
<file path=[Content_Types].xml><?xml version="1.0" encoding="utf-8"?>
<Types xmlns="http://schemas.openxmlformats.org/package/2006/content-types">
  <Default Extension="png" ContentType="image/png"/>
  <Default Extension="jpeg" ContentType="image/jpeg"/>
  <Default Extension="JPG" ContentType="image/.jp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fonts/font8.fntdata" ContentType="application/x-fontdata"/>
  <Override PartName="/ppt/handoutMasters/handoutMaster1.xml" ContentType="application/vnd.openxmlformats-officedocument.presentationml.handoutMaster+xml"/>
  <Override PartName="/ppt/media/image10.webp" ContentType="image/webp"/>
  <Override PartName="/ppt/media/image7.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1"/>
  </p:sldMasterIdLst>
  <p:notesMasterIdLst>
    <p:notesMasterId r:id="rId6"/>
  </p:notesMasterIdLst>
  <p:handoutMasterIdLst>
    <p:handoutMasterId r:id="rId30"/>
  </p:handoutMasterIdLst>
  <p:sldIdLst>
    <p:sldId id="256" r:id="rId3"/>
    <p:sldId id="300" r:id="rId4"/>
    <p:sldId id="257" r:id="rId5"/>
    <p:sldId id="337" r:id="rId7"/>
    <p:sldId id="301" r:id="rId8"/>
    <p:sldId id="296" r:id="rId9"/>
    <p:sldId id="298" r:id="rId10"/>
    <p:sldId id="299" r:id="rId11"/>
    <p:sldId id="372" r:id="rId12"/>
    <p:sldId id="375" r:id="rId13"/>
    <p:sldId id="259" r:id="rId14"/>
    <p:sldId id="373" r:id="rId15"/>
    <p:sldId id="376" r:id="rId16"/>
    <p:sldId id="380" r:id="rId17"/>
    <p:sldId id="381" r:id="rId18"/>
    <p:sldId id="377" r:id="rId19"/>
    <p:sldId id="378" r:id="rId20"/>
    <p:sldId id="382" r:id="rId21"/>
    <p:sldId id="303" r:id="rId22"/>
    <p:sldId id="304" r:id="rId23"/>
    <p:sldId id="305" r:id="rId24"/>
    <p:sldId id="307" r:id="rId25"/>
    <p:sldId id="383" r:id="rId26"/>
    <p:sldId id="379" r:id="rId27"/>
    <p:sldId id="306" r:id="rId28"/>
    <p:sldId id="309" r:id="rId29"/>
  </p:sldIdLst>
  <p:sldSz cx="12192000" cy="6858000"/>
  <p:notesSz cx="6858000" cy="9144000"/>
  <p:embeddedFontLst>
    <p:embeddedFont>
      <p:font typeface="汉仪文黑-45简" panose="00020600040101010101" charset="-122"/>
      <p:regular r:id="rId34"/>
    </p:embeddedFont>
    <p:embeddedFont>
      <p:font typeface="汉仪劲楷简" panose="00020600040101010101" charset="-122"/>
      <p:regular r:id="rId35"/>
    </p:embeddedFont>
    <p:embeddedFont>
      <p:font typeface="标准粗黑" panose="02000503000000000000" charset="-122"/>
      <p:regular r:id="rId36"/>
    </p:embeddedFont>
    <p:embeddedFont>
      <p:font typeface="Calibri" panose="020F0502020204030204"/>
      <p:regular r:id="rId37"/>
      <p:bold r:id="rId38"/>
      <p:italic r:id="rId39"/>
      <p:boldItalic r:id="rId40"/>
    </p:embeddedFont>
    <p:embeddedFont>
      <p:font typeface="汉仪颜楷简" panose="00020600040101010101" charset="-122"/>
      <p:regular r:id="rId41"/>
    </p:embeddedFont>
  </p:embeddedFontLst>
  <p:custDataLst>
    <p:tags r:id="rId42"/>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394" userDrawn="1">
          <p15:clr>
            <a:srgbClr val="A4A3A4"/>
          </p15:clr>
        </p15:guide>
        <p15:guide id="2" pos="3840" userDrawn="1">
          <p15:clr>
            <a:srgbClr val="A4A3A4"/>
          </p15:clr>
        </p15:guide>
        <p15:guide id="3" orient="horz" pos="2160" userDrawn="1">
          <p15:clr>
            <a:srgbClr val="A4A3A4"/>
          </p15:clr>
        </p15:guide>
        <p15:guide id="4" orient="horz" pos="4058" userDrawn="1">
          <p15:clr>
            <a:srgbClr val="A4A3A4"/>
          </p15:clr>
        </p15:guide>
        <p15:guide id="5" pos="306" userDrawn="1">
          <p15:clr>
            <a:srgbClr val="A4A3A4"/>
          </p15:clr>
        </p15:guide>
        <p15:guide id="6" pos="7389"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D1919"/>
    <a:srgbClr val="B90000"/>
    <a:srgbClr val="C41818"/>
    <a:srgbClr val="D91B1B"/>
    <a:srgbClr val="B71817"/>
    <a:srgbClr val="B20000"/>
    <a:srgbClr val="C21312"/>
    <a:srgbClr val="FFFFFF"/>
    <a:srgbClr val="DCDCDC"/>
    <a:srgbClr val="F0F0F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showGuides="1">
      <p:cViewPr varScale="1">
        <p:scale>
          <a:sx n="99" d="100"/>
          <a:sy n="99" d="100"/>
        </p:scale>
        <p:origin x="84" y="582"/>
      </p:cViewPr>
      <p:guideLst>
        <p:guide orient="horz" pos="394"/>
        <p:guide pos="3840"/>
        <p:guide orient="horz" pos="2160"/>
        <p:guide orient="horz" pos="4058"/>
        <p:guide pos="306"/>
        <p:guide pos="7389"/>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notesMaster" Target="notesMasters/notesMaster1.xml"/><Relationship Id="rId5" Type="http://schemas.openxmlformats.org/officeDocument/2006/relationships/slide" Target="slides/slide3.xml"/><Relationship Id="rId42" Type="http://schemas.openxmlformats.org/officeDocument/2006/relationships/tags" Target="tags/tag125.xml"/><Relationship Id="rId41" Type="http://schemas.openxmlformats.org/officeDocument/2006/relationships/font" Target="fonts/font8.fntdata"/><Relationship Id="rId40" Type="http://schemas.openxmlformats.org/officeDocument/2006/relationships/font" Target="fonts/font7.fntdata"/><Relationship Id="rId4" Type="http://schemas.openxmlformats.org/officeDocument/2006/relationships/slide" Target="slides/slide2.xml"/><Relationship Id="rId39" Type="http://schemas.openxmlformats.org/officeDocument/2006/relationships/font" Target="fonts/font6.fntdata"/><Relationship Id="rId38" Type="http://schemas.openxmlformats.org/officeDocument/2006/relationships/font" Target="fonts/font5.fntdata"/><Relationship Id="rId37" Type="http://schemas.openxmlformats.org/officeDocument/2006/relationships/font" Target="fonts/font4.fntdata"/><Relationship Id="rId36" Type="http://schemas.openxmlformats.org/officeDocument/2006/relationships/font" Target="fonts/font3.fntdata"/><Relationship Id="rId35" Type="http://schemas.openxmlformats.org/officeDocument/2006/relationships/font" Target="fonts/font2.fntdata"/><Relationship Id="rId34" Type="http://schemas.openxmlformats.org/officeDocument/2006/relationships/font" Target="fonts/font1.fntdata"/><Relationship Id="rId33" Type="http://schemas.openxmlformats.org/officeDocument/2006/relationships/tableStyles" Target="tableStyles.xml"/><Relationship Id="rId32" Type="http://schemas.openxmlformats.org/officeDocument/2006/relationships/viewProps" Target="viewProps.xml"/><Relationship Id="rId31" Type="http://schemas.openxmlformats.org/officeDocument/2006/relationships/presProps" Target="presProps.xml"/><Relationship Id="rId30" Type="http://schemas.openxmlformats.org/officeDocument/2006/relationships/handoutMaster" Target="handoutMasters/handoutMaster1.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latin typeface="汉仪文黑-45简" panose="00020600040101010101" charset="-122"/>
              <a:ea typeface="汉仪文黑-45简" panose="00020600040101010101" charset="-122"/>
              <a:cs typeface="汉仪文黑-45简" panose="00020600040101010101" charset="-122"/>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cs typeface="汉仪文黑-45简" panose="00020600040101010101" charset="-122"/>
              </a:rPr>
            </a:fld>
            <a:endParaRPr lang="zh-CN" altLang="en-US">
              <a:cs typeface="汉仪文黑-45简" panose="00020600040101010101" charset="-122"/>
            </a:endParaRPr>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latin typeface="汉仪文黑-45简" panose="00020600040101010101" charset="-122"/>
              <a:ea typeface="汉仪文黑-45简" panose="00020600040101010101" charset="-122"/>
              <a:cs typeface="汉仪文黑-45简" panose="00020600040101010101" charset="-122"/>
            </a:endParaRPr>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cs typeface="汉仪文黑-45简" panose="00020600040101010101" charset="-122"/>
              </a:rPr>
            </a:fld>
            <a:endParaRPr lang="zh-CN" altLang="en-US">
              <a:cs typeface="汉仪文黑-45简" panose="00020600040101010101" charset="-122"/>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汉仪文黑-45简" panose="00020600040101010101" charset="-122"/>
                <a:ea typeface="汉仪文黑-45简" panose="00020600040101010101" charset="-122"/>
                <a:cs typeface="汉仪文黑-45简" panose="00020600040101010101" charset="-122"/>
              </a:defRPr>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汉仪文黑-45简" panose="00020600040101010101" charset="-122"/>
                <a:ea typeface="汉仪文黑-45简" panose="00020600040101010101" charset="-122"/>
                <a:cs typeface="汉仪文黑-45简" panose="00020600040101010101" charset="-122"/>
              </a:defRPr>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汉仪文黑-45简" panose="00020600040101010101" charset="-122"/>
                <a:ea typeface="汉仪文黑-45简" panose="00020600040101010101" charset="-122"/>
                <a:cs typeface="汉仪文黑-45简" panose="00020600040101010101" charset="-122"/>
              </a:defRPr>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汉仪文黑-45简" panose="00020600040101010101" charset="-122"/>
                <a:ea typeface="汉仪文黑-45简" panose="00020600040101010101" charset="-122"/>
                <a:cs typeface="汉仪文黑-45简" panose="00020600040101010101" charset="-122"/>
              </a:defRPr>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汉仪文黑-45简" panose="00020600040101010101" charset="-122"/>
        <a:ea typeface="汉仪文黑-45简" panose="00020600040101010101" charset="-122"/>
        <a:cs typeface="汉仪文黑-45简" panose="00020600040101010101" charset="-122"/>
      </a:defRPr>
    </a:lvl1pPr>
    <a:lvl2pPr marL="457200" algn="l" defTabSz="914400" rtl="0" eaLnBrk="1" latinLnBrk="0" hangingPunct="1">
      <a:defRPr sz="1200" kern="1200">
        <a:solidFill>
          <a:schemeClr val="tx1"/>
        </a:solidFill>
        <a:latin typeface="汉仪文黑-45简" panose="00020600040101010101" charset="-122"/>
        <a:ea typeface="汉仪文黑-45简" panose="00020600040101010101" charset="-122"/>
        <a:cs typeface="汉仪文黑-45简" panose="00020600040101010101" charset="-122"/>
      </a:defRPr>
    </a:lvl2pPr>
    <a:lvl3pPr marL="914400" algn="l" defTabSz="914400" rtl="0" eaLnBrk="1" latinLnBrk="0" hangingPunct="1">
      <a:defRPr sz="1200" kern="1200">
        <a:solidFill>
          <a:schemeClr val="tx1"/>
        </a:solidFill>
        <a:latin typeface="汉仪文黑-45简" panose="00020600040101010101" charset="-122"/>
        <a:ea typeface="汉仪文黑-45简" panose="00020600040101010101" charset="-122"/>
        <a:cs typeface="汉仪文黑-45简" panose="00020600040101010101" charset="-122"/>
      </a:defRPr>
    </a:lvl3pPr>
    <a:lvl4pPr marL="1371600" algn="l" defTabSz="914400" rtl="0" eaLnBrk="1" latinLnBrk="0" hangingPunct="1">
      <a:defRPr sz="1200" kern="1200">
        <a:solidFill>
          <a:schemeClr val="tx1"/>
        </a:solidFill>
        <a:latin typeface="汉仪文黑-45简" panose="00020600040101010101" charset="-122"/>
        <a:ea typeface="汉仪文黑-45简" panose="00020600040101010101" charset="-122"/>
        <a:cs typeface="汉仪文黑-45简" panose="00020600040101010101" charset="-122"/>
      </a:defRPr>
    </a:lvl4pPr>
    <a:lvl5pPr marL="1828800" algn="l" defTabSz="914400" rtl="0" eaLnBrk="1" latinLnBrk="0" hangingPunct="1">
      <a:defRPr sz="1200" kern="1200">
        <a:solidFill>
          <a:schemeClr val="tx1"/>
        </a:solidFill>
        <a:latin typeface="汉仪文黑-45简" panose="00020600040101010101" charset="-122"/>
        <a:ea typeface="汉仪文黑-45简" panose="00020600040101010101" charset="-122"/>
        <a:cs typeface="汉仪文黑-45简" panose="00020600040101010101" charset="-122"/>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r>
              <a:rPr lang="zh-CN" altLang="en-US"/>
              <a:t>国无德不兴 人无德不立</a:t>
            </a:r>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5" Type="http://schemas.openxmlformats.org/officeDocument/2006/relationships/tags" Target="../tags/tag41.xml"/><Relationship Id="rId4" Type="http://schemas.openxmlformats.org/officeDocument/2006/relationships/tags" Target="../tags/tag40.xml"/><Relationship Id="rId3" Type="http://schemas.openxmlformats.org/officeDocument/2006/relationships/tags" Target="../tags/tag39.xml"/><Relationship Id="rId2" Type="http://schemas.openxmlformats.org/officeDocument/2006/relationships/tags" Target="../tags/tag38.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6" Type="http://schemas.openxmlformats.org/officeDocument/2006/relationships/tags" Target="../tags/tag46.xml"/><Relationship Id="rId5" Type="http://schemas.openxmlformats.org/officeDocument/2006/relationships/tags" Target="../tags/tag45.xml"/><Relationship Id="rId4" Type="http://schemas.openxmlformats.org/officeDocument/2006/relationships/tags" Target="../tags/tag44.xml"/><Relationship Id="rId3" Type="http://schemas.openxmlformats.org/officeDocument/2006/relationships/tags" Target="../tags/tag43.xml"/><Relationship Id="rId2" Type="http://schemas.openxmlformats.org/officeDocument/2006/relationships/tags" Target="../tags/tag42.xm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4" Type="http://schemas.openxmlformats.org/officeDocument/2006/relationships/image" Target="../media/image3.png"/><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7" Type="http://schemas.openxmlformats.org/officeDocument/2006/relationships/tags" Target="../tags/tag11.xml"/><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19.xml"/><Relationship Id="rId8" Type="http://schemas.openxmlformats.org/officeDocument/2006/relationships/tags" Target="../tags/tag18.xml"/><Relationship Id="rId7" Type="http://schemas.openxmlformats.org/officeDocument/2006/relationships/tags" Target="../tags/tag17.xml"/><Relationship Id="rId6" Type="http://schemas.openxmlformats.org/officeDocument/2006/relationships/tags" Target="../tags/tag16.xml"/><Relationship Id="rId5" Type="http://schemas.openxmlformats.org/officeDocument/2006/relationships/tags" Target="../tags/tag15.xml"/><Relationship Id="rId4" Type="http://schemas.openxmlformats.org/officeDocument/2006/relationships/tags" Target="../tags/tag14.xml"/><Relationship Id="rId3" Type="http://schemas.openxmlformats.org/officeDocument/2006/relationships/tags" Target="../tags/tag13.xml"/><Relationship Id="rId2" Type="http://schemas.openxmlformats.org/officeDocument/2006/relationships/tags" Target="../tags/tag12.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5" Type="http://schemas.openxmlformats.org/officeDocument/2006/relationships/tags" Target="../tags/tag23.xml"/><Relationship Id="rId4" Type="http://schemas.openxmlformats.org/officeDocument/2006/relationships/tags" Target="../tags/tag22.xml"/><Relationship Id="rId3" Type="http://schemas.openxmlformats.org/officeDocument/2006/relationships/tags" Target="../tags/tag21.xml"/><Relationship Id="rId2" Type="http://schemas.openxmlformats.org/officeDocument/2006/relationships/tags" Target="../tags/tag20.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tags" Target="../tags/tag26.xml"/><Relationship Id="rId3" Type="http://schemas.openxmlformats.org/officeDocument/2006/relationships/tags" Target="../tags/tag25.xml"/><Relationship Id="rId2" Type="http://schemas.openxmlformats.org/officeDocument/2006/relationships/tags" Target="../tags/tag24.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7" Type="http://schemas.openxmlformats.org/officeDocument/2006/relationships/tags" Target="../tags/tag32.xml"/><Relationship Id="rId6" Type="http://schemas.openxmlformats.org/officeDocument/2006/relationships/tags" Target="../tags/tag31.xml"/><Relationship Id="rId5" Type="http://schemas.openxmlformats.org/officeDocument/2006/relationships/tags" Target="../tags/tag30.xml"/><Relationship Id="rId4" Type="http://schemas.openxmlformats.org/officeDocument/2006/relationships/tags" Target="../tags/tag29.xml"/><Relationship Id="rId3" Type="http://schemas.openxmlformats.org/officeDocument/2006/relationships/tags" Target="../tags/tag28.xml"/><Relationship Id="rId2" Type="http://schemas.openxmlformats.org/officeDocument/2006/relationships/tags" Target="../tags/tag27.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6" Type="http://schemas.openxmlformats.org/officeDocument/2006/relationships/tags" Target="../tags/tag37.xml"/><Relationship Id="rId5" Type="http://schemas.openxmlformats.org/officeDocument/2006/relationships/tags" Target="../tags/tag36.xml"/><Relationship Id="rId4" Type="http://schemas.openxmlformats.org/officeDocument/2006/relationships/tags" Target="../tags/tag35.xml"/><Relationship Id="rId3" Type="http://schemas.openxmlformats.org/officeDocument/2006/relationships/tags" Target="../tags/tag34.xml"/><Relationship Id="rId2" Type="http://schemas.openxmlformats.org/officeDocument/2006/relationships/tags" Target="../tags/tag33.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9" name="图片 8" descr="1"/>
          <p:cNvPicPr>
            <a:picLocks noChangeAspect="1"/>
          </p:cNvPicPr>
          <p:nvPr userDrawn="1"/>
        </p:nvPicPr>
        <p:blipFill>
          <a:blip r:embed="rId2">
            <a:lum contrast="6000"/>
          </a:blip>
          <a:srcRect l="5472" r="5472" b="6102"/>
          <a:stretch>
            <a:fillRect/>
          </a:stretch>
        </p:blipFill>
        <p:spPr>
          <a:xfrm>
            <a:off x="0" y="-24130"/>
            <a:ext cx="12217400" cy="6882130"/>
          </a:xfrm>
          <a:prstGeom prst="rect">
            <a:avLst/>
          </a:prstGeom>
        </p:spPr>
      </p:pic>
      <p:pic>
        <p:nvPicPr>
          <p:cNvPr id="10" name="图片 9" descr="5"/>
          <p:cNvPicPr>
            <a:picLocks noChangeAspect="1"/>
          </p:cNvPicPr>
          <p:nvPr userDrawn="1"/>
        </p:nvPicPr>
        <p:blipFill>
          <a:blip r:embed="rId3"/>
          <a:srcRect b="20955"/>
          <a:stretch>
            <a:fillRect/>
          </a:stretch>
        </p:blipFill>
        <p:spPr>
          <a:xfrm>
            <a:off x="2775585" y="4826000"/>
            <a:ext cx="6640830" cy="1473835"/>
          </a:xfrm>
          <a:prstGeom prst="rect">
            <a:avLst/>
          </a:prstGeom>
        </p:spPr>
      </p:pic>
      <p:pic>
        <p:nvPicPr>
          <p:cNvPr id="12" name="图片 11" descr="1"/>
          <p:cNvPicPr>
            <a:picLocks noChangeAspect="1"/>
          </p:cNvPicPr>
          <p:nvPr userDrawn="1"/>
        </p:nvPicPr>
        <p:blipFill>
          <a:blip r:embed="rId4"/>
          <a:srcRect/>
          <a:stretch>
            <a:fillRect/>
          </a:stretch>
        </p:blipFill>
        <p:spPr>
          <a:xfrm>
            <a:off x="5509260" y="3637915"/>
            <a:ext cx="1173480" cy="1391285"/>
          </a:xfrm>
          <a:custGeom>
            <a:avLst/>
            <a:gdLst/>
            <a:ahLst/>
            <a:cxnLst>
              <a:cxn ang="3">
                <a:pos x="hc" y="t"/>
              </a:cxn>
              <a:cxn ang="cd2">
                <a:pos x="l" y="vc"/>
              </a:cxn>
              <a:cxn ang="cd4">
                <a:pos x="hc" y="b"/>
              </a:cxn>
              <a:cxn ang="0">
                <a:pos x="r" y="vc"/>
              </a:cxn>
            </a:cxnLst>
            <a:rect l="l" t="t" r="r" b="b"/>
            <a:pathLst>
              <a:path w="1848" h="2191">
                <a:moveTo>
                  <a:pt x="0" y="0"/>
                </a:moveTo>
                <a:lnTo>
                  <a:pt x="1848" y="0"/>
                </a:lnTo>
                <a:lnTo>
                  <a:pt x="1848" y="2191"/>
                </a:lnTo>
                <a:lnTo>
                  <a:pt x="0" y="2191"/>
                </a:lnTo>
                <a:lnTo>
                  <a:pt x="0" y="1535"/>
                </a:lnTo>
                <a:lnTo>
                  <a:pt x="252" y="1535"/>
                </a:lnTo>
                <a:lnTo>
                  <a:pt x="252" y="1259"/>
                </a:lnTo>
                <a:lnTo>
                  <a:pt x="0" y="1259"/>
                </a:lnTo>
                <a:lnTo>
                  <a:pt x="0" y="0"/>
                </a:lnTo>
                <a:close/>
              </a:path>
            </a:pathLst>
          </a:custGeom>
        </p:spPr>
      </p:pic>
      <p:pic>
        <p:nvPicPr>
          <p:cNvPr id="8" name="图片 7" descr="image2081"/>
          <p:cNvPicPr>
            <a:picLocks noGrp="1" noChangeAspect="1"/>
          </p:cNvPicPr>
          <p:nvPr userDrawn="1" isPhoto="1"/>
        </p:nvPicPr>
        <p:blipFill>
          <a:blip r:embed="rId5">
            <a:lum bright="78000" contrast="100000"/>
            <a:extLst>
              <a:ext uri="{28A0092B-C50C-407E-A947-70E740481C1C}">
                <a14:useLocalDpi xmlns:a14="http://schemas.microsoft.com/office/drawing/2010/main" val="0"/>
              </a:ext>
            </a:extLst>
          </a:blip>
          <a:srcRect r="33592"/>
          <a:stretch>
            <a:fillRect/>
          </a:stretch>
        </p:blipFill>
        <p:spPr>
          <a:xfrm>
            <a:off x="10303510" y="554990"/>
            <a:ext cx="1374140" cy="690880"/>
          </a:xfrm>
          <a:prstGeom prst="rect">
            <a:avLst/>
          </a:prstGeom>
        </p:spPr>
      </p:pic>
      <p:pic>
        <p:nvPicPr>
          <p:cNvPr id="5" name="图片 4" descr="图片1 niao 鸟"/>
          <p:cNvPicPr>
            <a:picLocks noChangeAspect="1"/>
          </p:cNvPicPr>
          <p:nvPr userDrawn="1"/>
        </p:nvPicPr>
        <p:blipFill>
          <a:blip r:embed="rId6">
            <a:lum contrast="-42000"/>
          </a:blip>
          <a:stretch>
            <a:fillRect/>
          </a:stretch>
        </p:blipFill>
        <p:spPr>
          <a:xfrm>
            <a:off x="514350" y="831215"/>
            <a:ext cx="685800" cy="487045"/>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08400" y="774000"/>
            <a:ext cx="10972800" cy="5482800"/>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lang="zh-CN" altLang="en-US" smtClean="0"/>
              <a:t>单击此处编辑标题</a:t>
            </a:r>
            <a:endParaRPr lang="zh-CN" altLang="en-US"/>
          </a:p>
        </p:txBody>
      </p:sp>
      <p:sp>
        <p:nvSpPr>
          <p:cNvPr id="7" name="文本占位符 6"/>
          <p:cNvSpPr>
            <a:spLocks noGrp="1"/>
          </p:cNvSpPr>
          <p:nvPr>
            <p:ph type="body" sz="quarter" idx="13"/>
            <p:custDataLst>
              <p:tags r:id="rId6"/>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endParaRPr lang="zh-CN" altLang="en-US" dirty="0"/>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pic>
        <p:nvPicPr>
          <p:cNvPr id="9" name="图片 8" descr="1"/>
          <p:cNvPicPr>
            <a:picLocks noChangeAspect="1"/>
          </p:cNvPicPr>
          <p:nvPr userDrawn="1"/>
        </p:nvPicPr>
        <p:blipFill>
          <a:blip r:embed="rId2">
            <a:lum contrast="6000"/>
          </a:blip>
          <a:srcRect l="5472" r="5472" b="6102"/>
          <a:stretch>
            <a:fillRect/>
          </a:stretch>
        </p:blipFill>
        <p:spPr>
          <a:xfrm>
            <a:off x="0" y="-24130"/>
            <a:ext cx="12217400" cy="6882130"/>
          </a:xfrm>
          <a:prstGeom prst="rect">
            <a:avLst/>
          </a:prstGeom>
        </p:spPr>
      </p:pic>
      <p:pic>
        <p:nvPicPr>
          <p:cNvPr id="10" name="图片 9" descr="5"/>
          <p:cNvPicPr>
            <a:picLocks noChangeAspect="1"/>
          </p:cNvPicPr>
          <p:nvPr userDrawn="1"/>
        </p:nvPicPr>
        <p:blipFill>
          <a:blip r:embed="rId3"/>
          <a:srcRect b="20955"/>
          <a:stretch>
            <a:fillRect/>
          </a:stretch>
        </p:blipFill>
        <p:spPr>
          <a:xfrm>
            <a:off x="2775585" y="4987290"/>
            <a:ext cx="6640830" cy="1293495"/>
          </a:xfrm>
          <a:prstGeom prst="rect">
            <a:avLst/>
          </a:prstGeom>
        </p:spPr>
      </p:pic>
      <p:pic>
        <p:nvPicPr>
          <p:cNvPr id="12" name="图片 11" descr="1"/>
          <p:cNvPicPr>
            <a:picLocks noChangeAspect="1"/>
          </p:cNvPicPr>
          <p:nvPr userDrawn="1"/>
        </p:nvPicPr>
        <p:blipFill>
          <a:blip r:embed="rId4"/>
          <a:srcRect/>
          <a:stretch>
            <a:fillRect/>
          </a:stretch>
        </p:blipFill>
        <p:spPr>
          <a:xfrm>
            <a:off x="5509260" y="3752215"/>
            <a:ext cx="1173480" cy="1391285"/>
          </a:xfrm>
          <a:custGeom>
            <a:avLst/>
            <a:gdLst/>
            <a:ahLst/>
            <a:cxnLst>
              <a:cxn ang="3">
                <a:pos x="hc" y="t"/>
              </a:cxn>
              <a:cxn ang="cd2">
                <a:pos x="l" y="vc"/>
              </a:cxn>
              <a:cxn ang="cd4">
                <a:pos x="hc" y="b"/>
              </a:cxn>
              <a:cxn ang="0">
                <a:pos x="r" y="vc"/>
              </a:cxn>
            </a:cxnLst>
            <a:rect l="l" t="t" r="r" b="b"/>
            <a:pathLst>
              <a:path w="1848" h="2191">
                <a:moveTo>
                  <a:pt x="0" y="0"/>
                </a:moveTo>
                <a:lnTo>
                  <a:pt x="1848" y="0"/>
                </a:lnTo>
                <a:lnTo>
                  <a:pt x="1848" y="2191"/>
                </a:lnTo>
                <a:lnTo>
                  <a:pt x="0" y="2191"/>
                </a:lnTo>
                <a:lnTo>
                  <a:pt x="0" y="1535"/>
                </a:lnTo>
                <a:lnTo>
                  <a:pt x="252" y="1535"/>
                </a:lnTo>
                <a:lnTo>
                  <a:pt x="252" y="1259"/>
                </a:lnTo>
                <a:lnTo>
                  <a:pt x="0" y="1259"/>
                </a:lnTo>
                <a:lnTo>
                  <a:pt x="0" y="0"/>
                </a:lnTo>
                <a:close/>
              </a:path>
            </a:pathLst>
          </a:custGeom>
        </p:spPr>
      </p:pic>
      <p:sp>
        <p:nvSpPr>
          <p:cNvPr id="7" name="圆角矩形 6"/>
          <p:cNvSpPr/>
          <p:nvPr userDrawn="1"/>
        </p:nvSpPr>
        <p:spPr>
          <a:xfrm>
            <a:off x="120000" y="101600"/>
            <a:ext cx="11952000" cy="6654800"/>
          </a:xfrm>
          <a:prstGeom prst="roundRect">
            <a:avLst>
              <a:gd name="adj" fmla="val 296"/>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汉仪文黑-45简" panose="00020600040101010101"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dirty="0"/>
              <a:t>单击此处编辑标题</a:t>
            </a:r>
            <a:endParaRPr lang="zh-CN" altLang="en-US" dirty="0"/>
          </a:p>
        </p:txBody>
      </p:sp>
      <p:sp>
        <p:nvSpPr>
          <p:cNvPr id="3" name="文本占位符 2"/>
          <p:cNvSpPr>
            <a:spLocks noGrp="1"/>
          </p:cNvSpPr>
          <p:nvPr>
            <p:ph type="body" idx="1" hasCustomPrompt="1"/>
            <p:custDataLst>
              <p:tags r:id="rId3"/>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sz="half" idx="1"/>
            <p:custDataLst>
              <p:tags r:id="rId3"/>
            </p:custDataLst>
          </p:nvPr>
        </p:nvSpPr>
        <p:spPr>
          <a:xfrm>
            <a:off x="608400" y="1501200"/>
            <a:ext cx="5176800" cy="4748400"/>
          </a:xfrm>
        </p:spPr>
        <p:txBody>
          <a:bodyPr vert="horz" lIns="90000" tIns="46800" rIns="90000" bIns="4680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custDataLst>
              <p:tags r:id="rId4"/>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文本占位符 2"/>
          <p:cNvSpPr>
            <a:spLocks noGrp="1"/>
          </p:cNvSpPr>
          <p:nvPr>
            <p:ph type="body" idx="1" hasCustomPrompt="1"/>
            <p:custDataLst>
              <p:tags r:id="rId3"/>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0840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hasCustomPrompt="1"/>
            <p:custDataLst>
              <p:tags r:id="rId5"/>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单击此处编辑文本</a:t>
            </a:r>
            <a:endParaRPr lang="zh-CN" altLang="en-US"/>
          </a:p>
        </p:txBody>
      </p:sp>
      <p:sp>
        <p:nvSpPr>
          <p:cNvPr id="6" name="内容占位符 5"/>
          <p:cNvSpPr>
            <a:spLocks noGrp="1"/>
          </p:cNvSpPr>
          <p:nvPr>
            <p:ph sz="quarter" idx="4"/>
            <p:custDataLst>
              <p:tags r:id="rId6"/>
            </p:custDataLst>
          </p:nvPr>
        </p:nvSpPr>
        <p:spPr>
          <a:xfrm>
            <a:off x="623575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08400" y="1555200"/>
            <a:ext cx="5233077" cy="4608000"/>
          </a:xfrm>
        </p:spPr>
        <p:txBody>
          <a:bodyPr vert="horz" lIns="90000" tIns="46800" rIns="90000" bIns="46800" rtlCol="0">
            <a:normAutofit/>
          </a:bodyPr>
          <a:lstStyle>
            <a:lvl1pPr>
              <a:buNone/>
              <a:defRPr sz="1600"/>
            </a:lvl1pPr>
          </a:lstStyle>
          <a:p>
            <a:pPr lvl="0"/>
            <a:endParaRPr lang="zh-CN" altLang="en-US"/>
          </a:p>
        </p:txBody>
      </p:sp>
      <p:sp>
        <p:nvSpPr>
          <p:cNvPr id="4" name="文本占位符 3"/>
          <p:cNvSpPr>
            <a:spLocks noGrp="1"/>
          </p:cNvSpPr>
          <p:nvPr>
            <p:ph type="body" sz="half" idx="2"/>
            <p:custDataLst>
              <p:tags r:id="rId3"/>
            </p:custDataLst>
          </p:nvPr>
        </p:nvSpPr>
        <p:spPr>
          <a:xfrm>
            <a:off x="6350400" y="1555200"/>
            <a:ext cx="5227200" cy="4608000"/>
          </a:xfrm>
        </p:spPr>
        <p:txBody>
          <a:bodyPr vert="horz" lIns="90000" tIns="46800" rIns="90000" bIns="46800" rtlCol="0">
            <a:normAutofit/>
          </a:bodyPr>
          <a:lstStyle>
            <a:lvl1pPr>
              <a:buNone/>
              <a:defRPr sz="1600"/>
            </a:lvl1pPr>
          </a:lstStyle>
          <a:p>
            <a:pPr lvl="0"/>
            <a:r>
              <a:rPr lang="zh-CN" altLang="en-US" smtClean="0"/>
              <a:t>单击此处编辑母版文本样式</a:t>
            </a:r>
            <a:endParaRPr lang="zh-CN" altLang="en-US"/>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p>
            <a:r>
              <a:rPr lang="zh-CN" altLang="en-US"/>
              <a:t>单击此处编辑母版标题样式</a:t>
            </a:r>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2"/>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lang="zh-CN" altLang="en-US" smtClean="0"/>
              <a:t>单击此处编辑标题</a:t>
            </a:r>
            <a:endParaRPr lang="zh-CN" altLang="en-US"/>
          </a:p>
        </p:txBody>
      </p:sp>
      <p:sp>
        <p:nvSpPr>
          <p:cNvPr id="3" name="竖排文字占位符 2"/>
          <p:cNvSpPr>
            <a:spLocks noGrp="1"/>
          </p:cNvSpPr>
          <p:nvPr>
            <p:ph type="body" orient="vert" idx="1"/>
            <p:custDataLst>
              <p:tags r:id="rId3"/>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8" Type="http://schemas.openxmlformats.org/officeDocument/2006/relationships/theme" Target="../theme/theme1.xml"/><Relationship Id="rId17" Type="http://schemas.openxmlformats.org/officeDocument/2006/relationships/tags" Target="../tags/tag52.xml"/><Relationship Id="rId16" Type="http://schemas.openxmlformats.org/officeDocument/2006/relationships/tags" Target="../tags/tag51.xml"/><Relationship Id="rId15" Type="http://schemas.openxmlformats.org/officeDocument/2006/relationships/tags" Target="../tags/tag50.xml"/><Relationship Id="rId14" Type="http://schemas.openxmlformats.org/officeDocument/2006/relationships/tags" Target="../tags/tag49.xml"/><Relationship Id="rId13" Type="http://schemas.openxmlformats.org/officeDocument/2006/relationships/tags" Target="../tags/tag48.xml"/><Relationship Id="rId12" Type="http://schemas.openxmlformats.org/officeDocument/2006/relationships/tags" Target="../tags/tag47.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3"/>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4"/>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汉仪文黑-45简" panose="00020600040101010101" charset="-122"/>
                <a:ea typeface="汉仪文黑-45简" panose="00020600040101010101" charset="-122"/>
                <a:cs typeface="汉仪文黑-45简" panose="00020600040101010101"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5"/>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汉仪文黑-45简" panose="00020600040101010101" charset="-122"/>
                <a:ea typeface="汉仪文黑-45简" panose="00020600040101010101" charset="-122"/>
                <a:cs typeface="汉仪文黑-45简" panose="00020600040101010101" charset="-122"/>
              </a:defRPr>
            </a:lvl1pPr>
          </a:lstStyle>
          <a:p>
            <a:endParaRPr lang="zh-CN" altLang="en-US" dirty="0"/>
          </a:p>
        </p:txBody>
      </p:sp>
      <p:sp>
        <p:nvSpPr>
          <p:cNvPr id="6" name="灯片编号占位符 5"/>
          <p:cNvSpPr>
            <a:spLocks noGrp="1"/>
          </p:cNvSpPr>
          <p:nvPr>
            <p:ph type="sldNum" sz="quarter" idx="4"/>
            <p:custDataLst>
              <p:tags r:id="rId16"/>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汉仪文黑-45简" panose="00020600040101010101" charset="-122"/>
                <a:ea typeface="汉仪文黑-45简" panose="00020600040101010101" charset="-122"/>
                <a:cs typeface="汉仪文黑-45简" panose="00020600040101010101" charset="-122"/>
              </a:defRPr>
            </a:lvl1pPr>
          </a:lstStyle>
          <a:p>
            <a:fld id="{49AE70B2-8BF9-45C0-BB95-33D1B9D3A854}" type="slidenum">
              <a:rPr lang="zh-CN" altLang="en-US" smtClean="0"/>
            </a:fld>
            <a:endParaRPr lang="zh-CN" altLang="en-US" dirty="0"/>
          </a:p>
        </p:txBody>
      </p:sp>
    </p:spTree>
    <p:custDataLst>
      <p:tags r:id="rId17"/>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汉仪文黑-45简" panose="00020600040101010101" charset="-122"/>
          <a:ea typeface="汉仪文黑-45简" panose="00020600040101010101" charset="-122"/>
          <a:cs typeface="汉仪文黑-45简" panose="00020600040101010101" charset="-122"/>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汉仪文黑-45简" panose="00020600040101010101" charset="-122"/>
          <a:ea typeface="汉仪文黑-45简" panose="00020600040101010101" charset="-122"/>
          <a:cs typeface="汉仪文黑-45简" panose="00020600040101010101" charset="-122"/>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汉仪文黑-45简" panose="00020600040101010101" charset="-122"/>
          <a:ea typeface="汉仪文黑-45简" panose="00020600040101010101" charset="-122"/>
          <a:cs typeface="汉仪文黑-45简" panose="00020600040101010101" charset="-122"/>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汉仪文黑-45简" panose="00020600040101010101" charset="-122"/>
          <a:ea typeface="汉仪文黑-45简" panose="00020600040101010101" charset="-122"/>
          <a:cs typeface="汉仪文黑-45简" panose="00020600040101010101" charset="-122"/>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汉仪文黑-45简" panose="00020600040101010101" charset="-122"/>
          <a:ea typeface="汉仪文黑-45简" panose="00020600040101010101" charset="-122"/>
          <a:cs typeface="汉仪文黑-45简" panose="00020600040101010101" charset="-122"/>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汉仪文黑-45简" panose="00020600040101010101" charset="-122"/>
          <a:ea typeface="汉仪文黑-45简" panose="00020600040101010101" charset="-122"/>
          <a:cs typeface="汉仪文黑-45简" panose="00020600040101010101"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53.xml"/></Relationships>
</file>

<file path=ppt/slides/_rels/slide10.xml.rels><?xml version="1.0" encoding="UTF-8" standalone="yes"?>
<Relationships xmlns="http://schemas.openxmlformats.org/package/2006/relationships"><Relationship Id="rId9" Type="http://schemas.openxmlformats.org/officeDocument/2006/relationships/tags" Target="../tags/tag89.xml"/><Relationship Id="rId8" Type="http://schemas.openxmlformats.org/officeDocument/2006/relationships/tags" Target="../tags/tag88.xml"/><Relationship Id="rId7" Type="http://schemas.openxmlformats.org/officeDocument/2006/relationships/tags" Target="../tags/tag87.xml"/><Relationship Id="rId6" Type="http://schemas.openxmlformats.org/officeDocument/2006/relationships/image" Target="../media/image21.jpeg"/><Relationship Id="rId5" Type="http://schemas.openxmlformats.org/officeDocument/2006/relationships/tags" Target="../tags/tag86.xml"/><Relationship Id="rId4" Type="http://schemas.openxmlformats.org/officeDocument/2006/relationships/image" Target="../media/image20.jpeg"/><Relationship Id="rId3" Type="http://schemas.openxmlformats.org/officeDocument/2006/relationships/tags" Target="../tags/tag85.xml"/><Relationship Id="rId2" Type="http://schemas.openxmlformats.org/officeDocument/2006/relationships/image" Target="../media/image19.jpeg"/><Relationship Id="rId14" Type="http://schemas.openxmlformats.org/officeDocument/2006/relationships/slideLayout" Target="../slideLayouts/slideLayout2.xml"/><Relationship Id="rId13" Type="http://schemas.openxmlformats.org/officeDocument/2006/relationships/tags" Target="../tags/tag91.xml"/><Relationship Id="rId12" Type="http://schemas.openxmlformats.org/officeDocument/2006/relationships/image" Target="../media/image23.jpeg"/><Relationship Id="rId11" Type="http://schemas.openxmlformats.org/officeDocument/2006/relationships/tags" Target="../tags/tag90.xml"/><Relationship Id="rId10" Type="http://schemas.openxmlformats.org/officeDocument/2006/relationships/image" Target="../media/image22.jpeg"/><Relationship Id="rId1" Type="http://schemas.openxmlformats.org/officeDocument/2006/relationships/tags" Target="../tags/tag84.xml"/></Relationships>
</file>

<file path=ppt/slides/_rels/slide11.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92.xml"/><Relationship Id="rId2" Type="http://schemas.openxmlformats.org/officeDocument/2006/relationships/image" Target="../media/image7.svg"/><Relationship Id="rId1" Type="http://schemas.openxmlformats.org/officeDocument/2006/relationships/image" Target="../media/image24.png"/></Relationships>
</file>

<file path=ppt/slides/_rels/slide12.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93.xml"/><Relationship Id="rId2" Type="http://schemas.openxmlformats.org/officeDocument/2006/relationships/image" Target="../media/image26.png"/><Relationship Id="rId1" Type="http://schemas.openxmlformats.org/officeDocument/2006/relationships/image" Target="../media/image25.png"/></Relationships>
</file>

<file path=ppt/slides/_rels/slide13.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tags" Target="../tags/tag95.xml"/><Relationship Id="rId3" Type="http://schemas.openxmlformats.org/officeDocument/2006/relationships/tags" Target="../tags/tag94.xml"/><Relationship Id="rId2" Type="http://schemas.openxmlformats.org/officeDocument/2006/relationships/image" Target="../media/image28.png"/><Relationship Id="rId1" Type="http://schemas.openxmlformats.org/officeDocument/2006/relationships/image" Target="../media/image27.png"/></Relationships>
</file>

<file path=ppt/slides/_rels/slide14.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96.xml"/><Relationship Id="rId2" Type="http://schemas.openxmlformats.org/officeDocument/2006/relationships/image" Target="../media/image30.png"/><Relationship Id="rId1" Type="http://schemas.openxmlformats.org/officeDocument/2006/relationships/image" Target="../media/image29.png"/></Relationships>
</file>

<file path=ppt/slides/_rels/slide15.xml.rels><?xml version="1.0" encoding="UTF-8" standalone="yes"?>
<Relationships xmlns="http://schemas.openxmlformats.org/package/2006/relationships"><Relationship Id="rId9" Type="http://schemas.openxmlformats.org/officeDocument/2006/relationships/image" Target="../media/image31.png"/><Relationship Id="rId8" Type="http://schemas.openxmlformats.org/officeDocument/2006/relationships/tags" Target="../tags/tag104.xml"/><Relationship Id="rId7" Type="http://schemas.openxmlformats.org/officeDocument/2006/relationships/tags" Target="../tags/tag103.xml"/><Relationship Id="rId6" Type="http://schemas.openxmlformats.org/officeDocument/2006/relationships/tags" Target="../tags/tag102.xml"/><Relationship Id="rId5" Type="http://schemas.openxmlformats.org/officeDocument/2006/relationships/tags" Target="../tags/tag101.xml"/><Relationship Id="rId4" Type="http://schemas.openxmlformats.org/officeDocument/2006/relationships/tags" Target="../tags/tag100.xml"/><Relationship Id="rId3" Type="http://schemas.openxmlformats.org/officeDocument/2006/relationships/tags" Target="../tags/tag99.xml"/><Relationship Id="rId24" Type="http://schemas.openxmlformats.org/officeDocument/2006/relationships/slideLayout" Target="../slideLayouts/slideLayout2.xml"/><Relationship Id="rId23" Type="http://schemas.openxmlformats.org/officeDocument/2006/relationships/tags" Target="../tags/tag113.xml"/><Relationship Id="rId22" Type="http://schemas.openxmlformats.org/officeDocument/2006/relationships/image" Target="../media/image36.png"/><Relationship Id="rId21" Type="http://schemas.openxmlformats.org/officeDocument/2006/relationships/tags" Target="../tags/tag112.xml"/><Relationship Id="rId20" Type="http://schemas.openxmlformats.org/officeDocument/2006/relationships/image" Target="../media/image35.png"/><Relationship Id="rId2" Type="http://schemas.openxmlformats.org/officeDocument/2006/relationships/tags" Target="../tags/tag98.xml"/><Relationship Id="rId19" Type="http://schemas.openxmlformats.org/officeDocument/2006/relationships/tags" Target="../tags/tag111.xml"/><Relationship Id="rId18" Type="http://schemas.openxmlformats.org/officeDocument/2006/relationships/image" Target="../media/image34.png"/><Relationship Id="rId17" Type="http://schemas.openxmlformats.org/officeDocument/2006/relationships/tags" Target="../tags/tag110.xml"/><Relationship Id="rId16" Type="http://schemas.openxmlformats.org/officeDocument/2006/relationships/tags" Target="../tags/tag109.xml"/><Relationship Id="rId15" Type="http://schemas.openxmlformats.org/officeDocument/2006/relationships/tags" Target="../tags/tag108.xml"/><Relationship Id="rId14" Type="http://schemas.openxmlformats.org/officeDocument/2006/relationships/tags" Target="../tags/tag107.xml"/><Relationship Id="rId13" Type="http://schemas.openxmlformats.org/officeDocument/2006/relationships/image" Target="../media/image33.png"/><Relationship Id="rId12" Type="http://schemas.openxmlformats.org/officeDocument/2006/relationships/tags" Target="../tags/tag106.xml"/><Relationship Id="rId11" Type="http://schemas.openxmlformats.org/officeDocument/2006/relationships/image" Target="../media/image32.png"/><Relationship Id="rId10" Type="http://schemas.openxmlformats.org/officeDocument/2006/relationships/tags" Target="../tags/tag105.xml"/><Relationship Id="rId1" Type="http://schemas.openxmlformats.org/officeDocument/2006/relationships/tags" Target="../tags/tag97.xml"/></Relationships>
</file>

<file path=ppt/slides/_rels/slide16.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14.xml"/><Relationship Id="rId2" Type="http://schemas.openxmlformats.org/officeDocument/2006/relationships/image" Target="../media/image38.png"/><Relationship Id="rId1" Type="http://schemas.openxmlformats.org/officeDocument/2006/relationships/image" Target="../media/image37.png"/></Relationships>
</file>

<file path=ppt/slides/_rels/slide17.xml.rels><?xml version="1.0" encoding="UTF-8" standalone="yes"?>
<Relationships xmlns="http://schemas.openxmlformats.org/package/2006/relationships"><Relationship Id="rId5" Type="http://schemas.openxmlformats.org/officeDocument/2006/relationships/notesSlide" Target="../notesSlides/notesSlide2.xml"/><Relationship Id="rId4" Type="http://schemas.openxmlformats.org/officeDocument/2006/relationships/slideLayout" Target="../slideLayouts/slideLayout2.xml"/><Relationship Id="rId3" Type="http://schemas.openxmlformats.org/officeDocument/2006/relationships/tags" Target="../tags/tag115.xml"/><Relationship Id="rId2" Type="http://schemas.openxmlformats.org/officeDocument/2006/relationships/image" Target="../media/image40.png"/><Relationship Id="rId1" Type="http://schemas.openxmlformats.org/officeDocument/2006/relationships/image" Target="../media/image39.png"/></Relationships>
</file>

<file path=ppt/slides/_rels/slide18.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16.xml"/><Relationship Id="rId2" Type="http://schemas.openxmlformats.org/officeDocument/2006/relationships/image" Target="../media/image42.png"/><Relationship Id="rId1" Type="http://schemas.openxmlformats.org/officeDocument/2006/relationships/image" Target="../media/image41.png"/></Relationships>
</file>

<file path=ppt/slides/_rels/slide19.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tags" Target="../tags/tag117.xml"/><Relationship Id="rId3" Type="http://schemas.openxmlformats.org/officeDocument/2006/relationships/image" Target="../media/image44.png"/><Relationship Id="rId2" Type="http://schemas.openxmlformats.org/officeDocument/2006/relationships/image" Target="../media/image43.png"/><Relationship Id="rId1" Type="http://schemas.openxmlformats.org/officeDocument/2006/relationships/image" Target="../media/image6.png"/></Relationships>
</file>

<file path=ppt/slides/_rels/slide2.xml.rels><?xml version="1.0" encoding="UTF-8" standalone="yes"?>
<Relationships xmlns="http://schemas.openxmlformats.org/package/2006/relationships"><Relationship Id="rId9" Type="http://schemas.openxmlformats.org/officeDocument/2006/relationships/tags" Target="../tags/tag62.xml"/><Relationship Id="rId8" Type="http://schemas.openxmlformats.org/officeDocument/2006/relationships/tags" Target="../tags/tag61.xml"/><Relationship Id="rId7" Type="http://schemas.openxmlformats.org/officeDocument/2006/relationships/tags" Target="../tags/tag60.xml"/><Relationship Id="rId6" Type="http://schemas.openxmlformats.org/officeDocument/2006/relationships/tags" Target="../tags/tag59.xml"/><Relationship Id="rId5" Type="http://schemas.openxmlformats.org/officeDocument/2006/relationships/tags" Target="../tags/tag58.xml"/><Relationship Id="rId4" Type="http://schemas.openxmlformats.org/officeDocument/2006/relationships/tags" Target="../tags/tag57.xml"/><Relationship Id="rId3" Type="http://schemas.openxmlformats.org/officeDocument/2006/relationships/tags" Target="../tags/tag56.xml"/><Relationship Id="rId24" Type="http://schemas.openxmlformats.org/officeDocument/2006/relationships/slideLayout" Target="../slideLayouts/slideLayout2.xml"/><Relationship Id="rId23" Type="http://schemas.openxmlformats.org/officeDocument/2006/relationships/tags" Target="../tags/tag76.xml"/><Relationship Id="rId22" Type="http://schemas.openxmlformats.org/officeDocument/2006/relationships/tags" Target="../tags/tag75.xml"/><Relationship Id="rId21" Type="http://schemas.openxmlformats.org/officeDocument/2006/relationships/tags" Target="../tags/tag74.xml"/><Relationship Id="rId20" Type="http://schemas.openxmlformats.org/officeDocument/2006/relationships/tags" Target="../tags/tag73.xml"/><Relationship Id="rId2" Type="http://schemas.openxmlformats.org/officeDocument/2006/relationships/tags" Target="../tags/tag55.xml"/><Relationship Id="rId19" Type="http://schemas.openxmlformats.org/officeDocument/2006/relationships/tags" Target="../tags/tag72.xml"/><Relationship Id="rId18" Type="http://schemas.openxmlformats.org/officeDocument/2006/relationships/tags" Target="../tags/tag71.xml"/><Relationship Id="rId17" Type="http://schemas.openxmlformats.org/officeDocument/2006/relationships/tags" Target="../tags/tag70.xml"/><Relationship Id="rId16" Type="http://schemas.openxmlformats.org/officeDocument/2006/relationships/tags" Target="../tags/tag69.xml"/><Relationship Id="rId15" Type="http://schemas.openxmlformats.org/officeDocument/2006/relationships/tags" Target="../tags/tag68.xml"/><Relationship Id="rId14" Type="http://schemas.openxmlformats.org/officeDocument/2006/relationships/tags" Target="../tags/tag67.xml"/><Relationship Id="rId13" Type="http://schemas.openxmlformats.org/officeDocument/2006/relationships/tags" Target="../tags/tag66.xml"/><Relationship Id="rId12" Type="http://schemas.openxmlformats.org/officeDocument/2006/relationships/tags" Target="../tags/tag65.xml"/><Relationship Id="rId11" Type="http://schemas.openxmlformats.org/officeDocument/2006/relationships/tags" Target="../tags/tag64.xml"/><Relationship Id="rId10" Type="http://schemas.openxmlformats.org/officeDocument/2006/relationships/tags" Target="../tags/tag63.xml"/><Relationship Id="rId1" Type="http://schemas.openxmlformats.org/officeDocument/2006/relationships/tags" Target="../tags/tag54.xml"/></Relationships>
</file>

<file path=ppt/slides/_rels/slide20.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tags" Target="../tags/tag118.xml"/><Relationship Id="rId3" Type="http://schemas.openxmlformats.org/officeDocument/2006/relationships/image" Target="../media/image46.png"/><Relationship Id="rId2" Type="http://schemas.openxmlformats.org/officeDocument/2006/relationships/image" Target="../media/image45.png"/><Relationship Id="rId1" Type="http://schemas.openxmlformats.org/officeDocument/2006/relationships/image" Target="../media/image6.png"/></Relationships>
</file>

<file path=ppt/slides/_rels/slide21.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tags" Target="../tags/tag119.xml"/><Relationship Id="rId4" Type="http://schemas.openxmlformats.org/officeDocument/2006/relationships/image" Target="../media/image48.png"/><Relationship Id="rId3" Type="http://schemas.openxmlformats.org/officeDocument/2006/relationships/image" Target="../media/image47.png"/><Relationship Id="rId2" Type="http://schemas.openxmlformats.org/officeDocument/2006/relationships/hyperlink" Target="&#24066;&#32423;&#20808;&#36827;&#25945;&#30740;&#32452;&#23637;&#31034;&#27963;&#21160;%20&#23398;&#29983;&#33410;&#30446;\Citywalk.pptx" TargetMode="External"/><Relationship Id="rId1" Type="http://schemas.openxmlformats.org/officeDocument/2006/relationships/image" Target="../media/image6.png"/></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20.xml"/><Relationship Id="rId1" Type="http://schemas.openxmlformats.org/officeDocument/2006/relationships/image" Target="../media/image6.png"/></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21.xml"/><Relationship Id="rId1" Type="http://schemas.openxmlformats.org/officeDocument/2006/relationships/image" Target="../media/image49.png"/></Relationships>
</file>

<file path=ppt/slides/_rels/slide24.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tags" Target="../tags/tag122.xml"/><Relationship Id="rId3" Type="http://schemas.openxmlformats.org/officeDocument/2006/relationships/image" Target="../media/image52.png"/><Relationship Id="rId2" Type="http://schemas.openxmlformats.org/officeDocument/2006/relationships/image" Target="../media/image51.jpeg"/><Relationship Id="rId1" Type="http://schemas.openxmlformats.org/officeDocument/2006/relationships/image" Target="../media/image50.png"/></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23.xml"/><Relationship Id="rId1" Type="http://schemas.openxmlformats.org/officeDocument/2006/relationships/image" Target="../media/image6.png"/></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24.xml"/><Relationship Id="rId1" Type="http://schemas.openxmlformats.org/officeDocument/2006/relationships/image" Target="../media/image53.png"/></Relationships>
</file>

<file path=ppt/slides/_rels/slide3.xml.rels><?xml version="1.0" encoding="UTF-8" standalone="yes"?>
<Relationships xmlns="http://schemas.openxmlformats.org/package/2006/relationships"><Relationship Id="rId6" Type="http://schemas.openxmlformats.org/officeDocument/2006/relationships/notesSlide" Target="../notesSlides/notesSlide1.xml"/><Relationship Id="rId5" Type="http://schemas.openxmlformats.org/officeDocument/2006/relationships/slideLayout" Target="../slideLayouts/slideLayout2.xml"/><Relationship Id="rId4" Type="http://schemas.openxmlformats.org/officeDocument/2006/relationships/tags" Target="../tags/tag77.xml"/><Relationship Id="rId3" Type="http://schemas.openxmlformats.org/officeDocument/2006/relationships/image" Target="../media/image8.png"/><Relationship Id="rId2" Type="http://schemas.openxmlformats.org/officeDocument/2006/relationships/image" Target="../media/image7.svg"/><Relationship Id="rId1" Type="http://schemas.openxmlformats.org/officeDocument/2006/relationships/image" Target="../media/image6.png"/></Relationships>
</file>

<file path=ppt/slides/_rels/slide4.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78.xml"/><Relationship Id="rId2" Type="http://schemas.openxmlformats.org/officeDocument/2006/relationships/image" Target="../media/image9.png"/><Relationship Id="rId1" Type="http://schemas.openxmlformats.org/officeDocument/2006/relationships/hyperlink" Target="&#22269;&#22521;&#35745;&#21010;&#65288;2023&#65289;&#23567;&#23398;&#20826;&#32452;&#20070;&#35760;&#30740;&#20462;&#29677;-12-8.pptx" TargetMode="External"/></Relationships>
</file>

<file path=ppt/slides/_rels/slide5.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tags" Target="../tags/tag79.xml"/><Relationship Id="rId4" Type="http://schemas.openxmlformats.org/officeDocument/2006/relationships/image" Target="../media/image11.png"/><Relationship Id="rId3" Type="http://schemas.openxmlformats.org/officeDocument/2006/relationships/image" Target="../media/image10.webp"/><Relationship Id="rId2" Type="http://schemas.openxmlformats.org/officeDocument/2006/relationships/image" Target="../media/image7.svg"/><Relationship Id="rId1" Type="http://schemas.openxmlformats.org/officeDocument/2006/relationships/image" Target="../media/image6.png"/></Relationships>
</file>

<file path=ppt/slides/_rels/slide6.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tags" Target="../tags/tag80.xml"/><Relationship Id="rId4" Type="http://schemas.openxmlformats.org/officeDocument/2006/relationships/image" Target="../media/image13.png"/><Relationship Id="rId3" Type="http://schemas.openxmlformats.org/officeDocument/2006/relationships/image" Target="../media/image12.png"/><Relationship Id="rId2" Type="http://schemas.openxmlformats.org/officeDocument/2006/relationships/image" Target="../media/image7.svg"/><Relationship Id="rId1" Type="http://schemas.openxmlformats.org/officeDocument/2006/relationships/image" Target="../media/image6.png"/></Relationships>
</file>

<file path=ppt/slides/_rels/slide7.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openxmlformats.org/officeDocument/2006/relationships/tags" Target="../tags/tag81.xml"/><Relationship Id="rId5" Type="http://schemas.openxmlformats.org/officeDocument/2006/relationships/image" Target="../media/image16.png"/><Relationship Id="rId4" Type="http://schemas.openxmlformats.org/officeDocument/2006/relationships/image" Target="../media/image15.png"/><Relationship Id="rId3" Type="http://schemas.openxmlformats.org/officeDocument/2006/relationships/image" Target="../media/image14.png"/><Relationship Id="rId2" Type="http://schemas.openxmlformats.org/officeDocument/2006/relationships/image" Target="../media/image7.svg"/><Relationship Id="rId1" Type="http://schemas.openxmlformats.org/officeDocument/2006/relationships/image" Target="../media/image6.png"/></Relationships>
</file>

<file path=ppt/slides/_rels/slide8.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tags" Target="../tags/tag82.xml"/><Relationship Id="rId4" Type="http://schemas.openxmlformats.org/officeDocument/2006/relationships/image" Target="../media/image18.png"/><Relationship Id="rId3" Type="http://schemas.openxmlformats.org/officeDocument/2006/relationships/image" Target="../media/image17.png"/><Relationship Id="rId2" Type="http://schemas.openxmlformats.org/officeDocument/2006/relationships/image" Target="../media/image7.svg"/><Relationship Id="rId1" Type="http://schemas.openxmlformats.org/officeDocument/2006/relationships/image" Target="../media/image6.png"/></Relationships>
</file>

<file path=ppt/slides/_rels/slide9.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83.xml"/><Relationship Id="rId2" Type="http://schemas.openxmlformats.org/officeDocument/2006/relationships/image" Target="../media/image7.svg"/><Relationship Id="rId1" Type="http://schemas.openxmlformats.org/officeDocument/2006/relationships/image" Target="../media/image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329373" y="795020"/>
            <a:ext cx="9533255" cy="953135"/>
          </a:xfrm>
          <a:prstGeom prst="rect">
            <a:avLst/>
          </a:prstGeom>
          <a:noFill/>
        </p:spPr>
        <p:txBody>
          <a:bodyPr wrap="square" rtlCol="0">
            <a:spAutoFit/>
          </a:bodyPr>
          <a:p>
            <a:pPr algn="dist"/>
            <a:r>
              <a:rPr lang="zh-CN" altLang="en-US" sz="5600">
                <a:gradFill>
                  <a:gsLst>
                    <a:gs pos="61000">
                      <a:schemeClr val="accent4">
                        <a:lumMod val="60000"/>
                        <a:lumOff val="40000"/>
                      </a:schemeClr>
                    </a:gs>
                    <a:gs pos="100000">
                      <a:schemeClr val="accent4">
                        <a:lumMod val="94000"/>
                      </a:schemeClr>
                    </a:gs>
                  </a:gsLst>
                  <a:lin ang="5400000" scaled="0"/>
                </a:gradFill>
                <a:latin typeface="汉仪劲楷简" panose="00020600040101010101" charset="-122"/>
                <a:ea typeface="汉仪劲楷简" panose="00020600040101010101" charset="-122"/>
                <a:cs typeface="汉仪文黑-45简" panose="00020600040101010101" charset="-122"/>
                <a:sym typeface="汉仪劲楷简" panose="00020600040101010101" charset="-122"/>
              </a:rPr>
              <a:t>融合思政元素 丰富英语教学</a:t>
            </a:r>
            <a:endParaRPr lang="zh-CN" altLang="en-US" sz="5600">
              <a:gradFill>
                <a:gsLst>
                  <a:gs pos="61000">
                    <a:schemeClr val="accent4">
                      <a:lumMod val="60000"/>
                      <a:lumOff val="40000"/>
                    </a:schemeClr>
                  </a:gs>
                  <a:gs pos="100000">
                    <a:schemeClr val="accent4">
                      <a:lumMod val="94000"/>
                    </a:schemeClr>
                  </a:gs>
                </a:gsLst>
                <a:lin ang="5400000" scaled="0"/>
              </a:gradFill>
              <a:latin typeface="汉仪劲楷简" panose="00020600040101010101" charset="-122"/>
              <a:ea typeface="汉仪劲楷简" panose="00020600040101010101" charset="-122"/>
              <a:cs typeface="汉仪文黑-45简" panose="00020600040101010101" charset="-122"/>
              <a:sym typeface="汉仪劲楷简" panose="00020600040101010101" charset="-122"/>
            </a:endParaRPr>
          </a:p>
        </p:txBody>
      </p:sp>
      <p:sp>
        <p:nvSpPr>
          <p:cNvPr id="2" name="文本框 1"/>
          <p:cNvSpPr txBox="1"/>
          <p:nvPr/>
        </p:nvSpPr>
        <p:spPr>
          <a:xfrm>
            <a:off x="4613910" y="3014345"/>
            <a:ext cx="2964815" cy="460375"/>
          </a:xfrm>
          <a:prstGeom prst="rect">
            <a:avLst/>
          </a:prstGeom>
          <a:noFill/>
        </p:spPr>
        <p:txBody>
          <a:bodyPr wrap="square" rtlCol="0">
            <a:spAutoFit/>
          </a:bodyPr>
          <a:p>
            <a:pPr algn="l">
              <a:lnSpc>
                <a:spcPct val="100000"/>
              </a:lnSpc>
              <a:spcBef>
                <a:spcPts val="0"/>
              </a:spcBef>
              <a:buClrTx/>
              <a:buSzTx/>
              <a:buFontTx/>
            </a:pPr>
            <a:r>
              <a:rPr lang="zh-CN" altLang="en-US" sz="2400">
                <a:gradFill>
                  <a:gsLst>
                    <a:gs pos="61000">
                      <a:schemeClr val="accent4">
                        <a:lumMod val="60000"/>
                        <a:lumOff val="40000"/>
                      </a:schemeClr>
                    </a:gs>
                    <a:gs pos="100000">
                      <a:schemeClr val="accent4">
                        <a:lumMod val="94000"/>
                      </a:schemeClr>
                    </a:gs>
                  </a:gsLst>
                  <a:lin ang="5400000" scaled="0"/>
                </a:gradFill>
                <a:latin typeface="汉仪劲楷简" panose="00020600040101010101" charset="-122"/>
                <a:ea typeface="汉仪劲楷简" panose="00020600040101010101" charset="-122"/>
                <a:cs typeface="汉仪文黑-45简" panose="00020600040101010101" charset="-122"/>
                <a:sym typeface="汉仪劲楷简" panose="00020600040101010101" charset="-122"/>
              </a:rPr>
              <a:t>高花亭小学 储甜</a:t>
            </a:r>
            <a:endParaRPr lang="zh-CN" altLang="en-US" sz="2400">
              <a:gradFill>
                <a:gsLst>
                  <a:gs pos="61000">
                    <a:schemeClr val="accent4">
                      <a:lumMod val="60000"/>
                      <a:lumOff val="40000"/>
                    </a:schemeClr>
                  </a:gs>
                  <a:gs pos="100000">
                    <a:schemeClr val="accent4">
                      <a:lumMod val="94000"/>
                    </a:schemeClr>
                  </a:gs>
                </a:gsLst>
                <a:lin ang="5400000" scaled="0"/>
              </a:gradFill>
              <a:latin typeface="汉仪劲楷简" panose="00020600040101010101" charset="-122"/>
              <a:ea typeface="汉仪劲楷简" panose="00020600040101010101" charset="-122"/>
              <a:cs typeface="汉仪文黑-45简" panose="00020600040101010101" charset="-122"/>
              <a:sym typeface="汉仪劲楷简" panose="00020600040101010101" charset="-122"/>
            </a:endParaRPr>
          </a:p>
        </p:txBody>
      </p:sp>
      <p:sp>
        <p:nvSpPr>
          <p:cNvPr id="3" name="文本框 2"/>
          <p:cNvSpPr txBox="1"/>
          <p:nvPr/>
        </p:nvSpPr>
        <p:spPr>
          <a:xfrm>
            <a:off x="1329690" y="1748155"/>
            <a:ext cx="9253220" cy="1266190"/>
          </a:xfrm>
          <a:prstGeom prst="rect">
            <a:avLst/>
          </a:prstGeom>
          <a:noFill/>
        </p:spPr>
        <p:txBody>
          <a:bodyPr wrap="square" rtlCol="0">
            <a:noAutofit/>
          </a:bodyPr>
          <a:p>
            <a:pPr algn="ctr">
              <a:lnSpc>
                <a:spcPct val="130000"/>
              </a:lnSpc>
              <a:spcBef>
                <a:spcPts val="0"/>
              </a:spcBef>
              <a:buClrTx/>
              <a:buSzTx/>
              <a:buFontTx/>
            </a:pPr>
            <a:r>
              <a:rPr lang="zh-CN" altLang="en-US" sz="2800">
                <a:gradFill>
                  <a:gsLst>
                    <a:gs pos="61000">
                      <a:schemeClr val="accent4">
                        <a:lumMod val="60000"/>
                        <a:lumOff val="40000"/>
                      </a:schemeClr>
                    </a:gs>
                    <a:gs pos="100000">
                      <a:schemeClr val="accent4">
                        <a:lumMod val="94000"/>
                      </a:schemeClr>
                    </a:gs>
                  </a:gsLst>
                  <a:lin ang="5400000" scaled="0"/>
                </a:gradFill>
                <a:latin typeface="汉仪劲楷简" panose="00020600040101010101" charset="-122"/>
                <a:ea typeface="汉仪劲楷简" panose="00020600040101010101" charset="-122"/>
                <a:cs typeface="汉仪文黑-45简" panose="00020600040101010101" charset="-122"/>
                <a:sym typeface="汉仪劲楷简" panose="00020600040101010101" charset="-122"/>
              </a:rPr>
              <a:t>安庆市大中小学思政课一体化共同体专项教科研课题</a:t>
            </a:r>
            <a:r>
              <a:rPr lang="en-US" altLang="zh-CN" sz="2800">
                <a:gradFill>
                  <a:gsLst>
                    <a:gs pos="61000">
                      <a:schemeClr val="accent4">
                        <a:lumMod val="60000"/>
                        <a:lumOff val="40000"/>
                      </a:schemeClr>
                    </a:gs>
                    <a:gs pos="100000">
                      <a:schemeClr val="accent4">
                        <a:lumMod val="94000"/>
                      </a:schemeClr>
                    </a:gs>
                  </a:gsLst>
                  <a:lin ang="5400000" scaled="0"/>
                </a:gradFill>
                <a:latin typeface="汉仪劲楷简" panose="00020600040101010101" charset="-122"/>
                <a:ea typeface="汉仪劲楷简" panose="00020600040101010101" charset="-122"/>
                <a:cs typeface="汉仪文黑-45简" panose="00020600040101010101" charset="-122"/>
                <a:sym typeface="汉仪劲楷简" panose="00020600040101010101" charset="-122"/>
              </a:rPr>
              <a:t>   AJZX2024-01</a:t>
            </a:r>
            <a:r>
              <a:rPr lang="zh-CN" altLang="en-US" sz="2800">
                <a:gradFill>
                  <a:gsLst>
                    <a:gs pos="61000">
                      <a:schemeClr val="accent4">
                        <a:lumMod val="60000"/>
                        <a:lumOff val="40000"/>
                      </a:schemeClr>
                    </a:gs>
                    <a:gs pos="100000">
                      <a:schemeClr val="accent4">
                        <a:lumMod val="94000"/>
                      </a:schemeClr>
                    </a:gs>
                  </a:gsLst>
                  <a:lin ang="5400000" scaled="0"/>
                </a:gradFill>
                <a:latin typeface="汉仪劲楷简" panose="00020600040101010101" charset="-122"/>
                <a:ea typeface="汉仪劲楷简" panose="00020600040101010101" charset="-122"/>
                <a:cs typeface="汉仪文黑-45简" panose="00020600040101010101" charset="-122"/>
                <a:sym typeface="汉仪劲楷简" panose="00020600040101010101" charset="-122"/>
              </a:rPr>
              <a:t>中期推介</a:t>
            </a:r>
            <a:endParaRPr lang="zh-CN" altLang="en-US" sz="2800">
              <a:gradFill>
                <a:gsLst>
                  <a:gs pos="61000">
                    <a:schemeClr val="accent4">
                      <a:lumMod val="60000"/>
                      <a:lumOff val="40000"/>
                    </a:schemeClr>
                  </a:gs>
                  <a:gs pos="100000">
                    <a:schemeClr val="accent4">
                      <a:lumMod val="94000"/>
                    </a:schemeClr>
                  </a:gs>
                </a:gsLst>
                <a:lin ang="5400000" scaled="0"/>
              </a:gradFill>
              <a:latin typeface="汉仪劲楷简" panose="00020600040101010101" charset="-122"/>
              <a:ea typeface="汉仪劲楷简" panose="00020600040101010101" charset="-122"/>
              <a:cs typeface="汉仪文黑-45简" panose="00020600040101010101" charset="-122"/>
              <a:sym typeface="汉仪劲楷简" panose="00020600040101010101" charset="-122"/>
            </a:endParaRPr>
          </a:p>
        </p:txBody>
      </p:sp>
    </p:spTree>
    <p:custDataLst>
      <p:tags r:id="rId1"/>
    </p:custData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4" name="PA-图片 4" descr="scooter-10-a"/>
          <p:cNvPicPr>
            <a:picLocks noChangeAspect="1"/>
          </p:cNvPicPr>
          <p:nvPr>
            <p:custDataLst>
              <p:tags r:id="rId1"/>
            </p:custDataLst>
          </p:nvPr>
        </p:nvPicPr>
        <p:blipFill>
          <a:blip r:embed="rId2"/>
          <a:srcRect t="12127" b="12127"/>
          <a:stretch>
            <a:fillRect/>
          </a:stretch>
        </p:blipFill>
        <p:spPr>
          <a:xfrm>
            <a:off x="2955013" y="182486"/>
            <a:ext cx="7868313" cy="4426605"/>
          </a:xfrm>
          <a:prstGeom prst="rect">
            <a:avLst/>
          </a:prstGeom>
        </p:spPr>
      </p:pic>
      <p:pic>
        <p:nvPicPr>
          <p:cNvPr id="25" name="PA-图片 6" descr="scooter-11-1442"/>
          <p:cNvPicPr>
            <a:picLocks noChangeAspect="1"/>
          </p:cNvPicPr>
          <p:nvPr>
            <p:custDataLst>
              <p:tags r:id="rId3"/>
            </p:custDataLst>
          </p:nvPr>
        </p:nvPicPr>
        <p:blipFill>
          <a:blip r:embed="rId4"/>
          <a:srcRect t="12743" b="12743"/>
          <a:stretch>
            <a:fillRect/>
          </a:stretch>
        </p:blipFill>
        <p:spPr>
          <a:xfrm>
            <a:off x="3129638" y="377431"/>
            <a:ext cx="7868313" cy="4426605"/>
          </a:xfrm>
          <a:prstGeom prst="rect">
            <a:avLst/>
          </a:prstGeom>
        </p:spPr>
      </p:pic>
      <p:pic>
        <p:nvPicPr>
          <p:cNvPr id="26" name="PA-图片 7" descr="scooter-01-1442"/>
          <p:cNvPicPr>
            <a:picLocks noChangeAspect="1"/>
          </p:cNvPicPr>
          <p:nvPr>
            <p:custDataLst>
              <p:tags r:id="rId5"/>
            </p:custDataLst>
          </p:nvPr>
        </p:nvPicPr>
        <p:blipFill>
          <a:blip r:embed="rId6"/>
          <a:srcRect t="11978" b="11978"/>
          <a:stretch>
            <a:fillRect/>
          </a:stretch>
        </p:blipFill>
        <p:spPr>
          <a:xfrm>
            <a:off x="2955013" y="470141"/>
            <a:ext cx="7868313" cy="4426605"/>
          </a:xfrm>
          <a:prstGeom prst="rect">
            <a:avLst/>
          </a:prstGeom>
        </p:spPr>
      </p:pic>
      <p:sp>
        <p:nvSpPr>
          <p:cNvPr id="28" name="PA-半闭框 7"/>
          <p:cNvSpPr/>
          <p:nvPr>
            <p:custDataLst>
              <p:tags r:id="rId7"/>
            </p:custDataLst>
          </p:nvPr>
        </p:nvSpPr>
        <p:spPr>
          <a:xfrm flipH="1">
            <a:off x="10983832" y="1685925"/>
            <a:ext cx="406978" cy="406978"/>
          </a:xfrm>
          <a:prstGeom prst="halfFrame">
            <a:avLst>
              <a:gd name="adj1" fmla="val 12280"/>
              <a:gd name="adj2" fmla="val 12280"/>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id-ID" sz="1350">
              <a:solidFill>
                <a:schemeClr val="tx1"/>
              </a:solidFill>
            </a:endParaRPr>
          </a:p>
        </p:txBody>
      </p:sp>
      <p:sp>
        <p:nvSpPr>
          <p:cNvPr id="29" name="PA-半闭框 8"/>
          <p:cNvSpPr/>
          <p:nvPr>
            <p:custDataLst>
              <p:tags r:id="rId8"/>
            </p:custDataLst>
          </p:nvPr>
        </p:nvSpPr>
        <p:spPr>
          <a:xfrm flipV="1">
            <a:off x="3129826" y="6133521"/>
            <a:ext cx="406978" cy="406978"/>
          </a:xfrm>
          <a:prstGeom prst="halfFrame">
            <a:avLst>
              <a:gd name="adj1" fmla="val 12280"/>
              <a:gd name="adj2" fmla="val 12280"/>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id-ID" sz="1350">
              <a:solidFill>
                <a:schemeClr val="tx1"/>
              </a:solidFill>
            </a:endParaRPr>
          </a:p>
        </p:txBody>
      </p:sp>
      <p:pic>
        <p:nvPicPr>
          <p:cNvPr id="27" name="PA-图片 4" descr="scooter-10-a"/>
          <p:cNvPicPr>
            <a:picLocks noChangeAspect="1"/>
          </p:cNvPicPr>
          <p:nvPr>
            <p:custDataLst>
              <p:tags r:id="rId9"/>
            </p:custDataLst>
          </p:nvPr>
        </p:nvPicPr>
        <p:blipFill>
          <a:blip r:embed="rId10"/>
          <a:srcRect t="11593" b="11593"/>
          <a:stretch>
            <a:fillRect/>
          </a:stretch>
        </p:blipFill>
        <p:spPr>
          <a:xfrm>
            <a:off x="2955290" y="-168275"/>
            <a:ext cx="7868285" cy="4426585"/>
          </a:xfrm>
          <a:prstGeom prst="rect">
            <a:avLst/>
          </a:prstGeom>
        </p:spPr>
      </p:pic>
      <p:pic>
        <p:nvPicPr>
          <p:cNvPr id="30" name="PA-图片 4" descr="scooter-10-a"/>
          <p:cNvPicPr>
            <a:picLocks noChangeAspect="1"/>
          </p:cNvPicPr>
          <p:nvPr>
            <p:custDataLst>
              <p:tags r:id="rId11"/>
            </p:custDataLst>
          </p:nvPr>
        </p:nvPicPr>
        <p:blipFill>
          <a:blip r:embed="rId12"/>
          <a:srcRect t="13164" b="13164"/>
          <a:stretch>
            <a:fillRect/>
          </a:stretch>
        </p:blipFill>
        <p:spPr>
          <a:xfrm>
            <a:off x="1833603" y="182486"/>
            <a:ext cx="7868313" cy="4426605"/>
          </a:xfrm>
          <a:prstGeom prst="rect">
            <a:avLst/>
          </a:prstGeom>
        </p:spPr>
      </p:pic>
      <p:sp>
        <p:nvSpPr>
          <p:cNvPr id="31" name="文本框 30"/>
          <p:cNvSpPr txBox="1"/>
          <p:nvPr/>
        </p:nvSpPr>
        <p:spPr>
          <a:xfrm>
            <a:off x="1268095" y="5008880"/>
            <a:ext cx="10220960" cy="1210945"/>
          </a:xfrm>
          <a:prstGeom prst="rect">
            <a:avLst/>
          </a:prstGeom>
          <a:noFill/>
        </p:spPr>
        <p:txBody>
          <a:bodyPr wrap="square" rtlCol="0" anchor="t">
            <a:spAutoFit/>
          </a:bodyPr>
          <a:p>
            <a:pPr algn="l">
              <a:lnSpc>
                <a:spcPct val="140000"/>
              </a:lnSpc>
              <a:spcBef>
                <a:spcPts val="0"/>
              </a:spcBef>
              <a:spcAft>
                <a:spcPts val="0"/>
              </a:spcAft>
              <a:buClrTx/>
              <a:buSzTx/>
              <a:buFontTx/>
            </a:pPr>
            <a:r>
              <a:rPr lang="zh-CN" altLang="en-US" sz="2400">
                <a:latin typeface="汉仪劲楷简" panose="00020600040101010101" charset="-122"/>
                <a:ea typeface="汉仪劲楷简" panose="00020600040101010101" charset="-122"/>
                <a:cs typeface="汉仪劲楷简" panose="00020600040101010101" charset="-122"/>
                <a:sym typeface="汉仪劲楷简" panose="00020600040101010101" charset="-122"/>
              </a:rPr>
              <a:t>看图思考启动背景知识，形成学习期待，引导</a:t>
            </a:r>
            <a:r>
              <a:rPr lang="zh-CN" altLang="en-US" sz="2800" b="1">
                <a:solidFill>
                  <a:srgbClr val="FF0000"/>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rPr>
              <a:t>主题意义探究</a:t>
            </a:r>
            <a:r>
              <a:rPr lang="zh-CN" altLang="en-US" sz="2400">
                <a:latin typeface="汉仪劲楷简" panose="00020600040101010101" charset="-122"/>
                <a:ea typeface="汉仪劲楷简" panose="00020600040101010101" charset="-122"/>
                <a:cs typeface="汉仪劲楷简" panose="00020600040101010101" charset="-122"/>
                <a:sym typeface="汉仪劲楷简" panose="00020600040101010101" charset="-122"/>
              </a:rPr>
              <a:t>，确立单元学习探究目标，明确本单元听说读写</a:t>
            </a:r>
            <a:r>
              <a:rPr lang="zh-CN" altLang="en-US" sz="2400">
                <a:latin typeface="汉仪劲楷简" panose="00020600040101010101" charset="-122"/>
                <a:ea typeface="汉仪劲楷简" panose="00020600040101010101" charset="-122"/>
                <a:cs typeface="汉仪劲楷简" panose="00020600040101010101" charset="-122"/>
                <a:sym typeface="汉仪劲楷简" panose="00020600040101010101" charset="-122"/>
              </a:rPr>
              <a:t>看及Phonics维度学习任务。</a:t>
            </a:r>
            <a:endParaRPr lang="zh-CN" altLang="en-US" sz="2400">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p:txBody>
      </p:sp>
    </p:spTree>
    <p:custDataLst>
      <p:tags r:id="rId13"/>
    </p:custData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additive="base">
                                        <p:cTn id="7" dur="500" fill="hold"/>
                                        <p:tgtEl>
                                          <p:spTgt spid="31"/>
                                        </p:tgtEl>
                                        <p:attrNameLst>
                                          <p:attrName>ppt_x</p:attrName>
                                        </p:attrNameLst>
                                      </p:cBhvr>
                                      <p:tavLst>
                                        <p:tav tm="0">
                                          <p:val>
                                            <p:strVal val="#ppt_x"/>
                                          </p:val>
                                        </p:tav>
                                        <p:tav tm="100000">
                                          <p:val>
                                            <p:strVal val="#ppt_x"/>
                                          </p:val>
                                        </p:tav>
                                      </p:tavLst>
                                    </p:anim>
                                    <p:anim calcmode="lin" valueType="num">
                                      <p:cBhvr additive="base">
                                        <p:cTn id="8" dur="500" fill="hold"/>
                                        <p:tgtEl>
                                          <p:spTgt spid="31"/>
                                        </p:tgtEl>
                                        <p:attrNameLst>
                                          <p:attrName>ppt_y</p:attrName>
                                        </p:attrNameLst>
                                      </p:cBhvr>
                                      <p:tavLst>
                                        <p:tav tm="0">
                                          <p:val>
                                            <p:strVal val="1+#ppt_h/2"/>
                                          </p:val>
                                        </p:tav>
                                        <p:tav tm="100000">
                                          <p:val>
                                            <p:strVal val="#ppt_y"/>
                                          </p:val>
                                        </p:tav>
                                      </p:tavLst>
                                    </p:anim>
                                  </p:childTnLst>
                                </p:cTn>
                              </p:par>
                              <p:par>
                                <p:cTn id="9" presetID="9999" presetClass="entr" presetSubtype="0" fill="hold" grpId="0" nodeType="withEffect">
                                  <p:stCondLst>
                                    <p:cond delay="0"/>
                                  </p:stCondLst>
                                  <p:childTnLst>
                                    <p:set>
                                      <p:cBhvr>
                                        <p:cTn id="10" dur="2000" fill="hold">
                                          <p:stCondLst>
                                            <p:cond delay="0"/>
                                          </p:stCondLst>
                                        </p:cTn>
                                        <p:tgtEl>
                                          <p:spTgt spid="28"/>
                                        </p:tgtEl>
                                        <p:attrNameLst>
                                          <p:attrName>style.visibility</p:attrName>
                                        </p:attrNameLst>
                                      </p:cBhvr>
                                      <p:to>
                                        <p:strVal val="visible"/>
                                      </p:to>
                                    </p:set>
                                    <p:animMotion origin="layout" path="M 0 0 L 0.2107143 0 L -0.02291667 0 L 0.01875 0 L -0.01041667 0 L 0.01041667 0 L 0 0 E" pathEditMode="relative">
                                      <p:cBhvr>
                                        <p:cTn id="11" dur="2000" fill="hold">
                                          <p:stCondLst>
                                            <p:cond delay="0"/>
                                          </p:stCondLst>
                                        </p:cTn>
                                        <p:tgtEl>
                                          <p:spTgt spid="28"/>
                                        </p:tgtEl>
                                        <p:attrNameLst>
                                          <p:attrName>ppt_x</p:attrName>
                                          <p:attrName>ppt_y</p:attrName>
                                        </p:attrNameLst>
                                      </p:cBhvr>
                                    </p:animMotion>
                                    <p:animMotion origin="layout" path="M 0 0 L -0.3015365 0.3035648 L 0.01994171 -0.02007408 L -0.01631597 0.01642425 L 0.00906442 -0.009124586 L -0.00906442 0.009124586 L 0 0 E" pathEditMode="relative">
                                      <p:cBhvr>
                                        <p:cTn id="12" dur="2000" fill="hold">
                                          <p:stCondLst>
                                            <p:cond delay="0"/>
                                          </p:stCondLst>
                                        </p:cTn>
                                        <p:tgtEl>
                                          <p:spTgt spid="28"/>
                                        </p:tgtEl>
                                        <p:attrNameLst>
                                          <p:attrName>ppt_x</p:attrName>
                                          <p:attrName>ppt_y</p:attrName>
                                        </p:attrNameLst>
                                      </p:cBhvr>
                                    </p:animMotion>
                                  </p:childTnLst>
                                </p:cTn>
                              </p:par>
                              <p:par>
                                <p:cTn id="13" presetID="9999" presetClass="entr" presetSubtype="0" fill="hold" grpId="0" nodeType="withEffect">
                                  <p:stCondLst>
                                    <p:cond delay="0"/>
                                  </p:stCondLst>
                                  <p:childTnLst>
                                    <p:set>
                                      <p:cBhvr>
                                        <p:cTn id="14" dur="2000" fill="hold">
                                          <p:stCondLst>
                                            <p:cond delay="0"/>
                                          </p:stCondLst>
                                        </p:cTn>
                                        <p:tgtEl>
                                          <p:spTgt spid="29"/>
                                        </p:tgtEl>
                                        <p:attrNameLst>
                                          <p:attrName>style.visibility</p:attrName>
                                        </p:attrNameLst>
                                      </p:cBhvr>
                                      <p:to>
                                        <p:strVal val="visible"/>
                                      </p:to>
                                    </p:set>
                                    <p:animMotion origin="layout" path="M 0 0 L 0.2107143 0 L -0.02291667 0 L 0.01875 0 L -0.01041667 0 L 0.01041667 0 L 0 0 E" pathEditMode="relative">
                                      <p:cBhvr>
                                        <p:cTn id="15" dur="2000" fill="hold">
                                          <p:stCondLst>
                                            <p:cond delay="0"/>
                                          </p:stCondLst>
                                        </p:cTn>
                                        <p:tgtEl>
                                          <p:spTgt spid="29"/>
                                        </p:tgtEl>
                                        <p:attrNameLst>
                                          <p:attrName>ppt_x</p:attrName>
                                          <p:attrName>ppt_y</p:attrName>
                                        </p:attrNameLst>
                                      </p:cBhvr>
                                    </p:animMotion>
                                    <p:animMotion origin="layout" path="M 0 0 L 0.3015365 -0.3035648 L -0.01994171 0.02007407 L 0.01631594 -0.01642422 L -0.009064415 0.009124586 L 0.009064412 -0.009124586 L 0 0 E" pathEditMode="relative">
                                      <p:cBhvr>
                                        <p:cTn id="16" dur="2000" fill="hold">
                                          <p:stCondLst>
                                            <p:cond delay="0"/>
                                          </p:stCondLst>
                                        </p:cTn>
                                        <p:tgtEl>
                                          <p:spTgt spid="29"/>
                                        </p:tgtEl>
                                        <p:attrNameLst>
                                          <p:attrName>ppt_x</p:attrName>
                                          <p:attrName>ppt_y</p:attrName>
                                        </p:attrNameLst>
                                      </p:cBhvr>
                                    </p:animMotion>
                                  </p:childTnLst>
                                </p:cTn>
                              </p:par>
                              <p:par>
                                <p:cTn id="17" presetID="9999" presetClass="entr" presetSubtype="0" fill="hold" nodeType="withEffect">
                                  <p:stCondLst>
                                    <p:cond delay="0"/>
                                  </p:stCondLst>
                                  <p:childTnLst>
                                    <p:set>
                                      <p:cBhvr>
                                        <p:cTn id="18" dur="2000" fill="hold">
                                          <p:stCondLst>
                                            <p:cond delay="0"/>
                                          </p:stCondLst>
                                        </p:cTn>
                                        <p:tgtEl>
                                          <p:spTgt spid="24"/>
                                        </p:tgtEl>
                                        <p:attrNameLst>
                                          <p:attrName>style.visibility</p:attrName>
                                        </p:attrNameLst>
                                      </p:cBhvr>
                                      <p:to>
                                        <p:strVal val="visible"/>
                                      </p:to>
                                    </p:set>
                                    <p:animEffect transition="in" filter="fade">
                                      <p:cBhvr>
                                        <p:cTn id="19" dur="2000"/>
                                        <p:tgtEl>
                                          <p:spTgt spid="24"/>
                                        </p:tgtEl>
                                      </p:cBhvr>
                                    </p:animEffect>
                                    <p:anim calcmode="lin" valueType="num">
                                      <p:cBhvr>
                                        <p:cTn id="20" dur="2000" fill="hold"/>
                                        <p:tgtEl>
                                          <p:spTgt spid="24"/>
                                        </p:tgtEl>
                                        <p:attrNameLst>
                                          <p:attrName>ppt_x</p:attrName>
                                        </p:attrNameLst>
                                      </p:cBhvr>
                                      <p:tavLst>
                                        <p:tav tm="0">
                                          <p:val>
                                            <p:strVal val="#ppt_x"/>
                                          </p:val>
                                        </p:tav>
                                        <p:tav tm="100000">
                                          <p:val>
                                            <p:strVal val="#ppt_x"/>
                                          </p:val>
                                        </p:tav>
                                      </p:tavLst>
                                    </p:anim>
                                    <p:anim calcmode="lin" valueType="num">
                                      <p:cBhvr>
                                        <p:cTn id="21" dur="2000" fill="hold"/>
                                        <p:tgtEl>
                                          <p:spTgt spid="24"/>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9999" presetClass="exit" presetSubtype="0" fill="hold" nodeType="clickEffect">
                                  <p:stCondLst>
                                    <p:cond delay="0"/>
                                  </p:stCondLst>
                                  <p:childTnLst>
                                    <p:animEffect transition="out" filter="fade">
                                      <p:cBhvr>
                                        <p:cTn id="25" dur="2000"/>
                                        <p:tgtEl>
                                          <p:spTgt spid="24"/>
                                        </p:tgtEl>
                                      </p:cBhvr>
                                    </p:animEffect>
                                    <p:anim calcmode="lin" valueType="num">
                                      <p:cBhvr>
                                        <p:cTn id="26" dur="2000"/>
                                        <p:tgtEl>
                                          <p:spTgt spid="24"/>
                                        </p:tgtEl>
                                        <p:attrNameLst>
                                          <p:attrName>ppt_x</p:attrName>
                                        </p:attrNameLst>
                                      </p:cBhvr>
                                      <p:tavLst>
                                        <p:tav tm="0">
                                          <p:val>
                                            <p:strVal val="ppt_x"/>
                                          </p:val>
                                        </p:tav>
                                        <p:tav tm="100000">
                                          <p:val>
                                            <p:strVal val="ppt_x"/>
                                          </p:val>
                                        </p:tav>
                                      </p:tavLst>
                                    </p:anim>
                                    <p:anim calcmode="lin" valueType="num">
                                      <p:cBhvr>
                                        <p:cTn id="27" dur="2000"/>
                                        <p:tgtEl>
                                          <p:spTgt spid="24"/>
                                        </p:tgtEl>
                                        <p:attrNameLst>
                                          <p:attrName>ppt_y</p:attrName>
                                        </p:attrNameLst>
                                      </p:cBhvr>
                                      <p:tavLst>
                                        <p:tav tm="0">
                                          <p:val>
                                            <p:strVal val="ppt_y"/>
                                          </p:val>
                                        </p:tav>
                                        <p:tav tm="100000">
                                          <p:val>
                                            <p:strVal val="ppt_y+.1"/>
                                          </p:val>
                                        </p:tav>
                                      </p:tavLst>
                                    </p:anim>
                                    <p:set>
                                      <p:cBhvr>
                                        <p:cTn id="28" dur="1" fill="hold">
                                          <p:stCondLst>
                                            <p:cond delay="1997"/>
                                          </p:stCondLst>
                                        </p:cTn>
                                        <p:tgtEl>
                                          <p:spTgt spid="24"/>
                                        </p:tgtEl>
                                        <p:attrNameLst>
                                          <p:attrName>style.visibility</p:attrName>
                                        </p:attrNameLst>
                                      </p:cBhvr>
                                      <p:to>
                                        <p:strVal val="hidden"/>
                                      </p:to>
                                    </p:set>
                                  </p:childTnLst>
                                </p:cTn>
                              </p:par>
                              <p:par>
                                <p:cTn id="29" presetID="9999" presetClass="entr" presetSubtype="0" fill="hold" nodeType="withEffect">
                                  <p:stCondLst>
                                    <p:cond delay="0"/>
                                  </p:stCondLst>
                                  <p:childTnLst>
                                    <p:set>
                                      <p:cBhvr>
                                        <p:cTn id="30" dur="2000" fill="hold">
                                          <p:stCondLst>
                                            <p:cond delay="0"/>
                                          </p:stCondLst>
                                        </p:cTn>
                                        <p:tgtEl>
                                          <p:spTgt spid="25"/>
                                        </p:tgtEl>
                                        <p:attrNameLst>
                                          <p:attrName>style.visibility</p:attrName>
                                        </p:attrNameLst>
                                      </p:cBhvr>
                                      <p:to>
                                        <p:strVal val="visible"/>
                                      </p:to>
                                    </p:set>
                                    <p:animEffect transition="in" filter="fade">
                                      <p:cBhvr>
                                        <p:cTn id="31" dur="2000"/>
                                        <p:tgtEl>
                                          <p:spTgt spid="25"/>
                                        </p:tgtEl>
                                      </p:cBhvr>
                                    </p:animEffect>
                                    <p:anim calcmode="lin" valueType="num">
                                      <p:cBhvr>
                                        <p:cTn id="32" dur="2000" fill="hold"/>
                                        <p:tgtEl>
                                          <p:spTgt spid="25"/>
                                        </p:tgtEl>
                                        <p:attrNameLst>
                                          <p:attrName>ppt_x</p:attrName>
                                        </p:attrNameLst>
                                      </p:cBhvr>
                                      <p:tavLst>
                                        <p:tav tm="0">
                                          <p:val>
                                            <p:strVal val="#ppt_x"/>
                                          </p:val>
                                        </p:tav>
                                        <p:tav tm="100000">
                                          <p:val>
                                            <p:strVal val="#ppt_x"/>
                                          </p:val>
                                        </p:tav>
                                      </p:tavLst>
                                    </p:anim>
                                    <p:anim calcmode="lin" valueType="num">
                                      <p:cBhvr>
                                        <p:cTn id="33" dur="2000" fill="hold"/>
                                        <p:tgtEl>
                                          <p:spTgt spid="25"/>
                                        </p:tgtEl>
                                        <p:attrNameLst>
                                          <p:attrName>ppt_y</p:attrName>
                                        </p:attrNameLst>
                                      </p:cBhvr>
                                      <p:tavLst>
                                        <p:tav tm="0">
                                          <p:val>
                                            <p:strVal val="#ppt_y+.1"/>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9999" presetClass="exit" presetSubtype="0" fill="hold" nodeType="clickEffect">
                                  <p:stCondLst>
                                    <p:cond delay="0"/>
                                  </p:stCondLst>
                                  <p:childTnLst>
                                    <p:animEffect transition="out" filter="fade">
                                      <p:cBhvr>
                                        <p:cTn id="37" dur="2000"/>
                                        <p:tgtEl>
                                          <p:spTgt spid="25"/>
                                        </p:tgtEl>
                                      </p:cBhvr>
                                    </p:animEffect>
                                    <p:anim calcmode="lin" valueType="num">
                                      <p:cBhvr>
                                        <p:cTn id="38" dur="2000"/>
                                        <p:tgtEl>
                                          <p:spTgt spid="25"/>
                                        </p:tgtEl>
                                        <p:attrNameLst>
                                          <p:attrName>ppt_x</p:attrName>
                                        </p:attrNameLst>
                                      </p:cBhvr>
                                      <p:tavLst>
                                        <p:tav tm="0">
                                          <p:val>
                                            <p:strVal val="ppt_x"/>
                                          </p:val>
                                        </p:tav>
                                        <p:tav tm="100000">
                                          <p:val>
                                            <p:strVal val="ppt_x"/>
                                          </p:val>
                                        </p:tav>
                                      </p:tavLst>
                                    </p:anim>
                                    <p:anim calcmode="lin" valueType="num">
                                      <p:cBhvr>
                                        <p:cTn id="39" dur="2000"/>
                                        <p:tgtEl>
                                          <p:spTgt spid="25"/>
                                        </p:tgtEl>
                                        <p:attrNameLst>
                                          <p:attrName>ppt_y</p:attrName>
                                        </p:attrNameLst>
                                      </p:cBhvr>
                                      <p:tavLst>
                                        <p:tav tm="0">
                                          <p:val>
                                            <p:strVal val="ppt_y"/>
                                          </p:val>
                                        </p:tav>
                                        <p:tav tm="100000">
                                          <p:val>
                                            <p:strVal val="ppt_y+.1"/>
                                          </p:val>
                                        </p:tav>
                                      </p:tavLst>
                                    </p:anim>
                                    <p:set>
                                      <p:cBhvr>
                                        <p:cTn id="40" dur="1" fill="hold">
                                          <p:stCondLst>
                                            <p:cond delay="1997"/>
                                          </p:stCondLst>
                                        </p:cTn>
                                        <p:tgtEl>
                                          <p:spTgt spid="25"/>
                                        </p:tgtEl>
                                        <p:attrNameLst>
                                          <p:attrName>style.visibility</p:attrName>
                                        </p:attrNameLst>
                                      </p:cBhvr>
                                      <p:to>
                                        <p:strVal val="hidden"/>
                                      </p:to>
                                    </p:set>
                                  </p:childTnLst>
                                </p:cTn>
                              </p:par>
                              <p:par>
                                <p:cTn id="41" presetID="9999" presetClass="entr" presetSubtype="0" fill="hold" nodeType="withEffect">
                                  <p:stCondLst>
                                    <p:cond delay="0"/>
                                  </p:stCondLst>
                                  <p:childTnLst>
                                    <p:set>
                                      <p:cBhvr>
                                        <p:cTn id="42" dur="2000" fill="hold">
                                          <p:stCondLst>
                                            <p:cond delay="0"/>
                                          </p:stCondLst>
                                        </p:cTn>
                                        <p:tgtEl>
                                          <p:spTgt spid="26"/>
                                        </p:tgtEl>
                                        <p:attrNameLst>
                                          <p:attrName>style.visibility</p:attrName>
                                        </p:attrNameLst>
                                      </p:cBhvr>
                                      <p:to>
                                        <p:strVal val="visible"/>
                                      </p:to>
                                    </p:set>
                                    <p:animEffect transition="in" filter="fade">
                                      <p:cBhvr>
                                        <p:cTn id="43" dur="2000"/>
                                        <p:tgtEl>
                                          <p:spTgt spid="26"/>
                                        </p:tgtEl>
                                      </p:cBhvr>
                                    </p:animEffect>
                                    <p:anim calcmode="lin" valueType="num">
                                      <p:cBhvr>
                                        <p:cTn id="44" dur="2000" fill="hold"/>
                                        <p:tgtEl>
                                          <p:spTgt spid="26"/>
                                        </p:tgtEl>
                                        <p:attrNameLst>
                                          <p:attrName>ppt_x</p:attrName>
                                        </p:attrNameLst>
                                      </p:cBhvr>
                                      <p:tavLst>
                                        <p:tav tm="0">
                                          <p:val>
                                            <p:strVal val="#ppt_x"/>
                                          </p:val>
                                        </p:tav>
                                        <p:tav tm="100000">
                                          <p:val>
                                            <p:strVal val="#ppt_x"/>
                                          </p:val>
                                        </p:tav>
                                      </p:tavLst>
                                    </p:anim>
                                    <p:anim calcmode="lin" valueType="num">
                                      <p:cBhvr>
                                        <p:cTn id="45" dur="2000" fill="hold"/>
                                        <p:tgtEl>
                                          <p:spTgt spid="26"/>
                                        </p:tgtEl>
                                        <p:attrNameLst>
                                          <p:attrName>ppt_y</p:attrName>
                                        </p:attrNameLst>
                                      </p:cBhvr>
                                      <p:tavLst>
                                        <p:tav tm="0">
                                          <p:val>
                                            <p:strVal val="#ppt_y+.1"/>
                                          </p:val>
                                        </p:tav>
                                        <p:tav tm="100000">
                                          <p:val>
                                            <p:strVal val="#ppt_y"/>
                                          </p:val>
                                        </p:tav>
                                      </p:tavLst>
                                    </p:anim>
                                  </p:childTnLst>
                                </p:cTn>
                              </p:par>
                            </p:childTnLst>
                          </p:cTn>
                        </p:par>
                      </p:childTnLst>
                    </p:cTn>
                  </p:par>
                  <p:par>
                    <p:cTn id="46" fill="hold">
                      <p:stCondLst>
                        <p:cond delay="indefinite"/>
                      </p:stCondLst>
                      <p:childTnLst>
                        <p:par>
                          <p:cTn id="47" fill="hold">
                            <p:stCondLst>
                              <p:cond delay="0"/>
                            </p:stCondLst>
                            <p:childTnLst>
                              <p:par>
                                <p:cTn id="48" presetID="9999" presetClass="entr" presetSubtype="0" fill="hold" nodeType="clickEffect">
                                  <p:stCondLst>
                                    <p:cond delay="0"/>
                                  </p:stCondLst>
                                  <p:childTnLst>
                                    <p:set>
                                      <p:cBhvr>
                                        <p:cTn id="49" dur="2000" fill="hold">
                                          <p:stCondLst>
                                            <p:cond delay="0"/>
                                          </p:stCondLst>
                                        </p:cTn>
                                        <p:tgtEl>
                                          <p:spTgt spid="27"/>
                                        </p:tgtEl>
                                        <p:attrNameLst>
                                          <p:attrName>style.visibility</p:attrName>
                                        </p:attrNameLst>
                                      </p:cBhvr>
                                      <p:to>
                                        <p:strVal val="visible"/>
                                      </p:to>
                                    </p:set>
                                    <p:animEffect transition="in" filter="fade">
                                      <p:cBhvr>
                                        <p:cTn id="50" dur="2000"/>
                                        <p:tgtEl>
                                          <p:spTgt spid="27"/>
                                        </p:tgtEl>
                                      </p:cBhvr>
                                    </p:animEffect>
                                    <p:anim calcmode="lin" valueType="num">
                                      <p:cBhvr>
                                        <p:cTn id="51" dur="2000" fill="hold"/>
                                        <p:tgtEl>
                                          <p:spTgt spid="27"/>
                                        </p:tgtEl>
                                        <p:attrNameLst>
                                          <p:attrName>ppt_x</p:attrName>
                                        </p:attrNameLst>
                                      </p:cBhvr>
                                      <p:tavLst>
                                        <p:tav tm="0">
                                          <p:val>
                                            <p:strVal val="#ppt_x"/>
                                          </p:val>
                                        </p:tav>
                                        <p:tav tm="100000">
                                          <p:val>
                                            <p:strVal val="#ppt_x"/>
                                          </p:val>
                                        </p:tav>
                                      </p:tavLst>
                                    </p:anim>
                                    <p:anim calcmode="lin" valueType="num">
                                      <p:cBhvr>
                                        <p:cTn id="52" dur="2000" fill="hold"/>
                                        <p:tgtEl>
                                          <p:spTgt spid="27"/>
                                        </p:tgtEl>
                                        <p:attrNameLst>
                                          <p:attrName>ppt_y</p:attrName>
                                        </p:attrNameLst>
                                      </p:cBhvr>
                                      <p:tavLst>
                                        <p:tav tm="0">
                                          <p:val>
                                            <p:strVal val="#ppt_y+.1"/>
                                          </p:val>
                                        </p:tav>
                                        <p:tav tm="100000">
                                          <p:val>
                                            <p:strVal val="#ppt_y"/>
                                          </p:val>
                                        </p:tav>
                                      </p:tavLst>
                                    </p:anim>
                                  </p:childTnLst>
                                </p:cTn>
                              </p:par>
                              <p:par>
                                <p:cTn id="53" presetID="9999" presetClass="exit" presetSubtype="0" fill="hold" nodeType="withEffect">
                                  <p:stCondLst>
                                    <p:cond delay="0"/>
                                  </p:stCondLst>
                                  <p:childTnLst>
                                    <p:animEffect transition="out" filter="fade">
                                      <p:cBhvr>
                                        <p:cTn id="54" dur="2000"/>
                                        <p:tgtEl>
                                          <p:spTgt spid="26"/>
                                        </p:tgtEl>
                                      </p:cBhvr>
                                    </p:animEffect>
                                    <p:anim calcmode="lin" valueType="num">
                                      <p:cBhvr>
                                        <p:cTn id="55" dur="2000"/>
                                        <p:tgtEl>
                                          <p:spTgt spid="26"/>
                                        </p:tgtEl>
                                        <p:attrNameLst>
                                          <p:attrName>ppt_x</p:attrName>
                                        </p:attrNameLst>
                                      </p:cBhvr>
                                      <p:tavLst>
                                        <p:tav tm="0">
                                          <p:val>
                                            <p:strVal val="ppt_x"/>
                                          </p:val>
                                        </p:tav>
                                        <p:tav tm="100000">
                                          <p:val>
                                            <p:strVal val="ppt_x"/>
                                          </p:val>
                                        </p:tav>
                                      </p:tavLst>
                                    </p:anim>
                                    <p:anim calcmode="lin" valueType="num">
                                      <p:cBhvr>
                                        <p:cTn id="56" dur="2000"/>
                                        <p:tgtEl>
                                          <p:spTgt spid="26"/>
                                        </p:tgtEl>
                                        <p:attrNameLst>
                                          <p:attrName>ppt_y</p:attrName>
                                        </p:attrNameLst>
                                      </p:cBhvr>
                                      <p:tavLst>
                                        <p:tav tm="0">
                                          <p:val>
                                            <p:strVal val="ppt_y"/>
                                          </p:val>
                                        </p:tav>
                                        <p:tav tm="100000">
                                          <p:val>
                                            <p:strVal val="ppt_y+.1"/>
                                          </p:val>
                                        </p:tav>
                                      </p:tavLst>
                                    </p:anim>
                                    <p:set>
                                      <p:cBhvr>
                                        <p:cTn id="57" dur="1" fill="hold">
                                          <p:stCondLst>
                                            <p:cond delay="1997"/>
                                          </p:stCondLst>
                                        </p:cTn>
                                        <p:tgtEl>
                                          <p:spTgt spid="26"/>
                                        </p:tgtEl>
                                        <p:attrNameLst>
                                          <p:attrName>style.visibility</p:attrName>
                                        </p:attrNameLst>
                                      </p:cBhvr>
                                      <p:to>
                                        <p:strVal val="hidden"/>
                                      </p:to>
                                    </p:set>
                                  </p:childTnLst>
                                </p:cTn>
                              </p:par>
                            </p:childTnLst>
                          </p:cTn>
                        </p:par>
                      </p:childTnLst>
                    </p:cTn>
                  </p:par>
                  <p:par>
                    <p:cTn id="58" fill="hold">
                      <p:stCondLst>
                        <p:cond delay="indefinite"/>
                      </p:stCondLst>
                      <p:childTnLst>
                        <p:par>
                          <p:cTn id="59" fill="hold">
                            <p:stCondLst>
                              <p:cond delay="0"/>
                            </p:stCondLst>
                            <p:childTnLst>
                              <p:par>
                                <p:cTn id="60" presetID="9999" presetClass="entr" presetSubtype="0" fill="hold" nodeType="clickEffect">
                                  <p:stCondLst>
                                    <p:cond delay="0"/>
                                  </p:stCondLst>
                                  <p:childTnLst>
                                    <p:set>
                                      <p:cBhvr>
                                        <p:cTn id="61" dur="2000" fill="hold">
                                          <p:stCondLst>
                                            <p:cond delay="0"/>
                                          </p:stCondLst>
                                        </p:cTn>
                                        <p:tgtEl>
                                          <p:spTgt spid="30"/>
                                        </p:tgtEl>
                                        <p:attrNameLst>
                                          <p:attrName>style.visibility</p:attrName>
                                        </p:attrNameLst>
                                      </p:cBhvr>
                                      <p:to>
                                        <p:strVal val="visible"/>
                                      </p:to>
                                    </p:set>
                                    <p:animEffect transition="in" filter="fade">
                                      <p:cBhvr>
                                        <p:cTn id="62" dur="2000"/>
                                        <p:tgtEl>
                                          <p:spTgt spid="30"/>
                                        </p:tgtEl>
                                      </p:cBhvr>
                                    </p:animEffect>
                                    <p:anim calcmode="lin" valueType="num">
                                      <p:cBhvr>
                                        <p:cTn id="63" dur="2000" fill="hold"/>
                                        <p:tgtEl>
                                          <p:spTgt spid="30"/>
                                        </p:tgtEl>
                                        <p:attrNameLst>
                                          <p:attrName>ppt_x</p:attrName>
                                        </p:attrNameLst>
                                      </p:cBhvr>
                                      <p:tavLst>
                                        <p:tav tm="0">
                                          <p:val>
                                            <p:strVal val="#ppt_x"/>
                                          </p:val>
                                        </p:tav>
                                        <p:tav tm="100000">
                                          <p:val>
                                            <p:strVal val="#ppt_x"/>
                                          </p:val>
                                        </p:tav>
                                      </p:tavLst>
                                    </p:anim>
                                    <p:anim calcmode="lin" valueType="num">
                                      <p:cBhvr>
                                        <p:cTn id="64" dur="2000" fill="hold"/>
                                        <p:tgtEl>
                                          <p:spTgt spid="30"/>
                                        </p:tgtEl>
                                        <p:attrNameLst>
                                          <p:attrName>ppt_y</p:attrName>
                                        </p:attrNameLst>
                                      </p:cBhvr>
                                      <p:tavLst>
                                        <p:tav tm="0">
                                          <p:val>
                                            <p:strVal val="#ppt_y+.1"/>
                                          </p:val>
                                        </p:tav>
                                        <p:tav tm="100000">
                                          <p:val>
                                            <p:strVal val="#ppt_y"/>
                                          </p:val>
                                        </p:tav>
                                      </p:tavLst>
                                    </p:anim>
                                  </p:childTnLst>
                                </p:cTn>
                              </p:par>
                              <p:par>
                                <p:cTn id="65" presetID="9999" presetClass="exit" presetSubtype="0" fill="hold" nodeType="withEffect">
                                  <p:stCondLst>
                                    <p:cond delay="0"/>
                                  </p:stCondLst>
                                  <p:childTnLst>
                                    <p:animEffect transition="out" filter="fade">
                                      <p:cBhvr>
                                        <p:cTn id="66" dur="2000"/>
                                        <p:tgtEl>
                                          <p:spTgt spid="27"/>
                                        </p:tgtEl>
                                      </p:cBhvr>
                                    </p:animEffect>
                                    <p:anim calcmode="lin" valueType="num">
                                      <p:cBhvr>
                                        <p:cTn id="67" dur="2000"/>
                                        <p:tgtEl>
                                          <p:spTgt spid="27"/>
                                        </p:tgtEl>
                                        <p:attrNameLst>
                                          <p:attrName>ppt_x</p:attrName>
                                        </p:attrNameLst>
                                      </p:cBhvr>
                                      <p:tavLst>
                                        <p:tav tm="0">
                                          <p:val>
                                            <p:strVal val="ppt_x"/>
                                          </p:val>
                                        </p:tav>
                                        <p:tav tm="100000">
                                          <p:val>
                                            <p:strVal val="ppt_x"/>
                                          </p:val>
                                        </p:tav>
                                      </p:tavLst>
                                    </p:anim>
                                    <p:anim calcmode="lin" valueType="num">
                                      <p:cBhvr>
                                        <p:cTn id="68" dur="2000"/>
                                        <p:tgtEl>
                                          <p:spTgt spid="27"/>
                                        </p:tgtEl>
                                        <p:attrNameLst>
                                          <p:attrName>ppt_y</p:attrName>
                                        </p:attrNameLst>
                                      </p:cBhvr>
                                      <p:tavLst>
                                        <p:tav tm="0">
                                          <p:val>
                                            <p:strVal val="ppt_y"/>
                                          </p:val>
                                        </p:tav>
                                        <p:tav tm="100000">
                                          <p:val>
                                            <p:strVal val="ppt_y+.1"/>
                                          </p:val>
                                        </p:tav>
                                      </p:tavLst>
                                    </p:anim>
                                    <p:set>
                                      <p:cBhvr>
                                        <p:cTn id="69" dur="1" fill="hold">
                                          <p:stCondLst>
                                            <p:cond delay="1997"/>
                                          </p:stCondLst>
                                        </p:cTn>
                                        <p:tgtEl>
                                          <p:spTgt spid="2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bldLvl="0" animBg="1"/>
      <p:bldP spid="29" grpId="0" bldLvl="0" animBg="1"/>
      <p:bldP spid="31"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 name="文本框 14"/>
          <p:cNvSpPr txBox="1"/>
          <p:nvPr/>
        </p:nvSpPr>
        <p:spPr>
          <a:xfrm>
            <a:off x="1047115" y="1579880"/>
            <a:ext cx="6675755" cy="460375"/>
          </a:xfrm>
          <a:prstGeom prst="rect">
            <a:avLst/>
          </a:prstGeom>
          <a:noFill/>
        </p:spPr>
        <p:txBody>
          <a:bodyPr wrap="square" rtlCol="0">
            <a:spAutoFit/>
          </a:bodyPr>
          <a:p>
            <a:pPr algn="l"/>
            <a:r>
              <a:rPr lang="zh-CN" altLang="en-US" sz="2400">
                <a:solidFill>
                  <a:srgbClr val="CD1919"/>
                </a:solidFill>
                <a:latin typeface="汉仪劲楷简" panose="00020600040101010101" charset="-122"/>
                <a:ea typeface="汉仪劲楷简" panose="00020600040101010101" charset="-122"/>
                <a:cs typeface="汉仪文黑-45简" panose="00020600040101010101" charset="-122"/>
                <a:sym typeface="汉仪劲楷简" panose="00020600040101010101" charset="-122"/>
              </a:rPr>
              <a:t>一、精心设计大单元，融合思政教育 </a:t>
            </a:r>
            <a:endParaRPr lang="zh-CN" altLang="en-US" sz="2400">
              <a:solidFill>
                <a:srgbClr val="CD1919"/>
              </a:solidFill>
              <a:latin typeface="汉仪劲楷简" panose="00020600040101010101" charset="-122"/>
              <a:ea typeface="汉仪劲楷简" panose="00020600040101010101" charset="-122"/>
              <a:cs typeface="汉仪文黑-45简" panose="00020600040101010101" charset="-122"/>
              <a:sym typeface="汉仪劲楷简" panose="00020600040101010101" charset="-122"/>
            </a:endParaRPr>
          </a:p>
        </p:txBody>
      </p:sp>
      <p:sp>
        <p:nvSpPr>
          <p:cNvPr id="19" name="文本框 18"/>
          <p:cNvSpPr txBox="1"/>
          <p:nvPr/>
        </p:nvSpPr>
        <p:spPr>
          <a:xfrm>
            <a:off x="681990" y="2110740"/>
            <a:ext cx="9807575" cy="2861310"/>
          </a:xfrm>
          <a:prstGeom prst="rect">
            <a:avLst/>
          </a:prstGeom>
          <a:noFill/>
        </p:spPr>
        <p:txBody>
          <a:bodyPr wrap="square" rtlCol="0" anchor="t">
            <a:spAutoFit/>
          </a:bodyPr>
          <a:p>
            <a:pPr>
              <a:lnSpc>
                <a:spcPct val="150000"/>
              </a:lnSpc>
              <a:spcBef>
                <a:spcPts val="0"/>
              </a:spcBef>
              <a:spcAft>
                <a:spcPts val="0"/>
              </a:spcAft>
            </a:pPr>
            <a:r>
              <a:rPr lang="en-US" altLang="zh-CN" sz="2400">
                <a:latin typeface="汉仪劲楷简" panose="00020600040101010101" charset="-122"/>
                <a:ea typeface="汉仪劲楷简" panose="00020600040101010101" charset="-122"/>
                <a:cs typeface="汉仪劲楷简" panose="00020600040101010101" charset="-122"/>
                <a:sym typeface="汉仪颜楷简" panose="00020600040101010101" charset="-122"/>
              </a:rPr>
              <a:t>    </a:t>
            </a:r>
            <a:r>
              <a:rPr lang="zh-CN" altLang="en-US" sz="2400">
                <a:latin typeface="汉仪劲楷简" panose="00020600040101010101" charset="-122"/>
                <a:ea typeface="汉仪劲楷简" panose="00020600040101010101" charset="-122"/>
                <a:cs typeface="汉仪劲楷简" panose="00020600040101010101" charset="-122"/>
                <a:sym typeface="汉仪颜楷简" panose="00020600040101010101" charset="-122"/>
              </a:rPr>
              <a:t>开展基于学科大观念的单元整体教学</a:t>
            </a:r>
            <a:r>
              <a:rPr lang="zh-CN" altLang="en-US" sz="2400">
                <a:latin typeface="汉仪劲楷简" panose="00020600040101010101" charset="-122"/>
                <a:ea typeface="汉仪劲楷简" panose="00020600040101010101" charset="-122"/>
                <a:cs typeface="汉仪劲楷简" panose="00020600040101010101" charset="-122"/>
                <a:sym typeface="汉仪颜楷简" panose="00020600040101010101" charset="-122"/>
              </a:rPr>
              <a:t>整合单元育人资源，挖掘单元的育人价值，建构单元育人蓝图。</a:t>
            </a:r>
            <a:endParaRPr lang="zh-CN" altLang="en-US" sz="2400">
              <a:latin typeface="汉仪劲楷简" panose="00020600040101010101" charset="-122"/>
              <a:ea typeface="汉仪劲楷简" panose="00020600040101010101" charset="-122"/>
              <a:cs typeface="汉仪劲楷简" panose="00020600040101010101" charset="-122"/>
              <a:sym typeface="汉仪颜楷简" panose="00020600040101010101" charset="-122"/>
            </a:endParaRPr>
          </a:p>
          <a:p>
            <a:pPr>
              <a:lnSpc>
                <a:spcPct val="150000"/>
              </a:lnSpc>
              <a:spcBef>
                <a:spcPts val="0"/>
              </a:spcBef>
              <a:spcAft>
                <a:spcPts val="0"/>
              </a:spcAft>
            </a:pPr>
            <a:r>
              <a:rPr lang="en-US" altLang="zh-CN" sz="2400">
                <a:latin typeface="汉仪劲楷简" panose="00020600040101010101" charset="-122"/>
                <a:ea typeface="汉仪劲楷简" panose="00020600040101010101" charset="-122"/>
                <a:cs typeface="汉仪劲楷简" panose="00020600040101010101" charset="-122"/>
                <a:sym typeface="汉仪颜楷简" panose="00020600040101010101" charset="-122"/>
              </a:rPr>
              <a:t>    </a:t>
            </a:r>
            <a:r>
              <a:rPr lang="zh-CN" altLang="en-US" sz="2400">
                <a:latin typeface="汉仪劲楷简" panose="00020600040101010101" charset="-122"/>
                <a:ea typeface="汉仪劲楷简" panose="00020600040101010101" charset="-122"/>
                <a:cs typeface="汉仪劲楷简" panose="00020600040101010101" charset="-122"/>
                <a:sym typeface="汉仪颜楷简" panose="00020600040101010101" charset="-122"/>
              </a:rPr>
              <a:t>设计有深度、有内涵的问题，组织循环递进的大小观念和系列学习活动，</a:t>
            </a:r>
            <a:r>
              <a:rPr lang="zh-CN" altLang="en-US" sz="2400">
                <a:latin typeface="汉仪劲楷简" panose="00020600040101010101" charset="-122"/>
                <a:ea typeface="汉仪劲楷简" panose="00020600040101010101" charset="-122"/>
                <a:cs typeface="汉仪劲楷简" panose="00020600040101010101" charset="-122"/>
                <a:sym typeface="汉仪颜楷简" panose="00020600040101010101" charset="-122"/>
              </a:rPr>
              <a:t>让学生更好地理解和表达主题意义。从理解到应用、从分析到评价，在问题及思考中渗透思政教育，发展学生的高阶思维。</a:t>
            </a:r>
            <a:endParaRPr lang="zh-CN" altLang="en-US" sz="2400">
              <a:latin typeface="汉仪劲楷简" panose="00020600040101010101" charset="-122"/>
              <a:ea typeface="汉仪劲楷简" panose="00020600040101010101" charset="-122"/>
              <a:cs typeface="汉仪劲楷简" panose="00020600040101010101" charset="-122"/>
              <a:sym typeface="汉仪颜楷简" panose="00020600040101010101" charset="-122"/>
            </a:endParaRPr>
          </a:p>
        </p:txBody>
      </p:sp>
      <p:sp>
        <p:nvSpPr>
          <p:cNvPr id="21" name="文本框 20"/>
          <p:cNvSpPr txBox="1"/>
          <p:nvPr/>
        </p:nvSpPr>
        <p:spPr>
          <a:xfrm>
            <a:off x="4084955" y="453390"/>
            <a:ext cx="3790950" cy="460375"/>
          </a:xfrm>
          <a:prstGeom prst="rect">
            <a:avLst/>
          </a:prstGeom>
          <a:noFill/>
        </p:spPr>
        <p:txBody>
          <a:bodyPr wrap="square" rtlCol="0">
            <a:spAutoFit/>
          </a:bodyPr>
          <a:p>
            <a:pPr algn="l"/>
            <a:r>
              <a:rPr lang="zh-CN" altLang="en-US" sz="2400">
                <a:latin typeface="汉仪劲楷简" panose="00020600040101010101" charset="-122"/>
                <a:ea typeface="汉仪劲楷简" panose="00020600040101010101" charset="-122"/>
                <a:cs typeface="汉仪文黑-45简" panose="00020600040101010101" charset="-122"/>
                <a:sym typeface="汉仪劲楷简" panose="00020600040101010101" charset="-122"/>
              </a:rPr>
              <a:t>课程思政的实施途径</a:t>
            </a:r>
            <a:endParaRPr lang="zh-CN" altLang="en-US" sz="2400">
              <a:latin typeface="汉仪劲楷简" panose="00020600040101010101" charset="-122"/>
              <a:ea typeface="汉仪劲楷简" panose="00020600040101010101" charset="-122"/>
              <a:cs typeface="汉仪文黑-45简" panose="00020600040101010101" charset="-122"/>
              <a:sym typeface="汉仪劲楷简" panose="00020600040101010101" charset="-122"/>
            </a:endParaRPr>
          </a:p>
        </p:txBody>
      </p:sp>
      <p:grpSp>
        <p:nvGrpSpPr>
          <p:cNvPr id="22" name="组合 21"/>
          <p:cNvGrpSpPr/>
          <p:nvPr/>
        </p:nvGrpSpPr>
        <p:grpSpPr>
          <a:xfrm>
            <a:off x="773748" y="1004570"/>
            <a:ext cx="10413365" cy="264160"/>
            <a:chOff x="1400" y="2702"/>
            <a:chExt cx="16399" cy="416"/>
          </a:xfrm>
        </p:grpSpPr>
        <p:cxnSp>
          <p:nvCxnSpPr>
            <p:cNvPr id="23" name="直接连接符 22"/>
            <p:cNvCxnSpPr/>
            <p:nvPr/>
          </p:nvCxnSpPr>
          <p:spPr>
            <a:xfrm>
              <a:off x="1400" y="2883"/>
              <a:ext cx="7474" cy="0"/>
            </a:xfrm>
            <a:prstGeom prst="line">
              <a:avLst/>
            </a:prstGeom>
            <a:ln>
              <a:gradFill>
                <a:gsLst>
                  <a:gs pos="0">
                    <a:srgbClr val="B90000">
                      <a:alpha val="0"/>
                    </a:srgbClr>
                  </a:gs>
                  <a:gs pos="100000">
                    <a:srgbClr val="B90000"/>
                  </a:gs>
                </a:gsLst>
                <a:lin ang="0" scaled="1"/>
              </a:gra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flipH="1">
              <a:off x="10325" y="2883"/>
              <a:ext cx="7474" cy="0"/>
            </a:xfrm>
            <a:prstGeom prst="line">
              <a:avLst/>
            </a:prstGeom>
            <a:ln>
              <a:gradFill>
                <a:gsLst>
                  <a:gs pos="0">
                    <a:srgbClr val="B90000">
                      <a:alpha val="0"/>
                    </a:srgbClr>
                  </a:gs>
                  <a:gs pos="100000">
                    <a:srgbClr val="B90000"/>
                  </a:gs>
                </a:gsLst>
                <a:lin ang="0" scaled="1"/>
              </a:gradFill>
            </a:ln>
          </p:spPr>
          <p:style>
            <a:lnRef idx="1">
              <a:schemeClr val="accent1"/>
            </a:lnRef>
            <a:fillRef idx="0">
              <a:schemeClr val="accent1"/>
            </a:fillRef>
            <a:effectRef idx="0">
              <a:schemeClr val="accent1"/>
            </a:effectRef>
            <a:fontRef idx="minor">
              <a:schemeClr val="tx1"/>
            </a:fontRef>
          </p:style>
        </p:cxnSp>
        <p:pic>
          <p:nvPicPr>
            <p:cNvPr id="25" name="图片 24" descr="templates\docerresourceshop\icons\\32313535363232313b32313535363230373bcec4bcfe"/>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9392" y="2702"/>
              <a:ext cx="416" cy="416"/>
            </a:xfrm>
            <a:prstGeom prst="rect">
              <a:avLst/>
            </a:prstGeom>
          </p:spPr>
        </p:pic>
      </p:grpSp>
    </p:spTree>
    <p:custDataLst>
      <p:tags r:id="rId3"/>
    </p:custData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p:cNvPicPr>
            <a:picLocks noChangeAspect="1"/>
          </p:cNvPicPr>
          <p:nvPr/>
        </p:nvPicPr>
        <p:blipFill>
          <a:blip r:embed="rId1"/>
          <a:stretch>
            <a:fillRect/>
          </a:stretch>
        </p:blipFill>
        <p:spPr>
          <a:xfrm>
            <a:off x="3246120" y="133985"/>
            <a:ext cx="8729980" cy="4828540"/>
          </a:xfrm>
          <a:prstGeom prst="rect">
            <a:avLst/>
          </a:prstGeom>
        </p:spPr>
      </p:pic>
      <p:sp>
        <p:nvSpPr>
          <p:cNvPr id="3" name="文本框 2"/>
          <p:cNvSpPr txBox="1"/>
          <p:nvPr/>
        </p:nvSpPr>
        <p:spPr>
          <a:xfrm>
            <a:off x="532765" y="5026660"/>
            <a:ext cx="11073130" cy="1691640"/>
          </a:xfrm>
          <a:prstGeom prst="rect">
            <a:avLst/>
          </a:prstGeom>
          <a:noFill/>
        </p:spPr>
        <p:txBody>
          <a:bodyPr wrap="square" rtlCol="0" anchor="t">
            <a:spAutoFit/>
          </a:bodyPr>
          <a:p>
            <a:pPr algn="l">
              <a:lnSpc>
                <a:spcPct val="130000"/>
              </a:lnSpc>
              <a:spcBef>
                <a:spcPts val="0"/>
              </a:spcBef>
              <a:spcAft>
                <a:spcPts val="0"/>
              </a:spcAft>
              <a:buClrTx/>
              <a:buSzTx/>
              <a:buFontTx/>
            </a:pPr>
            <a:r>
              <a:rPr lang="zh-CN" altLang="en-US" sz="2000">
                <a:latin typeface="汉仪劲楷简" panose="00020600040101010101" charset="-122"/>
                <a:ea typeface="汉仪劲楷简" panose="00020600040101010101" charset="-122"/>
                <a:cs typeface="汉仪劲楷简" panose="00020600040101010101" charset="-122"/>
                <a:sym typeface="汉仪劲楷简" panose="00020600040101010101" charset="-122"/>
              </a:rPr>
              <a:t>单元基本板块结构从开篇页大问题的提出开始，引导单元内容围绕“人”的培养进行设计，聚焦人与自我、人与社会和人与自然三大主题，实现课程标准强调的英语学科育人导向，所选择的语篇内容、活动设计、评价内容以及插图设计都以问题为驱动、引导学生了解世界各国文化，理解如何继承传统和</a:t>
            </a:r>
            <a:r>
              <a:rPr lang="zh-CN" altLang="en-US" sz="2000">
                <a:latin typeface="汉仪劲楷简" panose="00020600040101010101" charset="-122"/>
                <a:ea typeface="汉仪劲楷简" panose="00020600040101010101" charset="-122"/>
                <a:cs typeface="汉仪劲楷简" panose="00020600040101010101" charset="-122"/>
                <a:sym typeface="汉仪劲楷简" panose="00020600040101010101" charset="-122"/>
              </a:rPr>
              <a:t>文化。</a:t>
            </a:r>
            <a:endParaRPr lang="zh-CN" altLang="en-US" sz="2000">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p:txBody>
      </p:sp>
      <p:pic>
        <p:nvPicPr>
          <p:cNvPr id="4" name="图片 3"/>
          <p:cNvPicPr>
            <a:picLocks noChangeAspect="1"/>
          </p:cNvPicPr>
          <p:nvPr/>
        </p:nvPicPr>
        <p:blipFill>
          <a:blip r:embed="rId2"/>
          <a:stretch>
            <a:fillRect/>
          </a:stretch>
        </p:blipFill>
        <p:spPr>
          <a:xfrm>
            <a:off x="193040" y="306705"/>
            <a:ext cx="3150235" cy="4483100"/>
          </a:xfrm>
          <a:prstGeom prst="rect">
            <a:avLst/>
          </a:prstGeom>
        </p:spPr>
      </p:pic>
    </p:spTree>
    <p:custDataLst>
      <p:tags r:id="rId3"/>
    </p:custData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p:cNvPicPr>
            <a:picLocks noChangeAspect="1"/>
          </p:cNvPicPr>
          <p:nvPr/>
        </p:nvPicPr>
        <p:blipFill>
          <a:blip r:embed="rId1"/>
          <a:stretch>
            <a:fillRect/>
          </a:stretch>
        </p:blipFill>
        <p:spPr>
          <a:xfrm>
            <a:off x="85090" y="115570"/>
            <a:ext cx="3321050" cy="4926965"/>
          </a:xfrm>
          <a:prstGeom prst="rect">
            <a:avLst/>
          </a:prstGeom>
        </p:spPr>
      </p:pic>
      <p:pic>
        <p:nvPicPr>
          <p:cNvPr id="3" name="图片 2"/>
          <p:cNvPicPr>
            <a:picLocks noChangeAspect="1"/>
          </p:cNvPicPr>
          <p:nvPr/>
        </p:nvPicPr>
        <p:blipFill>
          <a:blip r:embed="rId2"/>
          <a:stretch>
            <a:fillRect/>
          </a:stretch>
        </p:blipFill>
        <p:spPr>
          <a:xfrm>
            <a:off x="3469640" y="114935"/>
            <a:ext cx="3152140" cy="4932045"/>
          </a:xfrm>
          <a:prstGeom prst="rect">
            <a:avLst/>
          </a:prstGeom>
        </p:spPr>
      </p:pic>
      <p:sp>
        <p:nvSpPr>
          <p:cNvPr id="4" name="文本框 3"/>
          <p:cNvSpPr txBox="1"/>
          <p:nvPr>
            <p:custDataLst>
              <p:tags r:id="rId3"/>
            </p:custDataLst>
          </p:nvPr>
        </p:nvSpPr>
        <p:spPr>
          <a:xfrm>
            <a:off x="207645" y="5175885"/>
            <a:ext cx="11712575" cy="1445895"/>
          </a:xfrm>
          <a:prstGeom prst="rect">
            <a:avLst/>
          </a:prstGeom>
          <a:noFill/>
        </p:spPr>
        <p:txBody>
          <a:bodyPr wrap="square" rtlCol="0">
            <a:noAutofit/>
          </a:bodyPr>
          <a:p>
            <a:pPr lvl="0" algn="l">
              <a:lnSpc>
                <a:spcPct val="140000"/>
              </a:lnSpc>
              <a:spcBef>
                <a:spcPts val="0"/>
              </a:spcBef>
              <a:spcAft>
                <a:spcPts val="0"/>
              </a:spcAft>
            </a:pPr>
            <a:r>
              <a:rPr lang="zh-CN" altLang="en-US" sz="2000" b="1">
                <a:latin typeface="宋体" panose="02010600030101010101" pitchFamily="2" charset="-122"/>
                <a:ea typeface="宋体" panose="02010600030101010101" pitchFamily="2" charset="-122"/>
                <a:cs typeface="宋体" panose="02010600030101010101" pitchFamily="2" charset="-122"/>
              </a:rPr>
              <a:t>这</a:t>
            </a:r>
            <a:r>
              <a:rPr lang="en-US" altLang="zh-CN" sz="2000" b="1">
                <a:latin typeface="宋体" panose="02010600030101010101" pitchFamily="2" charset="-122"/>
                <a:ea typeface="宋体" panose="02010600030101010101" pitchFamily="2" charset="-122"/>
                <a:cs typeface="宋体" panose="02010600030101010101" pitchFamily="2" charset="-122"/>
              </a:rPr>
              <a:t>6</a:t>
            </a:r>
            <a:r>
              <a:rPr lang="zh-CN" altLang="en-US" sz="2000" b="1">
                <a:latin typeface="宋体" panose="02010600030101010101" pitchFamily="2" charset="-122"/>
                <a:ea typeface="宋体" panose="02010600030101010101" pitchFamily="2" charset="-122"/>
                <a:cs typeface="宋体" panose="02010600030101010101" pitchFamily="2" charset="-122"/>
              </a:rPr>
              <a:t>个单元围绕</a:t>
            </a:r>
            <a:r>
              <a:rPr lang="zh-CN" altLang="en-US" sz="2000" b="1">
                <a:latin typeface="宋体" panose="02010600030101010101" pitchFamily="2" charset="-122"/>
                <a:ea typeface="宋体" panose="02010600030101010101" pitchFamily="2" charset="-122"/>
                <a:cs typeface="宋体" panose="02010600030101010101" pitchFamily="2" charset="-122"/>
                <a:sym typeface="+mn-ea"/>
              </a:rPr>
              <a:t>人际关系、</a:t>
            </a:r>
            <a:r>
              <a:rPr lang="zh-CN" altLang="en-US" sz="2000" b="1">
                <a:latin typeface="宋体" panose="02010600030101010101" pitchFamily="2" charset="-122"/>
                <a:ea typeface="宋体" panose="02010600030101010101" pitchFamily="2" charset="-122"/>
                <a:cs typeface="宋体" panose="02010600030101010101" pitchFamily="2" charset="-122"/>
              </a:rPr>
              <a:t>家庭与社区、生活环境、自然现象等贴近学生生活的主题展开。各单元主题从家庭延伸至社区、自然环境，形成</a:t>
            </a:r>
            <a:r>
              <a:rPr lang="en-US" altLang="zh-CN" sz="2000" b="1">
                <a:latin typeface="宋体" panose="02010600030101010101" pitchFamily="2" charset="-122"/>
                <a:ea typeface="宋体" panose="02010600030101010101" pitchFamily="2" charset="-122"/>
                <a:cs typeface="宋体" panose="02010600030101010101" pitchFamily="2" charset="-122"/>
              </a:rPr>
              <a:t> “</a:t>
            </a:r>
            <a:r>
              <a:rPr lang="zh-CN" altLang="en-US" sz="2000" b="1">
                <a:latin typeface="宋体" panose="02010600030101010101" pitchFamily="2" charset="-122"/>
                <a:ea typeface="宋体" panose="02010600030101010101" pitchFamily="2" charset="-122"/>
                <a:cs typeface="宋体" panose="02010600030101010101" pitchFamily="2" charset="-122"/>
              </a:rPr>
              <a:t>个人</a:t>
            </a:r>
            <a:r>
              <a:rPr lang="en-US" altLang="zh-CN" sz="2000" b="1">
                <a:latin typeface="宋体" panose="02010600030101010101" pitchFamily="2" charset="-122"/>
                <a:ea typeface="宋体" panose="02010600030101010101" pitchFamily="2" charset="-122"/>
                <a:cs typeface="宋体" panose="02010600030101010101" pitchFamily="2" charset="-122"/>
              </a:rPr>
              <a:t>—</a:t>
            </a:r>
            <a:r>
              <a:rPr lang="zh-CN" altLang="en-US" sz="2000" b="1">
                <a:latin typeface="宋体" panose="02010600030101010101" pitchFamily="2" charset="-122"/>
                <a:ea typeface="宋体" panose="02010600030101010101" pitchFamily="2" charset="-122"/>
                <a:cs typeface="宋体" panose="02010600030101010101" pitchFamily="2" charset="-122"/>
              </a:rPr>
              <a:t>家庭</a:t>
            </a:r>
            <a:r>
              <a:rPr lang="en-US" altLang="zh-CN" sz="2000" b="1">
                <a:latin typeface="宋体" panose="02010600030101010101" pitchFamily="2" charset="-122"/>
                <a:ea typeface="宋体" panose="02010600030101010101" pitchFamily="2" charset="-122"/>
                <a:cs typeface="宋体" panose="02010600030101010101" pitchFamily="2" charset="-122"/>
              </a:rPr>
              <a:t>—</a:t>
            </a:r>
            <a:r>
              <a:rPr lang="zh-CN" altLang="en-US" sz="2000" b="1">
                <a:latin typeface="宋体" panose="02010600030101010101" pitchFamily="2" charset="-122"/>
                <a:ea typeface="宋体" panose="02010600030101010101" pitchFamily="2" charset="-122"/>
                <a:cs typeface="宋体" panose="02010600030101010101" pitchFamily="2" charset="-122"/>
              </a:rPr>
              <a:t>社会</a:t>
            </a:r>
            <a:r>
              <a:rPr lang="en-US" altLang="zh-CN" sz="2000" b="1">
                <a:latin typeface="宋体" panose="02010600030101010101" pitchFamily="2" charset="-122"/>
                <a:ea typeface="宋体" panose="02010600030101010101" pitchFamily="2" charset="-122"/>
                <a:cs typeface="宋体" panose="02010600030101010101" pitchFamily="2" charset="-122"/>
              </a:rPr>
              <a:t>—</a:t>
            </a:r>
            <a:r>
              <a:rPr lang="zh-CN" altLang="en-US" sz="2000" b="1">
                <a:latin typeface="宋体" panose="02010600030101010101" pitchFamily="2" charset="-122"/>
                <a:ea typeface="宋体" panose="02010600030101010101" pitchFamily="2" charset="-122"/>
                <a:cs typeface="宋体" panose="02010600030101010101" pitchFamily="2" charset="-122"/>
              </a:rPr>
              <a:t>自然</a:t>
            </a:r>
            <a:r>
              <a:rPr lang="en-US" altLang="zh-CN" sz="2000" b="1">
                <a:latin typeface="宋体" panose="02010600030101010101" pitchFamily="2" charset="-122"/>
                <a:ea typeface="宋体" panose="02010600030101010101" pitchFamily="2" charset="-122"/>
                <a:cs typeface="宋体" panose="02010600030101010101" pitchFamily="2" charset="-122"/>
              </a:rPr>
              <a:t>”</a:t>
            </a:r>
            <a:r>
              <a:rPr lang="zh-CN" altLang="en-US" sz="2000" b="1">
                <a:latin typeface="宋体" panose="02010600030101010101" pitchFamily="2" charset="-122"/>
                <a:ea typeface="宋体" panose="02010600030101010101" pitchFamily="2" charset="-122"/>
                <a:cs typeface="宋体" panose="02010600030101010101" pitchFamily="2" charset="-122"/>
              </a:rPr>
              <a:t>的认知链条，这</a:t>
            </a:r>
            <a:r>
              <a:rPr lang="zh-CN" altLang="en-US" sz="2000" b="1">
                <a:latin typeface="宋体" panose="02010600030101010101" pitchFamily="2" charset="-122"/>
                <a:ea typeface="宋体" panose="02010600030101010101" pitchFamily="2" charset="-122"/>
                <a:cs typeface="宋体" panose="02010600030101010101" pitchFamily="2" charset="-122"/>
              </a:rPr>
              <a:t>恰恰就是蕴藏的思政元素。</a:t>
            </a:r>
            <a:endParaRPr lang="zh-CN" altLang="en-US" sz="2000" b="1">
              <a:latin typeface="宋体" panose="02010600030101010101" pitchFamily="2" charset="-122"/>
              <a:ea typeface="宋体" panose="02010600030101010101" pitchFamily="2" charset="-122"/>
              <a:cs typeface="宋体" panose="02010600030101010101" pitchFamily="2" charset="-122"/>
            </a:endParaRPr>
          </a:p>
        </p:txBody>
      </p:sp>
      <p:sp>
        <p:nvSpPr>
          <p:cNvPr id="5" name="文本框 4"/>
          <p:cNvSpPr txBox="1"/>
          <p:nvPr/>
        </p:nvSpPr>
        <p:spPr>
          <a:xfrm>
            <a:off x="6899275" y="242252"/>
            <a:ext cx="5080000" cy="645160"/>
          </a:xfrm>
          <a:prstGeom prst="rect">
            <a:avLst/>
          </a:prstGeom>
        </p:spPr>
        <p:txBody>
          <a:bodyPr>
            <a:spAutoFit/>
          </a:bodyPr>
          <a:p>
            <a:r>
              <a:rPr lang="en-US" altLang="zh-CN">
                <a:latin typeface="宋体" panose="02010600030101010101" pitchFamily="2" charset="-122"/>
                <a:ea typeface="宋体" panose="02010600030101010101" pitchFamily="2" charset="-122"/>
              </a:rPr>
              <a:t>Unit1 </a:t>
            </a:r>
            <a:r>
              <a:rPr lang="zh-CN" altLang="en-US">
                <a:latin typeface="宋体" panose="02010600030101010101" pitchFamily="2" charset="-122"/>
                <a:ea typeface="宋体" panose="02010600030101010101" pitchFamily="2" charset="-122"/>
                <a:sym typeface="+mn-ea"/>
              </a:rPr>
              <a:t>从家庭成员职业</a:t>
            </a:r>
            <a:r>
              <a:rPr lang="zh-CN" altLang="en-US">
                <a:latin typeface="宋体" panose="02010600030101010101" pitchFamily="2" charset="-122"/>
                <a:ea typeface="宋体" panose="02010600030101010101" pitchFamily="2" charset="-122"/>
              </a:rPr>
              <a:t>谈到力所能及的家务劳动，培</a:t>
            </a:r>
            <a:r>
              <a:rPr lang="zh-CN" altLang="en-US">
                <a:latin typeface="宋体" panose="02010600030101010101" pitchFamily="2" charset="-122"/>
                <a:ea typeface="宋体" panose="02010600030101010101" pitchFamily="2" charset="-122"/>
                <a:sym typeface="+mn-ea"/>
              </a:rPr>
              <a:t>养学生的责任意识，</a:t>
            </a:r>
            <a:r>
              <a:rPr lang="zh-CN" altLang="en-US">
                <a:latin typeface="宋体" panose="02010600030101010101" pitchFamily="2" charset="-122"/>
                <a:ea typeface="宋体" panose="02010600030101010101" pitchFamily="2" charset="-122"/>
              </a:rPr>
              <a:t>聚焦家庭责任的承担。</a:t>
            </a:r>
            <a:endParaRPr lang="zh-CN" altLang="en-US">
              <a:latin typeface="宋体" panose="02010600030101010101" pitchFamily="2" charset="-122"/>
              <a:ea typeface="宋体" panose="02010600030101010101" pitchFamily="2" charset="-122"/>
            </a:endParaRPr>
          </a:p>
        </p:txBody>
      </p:sp>
      <p:sp>
        <p:nvSpPr>
          <p:cNvPr id="6" name="文本框 5"/>
          <p:cNvSpPr txBox="1"/>
          <p:nvPr/>
        </p:nvSpPr>
        <p:spPr>
          <a:xfrm>
            <a:off x="6899275" y="1049337"/>
            <a:ext cx="5080000" cy="922020"/>
          </a:xfrm>
          <a:prstGeom prst="rect">
            <a:avLst/>
          </a:prstGeom>
        </p:spPr>
        <p:txBody>
          <a:bodyPr>
            <a:spAutoFit/>
          </a:bodyPr>
          <a:p>
            <a:pPr algn="l">
              <a:buClrTx/>
              <a:buSzTx/>
              <a:buFontTx/>
            </a:pPr>
            <a:r>
              <a:rPr lang="zh-CN" altLang="en-US" sz="1800">
                <a:latin typeface="宋体" panose="02010600030101010101" pitchFamily="2" charset="-122"/>
                <a:ea typeface="宋体" panose="02010600030101010101" pitchFamily="2" charset="-122"/>
              </a:rPr>
              <a:t>Unit2 以朋友为主题，通过朋友的外貌性格特征，探讨人际关系中的互助成长与社交能力，建立健康和谐的人际关系。</a:t>
            </a:r>
            <a:endParaRPr lang="zh-CN" altLang="en-US" sz="1800">
              <a:latin typeface="宋体" panose="02010600030101010101" pitchFamily="2" charset="-122"/>
              <a:ea typeface="宋体" panose="02010600030101010101" pitchFamily="2" charset="-122"/>
            </a:endParaRPr>
          </a:p>
        </p:txBody>
      </p:sp>
      <p:sp>
        <p:nvSpPr>
          <p:cNvPr id="7" name="文本框 6"/>
          <p:cNvSpPr txBox="1"/>
          <p:nvPr/>
        </p:nvSpPr>
        <p:spPr>
          <a:xfrm>
            <a:off x="6920230" y="2078038"/>
            <a:ext cx="5080000" cy="645160"/>
          </a:xfrm>
          <a:prstGeom prst="rect">
            <a:avLst/>
          </a:prstGeom>
        </p:spPr>
        <p:txBody>
          <a:bodyPr>
            <a:spAutoFit/>
          </a:bodyPr>
          <a:p>
            <a:pPr algn="l">
              <a:buClrTx/>
              <a:buSzTx/>
              <a:buFontTx/>
            </a:pPr>
            <a:r>
              <a:rPr lang="zh-CN" altLang="en-US" sz="1800">
                <a:latin typeface="宋体" panose="02010600030101010101" pitchFamily="2" charset="-122"/>
                <a:ea typeface="宋体" panose="02010600030101010101" pitchFamily="2" charset="-122"/>
              </a:rPr>
              <a:t>Unit3 引导学生思考社区各类场所功能、社区活动，探究社区环境与居民生活的互动关系。</a:t>
            </a:r>
            <a:endParaRPr lang="zh-CN" altLang="en-US" sz="2000">
              <a:latin typeface="宋体" panose="02010600030101010101" pitchFamily="2" charset="-122"/>
              <a:ea typeface="宋体" panose="02010600030101010101" pitchFamily="2" charset="-122"/>
            </a:endParaRPr>
          </a:p>
        </p:txBody>
      </p:sp>
      <p:sp>
        <p:nvSpPr>
          <p:cNvPr id="8" name="文本框 7"/>
          <p:cNvSpPr txBox="1"/>
          <p:nvPr/>
        </p:nvSpPr>
        <p:spPr>
          <a:xfrm>
            <a:off x="6920230" y="2766377"/>
            <a:ext cx="5080000" cy="1198880"/>
          </a:xfrm>
          <a:prstGeom prst="rect">
            <a:avLst/>
          </a:prstGeom>
        </p:spPr>
        <p:txBody>
          <a:bodyPr>
            <a:spAutoFit/>
          </a:bodyPr>
          <a:p>
            <a:pPr algn="l">
              <a:buClrTx/>
              <a:buSzTx/>
              <a:buFontTx/>
            </a:pPr>
            <a:r>
              <a:rPr lang="zh-CN" altLang="en-US" sz="1800">
                <a:latin typeface="宋体" panose="02010600030101010101" pitchFamily="2" charset="-122"/>
                <a:ea typeface="宋体" panose="02010600030101010101" pitchFamily="2" charset="-122"/>
              </a:rPr>
              <a:t>Unit4 通过社区志愿者活动，理解社区作为社会生活基本单元的重要意义，培养“共建共享”的社区意识，认识到每个人都能通过日常点滴行动为社区建设贡献力量。</a:t>
            </a:r>
            <a:endParaRPr lang="zh-CN" altLang="en-US" sz="1800">
              <a:latin typeface="宋体" panose="02010600030101010101" pitchFamily="2" charset="-122"/>
              <a:ea typeface="宋体" panose="02010600030101010101" pitchFamily="2" charset="-122"/>
            </a:endParaRPr>
          </a:p>
        </p:txBody>
      </p:sp>
      <p:sp>
        <p:nvSpPr>
          <p:cNvPr id="9" name="文本框 8"/>
          <p:cNvSpPr txBox="1"/>
          <p:nvPr/>
        </p:nvSpPr>
        <p:spPr>
          <a:xfrm>
            <a:off x="6920230" y="4093845"/>
            <a:ext cx="4899660" cy="953135"/>
          </a:xfrm>
          <a:prstGeom prst="rect">
            <a:avLst/>
          </a:prstGeom>
          <a:noFill/>
        </p:spPr>
        <p:txBody>
          <a:bodyPr wrap="square" rtlCol="0" anchor="t">
            <a:spAutoFit/>
          </a:bodyPr>
          <a:p>
            <a:pPr algn="l">
              <a:lnSpc>
                <a:spcPct val="100000"/>
              </a:lnSpc>
              <a:spcBef>
                <a:spcPts val="0"/>
              </a:spcBef>
              <a:buClrTx/>
              <a:buSzTx/>
              <a:buFontTx/>
            </a:pPr>
            <a:r>
              <a:rPr lang="zh-CN" altLang="en-US" sz="1800">
                <a:latin typeface="宋体" panose="02010600030101010101" pitchFamily="2" charset="-122"/>
                <a:ea typeface="宋体" panose="02010600030101010101" pitchFamily="2" charset="-122"/>
              </a:rPr>
              <a:t>Unit5-6通过思考不同地域的气候差异、季节性的活动安排以及应季着装选择等问题，理解天气、季节与人类生活的密切关联</a:t>
            </a:r>
            <a:r>
              <a:rPr lang="zh-CN" altLang="en-US" sz="2000">
                <a:latin typeface="宋体" panose="02010600030101010101" pitchFamily="2" charset="-122"/>
                <a:ea typeface="宋体" panose="02010600030101010101" pitchFamily="2" charset="-122"/>
              </a:rPr>
              <a:t>。</a:t>
            </a:r>
            <a:endParaRPr lang="zh-CN" altLang="en-US" sz="2000">
              <a:latin typeface="宋体" panose="02010600030101010101" pitchFamily="2" charset="-122"/>
              <a:ea typeface="宋体" panose="02010600030101010101" pitchFamily="2" charset="-122"/>
            </a:endParaRPr>
          </a:p>
        </p:txBody>
      </p:sp>
    </p:spTree>
    <p:custDataLst>
      <p:tags r:id="rId4"/>
    </p:custData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ppt_x"/>
                                          </p:val>
                                        </p:tav>
                                        <p:tav tm="100000">
                                          <p:val>
                                            <p:strVal val="#ppt_x"/>
                                          </p:val>
                                        </p:tav>
                                      </p:tavLst>
                                    </p:anim>
                                    <p:anim calcmode="lin" valueType="num">
                                      <p:cBhvr additive="base">
                                        <p:cTn id="20"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additive="base">
                                        <p:cTn id="25" dur="500" fill="hold"/>
                                        <p:tgtEl>
                                          <p:spTgt spid="8"/>
                                        </p:tgtEl>
                                        <p:attrNameLst>
                                          <p:attrName>ppt_x</p:attrName>
                                        </p:attrNameLst>
                                      </p:cBhvr>
                                      <p:tavLst>
                                        <p:tav tm="0">
                                          <p:val>
                                            <p:strVal val="#ppt_x"/>
                                          </p:val>
                                        </p:tav>
                                        <p:tav tm="100000">
                                          <p:val>
                                            <p:strVal val="#ppt_x"/>
                                          </p:val>
                                        </p:tav>
                                      </p:tavLst>
                                    </p:anim>
                                    <p:anim calcmode="lin" valueType="num">
                                      <p:cBhvr additive="base">
                                        <p:cTn id="26"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9"/>
                                        </p:tgtEl>
                                        <p:attrNameLst>
                                          <p:attrName>style.visibility</p:attrName>
                                        </p:attrNameLst>
                                      </p:cBhvr>
                                      <p:to>
                                        <p:strVal val="visible"/>
                                      </p:to>
                                    </p:set>
                                    <p:anim calcmode="lin" valueType="num">
                                      <p:cBhvr additive="base">
                                        <p:cTn id="31" dur="500" fill="hold"/>
                                        <p:tgtEl>
                                          <p:spTgt spid="9"/>
                                        </p:tgtEl>
                                        <p:attrNameLst>
                                          <p:attrName>ppt_x</p:attrName>
                                        </p:attrNameLst>
                                      </p:cBhvr>
                                      <p:tavLst>
                                        <p:tav tm="0">
                                          <p:val>
                                            <p:strVal val="#ppt_x"/>
                                          </p:val>
                                        </p:tav>
                                        <p:tav tm="100000">
                                          <p:val>
                                            <p:strVal val="#ppt_x"/>
                                          </p:val>
                                        </p:tav>
                                      </p:tavLst>
                                    </p:anim>
                                    <p:anim calcmode="lin" valueType="num">
                                      <p:cBhvr additive="base">
                                        <p:cTn id="32"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4"/>
                                        </p:tgtEl>
                                        <p:attrNameLst>
                                          <p:attrName>style.visibility</p:attrName>
                                        </p:attrNameLst>
                                      </p:cBhvr>
                                      <p:to>
                                        <p:strVal val="visible"/>
                                      </p:to>
                                    </p:set>
                                    <p:anim calcmode="lin" valueType="num">
                                      <p:cBhvr additive="base">
                                        <p:cTn id="37" dur="500" fill="hold"/>
                                        <p:tgtEl>
                                          <p:spTgt spid="4"/>
                                        </p:tgtEl>
                                        <p:attrNameLst>
                                          <p:attrName>ppt_x</p:attrName>
                                        </p:attrNameLst>
                                      </p:cBhvr>
                                      <p:tavLst>
                                        <p:tav tm="0">
                                          <p:val>
                                            <p:strVal val="#ppt_x"/>
                                          </p:val>
                                        </p:tav>
                                        <p:tav tm="100000">
                                          <p:val>
                                            <p:strVal val="#ppt_x"/>
                                          </p:val>
                                        </p:tav>
                                      </p:tavLst>
                                    </p:anim>
                                    <p:anim calcmode="lin" valueType="num">
                                      <p:cBhvr additive="base">
                                        <p:cTn id="3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6" grpId="0"/>
      <p:bldP spid="6" grpId="1"/>
      <p:bldP spid="7" grpId="0"/>
      <p:bldP spid="7" grpId="1"/>
      <p:bldP spid="8" grpId="0"/>
      <p:bldP spid="8" grpId="1"/>
      <p:bldP spid="9" grpId="0"/>
      <p:bldP spid="9" grpId="1"/>
      <p:bldP spid="4" grpId="0"/>
      <p:bldP spid="4" grpId="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309245" y="323215"/>
            <a:ext cx="4064000" cy="607695"/>
          </a:xfrm>
          <a:prstGeom prst="rect">
            <a:avLst/>
          </a:prstGeom>
          <a:noFill/>
        </p:spPr>
        <p:txBody>
          <a:bodyPr wrap="square" rtlCol="0">
            <a:spAutoFit/>
          </a:bodyPr>
          <a:p>
            <a:pPr>
              <a:lnSpc>
                <a:spcPct val="140000"/>
              </a:lnSpc>
              <a:spcBef>
                <a:spcPts val="0"/>
              </a:spcBef>
              <a:spcAft>
                <a:spcPts val="0"/>
              </a:spcAft>
            </a:pPr>
            <a:r>
              <a:rPr lang="zh-CN" altLang="en-US" sz="2400" b="1">
                <a:latin typeface="宋体" panose="02010600030101010101" pitchFamily="2" charset="-122"/>
                <a:ea typeface="宋体" panose="02010600030101010101" pitchFamily="2" charset="-122"/>
              </a:rPr>
              <a:t>四年级上册单元问题链设计</a:t>
            </a:r>
            <a:endParaRPr lang="zh-CN" altLang="en-US" sz="2400" b="1">
              <a:latin typeface="宋体" panose="02010600030101010101" pitchFamily="2" charset="-122"/>
              <a:ea typeface="宋体" panose="02010600030101010101" pitchFamily="2" charset="-122"/>
            </a:endParaRPr>
          </a:p>
        </p:txBody>
      </p:sp>
      <p:pic>
        <p:nvPicPr>
          <p:cNvPr id="5" name="图片 4"/>
          <p:cNvPicPr>
            <a:picLocks noChangeAspect="1"/>
          </p:cNvPicPr>
          <p:nvPr/>
        </p:nvPicPr>
        <p:blipFill>
          <a:blip r:embed="rId1"/>
          <a:stretch>
            <a:fillRect/>
          </a:stretch>
        </p:blipFill>
        <p:spPr>
          <a:xfrm>
            <a:off x="578485" y="1082675"/>
            <a:ext cx="10059035" cy="1978025"/>
          </a:xfrm>
          <a:prstGeom prst="rect">
            <a:avLst/>
          </a:prstGeom>
        </p:spPr>
      </p:pic>
      <p:pic>
        <p:nvPicPr>
          <p:cNvPr id="6" name="图片 5"/>
          <p:cNvPicPr>
            <a:picLocks noChangeAspect="1"/>
          </p:cNvPicPr>
          <p:nvPr/>
        </p:nvPicPr>
        <p:blipFill>
          <a:blip r:embed="rId2"/>
          <a:stretch>
            <a:fillRect/>
          </a:stretch>
        </p:blipFill>
        <p:spPr>
          <a:xfrm>
            <a:off x="578485" y="1945640"/>
            <a:ext cx="10241915" cy="2658745"/>
          </a:xfrm>
          <a:prstGeom prst="rect">
            <a:avLst/>
          </a:prstGeom>
        </p:spPr>
      </p:pic>
      <p:sp>
        <p:nvSpPr>
          <p:cNvPr id="7" name="文本框 6"/>
          <p:cNvSpPr txBox="1"/>
          <p:nvPr/>
        </p:nvSpPr>
        <p:spPr>
          <a:xfrm>
            <a:off x="487045" y="3723640"/>
            <a:ext cx="11028045" cy="2203450"/>
          </a:xfrm>
          <a:prstGeom prst="rect">
            <a:avLst/>
          </a:prstGeom>
        </p:spPr>
        <p:txBody>
          <a:bodyPr wrap="square">
            <a:noAutofit/>
          </a:bodyPr>
          <a:p>
            <a:pPr>
              <a:lnSpc>
                <a:spcPct val="200000"/>
              </a:lnSpc>
            </a:pPr>
            <a:r>
              <a:rPr lang="zh-CN" altLang="en-US" sz="2000">
                <a:latin typeface="宋体" panose="02010600030101010101" pitchFamily="2" charset="-122"/>
                <a:ea typeface="宋体" panose="02010600030101010101" pitchFamily="2" charset="-122"/>
              </a:rPr>
              <a:t>新教材各个单元的开篇页均设计了一个Big question（大问题），Section A和Section B部分也设计了稍“小”或者说是更聚焦的问题。我的理解是，开篇页上呈现的大问题是统领整个单元意义加工的引导性问题，之所以称之为“大”，是因为其涵盖了Section A和Section B两个部分内容的引导性问题。另外，每个单元最后的Project，是一个回应大问题的学习板块</a:t>
            </a:r>
            <a:r>
              <a:rPr lang="zh-CN" altLang="en-US" sz="1600"/>
              <a:t>。</a:t>
            </a:r>
            <a:endParaRPr lang="zh-CN" altLang="en-US" sz="1600"/>
          </a:p>
        </p:txBody>
      </p:sp>
    </p:spTree>
    <p:custDataLst>
      <p:tags r:id="rId3"/>
    </p:custData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509270" y="4775835"/>
            <a:ext cx="7647305" cy="1599565"/>
          </a:xfrm>
          <a:prstGeom prst="rect">
            <a:avLst/>
          </a:prstGeom>
        </p:spPr>
        <p:txBody>
          <a:bodyPr>
            <a:noAutofit/>
          </a:bodyPr>
          <a:p>
            <a:pPr marL="0" indent="0" algn="just" defTabSz="266700">
              <a:lnSpc>
                <a:spcPct val="100000"/>
              </a:lnSpc>
              <a:spcBef>
                <a:spcPct val="0"/>
              </a:spcBef>
              <a:spcAft>
                <a:spcPct val="0"/>
              </a:spcAft>
            </a:pPr>
            <a:r>
              <a:rPr lang="en-US" altLang="zh-CN" sz="2000" b="1">
                <a:latin typeface="宋体" panose="02010600030101010101" pitchFamily="2" charset="-122"/>
                <a:ea typeface="宋体" panose="02010600030101010101" pitchFamily="2" charset="-122"/>
              </a:rPr>
              <a:t>· </a:t>
            </a:r>
            <a:r>
              <a:rPr lang="zh-CN" altLang="en-US" sz="2000" b="1">
                <a:latin typeface="宋体" panose="02010600030101010101" pitchFamily="2" charset="-122"/>
                <a:ea typeface="宋体" panose="02010600030101010101" pitchFamily="2" charset="-122"/>
              </a:rPr>
              <a:t>教学应用点：</a:t>
            </a:r>
            <a:r>
              <a:rPr lang="zh-CN" altLang="en-US" sz="2000">
                <a:latin typeface="宋体" panose="02010600030101010101" pitchFamily="2" charset="-122"/>
                <a:ea typeface="宋体" panose="02010600030101010101" pitchFamily="2" charset="-122"/>
              </a:rPr>
              <a:t>深入分析您所选用的语篇（课文、对话、视频、音频等），挖掘其中蕴含的主题，并设计活动引导学生探讨其背后的文化内涵和价值取向。避免</a:t>
            </a:r>
            <a:r>
              <a:rPr lang="en-US" altLang="zh-CN" sz="2000">
                <a:latin typeface="宋体" panose="02010600030101010101" pitchFamily="2" charset="-122"/>
                <a:ea typeface="宋体" panose="02010600030101010101" pitchFamily="2" charset="-122"/>
              </a:rPr>
              <a:t>“</a:t>
            </a:r>
            <a:r>
              <a:rPr lang="zh-CN" altLang="en-US" sz="2000">
                <a:latin typeface="宋体" panose="02010600030101010101" pitchFamily="2" charset="-122"/>
                <a:ea typeface="宋体" panose="02010600030101010101" pitchFamily="2" charset="-122"/>
              </a:rPr>
              <a:t>教师说教</a:t>
            </a:r>
            <a:r>
              <a:rPr lang="en-US" altLang="zh-CN" sz="2000">
                <a:latin typeface="宋体" panose="02010600030101010101" pitchFamily="2" charset="-122"/>
                <a:ea typeface="宋体" panose="02010600030101010101" pitchFamily="2" charset="-122"/>
              </a:rPr>
              <a:t>”</a:t>
            </a:r>
            <a:r>
              <a:rPr lang="zh-CN" altLang="en-US" sz="2000">
                <a:latin typeface="宋体" panose="02010600030101010101" pitchFamily="2" charset="-122"/>
                <a:ea typeface="宋体" panose="02010600030101010101" pitchFamily="2" charset="-122"/>
              </a:rPr>
              <a:t>，要</a:t>
            </a:r>
            <a:r>
              <a:rPr lang="en-US" altLang="zh-CN" sz="2000">
                <a:latin typeface="宋体" panose="02010600030101010101" pitchFamily="2" charset="-122"/>
                <a:ea typeface="宋体" panose="02010600030101010101" pitchFamily="2" charset="-122"/>
              </a:rPr>
              <a:t>“</a:t>
            </a:r>
            <a:r>
              <a:rPr lang="zh-CN" altLang="en-US" sz="2000">
                <a:latin typeface="宋体" panose="02010600030101010101" pitchFamily="2" charset="-122"/>
                <a:ea typeface="宋体" panose="02010600030101010101" pitchFamily="2" charset="-122"/>
              </a:rPr>
              <a:t>学生在学中感受，在体验中感悟</a:t>
            </a:r>
            <a:r>
              <a:rPr lang="en-US" altLang="zh-CN" sz="2000">
                <a:latin typeface="宋体" panose="02010600030101010101" pitchFamily="2" charset="-122"/>
                <a:ea typeface="宋体" panose="02010600030101010101" pitchFamily="2" charset="-122"/>
              </a:rPr>
              <a:t>”</a:t>
            </a:r>
            <a:r>
              <a:rPr lang="zh-CN" altLang="en-US" sz="2000">
                <a:latin typeface="宋体" panose="02010600030101010101" pitchFamily="2" charset="-122"/>
                <a:ea typeface="宋体" panose="02010600030101010101" pitchFamily="2" charset="-122"/>
              </a:rPr>
              <a:t>，自然生成。</a:t>
            </a:r>
            <a:endParaRPr lang="zh-CN" altLang="en-US" sz="2000">
              <a:latin typeface="宋体" panose="02010600030101010101" pitchFamily="2" charset="-122"/>
              <a:ea typeface="宋体" panose="02010600030101010101" pitchFamily="2" charset="-122"/>
            </a:endParaRPr>
          </a:p>
          <a:p>
            <a:pPr marL="0" indent="0" algn="just" defTabSz="266700">
              <a:lnSpc>
                <a:spcPct val="100000"/>
              </a:lnSpc>
              <a:spcBef>
                <a:spcPct val="0"/>
              </a:spcBef>
              <a:spcAft>
                <a:spcPct val="0"/>
              </a:spcAft>
            </a:pPr>
            <a:endParaRPr lang="en-US" altLang="zh-CN" sz="1600">
              <a:latin typeface="宋体" panose="02010600030101010101" pitchFamily="2" charset="-122"/>
              <a:ea typeface="宋体" panose="02010600030101010101" pitchFamily="2" charset="-122"/>
            </a:endParaRPr>
          </a:p>
          <a:p>
            <a:pPr marL="0" indent="0" algn="just" defTabSz="266700">
              <a:lnSpc>
                <a:spcPct val="150000"/>
              </a:lnSpc>
              <a:spcBef>
                <a:spcPct val="0"/>
              </a:spcBef>
              <a:spcAft>
                <a:spcPct val="0"/>
              </a:spcAft>
            </a:pPr>
            <a:endParaRPr lang="zh-CN" altLang="en-US" sz="1600">
              <a:latin typeface="宋体" panose="02010600030101010101" pitchFamily="2" charset="-122"/>
              <a:ea typeface="宋体" panose="02010600030101010101" pitchFamily="2" charset="-122"/>
            </a:endParaRPr>
          </a:p>
        </p:txBody>
      </p:sp>
      <p:sp>
        <p:nvSpPr>
          <p:cNvPr id="26" name="PA-椭圆 15"/>
          <p:cNvSpPr/>
          <p:nvPr>
            <p:custDataLst>
              <p:tags r:id="rId1"/>
            </p:custDataLst>
          </p:nvPr>
        </p:nvSpPr>
        <p:spPr>
          <a:xfrm flipH="1">
            <a:off x="9561118" y="5465136"/>
            <a:ext cx="112148" cy="112148"/>
          </a:xfrm>
          <a:prstGeom prst="ellipse">
            <a:avLst/>
          </a:prstGeom>
          <a:solidFill>
            <a:schemeClr val="bg1">
              <a:lumMod val="85000"/>
            </a:schemeClr>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7" name="PA-椭圆 19"/>
          <p:cNvSpPr/>
          <p:nvPr>
            <p:custDataLst>
              <p:tags r:id="rId2"/>
            </p:custDataLst>
          </p:nvPr>
        </p:nvSpPr>
        <p:spPr>
          <a:xfrm flipH="1">
            <a:off x="9810648" y="5465136"/>
            <a:ext cx="112148" cy="112148"/>
          </a:xfrm>
          <a:prstGeom prst="ellipse">
            <a:avLst/>
          </a:prstGeom>
          <a:solidFill>
            <a:schemeClr val="bg1">
              <a:lumMod val="85000"/>
            </a:schemeClr>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0" name="PA-椭圆 15"/>
          <p:cNvSpPr/>
          <p:nvPr>
            <p:custDataLst>
              <p:tags r:id="rId3"/>
            </p:custDataLst>
          </p:nvPr>
        </p:nvSpPr>
        <p:spPr>
          <a:xfrm flipH="1">
            <a:off x="9311588" y="5465136"/>
            <a:ext cx="112148" cy="112148"/>
          </a:xfrm>
          <a:prstGeom prst="ellipse">
            <a:avLst/>
          </a:prstGeom>
          <a:solidFill>
            <a:schemeClr val="bg1">
              <a:lumMod val="85000"/>
            </a:schemeClr>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1" name="PA-椭圆 15"/>
          <p:cNvSpPr/>
          <p:nvPr>
            <p:custDataLst>
              <p:tags r:id="rId4"/>
            </p:custDataLst>
          </p:nvPr>
        </p:nvSpPr>
        <p:spPr>
          <a:xfrm flipH="1">
            <a:off x="9561118" y="5465136"/>
            <a:ext cx="112148" cy="112148"/>
          </a:xfrm>
          <a:prstGeom prst="ellipse">
            <a:avLst/>
          </a:prstGeom>
          <a:solidFill>
            <a:schemeClr val="bg1">
              <a:lumMod val="85000"/>
            </a:schemeClr>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2" name="PA-椭圆 19"/>
          <p:cNvSpPr/>
          <p:nvPr>
            <p:custDataLst>
              <p:tags r:id="rId5"/>
            </p:custDataLst>
          </p:nvPr>
        </p:nvSpPr>
        <p:spPr>
          <a:xfrm flipH="1">
            <a:off x="9810648" y="5465136"/>
            <a:ext cx="112148" cy="112148"/>
          </a:xfrm>
          <a:prstGeom prst="ellipse">
            <a:avLst/>
          </a:prstGeom>
          <a:solidFill>
            <a:schemeClr val="bg1">
              <a:lumMod val="85000"/>
            </a:schemeClr>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3" name="PA-椭圆 15"/>
          <p:cNvSpPr/>
          <p:nvPr>
            <p:custDataLst>
              <p:tags r:id="rId6"/>
            </p:custDataLst>
          </p:nvPr>
        </p:nvSpPr>
        <p:spPr>
          <a:xfrm flipH="1">
            <a:off x="9311588" y="5465136"/>
            <a:ext cx="112148" cy="112148"/>
          </a:xfrm>
          <a:prstGeom prst="ellipse">
            <a:avLst/>
          </a:prstGeom>
          <a:solidFill>
            <a:schemeClr val="bg1">
              <a:lumMod val="85000"/>
            </a:schemeClr>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7" name="椭圆 36"/>
          <p:cNvSpPr/>
          <p:nvPr>
            <p:custDataLst>
              <p:tags r:id="rId7"/>
            </p:custDataLst>
          </p:nvPr>
        </p:nvSpPr>
        <p:spPr>
          <a:xfrm>
            <a:off x="7885793" y="1465747"/>
            <a:ext cx="3925207" cy="3925207"/>
          </a:xfrm>
          <a:prstGeom prst="ellipse">
            <a:avLst/>
          </a:prstGeom>
          <a:pattFill prst="pct10">
            <a:fgClr>
              <a:schemeClr val="tx1">
                <a:lumMod val="65000"/>
                <a:lumOff val="35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38" name="PA-图片 3" descr="C:\Users\2GGTFQ2\Desktop\tuwen(1)\图片\11\scooter-10-a.jpgscooter-10-a"/>
          <p:cNvPicPr>
            <a:picLocks noChangeAspect="1"/>
          </p:cNvPicPr>
          <p:nvPr>
            <p:custDataLst>
              <p:tags r:id="rId8"/>
            </p:custDataLst>
          </p:nvPr>
        </p:nvPicPr>
        <p:blipFill>
          <a:blip r:embed="rId9"/>
          <a:srcRect t="14394" b="14394"/>
          <a:stretch>
            <a:fillRect/>
          </a:stretch>
        </p:blipFill>
        <p:spPr>
          <a:xfrm>
            <a:off x="7658100" y="1325594"/>
            <a:ext cx="3925191" cy="3925223"/>
          </a:xfrm>
          <a:prstGeom prst="ellipse">
            <a:avLst/>
          </a:prstGeom>
        </p:spPr>
      </p:pic>
      <p:pic>
        <p:nvPicPr>
          <p:cNvPr id="39" name="PA-图片 5" descr="C:\Users\2GGTFQ2\Desktop\tuwen(1)\图片\11\scooter-11-1442.jpgscooter-11-1442"/>
          <p:cNvPicPr>
            <a:picLocks noChangeAspect="1"/>
          </p:cNvPicPr>
          <p:nvPr>
            <p:custDataLst>
              <p:tags r:id="rId10"/>
            </p:custDataLst>
          </p:nvPr>
        </p:nvPicPr>
        <p:blipFill>
          <a:blip r:embed="rId11"/>
          <a:srcRect t="13636" b="13636"/>
          <a:stretch>
            <a:fillRect/>
          </a:stretch>
        </p:blipFill>
        <p:spPr>
          <a:xfrm>
            <a:off x="7658100" y="1325594"/>
            <a:ext cx="3925193" cy="3925223"/>
          </a:xfrm>
          <a:prstGeom prst="ellipse">
            <a:avLst/>
          </a:prstGeom>
        </p:spPr>
      </p:pic>
      <p:pic>
        <p:nvPicPr>
          <p:cNvPr id="40" name="PA-图片 7" descr="C:\Users\2GGTFQ2\Desktop\tuwen(1)\图片\11\未标题-1.png未标题-1"/>
          <p:cNvPicPr>
            <a:picLocks noChangeAspect="1"/>
          </p:cNvPicPr>
          <p:nvPr>
            <p:custDataLst>
              <p:tags r:id="rId12"/>
            </p:custDataLst>
          </p:nvPr>
        </p:nvPicPr>
        <p:blipFill>
          <a:blip r:embed="rId13"/>
          <a:srcRect t="14694" b="14694"/>
          <a:stretch>
            <a:fillRect/>
          </a:stretch>
        </p:blipFill>
        <p:spPr>
          <a:xfrm>
            <a:off x="7658100" y="1325594"/>
            <a:ext cx="3925223" cy="3925223"/>
          </a:xfrm>
          <a:prstGeom prst="ellipse">
            <a:avLst/>
          </a:prstGeom>
        </p:spPr>
      </p:pic>
      <p:sp>
        <p:nvSpPr>
          <p:cNvPr id="41" name="PA-椭圆 15"/>
          <p:cNvSpPr/>
          <p:nvPr>
            <p:custDataLst>
              <p:tags r:id="rId14"/>
            </p:custDataLst>
          </p:nvPr>
        </p:nvSpPr>
        <p:spPr>
          <a:xfrm flipH="1">
            <a:off x="9561118" y="5465136"/>
            <a:ext cx="112148" cy="112148"/>
          </a:xfrm>
          <a:prstGeom prst="ellipse">
            <a:avLst/>
          </a:prstGeom>
          <a:solidFill>
            <a:schemeClr val="bg1">
              <a:lumMod val="85000"/>
            </a:schemeClr>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2" name="PA-椭圆 19"/>
          <p:cNvSpPr/>
          <p:nvPr>
            <p:custDataLst>
              <p:tags r:id="rId15"/>
            </p:custDataLst>
          </p:nvPr>
        </p:nvSpPr>
        <p:spPr>
          <a:xfrm flipH="1">
            <a:off x="9810648" y="5465136"/>
            <a:ext cx="112148" cy="112148"/>
          </a:xfrm>
          <a:prstGeom prst="ellipse">
            <a:avLst/>
          </a:prstGeom>
          <a:solidFill>
            <a:schemeClr val="bg1">
              <a:lumMod val="85000"/>
            </a:schemeClr>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3" name="PA-椭圆 15"/>
          <p:cNvSpPr/>
          <p:nvPr>
            <p:custDataLst>
              <p:tags r:id="rId16"/>
            </p:custDataLst>
          </p:nvPr>
        </p:nvSpPr>
        <p:spPr>
          <a:xfrm flipH="1">
            <a:off x="9311588" y="5465136"/>
            <a:ext cx="112148" cy="112148"/>
          </a:xfrm>
          <a:prstGeom prst="ellipse">
            <a:avLst/>
          </a:prstGeom>
          <a:solidFill>
            <a:schemeClr val="bg1">
              <a:lumMod val="85000"/>
            </a:schemeClr>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44" name="PA-图片 3" descr="C:\Users\2GGTFQ2\Desktop\tuwen(1)\图片\11\scooter-10-a.jpgscooter-10-a"/>
          <p:cNvPicPr>
            <a:picLocks noChangeAspect="1"/>
          </p:cNvPicPr>
          <p:nvPr>
            <p:custDataLst>
              <p:tags r:id="rId17"/>
            </p:custDataLst>
          </p:nvPr>
        </p:nvPicPr>
        <p:blipFill>
          <a:blip r:embed="rId18"/>
          <a:srcRect t="14586" b="14586"/>
          <a:stretch>
            <a:fillRect/>
          </a:stretch>
        </p:blipFill>
        <p:spPr>
          <a:xfrm>
            <a:off x="7658100" y="1325609"/>
            <a:ext cx="3925160" cy="3925191"/>
          </a:xfrm>
          <a:prstGeom prst="ellipse">
            <a:avLst/>
          </a:prstGeom>
        </p:spPr>
      </p:pic>
      <p:pic>
        <p:nvPicPr>
          <p:cNvPr id="45" name="PA-图片 3" descr="C:\Users\2GGTFQ2\Desktop\tuwen(1)\图片\11\scooter-10-a.jpgscooter-10-a"/>
          <p:cNvPicPr>
            <a:picLocks noChangeAspect="1"/>
          </p:cNvPicPr>
          <p:nvPr>
            <p:custDataLst>
              <p:tags r:id="rId19"/>
            </p:custDataLst>
          </p:nvPr>
        </p:nvPicPr>
        <p:blipFill>
          <a:blip r:embed="rId20"/>
          <a:srcRect t="13762" b="13762"/>
          <a:stretch>
            <a:fillRect/>
          </a:stretch>
        </p:blipFill>
        <p:spPr>
          <a:xfrm>
            <a:off x="7658333" y="1325609"/>
            <a:ext cx="3925160" cy="3925191"/>
          </a:xfrm>
          <a:prstGeom prst="ellipse">
            <a:avLst/>
          </a:prstGeom>
        </p:spPr>
      </p:pic>
      <p:pic>
        <p:nvPicPr>
          <p:cNvPr id="46" name="PA-图片 3" descr="C:\Users\2GGTFQ2\Desktop\tuwen(1)\图片\11\scooter-10-a.jpgscooter-10-a"/>
          <p:cNvPicPr>
            <a:picLocks noChangeAspect="1"/>
          </p:cNvPicPr>
          <p:nvPr>
            <p:custDataLst>
              <p:tags r:id="rId21"/>
            </p:custDataLst>
          </p:nvPr>
        </p:nvPicPr>
        <p:blipFill>
          <a:blip r:embed="rId22"/>
          <a:srcRect t="14139" b="14139"/>
          <a:stretch>
            <a:fillRect/>
          </a:stretch>
        </p:blipFill>
        <p:spPr>
          <a:xfrm>
            <a:off x="7658596" y="1325594"/>
            <a:ext cx="3925191" cy="3925223"/>
          </a:xfrm>
          <a:prstGeom prst="ellipse">
            <a:avLst/>
          </a:prstGeom>
        </p:spPr>
      </p:pic>
      <p:sp>
        <p:nvSpPr>
          <p:cNvPr id="47" name="文本框 46"/>
          <p:cNvSpPr txBox="1"/>
          <p:nvPr/>
        </p:nvSpPr>
        <p:spPr>
          <a:xfrm>
            <a:off x="508635" y="353060"/>
            <a:ext cx="11222355" cy="761365"/>
          </a:xfrm>
          <a:prstGeom prst="rect">
            <a:avLst/>
          </a:prstGeom>
          <a:noFill/>
        </p:spPr>
        <p:txBody>
          <a:bodyPr wrap="square" rtlCol="0" anchor="t">
            <a:noAutofit/>
          </a:bodyPr>
          <a:p>
            <a:pPr marL="0" indent="0" algn="just" defTabSz="266700">
              <a:lnSpc>
                <a:spcPct val="100000"/>
              </a:lnSpc>
              <a:spcBef>
                <a:spcPct val="0"/>
              </a:spcBef>
              <a:spcAft>
                <a:spcPct val="0"/>
              </a:spcAft>
            </a:pPr>
            <a:r>
              <a:rPr lang="zh-CN" altLang="en-US" sz="3200" b="1">
                <a:latin typeface="宋体" panose="02010600030101010101" pitchFamily="2" charset="-122"/>
                <a:ea typeface="宋体" panose="02010600030101010101" pitchFamily="2" charset="-122"/>
                <a:sym typeface="+mn-ea"/>
              </a:rPr>
              <a:t>新教材的“主题”与“语篇”是寻找思政融入点的重要宝藏</a:t>
            </a:r>
            <a:endParaRPr lang="zh-CN" altLang="en-US" sz="2000" b="1">
              <a:latin typeface="宋体" panose="02010600030101010101" pitchFamily="2" charset="-122"/>
              <a:ea typeface="宋体" panose="02010600030101010101" pitchFamily="2" charset="-122"/>
              <a:sym typeface="+mn-ea"/>
            </a:endParaRPr>
          </a:p>
        </p:txBody>
      </p:sp>
      <p:sp>
        <p:nvSpPr>
          <p:cNvPr id="3" name="文本框 2"/>
          <p:cNvSpPr txBox="1"/>
          <p:nvPr/>
        </p:nvSpPr>
        <p:spPr>
          <a:xfrm>
            <a:off x="509270" y="1123950"/>
            <a:ext cx="7779385" cy="706755"/>
          </a:xfrm>
          <a:prstGeom prst="rect">
            <a:avLst/>
          </a:prstGeom>
          <a:noFill/>
        </p:spPr>
        <p:txBody>
          <a:bodyPr wrap="square" rtlCol="0" anchor="t">
            <a:spAutoFit/>
          </a:bodyPr>
          <a:p>
            <a:pPr marL="0" algn="just" defTabSz="266700">
              <a:lnSpc>
                <a:spcPct val="100000"/>
              </a:lnSpc>
              <a:buClrTx/>
              <a:buSzTx/>
              <a:buFontTx/>
            </a:pPr>
            <a:r>
              <a:rPr lang="en-US" altLang="zh-CN" sz="2000" b="1">
                <a:latin typeface="宋体" panose="02010600030101010101" pitchFamily="2" charset="-122"/>
                <a:ea typeface="宋体" panose="02010600030101010101" pitchFamily="2" charset="-122"/>
                <a:sym typeface="+mn-ea"/>
              </a:rPr>
              <a:t>· </a:t>
            </a:r>
            <a:r>
              <a:rPr lang="zh-CN" altLang="en-US" sz="2000" b="1">
                <a:latin typeface="宋体" panose="02010600030101010101" pitchFamily="2" charset="-122"/>
                <a:ea typeface="宋体" panose="02010600030101010101" pitchFamily="2" charset="-122"/>
                <a:sym typeface="+mn-ea"/>
              </a:rPr>
              <a:t>人与自我：</a:t>
            </a:r>
            <a:r>
              <a:rPr lang="zh-CN" altLang="en-US" sz="2000">
                <a:latin typeface="宋体" panose="02010600030101010101" pitchFamily="2" charset="-122"/>
                <a:ea typeface="宋体" panose="02010600030101010101" pitchFamily="2" charset="-122"/>
                <a:sym typeface="+mn-ea"/>
              </a:rPr>
              <a:t>个人感受、健康的生活方式、积极的学习态度、职业启蒙、人生规划（涉及生命教育、劳动教育、心理健康教育）。</a:t>
            </a:r>
            <a:endParaRPr lang="zh-CN" altLang="en-US" sz="2000">
              <a:latin typeface="宋体" panose="02010600030101010101" pitchFamily="2" charset="-122"/>
              <a:ea typeface="宋体" panose="02010600030101010101" pitchFamily="2" charset="-122"/>
              <a:sym typeface="+mn-ea"/>
            </a:endParaRPr>
          </a:p>
        </p:txBody>
      </p:sp>
      <p:sp>
        <p:nvSpPr>
          <p:cNvPr id="4" name="文本框 3"/>
          <p:cNvSpPr txBox="1"/>
          <p:nvPr/>
        </p:nvSpPr>
        <p:spPr>
          <a:xfrm>
            <a:off x="509270" y="2181860"/>
            <a:ext cx="7035800" cy="1322070"/>
          </a:xfrm>
          <a:prstGeom prst="rect">
            <a:avLst/>
          </a:prstGeom>
          <a:noFill/>
        </p:spPr>
        <p:txBody>
          <a:bodyPr wrap="square" rtlCol="0" anchor="t">
            <a:spAutoFit/>
          </a:bodyPr>
          <a:p>
            <a:pPr marL="0" indent="0" algn="just" defTabSz="266700">
              <a:lnSpc>
                <a:spcPct val="100000"/>
              </a:lnSpc>
              <a:spcBef>
                <a:spcPct val="0"/>
              </a:spcBef>
              <a:spcAft>
                <a:spcPct val="0"/>
              </a:spcAft>
            </a:pPr>
            <a:r>
              <a:rPr lang="en-US" altLang="zh-CN" sz="2000" b="1">
                <a:latin typeface="宋体" panose="02010600030101010101" pitchFamily="2" charset="-122"/>
                <a:ea typeface="宋体" panose="02010600030101010101" pitchFamily="2" charset="-122"/>
                <a:sym typeface="+mn-ea"/>
              </a:rPr>
              <a:t>·</a:t>
            </a:r>
            <a:r>
              <a:rPr lang="en-US" altLang="zh-CN" sz="2000">
                <a:latin typeface="宋体" panose="02010600030101010101" pitchFamily="2" charset="-122"/>
                <a:ea typeface="宋体" panose="02010600030101010101" pitchFamily="2" charset="-122"/>
                <a:sym typeface="+mn-ea"/>
              </a:rPr>
              <a:t> </a:t>
            </a:r>
            <a:r>
              <a:rPr lang="zh-CN" altLang="en-US" sz="2000" b="1">
                <a:latin typeface="宋体" panose="02010600030101010101" pitchFamily="2" charset="-122"/>
                <a:ea typeface="宋体" panose="02010600030101010101" pitchFamily="2" charset="-122"/>
                <a:sym typeface="+mn-ea"/>
              </a:rPr>
              <a:t>人与社会：</a:t>
            </a:r>
            <a:r>
              <a:rPr lang="zh-CN" altLang="en-US" sz="2000">
                <a:latin typeface="宋体" panose="02010600030101010101" pitchFamily="2" charset="-122"/>
                <a:ea typeface="宋体" panose="02010600030101010101" pitchFamily="2" charset="-122"/>
                <a:sym typeface="+mn-ea"/>
              </a:rPr>
              <a:t>社会服务、人际沟通、公益事业、法律法规、风俗习惯、传统节日、行为规范、科学技术、文化遗产（涉及社会主义核心价值观、法治教育、中华优秀传统文化教育、革命文化教育）。</a:t>
            </a:r>
            <a:endParaRPr lang="zh-CN" altLang="en-US" sz="2000">
              <a:latin typeface="宋体" panose="02010600030101010101" pitchFamily="2" charset="-122"/>
              <a:ea typeface="宋体" panose="02010600030101010101" pitchFamily="2" charset="-122"/>
              <a:sym typeface="+mn-ea"/>
            </a:endParaRPr>
          </a:p>
        </p:txBody>
      </p:sp>
      <p:sp>
        <p:nvSpPr>
          <p:cNvPr id="5" name="文本框 4"/>
          <p:cNvSpPr txBox="1"/>
          <p:nvPr/>
        </p:nvSpPr>
        <p:spPr>
          <a:xfrm>
            <a:off x="508635" y="3737610"/>
            <a:ext cx="6395085" cy="706755"/>
          </a:xfrm>
          <a:prstGeom prst="rect">
            <a:avLst/>
          </a:prstGeom>
          <a:noFill/>
        </p:spPr>
        <p:txBody>
          <a:bodyPr wrap="square" rtlCol="0" anchor="t">
            <a:spAutoFit/>
          </a:bodyPr>
          <a:p>
            <a:pPr marL="0" indent="0" algn="just" defTabSz="266700">
              <a:lnSpc>
                <a:spcPct val="100000"/>
              </a:lnSpc>
              <a:spcBef>
                <a:spcPct val="0"/>
              </a:spcBef>
              <a:spcAft>
                <a:spcPct val="0"/>
              </a:spcAft>
            </a:pPr>
            <a:r>
              <a:rPr lang="en-US" altLang="zh-CN" sz="2000" b="1">
                <a:latin typeface="宋体" panose="02010600030101010101" pitchFamily="2" charset="-122"/>
                <a:ea typeface="宋体" panose="02010600030101010101" pitchFamily="2" charset="-122"/>
                <a:sym typeface="+mn-ea"/>
              </a:rPr>
              <a:t>· </a:t>
            </a:r>
            <a:r>
              <a:rPr lang="zh-CN" altLang="en-US" sz="2000" b="1">
                <a:latin typeface="宋体" panose="02010600030101010101" pitchFamily="2" charset="-122"/>
                <a:ea typeface="宋体" panose="02010600030101010101" pitchFamily="2" charset="-122"/>
                <a:sym typeface="+mn-ea"/>
              </a:rPr>
              <a:t>人与自然：</a:t>
            </a:r>
            <a:r>
              <a:rPr lang="zh-CN" altLang="en-US" sz="2000">
                <a:latin typeface="宋体" panose="02010600030101010101" pitchFamily="2" charset="-122"/>
                <a:ea typeface="宋体" panose="02010600030101010101" pitchFamily="2" charset="-122"/>
                <a:sym typeface="+mn-ea"/>
              </a:rPr>
              <a:t>自然生态、环境保护、灾害防范、宇宙探索（涉及生态文明教育、人类命运共同体意识）。</a:t>
            </a:r>
            <a:endParaRPr lang="zh-CN" altLang="en-US" sz="2000">
              <a:latin typeface="宋体" panose="02010600030101010101" pitchFamily="2" charset="-122"/>
              <a:ea typeface="宋体" panose="02010600030101010101" pitchFamily="2" charset="-122"/>
              <a:sym typeface="+mn-ea"/>
            </a:endParaRPr>
          </a:p>
        </p:txBody>
      </p:sp>
    </p:spTree>
    <p:custDataLst>
      <p:tags r:id="rId23"/>
    </p:custData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999" presetClass="emph" presetSubtype="0" fill="hold" grpId="0" nodeType="withEffect">
                                  <p:stCondLst>
                                    <p:cond delay="0"/>
                                  </p:stCondLst>
                                  <p:childTnLst>
                                    <p:anim to="" calcmode="lin" valueType="num">
                                      <p:cBhvr>
                                        <p:cTn id="6" dur="188" fill="hold">
                                          <p:stCondLst>
                                            <p:cond delay="0"/>
                                          </p:stCondLst>
                                        </p:cTn>
                                        <p:tgtEl>
                                          <p:spTgt spid="30"/>
                                        </p:tgtEl>
                                        <p:attrNameLst>
                                          <p:attrName>ppt_h</p:attrName>
                                        </p:attrNameLst>
                                      </p:cBhvr>
                                      <p:tavLst>
                                        <p:tav tm="0">
                                          <p:val>
                                            <p:strVal val="#ppt_h"/>
                                          </p:val>
                                        </p:tav>
                                        <p:tav tm="100000">
                                          <p:val>
                                            <p:strVal val="#ppt_h*1.3"/>
                                          </p:val>
                                        </p:tav>
                                      </p:tavLst>
                                    </p:anim>
                                    <p:anim to="" calcmode="lin" valueType="num">
                                      <p:cBhvr>
                                        <p:cTn id="7" dur="188" fill="hold">
                                          <p:stCondLst>
                                            <p:cond delay="0"/>
                                          </p:stCondLst>
                                        </p:cTn>
                                        <p:tgtEl>
                                          <p:spTgt spid="30"/>
                                        </p:tgtEl>
                                        <p:attrNameLst>
                                          <p:attrName>ppt_w</p:attrName>
                                        </p:attrNameLst>
                                      </p:cBhvr>
                                      <p:tavLst>
                                        <p:tav tm="0">
                                          <p:val>
                                            <p:strVal val="#ppt_w"/>
                                          </p:val>
                                        </p:tav>
                                        <p:tav tm="100000">
                                          <p:val>
                                            <p:strVal val="#ppt_w*1.3"/>
                                          </p:val>
                                        </p:tav>
                                      </p:tavLst>
                                    </p:anim>
                                    <p:animClr clrSpc="rgb" dir="cw">
                                      <p:cBhvr>
                                        <p:cTn id="8" dur="188" fill="hold">
                                          <p:stCondLst>
                                            <p:cond delay="0"/>
                                          </p:stCondLst>
                                        </p:cTn>
                                        <p:tgtEl>
                                          <p:spTgt spid="30"/>
                                        </p:tgtEl>
                                        <p:attrNameLst>
                                          <p:attrName>fillcolor</p:attrName>
                                        </p:attrNameLst>
                                      </p:cBhvr>
                                      <p:by>
                                        <p:rgb r="100000" g="0" b="0"/>
                                      </p:by>
                                    </p:animClr>
                                    <p:set>
                                      <p:cBhvr>
                                        <p:cTn id="9" dur="750" fill="hold">
                                          <p:stCondLst>
                                            <p:cond delay="0"/>
                                          </p:stCondLst>
                                        </p:cTn>
                                        <p:tgtEl>
                                          <p:spTgt spid="30"/>
                                        </p:tgtEl>
                                        <p:attrNameLst>
                                          <p:attrName>stroke.on</p:attrName>
                                        </p:attrNameLst>
                                      </p:cBhvr>
                                      <p:to>
                                        <p:strVal val="true"/>
                                      </p:to>
                                    </p:set>
                                    <p:set>
                                      <p:cBhvr>
                                        <p:cTn id="10" dur="750" fill="hold">
                                          <p:stCondLst>
                                            <p:cond delay="0"/>
                                          </p:stCondLst>
                                        </p:cTn>
                                        <p:tgtEl>
                                          <p:spTgt spid="30"/>
                                        </p:tgtEl>
                                        <p:attrNameLst>
                                          <p:attrName>stroke.color</p:attrName>
                                        </p:attrNameLst>
                                      </p:cBhvr>
                                      <p:to>
                                        <p:clrVal>
                                          <a:srgbClr val="E6E6E6"/>
                                        </p:clrVal>
                                      </p:to>
                                    </p:set>
                                  </p:childTnLst>
                                </p:cTn>
                              </p:par>
                              <p:par>
                                <p:cTn id="11" presetID="9999" presetClass="emph" presetSubtype="0" fill="hold" grpId="1" nodeType="withEffect">
                                  <p:stCondLst>
                                    <p:cond delay="0"/>
                                  </p:stCondLst>
                                  <p:childTnLst>
                                    <p:anim to="" calcmode="lin" valueType="num">
                                      <p:cBhvr>
                                        <p:cTn id="12" dur="188" fill="hold">
                                          <p:stCondLst>
                                            <p:cond delay="0"/>
                                          </p:stCondLst>
                                        </p:cTn>
                                        <p:tgtEl>
                                          <p:spTgt spid="30"/>
                                        </p:tgtEl>
                                        <p:attrNameLst>
                                          <p:attrName>ppt_h</p:attrName>
                                        </p:attrNameLst>
                                      </p:cBhvr>
                                      <p:tavLst>
                                        <p:tav tm="0">
                                          <p:val>
                                            <p:strVal val="#ppt_h*1.3"/>
                                          </p:val>
                                        </p:tav>
                                        <p:tav tm="100000">
                                          <p:val>
                                            <p:strVal val="#ppt_h"/>
                                          </p:val>
                                        </p:tav>
                                      </p:tavLst>
                                    </p:anim>
                                    <p:anim to="" calcmode="lin" valueType="num">
                                      <p:cBhvr>
                                        <p:cTn id="13" dur="188" fill="hold">
                                          <p:stCondLst>
                                            <p:cond delay="0"/>
                                          </p:stCondLst>
                                        </p:cTn>
                                        <p:tgtEl>
                                          <p:spTgt spid="30"/>
                                        </p:tgtEl>
                                        <p:attrNameLst>
                                          <p:attrName>ppt_w</p:attrName>
                                        </p:attrNameLst>
                                      </p:cBhvr>
                                      <p:tavLst>
                                        <p:tav tm="0">
                                          <p:val>
                                            <p:strVal val="#ppt_w*1.3"/>
                                          </p:val>
                                        </p:tav>
                                        <p:tav tm="100000">
                                          <p:val>
                                            <p:strVal val="#ppt_w"/>
                                          </p:val>
                                        </p:tav>
                                      </p:tavLst>
                                    </p:anim>
                                    <p:animClr clrSpc="rgb" dir="cw">
                                      <p:cBhvr>
                                        <p:cTn id="14" dur="188" fill="hold">
                                          <p:stCondLst>
                                            <p:cond delay="0"/>
                                          </p:stCondLst>
                                        </p:cTn>
                                        <p:tgtEl>
                                          <p:spTgt spid="30"/>
                                        </p:tgtEl>
                                        <p:attrNameLst>
                                          <p:attrName>fillcolor</p:attrName>
                                        </p:attrNameLst>
                                      </p:cBhvr>
                                      <p:to>
                                        <a:srgbClr val="D9D9D9"/>
                                      </p:to>
                                    </p:animClr>
                                    <p:set>
                                      <p:cBhvr>
                                        <p:cTn id="15" dur="750" fill="hold">
                                          <p:stCondLst>
                                            <p:cond delay="0"/>
                                          </p:stCondLst>
                                        </p:cTn>
                                        <p:tgtEl>
                                          <p:spTgt spid="30"/>
                                        </p:tgtEl>
                                        <p:attrNameLst>
                                          <p:attrName>stroke.on</p:attrName>
                                        </p:attrNameLst>
                                      </p:cBhvr>
                                      <p:to>
                                        <p:strVal val="true"/>
                                      </p:to>
                                    </p:set>
                                    <p:set>
                                      <p:cBhvr>
                                        <p:cTn id="16" dur="750" fill="hold">
                                          <p:stCondLst>
                                            <p:cond delay="0"/>
                                          </p:stCondLst>
                                        </p:cTn>
                                        <p:tgtEl>
                                          <p:spTgt spid="30"/>
                                        </p:tgtEl>
                                        <p:attrNameLst>
                                          <p:attrName>stroke.color</p:attrName>
                                        </p:attrNameLst>
                                      </p:cBhvr>
                                      <p:to>
                                        <p:clrVal>
                                          <a:srgbClr val="FFFFFF"/>
                                        </p:clrVal>
                                      </p:to>
                                    </p:set>
                                  </p:childTnLst>
                                </p:cTn>
                              </p:par>
                              <p:par>
                                <p:cTn id="17" presetID="9999" presetClass="emph" presetSubtype="0" fill="hold" grpId="0" nodeType="withEffect">
                                  <p:stCondLst>
                                    <p:cond delay="0"/>
                                  </p:stCondLst>
                                  <p:childTnLst>
                                    <p:anim to="" calcmode="lin" valueType="num">
                                      <p:cBhvr>
                                        <p:cTn id="18" dur="188" fill="hold">
                                          <p:stCondLst>
                                            <p:cond delay="0"/>
                                          </p:stCondLst>
                                        </p:cTn>
                                        <p:tgtEl>
                                          <p:spTgt spid="26"/>
                                        </p:tgtEl>
                                        <p:attrNameLst>
                                          <p:attrName>ppt_h</p:attrName>
                                        </p:attrNameLst>
                                      </p:cBhvr>
                                      <p:tavLst>
                                        <p:tav tm="0">
                                          <p:val>
                                            <p:strVal val="#ppt_h"/>
                                          </p:val>
                                        </p:tav>
                                        <p:tav tm="100000">
                                          <p:val>
                                            <p:strVal val="#ppt_h*1.3"/>
                                          </p:val>
                                        </p:tav>
                                      </p:tavLst>
                                    </p:anim>
                                    <p:anim to="" calcmode="lin" valueType="num">
                                      <p:cBhvr>
                                        <p:cTn id="19" dur="188" fill="hold">
                                          <p:stCondLst>
                                            <p:cond delay="0"/>
                                          </p:stCondLst>
                                        </p:cTn>
                                        <p:tgtEl>
                                          <p:spTgt spid="26"/>
                                        </p:tgtEl>
                                        <p:attrNameLst>
                                          <p:attrName>ppt_w</p:attrName>
                                        </p:attrNameLst>
                                      </p:cBhvr>
                                      <p:tavLst>
                                        <p:tav tm="0">
                                          <p:val>
                                            <p:strVal val="#ppt_w"/>
                                          </p:val>
                                        </p:tav>
                                        <p:tav tm="100000">
                                          <p:val>
                                            <p:strVal val="#ppt_w*1.3"/>
                                          </p:val>
                                        </p:tav>
                                      </p:tavLst>
                                    </p:anim>
                                    <p:animClr clrSpc="rgb" dir="cw">
                                      <p:cBhvr>
                                        <p:cTn id="20" dur="188" fill="hold">
                                          <p:stCondLst>
                                            <p:cond delay="0"/>
                                          </p:stCondLst>
                                        </p:cTn>
                                        <p:tgtEl>
                                          <p:spTgt spid="26"/>
                                        </p:tgtEl>
                                        <p:attrNameLst>
                                          <p:attrName>fillcolor</p:attrName>
                                        </p:attrNameLst>
                                      </p:cBhvr>
                                      <p:by>
                                        <p:rgb r="100000" g="0" b="0"/>
                                      </p:by>
                                    </p:animClr>
                                    <p:set>
                                      <p:cBhvr>
                                        <p:cTn id="21" dur="750" fill="hold">
                                          <p:stCondLst>
                                            <p:cond delay="0"/>
                                          </p:stCondLst>
                                        </p:cTn>
                                        <p:tgtEl>
                                          <p:spTgt spid="26"/>
                                        </p:tgtEl>
                                        <p:attrNameLst>
                                          <p:attrName>stroke.on</p:attrName>
                                        </p:attrNameLst>
                                      </p:cBhvr>
                                      <p:to>
                                        <p:strVal val="true"/>
                                      </p:to>
                                    </p:set>
                                    <p:set>
                                      <p:cBhvr>
                                        <p:cTn id="22" dur="750" fill="hold">
                                          <p:stCondLst>
                                            <p:cond delay="0"/>
                                          </p:stCondLst>
                                        </p:cTn>
                                        <p:tgtEl>
                                          <p:spTgt spid="26"/>
                                        </p:tgtEl>
                                        <p:attrNameLst>
                                          <p:attrName>stroke.color</p:attrName>
                                        </p:attrNameLst>
                                      </p:cBhvr>
                                      <p:to>
                                        <p:clrVal>
                                          <a:srgbClr val="E6E6E6"/>
                                        </p:clrVal>
                                      </p:to>
                                    </p:set>
                                  </p:childTnLst>
                                </p:cTn>
                              </p:par>
                              <p:par>
                                <p:cTn id="23" presetID="9999" presetClass="emph" presetSubtype="0" fill="hold" grpId="1" nodeType="withEffect">
                                  <p:stCondLst>
                                    <p:cond delay="0"/>
                                  </p:stCondLst>
                                  <p:childTnLst>
                                    <p:anim to="" calcmode="lin" valueType="num">
                                      <p:cBhvr>
                                        <p:cTn id="24" dur="188" fill="hold">
                                          <p:stCondLst>
                                            <p:cond delay="0"/>
                                          </p:stCondLst>
                                        </p:cTn>
                                        <p:tgtEl>
                                          <p:spTgt spid="26"/>
                                        </p:tgtEl>
                                        <p:attrNameLst>
                                          <p:attrName>ppt_h</p:attrName>
                                        </p:attrNameLst>
                                      </p:cBhvr>
                                      <p:tavLst>
                                        <p:tav tm="0">
                                          <p:val>
                                            <p:strVal val="#ppt_h*1.3"/>
                                          </p:val>
                                        </p:tav>
                                        <p:tav tm="100000">
                                          <p:val>
                                            <p:strVal val="#ppt_h"/>
                                          </p:val>
                                        </p:tav>
                                      </p:tavLst>
                                    </p:anim>
                                    <p:anim to="" calcmode="lin" valueType="num">
                                      <p:cBhvr>
                                        <p:cTn id="25" dur="188" fill="hold">
                                          <p:stCondLst>
                                            <p:cond delay="0"/>
                                          </p:stCondLst>
                                        </p:cTn>
                                        <p:tgtEl>
                                          <p:spTgt spid="26"/>
                                        </p:tgtEl>
                                        <p:attrNameLst>
                                          <p:attrName>ppt_w</p:attrName>
                                        </p:attrNameLst>
                                      </p:cBhvr>
                                      <p:tavLst>
                                        <p:tav tm="0">
                                          <p:val>
                                            <p:strVal val="#ppt_w*1.3"/>
                                          </p:val>
                                        </p:tav>
                                        <p:tav tm="100000">
                                          <p:val>
                                            <p:strVal val="#ppt_w"/>
                                          </p:val>
                                        </p:tav>
                                      </p:tavLst>
                                    </p:anim>
                                    <p:animClr clrSpc="rgb" dir="cw">
                                      <p:cBhvr>
                                        <p:cTn id="26" dur="188" fill="hold">
                                          <p:stCondLst>
                                            <p:cond delay="0"/>
                                          </p:stCondLst>
                                        </p:cTn>
                                        <p:tgtEl>
                                          <p:spTgt spid="26"/>
                                        </p:tgtEl>
                                        <p:attrNameLst>
                                          <p:attrName>fillcolor</p:attrName>
                                        </p:attrNameLst>
                                      </p:cBhvr>
                                      <p:to>
                                        <a:srgbClr val="D9D9D9"/>
                                      </p:to>
                                    </p:animClr>
                                    <p:set>
                                      <p:cBhvr>
                                        <p:cTn id="27" dur="750" fill="hold">
                                          <p:stCondLst>
                                            <p:cond delay="0"/>
                                          </p:stCondLst>
                                        </p:cTn>
                                        <p:tgtEl>
                                          <p:spTgt spid="26"/>
                                        </p:tgtEl>
                                        <p:attrNameLst>
                                          <p:attrName>stroke.on</p:attrName>
                                        </p:attrNameLst>
                                      </p:cBhvr>
                                      <p:to>
                                        <p:strVal val="true"/>
                                      </p:to>
                                    </p:set>
                                    <p:set>
                                      <p:cBhvr>
                                        <p:cTn id="28" dur="750" fill="hold">
                                          <p:stCondLst>
                                            <p:cond delay="0"/>
                                          </p:stCondLst>
                                        </p:cTn>
                                        <p:tgtEl>
                                          <p:spTgt spid="26"/>
                                        </p:tgtEl>
                                        <p:attrNameLst>
                                          <p:attrName>stroke.color</p:attrName>
                                        </p:attrNameLst>
                                      </p:cBhvr>
                                      <p:to>
                                        <p:clrVal>
                                          <a:srgbClr val="FFFFFF"/>
                                        </p:clrVal>
                                      </p:to>
                                    </p:set>
                                  </p:childTnLst>
                                </p:cTn>
                              </p:par>
                              <p:par>
                                <p:cTn id="29" presetID="9999" presetClass="emph" presetSubtype="0" fill="hold" grpId="0" nodeType="withEffect">
                                  <p:stCondLst>
                                    <p:cond delay="0"/>
                                  </p:stCondLst>
                                  <p:childTnLst>
                                    <p:anim to="" calcmode="lin" valueType="num">
                                      <p:cBhvr>
                                        <p:cTn id="30" dur="188" fill="hold">
                                          <p:stCondLst>
                                            <p:cond delay="0"/>
                                          </p:stCondLst>
                                        </p:cTn>
                                        <p:tgtEl>
                                          <p:spTgt spid="27"/>
                                        </p:tgtEl>
                                        <p:attrNameLst>
                                          <p:attrName>ppt_h</p:attrName>
                                        </p:attrNameLst>
                                      </p:cBhvr>
                                      <p:tavLst>
                                        <p:tav tm="0">
                                          <p:val>
                                            <p:strVal val="#ppt_h"/>
                                          </p:val>
                                        </p:tav>
                                        <p:tav tm="100000">
                                          <p:val>
                                            <p:strVal val="#ppt_h*1.3"/>
                                          </p:val>
                                        </p:tav>
                                      </p:tavLst>
                                    </p:anim>
                                    <p:anim to="" calcmode="lin" valueType="num">
                                      <p:cBhvr>
                                        <p:cTn id="31" dur="188" fill="hold">
                                          <p:stCondLst>
                                            <p:cond delay="0"/>
                                          </p:stCondLst>
                                        </p:cTn>
                                        <p:tgtEl>
                                          <p:spTgt spid="27"/>
                                        </p:tgtEl>
                                        <p:attrNameLst>
                                          <p:attrName>ppt_w</p:attrName>
                                        </p:attrNameLst>
                                      </p:cBhvr>
                                      <p:tavLst>
                                        <p:tav tm="0">
                                          <p:val>
                                            <p:strVal val="#ppt_w"/>
                                          </p:val>
                                        </p:tav>
                                        <p:tav tm="100000">
                                          <p:val>
                                            <p:strVal val="#ppt_w*1.3"/>
                                          </p:val>
                                        </p:tav>
                                      </p:tavLst>
                                    </p:anim>
                                    <p:animClr clrSpc="rgb" dir="cw">
                                      <p:cBhvr>
                                        <p:cTn id="32" dur="188" fill="hold">
                                          <p:stCondLst>
                                            <p:cond delay="0"/>
                                          </p:stCondLst>
                                        </p:cTn>
                                        <p:tgtEl>
                                          <p:spTgt spid="27"/>
                                        </p:tgtEl>
                                        <p:attrNameLst>
                                          <p:attrName>fillcolor</p:attrName>
                                        </p:attrNameLst>
                                      </p:cBhvr>
                                      <p:by>
                                        <p:rgb r="100000" g="0" b="0"/>
                                      </p:by>
                                    </p:animClr>
                                    <p:set>
                                      <p:cBhvr>
                                        <p:cTn id="33" dur="750" fill="hold">
                                          <p:stCondLst>
                                            <p:cond delay="0"/>
                                          </p:stCondLst>
                                        </p:cTn>
                                        <p:tgtEl>
                                          <p:spTgt spid="27"/>
                                        </p:tgtEl>
                                        <p:attrNameLst>
                                          <p:attrName>stroke.on</p:attrName>
                                        </p:attrNameLst>
                                      </p:cBhvr>
                                      <p:to>
                                        <p:strVal val="true"/>
                                      </p:to>
                                    </p:set>
                                    <p:set>
                                      <p:cBhvr>
                                        <p:cTn id="34" dur="750" fill="hold">
                                          <p:stCondLst>
                                            <p:cond delay="0"/>
                                          </p:stCondLst>
                                        </p:cTn>
                                        <p:tgtEl>
                                          <p:spTgt spid="27"/>
                                        </p:tgtEl>
                                        <p:attrNameLst>
                                          <p:attrName>stroke.color</p:attrName>
                                        </p:attrNameLst>
                                      </p:cBhvr>
                                      <p:to>
                                        <p:clrVal>
                                          <a:srgbClr val="E6E6E6"/>
                                        </p:clrVal>
                                      </p:to>
                                    </p:set>
                                  </p:childTnLst>
                                </p:cTn>
                              </p:par>
                              <p:par>
                                <p:cTn id="35" presetID="9999" presetClass="emph" presetSubtype="0" fill="hold" grpId="0" nodeType="withEffect">
                                  <p:stCondLst>
                                    <p:cond delay="0"/>
                                  </p:stCondLst>
                                  <p:childTnLst>
                                    <p:anim to="" calcmode="lin" valueType="num">
                                      <p:cBhvr>
                                        <p:cTn id="36" dur="188" fill="hold">
                                          <p:stCondLst>
                                            <p:cond delay="0"/>
                                          </p:stCondLst>
                                        </p:cTn>
                                        <p:tgtEl>
                                          <p:spTgt spid="33"/>
                                        </p:tgtEl>
                                        <p:attrNameLst>
                                          <p:attrName>ppt_h</p:attrName>
                                        </p:attrNameLst>
                                      </p:cBhvr>
                                      <p:tavLst>
                                        <p:tav tm="0">
                                          <p:val>
                                            <p:strVal val="#ppt_h"/>
                                          </p:val>
                                        </p:tav>
                                        <p:tav tm="100000">
                                          <p:val>
                                            <p:strVal val="#ppt_h*1.3"/>
                                          </p:val>
                                        </p:tav>
                                      </p:tavLst>
                                    </p:anim>
                                    <p:anim to="" calcmode="lin" valueType="num">
                                      <p:cBhvr>
                                        <p:cTn id="37" dur="188" fill="hold">
                                          <p:stCondLst>
                                            <p:cond delay="0"/>
                                          </p:stCondLst>
                                        </p:cTn>
                                        <p:tgtEl>
                                          <p:spTgt spid="33"/>
                                        </p:tgtEl>
                                        <p:attrNameLst>
                                          <p:attrName>ppt_w</p:attrName>
                                        </p:attrNameLst>
                                      </p:cBhvr>
                                      <p:tavLst>
                                        <p:tav tm="0">
                                          <p:val>
                                            <p:strVal val="#ppt_w"/>
                                          </p:val>
                                        </p:tav>
                                        <p:tav tm="100000">
                                          <p:val>
                                            <p:strVal val="#ppt_w*1.3"/>
                                          </p:val>
                                        </p:tav>
                                      </p:tavLst>
                                    </p:anim>
                                    <p:animClr clrSpc="rgb" dir="cw">
                                      <p:cBhvr>
                                        <p:cTn id="38" dur="188" fill="hold">
                                          <p:stCondLst>
                                            <p:cond delay="0"/>
                                          </p:stCondLst>
                                        </p:cTn>
                                        <p:tgtEl>
                                          <p:spTgt spid="33"/>
                                        </p:tgtEl>
                                        <p:attrNameLst>
                                          <p:attrName>fillcolor</p:attrName>
                                        </p:attrNameLst>
                                      </p:cBhvr>
                                      <p:by>
                                        <p:rgb r="100000" g="0" b="0"/>
                                      </p:by>
                                    </p:animClr>
                                    <p:set>
                                      <p:cBhvr>
                                        <p:cTn id="39" dur="750" fill="hold">
                                          <p:stCondLst>
                                            <p:cond delay="0"/>
                                          </p:stCondLst>
                                        </p:cTn>
                                        <p:tgtEl>
                                          <p:spTgt spid="33"/>
                                        </p:tgtEl>
                                        <p:attrNameLst>
                                          <p:attrName>stroke.on</p:attrName>
                                        </p:attrNameLst>
                                      </p:cBhvr>
                                      <p:to>
                                        <p:strVal val="true"/>
                                      </p:to>
                                    </p:set>
                                    <p:set>
                                      <p:cBhvr>
                                        <p:cTn id="40" dur="750" fill="hold">
                                          <p:stCondLst>
                                            <p:cond delay="0"/>
                                          </p:stCondLst>
                                        </p:cTn>
                                        <p:tgtEl>
                                          <p:spTgt spid="33"/>
                                        </p:tgtEl>
                                        <p:attrNameLst>
                                          <p:attrName>stroke.color</p:attrName>
                                        </p:attrNameLst>
                                      </p:cBhvr>
                                      <p:to>
                                        <p:clrVal>
                                          <a:srgbClr val="E6E6E6"/>
                                        </p:clrVal>
                                      </p:to>
                                    </p:set>
                                  </p:childTnLst>
                                </p:cTn>
                              </p:par>
                              <p:par>
                                <p:cTn id="41" presetID="9999" presetClass="emph" presetSubtype="0" fill="hold" grpId="1" nodeType="withEffect">
                                  <p:stCondLst>
                                    <p:cond delay="0"/>
                                  </p:stCondLst>
                                  <p:childTnLst>
                                    <p:anim to="" calcmode="lin" valueType="num">
                                      <p:cBhvr>
                                        <p:cTn id="42" dur="188" fill="hold">
                                          <p:stCondLst>
                                            <p:cond delay="0"/>
                                          </p:stCondLst>
                                        </p:cTn>
                                        <p:tgtEl>
                                          <p:spTgt spid="33"/>
                                        </p:tgtEl>
                                        <p:attrNameLst>
                                          <p:attrName>ppt_h</p:attrName>
                                        </p:attrNameLst>
                                      </p:cBhvr>
                                      <p:tavLst>
                                        <p:tav tm="0">
                                          <p:val>
                                            <p:strVal val="#ppt_h*1.3"/>
                                          </p:val>
                                        </p:tav>
                                        <p:tav tm="100000">
                                          <p:val>
                                            <p:strVal val="#ppt_h"/>
                                          </p:val>
                                        </p:tav>
                                      </p:tavLst>
                                    </p:anim>
                                    <p:anim to="" calcmode="lin" valueType="num">
                                      <p:cBhvr>
                                        <p:cTn id="43" dur="188" fill="hold">
                                          <p:stCondLst>
                                            <p:cond delay="0"/>
                                          </p:stCondLst>
                                        </p:cTn>
                                        <p:tgtEl>
                                          <p:spTgt spid="33"/>
                                        </p:tgtEl>
                                        <p:attrNameLst>
                                          <p:attrName>ppt_w</p:attrName>
                                        </p:attrNameLst>
                                      </p:cBhvr>
                                      <p:tavLst>
                                        <p:tav tm="0">
                                          <p:val>
                                            <p:strVal val="#ppt_w*1.3"/>
                                          </p:val>
                                        </p:tav>
                                        <p:tav tm="100000">
                                          <p:val>
                                            <p:strVal val="#ppt_w"/>
                                          </p:val>
                                        </p:tav>
                                      </p:tavLst>
                                    </p:anim>
                                    <p:animClr clrSpc="rgb" dir="cw">
                                      <p:cBhvr>
                                        <p:cTn id="44" dur="188" fill="hold">
                                          <p:stCondLst>
                                            <p:cond delay="0"/>
                                          </p:stCondLst>
                                        </p:cTn>
                                        <p:tgtEl>
                                          <p:spTgt spid="33"/>
                                        </p:tgtEl>
                                        <p:attrNameLst>
                                          <p:attrName>fillcolor</p:attrName>
                                        </p:attrNameLst>
                                      </p:cBhvr>
                                      <p:to>
                                        <a:srgbClr val="D9D9D9"/>
                                      </p:to>
                                    </p:animClr>
                                    <p:set>
                                      <p:cBhvr>
                                        <p:cTn id="45" dur="750" fill="hold">
                                          <p:stCondLst>
                                            <p:cond delay="0"/>
                                          </p:stCondLst>
                                        </p:cTn>
                                        <p:tgtEl>
                                          <p:spTgt spid="33"/>
                                        </p:tgtEl>
                                        <p:attrNameLst>
                                          <p:attrName>stroke.on</p:attrName>
                                        </p:attrNameLst>
                                      </p:cBhvr>
                                      <p:to>
                                        <p:strVal val="true"/>
                                      </p:to>
                                    </p:set>
                                    <p:set>
                                      <p:cBhvr>
                                        <p:cTn id="46" dur="750" fill="hold">
                                          <p:stCondLst>
                                            <p:cond delay="0"/>
                                          </p:stCondLst>
                                        </p:cTn>
                                        <p:tgtEl>
                                          <p:spTgt spid="33"/>
                                        </p:tgtEl>
                                        <p:attrNameLst>
                                          <p:attrName>stroke.color</p:attrName>
                                        </p:attrNameLst>
                                      </p:cBhvr>
                                      <p:to>
                                        <p:clrVal>
                                          <a:srgbClr val="FFFFFF"/>
                                        </p:clrVal>
                                      </p:to>
                                    </p:set>
                                  </p:childTnLst>
                                </p:cTn>
                              </p:par>
                              <p:par>
                                <p:cTn id="47" presetID="9999" presetClass="emph" presetSubtype="0" fill="hold" grpId="0" nodeType="withEffect">
                                  <p:stCondLst>
                                    <p:cond delay="0"/>
                                  </p:stCondLst>
                                  <p:childTnLst>
                                    <p:anim to="" calcmode="lin" valueType="num">
                                      <p:cBhvr>
                                        <p:cTn id="48" dur="188" fill="hold">
                                          <p:stCondLst>
                                            <p:cond delay="0"/>
                                          </p:stCondLst>
                                        </p:cTn>
                                        <p:tgtEl>
                                          <p:spTgt spid="31"/>
                                        </p:tgtEl>
                                        <p:attrNameLst>
                                          <p:attrName>ppt_h</p:attrName>
                                        </p:attrNameLst>
                                      </p:cBhvr>
                                      <p:tavLst>
                                        <p:tav tm="0">
                                          <p:val>
                                            <p:strVal val="#ppt_h"/>
                                          </p:val>
                                        </p:tav>
                                        <p:tav tm="100000">
                                          <p:val>
                                            <p:strVal val="#ppt_h*1.3"/>
                                          </p:val>
                                        </p:tav>
                                      </p:tavLst>
                                    </p:anim>
                                    <p:anim to="" calcmode="lin" valueType="num">
                                      <p:cBhvr>
                                        <p:cTn id="49" dur="188" fill="hold">
                                          <p:stCondLst>
                                            <p:cond delay="0"/>
                                          </p:stCondLst>
                                        </p:cTn>
                                        <p:tgtEl>
                                          <p:spTgt spid="31"/>
                                        </p:tgtEl>
                                        <p:attrNameLst>
                                          <p:attrName>ppt_w</p:attrName>
                                        </p:attrNameLst>
                                      </p:cBhvr>
                                      <p:tavLst>
                                        <p:tav tm="0">
                                          <p:val>
                                            <p:strVal val="#ppt_w"/>
                                          </p:val>
                                        </p:tav>
                                        <p:tav tm="100000">
                                          <p:val>
                                            <p:strVal val="#ppt_w*1.3"/>
                                          </p:val>
                                        </p:tav>
                                      </p:tavLst>
                                    </p:anim>
                                    <p:animClr clrSpc="rgb" dir="cw">
                                      <p:cBhvr>
                                        <p:cTn id="50" dur="188" fill="hold">
                                          <p:stCondLst>
                                            <p:cond delay="0"/>
                                          </p:stCondLst>
                                        </p:cTn>
                                        <p:tgtEl>
                                          <p:spTgt spid="31"/>
                                        </p:tgtEl>
                                        <p:attrNameLst>
                                          <p:attrName>fillcolor</p:attrName>
                                        </p:attrNameLst>
                                      </p:cBhvr>
                                      <p:by>
                                        <p:rgb r="100000" g="0" b="0"/>
                                      </p:by>
                                    </p:animClr>
                                    <p:set>
                                      <p:cBhvr>
                                        <p:cTn id="51" dur="750" fill="hold">
                                          <p:stCondLst>
                                            <p:cond delay="0"/>
                                          </p:stCondLst>
                                        </p:cTn>
                                        <p:tgtEl>
                                          <p:spTgt spid="31"/>
                                        </p:tgtEl>
                                        <p:attrNameLst>
                                          <p:attrName>stroke.on</p:attrName>
                                        </p:attrNameLst>
                                      </p:cBhvr>
                                      <p:to>
                                        <p:strVal val="true"/>
                                      </p:to>
                                    </p:set>
                                    <p:set>
                                      <p:cBhvr>
                                        <p:cTn id="52" dur="750" fill="hold">
                                          <p:stCondLst>
                                            <p:cond delay="0"/>
                                          </p:stCondLst>
                                        </p:cTn>
                                        <p:tgtEl>
                                          <p:spTgt spid="31"/>
                                        </p:tgtEl>
                                        <p:attrNameLst>
                                          <p:attrName>stroke.color</p:attrName>
                                        </p:attrNameLst>
                                      </p:cBhvr>
                                      <p:to>
                                        <p:clrVal>
                                          <a:srgbClr val="E6E6E6"/>
                                        </p:clrVal>
                                      </p:to>
                                    </p:set>
                                  </p:childTnLst>
                                </p:cTn>
                              </p:par>
                              <p:par>
                                <p:cTn id="53" presetID="9999" presetClass="emph" presetSubtype="0" fill="hold" grpId="1" nodeType="withEffect">
                                  <p:stCondLst>
                                    <p:cond delay="0"/>
                                  </p:stCondLst>
                                  <p:childTnLst>
                                    <p:anim to="" calcmode="lin" valueType="num">
                                      <p:cBhvr>
                                        <p:cTn id="54" dur="188" fill="hold">
                                          <p:stCondLst>
                                            <p:cond delay="0"/>
                                          </p:stCondLst>
                                        </p:cTn>
                                        <p:tgtEl>
                                          <p:spTgt spid="31"/>
                                        </p:tgtEl>
                                        <p:attrNameLst>
                                          <p:attrName>ppt_h</p:attrName>
                                        </p:attrNameLst>
                                      </p:cBhvr>
                                      <p:tavLst>
                                        <p:tav tm="0">
                                          <p:val>
                                            <p:strVal val="#ppt_h*1.3"/>
                                          </p:val>
                                        </p:tav>
                                        <p:tav tm="100000">
                                          <p:val>
                                            <p:strVal val="#ppt_h"/>
                                          </p:val>
                                        </p:tav>
                                      </p:tavLst>
                                    </p:anim>
                                    <p:anim to="" calcmode="lin" valueType="num">
                                      <p:cBhvr>
                                        <p:cTn id="55" dur="188" fill="hold">
                                          <p:stCondLst>
                                            <p:cond delay="0"/>
                                          </p:stCondLst>
                                        </p:cTn>
                                        <p:tgtEl>
                                          <p:spTgt spid="31"/>
                                        </p:tgtEl>
                                        <p:attrNameLst>
                                          <p:attrName>ppt_w</p:attrName>
                                        </p:attrNameLst>
                                      </p:cBhvr>
                                      <p:tavLst>
                                        <p:tav tm="0">
                                          <p:val>
                                            <p:strVal val="#ppt_w*1.3"/>
                                          </p:val>
                                        </p:tav>
                                        <p:tav tm="100000">
                                          <p:val>
                                            <p:strVal val="#ppt_w"/>
                                          </p:val>
                                        </p:tav>
                                      </p:tavLst>
                                    </p:anim>
                                    <p:animClr clrSpc="rgb" dir="cw">
                                      <p:cBhvr>
                                        <p:cTn id="56" dur="188" fill="hold">
                                          <p:stCondLst>
                                            <p:cond delay="0"/>
                                          </p:stCondLst>
                                        </p:cTn>
                                        <p:tgtEl>
                                          <p:spTgt spid="31"/>
                                        </p:tgtEl>
                                        <p:attrNameLst>
                                          <p:attrName>fillcolor</p:attrName>
                                        </p:attrNameLst>
                                      </p:cBhvr>
                                      <p:to>
                                        <a:srgbClr val="D9D9D9"/>
                                      </p:to>
                                    </p:animClr>
                                    <p:set>
                                      <p:cBhvr>
                                        <p:cTn id="57" dur="750" fill="hold">
                                          <p:stCondLst>
                                            <p:cond delay="0"/>
                                          </p:stCondLst>
                                        </p:cTn>
                                        <p:tgtEl>
                                          <p:spTgt spid="31"/>
                                        </p:tgtEl>
                                        <p:attrNameLst>
                                          <p:attrName>stroke.on</p:attrName>
                                        </p:attrNameLst>
                                      </p:cBhvr>
                                      <p:to>
                                        <p:strVal val="true"/>
                                      </p:to>
                                    </p:set>
                                    <p:set>
                                      <p:cBhvr>
                                        <p:cTn id="58" dur="750" fill="hold">
                                          <p:stCondLst>
                                            <p:cond delay="0"/>
                                          </p:stCondLst>
                                        </p:cTn>
                                        <p:tgtEl>
                                          <p:spTgt spid="31"/>
                                        </p:tgtEl>
                                        <p:attrNameLst>
                                          <p:attrName>stroke.color</p:attrName>
                                        </p:attrNameLst>
                                      </p:cBhvr>
                                      <p:to>
                                        <p:clrVal>
                                          <a:srgbClr val="FFFFFF"/>
                                        </p:clrVal>
                                      </p:to>
                                    </p:set>
                                  </p:childTnLst>
                                </p:cTn>
                              </p:par>
                              <p:par>
                                <p:cTn id="59" presetID="9999" presetClass="emph" presetSubtype="0" fill="hold" grpId="0" nodeType="withEffect">
                                  <p:stCondLst>
                                    <p:cond delay="0"/>
                                  </p:stCondLst>
                                  <p:childTnLst>
                                    <p:anim to="" calcmode="lin" valueType="num">
                                      <p:cBhvr>
                                        <p:cTn id="60" dur="188" fill="hold">
                                          <p:stCondLst>
                                            <p:cond delay="0"/>
                                          </p:stCondLst>
                                        </p:cTn>
                                        <p:tgtEl>
                                          <p:spTgt spid="32"/>
                                        </p:tgtEl>
                                        <p:attrNameLst>
                                          <p:attrName>ppt_h</p:attrName>
                                        </p:attrNameLst>
                                      </p:cBhvr>
                                      <p:tavLst>
                                        <p:tav tm="0">
                                          <p:val>
                                            <p:strVal val="#ppt_h"/>
                                          </p:val>
                                        </p:tav>
                                        <p:tav tm="100000">
                                          <p:val>
                                            <p:strVal val="#ppt_h*1.3"/>
                                          </p:val>
                                        </p:tav>
                                      </p:tavLst>
                                    </p:anim>
                                    <p:anim to="" calcmode="lin" valueType="num">
                                      <p:cBhvr>
                                        <p:cTn id="61" dur="188" fill="hold">
                                          <p:stCondLst>
                                            <p:cond delay="0"/>
                                          </p:stCondLst>
                                        </p:cTn>
                                        <p:tgtEl>
                                          <p:spTgt spid="32"/>
                                        </p:tgtEl>
                                        <p:attrNameLst>
                                          <p:attrName>ppt_w</p:attrName>
                                        </p:attrNameLst>
                                      </p:cBhvr>
                                      <p:tavLst>
                                        <p:tav tm="0">
                                          <p:val>
                                            <p:strVal val="#ppt_w"/>
                                          </p:val>
                                        </p:tav>
                                        <p:tav tm="100000">
                                          <p:val>
                                            <p:strVal val="#ppt_w*1.3"/>
                                          </p:val>
                                        </p:tav>
                                      </p:tavLst>
                                    </p:anim>
                                    <p:animClr clrSpc="rgb" dir="cw">
                                      <p:cBhvr>
                                        <p:cTn id="62" dur="188" fill="hold">
                                          <p:stCondLst>
                                            <p:cond delay="0"/>
                                          </p:stCondLst>
                                        </p:cTn>
                                        <p:tgtEl>
                                          <p:spTgt spid="32"/>
                                        </p:tgtEl>
                                        <p:attrNameLst>
                                          <p:attrName>fillcolor</p:attrName>
                                        </p:attrNameLst>
                                      </p:cBhvr>
                                      <p:by>
                                        <p:rgb r="100000" g="0" b="0"/>
                                      </p:by>
                                    </p:animClr>
                                    <p:set>
                                      <p:cBhvr>
                                        <p:cTn id="63" dur="750" fill="hold">
                                          <p:stCondLst>
                                            <p:cond delay="0"/>
                                          </p:stCondLst>
                                        </p:cTn>
                                        <p:tgtEl>
                                          <p:spTgt spid="32"/>
                                        </p:tgtEl>
                                        <p:attrNameLst>
                                          <p:attrName>stroke.on</p:attrName>
                                        </p:attrNameLst>
                                      </p:cBhvr>
                                      <p:to>
                                        <p:strVal val="true"/>
                                      </p:to>
                                    </p:set>
                                    <p:set>
                                      <p:cBhvr>
                                        <p:cTn id="64" dur="750" fill="hold">
                                          <p:stCondLst>
                                            <p:cond delay="0"/>
                                          </p:stCondLst>
                                        </p:cTn>
                                        <p:tgtEl>
                                          <p:spTgt spid="32"/>
                                        </p:tgtEl>
                                        <p:attrNameLst>
                                          <p:attrName>stroke.color</p:attrName>
                                        </p:attrNameLst>
                                      </p:cBhvr>
                                      <p:to>
                                        <p:clrVal>
                                          <a:srgbClr val="E6E6E6"/>
                                        </p:clrVal>
                                      </p:to>
                                    </p:set>
                                  </p:childTnLst>
                                </p:cTn>
                              </p:par>
                              <p:par>
                                <p:cTn id="65" presetID="9999" presetClass="emph" presetSubtype="0" fill="hold" grpId="0" nodeType="withEffect">
                                  <p:stCondLst>
                                    <p:cond delay="0"/>
                                  </p:stCondLst>
                                  <p:childTnLst>
                                    <p:anim to="" calcmode="lin" valueType="num">
                                      <p:cBhvr>
                                        <p:cTn id="66" dur="188" fill="hold">
                                          <p:stCondLst>
                                            <p:cond delay="0"/>
                                          </p:stCondLst>
                                        </p:cTn>
                                        <p:tgtEl>
                                          <p:spTgt spid="43"/>
                                        </p:tgtEl>
                                        <p:attrNameLst>
                                          <p:attrName>ppt_h</p:attrName>
                                        </p:attrNameLst>
                                      </p:cBhvr>
                                      <p:tavLst>
                                        <p:tav tm="0">
                                          <p:val>
                                            <p:strVal val="#ppt_h"/>
                                          </p:val>
                                        </p:tav>
                                        <p:tav tm="100000">
                                          <p:val>
                                            <p:strVal val="#ppt_h*1.3"/>
                                          </p:val>
                                        </p:tav>
                                      </p:tavLst>
                                    </p:anim>
                                    <p:anim to="" calcmode="lin" valueType="num">
                                      <p:cBhvr>
                                        <p:cTn id="67" dur="188" fill="hold">
                                          <p:stCondLst>
                                            <p:cond delay="0"/>
                                          </p:stCondLst>
                                        </p:cTn>
                                        <p:tgtEl>
                                          <p:spTgt spid="43"/>
                                        </p:tgtEl>
                                        <p:attrNameLst>
                                          <p:attrName>ppt_w</p:attrName>
                                        </p:attrNameLst>
                                      </p:cBhvr>
                                      <p:tavLst>
                                        <p:tav tm="0">
                                          <p:val>
                                            <p:strVal val="#ppt_w"/>
                                          </p:val>
                                        </p:tav>
                                        <p:tav tm="100000">
                                          <p:val>
                                            <p:strVal val="#ppt_w*1.3"/>
                                          </p:val>
                                        </p:tav>
                                      </p:tavLst>
                                    </p:anim>
                                    <p:animClr clrSpc="rgb" dir="cw">
                                      <p:cBhvr>
                                        <p:cTn id="68" dur="188" fill="hold">
                                          <p:stCondLst>
                                            <p:cond delay="0"/>
                                          </p:stCondLst>
                                        </p:cTn>
                                        <p:tgtEl>
                                          <p:spTgt spid="43"/>
                                        </p:tgtEl>
                                        <p:attrNameLst>
                                          <p:attrName>fillcolor</p:attrName>
                                        </p:attrNameLst>
                                      </p:cBhvr>
                                      <p:by>
                                        <p:rgb r="100000" g="0" b="0"/>
                                      </p:by>
                                    </p:animClr>
                                    <p:set>
                                      <p:cBhvr>
                                        <p:cTn id="69" dur="750" fill="hold">
                                          <p:stCondLst>
                                            <p:cond delay="0"/>
                                          </p:stCondLst>
                                        </p:cTn>
                                        <p:tgtEl>
                                          <p:spTgt spid="43"/>
                                        </p:tgtEl>
                                        <p:attrNameLst>
                                          <p:attrName>stroke.on</p:attrName>
                                        </p:attrNameLst>
                                      </p:cBhvr>
                                      <p:to>
                                        <p:strVal val="true"/>
                                      </p:to>
                                    </p:set>
                                    <p:set>
                                      <p:cBhvr>
                                        <p:cTn id="70" dur="750" fill="hold">
                                          <p:stCondLst>
                                            <p:cond delay="0"/>
                                          </p:stCondLst>
                                        </p:cTn>
                                        <p:tgtEl>
                                          <p:spTgt spid="43"/>
                                        </p:tgtEl>
                                        <p:attrNameLst>
                                          <p:attrName>stroke.color</p:attrName>
                                        </p:attrNameLst>
                                      </p:cBhvr>
                                      <p:to>
                                        <p:clrVal>
                                          <a:srgbClr val="E6E6E6"/>
                                        </p:clrVal>
                                      </p:to>
                                    </p:set>
                                  </p:childTnLst>
                                </p:cTn>
                              </p:par>
                              <p:par>
                                <p:cTn id="71" presetID="9999" presetClass="entr" presetSubtype="0" fill="hold" nodeType="withEffect">
                                  <p:stCondLst>
                                    <p:cond delay="0"/>
                                  </p:stCondLst>
                                  <p:childTnLst>
                                    <p:set>
                                      <p:cBhvr>
                                        <p:cTn id="72" dur="1" fill="hold">
                                          <p:stCondLst>
                                            <p:cond delay="0"/>
                                          </p:stCondLst>
                                        </p:cTn>
                                        <p:tgtEl>
                                          <p:spTgt spid="38"/>
                                        </p:tgtEl>
                                        <p:attrNameLst>
                                          <p:attrName>style.visibility</p:attrName>
                                        </p:attrNameLst>
                                      </p:cBhvr>
                                      <p:to>
                                        <p:strVal val="visible"/>
                                      </p:to>
                                    </p:set>
                                    <p:animEffect filter="fade">
                                      <p:cBhvr>
                                        <p:cTn id="73" dur="500">
                                          <p:stCondLst>
                                            <p:cond delay="0"/>
                                          </p:stCondLst>
                                        </p:cTn>
                                        <p:tgtEl>
                                          <p:spTgt spid="38"/>
                                        </p:tgtEl>
                                      </p:cBhvr>
                                    </p:animEffect>
                                  </p:childTnLst>
                                </p:cTn>
                              </p:par>
                            </p:childTnLst>
                          </p:cTn>
                        </p:par>
                      </p:childTnLst>
                    </p:cTn>
                  </p:par>
                  <p:par>
                    <p:cTn id="74" fill="hold">
                      <p:stCondLst>
                        <p:cond delay="indefinite"/>
                      </p:stCondLst>
                      <p:childTnLst>
                        <p:par>
                          <p:cTn id="75" fill="hold">
                            <p:stCondLst>
                              <p:cond delay="0"/>
                            </p:stCondLst>
                            <p:childTnLst>
                              <p:par>
                                <p:cTn id="76" presetID="9999" presetClass="entr" presetSubtype="0" fill="hold" nodeType="clickEffect">
                                  <p:stCondLst>
                                    <p:cond delay="0"/>
                                  </p:stCondLst>
                                  <p:childTnLst>
                                    <p:set>
                                      <p:cBhvr>
                                        <p:cTn id="77" dur="1" fill="hold">
                                          <p:stCondLst>
                                            <p:cond delay="0"/>
                                          </p:stCondLst>
                                        </p:cTn>
                                        <p:tgtEl>
                                          <p:spTgt spid="39"/>
                                        </p:tgtEl>
                                        <p:attrNameLst>
                                          <p:attrName>style.visibility</p:attrName>
                                        </p:attrNameLst>
                                      </p:cBhvr>
                                      <p:to>
                                        <p:strVal val="visible"/>
                                      </p:to>
                                    </p:set>
                                    <p:animEffect filter="fade">
                                      <p:cBhvr>
                                        <p:cTn id="78" dur="500">
                                          <p:stCondLst>
                                            <p:cond delay="0"/>
                                          </p:stCondLst>
                                        </p:cTn>
                                        <p:tgtEl>
                                          <p:spTgt spid="39"/>
                                        </p:tgtEl>
                                      </p:cBhvr>
                                    </p:animEffect>
                                  </p:childTnLst>
                                </p:cTn>
                              </p:par>
                              <p:par>
                                <p:cTn id="79" presetID="9999" presetClass="emph" presetSubtype="0" fill="hold" grpId="1" nodeType="withEffect">
                                  <p:stCondLst>
                                    <p:cond delay="0"/>
                                  </p:stCondLst>
                                  <p:childTnLst>
                                    <p:anim to="" calcmode="lin" valueType="num">
                                      <p:cBhvr>
                                        <p:cTn id="80" dur="188" fill="hold">
                                          <p:stCondLst>
                                            <p:cond delay="0"/>
                                          </p:stCondLst>
                                        </p:cTn>
                                        <p:tgtEl>
                                          <p:spTgt spid="43"/>
                                        </p:tgtEl>
                                        <p:attrNameLst>
                                          <p:attrName>ppt_h</p:attrName>
                                        </p:attrNameLst>
                                      </p:cBhvr>
                                      <p:tavLst>
                                        <p:tav tm="0">
                                          <p:val>
                                            <p:strVal val="#ppt_h*1.3"/>
                                          </p:val>
                                        </p:tav>
                                        <p:tav tm="100000">
                                          <p:val>
                                            <p:strVal val="#ppt_h"/>
                                          </p:val>
                                        </p:tav>
                                      </p:tavLst>
                                    </p:anim>
                                    <p:anim to="" calcmode="lin" valueType="num">
                                      <p:cBhvr>
                                        <p:cTn id="81" dur="188" fill="hold">
                                          <p:stCondLst>
                                            <p:cond delay="0"/>
                                          </p:stCondLst>
                                        </p:cTn>
                                        <p:tgtEl>
                                          <p:spTgt spid="43"/>
                                        </p:tgtEl>
                                        <p:attrNameLst>
                                          <p:attrName>ppt_w</p:attrName>
                                        </p:attrNameLst>
                                      </p:cBhvr>
                                      <p:tavLst>
                                        <p:tav tm="0">
                                          <p:val>
                                            <p:strVal val="#ppt_w*1.3"/>
                                          </p:val>
                                        </p:tav>
                                        <p:tav tm="100000">
                                          <p:val>
                                            <p:strVal val="#ppt_w"/>
                                          </p:val>
                                        </p:tav>
                                      </p:tavLst>
                                    </p:anim>
                                    <p:animClr clrSpc="rgb" dir="cw">
                                      <p:cBhvr>
                                        <p:cTn id="82" dur="188" fill="hold">
                                          <p:stCondLst>
                                            <p:cond delay="0"/>
                                          </p:stCondLst>
                                        </p:cTn>
                                        <p:tgtEl>
                                          <p:spTgt spid="43"/>
                                        </p:tgtEl>
                                        <p:attrNameLst>
                                          <p:attrName>fillcolor</p:attrName>
                                        </p:attrNameLst>
                                      </p:cBhvr>
                                      <p:to>
                                        <a:srgbClr val="D9D9D9"/>
                                      </p:to>
                                    </p:animClr>
                                    <p:set>
                                      <p:cBhvr>
                                        <p:cTn id="83" dur="750" fill="hold">
                                          <p:stCondLst>
                                            <p:cond delay="0"/>
                                          </p:stCondLst>
                                        </p:cTn>
                                        <p:tgtEl>
                                          <p:spTgt spid="43"/>
                                        </p:tgtEl>
                                        <p:attrNameLst>
                                          <p:attrName>stroke.on</p:attrName>
                                        </p:attrNameLst>
                                      </p:cBhvr>
                                      <p:to>
                                        <p:strVal val="true"/>
                                      </p:to>
                                    </p:set>
                                    <p:set>
                                      <p:cBhvr>
                                        <p:cTn id="84" dur="750" fill="hold">
                                          <p:stCondLst>
                                            <p:cond delay="0"/>
                                          </p:stCondLst>
                                        </p:cTn>
                                        <p:tgtEl>
                                          <p:spTgt spid="43"/>
                                        </p:tgtEl>
                                        <p:attrNameLst>
                                          <p:attrName>stroke.color</p:attrName>
                                        </p:attrNameLst>
                                      </p:cBhvr>
                                      <p:to>
                                        <p:clrVal>
                                          <a:srgbClr val="FFFFFF"/>
                                        </p:clrVal>
                                      </p:to>
                                    </p:set>
                                  </p:childTnLst>
                                </p:cTn>
                              </p:par>
                              <p:par>
                                <p:cTn id="85" presetID="9999" presetClass="emph" presetSubtype="0" fill="hold" grpId="0" nodeType="withEffect">
                                  <p:stCondLst>
                                    <p:cond delay="0"/>
                                  </p:stCondLst>
                                  <p:childTnLst>
                                    <p:anim to="" calcmode="lin" valueType="num">
                                      <p:cBhvr>
                                        <p:cTn id="86" dur="188" fill="hold">
                                          <p:stCondLst>
                                            <p:cond delay="0"/>
                                          </p:stCondLst>
                                        </p:cTn>
                                        <p:tgtEl>
                                          <p:spTgt spid="41"/>
                                        </p:tgtEl>
                                        <p:attrNameLst>
                                          <p:attrName>ppt_h</p:attrName>
                                        </p:attrNameLst>
                                      </p:cBhvr>
                                      <p:tavLst>
                                        <p:tav tm="0">
                                          <p:val>
                                            <p:strVal val="#ppt_h"/>
                                          </p:val>
                                        </p:tav>
                                        <p:tav tm="100000">
                                          <p:val>
                                            <p:strVal val="#ppt_h*1.3"/>
                                          </p:val>
                                        </p:tav>
                                      </p:tavLst>
                                    </p:anim>
                                    <p:anim to="" calcmode="lin" valueType="num">
                                      <p:cBhvr>
                                        <p:cTn id="87" dur="188" fill="hold">
                                          <p:stCondLst>
                                            <p:cond delay="0"/>
                                          </p:stCondLst>
                                        </p:cTn>
                                        <p:tgtEl>
                                          <p:spTgt spid="41"/>
                                        </p:tgtEl>
                                        <p:attrNameLst>
                                          <p:attrName>ppt_w</p:attrName>
                                        </p:attrNameLst>
                                      </p:cBhvr>
                                      <p:tavLst>
                                        <p:tav tm="0">
                                          <p:val>
                                            <p:strVal val="#ppt_w"/>
                                          </p:val>
                                        </p:tav>
                                        <p:tav tm="100000">
                                          <p:val>
                                            <p:strVal val="#ppt_w*1.3"/>
                                          </p:val>
                                        </p:tav>
                                      </p:tavLst>
                                    </p:anim>
                                    <p:animClr clrSpc="rgb" dir="cw">
                                      <p:cBhvr>
                                        <p:cTn id="88" dur="188" fill="hold">
                                          <p:stCondLst>
                                            <p:cond delay="0"/>
                                          </p:stCondLst>
                                        </p:cTn>
                                        <p:tgtEl>
                                          <p:spTgt spid="41"/>
                                        </p:tgtEl>
                                        <p:attrNameLst>
                                          <p:attrName>fillcolor</p:attrName>
                                        </p:attrNameLst>
                                      </p:cBhvr>
                                      <p:by>
                                        <p:rgb r="100000" g="0" b="0"/>
                                      </p:by>
                                    </p:animClr>
                                    <p:set>
                                      <p:cBhvr>
                                        <p:cTn id="89" dur="750" fill="hold">
                                          <p:stCondLst>
                                            <p:cond delay="0"/>
                                          </p:stCondLst>
                                        </p:cTn>
                                        <p:tgtEl>
                                          <p:spTgt spid="41"/>
                                        </p:tgtEl>
                                        <p:attrNameLst>
                                          <p:attrName>stroke.on</p:attrName>
                                        </p:attrNameLst>
                                      </p:cBhvr>
                                      <p:to>
                                        <p:strVal val="true"/>
                                      </p:to>
                                    </p:set>
                                    <p:set>
                                      <p:cBhvr>
                                        <p:cTn id="90" dur="750" fill="hold">
                                          <p:stCondLst>
                                            <p:cond delay="0"/>
                                          </p:stCondLst>
                                        </p:cTn>
                                        <p:tgtEl>
                                          <p:spTgt spid="41"/>
                                        </p:tgtEl>
                                        <p:attrNameLst>
                                          <p:attrName>stroke.color</p:attrName>
                                        </p:attrNameLst>
                                      </p:cBhvr>
                                      <p:to>
                                        <p:clrVal>
                                          <a:srgbClr val="E6E6E6"/>
                                        </p:clrVal>
                                      </p:to>
                                    </p:set>
                                  </p:childTnLst>
                                </p:cTn>
                              </p:par>
                            </p:childTnLst>
                          </p:cTn>
                        </p:par>
                      </p:childTnLst>
                    </p:cTn>
                  </p:par>
                  <p:par>
                    <p:cTn id="91" fill="hold">
                      <p:stCondLst>
                        <p:cond delay="indefinite"/>
                      </p:stCondLst>
                      <p:childTnLst>
                        <p:par>
                          <p:cTn id="92" fill="hold">
                            <p:stCondLst>
                              <p:cond delay="0"/>
                            </p:stCondLst>
                            <p:childTnLst>
                              <p:par>
                                <p:cTn id="93" presetID="9999" presetClass="entr" presetSubtype="0" fill="hold" nodeType="clickEffect">
                                  <p:stCondLst>
                                    <p:cond delay="0"/>
                                  </p:stCondLst>
                                  <p:childTnLst>
                                    <p:set>
                                      <p:cBhvr>
                                        <p:cTn id="94" dur="1" fill="hold">
                                          <p:stCondLst>
                                            <p:cond delay="0"/>
                                          </p:stCondLst>
                                        </p:cTn>
                                        <p:tgtEl>
                                          <p:spTgt spid="40"/>
                                        </p:tgtEl>
                                        <p:attrNameLst>
                                          <p:attrName>style.visibility</p:attrName>
                                        </p:attrNameLst>
                                      </p:cBhvr>
                                      <p:to>
                                        <p:strVal val="visible"/>
                                      </p:to>
                                    </p:set>
                                    <p:animEffect filter="fade">
                                      <p:cBhvr>
                                        <p:cTn id="95" dur="500">
                                          <p:stCondLst>
                                            <p:cond delay="0"/>
                                          </p:stCondLst>
                                        </p:cTn>
                                        <p:tgtEl>
                                          <p:spTgt spid="40"/>
                                        </p:tgtEl>
                                      </p:cBhvr>
                                    </p:animEffect>
                                  </p:childTnLst>
                                </p:cTn>
                              </p:par>
                              <p:par>
                                <p:cTn id="96" presetID="9999" presetClass="emph" presetSubtype="0" fill="hold" grpId="1" nodeType="withEffect">
                                  <p:stCondLst>
                                    <p:cond delay="0"/>
                                  </p:stCondLst>
                                  <p:childTnLst>
                                    <p:anim to="" calcmode="lin" valueType="num">
                                      <p:cBhvr>
                                        <p:cTn id="97" dur="188" fill="hold">
                                          <p:stCondLst>
                                            <p:cond delay="0"/>
                                          </p:stCondLst>
                                        </p:cTn>
                                        <p:tgtEl>
                                          <p:spTgt spid="41"/>
                                        </p:tgtEl>
                                        <p:attrNameLst>
                                          <p:attrName>ppt_h</p:attrName>
                                        </p:attrNameLst>
                                      </p:cBhvr>
                                      <p:tavLst>
                                        <p:tav tm="0">
                                          <p:val>
                                            <p:strVal val="#ppt_h*1.3"/>
                                          </p:val>
                                        </p:tav>
                                        <p:tav tm="100000">
                                          <p:val>
                                            <p:strVal val="#ppt_h"/>
                                          </p:val>
                                        </p:tav>
                                      </p:tavLst>
                                    </p:anim>
                                    <p:anim to="" calcmode="lin" valueType="num">
                                      <p:cBhvr>
                                        <p:cTn id="98" dur="188" fill="hold">
                                          <p:stCondLst>
                                            <p:cond delay="0"/>
                                          </p:stCondLst>
                                        </p:cTn>
                                        <p:tgtEl>
                                          <p:spTgt spid="41"/>
                                        </p:tgtEl>
                                        <p:attrNameLst>
                                          <p:attrName>ppt_w</p:attrName>
                                        </p:attrNameLst>
                                      </p:cBhvr>
                                      <p:tavLst>
                                        <p:tav tm="0">
                                          <p:val>
                                            <p:strVal val="#ppt_w*1.3"/>
                                          </p:val>
                                        </p:tav>
                                        <p:tav tm="100000">
                                          <p:val>
                                            <p:strVal val="#ppt_w"/>
                                          </p:val>
                                        </p:tav>
                                      </p:tavLst>
                                    </p:anim>
                                    <p:animClr clrSpc="rgb" dir="cw">
                                      <p:cBhvr>
                                        <p:cTn id="99" dur="188" fill="hold">
                                          <p:stCondLst>
                                            <p:cond delay="0"/>
                                          </p:stCondLst>
                                        </p:cTn>
                                        <p:tgtEl>
                                          <p:spTgt spid="41"/>
                                        </p:tgtEl>
                                        <p:attrNameLst>
                                          <p:attrName>fillcolor</p:attrName>
                                        </p:attrNameLst>
                                      </p:cBhvr>
                                      <p:to>
                                        <a:srgbClr val="D9D9D9"/>
                                      </p:to>
                                    </p:animClr>
                                    <p:set>
                                      <p:cBhvr>
                                        <p:cTn id="100" dur="750" fill="hold">
                                          <p:stCondLst>
                                            <p:cond delay="0"/>
                                          </p:stCondLst>
                                        </p:cTn>
                                        <p:tgtEl>
                                          <p:spTgt spid="41"/>
                                        </p:tgtEl>
                                        <p:attrNameLst>
                                          <p:attrName>stroke.on</p:attrName>
                                        </p:attrNameLst>
                                      </p:cBhvr>
                                      <p:to>
                                        <p:strVal val="true"/>
                                      </p:to>
                                    </p:set>
                                    <p:set>
                                      <p:cBhvr>
                                        <p:cTn id="101" dur="750" fill="hold">
                                          <p:stCondLst>
                                            <p:cond delay="0"/>
                                          </p:stCondLst>
                                        </p:cTn>
                                        <p:tgtEl>
                                          <p:spTgt spid="41"/>
                                        </p:tgtEl>
                                        <p:attrNameLst>
                                          <p:attrName>stroke.color</p:attrName>
                                        </p:attrNameLst>
                                      </p:cBhvr>
                                      <p:to>
                                        <p:clrVal>
                                          <a:srgbClr val="FFFFFF"/>
                                        </p:clrVal>
                                      </p:to>
                                    </p:set>
                                  </p:childTnLst>
                                </p:cTn>
                              </p:par>
                              <p:par>
                                <p:cTn id="102" presetID="9999" presetClass="emph" presetSubtype="0" fill="hold" grpId="0" nodeType="withEffect">
                                  <p:stCondLst>
                                    <p:cond delay="0"/>
                                  </p:stCondLst>
                                  <p:childTnLst>
                                    <p:anim to="" calcmode="lin" valueType="num">
                                      <p:cBhvr>
                                        <p:cTn id="103" dur="188" fill="hold">
                                          <p:stCondLst>
                                            <p:cond delay="0"/>
                                          </p:stCondLst>
                                        </p:cTn>
                                        <p:tgtEl>
                                          <p:spTgt spid="42"/>
                                        </p:tgtEl>
                                        <p:attrNameLst>
                                          <p:attrName>ppt_h</p:attrName>
                                        </p:attrNameLst>
                                      </p:cBhvr>
                                      <p:tavLst>
                                        <p:tav tm="0">
                                          <p:val>
                                            <p:strVal val="#ppt_h"/>
                                          </p:val>
                                        </p:tav>
                                        <p:tav tm="100000">
                                          <p:val>
                                            <p:strVal val="#ppt_h*1.3"/>
                                          </p:val>
                                        </p:tav>
                                      </p:tavLst>
                                    </p:anim>
                                    <p:anim to="" calcmode="lin" valueType="num">
                                      <p:cBhvr>
                                        <p:cTn id="104" dur="188" fill="hold">
                                          <p:stCondLst>
                                            <p:cond delay="0"/>
                                          </p:stCondLst>
                                        </p:cTn>
                                        <p:tgtEl>
                                          <p:spTgt spid="42"/>
                                        </p:tgtEl>
                                        <p:attrNameLst>
                                          <p:attrName>ppt_w</p:attrName>
                                        </p:attrNameLst>
                                      </p:cBhvr>
                                      <p:tavLst>
                                        <p:tav tm="0">
                                          <p:val>
                                            <p:strVal val="#ppt_w"/>
                                          </p:val>
                                        </p:tav>
                                        <p:tav tm="100000">
                                          <p:val>
                                            <p:strVal val="#ppt_w*1.3"/>
                                          </p:val>
                                        </p:tav>
                                      </p:tavLst>
                                    </p:anim>
                                    <p:animClr clrSpc="rgb" dir="cw">
                                      <p:cBhvr>
                                        <p:cTn id="105" dur="188" fill="hold">
                                          <p:stCondLst>
                                            <p:cond delay="0"/>
                                          </p:stCondLst>
                                        </p:cTn>
                                        <p:tgtEl>
                                          <p:spTgt spid="42"/>
                                        </p:tgtEl>
                                        <p:attrNameLst>
                                          <p:attrName>fillcolor</p:attrName>
                                        </p:attrNameLst>
                                      </p:cBhvr>
                                      <p:by>
                                        <p:rgb r="100000" g="0" b="0"/>
                                      </p:by>
                                    </p:animClr>
                                    <p:set>
                                      <p:cBhvr>
                                        <p:cTn id="106" dur="750" fill="hold">
                                          <p:stCondLst>
                                            <p:cond delay="0"/>
                                          </p:stCondLst>
                                        </p:cTn>
                                        <p:tgtEl>
                                          <p:spTgt spid="42"/>
                                        </p:tgtEl>
                                        <p:attrNameLst>
                                          <p:attrName>stroke.on</p:attrName>
                                        </p:attrNameLst>
                                      </p:cBhvr>
                                      <p:to>
                                        <p:strVal val="true"/>
                                      </p:to>
                                    </p:set>
                                    <p:set>
                                      <p:cBhvr>
                                        <p:cTn id="107" dur="750" fill="hold">
                                          <p:stCondLst>
                                            <p:cond delay="0"/>
                                          </p:stCondLst>
                                        </p:cTn>
                                        <p:tgtEl>
                                          <p:spTgt spid="42"/>
                                        </p:tgtEl>
                                        <p:attrNameLst>
                                          <p:attrName>stroke.color</p:attrName>
                                        </p:attrNameLst>
                                      </p:cBhvr>
                                      <p:to>
                                        <p:clrVal>
                                          <a:srgbClr val="E6E6E6"/>
                                        </p:clrVal>
                                      </p:to>
                                    </p:set>
                                  </p:childTnLst>
                                </p:cTn>
                              </p:par>
                            </p:childTnLst>
                          </p:cTn>
                        </p:par>
                      </p:childTnLst>
                    </p:cTn>
                  </p:par>
                  <p:par>
                    <p:cTn id="108" fill="hold">
                      <p:stCondLst>
                        <p:cond delay="indefinite"/>
                      </p:stCondLst>
                      <p:childTnLst>
                        <p:par>
                          <p:cTn id="109" fill="hold">
                            <p:stCondLst>
                              <p:cond delay="0"/>
                            </p:stCondLst>
                            <p:childTnLst>
                              <p:par>
                                <p:cTn id="110" presetID="9999" presetClass="entr" presetSubtype="0" fill="hold" nodeType="clickEffect">
                                  <p:stCondLst>
                                    <p:cond delay="0"/>
                                  </p:stCondLst>
                                  <p:childTnLst>
                                    <p:set>
                                      <p:cBhvr>
                                        <p:cTn id="111" dur="1" fill="hold">
                                          <p:stCondLst>
                                            <p:cond delay="0"/>
                                          </p:stCondLst>
                                        </p:cTn>
                                        <p:tgtEl>
                                          <p:spTgt spid="44"/>
                                        </p:tgtEl>
                                        <p:attrNameLst>
                                          <p:attrName>style.visibility</p:attrName>
                                        </p:attrNameLst>
                                      </p:cBhvr>
                                      <p:to>
                                        <p:strVal val="visible"/>
                                      </p:to>
                                    </p:set>
                                    <p:animEffect filter="fade">
                                      <p:cBhvr>
                                        <p:cTn id="112" dur="500">
                                          <p:stCondLst>
                                            <p:cond delay="0"/>
                                          </p:stCondLst>
                                        </p:cTn>
                                        <p:tgtEl>
                                          <p:spTgt spid="44"/>
                                        </p:tgtEl>
                                      </p:cBhvr>
                                    </p:animEffect>
                                  </p:childTnLst>
                                </p:cTn>
                              </p:par>
                            </p:childTnLst>
                          </p:cTn>
                        </p:par>
                      </p:childTnLst>
                    </p:cTn>
                  </p:par>
                  <p:par>
                    <p:cTn id="113" fill="hold">
                      <p:stCondLst>
                        <p:cond delay="indefinite"/>
                      </p:stCondLst>
                      <p:childTnLst>
                        <p:par>
                          <p:cTn id="114" fill="hold">
                            <p:stCondLst>
                              <p:cond delay="0"/>
                            </p:stCondLst>
                            <p:childTnLst>
                              <p:par>
                                <p:cTn id="115" presetID="9999" presetClass="entr" presetSubtype="0" fill="hold" nodeType="clickEffect">
                                  <p:stCondLst>
                                    <p:cond delay="0"/>
                                  </p:stCondLst>
                                  <p:childTnLst>
                                    <p:set>
                                      <p:cBhvr>
                                        <p:cTn id="116" dur="1" fill="hold">
                                          <p:stCondLst>
                                            <p:cond delay="0"/>
                                          </p:stCondLst>
                                        </p:cTn>
                                        <p:tgtEl>
                                          <p:spTgt spid="45"/>
                                        </p:tgtEl>
                                        <p:attrNameLst>
                                          <p:attrName>style.visibility</p:attrName>
                                        </p:attrNameLst>
                                      </p:cBhvr>
                                      <p:to>
                                        <p:strVal val="visible"/>
                                      </p:to>
                                    </p:set>
                                    <p:animEffect filter="fade">
                                      <p:cBhvr>
                                        <p:cTn id="117" dur="500">
                                          <p:stCondLst>
                                            <p:cond delay="0"/>
                                          </p:stCondLst>
                                        </p:cTn>
                                        <p:tgtEl>
                                          <p:spTgt spid="45"/>
                                        </p:tgtEl>
                                      </p:cBhvr>
                                    </p:animEffect>
                                  </p:childTnLst>
                                </p:cTn>
                              </p:par>
                            </p:childTnLst>
                          </p:cTn>
                        </p:par>
                      </p:childTnLst>
                    </p:cTn>
                  </p:par>
                  <p:par>
                    <p:cTn id="118" fill="hold">
                      <p:stCondLst>
                        <p:cond delay="indefinite"/>
                      </p:stCondLst>
                      <p:childTnLst>
                        <p:par>
                          <p:cTn id="119" fill="hold">
                            <p:stCondLst>
                              <p:cond delay="0"/>
                            </p:stCondLst>
                            <p:childTnLst>
                              <p:par>
                                <p:cTn id="120" presetID="9999" presetClass="entr" presetSubtype="0" fill="hold" nodeType="clickEffect">
                                  <p:stCondLst>
                                    <p:cond delay="0"/>
                                  </p:stCondLst>
                                  <p:childTnLst>
                                    <p:set>
                                      <p:cBhvr>
                                        <p:cTn id="121" dur="1" fill="hold">
                                          <p:stCondLst>
                                            <p:cond delay="0"/>
                                          </p:stCondLst>
                                        </p:cTn>
                                        <p:tgtEl>
                                          <p:spTgt spid="46"/>
                                        </p:tgtEl>
                                        <p:attrNameLst>
                                          <p:attrName>style.visibility</p:attrName>
                                        </p:attrNameLst>
                                      </p:cBhvr>
                                      <p:to>
                                        <p:strVal val="visible"/>
                                      </p:to>
                                    </p:set>
                                    <p:animEffect filter="fade">
                                      <p:cBhvr>
                                        <p:cTn id="122" dur="500">
                                          <p:stCondLst>
                                            <p:cond delay="0"/>
                                          </p:stCondLst>
                                        </p:cTn>
                                        <p:tgtEl>
                                          <p:spTgt spid="46"/>
                                        </p:tgtEl>
                                      </p:cBhvr>
                                    </p:animEffect>
                                  </p:childTnLst>
                                </p:cTn>
                              </p:par>
                            </p:childTnLst>
                          </p:cTn>
                        </p:par>
                      </p:childTnLst>
                    </p:cTn>
                  </p:par>
                  <p:par>
                    <p:cTn id="123" fill="hold">
                      <p:stCondLst>
                        <p:cond delay="indefinite"/>
                      </p:stCondLst>
                      <p:childTnLst>
                        <p:par>
                          <p:cTn id="124" fill="hold">
                            <p:stCondLst>
                              <p:cond delay="0"/>
                            </p:stCondLst>
                            <p:childTnLst>
                              <p:par>
                                <p:cTn id="125" presetID="2" presetClass="entr" presetSubtype="4" fill="hold" grpId="0" nodeType="clickEffect">
                                  <p:stCondLst>
                                    <p:cond delay="0"/>
                                  </p:stCondLst>
                                  <p:childTnLst>
                                    <p:set>
                                      <p:cBhvr>
                                        <p:cTn id="126" dur="1" fill="hold">
                                          <p:stCondLst>
                                            <p:cond delay="0"/>
                                          </p:stCondLst>
                                        </p:cTn>
                                        <p:tgtEl>
                                          <p:spTgt spid="3"/>
                                        </p:tgtEl>
                                        <p:attrNameLst>
                                          <p:attrName>style.visibility</p:attrName>
                                        </p:attrNameLst>
                                      </p:cBhvr>
                                      <p:to>
                                        <p:strVal val="visible"/>
                                      </p:to>
                                    </p:set>
                                    <p:anim calcmode="lin" valueType="num">
                                      <p:cBhvr additive="base">
                                        <p:cTn id="127" dur="500" fill="hold"/>
                                        <p:tgtEl>
                                          <p:spTgt spid="3"/>
                                        </p:tgtEl>
                                        <p:attrNameLst>
                                          <p:attrName>ppt_x</p:attrName>
                                        </p:attrNameLst>
                                      </p:cBhvr>
                                      <p:tavLst>
                                        <p:tav tm="0">
                                          <p:val>
                                            <p:strVal val="#ppt_x"/>
                                          </p:val>
                                        </p:tav>
                                        <p:tav tm="100000">
                                          <p:val>
                                            <p:strVal val="#ppt_x"/>
                                          </p:val>
                                        </p:tav>
                                      </p:tavLst>
                                    </p:anim>
                                    <p:anim calcmode="lin" valueType="num">
                                      <p:cBhvr additive="base">
                                        <p:cTn id="12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29" fill="hold">
                      <p:stCondLst>
                        <p:cond delay="indefinite"/>
                      </p:stCondLst>
                      <p:childTnLst>
                        <p:par>
                          <p:cTn id="130" fill="hold">
                            <p:stCondLst>
                              <p:cond delay="0"/>
                            </p:stCondLst>
                            <p:childTnLst>
                              <p:par>
                                <p:cTn id="131" presetID="2" presetClass="entr" presetSubtype="4" fill="hold" grpId="0" nodeType="clickEffect">
                                  <p:stCondLst>
                                    <p:cond delay="0"/>
                                  </p:stCondLst>
                                  <p:childTnLst>
                                    <p:set>
                                      <p:cBhvr>
                                        <p:cTn id="132" dur="1" fill="hold">
                                          <p:stCondLst>
                                            <p:cond delay="0"/>
                                          </p:stCondLst>
                                        </p:cTn>
                                        <p:tgtEl>
                                          <p:spTgt spid="4"/>
                                        </p:tgtEl>
                                        <p:attrNameLst>
                                          <p:attrName>style.visibility</p:attrName>
                                        </p:attrNameLst>
                                      </p:cBhvr>
                                      <p:to>
                                        <p:strVal val="visible"/>
                                      </p:to>
                                    </p:set>
                                    <p:anim calcmode="lin" valueType="num">
                                      <p:cBhvr additive="base">
                                        <p:cTn id="133" dur="500" fill="hold"/>
                                        <p:tgtEl>
                                          <p:spTgt spid="4"/>
                                        </p:tgtEl>
                                        <p:attrNameLst>
                                          <p:attrName>ppt_x</p:attrName>
                                        </p:attrNameLst>
                                      </p:cBhvr>
                                      <p:tavLst>
                                        <p:tav tm="0">
                                          <p:val>
                                            <p:strVal val="#ppt_x"/>
                                          </p:val>
                                        </p:tav>
                                        <p:tav tm="100000">
                                          <p:val>
                                            <p:strVal val="#ppt_x"/>
                                          </p:val>
                                        </p:tav>
                                      </p:tavLst>
                                    </p:anim>
                                    <p:anim calcmode="lin" valueType="num">
                                      <p:cBhvr additive="base">
                                        <p:cTn id="13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35" fill="hold">
                      <p:stCondLst>
                        <p:cond delay="indefinite"/>
                      </p:stCondLst>
                      <p:childTnLst>
                        <p:par>
                          <p:cTn id="136" fill="hold">
                            <p:stCondLst>
                              <p:cond delay="0"/>
                            </p:stCondLst>
                            <p:childTnLst>
                              <p:par>
                                <p:cTn id="137" presetID="2" presetClass="entr" presetSubtype="4" fill="hold" grpId="0" nodeType="clickEffect">
                                  <p:stCondLst>
                                    <p:cond delay="0"/>
                                  </p:stCondLst>
                                  <p:childTnLst>
                                    <p:set>
                                      <p:cBhvr>
                                        <p:cTn id="138" dur="1" fill="hold">
                                          <p:stCondLst>
                                            <p:cond delay="0"/>
                                          </p:stCondLst>
                                        </p:cTn>
                                        <p:tgtEl>
                                          <p:spTgt spid="5"/>
                                        </p:tgtEl>
                                        <p:attrNameLst>
                                          <p:attrName>style.visibility</p:attrName>
                                        </p:attrNameLst>
                                      </p:cBhvr>
                                      <p:to>
                                        <p:strVal val="visible"/>
                                      </p:to>
                                    </p:set>
                                    <p:anim calcmode="lin" valueType="num">
                                      <p:cBhvr additive="base">
                                        <p:cTn id="139" dur="500" fill="hold"/>
                                        <p:tgtEl>
                                          <p:spTgt spid="5"/>
                                        </p:tgtEl>
                                        <p:attrNameLst>
                                          <p:attrName>ppt_x</p:attrName>
                                        </p:attrNameLst>
                                      </p:cBhvr>
                                      <p:tavLst>
                                        <p:tav tm="0">
                                          <p:val>
                                            <p:strVal val="#ppt_x"/>
                                          </p:val>
                                        </p:tav>
                                        <p:tav tm="100000">
                                          <p:val>
                                            <p:strVal val="#ppt_x"/>
                                          </p:val>
                                        </p:tav>
                                      </p:tavLst>
                                    </p:anim>
                                    <p:anim calcmode="lin" valueType="num">
                                      <p:cBhvr additive="base">
                                        <p:cTn id="14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41" fill="hold">
                      <p:stCondLst>
                        <p:cond delay="indefinite"/>
                      </p:stCondLst>
                      <p:childTnLst>
                        <p:par>
                          <p:cTn id="142" fill="hold">
                            <p:stCondLst>
                              <p:cond delay="0"/>
                            </p:stCondLst>
                            <p:childTnLst>
                              <p:par>
                                <p:cTn id="143" presetID="2" presetClass="entr" presetSubtype="4" fill="hold" grpId="0" nodeType="clickEffect">
                                  <p:stCondLst>
                                    <p:cond delay="0"/>
                                  </p:stCondLst>
                                  <p:childTnLst>
                                    <p:set>
                                      <p:cBhvr>
                                        <p:cTn id="144" dur="1" fill="hold">
                                          <p:stCondLst>
                                            <p:cond delay="0"/>
                                          </p:stCondLst>
                                        </p:cTn>
                                        <p:tgtEl>
                                          <p:spTgt spid="2"/>
                                        </p:tgtEl>
                                        <p:attrNameLst>
                                          <p:attrName>style.visibility</p:attrName>
                                        </p:attrNameLst>
                                      </p:cBhvr>
                                      <p:to>
                                        <p:strVal val="visible"/>
                                      </p:to>
                                    </p:set>
                                    <p:anim calcmode="lin" valueType="num">
                                      <p:cBhvr additive="base">
                                        <p:cTn id="145" dur="500" fill="hold"/>
                                        <p:tgtEl>
                                          <p:spTgt spid="2"/>
                                        </p:tgtEl>
                                        <p:attrNameLst>
                                          <p:attrName>ppt_x</p:attrName>
                                        </p:attrNameLst>
                                      </p:cBhvr>
                                      <p:tavLst>
                                        <p:tav tm="0">
                                          <p:val>
                                            <p:strVal val="#ppt_x"/>
                                          </p:val>
                                        </p:tav>
                                        <p:tav tm="100000">
                                          <p:val>
                                            <p:strVal val="#ppt_x"/>
                                          </p:val>
                                        </p:tav>
                                      </p:tavLst>
                                    </p:anim>
                                    <p:anim calcmode="lin" valueType="num">
                                      <p:cBhvr additive="base">
                                        <p:cTn id="146"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bldLvl="0" animBg="1"/>
      <p:bldP spid="26" grpId="1" bldLvl="0" animBg="1"/>
      <p:bldP spid="27" grpId="0" bldLvl="0" animBg="1"/>
      <p:bldP spid="27" grpId="1" animBg="1"/>
      <p:bldP spid="30" grpId="0" bldLvl="0" animBg="1"/>
      <p:bldP spid="30" grpId="1" bldLvl="0" animBg="1"/>
      <p:bldP spid="31" grpId="0" bldLvl="0" animBg="1"/>
      <p:bldP spid="31" grpId="1" bldLvl="0" animBg="1"/>
      <p:bldP spid="32" grpId="0" bldLvl="0" animBg="1"/>
      <p:bldP spid="32" grpId="1" animBg="1"/>
      <p:bldP spid="33" grpId="0" bldLvl="0" animBg="1"/>
      <p:bldP spid="33" grpId="1" bldLvl="0" animBg="1"/>
      <p:bldP spid="41" grpId="0" bldLvl="0" animBg="1"/>
      <p:bldP spid="41" grpId="1" bldLvl="0" animBg="1"/>
      <p:bldP spid="42" grpId="0" bldLvl="0" animBg="1"/>
      <p:bldP spid="42" grpId="1" animBg="1"/>
      <p:bldP spid="43" grpId="0" bldLvl="0" animBg="1"/>
      <p:bldP spid="43" grpId="1" bldLvl="0" animBg="1"/>
      <p:bldP spid="3" grpId="0"/>
      <p:bldP spid="3" grpId="1"/>
      <p:bldP spid="4" grpId="0"/>
      <p:bldP spid="4" grpId="1"/>
      <p:bldP spid="5" grpId="0"/>
      <p:bldP spid="5" grpId="1"/>
      <p:bldP spid="2" grpId="0"/>
      <p:bldP spid="2" grpId="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图片 2"/>
          <p:cNvPicPr>
            <a:picLocks noChangeAspect="1"/>
          </p:cNvPicPr>
          <p:nvPr/>
        </p:nvPicPr>
        <p:blipFill>
          <a:blip r:embed="rId1"/>
          <a:stretch>
            <a:fillRect/>
          </a:stretch>
        </p:blipFill>
        <p:spPr>
          <a:xfrm>
            <a:off x="219710" y="442595"/>
            <a:ext cx="4485640" cy="6283960"/>
          </a:xfrm>
          <a:prstGeom prst="rect">
            <a:avLst/>
          </a:prstGeom>
        </p:spPr>
      </p:pic>
      <p:pic>
        <p:nvPicPr>
          <p:cNvPr id="4" name="图片 3"/>
          <p:cNvPicPr>
            <a:picLocks noChangeAspect="1"/>
          </p:cNvPicPr>
          <p:nvPr/>
        </p:nvPicPr>
        <p:blipFill>
          <a:blip r:embed="rId2"/>
          <a:stretch>
            <a:fillRect/>
          </a:stretch>
        </p:blipFill>
        <p:spPr>
          <a:xfrm>
            <a:off x="7731125" y="442595"/>
            <a:ext cx="4290695" cy="6113780"/>
          </a:xfrm>
          <a:prstGeom prst="rect">
            <a:avLst/>
          </a:prstGeom>
        </p:spPr>
      </p:pic>
      <p:sp>
        <p:nvSpPr>
          <p:cNvPr id="24" name="文本框 23"/>
          <p:cNvSpPr txBox="1"/>
          <p:nvPr/>
        </p:nvSpPr>
        <p:spPr>
          <a:xfrm>
            <a:off x="4737735" y="1609090"/>
            <a:ext cx="2993390" cy="3950970"/>
          </a:xfrm>
          <a:prstGeom prst="rect">
            <a:avLst/>
          </a:prstGeom>
          <a:noFill/>
        </p:spPr>
        <p:txBody>
          <a:bodyPr wrap="square" rtlCol="0">
            <a:noAutofit/>
          </a:bodyPr>
          <a:p>
            <a:pPr>
              <a:lnSpc>
                <a:spcPct val="140000"/>
              </a:lnSpc>
              <a:spcBef>
                <a:spcPts val="0"/>
              </a:spcBef>
              <a:spcAft>
                <a:spcPts val="0"/>
              </a:spcAft>
            </a:pPr>
            <a:r>
              <a:rPr lang="zh-CN" altLang="en-US" sz="2400" b="1">
                <a:latin typeface="宋体" panose="02010600030101010101" pitchFamily="2" charset="-122"/>
                <a:ea typeface="宋体" panose="02010600030101010101" pitchFamily="2" charset="-122"/>
              </a:rPr>
              <a:t>新教材融入中国</a:t>
            </a:r>
            <a:r>
              <a:rPr lang="en-US" altLang="zh-CN" sz="2400" b="1">
                <a:latin typeface="宋体" panose="02010600030101010101" pitchFamily="2" charset="-122"/>
                <a:ea typeface="宋体" panose="02010600030101010101" pitchFamily="2" charset="-122"/>
              </a:rPr>
              <a:t>   </a:t>
            </a:r>
            <a:r>
              <a:rPr lang="zh-CN" altLang="en-US" sz="2400" b="1">
                <a:latin typeface="宋体" panose="02010600030101010101" pitchFamily="2" charset="-122"/>
                <a:ea typeface="宋体" panose="02010600030101010101" pitchFamily="2" charset="-122"/>
              </a:rPr>
              <a:t>传统文化元素</a:t>
            </a:r>
            <a:endParaRPr lang="zh-CN" altLang="en-US" sz="2400" b="1">
              <a:latin typeface="宋体" panose="02010600030101010101" pitchFamily="2" charset="-122"/>
              <a:ea typeface="宋体" panose="02010600030101010101" pitchFamily="2" charset="-122"/>
            </a:endParaRPr>
          </a:p>
          <a:p>
            <a:pPr>
              <a:lnSpc>
                <a:spcPct val="180000"/>
              </a:lnSpc>
              <a:spcBef>
                <a:spcPts val="0"/>
              </a:spcBef>
              <a:spcAft>
                <a:spcPts val="0"/>
              </a:spcAft>
            </a:pPr>
            <a:r>
              <a:rPr lang="en-US" altLang="zh-CN" sz="2000">
                <a:latin typeface="Times New Roman" panose="02020603050405020304" charset="0"/>
                <a:ea typeface="宋体" panose="02010600030101010101" pitchFamily="2" charset="-122"/>
                <a:cs typeface="Times New Roman" panose="02020603050405020304" charset="0"/>
              </a:rPr>
              <a:t>Unit1 Let’s spell </a:t>
            </a:r>
            <a:r>
              <a:rPr lang="zh-CN" altLang="en-US" sz="2000">
                <a:latin typeface="Times New Roman" panose="02020603050405020304" charset="0"/>
                <a:ea typeface="宋体" panose="02010600030101010101" pitchFamily="2" charset="-122"/>
                <a:cs typeface="Times New Roman" panose="02020603050405020304" charset="0"/>
              </a:rPr>
              <a:t>（</a:t>
            </a:r>
            <a:r>
              <a:rPr lang="zh-CN" altLang="en-US" sz="2000">
                <a:latin typeface="Times New Roman" panose="02020603050405020304" charset="0"/>
                <a:ea typeface="宋体" panose="02010600030101010101" pitchFamily="2" charset="-122"/>
                <a:cs typeface="Times New Roman" panose="02020603050405020304" charset="0"/>
              </a:rPr>
              <a:t>看图）</a:t>
            </a:r>
            <a:endParaRPr lang="en-US" altLang="zh-CN" sz="2000">
              <a:latin typeface="Times New Roman" panose="02020603050405020304" charset="0"/>
              <a:ea typeface="宋体" panose="02010600030101010101" pitchFamily="2" charset="-122"/>
              <a:cs typeface="Times New Roman" panose="02020603050405020304" charset="0"/>
            </a:endParaRPr>
          </a:p>
          <a:p>
            <a:pPr>
              <a:lnSpc>
                <a:spcPct val="180000"/>
              </a:lnSpc>
              <a:spcBef>
                <a:spcPts val="0"/>
              </a:spcBef>
              <a:spcAft>
                <a:spcPts val="0"/>
              </a:spcAft>
            </a:pPr>
            <a:r>
              <a:rPr lang="zh-CN" altLang="en-US" sz="2000">
                <a:latin typeface="Times New Roman" panose="02020603050405020304" charset="0"/>
                <a:ea typeface="宋体" panose="02010600030101010101" pitchFamily="2" charset="-122"/>
                <a:cs typeface="Times New Roman" panose="02020603050405020304" charset="0"/>
              </a:rPr>
              <a:t>爷爷制作竹椅子</a:t>
            </a:r>
            <a:endParaRPr lang="zh-CN" altLang="en-US" sz="2000">
              <a:latin typeface="Times New Roman" panose="02020603050405020304" charset="0"/>
              <a:ea typeface="宋体" panose="02010600030101010101" pitchFamily="2" charset="-122"/>
              <a:cs typeface="Times New Roman" panose="02020603050405020304" charset="0"/>
            </a:endParaRPr>
          </a:p>
          <a:p>
            <a:pPr>
              <a:lnSpc>
                <a:spcPct val="180000"/>
              </a:lnSpc>
              <a:spcBef>
                <a:spcPts val="0"/>
              </a:spcBef>
              <a:spcAft>
                <a:spcPts val="0"/>
              </a:spcAft>
            </a:pPr>
            <a:r>
              <a:rPr lang="zh-CN" altLang="en-US" sz="2000">
                <a:latin typeface="Times New Roman" panose="02020603050405020304" charset="0"/>
                <a:ea typeface="宋体" panose="02010600030101010101" pitchFamily="2" charset="-122"/>
                <a:cs typeface="Times New Roman" panose="02020603050405020304" charset="0"/>
              </a:rPr>
              <a:t>奶奶做好吃的寿桃</a:t>
            </a:r>
            <a:endParaRPr lang="zh-CN" altLang="en-US" sz="2000">
              <a:latin typeface="Times New Roman" panose="02020603050405020304" charset="0"/>
              <a:ea typeface="宋体" panose="02010600030101010101" pitchFamily="2" charset="-122"/>
              <a:cs typeface="Times New Roman" panose="02020603050405020304" charset="0"/>
            </a:endParaRPr>
          </a:p>
          <a:p>
            <a:pPr>
              <a:lnSpc>
                <a:spcPct val="180000"/>
              </a:lnSpc>
              <a:spcBef>
                <a:spcPts val="0"/>
              </a:spcBef>
              <a:spcAft>
                <a:spcPts val="0"/>
              </a:spcAft>
            </a:pPr>
            <a:r>
              <a:rPr lang="zh-CN" altLang="en-US" sz="2000">
                <a:latin typeface="Times New Roman" panose="02020603050405020304" charset="0"/>
                <a:ea typeface="宋体" panose="02010600030101010101" pitchFamily="2" charset="-122"/>
                <a:cs typeface="Times New Roman" panose="02020603050405020304" charset="0"/>
              </a:rPr>
              <a:t>九月初九重阳节</a:t>
            </a:r>
            <a:endParaRPr lang="zh-CN" altLang="en-US" sz="2000">
              <a:latin typeface="Times New Roman" panose="02020603050405020304" charset="0"/>
              <a:ea typeface="宋体" panose="02010600030101010101" pitchFamily="2" charset="-122"/>
              <a:cs typeface="Times New Roman" panose="02020603050405020304" charset="0"/>
            </a:endParaRPr>
          </a:p>
        </p:txBody>
      </p:sp>
    </p:spTree>
    <p:custDataLst>
      <p:tags r:id="rId3"/>
    </p:custData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p:cNvPicPr>
            <a:picLocks noChangeAspect="1"/>
          </p:cNvPicPr>
          <p:nvPr/>
        </p:nvPicPr>
        <p:blipFill>
          <a:blip r:embed="rId1"/>
          <a:stretch>
            <a:fillRect/>
          </a:stretch>
        </p:blipFill>
        <p:spPr>
          <a:xfrm>
            <a:off x="107315" y="729615"/>
            <a:ext cx="4055110" cy="5589905"/>
          </a:xfrm>
          <a:prstGeom prst="rect">
            <a:avLst/>
          </a:prstGeom>
        </p:spPr>
      </p:pic>
      <p:pic>
        <p:nvPicPr>
          <p:cNvPr id="5" name="图片 4"/>
          <p:cNvPicPr>
            <a:picLocks noChangeAspect="1"/>
          </p:cNvPicPr>
          <p:nvPr/>
        </p:nvPicPr>
        <p:blipFill>
          <a:blip r:embed="rId2"/>
          <a:stretch>
            <a:fillRect/>
          </a:stretch>
        </p:blipFill>
        <p:spPr>
          <a:xfrm>
            <a:off x="4162425" y="730885"/>
            <a:ext cx="3996690" cy="5588635"/>
          </a:xfrm>
          <a:prstGeom prst="rect">
            <a:avLst/>
          </a:prstGeom>
        </p:spPr>
      </p:pic>
      <p:sp>
        <p:nvSpPr>
          <p:cNvPr id="24" name="文本框 23"/>
          <p:cNvSpPr txBox="1"/>
          <p:nvPr/>
        </p:nvSpPr>
        <p:spPr>
          <a:xfrm>
            <a:off x="8381365" y="1548765"/>
            <a:ext cx="3516630" cy="3950970"/>
          </a:xfrm>
          <a:prstGeom prst="rect">
            <a:avLst/>
          </a:prstGeom>
          <a:noFill/>
        </p:spPr>
        <p:txBody>
          <a:bodyPr wrap="square" rtlCol="0">
            <a:noAutofit/>
          </a:bodyPr>
          <a:p>
            <a:pPr>
              <a:lnSpc>
                <a:spcPct val="200000"/>
              </a:lnSpc>
              <a:spcBef>
                <a:spcPts val="0"/>
              </a:spcBef>
              <a:spcAft>
                <a:spcPts val="0"/>
              </a:spcAft>
            </a:pPr>
            <a:r>
              <a:rPr lang="zh-CN" altLang="en-US" sz="2400" b="1">
                <a:latin typeface="宋体" panose="02010600030101010101" pitchFamily="2" charset="-122"/>
                <a:ea typeface="宋体" panose="02010600030101010101" pitchFamily="2" charset="-122"/>
              </a:rPr>
              <a:t>新教材融入的</a:t>
            </a:r>
            <a:r>
              <a:rPr lang="zh-CN" altLang="en-US" sz="2400" b="1">
                <a:latin typeface="宋体" panose="02010600030101010101" pitchFamily="2" charset="-122"/>
                <a:ea typeface="宋体" panose="02010600030101010101" pitchFamily="2" charset="-122"/>
              </a:rPr>
              <a:t>思政元素</a:t>
            </a:r>
            <a:endParaRPr lang="zh-CN" altLang="en-US" sz="2400" b="1">
              <a:latin typeface="宋体" panose="02010600030101010101" pitchFamily="2" charset="-122"/>
              <a:ea typeface="宋体" panose="02010600030101010101" pitchFamily="2" charset="-122"/>
            </a:endParaRPr>
          </a:p>
          <a:p>
            <a:pPr>
              <a:lnSpc>
                <a:spcPct val="200000"/>
              </a:lnSpc>
              <a:spcBef>
                <a:spcPts val="0"/>
              </a:spcBef>
              <a:spcAft>
                <a:spcPts val="0"/>
              </a:spcAft>
            </a:pPr>
            <a:r>
              <a:rPr lang="en-US" altLang="zh-CN" sz="2000">
                <a:latin typeface="Times New Roman" panose="02020603050405020304" charset="0"/>
                <a:ea typeface="宋体" panose="02010600030101010101" pitchFamily="2" charset="-122"/>
                <a:cs typeface="Times New Roman" panose="02020603050405020304" charset="0"/>
              </a:rPr>
              <a:t>Unit3 places we live in </a:t>
            </a:r>
            <a:endParaRPr lang="en-US" altLang="zh-CN" sz="2000">
              <a:latin typeface="Times New Roman" panose="02020603050405020304" charset="0"/>
              <a:ea typeface="宋体" panose="02010600030101010101" pitchFamily="2" charset="-122"/>
              <a:cs typeface="Times New Roman" panose="02020603050405020304" charset="0"/>
            </a:endParaRPr>
          </a:p>
          <a:p>
            <a:pPr>
              <a:lnSpc>
                <a:spcPct val="200000"/>
              </a:lnSpc>
              <a:spcBef>
                <a:spcPts val="0"/>
              </a:spcBef>
              <a:spcAft>
                <a:spcPts val="0"/>
              </a:spcAft>
            </a:pPr>
            <a:r>
              <a:rPr lang="zh-CN" altLang="en-US" sz="2000">
                <a:latin typeface="Times New Roman" panose="02020603050405020304" charset="0"/>
                <a:ea typeface="宋体" panose="02010600030101010101" pitchFamily="2" charset="-122"/>
                <a:cs typeface="Times New Roman" panose="02020603050405020304" charset="0"/>
              </a:rPr>
              <a:t>四川的</a:t>
            </a:r>
            <a:r>
              <a:rPr lang="zh-CN" altLang="en-US" sz="2000">
                <a:latin typeface="Times New Roman" panose="02020603050405020304" charset="0"/>
                <a:ea typeface="宋体" panose="02010600030101010101" pitchFamily="2" charset="-122"/>
                <a:cs typeface="Times New Roman" panose="02020603050405020304" charset="0"/>
              </a:rPr>
              <a:t>火锅</a:t>
            </a:r>
            <a:endParaRPr lang="zh-CN" altLang="en-US" sz="2000">
              <a:latin typeface="Times New Roman" panose="02020603050405020304" charset="0"/>
              <a:ea typeface="宋体" panose="02010600030101010101" pitchFamily="2" charset="-122"/>
              <a:cs typeface="Times New Roman" panose="02020603050405020304" charset="0"/>
            </a:endParaRPr>
          </a:p>
          <a:p>
            <a:pPr>
              <a:lnSpc>
                <a:spcPct val="200000"/>
              </a:lnSpc>
              <a:spcBef>
                <a:spcPts val="0"/>
              </a:spcBef>
              <a:spcAft>
                <a:spcPts val="0"/>
              </a:spcAft>
            </a:pPr>
            <a:r>
              <a:rPr lang="zh-CN" altLang="en-US" sz="2000">
                <a:latin typeface="Times New Roman" panose="02020603050405020304" charset="0"/>
                <a:ea typeface="宋体" panose="02010600030101010101" pitchFamily="2" charset="-122"/>
                <a:cs typeface="Times New Roman" panose="02020603050405020304" charset="0"/>
              </a:rPr>
              <a:t>变脸（非物质文化遗产）</a:t>
            </a:r>
            <a:endParaRPr lang="zh-CN" altLang="en-US" sz="2000">
              <a:latin typeface="Times New Roman" panose="02020603050405020304" charset="0"/>
              <a:ea typeface="宋体" panose="02010600030101010101" pitchFamily="2" charset="-122"/>
              <a:cs typeface="Times New Roman" panose="02020603050405020304" charset="0"/>
            </a:endParaRPr>
          </a:p>
          <a:p>
            <a:pPr>
              <a:lnSpc>
                <a:spcPct val="200000"/>
              </a:lnSpc>
              <a:spcBef>
                <a:spcPts val="0"/>
              </a:spcBef>
              <a:spcAft>
                <a:spcPts val="0"/>
              </a:spcAft>
            </a:pPr>
            <a:r>
              <a:rPr lang="zh-CN" altLang="en-US" sz="2000">
                <a:latin typeface="Times New Roman" panose="02020603050405020304" charset="0"/>
                <a:ea typeface="宋体" panose="02010600030101010101" pitchFamily="2" charset="-122"/>
                <a:cs typeface="Times New Roman" panose="02020603050405020304" charset="0"/>
              </a:rPr>
              <a:t>国宝大熊猫</a:t>
            </a:r>
            <a:endParaRPr lang="zh-CN" altLang="en-US" sz="2000">
              <a:latin typeface="Times New Roman" panose="02020603050405020304" charset="0"/>
              <a:ea typeface="宋体" panose="02010600030101010101" pitchFamily="2" charset="-122"/>
              <a:cs typeface="Times New Roman" panose="02020603050405020304" charset="0"/>
            </a:endParaRPr>
          </a:p>
        </p:txBody>
      </p:sp>
    </p:spTree>
    <p:custDataLst>
      <p:tags r:id="rId3"/>
    </p:custData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p:cNvPicPr>
            <a:picLocks noChangeAspect="1"/>
          </p:cNvPicPr>
          <p:nvPr/>
        </p:nvPicPr>
        <p:blipFill>
          <a:blip r:embed="rId1"/>
          <a:stretch>
            <a:fillRect/>
          </a:stretch>
        </p:blipFill>
        <p:spPr>
          <a:xfrm>
            <a:off x="220980" y="901700"/>
            <a:ext cx="3289300" cy="4610100"/>
          </a:xfrm>
          <a:prstGeom prst="rect">
            <a:avLst/>
          </a:prstGeom>
        </p:spPr>
      </p:pic>
      <p:pic>
        <p:nvPicPr>
          <p:cNvPr id="3" name="图片 2"/>
          <p:cNvPicPr>
            <a:picLocks noChangeAspect="1"/>
          </p:cNvPicPr>
          <p:nvPr/>
        </p:nvPicPr>
        <p:blipFill>
          <a:blip r:embed="rId2"/>
          <a:stretch>
            <a:fillRect/>
          </a:stretch>
        </p:blipFill>
        <p:spPr>
          <a:xfrm>
            <a:off x="3510280" y="901700"/>
            <a:ext cx="3295650" cy="4457700"/>
          </a:xfrm>
          <a:prstGeom prst="rect">
            <a:avLst/>
          </a:prstGeom>
        </p:spPr>
      </p:pic>
      <p:sp>
        <p:nvSpPr>
          <p:cNvPr id="4" name="文本框 3"/>
          <p:cNvSpPr txBox="1"/>
          <p:nvPr/>
        </p:nvSpPr>
        <p:spPr>
          <a:xfrm>
            <a:off x="6736715" y="2719705"/>
            <a:ext cx="4515485" cy="3280410"/>
          </a:xfrm>
          <a:prstGeom prst="rect">
            <a:avLst/>
          </a:prstGeom>
          <a:noFill/>
        </p:spPr>
        <p:txBody>
          <a:bodyPr wrap="square" rtlCol="0" anchor="t">
            <a:noAutofit/>
          </a:bodyPr>
          <a:p>
            <a:pPr>
              <a:lnSpc>
                <a:spcPct val="200000"/>
              </a:lnSpc>
              <a:spcBef>
                <a:spcPts val="0"/>
              </a:spcBef>
              <a:spcAft>
                <a:spcPts val="0"/>
              </a:spcAft>
            </a:pPr>
            <a:r>
              <a:rPr lang="zh-CN" altLang="en-US" sz="2000" b="1">
                <a:latin typeface="宋体" panose="02010600030101010101" pitchFamily="2" charset="-122"/>
                <a:ea typeface="宋体" panose="02010600030101010101" pitchFamily="2" charset="-122"/>
                <a:sym typeface="+mn-ea"/>
              </a:rPr>
              <a:t>文化知识：</a:t>
            </a:r>
            <a:r>
              <a:rPr lang="en-US" altLang="zh-CN" sz="2000" b="1">
                <a:latin typeface="宋体" panose="02010600030101010101" pitchFamily="2" charset="-122"/>
                <a:ea typeface="宋体" panose="02010600030101010101" pitchFamily="2" charset="-122"/>
                <a:sym typeface="+mn-ea"/>
              </a:rPr>
              <a:t>“</a:t>
            </a:r>
            <a:r>
              <a:rPr lang="zh-CN" altLang="en-US" sz="2000" b="1">
                <a:latin typeface="宋体" panose="02010600030101010101" pitchFamily="2" charset="-122"/>
                <a:ea typeface="宋体" panose="02010600030101010101" pitchFamily="2" charset="-122"/>
                <a:sym typeface="+mn-ea"/>
              </a:rPr>
              <a:t>文化知识的学习不限于了解和记忆具体的知识点，更重要的是发现、判断其背后的态度和价值观。</a:t>
            </a:r>
            <a:r>
              <a:rPr lang="en-US" altLang="zh-CN" sz="2000" b="1">
                <a:latin typeface="宋体" panose="02010600030101010101" pitchFamily="2" charset="-122"/>
                <a:ea typeface="宋体" panose="02010600030101010101" pitchFamily="2" charset="-122"/>
                <a:sym typeface="+mn-ea"/>
              </a:rPr>
              <a:t>” </a:t>
            </a:r>
            <a:r>
              <a:rPr lang="zh-CN" altLang="en-US" sz="2000" b="1">
                <a:latin typeface="宋体" panose="02010600030101010101" pitchFamily="2" charset="-122"/>
                <a:ea typeface="宋体" panose="02010600030101010101" pitchFamily="2" charset="-122"/>
                <a:sym typeface="+mn-ea"/>
              </a:rPr>
              <a:t>这直接要求教师引导学生进行价值判断。</a:t>
            </a:r>
            <a:endParaRPr lang="zh-CN" altLang="en-US" sz="2000" b="1">
              <a:latin typeface="宋体" panose="02010600030101010101" pitchFamily="2" charset="-122"/>
              <a:ea typeface="宋体" panose="02010600030101010101" pitchFamily="2" charset="-122"/>
              <a:sym typeface="+mn-ea"/>
            </a:endParaRPr>
          </a:p>
        </p:txBody>
      </p:sp>
      <p:sp>
        <p:nvSpPr>
          <p:cNvPr id="5" name="文本框 4"/>
          <p:cNvSpPr txBox="1"/>
          <p:nvPr/>
        </p:nvSpPr>
        <p:spPr>
          <a:xfrm>
            <a:off x="6630035" y="613410"/>
            <a:ext cx="5135245" cy="1938020"/>
          </a:xfrm>
          <a:prstGeom prst="rect">
            <a:avLst/>
          </a:prstGeom>
          <a:noFill/>
        </p:spPr>
        <p:txBody>
          <a:bodyPr wrap="square" rtlCol="0" anchor="t">
            <a:spAutoFit/>
          </a:bodyPr>
          <a:p>
            <a:pPr>
              <a:lnSpc>
                <a:spcPct val="200000"/>
              </a:lnSpc>
              <a:spcBef>
                <a:spcPts val="0"/>
              </a:spcBef>
              <a:spcAft>
                <a:spcPts val="0"/>
              </a:spcAft>
            </a:pPr>
            <a:r>
              <a:rPr lang="en-US" altLang="zh-CN" sz="2000">
                <a:latin typeface="宋体" panose="02010600030101010101" pitchFamily="2" charset="-122"/>
                <a:ea typeface="宋体" panose="02010600030101010101" pitchFamily="2" charset="-122"/>
                <a:sym typeface="+mn-ea"/>
              </a:rPr>
              <a:t>PEP</a:t>
            </a:r>
            <a:r>
              <a:rPr lang="zh-CN" altLang="en-US" sz="2000">
                <a:latin typeface="宋体" panose="02010600030101010101" pitchFamily="2" charset="-122"/>
                <a:ea typeface="宋体" panose="02010600030101010101" pitchFamily="2" charset="-122"/>
                <a:sym typeface="+mn-ea"/>
              </a:rPr>
              <a:t>英语四上</a:t>
            </a:r>
            <a:r>
              <a:rPr lang="en-US" altLang="zh-CN" sz="2000">
                <a:latin typeface="宋体" panose="02010600030101010101" pitchFamily="2" charset="-122"/>
                <a:ea typeface="宋体" panose="02010600030101010101" pitchFamily="2" charset="-122"/>
                <a:sym typeface="+mn-ea"/>
              </a:rPr>
              <a:t>Unit6 Reading time </a:t>
            </a:r>
            <a:r>
              <a:rPr lang="zh-CN" altLang="en-US" sz="2000">
                <a:latin typeface="宋体" panose="02010600030101010101" pitchFamily="2" charset="-122"/>
                <a:ea typeface="宋体" panose="02010600030101010101" pitchFamily="2" charset="-122"/>
                <a:sym typeface="+mn-ea"/>
              </a:rPr>
              <a:t>虽然提到了圣诞节，但是没有像之前教材那样，呈现圣诞节元素和短语。</a:t>
            </a:r>
            <a:endParaRPr lang="zh-CN" altLang="en-US" sz="2000">
              <a:latin typeface="宋体" panose="02010600030101010101" pitchFamily="2" charset="-122"/>
              <a:ea typeface="宋体" panose="02010600030101010101" pitchFamily="2" charset="-122"/>
              <a:sym typeface="+mn-ea"/>
            </a:endParaRPr>
          </a:p>
        </p:txBody>
      </p:sp>
    </p:spTree>
    <p:custDataLst>
      <p:tags r:id="rId3"/>
    </p:custData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 name="文本框 14"/>
          <p:cNvSpPr txBox="1"/>
          <p:nvPr/>
        </p:nvSpPr>
        <p:spPr>
          <a:xfrm>
            <a:off x="985520" y="1172845"/>
            <a:ext cx="6675755" cy="460375"/>
          </a:xfrm>
          <a:prstGeom prst="rect">
            <a:avLst/>
          </a:prstGeom>
          <a:noFill/>
        </p:spPr>
        <p:txBody>
          <a:bodyPr wrap="square" rtlCol="0">
            <a:spAutoFit/>
          </a:bodyPr>
          <a:p>
            <a:pPr algn="l"/>
            <a:r>
              <a:rPr lang="zh-CN" altLang="en-US" sz="2400">
                <a:solidFill>
                  <a:srgbClr val="CD1919"/>
                </a:solidFill>
                <a:latin typeface="汉仪劲楷简" panose="00020600040101010101" charset="-122"/>
                <a:ea typeface="汉仪劲楷简" panose="00020600040101010101" charset="-122"/>
                <a:cs typeface="汉仪文黑-45简" panose="00020600040101010101" charset="-122"/>
                <a:sym typeface="汉仪劲楷简" panose="00020600040101010101" charset="-122"/>
              </a:rPr>
              <a:t>二、情境创设与思政教育的融合</a:t>
            </a:r>
            <a:endParaRPr lang="zh-CN" altLang="en-US" sz="2400">
              <a:solidFill>
                <a:srgbClr val="CD1919"/>
              </a:solidFill>
              <a:latin typeface="汉仪劲楷简" panose="00020600040101010101" charset="-122"/>
              <a:ea typeface="汉仪劲楷简" panose="00020600040101010101" charset="-122"/>
              <a:cs typeface="汉仪文黑-45简" panose="00020600040101010101" charset="-122"/>
              <a:sym typeface="汉仪劲楷简" panose="00020600040101010101" charset="-122"/>
            </a:endParaRPr>
          </a:p>
        </p:txBody>
      </p:sp>
      <p:sp>
        <p:nvSpPr>
          <p:cNvPr id="21" name="文本框 20"/>
          <p:cNvSpPr txBox="1"/>
          <p:nvPr/>
        </p:nvSpPr>
        <p:spPr>
          <a:xfrm>
            <a:off x="4084955" y="265430"/>
            <a:ext cx="3790950" cy="460375"/>
          </a:xfrm>
          <a:prstGeom prst="rect">
            <a:avLst/>
          </a:prstGeom>
          <a:noFill/>
        </p:spPr>
        <p:txBody>
          <a:bodyPr wrap="square" rtlCol="0">
            <a:spAutoFit/>
          </a:bodyPr>
          <a:p>
            <a:pPr algn="l"/>
            <a:r>
              <a:rPr lang="zh-CN" altLang="en-US" sz="2400">
                <a:latin typeface="汉仪劲楷简" panose="00020600040101010101" charset="-122"/>
                <a:ea typeface="汉仪劲楷简" panose="00020600040101010101" charset="-122"/>
                <a:cs typeface="汉仪文黑-45简" panose="00020600040101010101" charset="-122"/>
                <a:sym typeface="汉仪劲楷简" panose="00020600040101010101" charset="-122"/>
              </a:rPr>
              <a:t>课程思政的实施途径</a:t>
            </a:r>
            <a:endParaRPr lang="zh-CN" altLang="en-US" sz="2400">
              <a:latin typeface="汉仪劲楷简" panose="00020600040101010101" charset="-122"/>
              <a:ea typeface="汉仪劲楷简" panose="00020600040101010101" charset="-122"/>
              <a:cs typeface="汉仪文黑-45简" panose="00020600040101010101" charset="-122"/>
              <a:sym typeface="汉仪劲楷简" panose="00020600040101010101" charset="-122"/>
            </a:endParaRPr>
          </a:p>
        </p:txBody>
      </p:sp>
      <p:grpSp>
        <p:nvGrpSpPr>
          <p:cNvPr id="22" name="组合 21"/>
          <p:cNvGrpSpPr/>
          <p:nvPr/>
        </p:nvGrpSpPr>
        <p:grpSpPr>
          <a:xfrm>
            <a:off x="773113" y="899160"/>
            <a:ext cx="10413365" cy="264160"/>
            <a:chOff x="1400" y="2702"/>
            <a:chExt cx="16399" cy="416"/>
          </a:xfrm>
        </p:grpSpPr>
        <p:cxnSp>
          <p:nvCxnSpPr>
            <p:cNvPr id="23" name="直接连接符 22"/>
            <p:cNvCxnSpPr/>
            <p:nvPr/>
          </p:nvCxnSpPr>
          <p:spPr>
            <a:xfrm>
              <a:off x="1400" y="2883"/>
              <a:ext cx="7474" cy="0"/>
            </a:xfrm>
            <a:prstGeom prst="line">
              <a:avLst/>
            </a:prstGeom>
            <a:ln>
              <a:gradFill>
                <a:gsLst>
                  <a:gs pos="0">
                    <a:srgbClr val="B90000">
                      <a:alpha val="0"/>
                    </a:srgbClr>
                  </a:gs>
                  <a:gs pos="100000">
                    <a:srgbClr val="B90000"/>
                  </a:gs>
                </a:gsLst>
                <a:lin ang="0" scaled="1"/>
              </a:gra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flipH="1">
              <a:off x="10325" y="2883"/>
              <a:ext cx="7474" cy="0"/>
            </a:xfrm>
            <a:prstGeom prst="line">
              <a:avLst/>
            </a:prstGeom>
            <a:ln>
              <a:gradFill>
                <a:gsLst>
                  <a:gs pos="0">
                    <a:srgbClr val="B90000">
                      <a:alpha val="0"/>
                    </a:srgbClr>
                  </a:gs>
                  <a:gs pos="100000">
                    <a:srgbClr val="B90000"/>
                  </a:gs>
                </a:gsLst>
                <a:lin ang="0" scaled="1"/>
              </a:gradFill>
            </a:ln>
          </p:spPr>
          <p:style>
            <a:lnRef idx="1">
              <a:schemeClr val="accent1"/>
            </a:lnRef>
            <a:fillRef idx="0">
              <a:schemeClr val="accent1"/>
            </a:fillRef>
            <a:effectRef idx="0">
              <a:schemeClr val="accent1"/>
            </a:effectRef>
            <a:fontRef idx="minor">
              <a:schemeClr val="tx1"/>
            </a:fontRef>
          </p:style>
        </p:cxnSp>
        <p:pic>
          <p:nvPicPr>
            <p:cNvPr id="25" name="图片 24" descr="templates\docerresourceshop\icons\\32313535363232313b32313535363230373bcec4bcfe"/>
            <p:cNvPicPr>
              <a:picLocks noChangeAspect="1"/>
            </p:cNvPicPr>
            <p:nvPr/>
          </p:nvPicPr>
          <p:blipFill>
            <a:blip r:embed="rId1"/>
            <a:stretch>
              <a:fillRect/>
            </a:stretch>
          </p:blipFill>
          <p:spPr>
            <a:xfrm>
              <a:off x="9392" y="2702"/>
              <a:ext cx="416" cy="416"/>
            </a:xfrm>
            <a:prstGeom prst="rect">
              <a:avLst/>
            </a:prstGeom>
          </p:spPr>
        </p:pic>
      </p:grpSp>
      <p:sp>
        <p:nvSpPr>
          <p:cNvPr id="2" name="文本框 1"/>
          <p:cNvSpPr txBox="1"/>
          <p:nvPr/>
        </p:nvSpPr>
        <p:spPr>
          <a:xfrm>
            <a:off x="846455" y="1579880"/>
            <a:ext cx="10340340" cy="1420495"/>
          </a:xfrm>
          <a:prstGeom prst="rect">
            <a:avLst/>
          </a:prstGeom>
          <a:noFill/>
        </p:spPr>
        <p:txBody>
          <a:bodyPr wrap="square" rtlCol="0" anchor="t">
            <a:spAutoFit/>
          </a:bodyPr>
          <a:p>
            <a:pPr algn="l">
              <a:lnSpc>
                <a:spcPct val="120000"/>
              </a:lnSpc>
              <a:spcBef>
                <a:spcPts val="0"/>
              </a:spcBef>
              <a:buClrTx/>
              <a:buSzTx/>
              <a:buFontTx/>
            </a:pPr>
            <a:r>
              <a:rPr lang="en-US" altLang="zh-CN" sz="2400">
                <a:latin typeface="汉仪劲楷简" panose="00020600040101010101" charset="-122"/>
                <a:ea typeface="汉仪劲楷简" panose="00020600040101010101" charset="-122"/>
                <a:cs typeface="汉仪劲楷简" panose="00020600040101010101" charset="-122"/>
                <a:sym typeface="汉仪劲楷简" panose="00020600040101010101" charset="-122"/>
              </a:rPr>
              <a:t>    </a:t>
            </a:r>
            <a:r>
              <a:rPr lang="zh-CN" altLang="en-US" sz="2400">
                <a:latin typeface="汉仪劲楷简" panose="00020600040101010101" charset="-122"/>
                <a:ea typeface="汉仪劲楷简" panose="00020600040101010101" charset="-122"/>
                <a:cs typeface="汉仪劲楷简" panose="00020600040101010101" charset="-122"/>
                <a:sym typeface="汉仪劲楷简" panose="00020600040101010101" charset="-122"/>
              </a:rPr>
              <a:t>强化整体性情景化设计，创设生活密切相关的</a:t>
            </a:r>
            <a:r>
              <a:rPr lang="zh-CN" altLang="en-US" sz="2400">
                <a:latin typeface="汉仪劲楷简" panose="00020600040101010101" charset="-122"/>
                <a:ea typeface="汉仪劲楷简" panose="00020600040101010101" charset="-122"/>
                <a:cs typeface="汉仪劲楷简" panose="00020600040101010101" charset="-122"/>
                <a:sym typeface="汉仪劲楷简" panose="00020600040101010101" charset="-122"/>
              </a:rPr>
              <a:t>生动情境，使</a:t>
            </a:r>
            <a:r>
              <a:rPr lang="zh-CN" altLang="en-US" sz="2400">
                <a:latin typeface="汉仪劲楷简" panose="00020600040101010101" charset="-122"/>
                <a:ea typeface="汉仪劲楷简" panose="00020600040101010101" charset="-122"/>
                <a:cs typeface="汉仪劲楷简" panose="00020600040101010101" charset="-122"/>
                <a:sym typeface="汉仪劲楷简" panose="00020600040101010101" charset="-122"/>
              </a:rPr>
              <a:t>有趣的</a:t>
            </a:r>
            <a:r>
              <a:rPr lang="zh-CN" altLang="en-US" sz="2400">
                <a:latin typeface="汉仪劲楷简" panose="00020600040101010101" charset="-122"/>
                <a:ea typeface="汉仪劲楷简" panose="00020600040101010101" charset="-122"/>
                <a:cs typeface="汉仪劲楷简" panose="00020600040101010101" charset="-122"/>
                <a:sym typeface="汉仪劲楷简" panose="00020600040101010101" charset="-122"/>
              </a:rPr>
              <a:t>教学内容</a:t>
            </a:r>
            <a:r>
              <a:rPr lang="zh-CN" altLang="en-US" sz="2400">
                <a:latin typeface="汉仪劲楷简" panose="00020600040101010101" charset="-122"/>
                <a:ea typeface="汉仪劲楷简" panose="00020600040101010101" charset="-122"/>
                <a:cs typeface="汉仪劲楷简" panose="00020600040101010101" charset="-122"/>
                <a:sym typeface="汉仪劲楷简" panose="00020600040101010101" charset="-122"/>
              </a:rPr>
              <a:t>的和德育内容</a:t>
            </a:r>
            <a:r>
              <a:rPr lang="zh-CN" altLang="en-US" sz="2400">
                <a:latin typeface="汉仪劲楷简" panose="00020600040101010101" charset="-122"/>
                <a:ea typeface="汉仪劲楷简" panose="00020600040101010101" charset="-122"/>
                <a:cs typeface="汉仪劲楷简" panose="00020600040101010101" charset="-122"/>
                <a:sym typeface="汉仪劲楷简" panose="00020600040101010101" charset="-122"/>
              </a:rPr>
              <a:t>相结合，运用情境创设的课堂教学顺畅，不能为了突出德育而破坏英语教学的完整性。</a:t>
            </a:r>
            <a:endParaRPr lang="zh-CN" altLang="en-US" sz="2400">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p:txBody>
      </p:sp>
      <p:pic>
        <p:nvPicPr>
          <p:cNvPr id="3" name="图片 2"/>
          <p:cNvPicPr>
            <a:picLocks noChangeAspect="1"/>
          </p:cNvPicPr>
          <p:nvPr/>
        </p:nvPicPr>
        <p:blipFill>
          <a:blip r:embed="rId2"/>
          <a:stretch>
            <a:fillRect/>
          </a:stretch>
        </p:blipFill>
        <p:spPr>
          <a:xfrm>
            <a:off x="1179830" y="3000375"/>
            <a:ext cx="4668520" cy="3442970"/>
          </a:xfrm>
          <a:prstGeom prst="rect">
            <a:avLst/>
          </a:prstGeom>
        </p:spPr>
      </p:pic>
      <p:pic>
        <p:nvPicPr>
          <p:cNvPr id="4" name="图片 3"/>
          <p:cNvPicPr>
            <a:picLocks noChangeAspect="1"/>
          </p:cNvPicPr>
          <p:nvPr/>
        </p:nvPicPr>
        <p:blipFill>
          <a:blip r:embed="rId3"/>
          <a:stretch>
            <a:fillRect/>
          </a:stretch>
        </p:blipFill>
        <p:spPr>
          <a:xfrm>
            <a:off x="6651625" y="3000375"/>
            <a:ext cx="4290695" cy="3409950"/>
          </a:xfrm>
          <a:prstGeom prst="rect">
            <a:avLst/>
          </a:prstGeom>
        </p:spPr>
      </p:pic>
    </p:spTree>
    <p:custDataLst>
      <p:tags r:id="rId4"/>
    </p:custData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676140" y="734060"/>
            <a:ext cx="2838450" cy="1106805"/>
          </a:xfrm>
          <a:prstGeom prst="rect">
            <a:avLst/>
          </a:prstGeom>
          <a:noFill/>
        </p:spPr>
        <p:txBody>
          <a:bodyPr wrap="square" rtlCol="0">
            <a:spAutoFit/>
          </a:bodyPr>
          <a:p>
            <a:pPr algn="dist"/>
            <a:r>
              <a:rPr lang="zh-CN" altLang="en-US" sz="6600">
                <a:solidFill>
                  <a:srgbClr val="CD1919"/>
                </a:solidFill>
                <a:latin typeface="汉仪劲楷简" panose="00020600040101010101" charset="-122"/>
                <a:ea typeface="汉仪劲楷简" panose="00020600040101010101" charset="-122"/>
                <a:cs typeface="汉仪文黑-45简" panose="00020600040101010101" charset="-122"/>
                <a:sym typeface="汉仪劲楷简" panose="00020600040101010101" charset="-122"/>
              </a:rPr>
              <a:t>目录</a:t>
            </a:r>
            <a:endParaRPr lang="zh-CN" altLang="en-US" sz="6600">
              <a:solidFill>
                <a:srgbClr val="CD1919"/>
              </a:solidFill>
              <a:latin typeface="汉仪劲楷简" panose="00020600040101010101" charset="-122"/>
              <a:ea typeface="汉仪劲楷简" panose="00020600040101010101" charset="-122"/>
              <a:cs typeface="汉仪文黑-45简" panose="00020600040101010101" charset="-122"/>
              <a:sym typeface="汉仪劲楷简" panose="00020600040101010101" charset="-122"/>
            </a:endParaRPr>
          </a:p>
        </p:txBody>
      </p:sp>
      <p:grpSp>
        <p:nvGrpSpPr>
          <p:cNvPr id="6" name="组合 5"/>
          <p:cNvGrpSpPr/>
          <p:nvPr>
            <p:custDataLst>
              <p:tags r:id="rId1"/>
            </p:custDataLst>
          </p:nvPr>
        </p:nvGrpSpPr>
        <p:grpSpPr>
          <a:xfrm rot="0">
            <a:off x="2076450" y="2086610"/>
            <a:ext cx="8038465" cy="695960"/>
            <a:chOff x="810" y="3588"/>
            <a:chExt cx="12659" cy="1185"/>
          </a:xfrm>
        </p:grpSpPr>
        <p:sp>
          <p:nvSpPr>
            <p:cNvPr id="4" name="圆角矩形 3"/>
            <p:cNvSpPr/>
            <p:nvPr>
              <p:custDataLst>
                <p:tags r:id="rId2"/>
              </p:custDataLst>
            </p:nvPr>
          </p:nvSpPr>
          <p:spPr>
            <a:xfrm>
              <a:off x="810" y="3588"/>
              <a:ext cx="1680" cy="1185"/>
            </a:xfrm>
            <a:prstGeom prst="roundRect">
              <a:avLst>
                <a:gd name="adj" fmla="val 10379"/>
              </a:avLst>
            </a:prstGeom>
            <a:solidFill>
              <a:srgbClr val="C4181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汉仪文黑-45简" panose="00020600040101010101" charset="-122"/>
              </a:endParaRPr>
            </a:p>
          </p:txBody>
        </p:sp>
        <p:sp>
          <p:nvSpPr>
            <p:cNvPr id="5" name="圆角矩形 4"/>
            <p:cNvSpPr/>
            <p:nvPr>
              <p:custDataLst>
                <p:tags r:id="rId3"/>
              </p:custDataLst>
            </p:nvPr>
          </p:nvSpPr>
          <p:spPr>
            <a:xfrm>
              <a:off x="2685" y="3588"/>
              <a:ext cx="10784" cy="1185"/>
            </a:xfrm>
            <a:prstGeom prst="roundRect">
              <a:avLst>
                <a:gd name="adj" fmla="val 10379"/>
              </a:avLst>
            </a:prstGeom>
            <a:noFill/>
            <a:ln>
              <a:solidFill>
                <a:srgbClr val="C41818"/>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汉仪文黑-45简" panose="00020600040101010101" charset="-122"/>
              </a:endParaRPr>
            </a:p>
          </p:txBody>
        </p:sp>
      </p:grpSp>
      <p:grpSp>
        <p:nvGrpSpPr>
          <p:cNvPr id="7" name="组合 6"/>
          <p:cNvGrpSpPr/>
          <p:nvPr>
            <p:custDataLst>
              <p:tags r:id="rId4"/>
            </p:custDataLst>
          </p:nvPr>
        </p:nvGrpSpPr>
        <p:grpSpPr>
          <a:xfrm rot="0">
            <a:off x="2076450" y="3020695"/>
            <a:ext cx="8038465" cy="695960"/>
            <a:chOff x="810" y="3588"/>
            <a:chExt cx="12659" cy="1185"/>
          </a:xfrm>
        </p:grpSpPr>
        <p:sp>
          <p:nvSpPr>
            <p:cNvPr id="8" name="圆角矩形 7"/>
            <p:cNvSpPr/>
            <p:nvPr>
              <p:custDataLst>
                <p:tags r:id="rId5"/>
              </p:custDataLst>
            </p:nvPr>
          </p:nvSpPr>
          <p:spPr>
            <a:xfrm>
              <a:off x="810" y="3588"/>
              <a:ext cx="1680" cy="1185"/>
            </a:xfrm>
            <a:prstGeom prst="roundRect">
              <a:avLst>
                <a:gd name="adj" fmla="val 10379"/>
              </a:avLst>
            </a:prstGeom>
            <a:solidFill>
              <a:srgbClr val="C4181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汉仪文黑-45简" panose="00020600040101010101" charset="-122"/>
              </a:endParaRPr>
            </a:p>
          </p:txBody>
        </p:sp>
        <p:sp>
          <p:nvSpPr>
            <p:cNvPr id="9" name="圆角矩形 8"/>
            <p:cNvSpPr/>
            <p:nvPr>
              <p:custDataLst>
                <p:tags r:id="rId6"/>
              </p:custDataLst>
            </p:nvPr>
          </p:nvSpPr>
          <p:spPr>
            <a:xfrm>
              <a:off x="2685" y="3588"/>
              <a:ext cx="10784" cy="1185"/>
            </a:xfrm>
            <a:prstGeom prst="roundRect">
              <a:avLst>
                <a:gd name="adj" fmla="val 10379"/>
              </a:avLst>
            </a:prstGeom>
            <a:noFill/>
            <a:ln>
              <a:solidFill>
                <a:srgbClr val="C41818"/>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汉仪文黑-45简" panose="00020600040101010101" charset="-122"/>
              </a:endParaRPr>
            </a:p>
          </p:txBody>
        </p:sp>
      </p:grpSp>
      <p:grpSp>
        <p:nvGrpSpPr>
          <p:cNvPr id="10" name="组合 9"/>
          <p:cNvGrpSpPr/>
          <p:nvPr>
            <p:custDataLst>
              <p:tags r:id="rId7"/>
            </p:custDataLst>
          </p:nvPr>
        </p:nvGrpSpPr>
        <p:grpSpPr>
          <a:xfrm rot="0">
            <a:off x="2076450" y="3954780"/>
            <a:ext cx="8038465" cy="695960"/>
            <a:chOff x="810" y="3588"/>
            <a:chExt cx="12659" cy="1185"/>
          </a:xfrm>
        </p:grpSpPr>
        <p:sp>
          <p:nvSpPr>
            <p:cNvPr id="11" name="圆角矩形 10"/>
            <p:cNvSpPr/>
            <p:nvPr>
              <p:custDataLst>
                <p:tags r:id="rId8"/>
              </p:custDataLst>
            </p:nvPr>
          </p:nvSpPr>
          <p:spPr>
            <a:xfrm>
              <a:off x="810" y="3588"/>
              <a:ext cx="1680" cy="1185"/>
            </a:xfrm>
            <a:prstGeom prst="roundRect">
              <a:avLst>
                <a:gd name="adj" fmla="val 10379"/>
              </a:avLst>
            </a:prstGeom>
            <a:solidFill>
              <a:srgbClr val="C4181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汉仪文黑-45简" panose="00020600040101010101" charset="-122"/>
              </a:endParaRPr>
            </a:p>
          </p:txBody>
        </p:sp>
        <p:sp>
          <p:nvSpPr>
            <p:cNvPr id="12" name="圆角矩形 11"/>
            <p:cNvSpPr/>
            <p:nvPr>
              <p:custDataLst>
                <p:tags r:id="rId9"/>
              </p:custDataLst>
            </p:nvPr>
          </p:nvSpPr>
          <p:spPr>
            <a:xfrm>
              <a:off x="2685" y="3588"/>
              <a:ext cx="10784" cy="1185"/>
            </a:xfrm>
            <a:prstGeom prst="roundRect">
              <a:avLst>
                <a:gd name="adj" fmla="val 10379"/>
              </a:avLst>
            </a:prstGeom>
            <a:noFill/>
            <a:ln>
              <a:solidFill>
                <a:srgbClr val="C41818"/>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汉仪文黑-45简" panose="00020600040101010101" charset="-122"/>
              </a:endParaRPr>
            </a:p>
          </p:txBody>
        </p:sp>
      </p:grpSp>
      <p:grpSp>
        <p:nvGrpSpPr>
          <p:cNvPr id="13" name="组合 12"/>
          <p:cNvGrpSpPr/>
          <p:nvPr>
            <p:custDataLst>
              <p:tags r:id="rId10"/>
            </p:custDataLst>
          </p:nvPr>
        </p:nvGrpSpPr>
        <p:grpSpPr>
          <a:xfrm rot="0">
            <a:off x="2076450" y="4888865"/>
            <a:ext cx="8037830" cy="695960"/>
            <a:chOff x="810" y="3588"/>
            <a:chExt cx="12658" cy="1185"/>
          </a:xfrm>
        </p:grpSpPr>
        <p:sp>
          <p:nvSpPr>
            <p:cNvPr id="14" name="圆角矩形 13"/>
            <p:cNvSpPr/>
            <p:nvPr>
              <p:custDataLst>
                <p:tags r:id="rId11"/>
              </p:custDataLst>
            </p:nvPr>
          </p:nvSpPr>
          <p:spPr>
            <a:xfrm>
              <a:off x="810" y="3588"/>
              <a:ext cx="1680" cy="1185"/>
            </a:xfrm>
            <a:prstGeom prst="roundRect">
              <a:avLst>
                <a:gd name="adj" fmla="val 10379"/>
              </a:avLst>
            </a:prstGeom>
            <a:solidFill>
              <a:srgbClr val="C4181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汉仪文黑-45简" panose="00020600040101010101" charset="-122"/>
              </a:endParaRPr>
            </a:p>
          </p:txBody>
        </p:sp>
        <p:sp>
          <p:nvSpPr>
            <p:cNvPr id="15" name="圆角矩形 14"/>
            <p:cNvSpPr/>
            <p:nvPr>
              <p:custDataLst>
                <p:tags r:id="rId12"/>
              </p:custDataLst>
            </p:nvPr>
          </p:nvSpPr>
          <p:spPr>
            <a:xfrm>
              <a:off x="2685" y="3588"/>
              <a:ext cx="10783" cy="1185"/>
            </a:xfrm>
            <a:prstGeom prst="roundRect">
              <a:avLst>
                <a:gd name="adj" fmla="val 10379"/>
              </a:avLst>
            </a:prstGeom>
            <a:noFill/>
            <a:ln>
              <a:solidFill>
                <a:srgbClr val="C41818"/>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汉仪文黑-45简" panose="00020600040101010101" charset="-122"/>
              </a:endParaRPr>
            </a:p>
          </p:txBody>
        </p:sp>
      </p:grpSp>
      <p:sp>
        <p:nvSpPr>
          <p:cNvPr id="3" name="文本框 2"/>
          <p:cNvSpPr txBox="1"/>
          <p:nvPr>
            <p:custDataLst>
              <p:tags r:id="rId13"/>
            </p:custDataLst>
          </p:nvPr>
        </p:nvSpPr>
        <p:spPr>
          <a:xfrm>
            <a:off x="3628390" y="2219325"/>
            <a:ext cx="6189980" cy="429895"/>
          </a:xfrm>
          <a:prstGeom prst="rect">
            <a:avLst/>
          </a:prstGeom>
          <a:noFill/>
        </p:spPr>
        <p:txBody>
          <a:bodyPr wrap="square" rtlCol="0">
            <a:spAutoFit/>
          </a:bodyPr>
          <a:p>
            <a:pPr algn="l"/>
            <a:r>
              <a:rPr lang="zh-CN" altLang="en-US" sz="2200">
                <a:latin typeface="汉仪劲楷简" panose="00020600040101010101" charset="-122"/>
                <a:ea typeface="汉仪劲楷简" panose="00020600040101010101" charset="-122"/>
                <a:cs typeface="汉仪劲楷简" panose="00020600040101010101" charset="-122"/>
                <a:sym typeface="汉仪劲楷简" panose="00020600040101010101" charset="-122"/>
              </a:rPr>
              <a:t>课程思政的</a:t>
            </a:r>
            <a:r>
              <a:rPr lang="zh-CN" altLang="en-US" sz="2200">
                <a:latin typeface="汉仪劲楷简" panose="00020600040101010101" charset="-122"/>
                <a:ea typeface="汉仪劲楷简" panose="00020600040101010101" charset="-122"/>
                <a:cs typeface="汉仪劲楷简" panose="00020600040101010101" charset="-122"/>
                <a:sym typeface="汉仪劲楷简" panose="00020600040101010101" charset="-122"/>
              </a:rPr>
              <a:t>理论来源</a:t>
            </a:r>
            <a:r>
              <a:rPr lang="en-US" altLang="zh-CN" sz="2200">
                <a:latin typeface="汉仪劲楷简" panose="00020600040101010101" charset="-122"/>
                <a:ea typeface="汉仪劲楷简" panose="00020600040101010101" charset="-122"/>
                <a:cs typeface="汉仪劲楷简" panose="00020600040101010101" charset="-122"/>
                <a:sym typeface="汉仪劲楷简" panose="00020600040101010101" charset="-122"/>
              </a:rPr>
              <a:t> </a:t>
            </a:r>
            <a:endParaRPr lang="en-US" altLang="zh-CN" sz="2200">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p:txBody>
      </p:sp>
      <p:sp>
        <p:nvSpPr>
          <p:cNvPr id="20" name="文本框 19"/>
          <p:cNvSpPr txBox="1"/>
          <p:nvPr>
            <p:custDataLst>
              <p:tags r:id="rId14"/>
            </p:custDataLst>
          </p:nvPr>
        </p:nvSpPr>
        <p:spPr>
          <a:xfrm>
            <a:off x="3628390" y="3124200"/>
            <a:ext cx="6190615" cy="429895"/>
          </a:xfrm>
          <a:prstGeom prst="rect">
            <a:avLst/>
          </a:prstGeom>
          <a:noFill/>
        </p:spPr>
        <p:txBody>
          <a:bodyPr wrap="square" rtlCol="0">
            <a:spAutoFit/>
          </a:bodyPr>
          <a:p>
            <a:pPr algn="l"/>
            <a:r>
              <a:rPr lang="zh-CN" altLang="en-US" sz="2200">
                <a:latin typeface="汉仪劲楷简" panose="00020600040101010101" charset="-122"/>
                <a:ea typeface="汉仪劲楷简" panose="00020600040101010101" charset="-122"/>
                <a:cs typeface="汉仪劲楷简" panose="00020600040101010101" charset="-122"/>
                <a:sym typeface="汉仪劲楷简" panose="00020600040101010101" charset="-122"/>
              </a:rPr>
              <a:t>小学英语课程思政的</a:t>
            </a:r>
            <a:r>
              <a:rPr lang="zh-CN" altLang="en-US" sz="2200">
                <a:latin typeface="汉仪劲楷简" panose="00020600040101010101" charset="-122"/>
                <a:ea typeface="汉仪劲楷简" panose="00020600040101010101" charset="-122"/>
                <a:cs typeface="汉仪劲楷简" panose="00020600040101010101" charset="-122"/>
                <a:sym typeface="汉仪劲楷简" panose="00020600040101010101" charset="-122"/>
              </a:rPr>
              <a:t>现实必要性</a:t>
            </a:r>
            <a:endParaRPr lang="zh-CN" altLang="en-US" sz="2200">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p:txBody>
      </p:sp>
      <p:sp>
        <p:nvSpPr>
          <p:cNvPr id="21" name="文本框 20"/>
          <p:cNvSpPr txBox="1"/>
          <p:nvPr>
            <p:custDataLst>
              <p:tags r:id="rId15"/>
            </p:custDataLst>
          </p:nvPr>
        </p:nvSpPr>
        <p:spPr>
          <a:xfrm>
            <a:off x="3629025" y="4076700"/>
            <a:ext cx="6255385" cy="429895"/>
          </a:xfrm>
          <a:prstGeom prst="rect">
            <a:avLst/>
          </a:prstGeom>
          <a:noFill/>
        </p:spPr>
        <p:txBody>
          <a:bodyPr wrap="square" rtlCol="0">
            <a:spAutoFit/>
          </a:bodyPr>
          <a:p>
            <a:pPr algn="l"/>
            <a:r>
              <a:rPr lang="zh-CN" sz="2200">
                <a:latin typeface="汉仪劲楷简" panose="00020600040101010101" charset="-122"/>
                <a:ea typeface="汉仪劲楷简" panose="00020600040101010101" charset="-122"/>
                <a:cs typeface="汉仪劲楷简" panose="00020600040101010101" charset="-122"/>
                <a:sym typeface="汉仪劲楷简" panose="00020600040101010101" charset="-122"/>
              </a:rPr>
              <a:t>小学英语</a:t>
            </a:r>
            <a:r>
              <a:rPr sz="2200">
                <a:latin typeface="汉仪劲楷简" panose="00020600040101010101" charset="-122"/>
                <a:ea typeface="汉仪劲楷简" panose="00020600040101010101" charset="-122"/>
                <a:cs typeface="汉仪劲楷简" panose="00020600040101010101" charset="-122"/>
                <a:sym typeface="汉仪劲楷简" panose="00020600040101010101" charset="-122"/>
              </a:rPr>
              <a:t>课程思政的实施途径</a:t>
            </a:r>
            <a:endParaRPr sz="2200">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p:txBody>
      </p:sp>
      <p:sp>
        <p:nvSpPr>
          <p:cNvPr id="22" name="文本框 21"/>
          <p:cNvSpPr txBox="1"/>
          <p:nvPr>
            <p:custDataLst>
              <p:tags r:id="rId16"/>
            </p:custDataLst>
          </p:nvPr>
        </p:nvSpPr>
        <p:spPr>
          <a:xfrm>
            <a:off x="3628390" y="5010150"/>
            <a:ext cx="6189345" cy="429895"/>
          </a:xfrm>
          <a:prstGeom prst="rect">
            <a:avLst/>
          </a:prstGeom>
          <a:noFill/>
        </p:spPr>
        <p:txBody>
          <a:bodyPr wrap="square" rtlCol="0">
            <a:spAutoFit/>
          </a:bodyPr>
          <a:p>
            <a:pPr algn="l"/>
            <a:r>
              <a:rPr lang="en-US" altLang="zh-CN" sz="2200">
                <a:latin typeface="汉仪劲楷简" panose="00020600040101010101" charset="-122"/>
                <a:ea typeface="汉仪劲楷简" panose="00020600040101010101" charset="-122"/>
                <a:cs typeface="汉仪劲楷简" panose="00020600040101010101" charset="-122"/>
                <a:sym typeface="汉仪劲楷简" panose="00020600040101010101" charset="-122"/>
              </a:rPr>
              <a:t>课程思政是教育的</a:t>
            </a:r>
            <a:r>
              <a:rPr lang="zh-CN" altLang="en-US" sz="2200">
                <a:latin typeface="汉仪劲楷简" panose="00020600040101010101" charset="-122"/>
                <a:ea typeface="汉仪劲楷简" panose="00020600040101010101" charset="-122"/>
                <a:cs typeface="汉仪劲楷简" panose="00020600040101010101" charset="-122"/>
                <a:sym typeface="汉仪劲楷简" panose="00020600040101010101" charset="-122"/>
              </a:rPr>
              <a:t>根本属性</a:t>
            </a:r>
            <a:endParaRPr lang="zh-CN" altLang="en-US" sz="2200">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p:txBody>
      </p:sp>
      <p:sp>
        <p:nvSpPr>
          <p:cNvPr id="23" name="文本框 22"/>
          <p:cNvSpPr txBox="1"/>
          <p:nvPr>
            <p:custDataLst>
              <p:tags r:id="rId17"/>
            </p:custDataLst>
          </p:nvPr>
        </p:nvSpPr>
        <p:spPr>
          <a:xfrm>
            <a:off x="3628390" y="5924550"/>
            <a:ext cx="6189345" cy="429895"/>
          </a:xfrm>
          <a:prstGeom prst="rect">
            <a:avLst/>
          </a:prstGeom>
          <a:noFill/>
        </p:spPr>
        <p:txBody>
          <a:bodyPr wrap="square" rtlCol="0">
            <a:spAutoFit/>
          </a:bodyPr>
          <a:p>
            <a:pPr algn="dist"/>
            <a:endParaRPr lang="en-US" altLang="zh-CN" sz="2200">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p:txBody>
      </p:sp>
      <p:sp>
        <p:nvSpPr>
          <p:cNvPr id="24" name="文本框 23"/>
          <p:cNvSpPr txBox="1"/>
          <p:nvPr>
            <p:custDataLst>
              <p:tags r:id="rId18"/>
            </p:custDataLst>
          </p:nvPr>
        </p:nvSpPr>
        <p:spPr>
          <a:xfrm>
            <a:off x="2361565" y="2219325"/>
            <a:ext cx="495935" cy="429895"/>
          </a:xfrm>
          <a:prstGeom prst="rect">
            <a:avLst/>
          </a:prstGeom>
          <a:noFill/>
        </p:spPr>
        <p:txBody>
          <a:bodyPr wrap="square" rtlCol="0">
            <a:spAutoFit/>
          </a:bodyPr>
          <a:p>
            <a:pPr algn="ctr"/>
            <a:r>
              <a:rPr lang="en-US" altLang="zh-CN" sz="2200">
                <a:solidFill>
                  <a:schemeClr val="accent4">
                    <a:lumMod val="40000"/>
                    <a:lumOff val="60000"/>
                  </a:schemeClr>
                </a:solidFill>
                <a:cs typeface="汉仪文黑-45简" panose="00020600040101010101" charset="-122"/>
              </a:rPr>
              <a:t>1</a:t>
            </a:r>
            <a:endParaRPr lang="en-US" altLang="zh-CN" sz="2200">
              <a:solidFill>
                <a:schemeClr val="accent4">
                  <a:lumMod val="40000"/>
                  <a:lumOff val="60000"/>
                </a:schemeClr>
              </a:solidFill>
              <a:cs typeface="汉仪文黑-45简" panose="00020600040101010101" charset="-122"/>
            </a:endParaRPr>
          </a:p>
        </p:txBody>
      </p:sp>
      <p:sp>
        <p:nvSpPr>
          <p:cNvPr id="25" name="文本框 24"/>
          <p:cNvSpPr txBox="1"/>
          <p:nvPr>
            <p:custDataLst>
              <p:tags r:id="rId19"/>
            </p:custDataLst>
          </p:nvPr>
        </p:nvSpPr>
        <p:spPr>
          <a:xfrm>
            <a:off x="2361565" y="3181985"/>
            <a:ext cx="495935" cy="429895"/>
          </a:xfrm>
          <a:prstGeom prst="rect">
            <a:avLst/>
          </a:prstGeom>
          <a:noFill/>
        </p:spPr>
        <p:txBody>
          <a:bodyPr wrap="square" rtlCol="0">
            <a:spAutoFit/>
          </a:bodyPr>
          <a:p>
            <a:pPr algn="ctr"/>
            <a:r>
              <a:rPr lang="en-US" altLang="zh-CN" sz="2200">
                <a:solidFill>
                  <a:schemeClr val="accent4">
                    <a:lumMod val="40000"/>
                    <a:lumOff val="60000"/>
                  </a:schemeClr>
                </a:solidFill>
                <a:cs typeface="汉仪文黑-45简" panose="00020600040101010101" charset="-122"/>
              </a:rPr>
              <a:t>2</a:t>
            </a:r>
            <a:endParaRPr lang="en-US" altLang="zh-CN" sz="2200">
              <a:solidFill>
                <a:schemeClr val="accent4">
                  <a:lumMod val="40000"/>
                  <a:lumOff val="60000"/>
                </a:schemeClr>
              </a:solidFill>
              <a:cs typeface="汉仪文黑-45简" panose="00020600040101010101" charset="-122"/>
            </a:endParaRPr>
          </a:p>
        </p:txBody>
      </p:sp>
      <p:sp>
        <p:nvSpPr>
          <p:cNvPr id="26" name="文本框 25"/>
          <p:cNvSpPr txBox="1"/>
          <p:nvPr>
            <p:custDataLst>
              <p:tags r:id="rId20"/>
            </p:custDataLst>
          </p:nvPr>
        </p:nvSpPr>
        <p:spPr>
          <a:xfrm>
            <a:off x="2361565" y="4067810"/>
            <a:ext cx="495935" cy="429895"/>
          </a:xfrm>
          <a:prstGeom prst="rect">
            <a:avLst/>
          </a:prstGeom>
          <a:noFill/>
        </p:spPr>
        <p:txBody>
          <a:bodyPr wrap="square" rtlCol="0">
            <a:spAutoFit/>
          </a:bodyPr>
          <a:p>
            <a:pPr algn="ctr"/>
            <a:r>
              <a:rPr lang="en-US" altLang="zh-CN" sz="2200">
                <a:solidFill>
                  <a:schemeClr val="accent4">
                    <a:lumMod val="40000"/>
                    <a:lumOff val="60000"/>
                  </a:schemeClr>
                </a:solidFill>
                <a:cs typeface="汉仪文黑-45简" panose="00020600040101010101" charset="-122"/>
              </a:rPr>
              <a:t>3</a:t>
            </a:r>
            <a:endParaRPr lang="en-US" altLang="zh-CN" sz="2200">
              <a:solidFill>
                <a:schemeClr val="accent4">
                  <a:lumMod val="40000"/>
                  <a:lumOff val="60000"/>
                </a:schemeClr>
              </a:solidFill>
              <a:cs typeface="汉仪文黑-45简" panose="00020600040101010101" charset="-122"/>
            </a:endParaRPr>
          </a:p>
        </p:txBody>
      </p:sp>
      <p:sp>
        <p:nvSpPr>
          <p:cNvPr id="27" name="文本框 26"/>
          <p:cNvSpPr txBox="1"/>
          <p:nvPr>
            <p:custDataLst>
              <p:tags r:id="rId21"/>
            </p:custDataLst>
          </p:nvPr>
        </p:nvSpPr>
        <p:spPr>
          <a:xfrm>
            <a:off x="2361565" y="5030470"/>
            <a:ext cx="495935" cy="429895"/>
          </a:xfrm>
          <a:prstGeom prst="rect">
            <a:avLst/>
          </a:prstGeom>
          <a:noFill/>
        </p:spPr>
        <p:txBody>
          <a:bodyPr wrap="square" rtlCol="0">
            <a:spAutoFit/>
          </a:bodyPr>
          <a:p>
            <a:pPr algn="ctr"/>
            <a:r>
              <a:rPr lang="en-US" altLang="zh-CN" sz="2200">
                <a:solidFill>
                  <a:schemeClr val="accent4">
                    <a:lumMod val="40000"/>
                    <a:lumOff val="60000"/>
                  </a:schemeClr>
                </a:solidFill>
                <a:cs typeface="汉仪文黑-45简" panose="00020600040101010101" charset="-122"/>
              </a:rPr>
              <a:t>4</a:t>
            </a:r>
            <a:endParaRPr lang="en-US" altLang="zh-CN" sz="2200">
              <a:solidFill>
                <a:schemeClr val="accent4">
                  <a:lumMod val="40000"/>
                  <a:lumOff val="60000"/>
                </a:schemeClr>
              </a:solidFill>
              <a:cs typeface="汉仪文黑-45简" panose="00020600040101010101" charset="-122"/>
            </a:endParaRPr>
          </a:p>
        </p:txBody>
      </p:sp>
      <p:sp>
        <p:nvSpPr>
          <p:cNvPr id="28" name="文本框 27"/>
          <p:cNvSpPr txBox="1"/>
          <p:nvPr>
            <p:custDataLst>
              <p:tags r:id="rId22"/>
            </p:custDataLst>
          </p:nvPr>
        </p:nvSpPr>
        <p:spPr>
          <a:xfrm>
            <a:off x="2361565" y="5964555"/>
            <a:ext cx="495935" cy="429895"/>
          </a:xfrm>
          <a:prstGeom prst="rect">
            <a:avLst/>
          </a:prstGeom>
          <a:noFill/>
        </p:spPr>
        <p:txBody>
          <a:bodyPr wrap="square" rtlCol="0">
            <a:spAutoFit/>
          </a:bodyPr>
          <a:p>
            <a:pPr algn="ctr"/>
            <a:r>
              <a:rPr lang="en-US" altLang="zh-CN" sz="2200">
                <a:solidFill>
                  <a:schemeClr val="accent4">
                    <a:lumMod val="40000"/>
                    <a:lumOff val="60000"/>
                  </a:schemeClr>
                </a:solidFill>
                <a:cs typeface="汉仪文黑-45简" panose="00020600040101010101" charset="-122"/>
              </a:rPr>
              <a:t>5</a:t>
            </a:r>
            <a:endParaRPr lang="en-US" altLang="zh-CN" sz="2200">
              <a:solidFill>
                <a:schemeClr val="accent4">
                  <a:lumMod val="40000"/>
                  <a:lumOff val="60000"/>
                </a:schemeClr>
              </a:solidFill>
              <a:cs typeface="汉仪文黑-45简" panose="00020600040101010101" charset="-122"/>
            </a:endParaRPr>
          </a:p>
        </p:txBody>
      </p:sp>
    </p:spTree>
    <p:custDataLst>
      <p:tags r:id="rId23"/>
    </p:custData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 name="文本框 14"/>
          <p:cNvSpPr txBox="1"/>
          <p:nvPr/>
        </p:nvSpPr>
        <p:spPr>
          <a:xfrm>
            <a:off x="833755" y="1193800"/>
            <a:ext cx="6675755" cy="460375"/>
          </a:xfrm>
          <a:prstGeom prst="rect">
            <a:avLst/>
          </a:prstGeom>
          <a:noFill/>
        </p:spPr>
        <p:txBody>
          <a:bodyPr wrap="square" rtlCol="0">
            <a:spAutoFit/>
          </a:bodyPr>
          <a:p>
            <a:pPr algn="l"/>
            <a:r>
              <a:rPr lang="zh-CN" altLang="en-US" sz="2400">
                <a:solidFill>
                  <a:srgbClr val="CD1919"/>
                </a:solidFill>
                <a:latin typeface="汉仪劲楷简" panose="00020600040101010101" charset="-122"/>
                <a:ea typeface="汉仪劲楷简" panose="00020600040101010101" charset="-122"/>
                <a:cs typeface="汉仪文黑-45简" panose="00020600040101010101" charset="-122"/>
                <a:sym typeface="汉仪劲楷简" panose="00020600040101010101" charset="-122"/>
              </a:rPr>
              <a:t>三、绘本拓展与思政教育的融合</a:t>
            </a:r>
            <a:endParaRPr lang="zh-CN" altLang="en-US" sz="2400">
              <a:solidFill>
                <a:srgbClr val="CD1919"/>
              </a:solidFill>
              <a:latin typeface="汉仪劲楷简" panose="00020600040101010101" charset="-122"/>
              <a:ea typeface="汉仪劲楷简" panose="00020600040101010101" charset="-122"/>
              <a:cs typeface="汉仪文黑-45简" panose="00020600040101010101" charset="-122"/>
              <a:sym typeface="汉仪劲楷简" panose="00020600040101010101" charset="-122"/>
            </a:endParaRPr>
          </a:p>
        </p:txBody>
      </p:sp>
      <p:sp>
        <p:nvSpPr>
          <p:cNvPr id="21" name="文本框 20"/>
          <p:cNvSpPr txBox="1"/>
          <p:nvPr/>
        </p:nvSpPr>
        <p:spPr>
          <a:xfrm>
            <a:off x="4200525" y="453390"/>
            <a:ext cx="3790950" cy="460375"/>
          </a:xfrm>
          <a:prstGeom prst="rect">
            <a:avLst/>
          </a:prstGeom>
          <a:noFill/>
        </p:spPr>
        <p:txBody>
          <a:bodyPr wrap="square" rtlCol="0">
            <a:spAutoFit/>
          </a:bodyPr>
          <a:p>
            <a:pPr algn="l"/>
            <a:r>
              <a:rPr lang="zh-CN" altLang="en-US" sz="2400">
                <a:latin typeface="汉仪劲楷简" panose="00020600040101010101" charset="-122"/>
                <a:ea typeface="汉仪劲楷简" panose="00020600040101010101" charset="-122"/>
                <a:cs typeface="汉仪文黑-45简" panose="00020600040101010101" charset="-122"/>
                <a:sym typeface="汉仪劲楷简" panose="00020600040101010101" charset="-122"/>
              </a:rPr>
              <a:t>课程思政的实施途径</a:t>
            </a:r>
            <a:endParaRPr lang="zh-CN" altLang="en-US" sz="2400">
              <a:latin typeface="汉仪劲楷简" panose="00020600040101010101" charset="-122"/>
              <a:ea typeface="汉仪劲楷简" panose="00020600040101010101" charset="-122"/>
              <a:cs typeface="汉仪文黑-45简" panose="00020600040101010101" charset="-122"/>
              <a:sym typeface="汉仪劲楷简" panose="00020600040101010101" charset="-122"/>
            </a:endParaRPr>
          </a:p>
        </p:txBody>
      </p:sp>
      <p:grpSp>
        <p:nvGrpSpPr>
          <p:cNvPr id="22" name="组合 21"/>
          <p:cNvGrpSpPr/>
          <p:nvPr/>
        </p:nvGrpSpPr>
        <p:grpSpPr>
          <a:xfrm>
            <a:off x="773113" y="974090"/>
            <a:ext cx="10413365" cy="264160"/>
            <a:chOff x="1400" y="2702"/>
            <a:chExt cx="16399" cy="416"/>
          </a:xfrm>
        </p:grpSpPr>
        <p:cxnSp>
          <p:nvCxnSpPr>
            <p:cNvPr id="23" name="直接连接符 22"/>
            <p:cNvCxnSpPr/>
            <p:nvPr/>
          </p:nvCxnSpPr>
          <p:spPr>
            <a:xfrm>
              <a:off x="1400" y="2883"/>
              <a:ext cx="7474" cy="0"/>
            </a:xfrm>
            <a:prstGeom prst="line">
              <a:avLst/>
            </a:prstGeom>
            <a:ln>
              <a:gradFill>
                <a:gsLst>
                  <a:gs pos="0">
                    <a:srgbClr val="B90000">
                      <a:alpha val="0"/>
                    </a:srgbClr>
                  </a:gs>
                  <a:gs pos="100000">
                    <a:srgbClr val="B90000"/>
                  </a:gs>
                </a:gsLst>
                <a:lin ang="0" scaled="1"/>
              </a:gra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flipH="1">
              <a:off x="10325" y="2883"/>
              <a:ext cx="7474" cy="0"/>
            </a:xfrm>
            <a:prstGeom prst="line">
              <a:avLst/>
            </a:prstGeom>
            <a:ln>
              <a:gradFill>
                <a:gsLst>
                  <a:gs pos="0">
                    <a:srgbClr val="B90000">
                      <a:alpha val="0"/>
                    </a:srgbClr>
                  </a:gs>
                  <a:gs pos="100000">
                    <a:srgbClr val="B90000"/>
                  </a:gs>
                </a:gsLst>
                <a:lin ang="0" scaled="1"/>
              </a:gradFill>
            </a:ln>
          </p:spPr>
          <p:style>
            <a:lnRef idx="1">
              <a:schemeClr val="accent1"/>
            </a:lnRef>
            <a:fillRef idx="0">
              <a:schemeClr val="accent1"/>
            </a:fillRef>
            <a:effectRef idx="0">
              <a:schemeClr val="accent1"/>
            </a:effectRef>
            <a:fontRef idx="minor">
              <a:schemeClr val="tx1"/>
            </a:fontRef>
          </p:style>
        </p:cxnSp>
        <p:pic>
          <p:nvPicPr>
            <p:cNvPr id="25" name="图片 24" descr="templates\docerresourceshop\icons\\32313535363232313b32313535363230373bcec4bcfe"/>
            <p:cNvPicPr>
              <a:picLocks noChangeAspect="1"/>
            </p:cNvPicPr>
            <p:nvPr/>
          </p:nvPicPr>
          <p:blipFill>
            <a:blip r:embed="rId1"/>
            <a:stretch>
              <a:fillRect/>
            </a:stretch>
          </p:blipFill>
          <p:spPr>
            <a:xfrm>
              <a:off x="9392" y="2702"/>
              <a:ext cx="416" cy="416"/>
            </a:xfrm>
            <a:prstGeom prst="rect">
              <a:avLst/>
            </a:prstGeom>
          </p:spPr>
        </p:pic>
      </p:grpSp>
      <p:sp>
        <p:nvSpPr>
          <p:cNvPr id="2" name="文本框 1"/>
          <p:cNvSpPr txBox="1"/>
          <p:nvPr/>
        </p:nvSpPr>
        <p:spPr>
          <a:xfrm>
            <a:off x="212090" y="1654175"/>
            <a:ext cx="11729085" cy="1854200"/>
          </a:xfrm>
          <a:prstGeom prst="rect">
            <a:avLst/>
          </a:prstGeom>
          <a:noFill/>
        </p:spPr>
        <p:txBody>
          <a:bodyPr wrap="square" rtlCol="0" anchor="t">
            <a:noAutofit/>
          </a:bodyPr>
          <a:p>
            <a:pPr algn="l">
              <a:lnSpc>
                <a:spcPct val="120000"/>
              </a:lnSpc>
              <a:spcBef>
                <a:spcPts val="0"/>
              </a:spcBef>
              <a:buClrTx/>
              <a:buSzTx/>
              <a:buFontTx/>
            </a:pPr>
            <a:r>
              <a:rPr lang="zh-CN" altLang="en-US" sz="2000">
                <a:latin typeface="汉仪劲楷简" panose="00020600040101010101" charset="-122"/>
                <a:ea typeface="汉仪劲楷简" panose="00020600040101010101" charset="-122"/>
                <a:cs typeface="汉仪劲楷简" panose="00020600040101010101" charset="-122"/>
              </a:rPr>
              <a:t>通过图片环游，使学生不仅学习语言知识，了解故事情节，把控人物心理，并且可以结合生活经历去推测故事发展的方向，思考故事的深层寓意，使得师生共读故事的过程成为合作探究主题意义的过程，教师从中对学生进行育人教育，培养学生良好的道德情操。</a:t>
            </a:r>
            <a:endParaRPr lang="zh-CN" altLang="en-US" sz="2000">
              <a:latin typeface="汉仪劲楷简" panose="00020600040101010101" charset="-122"/>
              <a:ea typeface="汉仪劲楷简" panose="00020600040101010101" charset="-122"/>
              <a:cs typeface="汉仪劲楷简" panose="00020600040101010101" charset="-122"/>
            </a:endParaRPr>
          </a:p>
        </p:txBody>
      </p:sp>
      <p:pic>
        <p:nvPicPr>
          <p:cNvPr id="3" name="图片 2"/>
          <p:cNvPicPr>
            <a:picLocks noChangeAspect="1"/>
          </p:cNvPicPr>
          <p:nvPr/>
        </p:nvPicPr>
        <p:blipFill>
          <a:blip r:embed="rId2">
            <a:lum contrast="12000"/>
          </a:blip>
          <a:stretch>
            <a:fillRect/>
          </a:stretch>
        </p:blipFill>
        <p:spPr>
          <a:xfrm>
            <a:off x="441960" y="2832100"/>
            <a:ext cx="3195955" cy="3789045"/>
          </a:xfrm>
          <a:prstGeom prst="rect">
            <a:avLst/>
          </a:prstGeom>
        </p:spPr>
      </p:pic>
      <p:pic>
        <p:nvPicPr>
          <p:cNvPr id="5" name="图片 4"/>
          <p:cNvPicPr>
            <a:picLocks noChangeAspect="1"/>
          </p:cNvPicPr>
          <p:nvPr/>
        </p:nvPicPr>
        <p:blipFill>
          <a:blip r:embed="rId3">
            <a:lum contrast="18000"/>
          </a:blip>
          <a:srcRect r="-6059" b="-7405"/>
          <a:stretch>
            <a:fillRect/>
          </a:stretch>
        </p:blipFill>
        <p:spPr>
          <a:xfrm>
            <a:off x="3951605" y="2893060"/>
            <a:ext cx="8121650" cy="3839845"/>
          </a:xfrm>
          <a:prstGeom prst="rect">
            <a:avLst/>
          </a:prstGeom>
        </p:spPr>
      </p:pic>
    </p:spTree>
    <p:custDataLst>
      <p:tags r:id="rId4"/>
    </p:custData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 name="文本框 14"/>
          <p:cNvSpPr txBox="1"/>
          <p:nvPr/>
        </p:nvSpPr>
        <p:spPr>
          <a:xfrm>
            <a:off x="774065" y="1184275"/>
            <a:ext cx="6675755" cy="460375"/>
          </a:xfrm>
          <a:prstGeom prst="rect">
            <a:avLst/>
          </a:prstGeom>
          <a:noFill/>
        </p:spPr>
        <p:txBody>
          <a:bodyPr wrap="square" rtlCol="0">
            <a:spAutoFit/>
          </a:bodyPr>
          <a:p>
            <a:pPr algn="l"/>
            <a:r>
              <a:rPr lang="zh-CN" altLang="en-US" sz="2400">
                <a:solidFill>
                  <a:srgbClr val="CD1919"/>
                </a:solidFill>
                <a:latin typeface="汉仪劲楷简" panose="00020600040101010101" charset="-122"/>
                <a:ea typeface="汉仪劲楷简" panose="00020600040101010101" charset="-122"/>
                <a:cs typeface="汉仪文黑-45简" panose="00020600040101010101" charset="-122"/>
                <a:sym typeface="汉仪劲楷简" panose="00020600040101010101" charset="-122"/>
              </a:rPr>
              <a:t>四、活化英语活动和</a:t>
            </a:r>
            <a:r>
              <a:rPr lang="zh-CN" altLang="en-US" sz="2400">
                <a:solidFill>
                  <a:srgbClr val="CD1919"/>
                </a:solidFill>
                <a:latin typeface="汉仪劲楷简" panose="00020600040101010101" charset="-122"/>
                <a:ea typeface="汉仪劲楷简" panose="00020600040101010101" charset="-122"/>
                <a:cs typeface="汉仪文黑-45简" panose="00020600040101010101" charset="-122"/>
                <a:sym typeface="汉仪劲楷简" panose="00020600040101010101" charset="-122"/>
              </a:rPr>
              <a:t>作业，助力思政教育</a:t>
            </a:r>
            <a:endParaRPr lang="zh-CN" altLang="en-US" sz="2400">
              <a:solidFill>
                <a:srgbClr val="CD1919"/>
              </a:solidFill>
              <a:latin typeface="汉仪劲楷简" panose="00020600040101010101" charset="-122"/>
              <a:ea typeface="汉仪劲楷简" panose="00020600040101010101" charset="-122"/>
              <a:cs typeface="汉仪文黑-45简" panose="00020600040101010101" charset="-122"/>
              <a:sym typeface="汉仪劲楷简" panose="00020600040101010101" charset="-122"/>
            </a:endParaRPr>
          </a:p>
        </p:txBody>
      </p:sp>
      <p:sp>
        <p:nvSpPr>
          <p:cNvPr id="21" name="文本框 20"/>
          <p:cNvSpPr txBox="1"/>
          <p:nvPr/>
        </p:nvSpPr>
        <p:spPr>
          <a:xfrm>
            <a:off x="4030345" y="453390"/>
            <a:ext cx="3790950" cy="460375"/>
          </a:xfrm>
          <a:prstGeom prst="rect">
            <a:avLst/>
          </a:prstGeom>
          <a:noFill/>
        </p:spPr>
        <p:txBody>
          <a:bodyPr wrap="square" rtlCol="0">
            <a:spAutoFit/>
          </a:bodyPr>
          <a:p>
            <a:pPr algn="l"/>
            <a:r>
              <a:rPr lang="zh-CN" altLang="en-US" sz="2400">
                <a:latin typeface="汉仪劲楷简" panose="00020600040101010101" charset="-122"/>
                <a:ea typeface="汉仪劲楷简" panose="00020600040101010101" charset="-122"/>
                <a:cs typeface="汉仪文黑-45简" panose="00020600040101010101" charset="-122"/>
                <a:sym typeface="汉仪劲楷简" panose="00020600040101010101" charset="-122"/>
              </a:rPr>
              <a:t>课程思政的实施途径</a:t>
            </a:r>
            <a:endParaRPr lang="zh-CN" altLang="en-US" sz="2400">
              <a:latin typeface="汉仪劲楷简" panose="00020600040101010101" charset="-122"/>
              <a:ea typeface="汉仪劲楷简" panose="00020600040101010101" charset="-122"/>
              <a:cs typeface="汉仪文黑-45简" panose="00020600040101010101" charset="-122"/>
              <a:sym typeface="汉仪劲楷简" panose="00020600040101010101" charset="-122"/>
            </a:endParaRPr>
          </a:p>
        </p:txBody>
      </p:sp>
      <p:grpSp>
        <p:nvGrpSpPr>
          <p:cNvPr id="22" name="组合 21"/>
          <p:cNvGrpSpPr/>
          <p:nvPr/>
        </p:nvGrpSpPr>
        <p:grpSpPr>
          <a:xfrm>
            <a:off x="773748" y="968375"/>
            <a:ext cx="10413365" cy="264160"/>
            <a:chOff x="1400" y="2702"/>
            <a:chExt cx="16399" cy="416"/>
          </a:xfrm>
        </p:grpSpPr>
        <p:cxnSp>
          <p:nvCxnSpPr>
            <p:cNvPr id="23" name="直接连接符 22"/>
            <p:cNvCxnSpPr/>
            <p:nvPr/>
          </p:nvCxnSpPr>
          <p:spPr>
            <a:xfrm>
              <a:off x="1400" y="2883"/>
              <a:ext cx="7474" cy="0"/>
            </a:xfrm>
            <a:prstGeom prst="line">
              <a:avLst/>
            </a:prstGeom>
            <a:ln>
              <a:gradFill>
                <a:gsLst>
                  <a:gs pos="0">
                    <a:srgbClr val="B90000">
                      <a:alpha val="0"/>
                    </a:srgbClr>
                  </a:gs>
                  <a:gs pos="100000">
                    <a:srgbClr val="B90000"/>
                  </a:gs>
                </a:gsLst>
                <a:lin ang="0" scaled="1"/>
              </a:gra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flipH="1">
              <a:off x="10325" y="2883"/>
              <a:ext cx="7474" cy="0"/>
            </a:xfrm>
            <a:prstGeom prst="line">
              <a:avLst/>
            </a:prstGeom>
            <a:ln>
              <a:gradFill>
                <a:gsLst>
                  <a:gs pos="0">
                    <a:srgbClr val="B90000">
                      <a:alpha val="0"/>
                    </a:srgbClr>
                  </a:gs>
                  <a:gs pos="100000">
                    <a:srgbClr val="B90000"/>
                  </a:gs>
                </a:gsLst>
                <a:lin ang="0" scaled="1"/>
              </a:gradFill>
            </a:ln>
          </p:spPr>
          <p:style>
            <a:lnRef idx="1">
              <a:schemeClr val="accent1"/>
            </a:lnRef>
            <a:fillRef idx="0">
              <a:schemeClr val="accent1"/>
            </a:fillRef>
            <a:effectRef idx="0">
              <a:schemeClr val="accent1"/>
            </a:effectRef>
            <a:fontRef idx="minor">
              <a:schemeClr val="tx1"/>
            </a:fontRef>
          </p:style>
        </p:cxnSp>
        <p:pic>
          <p:nvPicPr>
            <p:cNvPr id="25" name="图片 24" descr="templates\docerresourceshop\icons\\32313535363232313b32313535363230373bcec4bcfe"/>
            <p:cNvPicPr>
              <a:picLocks noChangeAspect="1"/>
            </p:cNvPicPr>
            <p:nvPr/>
          </p:nvPicPr>
          <p:blipFill>
            <a:blip r:embed="rId1"/>
            <a:stretch>
              <a:fillRect/>
            </a:stretch>
          </p:blipFill>
          <p:spPr>
            <a:xfrm>
              <a:off x="9392" y="2702"/>
              <a:ext cx="416" cy="416"/>
            </a:xfrm>
            <a:prstGeom prst="rect">
              <a:avLst/>
            </a:prstGeom>
          </p:spPr>
        </p:pic>
      </p:grpSp>
      <p:sp>
        <p:nvSpPr>
          <p:cNvPr id="2" name="文本框 1"/>
          <p:cNvSpPr txBox="1"/>
          <p:nvPr/>
        </p:nvSpPr>
        <p:spPr>
          <a:xfrm>
            <a:off x="649605" y="1644650"/>
            <a:ext cx="11112500" cy="1322070"/>
          </a:xfrm>
          <a:prstGeom prst="rect">
            <a:avLst/>
          </a:prstGeom>
          <a:noFill/>
        </p:spPr>
        <p:txBody>
          <a:bodyPr wrap="square" rtlCol="0" anchor="t">
            <a:spAutoFit/>
          </a:bodyPr>
          <a:p>
            <a:pPr algn="l">
              <a:lnSpc>
                <a:spcPct val="100000"/>
              </a:lnSpc>
              <a:spcBef>
                <a:spcPts val="0"/>
              </a:spcBef>
              <a:buClrTx/>
              <a:buSzTx/>
              <a:buFontTx/>
            </a:pPr>
            <a:r>
              <a:rPr lang="zh-CN" altLang="en-US" sz="2000">
                <a:solidFill>
                  <a:schemeClr val="tx1"/>
                </a:solidFill>
                <a:latin typeface="汉仪劲楷简" panose="00020600040101010101" charset="-122"/>
                <a:ea typeface="汉仪劲楷简" panose="00020600040101010101" charset="-122"/>
                <a:cs typeface="汉仪文黑-45简" panose="00020600040101010101" charset="-122"/>
                <a:sym typeface="汉仪劲楷简" panose="00020600040101010101" charset="-122"/>
              </a:rPr>
              <a:t>作业是课堂教学的延申和拓展，它能帮助学生理解与内化课堂所学内容，小学英语作业不应该仅仅是读课文、抄写单词、做练习，还需要更加灵动、开放、有意义的作业。在设计英语作业时尝试布置有趣、可行性高的创意作业，让学生以多种形式参与实践，以作业传递生活的温度，例如家庭成员职业调查或者开展校园英语活动等。（第八届</a:t>
            </a:r>
            <a:r>
              <a:rPr lang="zh-CN" altLang="en-US" sz="2000">
                <a:solidFill>
                  <a:schemeClr val="tx1"/>
                </a:solidFill>
                <a:latin typeface="汉仪劲楷简" panose="00020600040101010101" charset="-122"/>
                <a:ea typeface="汉仪劲楷简" panose="00020600040101010101" charset="-122"/>
                <a:cs typeface="汉仪文黑-45简" panose="00020600040101010101" charset="-122"/>
                <a:sym typeface="汉仪劲楷简" panose="00020600040101010101" charset="-122"/>
              </a:rPr>
              <a:t>市先进教研组展示活动）</a:t>
            </a:r>
            <a:endParaRPr lang="zh-CN" altLang="en-US" sz="2000">
              <a:solidFill>
                <a:schemeClr val="tx1"/>
              </a:solidFill>
              <a:latin typeface="汉仪劲楷简" panose="00020600040101010101" charset="-122"/>
              <a:ea typeface="汉仪劲楷简" panose="00020600040101010101" charset="-122"/>
              <a:cs typeface="汉仪文黑-45简" panose="00020600040101010101" charset="-122"/>
              <a:sym typeface="汉仪劲楷简" panose="00020600040101010101" charset="-122"/>
            </a:endParaRPr>
          </a:p>
        </p:txBody>
      </p:sp>
      <p:pic>
        <p:nvPicPr>
          <p:cNvPr id="3" name="图片 2">
            <a:hlinkClick r:id="rId2" action="ppaction://hlinkfile"/>
          </p:cNvPr>
          <p:cNvPicPr>
            <a:picLocks noChangeAspect="1"/>
          </p:cNvPicPr>
          <p:nvPr/>
        </p:nvPicPr>
        <p:blipFill>
          <a:blip r:embed="rId3"/>
          <a:stretch>
            <a:fillRect/>
          </a:stretch>
        </p:blipFill>
        <p:spPr>
          <a:xfrm>
            <a:off x="967740" y="2966720"/>
            <a:ext cx="4413250" cy="3535680"/>
          </a:xfrm>
          <a:prstGeom prst="rect">
            <a:avLst/>
          </a:prstGeom>
        </p:spPr>
      </p:pic>
      <p:pic>
        <p:nvPicPr>
          <p:cNvPr id="4" name="图片 3"/>
          <p:cNvPicPr>
            <a:picLocks noChangeAspect="1"/>
          </p:cNvPicPr>
          <p:nvPr/>
        </p:nvPicPr>
        <p:blipFill>
          <a:blip r:embed="rId4"/>
          <a:stretch>
            <a:fillRect/>
          </a:stretch>
        </p:blipFill>
        <p:spPr>
          <a:xfrm>
            <a:off x="6286500" y="2966720"/>
            <a:ext cx="5055235" cy="3395980"/>
          </a:xfrm>
          <a:prstGeom prst="rect">
            <a:avLst/>
          </a:prstGeom>
        </p:spPr>
      </p:pic>
    </p:spTree>
    <p:custDataLst>
      <p:tags r:id="rId5"/>
    </p:custData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 name="文本框 20"/>
          <p:cNvSpPr txBox="1"/>
          <p:nvPr/>
        </p:nvSpPr>
        <p:spPr>
          <a:xfrm>
            <a:off x="4084955" y="447675"/>
            <a:ext cx="4549775" cy="460375"/>
          </a:xfrm>
          <a:prstGeom prst="rect">
            <a:avLst/>
          </a:prstGeom>
          <a:noFill/>
        </p:spPr>
        <p:txBody>
          <a:bodyPr wrap="square" rtlCol="0">
            <a:spAutoFit/>
          </a:bodyPr>
          <a:p>
            <a:r>
              <a:rPr lang="zh-CN" altLang="en-US" sz="2400">
                <a:latin typeface="汉仪劲楷简" panose="00020600040101010101" charset="-122"/>
                <a:ea typeface="汉仪劲楷简" panose="00020600040101010101" charset="-122"/>
                <a:cs typeface="汉仪文黑-45简" panose="00020600040101010101" charset="-122"/>
                <a:sym typeface="汉仪劲楷简" panose="00020600040101010101" charset="-122"/>
              </a:rPr>
              <a:t>课程思政是教育的发展趋势</a:t>
            </a:r>
            <a:endParaRPr lang="zh-CN" altLang="en-US" sz="2400">
              <a:latin typeface="汉仪劲楷简" panose="00020600040101010101" charset="-122"/>
              <a:ea typeface="汉仪劲楷简" panose="00020600040101010101" charset="-122"/>
              <a:cs typeface="汉仪文黑-45简" panose="00020600040101010101" charset="-122"/>
              <a:sym typeface="汉仪劲楷简" panose="00020600040101010101" charset="-122"/>
            </a:endParaRPr>
          </a:p>
        </p:txBody>
      </p:sp>
      <p:grpSp>
        <p:nvGrpSpPr>
          <p:cNvPr id="22" name="组合 21"/>
          <p:cNvGrpSpPr/>
          <p:nvPr/>
        </p:nvGrpSpPr>
        <p:grpSpPr>
          <a:xfrm>
            <a:off x="773748" y="1086485"/>
            <a:ext cx="10413365" cy="264160"/>
            <a:chOff x="1400" y="2702"/>
            <a:chExt cx="16399" cy="416"/>
          </a:xfrm>
        </p:grpSpPr>
        <p:cxnSp>
          <p:nvCxnSpPr>
            <p:cNvPr id="23" name="直接连接符 22"/>
            <p:cNvCxnSpPr/>
            <p:nvPr/>
          </p:nvCxnSpPr>
          <p:spPr>
            <a:xfrm>
              <a:off x="1400" y="2883"/>
              <a:ext cx="7474" cy="0"/>
            </a:xfrm>
            <a:prstGeom prst="line">
              <a:avLst/>
            </a:prstGeom>
            <a:ln>
              <a:gradFill>
                <a:gsLst>
                  <a:gs pos="0">
                    <a:srgbClr val="B90000">
                      <a:alpha val="0"/>
                    </a:srgbClr>
                  </a:gs>
                  <a:gs pos="100000">
                    <a:srgbClr val="B90000"/>
                  </a:gs>
                </a:gsLst>
                <a:lin ang="0" scaled="1"/>
              </a:gra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flipH="1">
              <a:off x="10325" y="2883"/>
              <a:ext cx="7474" cy="0"/>
            </a:xfrm>
            <a:prstGeom prst="line">
              <a:avLst/>
            </a:prstGeom>
            <a:ln>
              <a:gradFill>
                <a:gsLst>
                  <a:gs pos="0">
                    <a:srgbClr val="B90000">
                      <a:alpha val="0"/>
                    </a:srgbClr>
                  </a:gs>
                  <a:gs pos="100000">
                    <a:srgbClr val="B90000"/>
                  </a:gs>
                </a:gsLst>
                <a:lin ang="0" scaled="1"/>
              </a:gradFill>
            </a:ln>
          </p:spPr>
          <p:style>
            <a:lnRef idx="1">
              <a:schemeClr val="accent1"/>
            </a:lnRef>
            <a:fillRef idx="0">
              <a:schemeClr val="accent1"/>
            </a:fillRef>
            <a:effectRef idx="0">
              <a:schemeClr val="accent1"/>
            </a:effectRef>
            <a:fontRef idx="minor">
              <a:schemeClr val="tx1"/>
            </a:fontRef>
          </p:style>
        </p:cxnSp>
        <p:pic>
          <p:nvPicPr>
            <p:cNvPr id="25" name="图片 24" descr="templates\docerresourceshop\icons\\32313535363232313b32313535363230373bcec4bcfe"/>
            <p:cNvPicPr>
              <a:picLocks noChangeAspect="1"/>
            </p:cNvPicPr>
            <p:nvPr/>
          </p:nvPicPr>
          <p:blipFill>
            <a:blip r:embed="rId1"/>
            <a:stretch>
              <a:fillRect/>
            </a:stretch>
          </p:blipFill>
          <p:spPr>
            <a:xfrm>
              <a:off x="9392" y="2702"/>
              <a:ext cx="416" cy="416"/>
            </a:xfrm>
            <a:prstGeom prst="rect">
              <a:avLst/>
            </a:prstGeom>
          </p:spPr>
        </p:pic>
      </p:grpSp>
      <p:sp>
        <p:nvSpPr>
          <p:cNvPr id="3" name="文本框 2"/>
          <p:cNvSpPr txBox="1"/>
          <p:nvPr/>
        </p:nvSpPr>
        <p:spPr>
          <a:xfrm>
            <a:off x="436880" y="1376045"/>
            <a:ext cx="6096000" cy="460375"/>
          </a:xfrm>
          <a:prstGeom prst="rect">
            <a:avLst/>
          </a:prstGeom>
          <a:noFill/>
        </p:spPr>
        <p:txBody>
          <a:bodyPr wrap="square" rtlCol="0" anchor="t">
            <a:spAutoFit/>
          </a:bodyPr>
          <a:p>
            <a:pPr>
              <a:lnSpc>
                <a:spcPct val="100000"/>
              </a:lnSpc>
              <a:spcBef>
                <a:spcPts val="0"/>
              </a:spcBef>
              <a:buClrTx/>
              <a:buSzTx/>
              <a:buFontTx/>
            </a:pPr>
            <a:r>
              <a:rPr lang="zh-CN" altLang="en-US" sz="2400">
                <a:solidFill>
                  <a:srgbClr val="CD1919"/>
                </a:solidFill>
                <a:latin typeface="汉仪劲楷简" panose="00020600040101010101" charset="-122"/>
                <a:ea typeface="汉仪劲楷简" panose="00020600040101010101" charset="-122"/>
                <a:cs typeface="汉仪文黑-45简" panose="00020600040101010101" charset="-122"/>
                <a:sym typeface="汉仪劲楷简" panose="00020600040101010101" charset="-122"/>
              </a:rPr>
              <a:t>资源建设与教师能力提升</a:t>
            </a:r>
            <a:endParaRPr lang="zh-CN" altLang="en-US" sz="2400">
              <a:solidFill>
                <a:srgbClr val="CD1919"/>
              </a:solidFill>
              <a:latin typeface="汉仪劲楷简" panose="00020600040101010101" charset="-122"/>
              <a:ea typeface="汉仪劲楷简" panose="00020600040101010101" charset="-122"/>
              <a:cs typeface="汉仪文黑-45简" panose="00020600040101010101" charset="-122"/>
              <a:sym typeface="汉仪劲楷简" panose="00020600040101010101" charset="-122"/>
            </a:endParaRPr>
          </a:p>
        </p:txBody>
      </p:sp>
      <p:sp>
        <p:nvSpPr>
          <p:cNvPr id="100" name="文本框 99"/>
          <p:cNvSpPr txBox="1"/>
          <p:nvPr/>
        </p:nvSpPr>
        <p:spPr>
          <a:xfrm>
            <a:off x="436880" y="1946910"/>
            <a:ext cx="11087100" cy="3969385"/>
          </a:xfrm>
          <a:prstGeom prst="rect">
            <a:avLst/>
          </a:prstGeom>
          <a:noFill/>
          <a:ln w="9525">
            <a:noFill/>
          </a:ln>
        </p:spPr>
        <p:txBody>
          <a:bodyPr wrap="square">
            <a:spAutoFit/>
          </a:bodyPr>
          <a:p>
            <a:pPr algn="l">
              <a:lnSpc>
                <a:spcPct val="150000"/>
              </a:lnSpc>
              <a:spcBef>
                <a:spcPts val="0"/>
              </a:spcBef>
              <a:buClrTx/>
              <a:buSzTx/>
              <a:buFontTx/>
            </a:pPr>
            <a:r>
              <a:rPr lang="zh-CN" altLang="en-US" sz="2400" b="1">
                <a:latin typeface="汉仪劲楷简" panose="00020600040101010101" charset="-122"/>
                <a:ea typeface="汉仪劲楷简" panose="00020600040101010101" charset="-122"/>
                <a:cs typeface="汉仪文黑-45简" panose="00020600040101010101" charset="-122"/>
                <a:sym typeface="汉仪劲楷简" panose="00020600040101010101" charset="-122"/>
              </a:rPr>
              <a:t>一、资源的挖掘和建设</a:t>
            </a:r>
            <a:endParaRPr lang="zh-CN" altLang="en-US" sz="2400" b="1">
              <a:latin typeface="汉仪劲楷简" panose="00020600040101010101" charset="-122"/>
              <a:ea typeface="汉仪劲楷简" panose="00020600040101010101" charset="-122"/>
              <a:cs typeface="汉仪文黑-45简" panose="00020600040101010101" charset="-122"/>
              <a:sym typeface="汉仪劲楷简" panose="00020600040101010101" charset="-122"/>
            </a:endParaRPr>
          </a:p>
          <a:p>
            <a:pPr algn="l">
              <a:lnSpc>
                <a:spcPct val="150000"/>
              </a:lnSpc>
              <a:spcBef>
                <a:spcPts val="0"/>
              </a:spcBef>
              <a:buClrTx/>
              <a:buSzTx/>
              <a:buFontTx/>
            </a:pPr>
            <a:r>
              <a:rPr lang="zh-CN" altLang="en-US" sz="2400" b="0">
                <a:latin typeface="汉仪劲楷简" panose="00020600040101010101" charset="-122"/>
                <a:ea typeface="汉仪劲楷简" panose="00020600040101010101" charset="-122"/>
                <a:cs typeface="汉仪文黑-45简" panose="00020600040101010101" charset="-122"/>
                <a:sym typeface="汉仪劲楷简" panose="00020600040101010101" charset="-122"/>
              </a:rPr>
              <a:t>用英语讲好中国故事。不仅要讲好中国过去和今天的故事，还要讲好身边的好故事。（桐城用英语讲好中国故事）</a:t>
            </a:r>
            <a:endParaRPr lang="zh-CN" altLang="en-US" sz="2400" b="0">
              <a:latin typeface="汉仪劲楷简" panose="00020600040101010101" charset="-122"/>
              <a:ea typeface="汉仪劲楷简" panose="00020600040101010101" charset="-122"/>
              <a:cs typeface="汉仪文黑-45简" panose="00020600040101010101" charset="-122"/>
              <a:sym typeface="汉仪劲楷简" panose="00020600040101010101" charset="-122"/>
            </a:endParaRPr>
          </a:p>
          <a:p>
            <a:pPr algn="l">
              <a:lnSpc>
                <a:spcPct val="150000"/>
              </a:lnSpc>
              <a:spcBef>
                <a:spcPts val="0"/>
              </a:spcBef>
              <a:buClrTx/>
              <a:buSzTx/>
              <a:buFontTx/>
            </a:pPr>
            <a:r>
              <a:rPr lang="zh-CN" altLang="en-US" sz="2400" b="1">
                <a:latin typeface="汉仪劲楷简" panose="00020600040101010101" charset="-122"/>
                <a:ea typeface="汉仪劲楷简" panose="00020600040101010101" charset="-122"/>
                <a:cs typeface="汉仪文黑-45简" panose="00020600040101010101" charset="-122"/>
                <a:sym typeface="汉仪劲楷简" panose="00020600040101010101" charset="-122"/>
              </a:rPr>
              <a:t>二、英语</a:t>
            </a:r>
            <a:r>
              <a:rPr lang="zh-CN" altLang="en-US" sz="2400" b="1">
                <a:latin typeface="汉仪劲楷简" panose="00020600040101010101" charset="-122"/>
                <a:ea typeface="汉仪劲楷简" panose="00020600040101010101" charset="-122"/>
                <a:cs typeface="汉仪文黑-45简" panose="00020600040101010101" charset="-122"/>
                <a:sym typeface="+mn-ea"/>
              </a:rPr>
              <a:t>教师思政能力的提升</a:t>
            </a:r>
            <a:endParaRPr lang="zh-CN" altLang="en-US" sz="2400" b="0">
              <a:latin typeface="汉仪劲楷简" panose="00020600040101010101" charset="-122"/>
              <a:ea typeface="汉仪劲楷简" panose="00020600040101010101" charset="-122"/>
              <a:cs typeface="汉仪文黑-45简" panose="00020600040101010101" charset="-122"/>
              <a:sym typeface="汉仪劲楷简" panose="00020600040101010101" charset="-122"/>
            </a:endParaRPr>
          </a:p>
          <a:p>
            <a:pPr algn="l">
              <a:lnSpc>
                <a:spcPct val="150000"/>
              </a:lnSpc>
              <a:spcBef>
                <a:spcPts val="0"/>
              </a:spcBef>
              <a:buClrTx/>
              <a:buSzTx/>
              <a:buFontTx/>
            </a:pPr>
            <a:r>
              <a:rPr lang="zh-CN" altLang="en-US" sz="2400">
                <a:latin typeface="汉仪劲楷简" panose="00020600040101010101" charset="-122"/>
                <a:ea typeface="汉仪劲楷简" panose="00020600040101010101" charset="-122"/>
                <a:cs typeface="汉仪文黑-45简" panose="00020600040101010101" charset="-122"/>
                <a:sym typeface="+mn-ea"/>
              </a:rPr>
              <a:t>具备文化领悟能力，有宽阔的思维视野，有深度的思想。遵循英语教学规律，尊重学生思想品德形成规律，在语言能力不断提升的过程中，完成中西方文化的学习，形成正确的“三观”。</a:t>
            </a:r>
            <a:endParaRPr lang="zh-CN" altLang="en-US" sz="2400" b="0">
              <a:solidFill>
                <a:srgbClr val="C00000"/>
              </a:solidFill>
              <a:latin typeface="汉仪劲楷简" panose="00020600040101010101" charset="-122"/>
              <a:ea typeface="汉仪劲楷简" panose="00020600040101010101" charset="-122"/>
              <a:cs typeface="汉仪文黑-45简" panose="00020600040101010101" charset="-122"/>
              <a:sym typeface="汉仪劲楷简" panose="00020600040101010101" charset="-122"/>
            </a:endParaRPr>
          </a:p>
        </p:txBody>
      </p:sp>
    </p:spTree>
    <p:custDataLst>
      <p:tags r:id="rId2"/>
    </p:custData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235585" y="607695"/>
            <a:ext cx="8336915" cy="5933440"/>
          </a:xfrm>
          <a:prstGeom prst="rect">
            <a:avLst/>
          </a:prstGeom>
        </p:spPr>
        <p:txBody>
          <a:bodyPr wrap="square">
            <a:noAutofit/>
          </a:bodyPr>
          <a:p>
            <a:pPr marL="0" indent="0" algn="just">
              <a:lnSpc>
                <a:spcPct val="150000"/>
              </a:lnSpc>
              <a:spcBef>
                <a:spcPct val="0"/>
              </a:spcBef>
              <a:spcAft>
                <a:spcPct val="0"/>
              </a:spcAft>
            </a:pPr>
            <a:r>
              <a:rPr lang="en-US" altLang="zh-CN" b="0" i="0">
                <a:latin typeface="宋体" panose="02010600030101010101" pitchFamily="2" charset="-122"/>
                <a:ea typeface="宋体" panose="02010600030101010101" pitchFamily="2" charset="-122"/>
                <a:cs typeface="宋体" panose="02010600030101010101" pitchFamily="2" charset="-122"/>
              </a:rPr>
              <a:t>1. </a:t>
            </a:r>
            <a:r>
              <a:rPr lang="zh-CN" altLang="en-US" b="1" i="0">
                <a:latin typeface="宋体" panose="02010600030101010101" pitchFamily="2" charset="-122"/>
                <a:ea typeface="宋体" panose="02010600030101010101" pitchFamily="2" charset="-122"/>
                <a:cs typeface="宋体" panose="02010600030101010101" pitchFamily="2" charset="-122"/>
              </a:rPr>
              <a:t>开场点题：</a:t>
            </a:r>
            <a:r>
              <a:rPr lang="zh-CN" altLang="en-US" b="0" i="0">
                <a:latin typeface="宋体" panose="02010600030101010101" pitchFamily="2" charset="-122"/>
                <a:ea typeface="宋体" panose="02010600030101010101" pitchFamily="2" charset="-122"/>
                <a:cs typeface="宋体" panose="02010600030101010101" pitchFamily="2" charset="-122"/>
              </a:rPr>
              <a:t>“本堂课的设计严格遵循</a:t>
            </a:r>
            <a:r>
              <a:rPr lang="en-US" altLang="zh-CN" b="0" i="0">
                <a:latin typeface="宋体" panose="02010600030101010101" pitchFamily="2" charset="-122"/>
                <a:ea typeface="宋体" panose="02010600030101010101" pitchFamily="2" charset="-122"/>
                <a:cs typeface="宋体" panose="02010600030101010101" pitchFamily="2" charset="-122"/>
              </a:rPr>
              <a:t>《</a:t>
            </a:r>
            <a:r>
              <a:rPr lang="zh-CN" altLang="en-US" b="0" i="0">
                <a:latin typeface="宋体" panose="02010600030101010101" pitchFamily="2" charset="-122"/>
                <a:ea typeface="宋体" panose="02010600030101010101" pitchFamily="2" charset="-122"/>
                <a:cs typeface="宋体" panose="02010600030101010101" pitchFamily="2" charset="-122"/>
              </a:rPr>
              <a:t>义务教育英语课程标准（</a:t>
            </a:r>
            <a:r>
              <a:rPr lang="en-US" altLang="zh-CN" b="0" i="0">
                <a:latin typeface="宋体" panose="02010600030101010101" pitchFamily="2" charset="-122"/>
                <a:ea typeface="宋体" panose="02010600030101010101" pitchFamily="2" charset="-122"/>
                <a:cs typeface="宋体" panose="02010600030101010101" pitchFamily="2" charset="-122"/>
              </a:rPr>
              <a:t>2022</a:t>
            </a:r>
            <a:r>
              <a:rPr lang="zh-CN" altLang="en-US" b="0" i="0">
                <a:latin typeface="宋体" panose="02010600030101010101" pitchFamily="2" charset="-122"/>
                <a:ea typeface="宋体" panose="02010600030101010101" pitchFamily="2" charset="-122"/>
                <a:cs typeface="宋体" panose="02010600030101010101" pitchFamily="2" charset="-122"/>
              </a:rPr>
              <a:t>年版）</a:t>
            </a:r>
            <a:r>
              <a:rPr lang="en-US" altLang="zh-CN" b="0" i="0">
                <a:latin typeface="宋体" panose="02010600030101010101" pitchFamily="2" charset="-122"/>
                <a:ea typeface="宋体" panose="02010600030101010101" pitchFamily="2" charset="-122"/>
                <a:cs typeface="宋体" panose="02010600030101010101" pitchFamily="2" charset="-122"/>
              </a:rPr>
              <a:t>》</a:t>
            </a:r>
            <a:r>
              <a:rPr lang="zh-CN" altLang="en-US" b="0" i="0">
                <a:latin typeface="宋体" panose="02010600030101010101" pitchFamily="2" charset="-122"/>
                <a:ea typeface="宋体" panose="02010600030101010101" pitchFamily="2" charset="-122"/>
                <a:cs typeface="宋体" panose="02010600030101010101" pitchFamily="2" charset="-122"/>
              </a:rPr>
              <a:t>的要求，以培育学生核心素养为导向，深度挖掘语篇的育人价值，将立德树人的根本任务贯穿于教学全过程。”</a:t>
            </a:r>
            <a:endParaRPr lang="zh-CN" altLang="en-US" b="0" i="0">
              <a:latin typeface="宋体" panose="02010600030101010101" pitchFamily="2" charset="-122"/>
              <a:ea typeface="宋体" panose="02010600030101010101" pitchFamily="2" charset="-122"/>
              <a:cs typeface="宋体" panose="02010600030101010101" pitchFamily="2" charset="-122"/>
            </a:endParaRPr>
          </a:p>
          <a:p>
            <a:pPr marL="0" indent="0" algn="just">
              <a:lnSpc>
                <a:spcPct val="150000"/>
              </a:lnSpc>
              <a:spcBef>
                <a:spcPct val="0"/>
              </a:spcBef>
              <a:spcAft>
                <a:spcPct val="0"/>
              </a:spcAft>
            </a:pPr>
            <a:r>
              <a:rPr lang="en-US" altLang="zh-CN" b="0" i="0">
                <a:latin typeface="宋体" panose="02010600030101010101" pitchFamily="2" charset="-122"/>
                <a:ea typeface="宋体" panose="02010600030101010101" pitchFamily="2" charset="-122"/>
                <a:cs typeface="宋体" panose="02010600030101010101" pitchFamily="2" charset="-122"/>
              </a:rPr>
              <a:t>2. </a:t>
            </a:r>
            <a:r>
              <a:rPr lang="zh-CN" altLang="en-US" b="1" i="0">
                <a:latin typeface="宋体" panose="02010600030101010101" pitchFamily="2" charset="-122"/>
                <a:ea typeface="宋体" panose="02010600030101010101" pitchFamily="2" charset="-122"/>
                <a:cs typeface="宋体" panose="02010600030101010101" pitchFamily="2" charset="-122"/>
              </a:rPr>
              <a:t>目标陈述：</a:t>
            </a:r>
            <a:r>
              <a:rPr lang="zh-CN" altLang="en-US" b="0" i="0">
                <a:latin typeface="宋体" panose="02010600030101010101" pitchFamily="2" charset="-122"/>
                <a:ea typeface="宋体" panose="02010600030101010101" pitchFamily="2" charset="-122"/>
                <a:cs typeface="宋体" panose="02010600030101010101" pitchFamily="2" charset="-122"/>
              </a:rPr>
              <a:t>“除了语言技能目标外，本课还设定了以下思政育人目标：第一，通过</a:t>
            </a:r>
            <a:r>
              <a:rPr lang="en-US" altLang="zh-CN" b="0" i="0">
                <a:latin typeface="宋体" panose="02010600030101010101" pitchFamily="2" charset="-122"/>
                <a:ea typeface="宋体" panose="02010600030101010101" pitchFamily="2" charset="-122"/>
                <a:cs typeface="宋体" panose="02010600030101010101" pitchFamily="2" charset="-122"/>
              </a:rPr>
              <a:t>……</a:t>
            </a:r>
            <a:r>
              <a:rPr lang="zh-CN" altLang="en-US" b="0" i="0">
                <a:latin typeface="宋体" panose="02010600030101010101" pitchFamily="2" charset="-122"/>
                <a:ea typeface="宋体" panose="02010600030101010101" pitchFamily="2" charset="-122"/>
                <a:cs typeface="宋体" panose="02010600030101010101" pitchFamily="2" charset="-122"/>
              </a:rPr>
              <a:t>，引导学生树立文化自信</a:t>
            </a:r>
            <a:r>
              <a:rPr lang="en-US" altLang="zh-CN" b="0" i="0">
                <a:latin typeface="宋体" panose="02010600030101010101" pitchFamily="2" charset="-122"/>
                <a:ea typeface="宋体" panose="02010600030101010101" pitchFamily="2" charset="-122"/>
                <a:cs typeface="宋体" panose="02010600030101010101" pitchFamily="2" charset="-122"/>
              </a:rPr>
              <a:t>/</a:t>
            </a:r>
            <a:r>
              <a:rPr lang="zh-CN" altLang="en-US" b="0" i="0">
                <a:latin typeface="宋体" panose="02010600030101010101" pitchFamily="2" charset="-122"/>
                <a:ea typeface="宋体" panose="02010600030101010101" pitchFamily="2" charset="-122"/>
                <a:cs typeface="宋体" panose="02010600030101010101" pitchFamily="2" charset="-122"/>
              </a:rPr>
              <a:t>增强环保意识</a:t>
            </a:r>
            <a:r>
              <a:rPr lang="en-US" altLang="zh-CN" b="0" i="0">
                <a:latin typeface="宋体" panose="02010600030101010101" pitchFamily="2" charset="-122"/>
                <a:ea typeface="宋体" panose="02010600030101010101" pitchFamily="2" charset="-122"/>
                <a:cs typeface="宋体" panose="02010600030101010101" pitchFamily="2" charset="-122"/>
              </a:rPr>
              <a:t>/</a:t>
            </a:r>
            <a:r>
              <a:rPr lang="zh-CN" altLang="en-US" b="0" i="0">
                <a:latin typeface="宋体" panose="02010600030101010101" pitchFamily="2" charset="-122"/>
                <a:ea typeface="宋体" panose="02010600030101010101" pitchFamily="2" charset="-122"/>
                <a:cs typeface="宋体" panose="02010600030101010101" pitchFamily="2" charset="-122"/>
              </a:rPr>
              <a:t>理解奋斗精神（对应文化意识）；第二，通过分析</a:t>
            </a:r>
            <a:r>
              <a:rPr lang="en-US" altLang="zh-CN" b="0" i="0">
                <a:latin typeface="宋体" panose="02010600030101010101" pitchFamily="2" charset="-122"/>
                <a:ea typeface="宋体" panose="02010600030101010101" pitchFamily="2" charset="-122"/>
                <a:cs typeface="宋体" panose="02010600030101010101" pitchFamily="2" charset="-122"/>
              </a:rPr>
              <a:t>……</a:t>
            </a:r>
            <a:r>
              <a:rPr lang="zh-CN" altLang="en-US" b="0" i="0">
                <a:latin typeface="宋体" panose="02010600030101010101" pitchFamily="2" charset="-122"/>
                <a:ea typeface="宋体" panose="02010600030101010101" pitchFamily="2" charset="-122"/>
                <a:cs typeface="宋体" panose="02010600030101010101" pitchFamily="2" charset="-122"/>
              </a:rPr>
              <a:t>问题，培养学生批判性思维和做出正确价值判断的能力（对应思维品质）。”</a:t>
            </a:r>
            <a:endParaRPr lang="zh-CN" altLang="en-US" b="0" i="0">
              <a:latin typeface="宋体" panose="02010600030101010101" pitchFamily="2" charset="-122"/>
              <a:ea typeface="宋体" panose="02010600030101010101" pitchFamily="2" charset="-122"/>
              <a:cs typeface="宋体" panose="02010600030101010101" pitchFamily="2" charset="-122"/>
            </a:endParaRPr>
          </a:p>
          <a:p>
            <a:pPr marL="0" indent="0" algn="just">
              <a:lnSpc>
                <a:spcPct val="150000"/>
              </a:lnSpc>
              <a:spcBef>
                <a:spcPct val="0"/>
              </a:spcBef>
              <a:spcAft>
                <a:spcPct val="0"/>
              </a:spcAft>
            </a:pPr>
            <a:r>
              <a:rPr lang="en-US" altLang="zh-CN" b="0" i="0">
                <a:latin typeface="宋体" panose="02010600030101010101" pitchFamily="2" charset="-122"/>
                <a:ea typeface="宋体" panose="02010600030101010101" pitchFamily="2" charset="-122"/>
                <a:cs typeface="宋体" panose="02010600030101010101" pitchFamily="2" charset="-122"/>
              </a:rPr>
              <a:t>3. </a:t>
            </a:r>
            <a:r>
              <a:rPr lang="zh-CN" altLang="en-US" b="1" i="0">
                <a:latin typeface="宋体" panose="02010600030101010101" pitchFamily="2" charset="-122"/>
                <a:ea typeface="宋体" panose="02010600030101010101" pitchFamily="2" charset="-122"/>
                <a:cs typeface="宋体" panose="02010600030101010101" pitchFamily="2" charset="-122"/>
              </a:rPr>
              <a:t>活动设计说明：</a:t>
            </a:r>
            <a:r>
              <a:rPr lang="zh-CN" altLang="en-US" b="0" i="0">
                <a:latin typeface="宋体" panose="02010600030101010101" pitchFamily="2" charset="-122"/>
                <a:ea typeface="宋体" panose="02010600030101010101" pitchFamily="2" charset="-122"/>
                <a:cs typeface="宋体" panose="02010600030101010101" pitchFamily="2" charset="-122"/>
              </a:rPr>
              <a:t>“在这个小组讨论环节，我设计了一个开放性问题：‘</a:t>
            </a:r>
            <a:r>
              <a:rPr lang="en-US" altLang="zh-CN" b="0" i="0">
                <a:latin typeface="宋体" panose="02010600030101010101" pitchFamily="2" charset="-122"/>
                <a:ea typeface="宋体" panose="02010600030101010101" pitchFamily="2" charset="-122"/>
                <a:cs typeface="宋体" panose="02010600030101010101" pitchFamily="2" charset="-122"/>
              </a:rPr>
              <a:t>What makes a community?’</a:t>
            </a:r>
            <a:r>
              <a:rPr lang="zh-CN" altLang="en-US" b="0" i="0">
                <a:latin typeface="宋体" panose="02010600030101010101" pitchFamily="2" charset="-122"/>
                <a:ea typeface="宋体" panose="02010600030101010101" pitchFamily="2" charset="-122"/>
                <a:cs typeface="宋体" panose="02010600030101010101" pitchFamily="2" charset="-122"/>
              </a:rPr>
              <a:t>。这不仅仅是一个语言输出活动，更是一个引导学生学思结合、进行价值探讨的过程，旨在让他们理解英雄的内涵不仅是能力，更是责任与担当。”</a:t>
            </a:r>
            <a:endParaRPr lang="zh-CN" altLang="en-US" b="0" i="0">
              <a:latin typeface="宋体" panose="02010600030101010101" pitchFamily="2" charset="-122"/>
              <a:ea typeface="宋体" panose="02010600030101010101" pitchFamily="2" charset="-122"/>
              <a:cs typeface="宋体" panose="02010600030101010101" pitchFamily="2" charset="-122"/>
            </a:endParaRPr>
          </a:p>
          <a:p>
            <a:pPr marL="0" indent="0" algn="just">
              <a:lnSpc>
                <a:spcPct val="150000"/>
              </a:lnSpc>
              <a:spcBef>
                <a:spcPct val="0"/>
              </a:spcBef>
              <a:spcAft>
                <a:spcPct val="0"/>
              </a:spcAft>
            </a:pPr>
            <a:r>
              <a:rPr lang="en-US" altLang="zh-CN" b="0" i="0">
                <a:latin typeface="宋体" panose="02010600030101010101" pitchFamily="2" charset="-122"/>
                <a:ea typeface="宋体" panose="02010600030101010101" pitchFamily="2" charset="-122"/>
                <a:cs typeface="宋体" panose="02010600030101010101" pitchFamily="2" charset="-122"/>
              </a:rPr>
              <a:t>4.</a:t>
            </a:r>
            <a:r>
              <a:rPr lang="zh-CN" altLang="en-US" b="1" i="0">
                <a:latin typeface="宋体" panose="02010600030101010101" pitchFamily="2" charset="-122"/>
                <a:ea typeface="宋体" panose="02010600030101010101" pitchFamily="2" charset="-122"/>
                <a:cs typeface="宋体" panose="02010600030101010101" pitchFamily="2" charset="-122"/>
              </a:rPr>
              <a:t>总结升华：</a:t>
            </a:r>
            <a:r>
              <a:rPr lang="zh-CN" altLang="en-US" b="0" i="0">
                <a:latin typeface="宋体" panose="02010600030101010101" pitchFamily="2" charset="-122"/>
                <a:ea typeface="宋体" panose="02010600030101010101" pitchFamily="2" charset="-122"/>
                <a:cs typeface="宋体" panose="02010600030101010101" pitchFamily="2" charset="-122"/>
              </a:rPr>
              <a:t>“总之，本堂课力求实现语言学习与思政教育的同向同行，做到如课标所要求的‘在润物细无声中达到立德树人的效果’。”</a:t>
            </a:r>
            <a:endParaRPr lang="zh-CN" altLang="en-US" b="0" i="0">
              <a:latin typeface="宋体" panose="02010600030101010101" pitchFamily="2" charset="-122"/>
              <a:ea typeface="宋体" panose="02010600030101010101" pitchFamily="2" charset="-122"/>
              <a:cs typeface="宋体" panose="02010600030101010101" pitchFamily="2" charset="-122"/>
            </a:endParaRPr>
          </a:p>
        </p:txBody>
      </p:sp>
      <p:sp>
        <p:nvSpPr>
          <p:cNvPr id="3" name="文本框 2"/>
          <p:cNvSpPr txBox="1"/>
          <p:nvPr/>
        </p:nvSpPr>
        <p:spPr>
          <a:xfrm>
            <a:off x="235585" y="0"/>
            <a:ext cx="6096000" cy="607695"/>
          </a:xfrm>
          <a:prstGeom prst="rect">
            <a:avLst/>
          </a:prstGeom>
          <a:noFill/>
        </p:spPr>
        <p:txBody>
          <a:bodyPr wrap="square" rtlCol="0" anchor="t">
            <a:spAutoFit/>
          </a:bodyPr>
          <a:p>
            <a:pPr marL="0" algn="l">
              <a:lnSpc>
                <a:spcPct val="140000"/>
              </a:lnSpc>
              <a:spcBef>
                <a:spcPts val="0"/>
              </a:spcBef>
              <a:spcAft>
                <a:spcPts val="0"/>
              </a:spcAft>
              <a:buClrTx/>
              <a:buSzTx/>
              <a:buFontTx/>
            </a:pPr>
            <a:r>
              <a:rPr lang="zh-CN" altLang="en-US" sz="2400" b="1">
                <a:latin typeface="宋体" panose="02010600030101010101" pitchFamily="2" charset="-122"/>
                <a:ea typeface="宋体" panose="02010600030101010101" pitchFamily="2" charset="-122"/>
                <a:cs typeface="宋体" panose="02010600030101010101" pitchFamily="2" charset="-122"/>
                <a:sym typeface="+mn-ea"/>
              </a:rPr>
              <a:t>英语课程思政教学实用策略与</a:t>
            </a:r>
            <a:r>
              <a:rPr lang="zh-CN" altLang="en-US" sz="2400" b="1">
                <a:latin typeface="宋体" panose="02010600030101010101" pitchFamily="2" charset="-122"/>
                <a:ea typeface="宋体" panose="02010600030101010101" pitchFamily="2" charset="-122"/>
                <a:cs typeface="宋体" panose="02010600030101010101" pitchFamily="2" charset="-122"/>
                <a:sym typeface="+mn-ea"/>
              </a:rPr>
              <a:t>表述</a:t>
            </a:r>
            <a:endParaRPr lang="zh-CN" altLang="en-US" sz="2400" b="1">
              <a:latin typeface="宋体" panose="02010600030101010101" pitchFamily="2" charset="-122"/>
              <a:ea typeface="宋体" panose="02010600030101010101" pitchFamily="2" charset="-122"/>
              <a:cs typeface="宋体" panose="02010600030101010101" pitchFamily="2" charset="-122"/>
              <a:sym typeface="+mn-ea"/>
            </a:endParaRPr>
          </a:p>
        </p:txBody>
      </p:sp>
      <p:pic>
        <p:nvPicPr>
          <p:cNvPr id="4" name="图片 3"/>
          <p:cNvPicPr>
            <a:picLocks noChangeAspect="1"/>
          </p:cNvPicPr>
          <p:nvPr/>
        </p:nvPicPr>
        <p:blipFill>
          <a:blip r:embed="rId1">
            <a:lum bright="-6000"/>
          </a:blip>
          <a:stretch>
            <a:fillRect/>
          </a:stretch>
        </p:blipFill>
        <p:spPr>
          <a:xfrm>
            <a:off x="8681085" y="690880"/>
            <a:ext cx="3420110" cy="4815840"/>
          </a:xfrm>
          <a:prstGeom prst="rect">
            <a:avLst/>
          </a:prstGeom>
        </p:spPr>
      </p:pic>
    </p:spTree>
    <p:custDataLst>
      <p:tags r:id="rId2"/>
    </p:custData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图片 2" descr="思政课题开题省厅报道2"/>
          <p:cNvPicPr>
            <a:picLocks noChangeAspect="1"/>
          </p:cNvPicPr>
          <p:nvPr/>
        </p:nvPicPr>
        <p:blipFill>
          <a:blip r:embed="rId1"/>
          <a:stretch>
            <a:fillRect/>
          </a:stretch>
        </p:blipFill>
        <p:spPr>
          <a:xfrm>
            <a:off x="266700" y="1285875"/>
            <a:ext cx="4561840" cy="4899025"/>
          </a:xfrm>
          <a:prstGeom prst="rect">
            <a:avLst/>
          </a:prstGeom>
        </p:spPr>
      </p:pic>
      <p:pic>
        <p:nvPicPr>
          <p:cNvPr id="4" name="图片 3" descr="思政课题开题论证会1"/>
          <p:cNvPicPr>
            <a:picLocks noChangeAspect="1"/>
          </p:cNvPicPr>
          <p:nvPr/>
        </p:nvPicPr>
        <p:blipFill>
          <a:blip r:embed="rId2"/>
          <a:stretch>
            <a:fillRect/>
          </a:stretch>
        </p:blipFill>
        <p:spPr>
          <a:xfrm>
            <a:off x="7033895" y="1093470"/>
            <a:ext cx="5062220" cy="4664710"/>
          </a:xfrm>
          <a:prstGeom prst="rect">
            <a:avLst/>
          </a:prstGeom>
        </p:spPr>
      </p:pic>
      <p:pic>
        <p:nvPicPr>
          <p:cNvPr id="6" name="图片 5"/>
          <p:cNvPicPr>
            <a:picLocks noChangeAspect="1"/>
          </p:cNvPicPr>
          <p:nvPr/>
        </p:nvPicPr>
        <p:blipFill>
          <a:blip r:embed="rId3">
            <a:lum bright="12000" contrast="24000"/>
          </a:blip>
          <a:stretch>
            <a:fillRect/>
          </a:stretch>
        </p:blipFill>
        <p:spPr>
          <a:xfrm>
            <a:off x="4347210" y="1093470"/>
            <a:ext cx="4439920" cy="5071745"/>
          </a:xfrm>
          <a:prstGeom prst="rect">
            <a:avLst/>
          </a:prstGeom>
        </p:spPr>
      </p:pic>
      <p:sp>
        <p:nvSpPr>
          <p:cNvPr id="8" name="文本框 7"/>
          <p:cNvSpPr txBox="1"/>
          <p:nvPr/>
        </p:nvSpPr>
        <p:spPr>
          <a:xfrm>
            <a:off x="117475" y="262890"/>
            <a:ext cx="11104245" cy="607695"/>
          </a:xfrm>
          <a:prstGeom prst="rect">
            <a:avLst/>
          </a:prstGeom>
          <a:noFill/>
        </p:spPr>
        <p:txBody>
          <a:bodyPr wrap="square" rtlCol="0">
            <a:spAutoFit/>
          </a:bodyPr>
          <a:p>
            <a:pPr>
              <a:lnSpc>
                <a:spcPct val="140000"/>
              </a:lnSpc>
              <a:spcBef>
                <a:spcPts val="0"/>
              </a:spcBef>
              <a:spcAft>
                <a:spcPts val="0"/>
              </a:spcAft>
            </a:pPr>
            <a:r>
              <a:rPr lang="en-US" altLang="zh-CN" sz="2400" b="1">
                <a:latin typeface="宋体" panose="02010600030101010101" pitchFamily="2" charset="-122"/>
                <a:ea typeface="宋体" panose="02010600030101010101" pitchFamily="2" charset="-122"/>
                <a:cs typeface="宋体" panose="02010600030101010101" pitchFamily="2" charset="-122"/>
              </a:rPr>
              <a:t>AJZX2024-01</a:t>
            </a:r>
            <a:r>
              <a:rPr lang="zh-CN" altLang="en-US" sz="2400" b="1">
                <a:latin typeface="宋体" panose="02010600030101010101" pitchFamily="2" charset="-122"/>
                <a:ea typeface="宋体" panose="02010600030101010101" pitchFamily="2" charset="-122"/>
                <a:cs typeface="宋体" panose="02010600030101010101" pitchFamily="2" charset="-122"/>
              </a:rPr>
              <a:t>市级课题《教育循环理论视域下中华优秀传统文化融入思政教学研究》</a:t>
            </a:r>
            <a:endParaRPr lang="zh-CN" altLang="en-US" sz="2400" b="1">
              <a:latin typeface="宋体" panose="02010600030101010101" pitchFamily="2" charset="-122"/>
              <a:ea typeface="宋体" panose="02010600030101010101" pitchFamily="2" charset="-122"/>
              <a:cs typeface="宋体" panose="02010600030101010101" pitchFamily="2" charset="-122"/>
            </a:endParaRPr>
          </a:p>
        </p:txBody>
      </p:sp>
    </p:spTree>
    <p:custDataLst>
      <p:tags r:id="rId4"/>
    </p:custData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 name="文本框 20"/>
          <p:cNvSpPr txBox="1"/>
          <p:nvPr/>
        </p:nvSpPr>
        <p:spPr>
          <a:xfrm>
            <a:off x="3103245" y="1106170"/>
            <a:ext cx="5531485" cy="460375"/>
          </a:xfrm>
          <a:prstGeom prst="rect">
            <a:avLst/>
          </a:prstGeom>
          <a:noFill/>
        </p:spPr>
        <p:txBody>
          <a:bodyPr wrap="square" rtlCol="0">
            <a:spAutoFit/>
          </a:bodyPr>
          <a:p>
            <a:pPr algn="l"/>
            <a:r>
              <a:rPr lang="zh-CN" altLang="en-US" sz="2400">
                <a:latin typeface="汉仪劲楷简" panose="00020600040101010101" charset="-122"/>
                <a:ea typeface="汉仪劲楷简" panose="00020600040101010101" charset="-122"/>
                <a:cs typeface="汉仪文黑-45简" panose="00020600040101010101" charset="-122"/>
                <a:sym typeface="汉仪劲楷简" panose="00020600040101010101" charset="-122"/>
              </a:rPr>
              <a:t>课程思政是教育的发展趋势和根本属性</a:t>
            </a:r>
            <a:endParaRPr lang="zh-CN" altLang="en-US" sz="2400">
              <a:latin typeface="汉仪劲楷简" panose="00020600040101010101" charset="-122"/>
              <a:ea typeface="汉仪劲楷简" panose="00020600040101010101" charset="-122"/>
              <a:cs typeface="汉仪文黑-45简" panose="00020600040101010101" charset="-122"/>
              <a:sym typeface="汉仪劲楷简" panose="00020600040101010101" charset="-122"/>
            </a:endParaRPr>
          </a:p>
        </p:txBody>
      </p:sp>
      <p:grpSp>
        <p:nvGrpSpPr>
          <p:cNvPr id="22" name="组合 21"/>
          <p:cNvGrpSpPr/>
          <p:nvPr/>
        </p:nvGrpSpPr>
        <p:grpSpPr>
          <a:xfrm>
            <a:off x="773113" y="1740535"/>
            <a:ext cx="10413365" cy="264160"/>
            <a:chOff x="1400" y="2702"/>
            <a:chExt cx="16399" cy="416"/>
          </a:xfrm>
        </p:grpSpPr>
        <p:cxnSp>
          <p:nvCxnSpPr>
            <p:cNvPr id="23" name="直接连接符 22"/>
            <p:cNvCxnSpPr/>
            <p:nvPr/>
          </p:nvCxnSpPr>
          <p:spPr>
            <a:xfrm>
              <a:off x="1400" y="2883"/>
              <a:ext cx="7474" cy="0"/>
            </a:xfrm>
            <a:prstGeom prst="line">
              <a:avLst/>
            </a:prstGeom>
            <a:ln>
              <a:gradFill>
                <a:gsLst>
                  <a:gs pos="0">
                    <a:srgbClr val="B90000">
                      <a:alpha val="0"/>
                    </a:srgbClr>
                  </a:gs>
                  <a:gs pos="100000">
                    <a:srgbClr val="B90000"/>
                  </a:gs>
                </a:gsLst>
                <a:lin ang="0" scaled="1"/>
              </a:gra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flipH="1">
              <a:off x="10325" y="2883"/>
              <a:ext cx="7474" cy="0"/>
            </a:xfrm>
            <a:prstGeom prst="line">
              <a:avLst/>
            </a:prstGeom>
            <a:ln>
              <a:gradFill>
                <a:gsLst>
                  <a:gs pos="0">
                    <a:srgbClr val="B90000">
                      <a:alpha val="0"/>
                    </a:srgbClr>
                  </a:gs>
                  <a:gs pos="100000">
                    <a:srgbClr val="B90000"/>
                  </a:gs>
                </a:gsLst>
                <a:lin ang="0" scaled="1"/>
              </a:gradFill>
            </a:ln>
          </p:spPr>
          <p:style>
            <a:lnRef idx="1">
              <a:schemeClr val="accent1"/>
            </a:lnRef>
            <a:fillRef idx="0">
              <a:schemeClr val="accent1"/>
            </a:fillRef>
            <a:effectRef idx="0">
              <a:schemeClr val="accent1"/>
            </a:effectRef>
            <a:fontRef idx="minor">
              <a:schemeClr val="tx1"/>
            </a:fontRef>
          </p:style>
        </p:cxnSp>
        <p:pic>
          <p:nvPicPr>
            <p:cNvPr id="25" name="图片 24" descr="templates\docerresourceshop\icons\\32313535363232313b32313535363230373bcec4bcfe"/>
            <p:cNvPicPr>
              <a:picLocks noChangeAspect="1"/>
            </p:cNvPicPr>
            <p:nvPr/>
          </p:nvPicPr>
          <p:blipFill>
            <a:blip r:embed="rId1"/>
            <a:stretch>
              <a:fillRect/>
            </a:stretch>
          </p:blipFill>
          <p:spPr>
            <a:xfrm>
              <a:off x="9392" y="2702"/>
              <a:ext cx="416" cy="416"/>
            </a:xfrm>
            <a:prstGeom prst="rect">
              <a:avLst/>
            </a:prstGeom>
          </p:spPr>
        </p:pic>
      </p:grpSp>
      <p:sp>
        <p:nvSpPr>
          <p:cNvPr id="4" name="文本框 3"/>
          <p:cNvSpPr txBox="1"/>
          <p:nvPr/>
        </p:nvSpPr>
        <p:spPr>
          <a:xfrm>
            <a:off x="994410" y="2450465"/>
            <a:ext cx="10192385" cy="2976245"/>
          </a:xfrm>
          <a:prstGeom prst="rect">
            <a:avLst/>
          </a:prstGeom>
          <a:noFill/>
        </p:spPr>
        <p:txBody>
          <a:bodyPr wrap="square" rtlCol="0" anchor="t">
            <a:noAutofit/>
          </a:bodyPr>
          <a:p>
            <a:pPr algn="l">
              <a:lnSpc>
                <a:spcPct val="200000"/>
              </a:lnSpc>
              <a:spcBef>
                <a:spcPts val="0"/>
              </a:spcBef>
              <a:buClrTx/>
              <a:buSzTx/>
              <a:buFontTx/>
            </a:pPr>
            <a:r>
              <a:rPr lang="zh-CN" altLang="en-US" sz="2400">
                <a:latin typeface="汉仪劲楷简" panose="00020600040101010101" charset="-122"/>
                <a:ea typeface="汉仪劲楷简" panose="00020600040101010101" charset="-122"/>
                <a:cs typeface="汉仪文黑-45简" panose="00020600040101010101" charset="-122"/>
                <a:sym typeface="汉仪劲楷简" panose="00020600040101010101" charset="-122"/>
              </a:rPr>
              <a:t>以课载道融思政，以教传德培素养。</a:t>
            </a:r>
            <a:endParaRPr lang="zh-CN" altLang="en-US" sz="2400">
              <a:latin typeface="汉仪劲楷简" panose="00020600040101010101" charset="-122"/>
              <a:ea typeface="汉仪劲楷简" panose="00020600040101010101" charset="-122"/>
              <a:cs typeface="汉仪文黑-45简" panose="00020600040101010101" charset="-122"/>
              <a:sym typeface="汉仪劲楷简" panose="00020600040101010101" charset="-122"/>
            </a:endParaRPr>
          </a:p>
          <a:p>
            <a:pPr algn="l">
              <a:lnSpc>
                <a:spcPct val="200000"/>
              </a:lnSpc>
              <a:spcBef>
                <a:spcPts val="0"/>
              </a:spcBef>
              <a:buClrTx/>
              <a:buSzTx/>
              <a:buFontTx/>
            </a:pPr>
            <a:r>
              <a:rPr lang="en-US" altLang="zh-CN" sz="2400">
                <a:latin typeface="汉仪劲楷简" panose="00020600040101010101" charset="-122"/>
                <a:ea typeface="汉仪劲楷简" panose="00020600040101010101" charset="-122"/>
                <a:cs typeface="汉仪文黑-45简" panose="00020600040101010101" charset="-122"/>
                <a:sym typeface="汉仪劲楷简" panose="00020600040101010101" charset="-122"/>
              </a:rPr>
              <a:t>   </a:t>
            </a:r>
            <a:r>
              <a:rPr lang="zh-CN" altLang="en-US" sz="2400">
                <a:latin typeface="汉仪劲楷简" panose="00020600040101010101" charset="-122"/>
                <a:ea typeface="汉仪劲楷简" panose="00020600040101010101" charset="-122"/>
                <a:cs typeface="汉仪文黑-45简" panose="00020600040101010101" charset="-122"/>
                <a:sym typeface="汉仪劲楷简" panose="00020600040101010101" charset="-122"/>
              </a:rPr>
              <a:t>课程思政与各个学科的融合教学已成为当今教育的重要发展趋势，也是教育工作者长期开展的艰巨任务，培育和践行小学英语学科课程思政，以“润物细无声”般去渗透。</a:t>
            </a:r>
            <a:endParaRPr lang="zh-CN" altLang="en-US" sz="2400">
              <a:latin typeface="汉仪劲楷简" panose="00020600040101010101" charset="-122"/>
              <a:ea typeface="汉仪劲楷简" panose="00020600040101010101" charset="-122"/>
              <a:cs typeface="汉仪文黑-45简" panose="00020600040101010101" charset="-122"/>
              <a:sym typeface="汉仪劲楷简" panose="00020600040101010101" charset="-122"/>
            </a:endParaRPr>
          </a:p>
          <a:p>
            <a:pPr algn="l">
              <a:lnSpc>
                <a:spcPct val="200000"/>
              </a:lnSpc>
              <a:spcBef>
                <a:spcPts val="0"/>
              </a:spcBef>
              <a:buClrTx/>
              <a:buSzTx/>
              <a:buFontTx/>
            </a:pPr>
            <a:endParaRPr lang="en-US" altLang="zh-CN" sz="2400">
              <a:latin typeface="汉仪劲楷简" panose="00020600040101010101" charset="-122"/>
              <a:ea typeface="汉仪劲楷简" panose="00020600040101010101" charset="-122"/>
              <a:cs typeface="汉仪文黑-45简" panose="00020600040101010101" charset="-122"/>
              <a:sym typeface="汉仪劲楷简" panose="00020600040101010101" charset="-122"/>
            </a:endParaRPr>
          </a:p>
          <a:p>
            <a:pPr algn="l">
              <a:lnSpc>
                <a:spcPct val="200000"/>
              </a:lnSpc>
              <a:spcBef>
                <a:spcPts val="0"/>
              </a:spcBef>
              <a:buClrTx/>
              <a:buSzTx/>
              <a:buFontTx/>
            </a:pPr>
            <a:endParaRPr lang="zh-CN" altLang="en-US" sz="2400">
              <a:latin typeface="汉仪劲楷简" panose="00020600040101010101" charset="-122"/>
              <a:ea typeface="汉仪劲楷简" panose="00020600040101010101" charset="-122"/>
              <a:cs typeface="汉仪文黑-45简" panose="00020600040101010101" charset="-122"/>
              <a:sym typeface="汉仪劲楷简" panose="00020600040101010101" charset="-122"/>
            </a:endParaRPr>
          </a:p>
        </p:txBody>
      </p:sp>
    </p:spTree>
    <p:custDataLst>
      <p:tags r:id="rId2"/>
    </p:custData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687388" y="2084705"/>
            <a:ext cx="10817225" cy="737235"/>
          </a:xfrm>
          <a:prstGeom prst="rect">
            <a:avLst/>
          </a:prstGeom>
          <a:noFill/>
        </p:spPr>
        <p:txBody>
          <a:bodyPr wrap="square" rtlCol="0">
            <a:spAutoFit/>
          </a:bodyPr>
          <a:p>
            <a:pPr>
              <a:lnSpc>
                <a:spcPct val="150000"/>
              </a:lnSpc>
            </a:pPr>
            <a:r>
              <a:rPr lang="en-US" altLang="zh-CN">
                <a:latin typeface="汉仪劲楷简" panose="00020600040101010101" charset="-122"/>
                <a:ea typeface="汉仪劲楷简" panose="00020600040101010101" charset="-122"/>
                <a:cs typeface="汉仪劲楷简" panose="00020600040101010101" charset="-122"/>
                <a:sym typeface="汉仪劲楷简" panose="00020600040101010101" charset="-122"/>
              </a:rPr>
              <a:t>   </a:t>
            </a:r>
            <a:r>
              <a:rPr lang="en-US" altLang="zh-CN">
                <a:latin typeface="汉仪劲楷简" panose="00020600040101010101" charset="-122"/>
                <a:ea typeface="汉仪劲楷简" panose="00020600040101010101" charset="-122"/>
                <a:cs typeface="汉仪劲楷简" panose="00020600040101010101" charset="-122"/>
                <a:sym typeface="+mn-ea"/>
              </a:rPr>
              <a:t>   </a:t>
            </a:r>
            <a:r>
              <a:rPr lang="en-US" altLang="zh-CN" sz="2800">
                <a:latin typeface="汉仪劲楷简" panose="00020600040101010101" charset="-122"/>
                <a:ea typeface="汉仪劲楷简" panose="00020600040101010101" charset="-122"/>
                <a:cs typeface="汉仪劲楷简" panose="00020600040101010101" charset="-122"/>
                <a:sym typeface="+mn-ea"/>
              </a:rPr>
              <a:t> </a:t>
            </a:r>
            <a:endParaRPr lang="zh-CN" altLang="en-US" sz="2800">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p:txBody>
      </p:sp>
      <p:pic>
        <p:nvPicPr>
          <p:cNvPr id="6" name="图片 5"/>
          <p:cNvPicPr>
            <a:picLocks noChangeAspect="1"/>
          </p:cNvPicPr>
          <p:nvPr/>
        </p:nvPicPr>
        <p:blipFill>
          <a:blip r:embed="rId1"/>
          <a:stretch>
            <a:fillRect/>
          </a:stretch>
        </p:blipFill>
        <p:spPr>
          <a:xfrm>
            <a:off x="119380" y="94615"/>
            <a:ext cx="11965305" cy="3263900"/>
          </a:xfrm>
          <a:prstGeom prst="rect">
            <a:avLst/>
          </a:prstGeom>
        </p:spPr>
      </p:pic>
      <p:sp>
        <p:nvSpPr>
          <p:cNvPr id="9" name="文本框 8"/>
          <p:cNvSpPr txBox="1"/>
          <p:nvPr/>
        </p:nvSpPr>
        <p:spPr>
          <a:xfrm>
            <a:off x="600075" y="4102100"/>
            <a:ext cx="10546715" cy="1556385"/>
          </a:xfrm>
          <a:prstGeom prst="rect">
            <a:avLst/>
          </a:prstGeom>
          <a:noFill/>
        </p:spPr>
        <p:txBody>
          <a:bodyPr wrap="square" rtlCol="0" anchor="t">
            <a:noAutofit/>
          </a:bodyPr>
          <a:p>
            <a:pPr algn="l">
              <a:lnSpc>
                <a:spcPct val="150000"/>
              </a:lnSpc>
              <a:spcBef>
                <a:spcPts val="0"/>
              </a:spcBef>
              <a:buClrTx/>
              <a:buSzTx/>
              <a:buFontTx/>
            </a:pPr>
            <a:r>
              <a:rPr lang="en-US" altLang="zh-CN" sz="2400">
                <a:latin typeface="汉仪劲楷简" panose="00020600040101010101" charset="-122"/>
                <a:ea typeface="汉仪劲楷简" panose="00020600040101010101" charset="-122"/>
                <a:cs typeface="汉仪文黑-45简" panose="00020600040101010101" charset="-122"/>
                <a:sym typeface="汉仪劲楷简" panose="00020600040101010101" charset="-122"/>
              </a:rPr>
              <a:t>“</a:t>
            </a:r>
            <a:r>
              <a:rPr lang="zh-CN" altLang="en-US" sz="2400">
                <a:latin typeface="汉仪劲楷简" panose="00020600040101010101" charset="-122"/>
                <a:ea typeface="汉仪劲楷简" panose="00020600040101010101" charset="-122"/>
                <a:cs typeface="汉仪文黑-45简" panose="00020600040101010101" charset="-122"/>
                <a:sym typeface="汉仪劲楷简" panose="00020600040101010101" charset="-122"/>
              </a:rPr>
              <a:t>魅力课堂是“生命发展场”。教师对学生的影响，归根结底是人对人的影响、生命对生命的感召、心灵对心灵的启迪。</a:t>
            </a:r>
            <a:r>
              <a:rPr lang="en-US" altLang="zh-CN" sz="2400">
                <a:latin typeface="汉仪劲楷简" panose="00020600040101010101" charset="-122"/>
                <a:ea typeface="汉仪劲楷简" panose="00020600040101010101" charset="-122"/>
                <a:cs typeface="汉仪文黑-45简" panose="00020600040101010101" charset="-122"/>
                <a:sym typeface="汉仪劲楷简" panose="00020600040101010101" charset="-122"/>
              </a:rPr>
              <a:t>”———</a:t>
            </a:r>
            <a:r>
              <a:rPr lang="zh-CN" altLang="en-US" sz="2400">
                <a:latin typeface="汉仪劲楷简" panose="00020600040101010101" charset="-122"/>
                <a:ea typeface="汉仪劲楷简" panose="00020600040101010101" charset="-122"/>
                <a:cs typeface="汉仪文黑-45简" panose="00020600040101010101" charset="-122"/>
                <a:sym typeface="汉仪劲楷简" panose="00020600040101010101" charset="-122"/>
              </a:rPr>
              <a:t>陈俊</a:t>
            </a:r>
            <a:endParaRPr lang="zh-CN" altLang="en-US" sz="2400">
              <a:latin typeface="汉仪劲楷简" panose="00020600040101010101" charset="-122"/>
              <a:ea typeface="汉仪劲楷简" panose="00020600040101010101" charset="-122"/>
              <a:cs typeface="汉仪文黑-45简" panose="00020600040101010101" charset="-122"/>
              <a:sym typeface="汉仪劲楷简" panose="00020600040101010101" charset="-122"/>
            </a:endParaRPr>
          </a:p>
          <a:p>
            <a:pPr algn="l">
              <a:lnSpc>
                <a:spcPct val="150000"/>
              </a:lnSpc>
              <a:spcBef>
                <a:spcPts val="0"/>
              </a:spcBef>
              <a:buClrTx/>
              <a:buSzTx/>
              <a:buFontTx/>
            </a:pPr>
            <a:r>
              <a:rPr lang="zh-CN" altLang="en-US" sz="2400">
                <a:latin typeface="汉仪劲楷简" panose="00020600040101010101" charset="-122"/>
                <a:ea typeface="汉仪劲楷简" panose="00020600040101010101" charset="-122"/>
                <a:cs typeface="汉仪文黑-45简" panose="00020600040101010101" charset="-122"/>
                <a:sym typeface="汉仪劲楷简" panose="00020600040101010101" charset="-122"/>
              </a:rPr>
              <a:t> </a:t>
            </a:r>
            <a:r>
              <a:rPr lang="en-US" altLang="zh-CN" sz="2400">
                <a:latin typeface="汉仪劲楷简" panose="00020600040101010101" charset="-122"/>
                <a:ea typeface="汉仪劲楷简" panose="00020600040101010101" charset="-122"/>
                <a:cs typeface="汉仪文黑-45简" panose="00020600040101010101" charset="-122"/>
                <a:sym typeface="汉仪劲楷简" panose="00020600040101010101" charset="-122"/>
              </a:rPr>
              <a:t> </a:t>
            </a:r>
            <a:endParaRPr lang="en-US" altLang="zh-CN" sz="2400">
              <a:latin typeface="汉仪劲楷简" panose="00020600040101010101" charset="-122"/>
              <a:ea typeface="汉仪劲楷简" panose="00020600040101010101" charset="-122"/>
              <a:cs typeface="汉仪文黑-45简" panose="00020600040101010101" charset="-122"/>
              <a:sym typeface="汉仪劲楷简" panose="00020600040101010101" charset="-122"/>
            </a:endParaRPr>
          </a:p>
          <a:p>
            <a:pPr algn="l">
              <a:lnSpc>
                <a:spcPct val="150000"/>
              </a:lnSpc>
              <a:spcBef>
                <a:spcPts val="0"/>
              </a:spcBef>
              <a:buClrTx/>
              <a:buSzTx/>
              <a:buFontTx/>
            </a:pPr>
            <a:endParaRPr lang="zh-CN" altLang="en-US" sz="2400">
              <a:latin typeface="汉仪劲楷简" panose="00020600040101010101" charset="-122"/>
              <a:ea typeface="汉仪劲楷简" panose="00020600040101010101" charset="-122"/>
              <a:cs typeface="汉仪文黑-45简" panose="00020600040101010101" charset="-122"/>
              <a:sym typeface="汉仪劲楷简" panose="00020600040101010101" charset="-122"/>
            </a:endParaRPr>
          </a:p>
        </p:txBody>
      </p:sp>
    </p:spTree>
    <p:custDataLst>
      <p:tags r:id="rId2"/>
    </p:custData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523240" y="1767205"/>
            <a:ext cx="11163300" cy="7154545"/>
          </a:xfrm>
          <a:prstGeom prst="rect">
            <a:avLst/>
          </a:prstGeom>
          <a:noFill/>
        </p:spPr>
        <p:txBody>
          <a:bodyPr wrap="square" rtlCol="0">
            <a:spAutoFit/>
          </a:bodyPr>
          <a:p>
            <a:pPr>
              <a:lnSpc>
                <a:spcPct val="150000"/>
              </a:lnSpc>
            </a:pPr>
            <a:r>
              <a:rPr lang="en-US" altLang="zh-CN">
                <a:latin typeface="汉仪劲楷简" panose="00020600040101010101" charset="-122"/>
                <a:ea typeface="汉仪劲楷简" panose="00020600040101010101" charset="-122"/>
                <a:cs typeface="汉仪劲楷简" panose="00020600040101010101" charset="-122"/>
                <a:sym typeface="汉仪劲楷简" panose="00020600040101010101" charset="-122"/>
              </a:rPr>
              <a:t>   </a:t>
            </a:r>
            <a:endParaRPr lang="en-US" altLang="zh-CN">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a:p>
            <a:pPr>
              <a:lnSpc>
                <a:spcPct val="150000"/>
              </a:lnSpc>
            </a:pPr>
            <a:endParaRPr lang="en-US" altLang="zh-CN">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a:p>
            <a:pPr>
              <a:lnSpc>
                <a:spcPct val="150000"/>
              </a:lnSpc>
            </a:pPr>
            <a:endParaRPr lang="en-US" altLang="zh-CN">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a:p>
            <a:pPr>
              <a:lnSpc>
                <a:spcPct val="150000"/>
              </a:lnSpc>
            </a:pPr>
            <a:endParaRPr lang="en-US" altLang="zh-CN">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a:p>
            <a:pPr>
              <a:lnSpc>
                <a:spcPct val="150000"/>
              </a:lnSpc>
            </a:pPr>
            <a:endParaRPr lang="en-US" altLang="zh-CN">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a:p>
            <a:pPr>
              <a:lnSpc>
                <a:spcPct val="150000"/>
              </a:lnSpc>
            </a:pPr>
            <a:r>
              <a:rPr lang="zh-CN" altLang="en-US">
                <a:latin typeface="汉仪劲楷简" panose="00020600040101010101" charset="-122"/>
                <a:ea typeface="汉仪劲楷简" panose="00020600040101010101" charset="-122"/>
                <a:cs typeface="汉仪劲楷简" panose="00020600040101010101" charset="-122"/>
                <a:sym typeface="汉仪劲楷简" panose="00020600040101010101" charset="-122"/>
              </a:rPr>
              <a:t>“要全面贯彻党的教育方针，落实立德树人根本任务，发展素质教育，推进教育公平，培养德智体美全面发展的社会主义建设者和接班人。</a:t>
            </a:r>
            <a:r>
              <a:rPr lang="en-US" altLang="zh-CN">
                <a:latin typeface="汉仪劲楷简" panose="00020600040101010101" charset="-122"/>
                <a:ea typeface="汉仪劲楷简" panose="00020600040101010101" charset="-122"/>
                <a:cs typeface="汉仪劲楷简" panose="00020600040101010101" charset="-122"/>
                <a:sym typeface="汉仪劲楷简" panose="00020600040101010101" charset="-122"/>
              </a:rPr>
              <a:t>”-------</a:t>
            </a:r>
            <a:r>
              <a:rPr lang="zh-CN" altLang="en-US">
                <a:latin typeface="汉仪劲楷简" panose="00020600040101010101" charset="-122"/>
                <a:ea typeface="汉仪劲楷简" panose="00020600040101010101" charset="-122"/>
                <a:cs typeface="汉仪劲楷简" panose="00020600040101010101" charset="-122"/>
                <a:sym typeface="汉仪劲楷简" panose="00020600040101010101" charset="-122"/>
              </a:rPr>
              <a:t>习近平</a:t>
            </a:r>
            <a:r>
              <a:rPr lang="en-US" altLang="zh-CN">
                <a:latin typeface="汉仪劲楷简" panose="00020600040101010101" charset="-122"/>
                <a:ea typeface="汉仪劲楷简" panose="00020600040101010101" charset="-122"/>
                <a:cs typeface="汉仪劲楷简" panose="00020600040101010101" charset="-122"/>
                <a:sym typeface="汉仪劲楷简" panose="00020600040101010101" charset="-122"/>
              </a:rPr>
              <a:t> 党的十九大报告 </a:t>
            </a:r>
            <a:endParaRPr lang="en-US" altLang="zh-CN">
              <a:solidFill>
                <a:srgbClr val="FF0000"/>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a:p>
            <a:pPr>
              <a:lnSpc>
                <a:spcPct val="150000"/>
              </a:lnSpc>
            </a:pPr>
            <a:r>
              <a:rPr lang="en-US" altLang="zh-CN">
                <a:solidFill>
                  <a:srgbClr val="FF0000"/>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rPr>
              <a:t>        </a:t>
            </a:r>
            <a:r>
              <a:rPr lang="zh-CN" altLang="en-US">
                <a:solidFill>
                  <a:srgbClr val="FF0000"/>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rPr>
              <a:t>立德树人是教育之本，作为一名教师，应该把“教书”和“育人”放在头一位。</a:t>
            </a:r>
            <a:endParaRPr lang="zh-CN" altLang="en-US">
              <a:solidFill>
                <a:srgbClr val="FF0000"/>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a:p>
            <a:pPr>
              <a:lnSpc>
                <a:spcPct val="150000"/>
              </a:lnSpc>
            </a:pPr>
            <a:r>
              <a:rPr lang="en-US" altLang="zh-CN">
                <a:latin typeface="汉仪劲楷简" panose="00020600040101010101" charset="-122"/>
                <a:ea typeface="汉仪劲楷简" panose="00020600040101010101" charset="-122"/>
                <a:cs typeface="汉仪劲楷简" panose="00020600040101010101" charset="-122"/>
                <a:sym typeface="汉仪劲楷简" panose="00020600040101010101" charset="-122"/>
              </a:rPr>
              <a:t>    </a:t>
            </a:r>
            <a:r>
              <a:rPr lang="zh-CN" altLang="en-US">
                <a:latin typeface="汉仪劲楷简" panose="00020600040101010101" charset="-122"/>
                <a:ea typeface="汉仪劲楷简" panose="00020600040101010101" charset="-122"/>
                <a:cs typeface="汉仪劲楷简" panose="00020600040101010101" charset="-122"/>
                <a:sym typeface="汉仪劲楷简" panose="00020600040101010101" charset="-122"/>
              </a:rPr>
              <a:t>“要用好课堂教学这个主渠道，思想政治理论课要坚持在改进中加强，提升思想政治教育亲和力和针对性，满足学生成长发展需求和期待，其他各门课都要守好一段渠、种好责任田，使各类课程与思想政治理论课同向同行，形成协同效应。”</a:t>
            </a:r>
            <a:r>
              <a:rPr lang="en-US" altLang="zh-CN">
                <a:latin typeface="汉仪劲楷简" panose="00020600040101010101" charset="-122"/>
                <a:ea typeface="汉仪劲楷简" panose="00020600040101010101" charset="-122"/>
                <a:cs typeface="汉仪劲楷简" panose="00020600040101010101" charset="-122"/>
                <a:sym typeface="+mn-ea"/>
              </a:rPr>
              <a:t>-------</a:t>
            </a:r>
            <a:r>
              <a:rPr lang="zh-CN" altLang="en-US">
                <a:latin typeface="汉仪劲楷简" panose="00020600040101010101" charset="-122"/>
                <a:ea typeface="汉仪劲楷简" panose="00020600040101010101" charset="-122"/>
                <a:cs typeface="汉仪劲楷简" panose="00020600040101010101" charset="-122"/>
                <a:sym typeface="汉仪劲楷简" panose="00020600040101010101" charset="-122"/>
              </a:rPr>
              <a:t>习近平总书记在学校思想政治理论课教师座谈会上的重要讲话</a:t>
            </a:r>
            <a:endParaRPr lang="zh-CN" altLang="en-US">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a:p>
            <a:pPr algn="l">
              <a:lnSpc>
                <a:spcPct val="150000"/>
              </a:lnSpc>
              <a:buClrTx/>
              <a:buSzTx/>
              <a:buFontTx/>
            </a:pPr>
            <a:r>
              <a:rPr lang="en-US" altLang="zh-CN">
                <a:latin typeface="汉仪劲楷简" panose="00020600040101010101" charset="-122"/>
                <a:ea typeface="汉仪劲楷简" panose="00020600040101010101" charset="-122"/>
                <a:cs typeface="汉仪劲楷简" panose="00020600040101010101" charset="-122"/>
                <a:sym typeface="汉仪劲楷简" panose="00020600040101010101" charset="-122"/>
              </a:rPr>
              <a:t>         </a:t>
            </a:r>
            <a:r>
              <a:rPr lang="zh-CN" altLang="en-US">
                <a:solidFill>
                  <a:srgbClr val="FF0000"/>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rPr>
              <a:t>  习近平总书记关于教育的重要论述：http://jyt.ah.gov.cn/ztzl/srxxgcxjpzsjgyjydzylszl/index.html</a:t>
            </a:r>
            <a:endParaRPr lang="zh-CN" altLang="en-US">
              <a:solidFill>
                <a:srgbClr val="FF0000"/>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a:p>
            <a:pPr>
              <a:lnSpc>
                <a:spcPct val="150000"/>
              </a:lnSpc>
            </a:pPr>
            <a:endParaRPr lang="zh-CN" altLang="en-US">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a:p>
            <a:pPr>
              <a:lnSpc>
                <a:spcPct val="150000"/>
              </a:lnSpc>
            </a:pPr>
            <a:endParaRPr lang="zh-CN" altLang="en-US">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a:p>
            <a:pPr>
              <a:lnSpc>
                <a:spcPct val="150000"/>
              </a:lnSpc>
            </a:pPr>
            <a:endParaRPr lang="zh-CN" altLang="en-US">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a:p>
            <a:pPr>
              <a:lnSpc>
                <a:spcPct val="150000"/>
              </a:lnSpc>
            </a:pPr>
            <a:endParaRPr lang="zh-CN" altLang="en-US">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a:p>
            <a:pPr>
              <a:lnSpc>
                <a:spcPct val="150000"/>
              </a:lnSpc>
            </a:pPr>
            <a:r>
              <a:rPr lang="en-US" altLang="zh-CN">
                <a:latin typeface="汉仪劲楷简" panose="00020600040101010101" charset="-122"/>
                <a:ea typeface="汉仪劲楷简" panose="00020600040101010101" charset="-122"/>
                <a:cs typeface="汉仪劲楷简" panose="00020600040101010101" charset="-122"/>
                <a:sym typeface="+mn-ea"/>
              </a:rPr>
              <a:t>  </a:t>
            </a:r>
            <a:endParaRPr lang="zh-CN" altLang="en-US">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p:txBody>
      </p:sp>
      <p:grpSp>
        <p:nvGrpSpPr>
          <p:cNvPr id="8" name="组合 7"/>
          <p:cNvGrpSpPr/>
          <p:nvPr/>
        </p:nvGrpSpPr>
        <p:grpSpPr>
          <a:xfrm>
            <a:off x="889318" y="1503045"/>
            <a:ext cx="10413365" cy="264160"/>
            <a:chOff x="1400" y="2702"/>
            <a:chExt cx="16399" cy="416"/>
          </a:xfrm>
        </p:grpSpPr>
        <p:cxnSp>
          <p:nvCxnSpPr>
            <p:cNvPr id="4" name="直接连接符 3"/>
            <p:cNvCxnSpPr/>
            <p:nvPr/>
          </p:nvCxnSpPr>
          <p:spPr>
            <a:xfrm>
              <a:off x="1400" y="2883"/>
              <a:ext cx="7474" cy="0"/>
            </a:xfrm>
            <a:prstGeom prst="line">
              <a:avLst/>
            </a:prstGeom>
            <a:ln>
              <a:gradFill>
                <a:gsLst>
                  <a:gs pos="0">
                    <a:srgbClr val="B90000">
                      <a:alpha val="0"/>
                    </a:srgbClr>
                  </a:gs>
                  <a:gs pos="100000">
                    <a:srgbClr val="B90000"/>
                  </a:gs>
                </a:gsLst>
                <a:lin ang="0" scaled="1"/>
              </a:gra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flipH="1">
              <a:off x="10325" y="2883"/>
              <a:ext cx="7474" cy="0"/>
            </a:xfrm>
            <a:prstGeom prst="line">
              <a:avLst/>
            </a:prstGeom>
            <a:ln>
              <a:gradFill>
                <a:gsLst>
                  <a:gs pos="0">
                    <a:srgbClr val="B90000">
                      <a:alpha val="0"/>
                    </a:srgbClr>
                  </a:gs>
                  <a:gs pos="100000">
                    <a:srgbClr val="B90000"/>
                  </a:gs>
                </a:gsLst>
                <a:lin ang="0" scaled="1"/>
              </a:gradFill>
            </a:ln>
          </p:spPr>
          <p:style>
            <a:lnRef idx="1">
              <a:schemeClr val="accent1"/>
            </a:lnRef>
            <a:fillRef idx="0">
              <a:schemeClr val="accent1"/>
            </a:fillRef>
            <a:effectRef idx="0">
              <a:schemeClr val="accent1"/>
            </a:effectRef>
            <a:fontRef idx="minor">
              <a:schemeClr val="tx1"/>
            </a:fontRef>
          </p:style>
        </p:cxnSp>
        <p:pic>
          <p:nvPicPr>
            <p:cNvPr id="7" name="图片 6" descr="templates\docerresourceshop\icons\\32313535363232313b32313535363230373bcec4bcfe"/>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9392" y="2702"/>
              <a:ext cx="416" cy="416"/>
            </a:xfrm>
            <a:prstGeom prst="rect">
              <a:avLst/>
            </a:prstGeom>
          </p:spPr>
        </p:pic>
      </p:grpSp>
      <p:pic>
        <p:nvPicPr>
          <p:cNvPr id="9" name="图片 8"/>
          <p:cNvPicPr>
            <a:picLocks noChangeAspect="1"/>
          </p:cNvPicPr>
          <p:nvPr/>
        </p:nvPicPr>
        <p:blipFill>
          <a:blip r:embed="rId3"/>
          <a:stretch>
            <a:fillRect/>
          </a:stretch>
        </p:blipFill>
        <p:spPr>
          <a:xfrm>
            <a:off x="400685" y="99060"/>
            <a:ext cx="11391900" cy="3848100"/>
          </a:xfrm>
          <a:prstGeom prst="rect">
            <a:avLst/>
          </a:prstGeom>
        </p:spPr>
      </p:pic>
      <p:sp>
        <p:nvSpPr>
          <p:cNvPr id="3" name="文本框 2"/>
          <p:cNvSpPr txBox="1"/>
          <p:nvPr/>
        </p:nvSpPr>
        <p:spPr>
          <a:xfrm>
            <a:off x="4464050" y="99060"/>
            <a:ext cx="4084320" cy="460375"/>
          </a:xfrm>
          <a:prstGeom prst="rect">
            <a:avLst/>
          </a:prstGeom>
          <a:noFill/>
        </p:spPr>
        <p:txBody>
          <a:bodyPr wrap="square" rtlCol="0">
            <a:spAutoFit/>
          </a:bodyPr>
          <a:p>
            <a:pPr algn="l"/>
            <a:r>
              <a:rPr lang="zh-CN" altLang="en-US" sz="2400">
                <a:latin typeface="汉仪劲楷简" panose="00020600040101010101" charset="-122"/>
                <a:ea typeface="汉仪劲楷简" panose="00020600040101010101" charset="-122"/>
                <a:cs typeface="汉仪文黑-45简" panose="00020600040101010101" charset="-122"/>
                <a:sym typeface="汉仪劲楷简" panose="00020600040101010101" charset="-122"/>
              </a:rPr>
              <a:t>课程思政的理论来源</a:t>
            </a:r>
            <a:endParaRPr lang="zh-CN" altLang="en-US" sz="2400">
              <a:latin typeface="汉仪劲楷简" panose="00020600040101010101" charset="-122"/>
              <a:ea typeface="汉仪劲楷简" panose="00020600040101010101" charset="-122"/>
              <a:cs typeface="汉仪文黑-45简" panose="00020600040101010101" charset="-122"/>
              <a:sym typeface="汉仪劲楷简" panose="00020600040101010101" charset="-122"/>
            </a:endParaRPr>
          </a:p>
        </p:txBody>
      </p:sp>
    </p:spTree>
    <p:custDataLst>
      <p:tags r:id="rId4"/>
    </p:custData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513080" y="4255770"/>
            <a:ext cx="10960100" cy="2186940"/>
          </a:xfrm>
          <a:prstGeom prst="rect">
            <a:avLst/>
          </a:prstGeom>
          <a:noFill/>
        </p:spPr>
        <p:txBody>
          <a:bodyPr wrap="square" rtlCol="0" anchor="t">
            <a:spAutoFit/>
          </a:bodyPr>
          <a:p>
            <a:pPr>
              <a:lnSpc>
                <a:spcPct val="140000"/>
              </a:lnSpc>
              <a:spcBef>
                <a:spcPts val="0"/>
              </a:spcBef>
              <a:spcAft>
                <a:spcPts val="0"/>
              </a:spcAft>
            </a:pPr>
            <a:r>
              <a:rPr lang="zh-CN" altLang="en-US" sz="1800">
                <a:latin typeface="汉仪劲楷简" panose="00020600040101010101" charset="-122"/>
                <a:ea typeface="汉仪劲楷简" panose="00020600040101010101" charset="-122"/>
                <a:cs typeface="汉仪劲楷简" panose="00020600040101010101" charset="-122"/>
                <a:sym typeface="汉仪劲楷简" panose="00020600040101010101" charset="-122"/>
              </a:rPr>
              <a:t>习近平</a:t>
            </a:r>
            <a:r>
              <a:rPr lang="zh-CN" altLang="en-US" sz="1800">
                <a:latin typeface="汉仪劲楷简" panose="00020600040101010101" charset="-122"/>
                <a:ea typeface="汉仪劲楷简" panose="00020600040101010101" charset="-122"/>
                <a:cs typeface="汉仪劲楷简" panose="00020600040101010101" charset="-122"/>
                <a:sym typeface="汉仪劲楷简" panose="00020600040101010101" charset="-122"/>
              </a:rPr>
              <a:t>总书记主持召开中央全面深化改革委员会第二十二次会议强调：</a:t>
            </a:r>
            <a:endParaRPr lang="zh-CN" altLang="en-US" sz="1600"/>
          </a:p>
          <a:p>
            <a:pPr algn="l">
              <a:lnSpc>
                <a:spcPct val="150000"/>
              </a:lnSpc>
              <a:spcBef>
                <a:spcPts val="0"/>
              </a:spcBef>
              <a:buClrTx/>
              <a:buSzTx/>
              <a:buFontTx/>
            </a:pPr>
            <a:r>
              <a:rPr lang="zh-CN" altLang="en-US" sz="1600"/>
              <a:t> </a:t>
            </a:r>
            <a:r>
              <a:rPr lang="en-US" altLang="zh-CN" sz="1600"/>
              <a:t>         </a:t>
            </a:r>
            <a:r>
              <a:rPr lang="zh-CN" altLang="en-US" sz="1800">
                <a:latin typeface="汉仪劲楷简" panose="00020600040101010101" charset="-122"/>
                <a:ea typeface="汉仪劲楷简" panose="00020600040101010101" charset="-122"/>
                <a:cs typeface="汉仪劲楷简" panose="00020600040101010101" charset="-122"/>
                <a:sym typeface="汉仪劲楷简" panose="00020600040101010101" charset="-122"/>
              </a:rPr>
              <a:t> 建立中小学校</a:t>
            </a:r>
            <a:r>
              <a:rPr lang="en-US" altLang="zh-CN" sz="1800">
                <a:latin typeface="汉仪劲楷简" panose="00020600040101010101" charset="-122"/>
                <a:ea typeface="汉仪劲楷简" panose="00020600040101010101" charset="-122"/>
                <a:cs typeface="汉仪劲楷简" panose="00020600040101010101" charset="-122"/>
                <a:sym typeface="汉仪劲楷简" panose="00020600040101010101" charset="-122"/>
              </a:rPr>
              <a:t>______</a:t>
            </a:r>
            <a:r>
              <a:rPr lang="en-US" altLang="zh-CN">
                <a:latin typeface="汉仪劲楷简" panose="00020600040101010101" charset="-122"/>
                <a:ea typeface="汉仪劲楷简" panose="00020600040101010101" charset="-122"/>
                <a:cs typeface="汉仪劲楷简" panose="00020600040101010101" charset="-122"/>
                <a:sym typeface="汉仪劲楷简" panose="00020600040101010101" charset="-122"/>
              </a:rPr>
              <a:t>____</a:t>
            </a:r>
            <a:r>
              <a:rPr lang="en-US" altLang="zh-CN" sz="1800">
                <a:latin typeface="汉仪劲楷简" panose="00020600040101010101" charset="-122"/>
                <a:ea typeface="汉仪劲楷简" panose="00020600040101010101" charset="-122"/>
                <a:cs typeface="汉仪劲楷简" panose="00020600040101010101" charset="-122"/>
                <a:sym typeface="汉仪劲楷简" panose="00020600040101010101" charset="-122"/>
              </a:rPr>
              <a:t>__________</a:t>
            </a:r>
            <a:r>
              <a:rPr lang="zh-CN" altLang="en-US" sz="1800">
                <a:latin typeface="汉仪劲楷简" panose="00020600040101010101" charset="-122"/>
                <a:ea typeface="汉仪劲楷简" panose="00020600040101010101" charset="-122"/>
                <a:cs typeface="汉仪劲楷简" panose="00020600040101010101" charset="-122"/>
                <a:sym typeface="汉仪劲楷简" panose="00020600040101010101" charset="-122"/>
              </a:rPr>
              <a:t>校长负责制，加强党对教育工作的全面领导是办好教育的根本保证，要在中小学校建立党组织领导的校长负责制，把政治标准和政治要求贯穿办学治校、教书育人全过程各方面，坚持</a:t>
            </a:r>
            <a:r>
              <a:rPr lang="zh-CN" altLang="en-US" sz="2000" b="1">
                <a:latin typeface="汉仪劲楷简" panose="00020600040101010101" charset="-122"/>
                <a:ea typeface="汉仪劲楷简" panose="00020600040101010101" charset="-122"/>
                <a:cs typeface="汉仪劲楷简" panose="00020600040101010101" charset="-122"/>
                <a:sym typeface="汉仪劲楷简" panose="00020600040101010101" charset="-122"/>
              </a:rPr>
              <a:t>为</a:t>
            </a:r>
            <a:r>
              <a:rPr lang="en-US" altLang="zh-CN" sz="2000" b="1">
                <a:latin typeface="汉仪劲楷简" panose="00020600040101010101" charset="-122"/>
                <a:ea typeface="汉仪劲楷简" panose="00020600040101010101" charset="-122"/>
                <a:cs typeface="汉仪劲楷简" panose="00020600040101010101" charset="-122"/>
                <a:sym typeface="汉仪劲楷简" panose="00020600040101010101" charset="-122"/>
              </a:rPr>
              <a:t>____</a:t>
            </a:r>
            <a:r>
              <a:rPr lang="zh-CN" altLang="en-US" sz="2000" b="1">
                <a:latin typeface="汉仪劲楷简" panose="00020600040101010101" charset="-122"/>
                <a:ea typeface="汉仪劲楷简" panose="00020600040101010101" charset="-122"/>
                <a:cs typeface="汉仪劲楷简" panose="00020600040101010101" charset="-122"/>
                <a:sym typeface="汉仪劲楷简" panose="00020600040101010101" charset="-122"/>
              </a:rPr>
              <a:t>育</a:t>
            </a:r>
            <a:r>
              <a:rPr lang="en-US" altLang="zh-CN" sz="2000" b="1">
                <a:latin typeface="汉仪劲楷简" panose="00020600040101010101" charset="-122"/>
                <a:ea typeface="汉仪劲楷简" panose="00020600040101010101" charset="-122"/>
                <a:cs typeface="汉仪劲楷简" panose="00020600040101010101" charset="-122"/>
                <a:sym typeface="汉仪劲楷简" panose="00020600040101010101" charset="-122"/>
              </a:rPr>
              <a:t>____</a:t>
            </a:r>
            <a:r>
              <a:rPr lang="zh-CN" altLang="en-US" sz="2000" b="1">
                <a:latin typeface="汉仪劲楷简" panose="00020600040101010101" charset="-122"/>
                <a:ea typeface="汉仪劲楷简" panose="00020600040101010101" charset="-122"/>
                <a:cs typeface="汉仪劲楷简" panose="00020600040101010101" charset="-122"/>
                <a:sym typeface="汉仪劲楷简" panose="00020600040101010101" charset="-122"/>
              </a:rPr>
              <a:t>、为</a:t>
            </a:r>
            <a:r>
              <a:rPr lang="en-US" altLang="zh-CN" sz="2000" b="1">
                <a:latin typeface="汉仪劲楷简" panose="00020600040101010101" charset="-122"/>
                <a:ea typeface="汉仪劲楷简" panose="00020600040101010101" charset="-122"/>
                <a:cs typeface="汉仪劲楷简" panose="00020600040101010101" charset="-122"/>
                <a:sym typeface="汉仪劲楷简" panose="00020600040101010101" charset="-122"/>
              </a:rPr>
              <a:t>_</a:t>
            </a:r>
            <a:r>
              <a:rPr lang="en-US" altLang="zh-CN" sz="2000" b="1">
                <a:latin typeface="汉仪劲楷简" panose="00020600040101010101" charset="-122"/>
                <a:ea typeface="汉仪劲楷简" panose="00020600040101010101" charset="-122"/>
                <a:cs typeface="汉仪劲楷简" panose="00020600040101010101" charset="-122"/>
                <a:sym typeface="汉仪劲楷简" panose="00020600040101010101" charset="-122"/>
              </a:rPr>
              <a:t>_</a:t>
            </a:r>
            <a:r>
              <a:rPr lang="en-US" altLang="zh-CN" sz="2000" b="1">
                <a:latin typeface="汉仪劲楷简" panose="00020600040101010101" charset="-122"/>
                <a:ea typeface="汉仪劲楷简" panose="00020600040101010101" charset="-122"/>
                <a:cs typeface="汉仪劲楷简" panose="00020600040101010101" charset="-122"/>
                <a:sym typeface="汉仪劲楷简" panose="00020600040101010101" charset="-122"/>
              </a:rPr>
              <a:t>__</a:t>
            </a:r>
            <a:r>
              <a:rPr lang="zh-CN" altLang="en-US" sz="2000" b="1">
                <a:latin typeface="汉仪劲楷简" panose="00020600040101010101" charset="-122"/>
                <a:ea typeface="汉仪劲楷简" panose="00020600040101010101" charset="-122"/>
                <a:cs typeface="汉仪劲楷简" panose="00020600040101010101" charset="-122"/>
                <a:sym typeface="汉仪劲楷简" panose="00020600040101010101" charset="-122"/>
              </a:rPr>
              <a:t>育</a:t>
            </a:r>
            <a:r>
              <a:rPr lang="en-US" altLang="zh-CN" sz="2000" b="1">
                <a:latin typeface="汉仪劲楷简" panose="00020600040101010101" charset="-122"/>
                <a:ea typeface="汉仪劲楷简" panose="00020600040101010101" charset="-122"/>
                <a:cs typeface="汉仪劲楷简" panose="00020600040101010101" charset="-122"/>
                <a:sym typeface="汉仪劲楷简" panose="00020600040101010101" charset="-122"/>
              </a:rPr>
              <a:t>____</a:t>
            </a:r>
            <a:r>
              <a:rPr lang="zh-CN" altLang="en-US" sz="1800">
                <a:latin typeface="汉仪劲楷简" panose="00020600040101010101" charset="-122"/>
                <a:ea typeface="汉仪劲楷简" panose="00020600040101010101" charset="-122"/>
                <a:cs typeface="汉仪劲楷简" panose="00020600040101010101" charset="-122"/>
                <a:sym typeface="汉仪劲楷简" panose="00020600040101010101" charset="-122"/>
              </a:rPr>
              <a:t>，保证党的教育方针和党中央决策部署在中小学校得到贯彻落实。</a:t>
            </a:r>
            <a:endParaRPr lang="zh-CN" altLang="en-US" sz="1800">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p:txBody>
      </p:sp>
      <p:sp>
        <p:nvSpPr>
          <p:cNvPr id="4" name="文本框 3"/>
          <p:cNvSpPr txBox="1"/>
          <p:nvPr/>
        </p:nvSpPr>
        <p:spPr>
          <a:xfrm>
            <a:off x="2886075" y="4494530"/>
            <a:ext cx="2061845" cy="607695"/>
          </a:xfrm>
          <a:prstGeom prst="rect">
            <a:avLst/>
          </a:prstGeom>
          <a:noFill/>
        </p:spPr>
        <p:txBody>
          <a:bodyPr wrap="square" rtlCol="0">
            <a:spAutoFit/>
          </a:bodyPr>
          <a:p>
            <a:pPr>
              <a:lnSpc>
                <a:spcPct val="140000"/>
              </a:lnSpc>
              <a:spcBef>
                <a:spcPts val="0"/>
              </a:spcBef>
              <a:spcAft>
                <a:spcPts val="0"/>
              </a:spcAft>
            </a:pPr>
            <a:r>
              <a:rPr lang="zh-CN" altLang="en-US" sz="2400" b="1">
                <a:solidFill>
                  <a:srgbClr val="FF0000"/>
                </a:solidFill>
                <a:latin typeface="标准粗黑" panose="02000503000000000000" charset="-122"/>
                <a:ea typeface="标准粗黑" panose="02000503000000000000" charset="-122"/>
                <a:sym typeface="标准粗黑" panose="02000503000000000000" charset="-122"/>
                <a:hlinkClick r:id="rId1" action="ppaction://hlinkfile"/>
              </a:rPr>
              <a:t>党组织领导的</a:t>
            </a:r>
            <a:endParaRPr lang="zh-CN" altLang="en-US" sz="2400" b="1">
              <a:solidFill>
                <a:srgbClr val="FF0000"/>
              </a:solidFill>
              <a:latin typeface="标准粗黑" panose="02000503000000000000" charset="-122"/>
              <a:ea typeface="标准粗黑" panose="02000503000000000000" charset="-122"/>
              <a:sym typeface="标准粗黑" panose="02000503000000000000" charset="-122"/>
            </a:endParaRPr>
          </a:p>
        </p:txBody>
      </p:sp>
      <p:sp>
        <p:nvSpPr>
          <p:cNvPr id="5" name="文本框 4"/>
          <p:cNvSpPr txBox="1"/>
          <p:nvPr/>
        </p:nvSpPr>
        <p:spPr>
          <a:xfrm>
            <a:off x="2228215" y="5340985"/>
            <a:ext cx="362585" cy="607695"/>
          </a:xfrm>
          <a:prstGeom prst="rect">
            <a:avLst/>
          </a:prstGeom>
          <a:noFill/>
        </p:spPr>
        <p:txBody>
          <a:bodyPr wrap="square" rtlCol="0">
            <a:spAutoFit/>
          </a:bodyPr>
          <a:p>
            <a:pPr>
              <a:lnSpc>
                <a:spcPct val="140000"/>
              </a:lnSpc>
              <a:spcBef>
                <a:spcPts val="0"/>
              </a:spcBef>
              <a:spcAft>
                <a:spcPts val="0"/>
              </a:spcAft>
            </a:pPr>
            <a:r>
              <a:rPr lang="zh-CN" altLang="en-US" sz="2400" b="1">
                <a:solidFill>
                  <a:srgbClr val="FF0000"/>
                </a:solidFill>
                <a:latin typeface="标准粗黑" panose="02000503000000000000" charset="-122"/>
                <a:ea typeface="标准粗黑" panose="02000503000000000000" charset="-122"/>
              </a:rPr>
              <a:t>党</a:t>
            </a:r>
            <a:endParaRPr lang="zh-CN" altLang="en-US" sz="2400" b="1">
              <a:solidFill>
                <a:srgbClr val="FF0000"/>
              </a:solidFill>
              <a:latin typeface="标准粗黑" panose="02000503000000000000" charset="-122"/>
              <a:ea typeface="标准粗黑" panose="02000503000000000000" charset="-122"/>
            </a:endParaRPr>
          </a:p>
        </p:txBody>
      </p:sp>
      <p:sp>
        <p:nvSpPr>
          <p:cNvPr id="6" name="文本框 5"/>
          <p:cNvSpPr txBox="1"/>
          <p:nvPr/>
        </p:nvSpPr>
        <p:spPr>
          <a:xfrm>
            <a:off x="3071495" y="5341620"/>
            <a:ext cx="416560" cy="552450"/>
          </a:xfrm>
          <a:prstGeom prst="rect">
            <a:avLst/>
          </a:prstGeom>
          <a:noFill/>
        </p:spPr>
        <p:txBody>
          <a:bodyPr wrap="square" rtlCol="0">
            <a:noAutofit/>
          </a:bodyPr>
          <a:p>
            <a:pPr>
              <a:lnSpc>
                <a:spcPct val="140000"/>
              </a:lnSpc>
              <a:spcBef>
                <a:spcPts val="0"/>
              </a:spcBef>
              <a:spcAft>
                <a:spcPts val="0"/>
              </a:spcAft>
            </a:pPr>
            <a:r>
              <a:rPr lang="zh-CN" altLang="en-US" sz="2400" b="1">
                <a:solidFill>
                  <a:srgbClr val="FF0000"/>
                </a:solidFill>
                <a:latin typeface="标准粗黑" panose="02000503000000000000" charset="-122"/>
                <a:ea typeface="标准粗黑" panose="02000503000000000000" charset="-122"/>
              </a:rPr>
              <a:t>人</a:t>
            </a:r>
            <a:endParaRPr lang="zh-CN" altLang="en-US" sz="2400" b="1">
              <a:solidFill>
                <a:srgbClr val="FF0000"/>
              </a:solidFill>
              <a:latin typeface="标准粗黑" panose="02000503000000000000" charset="-122"/>
              <a:ea typeface="标准粗黑" panose="02000503000000000000" charset="-122"/>
            </a:endParaRPr>
          </a:p>
        </p:txBody>
      </p:sp>
      <p:sp>
        <p:nvSpPr>
          <p:cNvPr id="7" name="文本框 6"/>
          <p:cNvSpPr txBox="1"/>
          <p:nvPr/>
        </p:nvSpPr>
        <p:spPr>
          <a:xfrm>
            <a:off x="3968750" y="5340985"/>
            <a:ext cx="362585" cy="685800"/>
          </a:xfrm>
          <a:prstGeom prst="rect">
            <a:avLst/>
          </a:prstGeom>
          <a:noFill/>
        </p:spPr>
        <p:txBody>
          <a:bodyPr wrap="square" rtlCol="0">
            <a:noAutofit/>
          </a:bodyPr>
          <a:p>
            <a:pPr>
              <a:lnSpc>
                <a:spcPct val="140000"/>
              </a:lnSpc>
              <a:spcBef>
                <a:spcPts val="0"/>
              </a:spcBef>
              <a:spcAft>
                <a:spcPts val="0"/>
              </a:spcAft>
            </a:pPr>
            <a:r>
              <a:rPr lang="zh-CN" altLang="en-US" sz="2400" b="1">
                <a:solidFill>
                  <a:srgbClr val="FF0000"/>
                </a:solidFill>
                <a:latin typeface="标准粗黑" panose="02000503000000000000" charset="-122"/>
                <a:ea typeface="标准粗黑" panose="02000503000000000000" charset="-122"/>
              </a:rPr>
              <a:t>国</a:t>
            </a:r>
            <a:endParaRPr lang="zh-CN" altLang="en-US" sz="2400" b="1">
              <a:solidFill>
                <a:srgbClr val="FF0000"/>
              </a:solidFill>
              <a:latin typeface="标准粗黑" panose="02000503000000000000" charset="-122"/>
              <a:ea typeface="标准粗黑" panose="02000503000000000000" charset="-122"/>
            </a:endParaRPr>
          </a:p>
        </p:txBody>
      </p:sp>
      <p:sp>
        <p:nvSpPr>
          <p:cNvPr id="8" name="文本框 7"/>
          <p:cNvSpPr txBox="1"/>
          <p:nvPr/>
        </p:nvSpPr>
        <p:spPr>
          <a:xfrm>
            <a:off x="4757420" y="5340985"/>
            <a:ext cx="372110" cy="607695"/>
          </a:xfrm>
          <a:prstGeom prst="rect">
            <a:avLst/>
          </a:prstGeom>
          <a:noFill/>
        </p:spPr>
        <p:txBody>
          <a:bodyPr wrap="square" rtlCol="0">
            <a:spAutoFit/>
          </a:bodyPr>
          <a:p>
            <a:pPr>
              <a:lnSpc>
                <a:spcPct val="140000"/>
              </a:lnSpc>
              <a:spcBef>
                <a:spcPts val="0"/>
              </a:spcBef>
              <a:spcAft>
                <a:spcPts val="0"/>
              </a:spcAft>
            </a:pPr>
            <a:r>
              <a:rPr lang="zh-CN" altLang="en-US" sz="2400" b="1">
                <a:solidFill>
                  <a:srgbClr val="FF0000"/>
                </a:solidFill>
                <a:latin typeface="标准粗黑" panose="02000503000000000000" charset="-122"/>
                <a:ea typeface="标准粗黑" panose="02000503000000000000" charset="-122"/>
              </a:rPr>
              <a:t>才</a:t>
            </a:r>
            <a:endParaRPr lang="zh-CN" altLang="en-US" sz="2400" b="1">
              <a:solidFill>
                <a:srgbClr val="FF0000"/>
              </a:solidFill>
              <a:latin typeface="标准粗黑" panose="02000503000000000000" charset="-122"/>
              <a:ea typeface="标准粗黑" panose="02000503000000000000" charset="-122"/>
            </a:endParaRPr>
          </a:p>
        </p:txBody>
      </p:sp>
      <p:pic>
        <p:nvPicPr>
          <p:cNvPr id="9" name="图片 8" descr="党的教育方针"/>
          <p:cNvPicPr>
            <a:picLocks noChangeAspect="1"/>
          </p:cNvPicPr>
          <p:nvPr/>
        </p:nvPicPr>
        <p:blipFill>
          <a:blip r:embed="rId2">
            <a:lum contrast="6000"/>
          </a:blip>
          <a:stretch>
            <a:fillRect/>
          </a:stretch>
        </p:blipFill>
        <p:spPr>
          <a:xfrm>
            <a:off x="2478405" y="708025"/>
            <a:ext cx="7094855" cy="3547745"/>
          </a:xfrm>
          <a:prstGeom prst="rect">
            <a:avLst/>
          </a:prstGeom>
        </p:spPr>
      </p:pic>
      <p:sp>
        <p:nvSpPr>
          <p:cNvPr id="2" name="文本框 1"/>
          <p:cNvSpPr txBox="1"/>
          <p:nvPr/>
        </p:nvSpPr>
        <p:spPr>
          <a:xfrm>
            <a:off x="267335" y="116840"/>
            <a:ext cx="4064000" cy="460375"/>
          </a:xfrm>
          <a:prstGeom prst="rect">
            <a:avLst/>
          </a:prstGeom>
          <a:noFill/>
        </p:spPr>
        <p:txBody>
          <a:bodyPr wrap="square" rtlCol="0">
            <a:spAutoFit/>
          </a:bodyPr>
          <a:p>
            <a:pPr algn="l">
              <a:lnSpc>
                <a:spcPct val="100000"/>
              </a:lnSpc>
              <a:spcBef>
                <a:spcPts val="0"/>
              </a:spcBef>
              <a:buClrTx/>
              <a:buSzTx/>
              <a:buFontTx/>
            </a:pPr>
            <a:r>
              <a:rPr lang="zh-CN" altLang="en-US" sz="2400">
                <a:latin typeface="汉仪劲楷简" panose="00020600040101010101" charset="-122"/>
                <a:ea typeface="汉仪劲楷简" panose="00020600040101010101" charset="-122"/>
                <a:cs typeface="汉仪文黑-45简" panose="00020600040101010101" charset="-122"/>
              </a:rPr>
              <a:t>党的教育方针</a:t>
            </a:r>
            <a:endParaRPr lang="zh-CN" altLang="en-US" sz="2400">
              <a:latin typeface="汉仪劲楷简" panose="00020600040101010101" charset="-122"/>
              <a:ea typeface="汉仪劲楷简" panose="00020600040101010101" charset="-122"/>
              <a:cs typeface="汉仪文黑-45简" panose="00020600040101010101" charset="-122"/>
            </a:endParaRPr>
          </a:p>
        </p:txBody>
      </p:sp>
    </p:spTree>
    <p:custDataLst>
      <p:tags r:id="rId3"/>
    </p:custData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ppt_x"/>
                                          </p:val>
                                        </p:tav>
                                        <p:tav tm="100000">
                                          <p:val>
                                            <p:strVal val="#ppt_x"/>
                                          </p:val>
                                        </p:tav>
                                      </p:tavLst>
                                    </p:anim>
                                    <p:anim calcmode="lin" valueType="num">
                                      <p:cBhvr additive="base">
                                        <p:cTn id="26"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additive="base">
                                        <p:cTn id="31" dur="500" fill="hold"/>
                                        <p:tgtEl>
                                          <p:spTgt spid="7"/>
                                        </p:tgtEl>
                                        <p:attrNameLst>
                                          <p:attrName>ppt_x</p:attrName>
                                        </p:attrNameLst>
                                      </p:cBhvr>
                                      <p:tavLst>
                                        <p:tav tm="0">
                                          <p:val>
                                            <p:strVal val="#ppt_x"/>
                                          </p:val>
                                        </p:tav>
                                        <p:tav tm="100000">
                                          <p:val>
                                            <p:strVal val="#ppt_x"/>
                                          </p:val>
                                        </p:tav>
                                      </p:tavLst>
                                    </p:anim>
                                    <p:anim calcmode="lin" valueType="num">
                                      <p:cBhvr additive="base">
                                        <p:cTn id="32"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8"/>
                                        </p:tgtEl>
                                        <p:attrNameLst>
                                          <p:attrName>style.visibility</p:attrName>
                                        </p:attrNameLst>
                                      </p:cBhvr>
                                      <p:to>
                                        <p:strVal val="visible"/>
                                      </p:to>
                                    </p:set>
                                    <p:anim calcmode="lin" valueType="num">
                                      <p:cBhvr additive="base">
                                        <p:cTn id="37" dur="500" fill="hold"/>
                                        <p:tgtEl>
                                          <p:spTgt spid="8"/>
                                        </p:tgtEl>
                                        <p:attrNameLst>
                                          <p:attrName>ppt_x</p:attrName>
                                        </p:attrNameLst>
                                      </p:cBhvr>
                                      <p:tavLst>
                                        <p:tav tm="0">
                                          <p:val>
                                            <p:strVal val="#ppt_x"/>
                                          </p:val>
                                        </p:tav>
                                        <p:tav tm="100000">
                                          <p:val>
                                            <p:strVal val="#ppt_x"/>
                                          </p:val>
                                        </p:tav>
                                      </p:tavLst>
                                    </p:anim>
                                    <p:anim calcmode="lin" valueType="num">
                                      <p:cBhvr additive="base">
                                        <p:cTn id="3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5" grpId="0"/>
      <p:bldP spid="5" grpId="1"/>
      <p:bldP spid="6" grpId="0"/>
      <p:bldP spid="6" grpId="1"/>
      <p:bldP spid="7" grpId="0"/>
      <p:bldP spid="7" grpId="1"/>
      <p:bldP spid="8" grpId="0"/>
      <p:bldP spid="8" grpId="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614680" y="1231900"/>
            <a:ext cx="10817225" cy="1327150"/>
          </a:xfrm>
          <a:prstGeom prst="rect">
            <a:avLst/>
          </a:prstGeom>
          <a:noFill/>
        </p:spPr>
        <p:txBody>
          <a:bodyPr wrap="square" rtlCol="0">
            <a:noAutofit/>
          </a:bodyPr>
          <a:p>
            <a:pPr>
              <a:lnSpc>
                <a:spcPct val="120000"/>
              </a:lnSpc>
            </a:pPr>
            <a:r>
              <a:rPr lang="en-US" altLang="zh-CN">
                <a:latin typeface="汉仪劲楷简" panose="00020600040101010101" charset="-122"/>
                <a:ea typeface="汉仪劲楷简" panose="00020600040101010101" charset="-122"/>
                <a:cs typeface="汉仪劲楷简" panose="00020600040101010101" charset="-122"/>
                <a:sym typeface="汉仪劲楷简" panose="00020600040101010101" charset="-122"/>
              </a:rPr>
              <a:t>   </a:t>
            </a:r>
            <a:r>
              <a:rPr lang="en-US" altLang="zh-CN" sz="2400">
                <a:latin typeface="汉仪劲楷简" panose="00020600040101010101" charset="-122"/>
                <a:ea typeface="汉仪劲楷简" panose="00020600040101010101" charset="-122"/>
                <a:cs typeface="汉仪劲楷简" panose="00020600040101010101" charset="-122"/>
                <a:sym typeface="+mn-ea"/>
              </a:rPr>
              <a:t>  </a:t>
            </a:r>
            <a:r>
              <a:rPr lang="zh-CN" altLang="en-US" sz="2400">
                <a:latin typeface="汉仪劲楷简" panose="00020600040101010101" charset="-122"/>
                <a:ea typeface="汉仪劲楷简" panose="00020600040101010101" charset="-122"/>
                <a:cs typeface="汉仪劲楷简" panose="00020600040101010101" charset="-122"/>
                <a:sym typeface="+mn-ea"/>
              </a:rPr>
              <a:t>《义务教育英语课程标准（2022年版）》的一个显著特点是从顶层设计层面确立了义务教育的培养目标及英语课程总目标，是将育人贯穿始终，凸显英语课程育人的价值与目标。</a:t>
            </a:r>
            <a:endParaRPr lang="zh-CN" altLang="en-US" sz="2400">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p:txBody>
      </p:sp>
      <p:sp>
        <p:nvSpPr>
          <p:cNvPr id="3" name="文本框 2"/>
          <p:cNvSpPr txBox="1"/>
          <p:nvPr/>
        </p:nvSpPr>
        <p:spPr>
          <a:xfrm>
            <a:off x="4464050" y="584200"/>
            <a:ext cx="4084320" cy="460375"/>
          </a:xfrm>
          <a:prstGeom prst="rect">
            <a:avLst/>
          </a:prstGeom>
          <a:noFill/>
        </p:spPr>
        <p:txBody>
          <a:bodyPr wrap="square" rtlCol="0">
            <a:spAutoFit/>
          </a:bodyPr>
          <a:p>
            <a:r>
              <a:rPr lang="zh-CN" altLang="en-US" sz="2400">
                <a:latin typeface="汉仪劲楷简" panose="00020600040101010101" charset="-122"/>
                <a:ea typeface="汉仪劲楷简" panose="00020600040101010101" charset="-122"/>
                <a:cs typeface="汉仪文黑-45简" panose="00020600040101010101" charset="-122"/>
                <a:sym typeface="汉仪劲楷简" panose="00020600040101010101" charset="-122"/>
              </a:rPr>
              <a:t>课程思政的理论来源</a:t>
            </a:r>
            <a:endParaRPr lang="zh-CN" altLang="en-US" sz="2400">
              <a:latin typeface="汉仪劲楷简" panose="00020600040101010101" charset="-122"/>
              <a:ea typeface="汉仪劲楷简" panose="00020600040101010101" charset="-122"/>
              <a:cs typeface="汉仪文黑-45简" panose="00020600040101010101" charset="-122"/>
              <a:sym typeface="汉仪劲楷简" panose="00020600040101010101" charset="-122"/>
            </a:endParaRPr>
          </a:p>
        </p:txBody>
      </p:sp>
      <p:grpSp>
        <p:nvGrpSpPr>
          <p:cNvPr id="8" name="组合 7"/>
          <p:cNvGrpSpPr/>
          <p:nvPr/>
        </p:nvGrpSpPr>
        <p:grpSpPr>
          <a:xfrm>
            <a:off x="889318" y="1116965"/>
            <a:ext cx="10413365" cy="264160"/>
            <a:chOff x="1400" y="2702"/>
            <a:chExt cx="16399" cy="416"/>
          </a:xfrm>
        </p:grpSpPr>
        <p:cxnSp>
          <p:nvCxnSpPr>
            <p:cNvPr id="4" name="直接连接符 3"/>
            <p:cNvCxnSpPr/>
            <p:nvPr/>
          </p:nvCxnSpPr>
          <p:spPr>
            <a:xfrm>
              <a:off x="1400" y="2883"/>
              <a:ext cx="7474" cy="0"/>
            </a:xfrm>
            <a:prstGeom prst="line">
              <a:avLst/>
            </a:prstGeom>
            <a:ln>
              <a:gradFill>
                <a:gsLst>
                  <a:gs pos="0">
                    <a:srgbClr val="B90000">
                      <a:alpha val="0"/>
                    </a:srgbClr>
                  </a:gs>
                  <a:gs pos="100000">
                    <a:srgbClr val="B90000"/>
                  </a:gs>
                </a:gsLst>
                <a:lin ang="0" scaled="1"/>
              </a:gra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flipH="1">
              <a:off x="10325" y="2883"/>
              <a:ext cx="7474" cy="0"/>
            </a:xfrm>
            <a:prstGeom prst="line">
              <a:avLst/>
            </a:prstGeom>
            <a:ln>
              <a:gradFill>
                <a:gsLst>
                  <a:gs pos="0">
                    <a:srgbClr val="B90000">
                      <a:alpha val="0"/>
                    </a:srgbClr>
                  </a:gs>
                  <a:gs pos="100000">
                    <a:srgbClr val="B90000"/>
                  </a:gs>
                </a:gsLst>
                <a:lin ang="0" scaled="1"/>
              </a:gradFill>
            </a:ln>
          </p:spPr>
          <p:style>
            <a:lnRef idx="1">
              <a:schemeClr val="accent1"/>
            </a:lnRef>
            <a:fillRef idx="0">
              <a:schemeClr val="accent1"/>
            </a:fillRef>
            <a:effectRef idx="0">
              <a:schemeClr val="accent1"/>
            </a:effectRef>
            <a:fontRef idx="minor">
              <a:schemeClr val="tx1"/>
            </a:fontRef>
          </p:style>
        </p:cxnSp>
        <p:pic>
          <p:nvPicPr>
            <p:cNvPr id="7" name="图片 6" descr="templates\docerresourceshop\icons\\32313535363232313b32313535363230373bcec4bcfe"/>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9392" y="2702"/>
              <a:ext cx="416" cy="416"/>
            </a:xfrm>
            <a:prstGeom prst="rect">
              <a:avLst/>
            </a:prstGeom>
          </p:spPr>
        </p:pic>
      </p:grpSp>
      <p:pic>
        <p:nvPicPr>
          <p:cNvPr id="100" name="图片 99"/>
          <p:cNvPicPr/>
          <p:nvPr/>
        </p:nvPicPr>
        <p:blipFill>
          <a:blip r:embed="rId3"/>
          <a:srcRect b="6298"/>
          <a:stretch>
            <a:fillRect/>
          </a:stretch>
        </p:blipFill>
        <p:spPr>
          <a:xfrm>
            <a:off x="402590" y="2390775"/>
            <a:ext cx="4556125" cy="3984625"/>
          </a:xfrm>
          <a:prstGeom prst="rect">
            <a:avLst/>
          </a:prstGeom>
          <a:noFill/>
          <a:ln w="9525">
            <a:noFill/>
          </a:ln>
        </p:spPr>
      </p:pic>
      <p:pic>
        <p:nvPicPr>
          <p:cNvPr id="6" name="图片 5"/>
          <p:cNvPicPr>
            <a:picLocks noChangeAspect="1"/>
          </p:cNvPicPr>
          <p:nvPr/>
        </p:nvPicPr>
        <p:blipFill>
          <a:blip r:embed="rId4"/>
          <a:stretch>
            <a:fillRect/>
          </a:stretch>
        </p:blipFill>
        <p:spPr>
          <a:xfrm>
            <a:off x="4547235" y="2227580"/>
            <a:ext cx="4001135" cy="4267200"/>
          </a:xfrm>
          <a:prstGeom prst="rect">
            <a:avLst/>
          </a:prstGeom>
        </p:spPr>
      </p:pic>
      <p:sp>
        <p:nvSpPr>
          <p:cNvPr id="9" name="文本框 8"/>
          <p:cNvSpPr txBox="1"/>
          <p:nvPr/>
        </p:nvSpPr>
        <p:spPr>
          <a:xfrm>
            <a:off x="8615680" y="3199765"/>
            <a:ext cx="2816225" cy="1843405"/>
          </a:xfrm>
          <a:prstGeom prst="rect">
            <a:avLst/>
          </a:prstGeom>
        </p:spPr>
        <p:txBody>
          <a:bodyPr>
            <a:noAutofit/>
          </a:bodyPr>
          <a:p>
            <a:pPr marL="0" indent="0" algn="just" defTabSz="266700">
              <a:lnSpc>
                <a:spcPct val="150000"/>
              </a:lnSpc>
              <a:spcBef>
                <a:spcPct val="0"/>
              </a:spcBef>
              <a:spcAft>
                <a:spcPct val="0"/>
              </a:spcAft>
            </a:pPr>
            <a:r>
              <a:rPr lang="zh-CN" altLang="en-US" sz="2000" b="1">
                <a:latin typeface="宋体" panose="02010600030101010101" pitchFamily="2" charset="-122"/>
                <a:ea typeface="宋体" panose="02010600030101010101" pitchFamily="2" charset="-122"/>
              </a:rPr>
              <a:t>新课标虽未使用</a:t>
            </a:r>
            <a:r>
              <a:rPr lang="zh-CN" altLang="en-US" sz="2000" b="1">
                <a:latin typeface="Calibri" panose="020F0502020204030204"/>
                <a:ea typeface="宋体" panose="02010600030101010101" pitchFamily="2" charset="-122"/>
              </a:rPr>
              <a:t>“</a:t>
            </a:r>
            <a:r>
              <a:rPr lang="zh-CN" altLang="en-US" sz="2000" b="1">
                <a:latin typeface="宋体" panose="02010600030101010101" pitchFamily="2" charset="-122"/>
                <a:ea typeface="宋体" panose="02010600030101010101" pitchFamily="2" charset="-122"/>
              </a:rPr>
              <a:t>思政</a:t>
            </a:r>
            <a:r>
              <a:rPr lang="zh-CN" altLang="en-US" sz="2000" b="1">
                <a:latin typeface="Calibri" panose="020F0502020204030204"/>
                <a:ea typeface="宋体" panose="02010600030101010101" pitchFamily="2" charset="-122"/>
              </a:rPr>
              <a:t>”</a:t>
            </a:r>
            <a:r>
              <a:rPr lang="zh-CN" altLang="en-US" sz="2000" b="1">
                <a:latin typeface="宋体" panose="02010600030101010101" pitchFamily="2" charset="-122"/>
                <a:ea typeface="宋体" panose="02010600030101010101" pitchFamily="2" charset="-122"/>
              </a:rPr>
              <a:t>或</a:t>
            </a:r>
            <a:r>
              <a:rPr lang="zh-CN" altLang="en-US" sz="2000" b="1">
                <a:latin typeface="Calibri" panose="020F0502020204030204"/>
                <a:ea typeface="宋体" panose="02010600030101010101" pitchFamily="2" charset="-122"/>
              </a:rPr>
              <a:t>“</a:t>
            </a:r>
            <a:r>
              <a:rPr lang="zh-CN" altLang="en-US" sz="2000" b="1">
                <a:latin typeface="宋体" panose="02010600030101010101" pitchFamily="2" charset="-122"/>
                <a:ea typeface="宋体" panose="02010600030101010101" pitchFamily="2" charset="-122"/>
              </a:rPr>
              <a:t>课程思政</a:t>
            </a:r>
            <a:r>
              <a:rPr lang="zh-CN" altLang="en-US" sz="2000" b="1">
                <a:latin typeface="Calibri" panose="020F0502020204030204"/>
                <a:ea typeface="宋体" panose="02010600030101010101" pitchFamily="2" charset="-122"/>
              </a:rPr>
              <a:t>”</a:t>
            </a:r>
            <a:r>
              <a:rPr lang="zh-CN" altLang="en-US" sz="2000" b="1">
                <a:latin typeface="宋体" panose="02010600030101010101" pitchFamily="2" charset="-122"/>
                <a:ea typeface="宋体" panose="02010600030101010101" pitchFamily="2" charset="-122"/>
              </a:rPr>
              <a:t>这个特定词汇，但其核心思想和要求贯穿始终。</a:t>
            </a:r>
            <a:endParaRPr lang="zh-CN" altLang="en-US" sz="2000" b="1">
              <a:latin typeface="宋体" panose="02010600030101010101" pitchFamily="2" charset="-122"/>
              <a:ea typeface="宋体" panose="02010600030101010101" pitchFamily="2" charset="-122"/>
            </a:endParaRPr>
          </a:p>
        </p:txBody>
      </p:sp>
    </p:spTree>
    <p:custDataLst>
      <p:tags r:id="rId5"/>
    </p:custData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368300" y="1215390"/>
            <a:ext cx="11362055" cy="1863725"/>
          </a:xfrm>
          <a:prstGeom prst="rect">
            <a:avLst/>
          </a:prstGeom>
          <a:noFill/>
        </p:spPr>
        <p:txBody>
          <a:bodyPr wrap="square" rtlCol="0">
            <a:spAutoFit/>
          </a:bodyPr>
          <a:p>
            <a:pPr>
              <a:lnSpc>
                <a:spcPct val="120000"/>
              </a:lnSpc>
            </a:pPr>
            <a:r>
              <a:rPr lang="en-US" altLang="zh-CN">
                <a:latin typeface="汉仪劲楷简" panose="00020600040101010101" charset="-122"/>
                <a:ea typeface="汉仪劲楷简" panose="00020600040101010101" charset="-122"/>
                <a:cs typeface="汉仪劲楷简" panose="00020600040101010101" charset="-122"/>
                <a:sym typeface="汉仪劲楷简" panose="00020600040101010101" charset="-122"/>
              </a:rPr>
              <a:t> </a:t>
            </a:r>
            <a:r>
              <a:rPr lang="zh-CN" altLang="en-US" sz="2400">
                <a:latin typeface="汉仪劲楷简" panose="00020600040101010101" charset="-122"/>
                <a:ea typeface="汉仪劲楷简" panose="00020600040101010101" charset="-122"/>
                <a:cs typeface="汉仪劲楷简" panose="00020600040101010101" charset="-122"/>
                <a:sym typeface="汉仪劲楷简" panose="00020600040101010101" charset="-122"/>
              </a:rPr>
              <a:t>一、</a:t>
            </a:r>
            <a:r>
              <a:rPr lang="en-US" altLang="zh-CN" sz="2400">
                <a:latin typeface="汉仪劲楷简" panose="00020600040101010101" charset="-122"/>
                <a:ea typeface="汉仪劲楷简" panose="00020600040101010101" charset="-122"/>
                <a:cs typeface="汉仪劲楷简" panose="00020600040101010101" charset="-122"/>
                <a:sym typeface="汉仪劲楷简" panose="00020600040101010101" charset="-122"/>
              </a:rPr>
              <a:t> </a:t>
            </a:r>
            <a:r>
              <a:rPr lang="zh-CN" altLang="en-US" sz="2400">
                <a:latin typeface="汉仪劲楷简" panose="00020600040101010101" charset="-122"/>
                <a:ea typeface="汉仪劲楷简" panose="00020600040101010101" charset="-122"/>
                <a:cs typeface="汉仪劲楷简" panose="00020600040101010101" charset="-122"/>
                <a:sym typeface="汉仪劲楷简" panose="00020600040101010101" charset="-122"/>
              </a:rPr>
              <a:t>小学是学习语言、树立道德导向的黄金时期，</a:t>
            </a:r>
            <a:r>
              <a:rPr lang="zh-CN" altLang="en-US" sz="2400">
                <a:latin typeface="汉仪劲楷简" panose="00020600040101010101" charset="-122"/>
                <a:ea typeface="汉仪劲楷简" panose="00020600040101010101" charset="-122"/>
                <a:cs typeface="汉仪劲楷简" panose="00020600040101010101" charset="-122"/>
                <a:sym typeface="汉仪劲楷简" panose="00020600040101010101" charset="-122"/>
              </a:rPr>
              <a:t>他们正处于思想道德观念形成的阶段，往往缺乏正确的认知，所以我们更有责任在教学中深挖英语课程中的德育思想，在达成知识目标的</a:t>
            </a:r>
            <a:r>
              <a:rPr lang="zh-CN" altLang="en-US" sz="2400">
                <a:latin typeface="汉仪劲楷简" panose="00020600040101010101" charset="-122"/>
                <a:ea typeface="汉仪劲楷简" panose="00020600040101010101" charset="-122"/>
                <a:cs typeface="汉仪劲楷简" panose="00020600040101010101" charset="-122"/>
                <a:sym typeface="汉仪劲楷简" panose="00020600040101010101" charset="-122"/>
              </a:rPr>
              <a:t>同时注意思政教育的渗透，让学生从小形成正确的思想观念。</a:t>
            </a:r>
            <a:r>
              <a:rPr lang="en-US" altLang="zh-CN" sz="2400">
                <a:latin typeface="汉仪劲楷简" panose="00020600040101010101" charset="-122"/>
                <a:ea typeface="汉仪劲楷简" panose="00020600040101010101" charset="-122"/>
                <a:cs typeface="汉仪劲楷简" panose="00020600040101010101" charset="-122"/>
                <a:sym typeface="+mn-ea"/>
              </a:rPr>
              <a:t> </a:t>
            </a:r>
            <a:endParaRPr lang="zh-CN" altLang="en-US" sz="2400">
              <a:solidFill>
                <a:srgbClr val="FF0000"/>
              </a:solidFill>
              <a:latin typeface="汉仪劲楷简" panose="00020600040101010101" charset="-122"/>
              <a:ea typeface="汉仪劲楷简" panose="00020600040101010101" charset="-122"/>
              <a:cs typeface="汉仪劲楷简" panose="00020600040101010101" charset="-122"/>
              <a:sym typeface="+mn-ea"/>
            </a:endParaRPr>
          </a:p>
        </p:txBody>
      </p:sp>
      <p:sp>
        <p:nvSpPr>
          <p:cNvPr id="3" name="文本框 2"/>
          <p:cNvSpPr txBox="1"/>
          <p:nvPr/>
        </p:nvSpPr>
        <p:spPr>
          <a:xfrm>
            <a:off x="4464050" y="308610"/>
            <a:ext cx="2891155" cy="460375"/>
          </a:xfrm>
          <a:prstGeom prst="rect">
            <a:avLst/>
          </a:prstGeom>
          <a:noFill/>
        </p:spPr>
        <p:txBody>
          <a:bodyPr wrap="square" rtlCol="0">
            <a:spAutoFit/>
          </a:bodyPr>
          <a:p>
            <a:pPr algn="l"/>
            <a:r>
              <a:rPr lang="zh-CN" altLang="en-US" sz="2400">
                <a:latin typeface="汉仪劲楷简" panose="00020600040101010101" charset="-122"/>
                <a:ea typeface="汉仪劲楷简" panose="00020600040101010101" charset="-122"/>
                <a:cs typeface="汉仪文黑-45简" panose="00020600040101010101" charset="-122"/>
                <a:sym typeface="汉仪劲楷简" panose="00020600040101010101" charset="-122"/>
              </a:rPr>
              <a:t>课程思政的必要性</a:t>
            </a:r>
            <a:endParaRPr lang="zh-CN" altLang="en-US" sz="2400">
              <a:latin typeface="汉仪劲楷简" panose="00020600040101010101" charset="-122"/>
              <a:ea typeface="汉仪劲楷简" panose="00020600040101010101" charset="-122"/>
              <a:cs typeface="汉仪文黑-45简" panose="00020600040101010101" charset="-122"/>
              <a:sym typeface="汉仪劲楷简" panose="00020600040101010101" charset="-122"/>
            </a:endParaRPr>
          </a:p>
        </p:txBody>
      </p:sp>
      <p:grpSp>
        <p:nvGrpSpPr>
          <p:cNvPr id="8" name="组合 7"/>
          <p:cNvGrpSpPr/>
          <p:nvPr/>
        </p:nvGrpSpPr>
        <p:grpSpPr>
          <a:xfrm>
            <a:off x="952818" y="944245"/>
            <a:ext cx="10413365" cy="264160"/>
            <a:chOff x="1400" y="2702"/>
            <a:chExt cx="16399" cy="416"/>
          </a:xfrm>
        </p:grpSpPr>
        <p:cxnSp>
          <p:nvCxnSpPr>
            <p:cNvPr id="4" name="直接连接符 3"/>
            <p:cNvCxnSpPr/>
            <p:nvPr/>
          </p:nvCxnSpPr>
          <p:spPr>
            <a:xfrm>
              <a:off x="1400" y="2883"/>
              <a:ext cx="7474" cy="0"/>
            </a:xfrm>
            <a:prstGeom prst="line">
              <a:avLst/>
            </a:prstGeom>
            <a:ln>
              <a:gradFill>
                <a:gsLst>
                  <a:gs pos="0">
                    <a:srgbClr val="B90000">
                      <a:alpha val="0"/>
                    </a:srgbClr>
                  </a:gs>
                  <a:gs pos="100000">
                    <a:srgbClr val="B90000"/>
                  </a:gs>
                </a:gsLst>
                <a:lin ang="0" scaled="1"/>
              </a:gra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flipH="1">
              <a:off x="10325" y="2883"/>
              <a:ext cx="7474" cy="0"/>
            </a:xfrm>
            <a:prstGeom prst="line">
              <a:avLst/>
            </a:prstGeom>
            <a:ln>
              <a:gradFill>
                <a:gsLst>
                  <a:gs pos="0">
                    <a:srgbClr val="B90000">
                      <a:alpha val="0"/>
                    </a:srgbClr>
                  </a:gs>
                  <a:gs pos="100000">
                    <a:srgbClr val="B90000"/>
                  </a:gs>
                </a:gsLst>
                <a:lin ang="0" scaled="1"/>
              </a:gradFill>
            </a:ln>
          </p:spPr>
          <p:style>
            <a:lnRef idx="1">
              <a:schemeClr val="accent1"/>
            </a:lnRef>
            <a:fillRef idx="0">
              <a:schemeClr val="accent1"/>
            </a:fillRef>
            <a:effectRef idx="0">
              <a:schemeClr val="accent1"/>
            </a:effectRef>
            <a:fontRef idx="minor">
              <a:schemeClr val="tx1"/>
            </a:fontRef>
          </p:style>
        </p:cxnSp>
        <p:pic>
          <p:nvPicPr>
            <p:cNvPr id="7" name="图片 6" descr="templates\docerresourceshop\icons\\32313535363232313b32313535363230373bcec4bcfe"/>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9392" y="2702"/>
              <a:ext cx="416" cy="416"/>
            </a:xfrm>
            <a:prstGeom prst="rect">
              <a:avLst/>
            </a:prstGeom>
          </p:spPr>
        </p:pic>
      </p:grpSp>
      <p:pic>
        <p:nvPicPr>
          <p:cNvPr id="6" name="图片 5"/>
          <p:cNvPicPr>
            <a:picLocks noChangeAspect="1"/>
          </p:cNvPicPr>
          <p:nvPr/>
        </p:nvPicPr>
        <p:blipFill>
          <a:blip r:embed="rId3"/>
          <a:stretch>
            <a:fillRect/>
          </a:stretch>
        </p:blipFill>
        <p:spPr>
          <a:xfrm>
            <a:off x="2282825" y="2756535"/>
            <a:ext cx="2620010" cy="3799205"/>
          </a:xfrm>
          <a:prstGeom prst="rect">
            <a:avLst/>
          </a:prstGeom>
        </p:spPr>
      </p:pic>
      <p:pic>
        <p:nvPicPr>
          <p:cNvPr id="9" name="图片 8"/>
          <p:cNvPicPr>
            <a:picLocks noChangeAspect="1"/>
          </p:cNvPicPr>
          <p:nvPr/>
        </p:nvPicPr>
        <p:blipFill>
          <a:blip r:embed="rId4"/>
          <a:stretch>
            <a:fillRect/>
          </a:stretch>
        </p:blipFill>
        <p:spPr>
          <a:xfrm>
            <a:off x="7014210" y="2844800"/>
            <a:ext cx="2555240" cy="3710940"/>
          </a:xfrm>
          <a:prstGeom prst="rect">
            <a:avLst/>
          </a:prstGeom>
        </p:spPr>
      </p:pic>
    </p:spTree>
    <p:custDataLst>
      <p:tags r:id="rId5"/>
    </p:custData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687388" y="2084705"/>
            <a:ext cx="10817225" cy="506730"/>
          </a:xfrm>
          <a:prstGeom prst="rect">
            <a:avLst/>
          </a:prstGeom>
          <a:noFill/>
        </p:spPr>
        <p:txBody>
          <a:bodyPr wrap="square" rtlCol="0">
            <a:spAutoFit/>
          </a:bodyPr>
          <a:p>
            <a:pPr>
              <a:lnSpc>
                <a:spcPct val="150000"/>
              </a:lnSpc>
            </a:pPr>
            <a:r>
              <a:rPr lang="en-US" altLang="zh-CN">
                <a:latin typeface="汉仪劲楷简" panose="00020600040101010101" charset="-122"/>
                <a:ea typeface="汉仪劲楷简" panose="00020600040101010101" charset="-122"/>
                <a:cs typeface="汉仪劲楷简" panose="00020600040101010101" charset="-122"/>
                <a:sym typeface="汉仪劲楷简" panose="00020600040101010101" charset="-122"/>
              </a:rPr>
              <a:t>  </a:t>
            </a:r>
            <a:endParaRPr lang="zh-CN" altLang="en-US">
              <a:solidFill>
                <a:srgbClr val="FF0000"/>
              </a:solidFill>
              <a:latin typeface="汉仪劲楷简" panose="00020600040101010101" charset="-122"/>
              <a:ea typeface="汉仪劲楷简" panose="00020600040101010101" charset="-122"/>
              <a:cs typeface="汉仪劲楷简" panose="00020600040101010101" charset="-122"/>
              <a:sym typeface="+mn-ea"/>
            </a:endParaRPr>
          </a:p>
        </p:txBody>
      </p:sp>
      <p:sp>
        <p:nvSpPr>
          <p:cNvPr id="3" name="文本框 2"/>
          <p:cNvSpPr txBox="1"/>
          <p:nvPr/>
        </p:nvSpPr>
        <p:spPr>
          <a:xfrm>
            <a:off x="4364355" y="318135"/>
            <a:ext cx="2891155" cy="460375"/>
          </a:xfrm>
          <a:prstGeom prst="rect">
            <a:avLst/>
          </a:prstGeom>
          <a:noFill/>
        </p:spPr>
        <p:txBody>
          <a:bodyPr wrap="square" rtlCol="0">
            <a:spAutoFit/>
          </a:bodyPr>
          <a:p>
            <a:pPr algn="l"/>
            <a:r>
              <a:rPr lang="zh-CN" altLang="en-US" sz="2400">
                <a:latin typeface="汉仪劲楷简" panose="00020600040101010101" charset="-122"/>
                <a:ea typeface="汉仪劲楷简" panose="00020600040101010101" charset="-122"/>
                <a:cs typeface="汉仪文黑-45简" panose="00020600040101010101" charset="-122"/>
                <a:sym typeface="汉仪劲楷简" panose="00020600040101010101" charset="-122"/>
              </a:rPr>
              <a:t>课程思政的必要性</a:t>
            </a:r>
            <a:endParaRPr lang="zh-CN" altLang="en-US" sz="2400">
              <a:latin typeface="汉仪劲楷简" panose="00020600040101010101" charset="-122"/>
              <a:ea typeface="汉仪劲楷简" panose="00020600040101010101" charset="-122"/>
              <a:cs typeface="汉仪文黑-45简" panose="00020600040101010101" charset="-122"/>
              <a:sym typeface="汉仪劲楷简" panose="00020600040101010101" charset="-122"/>
            </a:endParaRPr>
          </a:p>
        </p:txBody>
      </p:sp>
      <p:grpSp>
        <p:nvGrpSpPr>
          <p:cNvPr id="8" name="组合 7"/>
          <p:cNvGrpSpPr/>
          <p:nvPr/>
        </p:nvGrpSpPr>
        <p:grpSpPr>
          <a:xfrm>
            <a:off x="826453" y="773430"/>
            <a:ext cx="10413365" cy="264160"/>
            <a:chOff x="1400" y="2702"/>
            <a:chExt cx="16399" cy="416"/>
          </a:xfrm>
        </p:grpSpPr>
        <p:cxnSp>
          <p:nvCxnSpPr>
            <p:cNvPr id="4" name="直接连接符 3"/>
            <p:cNvCxnSpPr/>
            <p:nvPr/>
          </p:nvCxnSpPr>
          <p:spPr>
            <a:xfrm>
              <a:off x="1400" y="2883"/>
              <a:ext cx="7474" cy="0"/>
            </a:xfrm>
            <a:prstGeom prst="line">
              <a:avLst/>
            </a:prstGeom>
            <a:ln>
              <a:gradFill>
                <a:gsLst>
                  <a:gs pos="0">
                    <a:srgbClr val="B90000">
                      <a:alpha val="0"/>
                    </a:srgbClr>
                  </a:gs>
                  <a:gs pos="100000">
                    <a:srgbClr val="B90000"/>
                  </a:gs>
                </a:gsLst>
                <a:lin ang="0" scaled="1"/>
              </a:gra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flipH="1">
              <a:off x="10325" y="2883"/>
              <a:ext cx="7474" cy="0"/>
            </a:xfrm>
            <a:prstGeom prst="line">
              <a:avLst/>
            </a:prstGeom>
            <a:ln>
              <a:gradFill>
                <a:gsLst>
                  <a:gs pos="0">
                    <a:srgbClr val="B90000">
                      <a:alpha val="0"/>
                    </a:srgbClr>
                  </a:gs>
                  <a:gs pos="100000">
                    <a:srgbClr val="B90000"/>
                  </a:gs>
                </a:gsLst>
                <a:lin ang="0" scaled="1"/>
              </a:gradFill>
            </a:ln>
          </p:spPr>
          <p:style>
            <a:lnRef idx="1">
              <a:schemeClr val="accent1"/>
            </a:lnRef>
            <a:fillRef idx="0">
              <a:schemeClr val="accent1"/>
            </a:fillRef>
            <a:effectRef idx="0">
              <a:schemeClr val="accent1"/>
            </a:effectRef>
            <a:fontRef idx="minor">
              <a:schemeClr val="tx1"/>
            </a:fontRef>
          </p:style>
        </p:cxnSp>
        <p:pic>
          <p:nvPicPr>
            <p:cNvPr id="7" name="图片 6" descr="templates\docerresourceshop\icons\\32313535363232313b32313535363230373bcec4bcfe"/>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9392" y="2702"/>
              <a:ext cx="416" cy="416"/>
            </a:xfrm>
            <a:prstGeom prst="rect">
              <a:avLst/>
            </a:prstGeom>
          </p:spPr>
        </p:pic>
      </p:grpSp>
      <p:sp>
        <p:nvSpPr>
          <p:cNvPr id="9" name="文本框 8"/>
          <p:cNvSpPr txBox="1"/>
          <p:nvPr/>
        </p:nvSpPr>
        <p:spPr>
          <a:xfrm>
            <a:off x="908050" y="998220"/>
            <a:ext cx="10763250" cy="2592070"/>
          </a:xfrm>
          <a:prstGeom prst="rect">
            <a:avLst/>
          </a:prstGeom>
          <a:noFill/>
        </p:spPr>
        <p:txBody>
          <a:bodyPr wrap="square" rtlCol="0" anchor="t">
            <a:noAutofit/>
          </a:bodyPr>
          <a:p>
            <a:pPr algn="l">
              <a:lnSpc>
                <a:spcPct val="120000"/>
              </a:lnSpc>
              <a:spcBef>
                <a:spcPts val="0"/>
              </a:spcBef>
              <a:buClrTx/>
              <a:buSzTx/>
              <a:buFontTx/>
            </a:pPr>
            <a:r>
              <a:rPr lang="zh-CN" altLang="en-US" sz="2400">
                <a:latin typeface="汉仪劲楷简" panose="00020600040101010101" charset="-122"/>
                <a:ea typeface="汉仪劲楷简" panose="00020600040101010101" charset="-122"/>
                <a:cs typeface="汉仪劲楷简" panose="00020600040101010101" charset="-122"/>
                <a:sym typeface="汉仪劲楷简" panose="00020600040101010101" charset="-122"/>
              </a:rPr>
              <a:t>二、重知识技能轻价值观教育是英语教学的积弊</a:t>
            </a:r>
            <a:endParaRPr lang="zh-CN" altLang="en-US" sz="2400">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a:p>
            <a:pPr algn="l">
              <a:lnSpc>
                <a:spcPct val="120000"/>
              </a:lnSpc>
              <a:spcBef>
                <a:spcPts val="0"/>
              </a:spcBef>
              <a:buClrTx/>
              <a:buSzTx/>
              <a:buFontTx/>
            </a:pPr>
            <a:r>
              <a:rPr lang="en-US" altLang="zh-CN" sz="2400">
                <a:latin typeface="汉仪劲楷简" panose="00020600040101010101" charset="-122"/>
                <a:ea typeface="汉仪劲楷简" panose="00020600040101010101" charset="-122"/>
                <a:cs typeface="汉仪劲楷简" panose="00020600040101010101" charset="-122"/>
                <a:sym typeface="汉仪劲楷简" panose="00020600040101010101" charset="-122"/>
              </a:rPr>
              <a:t>    </a:t>
            </a:r>
            <a:r>
              <a:rPr lang="zh-CN" altLang="en-US" sz="2400">
                <a:latin typeface="汉仪劲楷简" panose="00020600040101010101" charset="-122"/>
                <a:ea typeface="汉仪劲楷简" panose="00020600040101010101" charset="-122"/>
                <a:cs typeface="汉仪劲楷简" panose="00020600040101010101" charset="-122"/>
                <a:sym typeface="汉仪劲楷简" panose="00020600040101010101" charset="-122"/>
              </a:rPr>
              <a:t>英语教学的知识目标、语言能力由于缺乏语言运用环境，它和中文学习有着本质的区别。英语是“学得”，而中文是“习得”，这样教师教学的重点往往就落在知识技能上。野寨中学的品格教育。“德育微行动”“给老师一个美丽的讲台”“让班主任休息一天”、“烈士碑描红”等微行动。</a:t>
            </a:r>
            <a:endParaRPr lang="zh-CN" altLang="en-US" sz="2400">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a:p>
            <a:pPr algn="l">
              <a:lnSpc>
                <a:spcPct val="180000"/>
              </a:lnSpc>
              <a:spcBef>
                <a:spcPts val="0"/>
              </a:spcBef>
              <a:buClrTx/>
              <a:buSzTx/>
              <a:buFontTx/>
            </a:pPr>
            <a:r>
              <a:rPr lang="zh-CN" altLang="en-US" sz="1800">
                <a:solidFill>
                  <a:srgbClr val="FF0000"/>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rPr>
              <a:t>     </a:t>
            </a:r>
            <a:endParaRPr lang="zh-CN" altLang="en-US" sz="1800">
              <a:solidFill>
                <a:srgbClr val="FF0000"/>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p:txBody>
      </p:sp>
      <p:pic>
        <p:nvPicPr>
          <p:cNvPr id="6" name="图片 5"/>
          <p:cNvPicPr>
            <a:picLocks noChangeAspect="1"/>
          </p:cNvPicPr>
          <p:nvPr/>
        </p:nvPicPr>
        <p:blipFill>
          <a:blip r:embed="rId3"/>
          <a:stretch>
            <a:fillRect/>
          </a:stretch>
        </p:blipFill>
        <p:spPr>
          <a:xfrm>
            <a:off x="4933950" y="3284855"/>
            <a:ext cx="2503170" cy="3391535"/>
          </a:xfrm>
          <a:prstGeom prst="rect">
            <a:avLst/>
          </a:prstGeom>
        </p:spPr>
      </p:pic>
      <p:pic>
        <p:nvPicPr>
          <p:cNvPr id="10" name="图片 9"/>
          <p:cNvPicPr>
            <a:picLocks noChangeAspect="1"/>
          </p:cNvPicPr>
          <p:nvPr/>
        </p:nvPicPr>
        <p:blipFill>
          <a:blip r:embed="rId4"/>
          <a:stretch>
            <a:fillRect/>
          </a:stretch>
        </p:blipFill>
        <p:spPr>
          <a:xfrm>
            <a:off x="760730" y="3638550"/>
            <a:ext cx="3825240" cy="2552700"/>
          </a:xfrm>
          <a:prstGeom prst="rect">
            <a:avLst/>
          </a:prstGeom>
        </p:spPr>
      </p:pic>
      <p:pic>
        <p:nvPicPr>
          <p:cNvPr id="11" name="图片 10"/>
          <p:cNvPicPr>
            <a:picLocks noChangeAspect="1"/>
          </p:cNvPicPr>
          <p:nvPr/>
        </p:nvPicPr>
        <p:blipFill>
          <a:blip r:embed="rId5"/>
          <a:stretch>
            <a:fillRect/>
          </a:stretch>
        </p:blipFill>
        <p:spPr>
          <a:xfrm>
            <a:off x="7855585" y="3590290"/>
            <a:ext cx="3810635" cy="2628900"/>
          </a:xfrm>
          <a:prstGeom prst="rect">
            <a:avLst/>
          </a:prstGeom>
        </p:spPr>
      </p:pic>
    </p:spTree>
    <p:custDataLst>
      <p:tags r:id="rId6"/>
    </p:custData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687388" y="2084705"/>
            <a:ext cx="10817225" cy="506730"/>
          </a:xfrm>
          <a:prstGeom prst="rect">
            <a:avLst/>
          </a:prstGeom>
          <a:noFill/>
        </p:spPr>
        <p:txBody>
          <a:bodyPr wrap="square" rtlCol="0">
            <a:spAutoFit/>
          </a:bodyPr>
          <a:p>
            <a:pPr>
              <a:lnSpc>
                <a:spcPct val="150000"/>
              </a:lnSpc>
            </a:pPr>
            <a:r>
              <a:rPr lang="en-US" altLang="zh-CN">
                <a:latin typeface="汉仪劲楷简" panose="00020600040101010101" charset="-122"/>
                <a:ea typeface="汉仪劲楷简" panose="00020600040101010101" charset="-122"/>
                <a:cs typeface="汉仪劲楷简" panose="00020600040101010101" charset="-122"/>
                <a:sym typeface="汉仪劲楷简" panose="00020600040101010101" charset="-122"/>
              </a:rPr>
              <a:t>  </a:t>
            </a:r>
            <a:endParaRPr lang="zh-CN" altLang="en-US">
              <a:solidFill>
                <a:srgbClr val="FF0000"/>
              </a:solidFill>
              <a:latin typeface="汉仪劲楷简" panose="00020600040101010101" charset="-122"/>
              <a:ea typeface="汉仪劲楷简" panose="00020600040101010101" charset="-122"/>
              <a:cs typeface="汉仪劲楷简" panose="00020600040101010101" charset="-122"/>
              <a:sym typeface="+mn-ea"/>
            </a:endParaRPr>
          </a:p>
        </p:txBody>
      </p:sp>
      <p:sp>
        <p:nvSpPr>
          <p:cNvPr id="3" name="文本框 2"/>
          <p:cNvSpPr txBox="1"/>
          <p:nvPr/>
        </p:nvSpPr>
        <p:spPr>
          <a:xfrm>
            <a:off x="4391660" y="429895"/>
            <a:ext cx="2891155" cy="460375"/>
          </a:xfrm>
          <a:prstGeom prst="rect">
            <a:avLst/>
          </a:prstGeom>
          <a:noFill/>
        </p:spPr>
        <p:txBody>
          <a:bodyPr wrap="square" rtlCol="0">
            <a:spAutoFit/>
          </a:bodyPr>
          <a:p>
            <a:pPr algn="l"/>
            <a:r>
              <a:rPr lang="zh-CN" altLang="en-US" sz="2400">
                <a:latin typeface="汉仪劲楷简" panose="00020600040101010101" charset="-122"/>
                <a:ea typeface="汉仪劲楷简" panose="00020600040101010101" charset="-122"/>
                <a:cs typeface="汉仪文黑-45简" panose="00020600040101010101" charset="-122"/>
                <a:sym typeface="汉仪劲楷简" panose="00020600040101010101" charset="-122"/>
              </a:rPr>
              <a:t>课程思政的必要性</a:t>
            </a:r>
            <a:endParaRPr lang="zh-CN" altLang="en-US" sz="2400">
              <a:latin typeface="汉仪劲楷简" panose="00020600040101010101" charset="-122"/>
              <a:ea typeface="汉仪劲楷简" panose="00020600040101010101" charset="-122"/>
              <a:cs typeface="汉仪文黑-45简" panose="00020600040101010101" charset="-122"/>
              <a:sym typeface="汉仪劲楷简" panose="00020600040101010101" charset="-122"/>
            </a:endParaRPr>
          </a:p>
        </p:txBody>
      </p:sp>
      <p:grpSp>
        <p:nvGrpSpPr>
          <p:cNvPr id="8" name="组合 7"/>
          <p:cNvGrpSpPr/>
          <p:nvPr/>
        </p:nvGrpSpPr>
        <p:grpSpPr>
          <a:xfrm>
            <a:off x="741363" y="993140"/>
            <a:ext cx="10413365" cy="264160"/>
            <a:chOff x="1400" y="2702"/>
            <a:chExt cx="16399" cy="416"/>
          </a:xfrm>
        </p:grpSpPr>
        <p:cxnSp>
          <p:nvCxnSpPr>
            <p:cNvPr id="4" name="直接连接符 3"/>
            <p:cNvCxnSpPr/>
            <p:nvPr/>
          </p:nvCxnSpPr>
          <p:spPr>
            <a:xfrm>
              <a:off x="1400" y="2883"/>
              <a:ext cx="7474" cy="0"/>
            </a:xfrm>
            <a:prstGeom prst="line">
              <a:avLst/>
            </a:prstGeom>
            <a:ln>
              <a:gradFill>
                <a:gsLst>
                  <a:gs pos="0">
                    <a:srgbClr val="B90000">
                      <a:alpha val="0"/>
                    </a:srgbClr>
                  </a:gs>
                  <a:gs pos="100000">
                    <a:srgbClr val="B90000"/>
                  </a:gs>
                </a:gsLst>
                <a:lin ang="0" scaled="1"/>
              </a:gra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flipH="1">
              <a:off x="10325" y="2883"/>
              <a:ext cx="7474" cy="0"/>
            </a:xfrm>
            <a:prstGeom prst="line">
              <a:avLst/>
            </a:prstGeom>
            <a:ln>
              <a:gradFill>
                <a:gsLst>
                  <a:gs pos="0">
                    <a:srgbClr val="B90000">
                      <a:alpha val="0"/>
                    </a:srgbClr>
                  </a:gs>
                  <a:gs pos="100000">
                    <a:srgbClr val="B90000"/>
                  </a:gs>
                </a:gsLst>
                <a:lin ang="0" scaled="1"/>
              </a:gradFill>
            </a:ln>
          </p:spPr>
          <p:style>
            <a:lnRef idx="1">
              <a:schemeClr val="accent1"/>
            </a:lnRef>
            <a:fillRef idx="0">
              <a:schemeClr val="accent1"/>
            </a:fillRef>
            <a:effectRef idx="0">
              <a:schemeClr val="accent1"/>
            </a:effectRef>
            <a:fontRef idx="minor">
              <a:schemeClr val="tx1"/>
            </a:fontRef>
          </p:style>
        </p:cxnSp>
        <p:pic>
          <p:nvPicPr>
            <p:cNvPr id="7" name="图片 6" descr="templates\docerresourceshop\icons\\32313535363232313b32313535363230373bcec4bcfe"/>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9392" y="2702"/>
              <a:ext cx="416" cy="416"/>
            </a:xfrm>
            <a:prstGeom prst="rect">
              <a:avLst/>
            </a:prstGeom>
          </p:spPr>
        </p:pic>
      </p:grpSp>
      <p:sp>
        <p:nvSpPr>
          <p:cNvPr id="9" name="文本框 8"/>
          <p:cNvSpPr txBox="1"/>
          <p:nvPr/>
        </p:nvSpPr>
        <p:spPr>
          <a:xfrm>
            <a:off x="5817235" y="1182370"/>
            <a:ext cx="6151245" cy="4407535"/>
          </a:xfrm>
          <a:prstGeom prst="rect">
            <a:avLst/>
          </a:prstGeom>
          <a:noFill/>
        </p:spPr>
        <p:txBody>
          <a:bodyPr wrap="square" rtlCol="0" anchor="t">
            <a:spAutoFit/>
          </a:bodyPr>
          <a:p>
            <a:pPr algn="l">
              <a:lnSpc>
                <a:spcPct val="130000"/>
              </a:lnSpc>
              <a:spcBef>
                <a:spcPts val="0"/>
              </a:spcBef>
              <a:buClrTx/>
              <a:buSzTx/>
              <a:buFontTx/>
            </a:pPr>
            <a:r>
              <a:rPr lang="zh-CN" altLang="en-US" sz="2400">
                <a:latin typeface="汉仪劲楷简" panose="00020600040101010101" charset="-122"/>
                <a:ea typeface="汉仪劲楷简" panose="00020600040101010101" charset="-122"/>
                <a:cs typeface="汉仪劲楷简" panose="00020600040101010101" charset="-122"/>
                <a:sym typeface="汉仪劲楷简" panose="00020600040101010101" charset="-122"/>
              </a:rPr>
              <a:t>三、英语教材内容有丰富的思政元素</a:t>
            </a:r>
            <a:endParaRPr lang="zh-CN" altLang="en-US" sz="2400">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a:p>
            <a:pPr algn="l">
              <a:lnSpc>
                <a:spcPct val="130000"/>
              </a:lnSpc>
              <a:spcBef>
                <a:spcPts val="0"/>
              </a:spcBef>
              <a:buClrTx/>
              <a:buSzTx/>
              <a:buFontTx/>
            </a:pPr>
            <a:r>
              <a:rPr lang="en-US" altLang="zh-CN" sz="2400">
                <a:latin typeface="汉仪劲楷简" panose="00020600040101010101" charset="-122"/>
                <a:ea typeface="汉仪劲楷简" panose="00020600040101010101" charset="-122"/>
                <a:cs typeface="汉仪劲楷简" panose="00020600040101010101" charset="-122"/>
                <a:sym typeface="汉仪劲楷简" panose="00020600040101010101" charset="-122"/>
              </a:rPr>
              <a:t>    </a:t>
            </a:r>
            <a:r>
              <a:rPr lang="zh-CN" altLang="en-US" sz="2400">
                <a:latin typeface="汉仪劲楷简" panose="00020600040101010101" charset="-122"/>
                <a:ea typeface="汉仪劲楷简" panose="00020600040101010101" charset="-122"/>
                <a:cs typeface="汉仪劲楷简" panose="00020600040101010101" charset="-122"/>
                <a:sym typeface="汉仪劲楷简" panose="00020600040101010101" charset="-122"/>
              </a:rPr>
              <a:t>各学段英语教材，都注意融入思政元素。在PEP新三上Unit</a:t>
            </a:r>
            <a:r>
              <a:rPr lang="en-US" altLang="zh-CN" sz="2400">
                <a:latin typeface="汉仪劲楷简" panose="00020600040101010101" charset="-122"/>
                <a:ea typeface="汉仪劲楷简" panose="00020600040101010101" charset="-122"/>
                <a:cs typeface="汉仪劲楷简" panose="00020600040101010101" charset="-122"/>
                <a:sym typeface="汉仪劲楷简" panose="00020600040101010101" charset="-122"/>
              </a:rPr>
              <a:t>3</a:t>
            </a:r>
            <a:r>
              <a:rPr lang="zh-CN" altLang="en-US" sz="2400">
                <a:latin typeface="汉仪劲楷简" panose="00020600040101010101" charset="-122"/>
                <a:ea typeface="汉仪劲楷简" panose="00020600040101010101" charset="-122"/>
                <a:cs typeface="汉仪劲楷简" panose="00020600040101010101" charset="-122"/>
                <a:sym typeface="汉仪劲楷简" panose="00020600040101010101" charset="-122"/>
              </a:rPr>
              <a:t>《</a:t>
            </a:r>
            <a:r>
              <a:rPr lang="en-US" altLang="zh-CN" sz="2400">
                <a:latin typeface="汉仪劲楷简" panose="00020600040101010101" charset="-122"/>
                <a:ea typeface="汉仪劲楷简" panose="00020600040101010101" charset="-122"/>
                <a:cs typeface="汉仪劲楷简" panose="00020600040101010101" charset="-122"/>
                <a:sym typeface="汉仪劲楷简" panose="00020600040101010101" charset="-122"/>
              </a:rPr>
              <a:t>Amazing animals</a:t>
            </a:r>
            <a:r>
              <a:rPr lang="zh-CN" altLang="en-US" sz="2400">
                <a:latin typeface="汉仪劲楷简" panose="00020600040101010101" charset="-122"/>
                <a:ea typeface="汉仪劲楷简" panose="00020600040101010101" charset="-122"/>
                <a:cs typeface="汉仪劲楷简" panose="00020600040101010101" charset="-122"/>
                <a:sym typeface="汉仪劲楷简" panose="00020600040101010101" charset="-122"/>
              </a:rPr>
              <a:t>》教学活动中，本单元主题围绕“</a:t>
            </a:r>
            <a:r>
              <a:rPr lang="en-US" altLang="zh-CN" sz="2400">
                <a:latin typeface="汉仪劲楷简" panose="00020600040101010101" charset="-122"/>
                <a:ea typeface="汉仪劲楷简" panose="00020600040101010101" charset="-122"/>
                <a:cs typeface="汉仪劲楷简" panose="00020600040101010101" charset="-122"/>
                <a:sym typeface="汉仪劲楷简" panose="00020600040101010101" charset="-122"/>
              </a:rPr>
              <a:t>pets and wild animlas</a:t>
            </a:r>
            <a:r>
              <a:rPr lang="zh-CN" altLang="en-US" sz="2400">
                <a:latin typeface="汉仪劲楷简" panose="00020600040101010101" charset="-122"/>
                <a:ea typeface="汉仪劲楷简" panose="00020600040101010101" charset="-122"/>
                <a:cs typeface="汉仪劲楷简" panose="00020600040101010101" charset="-122"/>
                <a:sym typeface="汉仪劲楷简" panose="00020600040101010101" charset="-122"/>
              </a:rPr>
              <a:t>”展开</a:t>
            </a:r>
            <a:r>
              <a:rPr lang="en-US" altLang="zh-CN" sz="2400">
                <a:latin typeface="汉仪劲楷简" panose="00020600040101010101" charset="-122"/>
                <a:ea typeface="汉仪劲楷简" panose="00020600040101010101" charset="-122"/>
                <a:cs typeface="汉仪劲楷简" panose="00020600040101010101" charset="-122"/>
                <a:sym typeface="汉仪劲楷简" panose="00020600040101010101" charset="-122"/>
              </a:rPr>
              <a:t>,</a:t>
            </a:r>
            <a:r>
              <a:rPr lang="zh-CN" altLang="en-US" sz="2400">
                <a:latin typeface="汉仪劲楷简" panose="00020600040101010101" charset="-122"/>
                <a:ea typeface="汉仪劲楷简" panose="00020600040101010101" charset="-122"/>
                <a:cs typeface="汉仪劲楷简" panose="00020600040101010101" charset="-122"/>
                <a:sym typeface="汉仪劲楷简" panose="00020600040101010101" charset="-122"/>
              </a:rPr>
              <a:t>“动物”话题具备“自然生命”与“生存环境”两个显著特点。教师从中提炼出“生命教育”和“生态教育”两个课程思政目标，提炼“不同动物的生存环境”这一生态教育目标。</a:t>
            </a:r>
            <a:endParaRPr lang="zh-CN" altLang="en-US" sz="2400">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p:txBody>
      </p:sp>
      <p:pic>
        <p:nvPicPr>
          <p:cNvPr id="6" name="图片 5"/>
          <p:cNvPicPr>
            <a:picLocks noChangeAspect="1"/>
          </p:cNvPicPr>
          <p:nvPr/>
        </p:nvPicPr>
        <p:blipFill>
          <a:blip r:embed="rId3"/>
          <a:stretch>
            <a:fillRect/>
          </a:stretch>
        </p:blipFill>
        <p:spPr>
          <a:xfrm>
            <a:off x="63500" y="1325880"/>
            <a:ext cx="3049270" cy="4289425"/>
          </a:xfrm>
          <a:prstGeom prst="rect">
            <a:avLst/>
          </a:prstGeom>
        </p:spPr>
      </p:pic>
      <p:pic>
        <p:nvPicPr>
          <p:cNvPr id="10" name="图片 9"/>
          <p:cNvPicPr>
            <a:picLocks noChangeAspect="1"/>
          </p:cNvPicPr>
          <p:nvPr/>
        </p:nvPicPr>
        <p:blipFill>
          <a:blip r:embed="rId4"/>
          <a:stretch>
            <a:fillRect/>
          </a:stretch>
        </p:blipFill>
        <p:spPr>
          <a:xfrm>
            <a:off x="2642870" y="1325880"/>
            <a:ext cx="3013075" cy="4276090"/>
          </a:xfrm>
          <a:prstGeom prst="rect">
            <a:avLst/>
          </a:prstGeom>
        </p:spPr>
      </p:pic>
    </p:spTree>
    <p:custDataLst>
      <p:tags r:id="rId5"/>
    </p:custData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687388" y="2084705"/>
            <a:ext cx="10817225" cy="506730"/>
          </a:xfrm>
          <a:prstGeom prst="rect">
            <a:avLst/>
          </a:prstGeom>
          <a:noFill/>
        </p:spPr>
        <p:txBody>
          <a:bodyPr wrap="square" rtlCol="0">
            <a:spAutoFit/>
          </a:bodyPr>
          <a:p>
            <a:pPr>
              <a:lnSpc>
                <a:spcPct val="150000"/>
              </a:lnSpc>
            </a:pPr>
            <a:r>
              <a:rPr lang="en-US" altLang="zh-CN">
                <a:latin typeface="汉仪劲楷简" panose="00020600040101010101" charset="-122"/>
                <a:ea typeface="汉仪劲楷简" panose="00020600040101010101" charset="-122"/>
                <a:cs typeface="汉仪劲楷简" panose="00020600040101010101" charset="-122"/>
                <a:sym typeface="汉仪劲楷简" panose="00020600040101010101" charset="-122"/>
              </a:rPr>
              <a:t>  </a:t>
            </a:r>
            <a:endParaRPr lang="zh-CN" altLang="en-US">
              <a:solidFill>
                <a:srgbClr val="FF0000"/>
              </a:solidFill>
              <a:latin typeface="汉仪劲楷简" panose="00020600040101010101" charset="-122"/>
              <a:ea typeface="汉仪劲楷简" panose="00020600040101010101" charset="-122"/>
              <a:cs typeface="汉仪劲楷简" panose="00020600040101010101" charset="-122"/>
              <a:sym typeface="+mn-ea"/>
            </a:endParaRPr>
          </a:p>
        </p:txBody>
      </p:sp>
      <p:sp>
        <p:nvSpPr>
          <p:cNvPr id="3" name="文本框 2"/>
          <p:cNvSpPr txBox="1"/>
          <p:nvPr/>
        </p:nvSpPr>
        <p:spPr>
          <a:xfrm>
            <a:off x="4391660" y="429895"/>
            <a:ext cx="2891155" cy="460375"/>
          </a:xfrm>
          <a:prstGeom prst="rect">
            <a:avLst/>
          </a:prstGeom>
          <a:noFill/>
        </p:spPr>
        <p:txBody>
          <a:bodyPr wrap="square" rtlCol="0">
            <a:spAutoFit/>
          </a:bodyPr>
          <a:p>
            <a:pPr algn="l"/>
            <a:r>
              <a:rPr lang="zh-CN" altLang="en-US" sz="2400">
                <a:latin typeface="汉仪劲楷简" panose="00020600040101010101" charset="-122"/>
                <a:ea typeface="汉仪劲楷简" panose="00020600040101010101" charset="-122"/>
                <a:cs typeface="汉仪文黑-45简" panose="00020600040101010101" charset="-122"/>
                <a:sym typeface="汉仪劲楷简" panose="00020600040101010101" charset="-122"/>
              </a:rPr>
              <a:t>课程思政的必要性</a:t>
            </a:r>
            <a:endParaRPr lang="zh-CN" altLang="en-US" sz="2400">
              <a:latin typeface="汉仪劲楷简" panose="00020600040101010101" charset="-122"/>
              <a:ea typeface="汉仪劲楷简" panose="00020600040101010101" charset="-122"/>
              <a:cs typeface="汉仪文黑-45简" panose="00020600040101010101" charset="-122"/>
              <a:sym typeface="汉仪劲楷简" panose="00020600040101010101" charset="-122"/>
            </a:endParaRPr>
          </a:p>
        </p:txBody>
      </p:sp>
      <p:grpSp>
        <p:nvGrpSpPr>
          <p:cNvPr id="8" name="组合 7"/>
          <p:cNvGrpSpPr/>
          <p:nvPr/>
        </p:nvGrpSpPr>
        <p:grpSpPr>
          <a:xfrm>
            <a:off x="741363" y="993140"/>
            <a:ext cx="10413365" cy="264160"/>
            <a:chOff x="1400" y="2702"/>
            <a:chExt cx="16399" cy="416"/>
          </a:xfrm>
        </p:grpSpPr>
        <p:cxnSp>
          <p:nvCxnSpPr>
            <p:cNvPr id="4" name="直接连接符 3"/>
            <p:cNvCxnSpPr/>
            <p:nvPr/>
          </p:nvCxnSpPr>
          <p:spPr>
            <a:xfrm>
              <a:off x="1400" y="2883"/>
              <a:ext cx="7474" cy="0"/>
            </a:xfrm>
            <a:prstGeom prst="line">
              <a:avLst/>
            </a:prstGeom>
            <a:ln>
              <a:gradFill>
                <a:gsLst>
                  <a:gs pos="0">
                    <a:srgbClr val="B90000">
                      <a:alpha val="0"/>
                    </a:srgbClr>
                  </a:gs>
                  <a:gs pos="100000">
                    <a:srgbClr val="B90000"/>
                  </a:gs>
                </a:gsLst>
                <a:lin ang="0" scaled="1"/>
              </a:gra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flipH="1">
              <a:off x="10325" y="2883"/>
              <a:ext cx="7474" cy="0"/>
            </a:xfrm>
            <a:prstGeom prst="line">
              <a:avLst/>
            </a:prstGeom>
            <a:ln>
              <a:gradFill>
                <a:gsLst>
                  <a:gs pos="0">
                    <a:srgbClr val="B90000">
                      <a:alpha val="0"/>
                    </a:srgbClr>
                  </a:gs>
                  <a:gs pos="100000">
                    <a:srgbClr val="B90000"/>
                  </a:gs>
                </a:gsLst>
                <a:lin ang="0" scaled="1"/>
              </a:gradFill>
            </a:ln>
          </p:spPr>
          <p:style>
            <a:lnRef idx="1">
              <a:schemeClr val="accent1"/>
            </a:lnRef>
            <a:fillRef idx="0">
              <a:schemeClr val="accent1"/>
            </a:fillRef>
            <a:effectRef idx="0">
              <a:schemeClr val="accent1"/>
            </a:effectRef>
            <a:fontRef idx="minor">
              <a:schemeClr val="tx1"/>
            </a:fontRef>
          </p:style>
        </p:cxnSp>
        <p:pic>
          <p:nvPicPr>
            <p:cNvPr id="7" name="图片 6" descr="templates\docerresourceshop\icons\\32313535363232313b32313535363230373bcec4bcfe"/>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9392" y="2702"/>
              <a:ext cx="416" cy="416"/>
            </a:xfrm>
            <a:prstGeom prst="rect">
              <a:avLst/>
            </a:prstGeom>
          </p:spPr>
        </p:pic>
      </p:grpSp>
      <p:sp>
        <p:nvSpPr>
          <p:cNvPr id="9" name="文本框 8"/>
          <p:cNvSpPr txBox="1"/>
          <p:nvPr/>
        </p:nvSpPr>
        <p:spPr>
          <a:xfrm>
            <a:off x="687705" y="1360170"/>
            <a:ext cx="10763250" cy="5291455"/>
          </a:xfrm>
          <a:prstGeom prst="rect">
            <a:avLst/>
          </a:prstGeom>
          <a:noFill/>
        </p:spPr>
        <p:txBody>
          <a:bodyPr wrap="square" rtlCol="0" anchor="t">
            <a:noAutofit/>
          </a:bodyPr>
          <a:p>
            <a:pPr algn="l">
              <a:lnSpc>
                <a:spcPct val="150000"/>
              </a:lnSpc>
              <a:spcBef>
                <a:spcPts val="0"/>
              </a:spcBef>
              <a:buClrTx/>
              <a:buSzTx/>
              <a:buFontTx/>
            </a:pPr>
            <a:r>
              <a:rPr lang="zh-CN" altLang="en-US" sz="2400">
                <a:latin typeface="汉仪劲楷简" panose="00020600040101010101" charset="-122"/>
                <a:ea typeface="汉仪劲楷简" panose="00020600040101010101" charset="-122"/>
                <a:cs typeface="汉仪劲楷简" panose="00020600040101010101" charset="-122"/>
                <a:sym typeface="汉仪劲楷简" panose="00020600040101010101" charset="-122"/>
              </a:rPr>
              <a:t>三、秋季英语新教材编写理念蕴含思政元素是其主要编写理念，将思政教育有机融入英语教学是当前英语教学改革的重要方向。</a:t>
            </a:r>
            <a:endParaRPr lang="zh-CN" altLang="en-US" sz="2400">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a:p>
            <a:pPr algn="l">
              <a:lnSpc>
                <a:spcPct val="150000"/>
              </a:lnSpc>
              <a:spcBef>
                <a:spcPts val="0"/>
              </a:spcBef>
              <a:buClrTx/>
              <a:buSzTx/>
              <a:buFontTx/>
            </a:pPr>
            <a:r>
              <a:rPr lang="zh-CN" altLang="en-US" b="1">
                <a:latin typeface="汉仪劲楷简" panose="00020600040101010101" charset="-122"/>
                <a:ea typeface="汉仪劲楷简" panose="00020600040101010101" charset="-122"/>
                <a:cs typeface="汉仪劲楷简" panose="00020600040101010101" charset="-122"/>
                <a:sym typeface="汉仪劲楷简" panose="00020600040101010101" charset="-122"/>
              </a:rPr>
              <a:t>（一）落实党的二十大精神，严把意识形态关</a:t>
            </a:r>
            <a:endParaRPr lang="zh-CN" altLang="en-US" b="1">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a:p>
            <a:pPr algn="l">
              <a:lnSpc>
                <a:spcPct val="150000"/>
              </a:lnSpc>
              <a:spcBef>
                <a:spcPts val="0"/>
              </a:spcBef>
              <a:buClrTx/>
              <a:buSzTx/>
              <a:buFontTx/>
            </a:pPr>
            <a:r>
              <a:rPr lang="zh-CN" altLang="en-US">
                <a:latin typeface="汉仪劲楷简" panose="00020600040101010101" charset="-122"/>
                <a:ea typeface="汉仪劲楷简" panose="00020600040101010101" charset="-122"/>
                <a:cs typeface="汉仪劲楷简" panose="00020600040101010101" charset="-122"/>
                <a:sym typeface="汉仪劲楷简" panose="00020600040101010101" charset="-122"/>
              </a:rPr>
              <a:t>新教材在编写过程中，通过英雄人物介绍、重大事件描述等内容歌颂中国特色社会主义新时代；通过国家重大节日的英文表达、红色之旅等内容培养小学生从小热爱中国共产党、热爱祖国，继承优良传统，厚植红色基因。</a:t>
            </a:r>
            <a:endParaRPr lang="zh-CN" altLang="en-US">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a:p>
            <a:pPr algn="l">
              <a:lnSpc>
                <a:spcPct val="150000"/>
              </a:lnSpc>
              <a:spcBef>
                <a:spcPts val="0"/>
              </a:spcBef>
              <a:buClrTx/>
              <a:buSzTx/>
              <a:buFontTx/>
            </a:pPr>
            <a:r>
              <a:rPr lang="zh-CN" altLang="en-US" b="1">
                <a:latin typeface="汉仪劲楷简" panose="00020600040101010101" charset="-122"/>
                <a:ea typeface="汉仪劲楷简" panose="00020600040101010101" charset="-122"/>
                <a:cs typeface="汉仪劲楷简" panose="00020600040101010101" charset="-122"/>
                <a:sym typeface="汉仪劲楷简" panose="00020600040101010101" charset="-122"/>
              </a:rPr>
              <a:t>（二）提升文化内涵，涵养家国情怀</a:t>
            </a:r>
            <a:endParaRPr lang="zh-CN" altLang="en-US" b="1">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a:p>
            <a:pPr algn="l">
              <a:lnSpc>
                <a:spcPct val="150000"/>
              </a:lnSpc>
              <a:spcBef>
                <a:spcPts val="0"/>
              </a:spcBef>
              <a:buClrTx/>
              <a:buSzTx/>
              <a:buFontTx/>
            </a:pPr>
            <a:r>
              <a:rPr lang="zh-CN" altLang="en-US">
                <a:latin typeface="汉仪劲楷简" panose="00020600040101010101" charset="-122"/>
                <a:ea typeface="汉仪劲楷简" panose="00020600040101010101" charset="-122"/>
                <a:cs typeface="汉仪劲楷简" panose="00020600040101010101" charset="-122"/>
                <a:sym typeface="汉仪劲楷简" panose="00020600040101010101" charset="-122"/>
              </a:rPr>
              <a:t>教材融入中华优秀传统文化，将我国传统饮食特色、传统节日、悠久的文化艺术历史、城市建设与自然风光等从低年级到高年级按计划、有规律地进行介绍与呈现。强调培养小学生的文化自信，逐步形成“我是中国人”意识并引以为荣，为培养德智体美劳全面发展的社会主义建设者和接班人提供有力支撑。</a:t>
            </a:r>
            <a:endParaRPr lang="zh-CN" altLang="en-US">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a:p>
            <a:pPr algn="l">
              <a:lnSpc>
                <a:spcPct val="150000"/>
              </a:lnSpc>
              <a:spcBef>
                <a:spcPts val="0"/>
              </a:spcBef>
              <a:buClrTx/>
              <a:buSzTx/>
              <a:buFontTx/>
            </a:pPr>
            <a:endParaRPr lang="zh-CN" altLang="en-US">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a:p>
            <a:pPr algn="l">
              <a:lnSpc>
                <a:spcPct val="150000"/>
              </a:lnSpc>
              <a:spcBef>
                <a:spcPts val="0"/>
              </a:spcBef>
              <a:buClrTx/>
              <a:buSzTx/>
              <a:buFontTx/>
            </a:pPr>
            <a:endParaRPr lang="zh-CN" altLang="en-US" sz="2400">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a:p>
            <a:pPr algn="l">
              <a:lnSpc>
                <a:spcPct val="150000"/>
              </a:lnSpc>
              <a:spcBef>
                <a:spcPts val="0"/>
              </a:spcBef>
              <a:buClrTx/>
              <a:buSzTx/>
              <a:buFontTx/>
            </a:pPr>
            <a:r>
              <a:rPr lang="en-US" altLang="zh-CN" sz="2400">
                <a:latin typeface="汉仪劲楷简" panose="00020600040101010101" charset="-122"/>
                <a:ea typeface="汉仪劲楷简" panose="00020600040101010101" charset="-122"/>
                <a:cs typeface="汉仪劲楷简" panose="00020600040101010101" charset="-122"/>
                <a:sym typeface="汉仪劲楷简" panose="00020600040101010101" charset="-122"/>
              </a:rPr>
              <a:t>  </a:t>
            </a:r>
            <a:endParaRPr lang="zh-CN" altLang="en-US" sz="2000">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p:txBody>
      </p:sp>
    </p:spTree>
    <p:custDataLst>
      <p:tags r:id="rId3"/>
    </p:custData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00.xml><?xml version="1.0" encoding="utf-8"?>
<p:tagLst xmlns:p="http://schemas.openxmlformats.org/presentationml/2006/main">
  <p:tag name="PA" val="v5.2.4"/>
  <p:tag name="RESOURCELIBID_ANIM" val="557346"/>
  <p:tag name="KSO_WM_UNIT_HIGHLIGHT" val="0"/>
  <p:tag name="KSO_WM_UNIT_COMPATIBLE" val="0"/>
  <p:tag name="KSO_WM_UNIT_DIAGRAM_ISNUMVISUAL" val="0"/>
  <p:tag name="KSO_WM_UNIT_DIAGRAM_ISREFERUNIT" val="0"/>
  <p:tag name="KSO_WM_DIAGRAM_GROUP_CODE" val="ζ1-1"/>
  <p:tag name="KSO_WM_UNIT_ID" val="mixed20199728_1*ζ_h_i*1_2_1"/>
  <p:tag name="KSO_WM_TEMPLATE_CATEGORY" val="mixed"/>
  <p:tag name="KSO_WM_TEMPLATE_INDEX" val="20199728"/>
  <p:tag name="KSO_WM_UNIT_LAYERLEVEL" val="1_1_1"/>
  <p:tag name="KSO_WM_TAG_VERSION" val="1.0"/>
  <p:tag name="KSO_WM_BEAUTIFY_FLAG" val="#wm#"/>
  <p:tag name="KSO_WM_UNIT_DIAGRAM_MODELTYPE" val="flashPicture"/>
  <p:tag name="KSO_WM_UNIT_TYPE" val="ζ_h_i"/>
  <p:tag name="KSO_WM_UNIT_INDEX" val="1_2_1"/>
  <p:tag name="KSO_WM_DIAGRAM_VIRTUALLY_FRAME" val="{&quot;height&quot;:337.9776828765869,&quot;left&quot;:603,&quot;top&quot;:104.37747955322266,&quot;width&quot;:327}"/>
</p:tagLst>
</file>

<file path=ppt/tags/tag101.xml><?xml version="1.0" encoding="utf-8"?>
<p:tagLst xmlns:p="http://schemas.openxmlformats.org/presentationml/2006/main">
  <p:tag name="PA" val="v5.2.4"/>
  <p:tag name="RESOURCELIBID_ANIM" val="557346"/>
  <p:tag name="KSO_WM_UNIT_HIGHLIGHT" val="0"/>
  <p:tag name="KSO_WM_UNIT_COMPATIBLE" val="0"/>
  <p:tag name="KSO_WM_UNIT_DIAGRAM_ISNUMVISUAL" val="0"/>
  <p:tag name="KSO_WM_UNIT_DIAGRAM_ISREFERUNIT" val="0"/>
  <p:tag name="KSO_WM_DIAGRAM_GROUP_CODE" val="ζ1-1"/>
  <p:tag name="KSO_WM_UNIT_ID" val="mixed20199728_1*ζ_h_i*1_3_1"/>
  <p:tag name="KSO_WM_TEMPLATE_CATEGORY" val="mixed"/>
  <p:tag name="KSO_WM_TEMPLATE_INDEX" val="20199728"/>
  <p:tag name="KSO_WM_UNIT_LAYERLEVEL" val="1_1_1"/>
  <p:tag name="KSO_WM_TAG_VERSION" val="1.0"/>
  <p:tag name="KSO_WM_BEAUTIFY_FLAG" val="#wm#"/>
  <p:tag name="KSO_WM_UNIT_DIAGRAM_MODELTYPE" val="flashPicture"/>
  <p:tag name="KSO_WM_UNIT_TYPE" val="ζ_h_i"/>
  <p:tag name="KSO_WM_UNIT_INDEX" val="1_3_1"/>
  <p:tag name="KSO_WM_DIAGRAM_VIRTUALLY_FRAME" val="{&quot;height&quot;:337.9776828765869,&quot;left&quot;:603,&quot;top&quot;:104.37747955322266,&quot;width&quot;:327}"/>
</p:tagLst>
</file>

<file path=ppt/tags/tag102.xml><?xml version="1.0" encoding="utf-8"?>
<p:tagLst xmlns:p="http://schemas.openxmlformats.org/presentationml/2006/main">
  <p:tag name="PA" val="v5.2.4"/>
  <p:tag name="RESOURCELIBID_ANIM" val="557346"/>
  <p:tag name="KSO_WM_UNIT_HIGHLIGHT" val="0"/>
  <p:tag name="KSO_WM_UNIT_COMPATIBLE" val="0"/>
  <p:tag name="KSO_WM_UNIT_DIAGRAM_ISNUMVISUAL" val="0"/>
  <p:tag name="KSO_WM_UNIT_DIAGRAM_ISREFERUNIT" val="0"/>
  <p:tag name="KSO_WM_DIAGRAM_GROUP_CODE" val="ζ1-1"/>
  <p:tag name="KSO_WM_UNIT_ID" val="mixed20199728_1*ζ_h_i*1_1_1"/>
  <p:tag name="KSO_WM_TEMPLATE_CATEGORY" val="mixed"/>
  <p:tag name="KSO_WM_TEMPLATE_INDEX" val="20199728"/>
  <p:tag name="KSO_WM_UNIT_LAYERLEVEL" val="1_1_1"/>
  <p:tag name="KSO_WM_TAG_VERSION" val="1.0"/>
  <p:tag name="KSO_WM_BEAUTIFY_FLAG" val="#wm#"/>
  <p:tag name="KSO_WM_UNIT_DIAGRAM_MODELTYPE" val="flashPicture"/>
  <p:tag name="KSO_WM_UNIT_TYPE" val="ζ_h_i"/>
  <p:tag name="KSO_WM_UNIT_INDEX" val="1_1_1"/>
  <p:tag name="KSO_WM_DIAGRAM_VIRTUALLY_FRAME" val="{&quot;height&quot;:337.9776828765869,&quot;left&quot;:603,&quot;top&quot;:104.37747955322266,&quot;width&quot;:327}"/>
</p:tagLst>
</file>

<file path=ppt/tags/tag103.xml><?xml version="1.0" encoding="utf-8"?>
<p:tagLst xmlns:p="http://schemas.openxmlformats.org/presentationml/2006/main">
  <p:tag name="KSO_WM_UNIT_DIAGRAM_MODELTYPE" val="flashPicture"/>
  <p:tag name="KSO_WM_UNIT_HIGHLIGHT" val="0"/>
  <p:tag name="KSO_WM_UNIT_COMPATIBLE" val="0"/>
  <p:tag name="KSO_WM_UNIT_DIAGRAM_ISNUMVISUAL" val="0"/>
  <p:tag name="KSO_WM_UNIT_DIAGRAM_ISREFERUNIT" val="0"/>
  <p:tag name="KSO_WM_DIAGRAM_GROUP_CODE" val="ζ1-1"/>
  <p:tag name="KSO_WM_UNIT_SUBTYPE" val="f"/>
  <p:tag name="KSO_WM_UNIT_TYPE" val="ζ_i"/>
  <p:tag name="KSO_WM_UNIT_INDEX" val="1_1"/>
  <p:tag name="KSO_WM_UNIT_ID" val="mixed20199728_1*ζ_i*1_1"/>
  <p:tag name="KSO_WM_TEMPLATE_CATEGORY" val="mixed"/>
  <p:tag name="KSO_WM_TEMPLATE_INDEX" val="20199728"/>
  <p:tag name="KSO_WM_UNIT_LAYERLEVEL" val="1_1"/>
  <p:tag name="KSO_WM_TAG_VERSION" val="1.0"/>
  <p:tag name="KSO_WM_BEAUTIFY_FLAG" val="#wm#"/>
  <p:tag name="KSO_WM_DIAGRAM_VIRTUALLY_FRAME" val="{&quot;height&quot;:337.9776828765869,&quot;left&quot;:603,&quot;top&quot;:104.37747955322266,&quot;width&quot;:327}"/>
</p:tagLst>
</file>

<file path=ppt/tags/tag104.xml><?xml version="1.0" encoding="utf-8"?>
<p:tagLst xmlns:p="http://schemas.openxmlformats.org/presentationml/2006/main">
  <p:tag name="RESOURCELIBID_ANIM" val="965"/>
  <p:tag name="KSO_WM_UNIT_DIAGRAM_MODELTYPE" val="flashPicture"/>
  <p:tag name="KSO_WM_UNIT_VALUE" val="1481*1481"/>
  <p:tag name="KSO_WM_UNIT_HIGHLIGHT" val="0"/>
  <p:tag name="KSO_WM_UNIT_COMPATIBLE" val="0"/>
  <p:tag name="KSO_WM_UNIT_DIAGRAM_ISNUMVISUAL" val="0"/>
  <p:tag name="KSO_WM_UNIT_DIAGRAM_ISREFERUNIT" val="0"/>
  <p:tag name="KSO_WM_DIAGRAM_GROUP_CODE" val="ζ1-1"/>
  <p:tag name="KSO_WM_UNIT_TYPE" val="ζ_h_d"/>
  <p:tag name="KSO_WM_UNIT_INDEX" val="1_1_1"/>
  <p:tag name="KSO_WM_UNIT_ID" val="mixed20199728_1*ζ_h_d*1_1_1"/>
  <p:tag name="KSO_WM_TEMPLATE_CATEGORY" val="mixed"/>
  <p:tag name="KSO_WM_TEMPLATE_INDEX" val="20199728"/>
  <p:tag name="KSO_WM_UNIT_LAYERLEVEL" val="1_1_1"/>
  <p:tag name="KSO_WM_TAG_VERSION" val="1.0"/>
  <p:tag name="KSO_WM_BEAUTIFY_FLAG" val="#wm#"/>
  <p:tag name="PA" val="v5.2.4"/>
  <p:tag name="KSO_WM_UNIT_FLASH_PICTURE_RATE" val="2"/>
  <p:tag name="KSO_WM_DIAGRAM_VIRTUALLY_FRAME" val="{&quot;height&quot;:337.9776828765869,&quot;left&quot;:603,&quot;top&quot;:104.37747955322266,&quot;width&quot;:327}"/>
</p:tagLst>
</file>

<file path=ppt/tags/tag105.xml><?xml version="1.0" encoding="utf-8"?>
<p:tagLst xmlns:p="http://schemas.openxmlformats.org/presentationml/2006/main">
  <p:tag name="RESOURCELIBID_ANIM" val="965"/>
  <p:tag name="KSO_WM_UNIT_DIAGRAM_MODELTYPE" val="flashPicture"/>
  <p:tag name="KSO_WM_UNIT_VALUE" val="1481*1480"/>
  <p:tag name="KSO_WM_UNIT_HIGHLIGHT" val="0"/>
  <p:tag name="KSO_WM_UNIT_COMPATIBLE" val="0"/>
  <p:tag name="KSO_WM_UNIT_DIAGRAM_ISNUMVISUAL" val="0"/>
  <p:tag name="KSO_WM_UNIT_DIAGRAM_ISREFERUNIT" val="0"/>
  <p:tag name="KSO_WM_DIAGRAM_GROUP_CODE" val="ζ1-1"/>
  <p:tag name="KSO_WM_UNIT_TYPE" val="ζ_h_d"/>
  <p:tag name="KSO_WM_UNIT_INDEX" val="1_2_1"/>
  <p:tag name="KSO_WM_UNIT_ID" val="mixed20199728_1*ζ_h_d*1_2_1"/>
  <p:tag name="KSO_WM_TEMPLATE_CATEGORY" val="mixed"/>
  <p:tag name="KSO_WM_TEMPLATE_INDEX" val="20199728"/>
  <p:tag name="KSO_WM_UNIT_LAYERLEVEL" val="1_1_1"/>
  <p:tag name="KSO_WM_TAG_VERSION" val="1.0"/>
  <p:tag name="KSO_WM_BEAUTIFY_FLAG" val="#wm#"/>
  <p:tag name="PA" val="v5.2.4"/>
  <p:tag name="KSO_WM_UNIT_FLASH_PICTURE_RATE" val="2"/>
  <p:tag name="KSO_WM_DIAGRAM_VIRTUALLY_FRAME" val="{&quot;height&quot;:337.9776828765869,&quot;left&quot;:603,&quot;top&quot;:104.37747955322266,&quot;width&quot;:327}"/>
</p:tagLst>
</file>

<file path=ppt/tags/tag106.xml><?xml version="1.0" encoding="utf-8"?>
<p:tagLst xmlns:p="http://schemas.openxmlformats.org/presentationml/2006/main">
  <p:tag name="RESOURCELIBID_ANIM" val="965"/>
  <p:tag name="KSO_WM_UNIT_DIAGRAM_MODELTYPE" val="flashPicture"/>
  <p:tag name="KSO_WM_UNIT_VALUE" val="1481*1481"/>
  <p:tag name="KSO_WM_UNIT_HIGHLIGHT" val="0"/>
  <p:tag name="KSO_WM_UNIT_COMPATIBLE" val="0"/>
  <p:tag name="KSO_WM_UNIT_DIAGRAM_ISNUMVISUAL" val="0"/>
  <p:tag name="KSO_WM_UNIT_DIAGRAM_ISREFERUNIT" val="0"/>
  <p:tag name="KSO_WM_DIAGRAM_GROUP_CODE" val="ζ1-1"/>
  <p:tag name="KSO_WM_UNIT_TYPE" val="ζ_h_d"/>
  <p:tag name="KSO_WM_UNIT_INDEX" val="1_3_1"/>
  <p:tag name="KSO_WM_UNIT_ID" val="mixed20199728_1*ζ_h_d*1_3_1"/>
  <p:tag name="KSO_WM_TEMPLATE_CATEGORY" val="mixed"/>
  <p:tag name="KSO_WM_TEMPLATE_INDEX" val="20199728"/>
  <p:tag name="KSO_WM_UNIT_LAYERLEVEL" val="1_1_1"/>
  <p:tag name="KSO_WM_TAG_VERSION" val="1.0"/>
  <p:tag name="KSO_WM_BEAUTIFY_FLAG" val="#wm#"/>
  <p:tag name="PA" val="v5.2.4"/>
  <p:tag name="KSO_WM_UNIT_FLASH_PICTURE_RATE" val="2"/>
  <p:tag name="KSO_WM_DIAGRAM_VIRTUALLY_FRAME" val="{&quot;height&quot;:337.9776828765869,&quot;left&quot;:603,&quot;top&quot;:104.37747955322266,&quot;width&quot;:327}"/>
</p:tagLst>
</file>

<file path=ppt/tags/tag107.xml><?xml version="1.0" encoding="utf-8"?>
<p:tagLst xmlns:p="http://schemas.openxmlformats.org/presentationml/2006/main">
  <p:tag name="PA" val="v5.2.4"/>
  <p:tag name="RESOURCELIBID_ANIM" val="557346"/>
  <p:tag name="KSO_WM_UNIT_HIGHLIGHT" val="0"/>
  <p:tag name="KSO_WM_UNIT_COMPATIBLE" val="0"/>
  <p:tag name="KSO_WM_UNIT_DIAGRAM_ISNUMVISUAL" val="0"/>
  <p:tag name="KSO_WM_UNIT_DIAGRAM_ISREFERUNIT" val="0"/>
  <p:tag name="KSO_WM_DIAGRAM_GROUP_CODE" val="ζ1-1"/>
  <p:tag name="KSO_WM_UNIT_ID" val="mixed20199728_1*ζ_h_i*1_2_1"/>
  <p:tag name="KSO_WM_TEMPLATE_CATEGORY" val="mixed"/>
  <p:tag name="KSO_WM_TEMPLATE_INDEX" val="20199728"/>
  <p:tag name="KSO_WM_UNIT_LAYERLEVEL" val="1_1_1"/>
  <p:tag name="KSO_WM_TAG_VERSION" val="1.0"/>
  <p:tag name="KSO_WM_BEAUTIFY_FLAG" val="#wm#"/>
  <p:tag name="KSO_WM_UNIT_DIAGRAM_MODELTYPE" val="flashPicture"/>
  <p:tag name="KSO_WM_UNIT_TYPE" val="ζ_h_i"/>
  <p:tag name="KSO_WM_UNIT_INDEX" val="1_2_1"/>
  <p:tag name="KSO_WM_DIAGRAM_VIRTUALLY_FRAME" val="{&quot;height&quot;:337.9776828765869,&quot;left&quot;:603,&quot;top&quot;:104.37747955322266,&quot;width&quot;:327}"/>
</p:tagLst>
</file>

<file path=ppt/tags/tag108.xml><?xml version="1.0" encoding="utf-8"?>
<p:tagLst xmlns:p="http://schemas.openxmlformats.org/presentationml/2006/main">
  <p:tag name="PA" val="v5.2.4"/>
  <p:tag name="RESOURCELIBID_ANIM" val="557346"/>
  <p:tag name="KSO_WM_UNIT_HIGHLIGHT" val="0"/>
  <p:tag name="KSO_WM_UNIT_COMPATIBLE" val="0"/>
  <p:tag name="KSO_WM_UNIT_DIAGRAM_ISNUMVISUAL" val="0"/>
  <p:tag name="KSO_WM_UNIT_DIAGRAM_ISREFERUNIT" val="0"/>
  <p:tag name="KSO_WM_DIAGRAM_GROUP_CODE" val="ζ1-1"/>
  <p:tag name="KSO_WM_UNIT_ID" val="mixed20199728_1*ζ_h_i*1_3_1"/>
  <p:tag name="KSO_WM_TEMPLATE_CATEGORY" val="mixed"/>
  <p:tag name="KSO_WM_TEMPLATE_INDEX" val="20199728"/>
  <p:tag name="KSO_WM_UNIT_LAYERLEVEL" val="1_1_1"/>
  <p:tag name="KSO_WM_TAG_VERSION" val="1.0"/>
  <p:tag name="KSO_WM_BEAUTIFY_FLAG" val="#wm#"/>
  <p:tag name="KSO_WM_UNIT_DIAGRAM_MODELTYPE" val="flashPicture"/>
  <p:tag name="KSO_WM_UNIT_TYPE" val="ζ_h_i"/>
  <p:tag name="KSO_WM_UNIT_INDEX" val="1_3_1"/>
  <p:tag name="KSO_WM_DIAGRAM_VIRTUALLY_FRAME" val="{&quot;height&quot;:337.9776828765869,&quot;left&quot;:603,&quot;top&quot;:104.37747955322266,&quot;width&quot;:327}"/>
</p:tagLst>
</file>

<file path=ppt/tags/tag109.xml><?xml version="1.0" encoding="utf-8"?>
<p:tagLst xmlns:p="http://schemas.openxmlformats.org/presentationml/2006/main">
  <p:tag name="PA" val="v5.2.4"/>
  <p:tag name="RESOURCELIBID_ANIM" val="557346"/>
  <p:tag name="KSO_WM_UNIT_HIGHLIGHT" val="0"/>
  <p:tag name="KSO_WM_UNIT_COMPATIBLE" val="0"/>
  <p:tag name="KSO_WM_UNIT_DIAGRAM_ISNUMVISUAL" val="0"/>
  <p:tag name="KSO_WM_UNIT_DIAGRAM_ISREFERUNIT" val="0"/>
  <p:tag name="KSO_WM_DIAGRAM_GROUP_CODE" val="ζ1-1"/>
  <p:tag name="KSO_WM_UNIT_ID" val="mixed20199728_1*ζ_h_i*1_1_1"/>
  <p:tag name="KSO_WM_TEMPLATE_CATEGORY" val="mixed"/>
  <p:tag name="KSO_WM_TEMPLATE_INDEX" val="20199728"/>
  <p:tag name="KSO_WM_UNIT_LAYERLEVEL" val="1_1_1"/>
  <p:tag name="KSO_WM_TAG_VERSION" val="1.0"/>
  <p:tag name="KSO_WM_BEAUTIFY_FLAG" val="#wm#"/>
  <p:tag name="KSO_WM_UNIT_DIAGRAM_MODELTYPE" val="flashPicture"/>
  <p:tag name="KSO_WM_UNIT_TYPE" val="ζ_h_i"/>
  <p:tag name="KSO_WM_UNIT_INDEX" val="1_1_1"/>
  <p:tag name="KSO_WM_DIAGRAM_VIRTUALLY_FRAME" val="{&quot;height&quot;:337.9776828765869,&quot;left&quot;:603,&quot;top&quot;:104.37747955322266,&quot;width&quot;:327}"/>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10.xml><?xml version="1.0" encoding="utf-8"?>
<p:tagLst xmlns:p="http://schemas.openxmlformats.org/presentationml/2006/main">
  <p:tag name="RESOURCELIBID_ANIM" val="965"/>
  <p:tag name="KSO_WM_UNIT_DIAGRAM_MODELTYPE" val="flashPicture"/>
  <p:tag name="KSO_WM_UNIT_VALUE" val="1481*1481"/>
  <p:tag name="KSO_WM_UNIT_HIGHLIGHT" val="0"/>
  <p:tag name="KSO_WM_UNIT_COMPATIBLE" val="0"/>
  <p:tag name="KSO_WM_UNIT_DIAGRAM_ISNUMVISUAL" val="0"/>
  <p:tag name="KSO_WM_UNIT_DIAGRAM_ISREFERUNIT" val="0"/>
  <p:tag name="KSO_WM_DIAGRAM_GROUP_CODE" val="ζ1-1"/>
  <p:tag name="KSO_WM_UNIT_TYPE" val="ζ_h_d"/>
  <p:tag name="KSO_WM_UNIT_INDEX" val="1_4_1"/>
  <p:tag name="KSO_WM_UNIT_ID" val="mixed20199728_1*ζ_h_d*1_4_1"/>
  <p:tag name="KSO_WM_TEMPLATE_CATEGORY" val="mixed"/>
  <p:tag name="KSO_WM_TEMPLATE_INDEX" val="20199728"/>
  <p:tag name="KSO_WM_UNIT_LAYERLEVEL" val="1_1_1"/>
  <p:tag name="KSO_WM_TAG_VERSION" val="1.0"/>
  <p:tag name="KSO_WM_BEAUTIFY_FLAG" val="#wm#"/>
  <p:tag name="PA" val="v5.2.4"/>
  <p:tag name="KSO_WM_UNIT_FLASH_PICTURE_RATE" val="2"/>
  <p:tag name="KSO_WM_DIAGRAM_VIRTUALLY_FRAME" val="{&quot;height&quot;:337.9776828765869,&quot;left&quot;:603,&quot;top&quot;:104.37747955322266,&quot;width&quot;:327}"/>
</p:tagLst>
</file>

<file path=ppt/tags/tag111.xml><?xml version="1.0" encoding="utf-8"?>
<p:tagLst xmlns:p="http://schemas.openxmlformats.org/presentationml/2006/main">
  <p:tag name="RESOURCELIBID_ANIM" val="965"/>
  <p:tag name="KSO_WM_UNIT_DIAGRAM_MODELTYPE" val="flashPicture"/>
  <p:tag name="KSO_WM_UNIT_VALUE" val="1481*1481"/>
  <p:tag name="KSO_WM_UNIT_HIGHLIGHT" val="0"/>
  <p:tag name="KSO_WM_UNIT_COMPATIBLE" val="0"/>
  <p:tag name="KSO_WM_UNIT_DIAGRAM_ISNUMVISUAL" val="0"/>
  <p:tag name="KSO_WM_UNIT_DIAGRAM_ISREFERUNIT" val="0"/>
  <p:tag name="KSO_WM_DIAGRAM_GROUP_CODE" val="ζ1-1"/>
  <p:tag name="KSO_WM_UNIT_TYPE" val="ζ_h_d"/>
  <p:tag name="KSO_WM_UNIT_INDEX" val="1_5_1"/>
  <p:tag name="KSO_WM_UNIT_ID" val="mixed20199728_1*ζ_h_d*1_5_1"/>
  <p:tag name="KSO_WM_TEMPLATE_CATEGORY" val="mixed"/>
  <p:tag name="KSO_WM_TEMPLATE_INDEX" val="20199728"/>
  <p:tag name="KSO_WM_UNIT_LAYERLEVEL" val="1_1_1"/>
  <p:tag name="KSO_WM_TAG_VERSION" val="1.0"/>
  <p:tag name="KSO_WM_BEAUTIFY_FLAG" val="#wm#"/>
  <p:tag name="PA" val="v5.2.4"/>
  <p:tag name="KSO_WM_UNIT_FLASH_PICTURE_RATE" val="2"/>
  <p:tag name="KSO_WM_DIAGRAM_VIRTUALLY_FRAME" val="{&quot;height&quot;:337.9776828765869,&quot;left&quot;:603,&quot;top&quot;:104.37747955322266,&quot;width&quot;:327}"/>
</p:tagLst>
</file>

<file path=ppt/tags/tag112.xml><?xml version="1.0" encoding="utf-8"?>
<p:tagLst xmlns:p="http://schemas.openxmlformats.org/presentationml/2006/main">
  <p:tag name="RESOURCELIBID_ANIM" val="965"/>
  <p:tag name="KSO_WM_UNIT_DIAGRAM_MODELTYPE" val="flashPicture"/>
  <p:tag name="KSO_WM_UNIT_VALUE" val="1481*1481"/>
  <p:tag name="KSO_WM_UNIT_HIGHLIGHT" val="0"/>
  <p:tag name="KSO_WM_UNIT_COMPATIBLE" val="0"/>
  <p:tag name="KSO_WM_UNIT_DIAGRAM_ISNUMVISUAL" val="0"/>
  <p:tag name="KSO_WM_UNIT_DIAGRAM_ISREFERUNIT" val="0"/>
  <p:tag name="KSO_WM_DIAGRAM_GROUP_CODE" val="ζ1-1"/>
  <p:tag name="KSO_WM_UNIT_TYPE" val="ζ_h_d"/>
  <p:tag name="KSO_WM_UNIT_INDEX" val="1_6_1"/>
  <p:tag name="KSO_WM_UNIT_ID" val="mixed20199728_1*ζ_h_d*1_6_1"/>
  <p:tag name="KSO_WM_TEMPLATE_CATEGORY" val="mixed"/>
  <p:tag name="KSO_WM_TEMPLATE_INDEX" val="20199728"/>
  <p:tag name="KSO_WM_UNIT_LAYERLEVEL" val="1_1_1"/>
  <p:tag name="KSO_WM_TAG_VERSION" val="1.0"/>
  <p:tag name="KSO_WM_BEAUTIFY_FLAG" val="#wm#"/>
  <p:tag name="PA" val="v5.2.4"/>
  <p:tag name="KSO_WM_UNIT_FLASH_PICTURE_RATE" val="2"/>
  <p:tag name="KSO_WM_DIAGRAM_VIRTUALLY_FRAME" val="{&quot;height&quot;:337.9776828765869,&quot;left&quot;:603,&quot;top&quot;:104.37747955322266,&quot;width&quot;:327}"/>
</p:tagLst>
</file>

<file path=ppt/tags/tag113.xml><?xml version="1.0" encoding="utf-8"?>
<p:tagLst xmlns:p="http://schemas.openxmlformats.org/presentationml/2006/main">
  <p:tag name="KSO_WM_BEAUTIFY_FLAG" val="#wm#"/>
  <p:tag name="KSO_WM_TEMPLATE_CATEGORY" val="custom"/>
  <p:tag name="KSO_WM_TEMPLATE_INDEX" val="20205081"/>
  <p:tag name="KSO_WM_UNIT_FLASH_PICTURE_TYPE" val="0"/>
</p:tagLst>
</file>

<file path=ppt/tags/tag114.xml><?xml version="1.0" encoding="utf-8"?>
<p:tagLst xmlns:p="http://schemas.openxmlformats.org/presentationml/2006/main">
  <p:tag name="KSO_WM_BEAUTIFY_FLAG" val="#wm#"/>
  <p:tag name="KSO_WM_TEMPLATE_CATEGORY" val="custom"/>
  <p:tag name="KSO_WM_TEMPLATE_INDEX" val="20205081"/>
</p:tagLst>
</file>

<file path=ppt/tags/tag115.xml><?xml version="1.0" encoding="utf-8"?>
<p:tagLst xmlns:p="http://schemas.openxmlformats.org/presentationml/2006/main">
  <p:tag name="KSO_WM_BEAUTIFY_FLAG" val="#wm#"/>
  <p:tag name="KSO_WM_TEMPLATE_CATEGORY" val="custom"/>
  <p:tag name="KSO_WM_TEMPLATE_INDEX" val="20205081"/>
</p:tagLst>
</file>

<file path=ppt/tags/tag116.xml><?xml version="1.0" encoding="utf-8"?>
<p:tagLst xmlns:p="http://schemas.openxmlformats.org/presentationml/2006/main">
  <p:tag name="KSO_WM_BEAUTIFY_FLAG" val="#wm#"/>
  <p:tag name="KSO_WM_TEMPLATE_CATEGORY" val="custom"/>
  <p:tag name="KSO_WM_TEMPLATE_INDEX" val="20205081"/>
</p:tagLst>
</file>

<file path=ppt/tags/tag117.xml><?xml version="1.0" encoding="utf-8"?>
<p:tagLst xmlns:p="http://schemas.openxmlformats.org/presentationml/2006/main">
  <p:tag name="KSO_WM_BEAUTIFY_FLAG" val="#wm#"/>
  <p:tag name="KSO_WM_TEMPLATE_CATEGORY" val="custom"/>
  <p:tag name="KSO_WM_TEMPLATE_INDEX" val="20205081"/>
</p:tagLst>
</file>

<file path=ppt/tags/tag118.xml><?xml version="1.0" encoding="utf-8"?>
<p:tagLst xmlns:p="http://schemas.openxmlformats.org/presentationml/2006/main">
  <p:tag name="KSO_WM_BEAUTIFY_FLAG" val="#wm#"/>
  <p:tag name="KSO_WM_TEMPLATE_CATEGORY" val="custom"/>
  <p:tag name="KSO_WM_TEMPLATE_INDEX" val="20205081"/>
</p:tagLst>
</file>

<file path=ppt/tags/tag119.xml><?xml version="1.0" encoding="utf-8"?>
<p:tagLst xmlns:p="http://schemas.openxmlformats.org/presentationml/2006/main">
  <p:tag name="KSO_WM_BEAUTIFY_FLAG" val="#wm#"/>
  <p:tag name="KSO_WM_TEMPLATE_CATEGORY" val="custom"/>
  <p:tag name="KSO_WM_TEMPLATE_INDEX" val="20205081"/>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20.xml><?xml version="1.0" encoding="utf-8"?>
<p:tagLst xmlns:p="http://schemas.openxmlformats.org/presentationml/2006/main">
  <p:tag name="KSO_WM_BEAUTIFY_FLAG" val="#wm#"/>
  <p:tag name="KSO_WM_TEMPLATE_CATEGORY" val="custom"/>
  <p:tag name="KSO_WM_TEMPLATE_INDEX" val="20205081"/>
</p:tagLst>
</file>

<file path=ppt/tags/tag121.xml><?xml version="1.0" encoding="utf-8"?>
<p:tagLst xmlns:p="http://schemas.openxmlformats.org/presentationml/2006/main">
  <p:tag name="KSO_WM_BEAUTIFY_FLAG" val="#wm#"/>
  <p:tag name="KSO_WM_TEMPLATE_CATEGORY" val="custom"/>
  <p:tag name="KSO_WM_TEMPLATE_INDEX" val="20205081"/>
</p:tagLst>
</file>

<file path=ppt/tags/tag122.xml><?xml version="1.0" encoding="utf-8"?>
<p:tagLst xmlns:p="http://schemas.openxmlformats.org/presentationml/2006/main">
  <p:tag name="KSO_WM_BEAUTIFY_FLAG" val="#wm#"/>
  <p:tag name="KSO_WM_TEMPLATE_CATEGORY" val="custom"/>
  <p:tag name="KSO_WM_TEMPLATE_INDEX" val="20205081"/>
</p:tagLst>
</file>

<file path=ppt/tags/tag123.xml><?xml version="1.0" encoding="utf-8"?>
<p:tagLst xmlns:p="http://schemas.openxmlformats.org/presentationml/2006/main">
  <p:tag name="KSO_WM_BEAUTIFY_FLAG" val="#wm#"/>
  <p:tag name="KSO_WM_TEMPLATE_CATEGORY" val="custom"/>
  <p:tag name="KSO_WM_TEMPLATE_INDEX" val="20205081"/>
</p:tagLst>
</file>

<file path=ppt/tags/tag124.xml><?xml version="1.0" encoding="utf-8"?>
<p:tagLst xmlns:p="http://schemas.openxmlformats.org/presentationml/2006/main">
  <p:tag name="KSO_WM_BEAUTIFY_FLAG" val="#wm#"/>
  <p:tag name="KSO_WM_TEMPLATE_CATEGORY" val="custom"/>
  <p:tag name="KSO_WM_TEMPLATE_INDEX" val="20205081"/>
</p:tagLst>
</file>

<file path=ppt/tags/tag125.xml><?xml version="1.0" encoding="utf-8"?>
<p:tagLst xmlns:p="http://schemas.openxmlformats.org/presentationml/2006/main">
  <p:tag name="COMMONDATA" val="eyJoZGlkIjoiMjk5ZmZiODlhMDA5MmQwNDIzMmQwZWE5ZGVlNTNjZTYifQ=="/>
  <p:tag name="commondata" val="eyJjb3VudCI6MSwiaGRpZCI6IjkwOTBhNjA0ZDYxZWE2Y2M2YTk0ZDE4YWZmZTdhOGQxIiwidXNlckNvdW50IjoxfQ=="/>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52.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53.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54.xml><?xml version="1.0" encoding="utf-8"?>
<p:tagLst xmlns:p="http://schemas.openxmlformats.org/presentationml/2006/main">
  <p:tag name="KSO_WM_DIAGRAM_VIRTUALLY_FRAME" val="{&quot;height&quot;:349,&quot;left&quot;:163.55,&quot;top&quot;:137.4,&quot;width&quot;:632.95}"/>
</p:tagLst>
</file>

<file path=ppt/tags/tag55.xml><?xml version="1.0" encoding="utf-8"?>
<p:tagLst xmlns:p="http://schemas.openxmlformats.org/presentationml/2006/main">
  <p:tag name="KSO_WM_DIAGRAM_VIRTUALLY_FRAME" val="{&quot;height&quot;:349,&quot;left&quot;:163.55,&quot;top&quot;:137.4,&quot;width&quot;:632.95}"/>
</p:tagLst>
</file>

<file path=ppt/tags/tag56.xml><?xml version="1.0" encoding="utf-8"?>
<p:tagLst xmlns:p="http://schemas.openxmlformats.org/presentationml/2006/main">
  <p:tag name="KSO_WM_DIAGRAM_VIRTUALLY_FRAME" val="{&quot;height&quot;:349,&quot;left&quot;:163.55,&quot;top&quot;:137.4,&quot;width&quot;:632.95}"/>
</p:tagLst>
</file>

<file path=ppt/tags/tag57.xml><?xml version="1.0" encoding="utf-8"?>
<p:tagLst xmlns:p="http://schemas.openxmlformats.org/presentationml/2006/main">
  <p:tag name="KSO_WM_DIAGRAM_VIRTUALLY_FRAME" val="{&quot;height&quot;:349,&quot;left&quot;:163.55,&quot;top&quot;:137.4,&quot;width&quot;:632.95}"/>
</p:tagLst>
</file>

<file path=ppt/tags/tag58.xml><?xml version="1.0" encoding="utf-8"?>
<p:tagLst xmlns:p="http://schemas.openxmlformats.org/presentationml/2006/main">
  <p:tag name="KSO_WM_DIAGRAM_VIRTUALLY_FRAME" val="{&quot;height&quot;:349,&quot;left&quot;:163.55,&quot;top&quot;:137.4,&quot;width&quot;:632.95}"/>
</p:tagLst>
</file>

<file path=ppt/tags/tag59.xml><?xml version="1.0" encoding="utf-8"?>
<p:tagLst xmlns:p="http://schemas.openxmlformats.org/presentationml/2006/main">
  <p:tag name="KSO_WM_DIAGRAM_VIRTUALLY_FRAME" val="{&quot;height&quot;:349,&quot;left&quot;:163.55,&quot;top&quot;:137.4,&quot;width&quot;:632.95}"/>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60.xml><?xml version="1.0" encoding="utf-8"?>
<p:tagLst xmlns:p="http://schemas.openxmlformats.org/presentationml/2006/main">
  <p:tag name="KSO_WM_DIAGRAM_VIRTUALLY_FRAME" val="{&quot;height&quot;:349,&quot;left&quot;:163.55,&quot;top&quot;:137.4,&quot;width&quot;:632.95}"/>
</p:tagLst>
</file>

<file path=ppt/tags/tag61.xml><?xml version="1.0" encoding="utf-8"?>
<p:tagLst xmlns:p="http://schemas.openxmlformats.org/presentationml/2006/main">
  <p:tag name="KSO_WM_DIAGRAM_VIRTUALLY_FRAME" val="{&quot;height&quot;:349,&quot;left&quot;:163.55,&quot;top&quot;:137.4,&quot;width&quot;:632.95}"/>
</p:tagLst>
</file>

<file path=ppt/tags/tag62.xml><?xml version="1.0" encoding="utf-8"?>
<p:tagLst xmlns:p="http://schemas.openxmlformats.org/presentationml/2006/main">
  <p:tag name="KSO_WM_DIAGRAM_VIRTUALLY_FRAME" val="{&quot;height&quot;:349,&quot;left&quot;:163.55,&quot;top&quot;:137.4,&quot;width&quot;:632.95}"/>
</p:tagLst>
</file>

<file path=ppt/tags/tag63.xml><?xml version="1.0" encoding="utf-8"?>
<p:tagLst xmlns:p="http://schemas.openxmlformats.org/presentationml/2006/main">
  <p:tag name="KSO_WM_DIAGRAM_VIRTUALLY_FRAME" val="{&quot;height&quot;:349,&quot;left&quot;:163.55,&quot;top&quot;:137.4,&quot;width&quot;:632.95}"/>
</p:tagLst>
</file>

<file path=ppt/tags/tag64.xml><?xml version="1.0" encoding="utf-8"?>
<p:tagLst xmlns:p="http://schemas.openxmlformats.org/presentationml/2006/main">
  <p:tag name="KSO_WM_DIAGRAM_VIRTUALLY_FRAME" val="{&quot;height&quot;:349,&quot;left&quot;:163.55,&quot;top&quot;:137.4,&quot;width&quot;:632.95}"/>
</p:tagLst>
</file>

<file path=ppt/tags/tag65.xml><?xml version="1.0" encoding="utf-8"?>
<p:tagLst xmlns:p="http://schemas.openxmlformats.org/presentationml/2006/main">
  <p:tag name="KSO_WM_DIAGRAM_VIRTUALLY_FRAME" val="{&quot;height&quot;:349,&quot;left&quot;:163.55,&quot;top&quot;:137.4,&quot;width&quot;:632.95}"/>
</p:tagLst>
</file>

<file path=ppt/tags/tag66.xml><?xml version="1.0" encoding="utf-8"?>
<p:tagLst xmlns:p="http://schemas.openxmlformats.org/presentationml/2006/main">
  <p:tag name="KSO_WM_DIAGRAM_VIRTUALLY_FRAME" val="{&quot;height&quot;:349,&quot;left&quot;:163.55,&quot;top&quot;:137.4,&quot;width&quot;:632.95}"/>
</p:tagLst>
</file>

<file path=ppt/tags/tag67.xml><?xml version="1.0" encoding="utf-8"?>
<p:tagLst xmlns:p="http://schemas.openxmlformats.org/presentationml/2006/main">
  <p:tag name="KSO_WM_DIAGRAM_VIRTUALLY_FRAME" val="{&quot;height&quot;:349,&quot;left&quot;:163.55,&quot;top&quot;:137.4,&quot;width&quot;:632.95}"/>
</p:tagLst>
</file>

<file path=ppt/tags/tag68.xml><?xml version="1.0" encoding="utf-8"?>
<p:tagLst xmlns:p="http://schemas.openxmlformats.org/presentationml/2006/main">
  <p:tag name="KSO_WM_DIAGRAM_VIRTUALLY_FRAME" val="{&quot;height&quot;:349,&quot;left&quot;:163.55,&quot;top&quot;:137.4,&quot;width&quot;:632.95}"/>
</p:tagLst>
</file>

<file path=ppt/tags/tag69.xml><?xml version="1.0" encoding="utf-8"?>
<p:tagLst xmlns:p="http://schemas.openxmlformats.org/presentationml/2006/main">
  <p:tag name="KSO_WM_DIAGRAM_VIRTUALLY_FRAME" val="{&quot;height&quot;:349,&quot;left&quot;:163.55,&quot;top&quot;:137.4,&quot;width&quot;:632.95}"/>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70.xml><?xml version="1.0" encoding="utf-8"?>
<p:tagLst xmlns:p="http://schemas.openxmlformats.org/presentationml/2006/main">
  <p:tag name="KSO_WM_DIAGRAM_VIRTUALLY_FRAME" val="{&quot;height&quot;:349,&quot;left&quot;:163.55,&quot;top&quot;:137.4,&quot;width&quot;:632.95}"/>
</p:tagLst>
</file>

<file path=ppt/tags/tag71.xml><?xml version="1.0" encoding="utf-8"?>
<p:tagLst xmlns:p="http://schemas.openxmlformats.org/presentationml/2006/main">
  <p:tag name="KSO_WM_DIAGRAM_VIRTUALLY_FRAME" val="{&quot;height&quot;:349,&quot;left&quot;:163.55,&quot;top&quot;:137.4,&quot;width&quot;:632.95}"/>
</p:tagLst>
</file>

<file path=ppt/tags/tag72.xml><?xml version="1.0" encoding="utf-8"?>
<p:tagLst xmlns:p="http://schemas.openxmlformats.org/presentationml/2006/main">
  <p:tag name="KSO_WM_DIAGRAM_VIRTUALLY_FRAME" val="{&quot;height&quot;:349,&quot;left&quot;:163.55,&quot;top&quot;:137.4,&quot;width&quot;:632.95}"/>
</p:tagLst>
</file>

<file path=ppt/tags/tag73.xml><?xml version="1.0" encoding="utf-8"?>
<p:tagLst xmlns:p="http://schemas.openxmlformats.org/presentationml/2006/main">
  <p:tag name="KSO_WM_DIAGRAM_VIRTUALLY_FRAME" val="{&quot;height&quot;:349,&quot;left&quot;:163.55,&quot;top&quot;:137.4,&quot;width&quot;:632.95}"/>
</p:tagLst>
</file>

<file path=ppt/tags/tag74.xml><?xml version="1.0" encoding="utf-8"?>
<p:tagLst xmlns:p="http://schemas.openxmlformats.org/presentationml/2006/main">
  <p:tag name="KSO_WM_DIAGRAM_VIRTUALLY_FRAME" val="{&quot;height&quot;:349,&quot;left&quot;:163.55,&quot;top&quot;:137.4,&quot;width&quot;:632.95}"/>
</p:tagLst>
</file>

<file path=ppt/tags/tag75.xml><?xml version="1.0" encoding="utf-8"?>
<p:tagLst xmlns:p="http://schemas.openxmlformats.org/presentationml/2006/main">
  <p:tag name="KSO_WM_DIAGRAM_VIRTUALLY_FRAME" val="{&quot;height&quot;:349,&quot;left&quot;:163.55,&quot;top&quot;:137.4,&quot;width&quot;:632.95}"/>
</p:tagLst>
</file>

<file path=ppt/tags/tag76.xml><?xml version="1.0" encoding="utf-8"?>
<p:tagLst xmlns:p="http://schemas.openxmlformats.org/presentationml/2006/main">
  <p:tag name="KSO_WM_BEAUTIFY_FLAG" val="#wm#"/>
  <p:tag name="KSO_WM_TEMPLATE_CATEGORY" val="custom"/>
  <p:tag name="KSO_WM_TEMPLATE_INDEX" val="20205081"/>
</p:tagLst>
</file>

<file path=ppt/tags/tag77.xml><?xml version="1.0" encoding="utf-8"?>
<p:tagLst xmlns:p="http://schemas.openxmlformats.org/presentationml/2006/main">
  <p:tag name="KSO_WM_BEAUTIFY_FLAG" val="#wm#"/>
  <p:tag name="KSO_WM_TEMPLATE_CATEGORY" val="custom"/>
  <p:tag name="KSO_WM_TEMPLATE_INDEX" val="20205081"/>
</p:tagLst>
</file>

<file path=ppt/tags/tag78.xml><?xml version="1.0" encoding="utf-8"?>
<p:tagLst xmlns:p="http://schemas.openxmlformats.org/presentationml/2006/main">
  <p:tag name="KSO_WM_BEAUTIFY_FLAG" val="#wm#"/>
  <p:tag name="KSO_WM_TEMPLATE_CATEGORY" val="custom"/>
  <p:tag name="KSO_WM_TEMPLATE_INDEX" val="20205081"/>
</p:tagLst>
</file>

<file path=ppt/tags/tag79.xml><?xml version="1.0" encoding="utf-8"?>
<p:tagLst xmlns:p="http://schemas.openxmlformats.org/presentationml/2006/main">
  <p:tag name="KSO_WM_BEAUTIFY_FLAG" val="#wm#"/>
  <p:tag name="KSO_WM_TEMPLATE_CATEGORY" val="custom"/>
  <p:tag name="KSO_WM_TEMPLATE_INDEX" val="20205081"/>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0.xml><?xml version="1.0" encoding="utf-8"?>
<p:tagLst xmlns:p="http://schemas.openxmlformats.org/presentationml/2006/main">
  <p:tag name="KSO_WM_BEAUTIFY_FLAG" val="#wm#"/>
  <p:tag name="KSO_WM_TEMPLATE_CATEGORY" val="custom"/>
  <p:tag name="KSO_WM_TEMPLATE_INDEX" val="20205081"/>
</p:tagLst>
</file>

<file path=ppt/tags/tag81.xml><?xml version="1.0" encoding="utf-8"?>
<p:tagLst xmlns:p="http://schemas.openxmlformats.org/presentationml/2006/main">
  <p:tag name="KSO_WM_BEAUTIFY_FLAG" val="#wm#"/>
  <p:tag name="KSO_WM_TEMPLATE_CATEGORY" val="custom"/>
  <p:tag name="KSO_WM_TEMPLATE_INDEX" val="20205081"/>
</p:tagLst>
</file>

<file path=ppt/tags/tag82.xml><?xml version="1.0" encoding="utf-8"?>
<p:tagLst xmlns:p="http://schemas.openxmlformats.org/presentationml/2006/main">
  <p:tag name="KSO_WM_BEAUTIFY_FLAG" val="#wm#"/>
  <p:tag name="KSO_WM_TEMPLATE_CATEGORY" val="custom"/>
  <p:tag name="KSO_WM_TEMPLATE_INDEX" val="20205081"/>
</p:tagLst>
</file>

<file path=ppt/tags/tag83.xml><?xml version="1.0" encoding="utf-8"?>
<p:tagLst xmlns:p="http://schemas.openxmlformats.org/presentationml/2006/main">
  <p:tag name="KSO_WM_BEAUTIFY_FLAG" val="#wm#"/>
  <p:tag name="KSO_WM_TEMPLATE_CATEGORY" val="custom"/>
  <p:tag name="KSO_WM_TEMPLATE_INDEX" val="20205081"/>
</p:tagLst>
</file>

<file path=ppt/tags/tag84.xml><?xml version="1.0" encoding="utf-8"?>
<p:tagLst xmlns:p="http://schemas.openxmlformats.org/presentationml/2006/main">
  <p:tag name="SCENESHAPETYPE" val="SceneShape"/>
  <p:tag name="SCENESHAPESUBTYPE" val="ScenePicShape"/>
  <p:tag name="SCENESHAPENAME" val="轮播图形"/>
  <p:tag name="LOOPID" val="636833441596593358"/>
  <p:tag name="RESOURCEID" val="636833441596593358"/>
  <p:tag name="SCENEID" val="Unkown"/>
  <p:tag name="SCENELINKIDS" val="5|7|8"/>
  <p:tag name="ANIMSTRING" val="9ed3c3b50b8c1028c4c0ef6a594c9619"/>
  <p:tag name="PA" val="v5.2.3"/>
  <p:tag name="RESOURCELIBID_ANIM" val="265"/>
  <p:tag name="KSO_WM_UNIT_DIAGRAM_MODELTYPE" val="flashPicture"/>
  <p:tag name="KSO_WM_UNIT_VALUE" val="1150*2045"/>
  <p:tag name="KSO_WM_UNIT_HIGHLIGHT" val="0"/>
  <p:tag name="KSO_WM_UNIT_COMPATIBLE" val="0"/>
  <p:tag name="KSO_WM_UNIT_DIAGRAM_ISNUMVISUAL" val="0"/>
  <p:tag name="KSO_WM_UNIT_DIAGRAM_ISREFERUNIT" val="0"/>
  <p:tag name="KSO_WM_DIAGRAM_GROUP_CODE" val="ζ1-1"/>
  <p:tag name="KSO_WM_UNIT_TYPE" val="ζ_h_d"/>
  <p:tag name="KSO_WM_UNIT_INDEX" val="1_1_1"/>
  <p:tag name="KSO_WM_UNIT_ID" val="mixed20199731_1*ζ_h_d*1_1_1"/>
  <p:tag name="KSO_WM_TEMPLATE_CATEGORY" val="mixed"/>
  <p:tag name="KSO_WM_TEMPLATE_INDEX" val="20199731"/>
  <p:tag name="KSO_WM_UNIT_LAYERLEVEL" val="1_1_1"/>
  <p:tag name="KSO_WM_TAG_VERSION" val="1.0"/>
  <p:tag name="KSO_WM_BEAUTIFY_FLAG" val="#wm#"/>
  <p:tag name="KSO_WM_UNIT_FLASH_PICTURE_RATE" val="2"/>
  <p:tag name="KSO_WM_DIAGRAM_VIRTUALLY_FRAME" val="{&quot;height&quot;:528.2499885559084,&quot;left&quot;:144.37817775784657,&quot;top&quot;:-13.25,&quot;width&quot;:752.5359954704998}"/>
</p:tagLst>
</file>

<file path=ppt/tags/tag85.xml><?xml version="1.0" encoding="utf-8"?>
<p:tagLst xmlns:p="http://schemas.openxmlformats.org/presentationml/2006/main">
  <p:tag name="SCENESHAPETYPE" val="SceneShape"/>
  <p:tag name="SCENESHAPESUBTYPE" val="ScenePicShape"/>
  <p:tag name="SCENESHAPENAME" val="轮播图形"/>
  <p:tag name="LOOPID" val="636833441596593358"/>
  <p:tag name="RESOURCEID" val="636833441596593358"/>
  <p:tag name="SCENEID" val="Unkown"/>
  <p:tag name="SCENELINKIDS" val="5|7|8"/>
  <p:tag name="ANIMSTRING" val="9ed3c3b50b8c1028c4c0ef6a594c9619"/>
  <p:tag name="PA" val="v5.2.3"/>
  <p:tag name="RESOURCELIBID_ANIM" val="265"/>
  <p:tag name="KSO_WM_UNIT_DIAGRAM_MODELTYPE" val="flashPicture"/>
  <p:tag name="KSO_WM_UNIT_VALUE" val="1150*2045"/>
  <p:tag name="KSO_WM_UNIT_HIGHLIGHT" val="0"/>
  <p:tag name="KSO_WM_UNIT_COMPATIBLE" val="0"/>
  <p:tag name="KSO_WM_UNIT_DIAGRAM_ISNUMVISUAL" val="0"/>
  <p:tag name="KSO_WM_UNIT_DIAGRAM_ISREFERUNIT" val="0"/>
  <p:tag name="KSO_WM_DIAGRAM_GROUP_CODE" val="ζ1-1"/>
  <p:tag name="KSO_WM_UNIT_TYPE" val="ζ_h_d"/>
  <p:tag name="KSO_WM_UNIT_INDEX" val="1_2_1"/>
  <p:tag name="KSO_WM_UNIT_ID" val="mixed20199731_1*ζ_h_d*1_2_1"/>
  <p:tag name="KSO_WM_TEMPLATE_CATEGORY" val="mixed"/>
  <p:tag name="KSO_WM_TEMPLATE_INDEX" val="20199731"/>
  <p:tag name="KSO_WM_UNIT_LAYERLEVEL" val="1_1_1"/>
  <p:tag name="KSO_WM_TAG_VERSION" val="1.0"/>
  <p:tag name="KSO_WM_BEAUTIFY_FLAG" val="#wm#"/>
  <p:tag name="KSO_WM_UNIT_FLASH_PICTURE_RATE" val="2"/>
  <p:tag name="KSO_WM_DIAGRAM_VIRTUALLY_FRAME" val="{&quot;height&quot;:528.2499885559084,&quot;left&quot;:144.37817775784657,&quot;top&quot;:-13.25,&quot;width&quot;:752.5359954704998}"/>
</p:tagLst>
</file>

<file path=ppt/tags/tag86.xml><?xml version="1.0" encoding="utf-8"?>
<p:tagLst xmlns:p="http://schemas.openxmlformats.org/presentationml/2006/main">
  <p:tag name="SCENESHAPETYPE" val="SceneShape"/>
  <p:tag name="SCENESHAPESUBTYPE" val="ScenePicShape"/>
  <p:tag name="SCENESHAPENAME" val="轮播图形"/>
  <p:tag name="LOOPID" val="636833441596593358"/>
  <p:tag name="RESOURCEID" val="636833441596593358"/>
  <p:tag name="SCENEID" val="Unkown"/>
  <p:tag name="SCENELINKIDS" val="5|7|8"/>
  <p:tag name="ANIMSTRING" val="9ed3c3b50b8c1028c4c0ef6a594c9619"/>
  <p:tag name="PA" val="v5.2.3"/>
  <p:tag name="RESOURCELIBID_ANIM" val="265"/>
  <p:tag name="KSO_WM_UNIT_DIAGRAM_MODELTYPE" val="flashPicture"/>
  <p:tag name="KSO_WM_UNIT_VALUE" val="1150*2045"/>
  <p:tag name="KSO_WM_UNIT_HIGHLIGHT" val="0"/>
  <p:tag name="KSO_WM_UNIT_COMPATIBLE" val="0"/>
  <p:tag name="KSO_WM_UNIT_DIAGRAM_ISNUMVISUAL" val="0"/>
  <p:tag name="KSO_WM_UNIT_DIAGRAM_ISREFERUNIT" val="0"/>
  <p:tag name="KSO_WM_DIAGRAM_GROUP_CODE" val="ζ1-1"/>
  <p:tag name="KSO_WM_UNIT_TYPE" val="ζ_h_d"/>
  <p:tag name="KSO_WM_UNIT_INDEX" val="1_3_1"/>
  <p:tag name="KSO_WM_UNIT_ID" val="mixed20199731_1*ζ_h_d*1_3_1"/>
  <p:tag name="KSO_WM_TEMPLATE_CATEGORY" val="mixed"/>
  <p:tag name="KSO_WM_TEMPLATE_INDEX" val="20199731"/>
  <p:tag name="KSO_WM_UNIT_LAYERLEVEL" val="1_1_1"/>
  <p:tag name="KSO_WM_TAG_VERSION" val="1.0"/>
  <p:tag name="KSO_WM_BEAUTIFY_FLAG" val="#wm#"/>
  <p:tag name="KSO_WM_UNIT_FLASH_PICTURE_RATE" val="2"/>
  <p:tag name="KSO_WM_DIAGRAM_VIRTUALLY_FRAME" val="{&quot;height&quot;:528.2499885559084,&quot;left&quot;:144.37817775784657,&quot;top&quot;:-13.25,&quot;width&quot;:752.5359954704998}"/>
</p:tagLst>
</file>

<file path=ppt/tags/tag87.xml><?xml version="1.0" encoding="utf-8"?>
<p:tagLst xmlns:p="http://schemas.openxmlformats.org/presentationml/2006/main">
  <p:tag name="PA" val="v5.2.4"/>
  <p:tag name="RESOURCELIBID_ANIM" val="289"/>
  <p:tag name="KSO_WM_UNIT_DIAGRAM_MODELTYPE" val="flashPicture"/>
  <p:tag name="KSO_WM_UNIT_HIGHLIGHT" val="0"/>
  <p:tag name="KSO_WM_UNIT_COMPATIBLE" val="0"/>
  <p:tag name="KSO_WM_UNIT_DIAGRAM_ISNUMVISUAL" val="0"/>
  <p:tag name="KSO_WM_UNIT_DIAGRAM_ISREFERUNIT" val="0"/>
  <p:tag name="KSO_WM_DIAGRAM_GROUP_CODE" val="ζ1-1"/>
  <p:tag name="KSO_WM_UNIT_TYPE" val="ζ_i"/>
  <p:tag name="KSO_WM_UNIT_INDEX" val="1_1"/>
  <p:tag name="KSO_WM_UNIT_ID" val="mixed20199731_1*ζ_i*1_1"/>
  <p:tag name="KSO_WM_TEMPLATE_CATEGORY" val="mixed"/>
  <p:tag name="KSO_WM_TEMPLATE_INDEX" val="20199731"/>
  <p:tag name="KSO_WM_UNIT_LAYERLEVEL" val="1_1"/>
  <p:tag name="KSO_WM_TAG_VERSION" val="1.0"/>
  <p:tag name="KSO_WM_BEAUTIFY_FLAG" val="#wm#"/>
  <p:tag name="KSO_WM_UNIT_SUBTYPE" val="f"/>
  <p:tag name="KSO_WM_DIAGRAM_VIRTUALLY_FRAME" val="{&quot;height&quot;:528.2499885559084,&quot;left&quot;:144.37817775784657,&quot;top&quot;:-13.25,&quot;width&quot;:752.5359954704998}"/>
</p:tagLst>
</file>

<file path=ppt/tags/tag88.xml><?xml version="1.0" encoding="utf-8"?>
<p:tagLst xmlns:p="http://schemas.openxmlformats.org/presentationml/2006/main">
  <p:tag name="PA" val="v5.2.4"/>
  <p:tag name="RESOURCELIBID_ANIM" val="289"/>
  <p:tag name="KSO_WM_UNIT_DIAGRAM_MODELTYPE" val="flashPicture"/>
  <p:tag name="KSO_WM_UNIT_HIGHLIGHT" val="0"/>
  <p:tag name="KSO_WM_UNIT_COMPATIBLE" val="0"/>
  <p:tag name="KSO_WM_UNIT_DIAGRAM_ISNUMVISUAL" val="0"/>
  <p:tag name="KSO_WM_UNIT_DIAGRAM_ISREFERUNIT" val="0"/>
  <p:tag name="KSO_WM_DIAGRAM_GROUP_CODE" val="ζ1-1"/>
  <p:tag name="KSO_WM_UNIT_TYPE" val="ζ_i"/>
  <p:tag name="KSO_WM_UNIT_INDEX" val="1_2"/>
  <p:tag name="KSO_WM_UNIT_ID" val="mixed20199731_1*ζ_i*1_2"/>
  <p:tag name="KSO_WM_TEMPLATE_CATEGORY" val="mixed"/>
  <p:tag name="KSO_WM_TEMPLATE_INDEX" val="20199731"/>
  <p:tag name="KSO_WM_UNIT_LAYERLEVEL" val="1_1"/>
  <p:tag name="KSO_WM_TAG_VERSION" val="1.0"/>
  <p:tag name="KSO_WM_BEAUTIFY_FLAG" val="#wm#"/>
  <p:tag name="KSO_WM_UNIT_SUBTYPE" val="f"/>
  <p:tag name="KSO_WM_DIAGRAM_VIRTUALLY_FRAME" val="{&quot;height&quot;:528.2499885559084,&quot;left&quot;:144.37817775784657,&quot;top&quot;:-13.25,&quot;width&quot;:752.5359954704998}"/>
</p:tagLst>
</file>

<file path=ppt/tags/tag89.xml><?xml version="1.0" encoding="utf-8"?>
<p:tagLst xmlns:p="http://schemas.openxmlformats.org/presentationml/2006/main">
  <p:tag name="SCENESHAPETYPE" val="SceneShape"/>
  <p:tag name="SCENESHAPESUBTYPE" val="ScenePicShape"/>
  <p:tag name="SCENESHAPENAME" val="轮播图形"/>
  <p:tag name="LOOPID" val="636833441596593358"/>
  <p:tag name="RESOURCEID" val="636833441596593358"/>
  <p:tag name="SCENEID" val="Unkown"/>
  <p:tag name="SCENELINKIDS" val="5|7|8"/>
  <p:tag name="ANIMSTRING" val="9ed3c3b50b8c1028c4c0ef6a594c9619"/>
  <p:tag name="PA" val="v5.2.3"/>
  <p:tag name="RESOURCELIBID_ANIM" val="265"/>
  <p:tag name="KSO_WM_UNIT_DIAGRAM_MODELTYPE" val="flashPicture"/>
  <p:tag name="KSO_WM_UNIT_VALUE" val="1150*2045"/>
  <p:tag name="KSO_WM_UNIT_HIGHLIGHT" val="0"/>
  <p:tag name="KSO_WM_UNIT_COMPATIBLE" val="0"/>
  <p:tag name="KSO_WM_UNIT_DIAGRAM_ISNUMVISUAL" val="0"/>
  <p:tag name="KSO_WM_UNIT_DIAGRAM_ISREFERUNIT" val="0"/>
  <p:tag name="KSO_WM_DIAGRAM_GROUP_CODE" val="ζ1-1"/>
  <p:tag name="KSO_WM_UNIT_TYPE" val="ζ_h_d"/>
  <p:tag name="KSO_WM_UNIT_INDEX" val="1_4_1"/>
  <p:tag name="KSO_WM_UNIT_ID" val="mixed20199731_1*ζ_h_d*1_4_1"/>
  <p:tag name="KSO_WM_TEMPLATE_CATEGORY" val="mixed"/>
  <p:tag name="KSO_WM_TEMPLATE_INDEX" val="20199731"/>
  <p:tag name="KSO_WM_UNIT_LAYERLEVEL" val="1_1_1"/>
  <p:tag name="KSO_WM_TAG_VERSION" val="1.0"/>
  <p:tag name="KSO_WM_BEAUTIFY_FLAG" val="#wm#"/>
  <p:tag name="KSO_WM_UNIT_FLASH_PICTURE_RATE" val="2"/>
  <p:tag name="KSO_WM_DIAGRAM_VIRTUALLY_FRAME" val="{&quot;height&quot;:528.2499885559084,&quot;left&quot;:144.37817775784657,&quot;top&quot;:-13.25,&quot;width&quot;:752.5359954704998}"/>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90.xml><?xml version="1.0" encoding="utf-8"?>
<p:tagLst xmlns:p="http://schemas.openxmlformats.org/presentationml/2006/main">
  <p:tag name="SCENESHAPETYPE" val="SceneShape"/>
  <p:tag name="SCENESHAPESUBTYPE" val="ScenePicShape"/>
  <p:tag name="SCENESHAPENAME" val="轮播图形"/>
  <p:tag name="LOOPID" val="636833441596593358"/>
  <p:tag name="RESOURCEID" val="636833441596593358"/>
  <p:tag name="SCENEID" val="Unkown"/>
  <p:tag name="SCENELINKIDS" val="5|7|8"/>
  <p:tag name="ANIMSTRING" val="9ed3c3b50b8c1028c4c0ef6a594c9619"/>
  <p:tag name="PA" val="v5.2.3"/>
  <p:tag name="RESOURCELIBID_ANIM" val="265"/>
  <p:tag name="KSO_WM_UNIT_DIAGRAM_MODELTYPE" val="flashPicture"/>
  <p:tag name="KSO_WM_UNIT_VALUE" val="1150*2045"/>
  <p:tag name="KSO_WM_UNIT_HIGHLIGHT" val="0"/>
  <p:tag name="KSO_WM_UNIT_COMPATIBLE" val="0"/>
  <p:tag name="KSO_WM_UNIT_DIAGRAM_ISNUMVISUAL" val="0"/>
  <p:tag name="KSO_WM_UNIT_DIAGRAM_ISREFERUNIT" val="0"/>
  <p:tag name="KSO_WM_DIAGRAM_GROUP_CODE" val="ζ1-1"/>
  <p:tag name="KSO_WM_UNIT_TYPE" val="ζ_h_d"/>
  <p:tag name="KSO_WM_UNIT_INDEX" val="1_5_1"/>
  <p:tag name="KSO_WM_UNIT_ID" val="mixed20199731_1*ζ_h_d*1_5_1"/>
  <p:tag name="KSO_WM_TEMPLATE_CATEGORY" val="mixed"/>
  <p:tag name="KSO_WM_TEMPLATE_INDEX" val="20199731"/>
  <p:tag name="KSO_WM_UNIT_LAYERLEVEL" val="1_1_1"/>
  <p:tag name="KSO_WM_TAG_VERSION" val="1.0"/>
  <p:tag name="KSO_WM_BEAUTIFY_FLAG" val="#wm#"/>
  <p:tag name="KSO_WM_UNIT_FLASH_PICTURE_RATE" val="2"/>
  <p:tag name="KSO_WM_DIAGRAM_VIRTUALLY_FRAME" val="{&quot;height&quot;:528.2499885559084,&quot;left&quot;:144.37817775784657,&quot;top&quot;:-13.25,&quot;width&quot;:752.5359954704998}"/>
</p:tagLst>
</file>

<file path=ppt/tags/tag91.xml><?xml version="1.0" encoding="utf-8"?>
<p:tagLst xmlns:p="http://schemas.openxmlformats.org/presentationml/2006/main">
  <p:tag name="KSO_WM_BEAUTIFY_FLAG" val="#wm#"/>
  <p:tag name="KSO_WM_TEMPLATE_CATEGORY" val="custom"/>
  <p:tag name="KSO_WM_TEMPLATE_INDEX" val="20205081"/>
  <p:tag name="KSO_WM_UNIT_FLASH_PICTURE_TYPE" val="0"/>
</p:tagLst>
</file>

<file path=ppt/tags/tag92.xml><?xml version="1.0" encoding="utf-8"?>
<p:tagLst xmlns:p="http://schemas.openxmlformats.org/presentationml/2006/main">
  <p:tag name="KSO_WM_BEAUTIFY_FLAG" val="#wm#"/>
  <p:tag name="KSO_WM_TEMPLATE_CATEGORY" val="custom"/>
  <p:tag name="KSO_WM_TEMPLATE_INDEX" val="20205081"/>
</p:tagLst>
</file>

<file path=ppt/tags/tag93.xml><?xml version="1.0" encoding="utf-8"?>
<p:tagLst xmlns:p="http://schemas.openxmlformats.org/presentationml/2006/main">
  <p:tag name="KSO_WM_BEAUTIFY_FLAG" val="#wm#"/>
  <p:tag name="KSO_WM_TEMPLATE_CATEGORY" val="custom"/>
  <p:tag name="KSO_WM_TEMPLATE_INDEX" val="20205081"/>
</p:tagLst>
</file>

<file path=ppt/tags/tag94.xml><?xml version="1.0" encoding="utf-8"?>
<p:tagLst xmlns:p="http://schemas.openxmlformats.org/presentationml/2006/main">
  <p:tag name="wpp_generatetext" val="1"/>
</p:tagLst>
</file>

<file path=ppt/tags/tag95.xml><?xml version="1.0" encoding="utf-8"?>
<p:tagLst xmlns:p="http://schemas.openxmlformats.org/presentationml/2006/main">
  <p:tag name="KSO_WM_BEAUTIFY_FLAG" val="#wm#"/>
  <p:tag name="KSO_WM_TEMPLATE_CATEGORY" val="custom"/>
  <p:tag name="KSO_WM_TEMPLATE_INDEX" val="20205081"/>
</p:tagLst>
</file>

<file path=ppt/tags/tag96.xml><?xml version="1.0" encoding="utf-8"?>
<p:tagLst xmlns:p="http://schemas.openxmlformats.org/presentationml/2006/main">
  <p:tag name="KSO_WM_BEAUTIFY_FLAG" val="#wm#"/>
  <p:tag name="KSO_WM_TEMPLATE_CATEGORY" val="custom"/>
  <p:tag name="KSO_WM_TEMPLATE_INDEX" val="20205081"/>
</p:tagLst>
</file>

<file path=ppt/tags/tag97.xml><?xml version="1.0" encoding="utf-8"?>
<p:tagLst xmlns:p="http://schemas.openxmlformats.org/presentationml/2006/main">
  <p:tag name="PA" val="v5.2.4"/>
  <p:tag name="RESOURCELIBID_ANIM" val="557346"/>
  <p:tag name="KSO_WM_UNIT_HIGHLIGHT" val="0"/>
  <p:tag name="KSO_WM_UNIT_COMPATIBLE" val="0"/>
  <p:tag name="KSO_WM_UNIT_DIAGRAM_ISNUMVISUAL" val="0"/>
  <p:tag name="KSO_WM_UNIT_DIAGRAM_ISREFERUNIT" val="0"/>
  <p:tag name="KSO_WM_DIAGRAM_GROUP_CODE" val="ζ1-1"/>
  <p:tag name="KSO_WM_UNIT_ID" val="mixed20199728_1*ζ_h_i*1_2_1"/>
  <p:tag name="KSO_WM_TEMPLATE_CATEGORY" val="mixed"/>
  <p:tag name="KSO_WM_TEMPLATE_INDEX" val="20199728"/>
  <p:tag name="KSO_WM_UNIT_LAYERLEVEL" val="1_1_1"/>
  <p:tag name="KSO_WM_TAG_VERSION" val="1.0"/>
  <p:tag name="KSO_WM_BEAUTIFY_FLAG" val="#wm#"/>
  <p:tag name="KSO_WM_UNIT_DIAGRAM_MODELTYPE" val="flashPicture"/>
  <p:tag name="KSO_WM_UNIT_TYPE" val="ζ_h_i"/>
  <p:tag name="KSO_WM_UNIT_INDEX" val="1_2_1"/>
  <p:tag name="KSO_WM_DIAGRAM_VIRTUALLY_FRAME" val="{&quot;height&quot;:337.9776828765869,&quot;left&quot;:603,&quot;top&quot;:104.37747955322266,&quot;width&quot;:327}"/>
</p:tagLst>
</file>

<file path=ppt/tags/tag98.xml><?xml version="1.0" encoding="utf-8"?>
<p:tagLst xmlns:p="http://schemas.openxmlformats.org/presentationml/2006/main">
  <p:tag name="PA" val="v5.2.4"/>
  <p:tag name="RESOURCELIBID_ANIM" val="557346"/>
  <p:tag name="KSO_WM_UNIT_HIGHLIGHT" val="0"/>
  <p:tag name="KSO_WM_UNIT_COMPATIBLE" val="0"/>
  <p:tag name="KSO_WM_UNIT_DIAGRAM_ISNUMVISUAL" val="0"/>
  <p:tag name="KSO_WM_UNIT_DIAGRAM_ISREFERUNIT" val="0"/>
  <p:tag name="KSO_WM_DIAGRAM_GROUP_CODE" val="ζ1-1"/>
  <p:tag name="KSO_WM_UNIT_ID" val="mixed20199728_1*ζ_h_i*1_3_1"/>
  <p:tag name="KSO_WM_TEMPLATE_CATEGORY" val="mixed"/>
  <p:tag name="KSO_WM_TEMPLATE_INDEX" val="20199728"/>
  <p:tag name="KSO_WM_UNIT_LAYERLEVEL" val="1_1_1"/>
  <p:tag name="KSO_WM_TAG_VERSION" val="1.0"/>
  <p:tag name="KSO_WM_BEAUTIFY_FLAG" val="#wm#"/>
  <p:tag name="KSO_WM_UNIT_DIAGRAM_MODELTYPE" val="flashPicture"/>
  <p:tag name="KSO_WM_UNIT_TYPE" val="ζ_h_i"/>
  <p:tag name="KSO_WM_UNIT_INDEX" val="1_3_1"/>
  <p:tag name="KSO_WM_DIAGRAM_VIRTUALLY_FRAME" val="{&quot;height&quot;:337.9776828765869,&quot;left&quot;:603,&quot;top&quot;:104.37747955322266,&quot;width&quot;:327}"/>
</p:tagLst>
</file>

<file path=ppt/tags/tag99.xml><?xml version="1.0" encoding="utf-8"?>
<p:tagLst xmlns:p="http://schemas.openxmlformats.org/presentationml/2006/main">
  <p:tag name="PA" val="v5.2.4"/>
  <p:tag name="RESOURCELIBID_ANIM" val="557346"/>
  <p:tag name="KSO_WM_UNIT_HIGHLIGHT" val="0"/>
  <p:tag name="KSO_WM_UNIT_COMPATIBLE" val="0"/>
  <p:tag name="KSO_WM_UNIT_DIAGRAM_ISNUMVISUAL" val="0"/>
  <p:tag name="KSO_WM_UNIT_DIAGRAM_ISREFERUNIT" val="0"/>
  <p:tag name="KSO_WM_DIAGRAM_GROUP_CODE" val="ζ1-1"/>
  <p:tag name="KSO_WM_UNIT_ID" val="mixed20199728_1*ζ_h_i*1_1_1"/>
  <p:tag name="KSO_WM_TEMPLATE_CATEGORY" val="mixed"/>
  <p:tag name="KSO_WM_TEMPLATE_INDEX" val="20199728"/>
  <p:tag name="KSO_WM_UNIT_LAYERLEVEL" val="1_1_1"/>
  <p:tag name="KSO_WM_TAG_VERSION" val="1.0"/>
  <p:tag name="KSO_WM_BEAUTIFY_FLAG" val="#wm#"/>
  <p:tag name="KSO_WM_UNIT_DIAGRAM_MODELTYPE" val="flashPicture"/>
  <p:tag name="KSO_WM_UNIT_TYPE" val="ζ_h_i"/>
  <p:tag name="KSO_WM_UNIT_INDEX" val="1_1_1"/>
  <p:tag name="KSO_WM_DIAGRAM_VIRTUALLY_FRAME" val="{&quot;height&quot;:337.9776828765869,&quot;left&quot;:603,&quot;top&quot;:104.37747955322266,&quot;width&quot;:327}"/>
</p:tagLst>
</file>

<file path=ppt/theme/theme1.xml><?xml version="1.0" encoding="utf-8"?>
<a:theme xmlns:a="http://schemas.openxmlformats.org/drawingml/2006/main" name="Office 主题​​">
  <a:themeElements>
    <a:clrScheme name="新版空白演示配色">
      <a:dk1>
        <a:sysClr val="windowText" lastClr="000000"/>
      </a:dk1>
      <a:lt1>
        <a:sysClr val="window" lastClr="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汉仪文黑-45简"/>
        <a:ea typeface="汉仪文黑-45简"/>
        <a:cs typeface=""/>
      </a:majorFont>
      <a:minorFont>
        <a:latin typeface="汉仪文黑-45简"/>
        <a:ea typeface="汉仪文黑-45简"/>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square" rtlCol="0">
        <a:spAutoFit/>
      </a:bodyPr>
      <a:lstStyle>
        <a:defPPr>
          <a:lnSpc>
            <a:spcPct val="140000"/>
          </a:lnSpc>
          <a:spcBef>
            <a:spcPts val="0"/>
          </a:spcBef>
          <a:spcAft>
            <a:spcPts val="0"/>
          </a:spcAft>
          <a:defRPr lang="zh-CN" altLang="en-US" sz="1600"/>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汉仪文黑-45简"/>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汉仪文黑-45简"/>
        <a:ea typeface=""/>
        <a:cs typeface=""/>
        <a:font script="Jpan" typeface="ＭＳ Ｐゴシック"/>
        <a:font script="Hang" typeface="맑은 고딕"/>
        <a:font script="Hans" typeface="汉仪文黑-45简"/>
        <a:font script="Hant" typeface="新細明體"/>
        <a:font script="Arab" typeface="汉仪文黑-45简"/>
        <a:font script="Hebr" typeface="汉仪文黑-45简"/>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汉仪文黑-45简"/>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汉仪文黑-45简"/>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汉仪文黑-45简"/>
        <a:ea typeface=""/>
        <a:cs typeface=""/>
        <a:font script="Jpan" typeface="ＭＳ Ｐゴシック"/>
        <a:font script="Hang" typeface="맑은 고딕"/>
        <a:font script="Hans" typeface="汉仪文黑-45简"/>
        <a:font script="Hant" typeface="新細明體"/>
        <a:font script="Arab" typeface="汉仪文黑-45简"/>
        <a:font script="Hebr" typeface="汉仪文黑-45简"/>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汉仪文黑-45简"/>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4387</Words>
  <Application>WPS 演示</Application>
  <PresentationFormat>宽屏</PresentationFormat>
  <Paragraphs>200</Paragraphs>
  <Slides>26</Slides>
  <Notes>4</Notes>
  <HiddenSlides>0</HiddenSlides>
  <MMClips>0</MMClips>
  <ScaleCrop>false</ScaleCrop>
  <HeadingPairs>
    <vt:vector size="6" baseType="variant">
      <vt:variant>
        <vt:lpstr>已用的字体</vt:lpstr>
      </vt:variant>
      <vt:variant>
        <vt:i4>12</vt:i4>
      </vt:variant>
      <vt:variant>
        <vt:lpstr>主题</vt:lpstr>
      </vt:variant>
      <vt:variant>
        <vt:i4>1</vt:i4>
      </vt:variant>
      <vt:variant>
        <vt:lpstr>幻灯片标题</vt:lpstr>
      </vt:variant>
      <vt:variant>
        <vt:i4>26</vt:i4>
      </vt:variant>
    </vt:vector>
  </HeadingPairs>
  <TitlesOfParts>
    <vt:vector size="39" baseType="lpstr">
      <vt:lpstr>Arial</vt:lpstr>
      <vt:lpstr>宋体</vt:lpstr>
      <vt:lpstr>Wingdings</vt:lpstr>
      <vt:lpstr>汉仪文黑-45简</vt:lpstr>
      <vt:lpstr>Wingdings</vt:lpstr>
      <vt:lpstr>汉仪劲楷简</vt:lpstr>
      <vt:lpstr>标准粗黑</vt:lpstr>
      <vt:lpstr>Calibri</vt:lpstr>
      <vt:lpstr>微软雅黑</vt:lpstr>
      <vt:lpstr>Arial Unicode MS</vt:lpstr>
      <vt:lpstr>汉仪颜楷简</vt:lpstr>
      <vt:lpstr>Times New Roman</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瘦底影</cp:lastModifiedBy>
  <cp:revision>139</cp:revision>
  <dcterms:created xsi:type="dcterms:W3CDTF">2024-05-07T00:14:00Z</dcterms:created>
  <dcterms:modified xsi:type="dcterms:W3CDTF">2025-09-28T02:44:25Z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2052-12.1.0.22529</vt:lpwstr>
  </property>
  <property fmtid="{D5CDD505-2E9C-101B-9397-08002B2CF9AE}" pid="3" name="ICV">
    <vt:lpwstr>1024F97CD3794F8AB2B738023FFC2FD0_13</vt:lpwstr>
  </property>
  <property fmtid="{D5CDD505-2E9C-101B-9397-08002B2CF9AE}" pid="4" name="KSOTemplateUUID">
    <vt:lpwstr>v1.0_mb_ewkwaXTL3C4C/9wBEOQEPg==</vt:lpwstr>
  </property>
</Properties>
</file>