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7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8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9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5" r:id="rId2"/>
    <p:sldId id="321" r:id="rId3"/>
    <p:sldId id="642" r:id="rId4"/>
    <p:sldId id="611" r:id="rId5"/>
    <p:sldId id="650" r:id="rId6"/>
    <p:sldId id="651" r:id="rId7"/>
    <p:sldId id="656" r:id="rId8"/>
    <p:sldId id="573" r:id="rId9"/>
    <p:sldId id="386" r:id="rId10"/>
    <p:sldId id="481" r:id="rId11"/>
    <p:sldId id="483" r:id="rId12"/>
    <p:sldId id="639" r:id="rId13"/>
    <p:sldId id="640" r:id="rId14"/>
    <p:sldId id="484" r:id="rId15"/>
    <p:sldId id="594" r:id="rId16"/>
    <p:sldId id="652" r:id="rId17"/>
    <p:sldId id="654" r:id="rId18"/>
    <p:sldId id="641" r:id="rId19"/>
    <p:sldId id="643" r:id="rId20"/>
    <p:sldId id="644" r:id="rId21"/>
    <p:sldId id="646" r:id="rId22"/>
    <p:sldId id="647" r:id="rId23"/>
    <p:sldId id="648" r:id="rId24"/>
    <p:sldId id="655" r:id="rId25"/>
    <p:sldId id="590" r:id="rId26"/>
    <p:sldId id="562" r:id="rId27"/>
    <p:sldId id="649" r:id="rId28"/>
    <p:sldId id="565" r:id="rId29"/>
    <p:sldId id="462" r:id="rId30"/>
    <p:sldId id="508" r:id="rId31"/>
    <p:sldId id="363" r:id="rId32"/>
    <p:sldId id="280" r:id="rId33"/>
    <p:sldId id="271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EC8AEE"/>
    <a:srgbClr val="FF9900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910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62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374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26.png"/><Relationship Id="rId2" Type="http://schemas.microsoft.com/office/2007/relationships/media" Target="../media/media2.wav"/><Relationship Id="rId1" Type="http://schemas.openxmlformats.org/officeDocument/2006/relationships/tags" Target="../tags/tag18.xml"/><Relationship Id="rId6" Type="http://schemas.openxmlformats.org/officeDocument/2006/relationships/image" Target="../media/image25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.wav"/><Relationship Id="rId7" Type="http://schemas.openxmlformats.org/officeDocument/2006/relationships/image" Target="../media/image25.jpe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26.png"/><Relationship Id="rId2" Type="http://schemas.microsoft.com/office/2007/relationships/media" Target="../media/media4.wav"/><Relationship Id="rId1" Type="http://schemas.openxmlformats.org/officeDocument/2006/relationships/tags" Target="../tags/tag21.xml"/><Relationship Id="rId6" Type="http://schemas.openxmlformats.org/officeDocument/2006/relationships/image" Target="../media/image2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26.png"/><Relationship Id="rId2" Type="http://schemas.microsoft.com/office/2007/relationships/media" Target="../media/media5.wav"/><Relationship Id="rId1" Type="http://schemas.openxmlformats.org/officeDocument/2006/relationships/tags" Target="../tags/tag22.xml"/><Relationship Id="rId6" Type="http://schemas.openxmlformats.org/officeDocument/2006/relationships/image" Target="../media/image25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24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15" Type="http://schemas.openxmlformats.org/officeDocument/2006/relationships/image" Target="../media/image25.jpeg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35.xml"/><Relationship Id="rId7" Type="http://schemas.openxmlformats.org/officeDocument/2006/relationships/image" Target="../media/image27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6.wma"/><Relationship Id="rId10" Type="http://schemas.openxmlformats.org/officeDocument/2006/relationships/image" Target="../media/image26.png"/><Relationship Id="rId4" Type="http://schemas.microsoft.com/office/2007/relationships/media" Target="../media/media6.wma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image" Target="../media/image31.pn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28.png"/><Relationship Id="rId2" Type="http://schemas.openxmlformats.org/officeDocument/2006/relationships/tags" Target="../tags/tag38.xml"/><Relationship Id="rId16" Type="http://schemas.microsoft.com/office/2007/relationships/hdphoto" Target="../media/hdphoto4.wdp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30.png"/><Relationship Id="rId5" Type="http://schemas.openxmlformats.org/officeDocument/2006/relationships/tags" Target="../tags/tag41.xml"/><Relationship Id="rId1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tags" Target="../tags/tag4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hyperlink" Target="&#36229;&#38142;&#25509;&#25991;&#20214;/what%20are%20you%20doing.mp4" TargetMode="Externa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6.png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image" Target="../media/image35.png"/><Relationship Id="rId2" Type="http://schemas.openxmlformats.org/officeDocument/2006/relationships/tags" Target="../tags/tag52.xml"/><Relationship Id="rId16" Type="http://schemas.microsoft.com/office/2007/relationships/hdphoto" Target="../media/hdphoto4.wdp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5" Type="http://schemas.openxmlformats.org/officeDocument/2006/relationships/image" Target="../media/image24.png"/><Relationship Id="rId10" Type="http://schemas.openxmlformats.org/officeDocument/2006/relationships/tags" Target="../tags/tag60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65.xml"/><Relationship Id="rId7" Type="http://schemas.microsoft.com/office/2007/relationships/hdphoto" Target="../media/hdphoto4.wdp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42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../media/image41.png"/><Relationship Id="rId5" Type="http://schemas.openxmlformats.org/officeDocument/2006/relationships/tags" Target="../tags/tag73.xml"/><Relationship Id="rId10" Type="http://schemas.openxmlformats.org/officeDocument/2006/relationships/image" Target="../media/image40.png"/><Relationship Id="rId4" Type="http://schemas.openxmlformats.org/officeDocument/2006/relationships/tags" Target="../tags/tag72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0.xml"/><Relationship Id="rId4" Type="http://schemas.openxmlformats.org/officeDocument/2006/relationships/tags" Target="../tags/tag7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1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5.jpeg"/><Relationship Id="rId5" Type="http://schemas.openxmlformats.org/officeDocument/2006/relationships/slideLayout" Target="../slideLayouts/slideLayout2.xml"/><Relationship Id="rId10" Type="http://schemas.microsoft.com/office/2007/relationships/hdphoto" Target="../media/hdphoto4.wdp"/><Relationship Id="rId4" Type="http://schemas.openxmlformats.org/officeDocument/2006/relationships/audio" Target="../media/media1.wav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4981" y="2300004"/>
            <a:ext cx="6603365" cy="3837305"/>
            <a:chOff x="-434704" y="2381642"/>
            <a:chExt cx="6603365" cy="3837305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6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Work quietly!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6603365" cy="1318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learn &amp; Look and say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377055" y="1666240"/>
            <a:ext cx="645795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having... 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class  </a:t>
            </a:r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(</a:t>
            </a:r>
            <a:r>
              <a:rPr lang="zh-CN" sz="36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正在</a:t>
            </a:r>
            <a:r>
              <a:rPr lang="en-US" sz="36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)</a:t>
            </a:r>
            <a:r>
              <a:rPr lang="zh-CN" alt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上</a:t>
            </a:r>
            <a:r>
              <a:rPr lang="en-US" altLang="zh-C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......</a:t>
            </a:r>
            <a:r>
              <a:rPr lang="zh-CN" altLang="zh-C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课</a:t>
            </a:r>
            <a:endParaRPr lang="zh-CN" altLang="zh-CN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53940" y="4711065"/>
            <a:ext cx="5332730" cy="655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We are having an English class.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81648" y="2545635"/>
            <a:ext cx="7108669" cy="998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latin typeface="Comic Sans MS" panose="030F0702030302020204" pitchFamily="66" charset="0"/>
              </a:rPr>
              <a:t>拓展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2800" dirty="0" smtClean="0">
                <a:effectLst/>
                <a:latin typeface="Comic Sans MS" panose="030F0702030302020204" pitchFamily="66" charset="0"/>
              </a:rPr>
              <a:t>have </a:t>
            </a:r>
            <a:r>
              <a:rPr lang="en-US" altLang="zh-CN" sz="2800" dirty="0">
                <a:effectLst/>
                <a:latin typeface="Comic Sans MS" panose="030F0702030302020204" pitchFamily="66" charset="0"/>
              </a:rPr>
              <a:t>Chinese </a:t>
            </a:r>
            <a:r>
              <a:rPr lang="en-US" altLang="zh-CN" sz="2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class   </a:t>
            </a:r>
            <a:r>
              <a:rPr lang="zh-CN" altLang="en-US" sz="2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上语文课</a:t>
            </a:r>
            <a:endParaRPr lang="en-US" altLang="zh-CN" sz="2800" dirty="0" smtClean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         have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English </a:t>
            </a:r>
            <a:r>
              <a:rPr lang="en-US" altLang="zh-CN" sz="2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class    </a:t>
            </a:r>
            <a:r>
              <a:rPr lang="zh-CN" altLang="en-US" sz="2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上</a:t>
            </a:r>
            <a:r>
              <a:rPr lang="zh-CN" altLang="en-US" sz="2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英语课</a:t>
            </a:r>
            <a:endParaRPr lang="en-US" altLang="zh-CN" sz="280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1" name="Picture 2" descr="C:\Users\Administrator\Desktop\4447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 l="52902" t="20853" r="20597" b="66687"/>
          <a:stretch>
            <a:fillRect/>
          </a:stretch>
        </p:blipFill>
        <p:spPr bwMode="auto">
          <a:xfrm>
            <a:off x="354965" y="1666240"/>
            <a:ext cx="4022090" cy="3362325"/>
          </a:xfrm>
          <a:prstGeom prst="rect">
            <a:avLst/>
          </a:prstGeom>
          <a:noFill/>
        </p:spPr>
      </p:pic>
      <p:pic>
        <p:nvPicPr>
          <p:cNvPr id="3" name="having class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9750" y="166624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2" grpId="0" bldLvl="0" animBg="1"/>
      <p:bldP spid="7" grpId="0" bldLvl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763135" y="1445260"/>
            <a:ext cx="6569710" cy="883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eating lunch</a:t>
            </a:r>
            <a:r>
              <a:rPr lang="en-US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(</a:t>
            </a:r>
            <a:r>
              <a:rPr lang="zh-CN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正在</a:t>
            </a:r>
            <a:r>
              <a:rPr lang="en-US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)</a:t>
            </a:r>
            <a:r>
              <a:rPr lang="zh-CN" altLang="en-US" sz="36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吃午饭</a:t>
            </a:r>
            <a:endParaRPr lang="zh-CN" altLang="en-US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42535" y="3891280"/>
            <a:ext cx="3994150" cy="7137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She is 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eating lunch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894077" y="2536751"/>
            <a:ext cx="4661535" cy="6972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同义短语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: have lunch</a:t>
            </a:r>
          </a:p>
        </p:txBody>
      </p:sp>
      <p:pic>
        <p:nvPicPr>
          <p:cNvPr id="10" name="Picture 2" descr="C:\Users\Administrator\Desktop\4447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 l="11533" t="36613" r="60854" b="50757"/>
          <a:stretch>
            <a:fillRect/>
          </a:stretch>
        </p:blipFill>
        <p:spPr bwMode="auto">
          <a:xfrm>
            <a:off x="562792" y="1556567"/>
            <a:ext cx="3962400" cy="3222171"/>
          </a:xfrm>
          <a:prstGeom prst="rect">
            <a:avLst/>
          </a:prstGeom>
          <a:noFill/>
        </p:spPr>
      </p:pic>
      <p:pic>
        <p:nvPicPr>
          <p:cNvPr id="4" name="eating lunch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4295" y="144526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2" grpId="0" bldLvl="0" animBg="1"/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701540" y="2144395"/>
            <a:ext cx="6569710" cy="883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reading a book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(</a:t>
            </a:r>
            <a:r>
              <a:rPr lang="zh-CN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正在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)</a:t>
            </a:r>
            <a:r>
              <a:rPr lang="zh-CN" alt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看书</a:t>
            </a:r>
            <a:endParaRPr lang="zh-CN" altLang="en-US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42535" y="3891280"/>
            <a:ext cx="4789170" cy="7137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She is 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reading a book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Picture 2" descr="C:\Users\Administrator\Desktop\4447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 l="38843" t="36613" r="33544" b="50757"/>
          <a:stretch>
            <a:fillRect/>
          </a:stretch>
        </p:blipFill>
        <p:spPr bwMode="auto">
          <a:xfrm>
            <a:off x="467995" y="1630395"/>
            <a:ext cx="3962400" cy="3222171"/>
          </a:xfrm>
          <a:prstGeom prst="rect">
            <a:avLst/>
          </a:prstGeom>
          <a:noFill/>
        </p:spPr>
      </p:pic>
      <p:pic>
        <p:nvPicPr>
          <p:cNvPr id="4" name="reading a book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1284" y="214439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477295" y="2127481"/>
            <a:ext cx="7023735" cy="891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listening to music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(</a:t>
            </a:r>
            <a:r>
              <a:rPr lang="zh-CN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正在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)</a:t>
            </a:r>
            <a:r>
              <a:rPr lang="zh-CN" altLang="en-US" sz="36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听音乐</a:t>
            </a:r>
            <a:endParaRPr lang="zh-CN" altLang="en-US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93153" y="3887454"/>
            <a:ext cx="5514340" cy="9321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She is 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listening to music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2" descr="C:\Users\Administrator\Desktop\4447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 l="66254" t="36613" r="6234" b="50757"/>
          <a:stretch>
            <a:fillRect/>
          </a:stretch>
        </p:blipFill>
        <p:spPr bwMode="auto">
          <a:xfrm>
            <a:off x="529409" y="1818188"/>
            <a:ext cx="3947886" cy="3222171"/>
          </a:xfrm>
          <a:prstGeom prst="rect">
            <a:avLst/>
          </a:prstGeom>
          <a:noFill/>
        </p:spPr>
      </p:pic>
      <p:pic>
        <p:nvPicPr>
          <p:cNvPr id="3" name="listening to music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9715" y="2709458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7226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Match the phrases and pictures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6292"/>
            <a:ext cx="605641" cy="7468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77125" y="2277925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reading a book</a:t>
            </a:r>
            <a:endParaRPr lang="en-US" sz="3200" b="1" dirty="0">
              <a:solidFill>
                <a:srgbClr val="00B05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777125" y="5137965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eating lunch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777240" y="1250950"/>
            <a:ext cx="4914265" cy="1086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rgbClr val="7030A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doing morning exercises</a:t>
            </a:r>
            <a:endParaRPr lang="en-US" sz="3200" b="1" dirty="0">
              <a:solidFill>
                <a:srgbClr val="7030A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77125" y="3147240"/>
            <a:ext cx="5114290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rgbClr val="00B0F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listening to music</a:t>
            </a:r>
            <a:endParaRPr lang="en-US" sz="3200" b="1" dirty="0">
              <a:solidFill>
                <a:srgbClr val="00B0F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777125" y="4074340"/>
            <a:ext cx="3661410" cy="772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having... class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605540" y="1650545"/>
            <a:ext cx="5312410" cy="3003550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3767340" y="1694360"/>
            <a:ext cx="6167755" cy="943610"/>
          </a:xfrm>
          <a:prstGeom prst="line">
            <a:avLst/>
          </a:prstGeom>
          <a:ln w="28575" cmpd="sng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4186440" y="2599870"/>
            <a:ext cx="5779770" cy="920115"/>
          </a:xfrm>
          <a:prstGeom prst="line">
            <a:avLst/>
          </a:prstGeom>
          <a:ln w="28575" cmpd="sng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endCxn id="23" idx="1"/>
          </p:cNvCxnSpPr>
          <p:nvPr/>
        </p:nvCxnSpPr>
        <p:spPr>
          <a:xfrm>
            <a:off x="3513975" y="4419780"/>
            <a:ext cx="6529705" cy="1115060"/>
          </a:xfrm>
          <a:prstGeom prst="line">
            <a:avLst/>
          </a:prstGeom>
          <a:ln w="28575" cmpd="sng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3251720" y="3459025"/>
            <a:ext cx="6901815" cy="201803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Picture 2" descr="C:\Users\Administrator\Desktop\4447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/>
          <a:srcRect l="66254" t="36613" r="6234" b="50757"/>
          <a:stretch>
            <a:fillRect/>
          </a:stretch>
        </p:blipFill>
        <p:spPr bwMode="auto">
          <a:xfrm>
            <a:off x="9966325" y="1994535"/>
            <a:ext cx="1154430" cy="942340"/>
          </a:xfrm>
          <a:prstGeom prst="rect">
            <a:avLst/>
          </a:prstGeom>
          <a:noFill/>
        </p:spPr>
      </p:pic>
      <p:pic>
        <p:nvPicPr>
          <p:cNvPr id="14" name="Picture 2" descr="C:\Users\Administrator\Desktop\4447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/>
          <a:srcRect l="38843" t="36613" r="33544" b="50757"/>
          <a:stretch>
            <a:fillRect/>
          </a:stretch>
        </p:blipFill>
        <p:spPr bwMode="auto">
          <a:xfrm>
            <a:off x="9966325" y="963295"/>
            <a:ext cx="1179195" cy="959485"/>
          </a:xfrm>
          <a:prstGeom prst="rect">
            <a:avLst/>
          </a:prstGeom>
          <a:noFill/>
        </p:spPr>
      </p:pic>
      <p:pic>
        <p:nvPicPr>
          <p:cNvPr id="21" name="Picture 2" descr="C:\Users\Administrator\Desktop\4447.jp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/>
          <a:srcRect l="11533" t="36613" r="60854" b="50757"/>
          <a:stretch>
            <a:fillRect/>
          </a:stretch>
        </p:blipFill>
        <p:spPr bwMode="auto">
          <a:xfrm>
            <a:off x="9966325" y="3008630"/>
            <a:ext cx="1200150" cy="976630"/>
          </a:xfrm>
          <a:prstGeom prst="rect">
            <a:avLst/>
          </a:prstGeom>
          <a:noFill/>
        </p:spPr>
      </p:pic>
      <p:pic>
        <p:nvPicPr>
          <p:cNvPr id="22" name="Picture 2" descr="C:\Users\Administrator\Desktop\4447.j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5"/>
          <a:srcRect l="25591" t="20853" r="47883" b="66687"/>
          <a:stretch>
            <a:fillRect/>
          </a:stretch>
        </p:blipFill>
        <p:spPr bwMode="auto">
          <a:xfrm>
            <a:off x="9966325" y="3985260"/>
            <a:ext cx="1237615" cy="1033780"/>
          </a:xfrm>
          <a:prstGeom prst="rect">
            <a:avLst/>
          </a:prstGeom>
          <a:noFill/>
        </p:spPr>
      </p:pic>
      <p:pic>
        <p:nvPicPr>
          <p:cNvPr id="23" name="Picture 2" descr="C:\Users\Administrator\Desktop\4447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5"/>
          <a:srcRect l="52902" t="20853" r="20597" b="66687"/>
          <a:stretch>
            <a:fillRect/>
          </a:stretch>
        </p:blipFill>
        <p:spPr bwMode="auto">
          <a:xfrm>
            <a:off x="10043795" y="5019040"/>
            <a:ext cx="1232535" cy="10306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24秋\英语\图\P59上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4" y="797207"/>
            <a:ext cx="11027911" cy="606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06941"/>
            <a:ext cx="605641" cy="746835"/>
          </a:xfrm>
          <a:prstGeom prst="rect">
            <a:avLst/>
          </a:prstGeom>
        </p:spPr>
      </p:pic>
      <p:sp>
        <p:nvSpPr>
          <p:cNvPr id="41" name="圆角矩形标注 40"/>
          <p:cNvSpPr/>
          <p:nvPr/>
        </p:nvSpPr>
        <p:spPr>
          <a:xfrm>
            <a:off x="1341446" y="839579"/>
            <a:ext cx="4125783" cy="1055608"/>
          </a:xfrm>
          <a:prstGeom prst="wedgeRoundRectCallout">
            <a:avLst>
              <a:gd name="adj1" fmla="val -16833"/>
              <a:gd name="adj2" fmla="val 68406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It’s 7:30 p.m. What’s Chen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doing?</a:t>
            </a:r>
          </a:p>
        </p:txBody>
      </p:sp>
      <p:sp>
        <p:nvSpPr>
          <p:cNvPr id="21" name="圆角矩形标注 20"/>
          <p:cNvSpPr/>
          <p:nvPr/>
        </p:nvSpPr>
        <p:spPr>
          <a:xfrm>
            <a:off x="5540961" y="798928"/>
            <a:ext cx="6505565" cy="1055608"/>
          </a:xfrm>
          <a:prstGeom prst="wedgeRoundRectCallout">
            <a:avLst>
              <a:gd name="adj1" fmla="val -69"/>
              <a:gd name="adj2" fmla="val 70375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She’s listening to music. It’s 9 o’clock. What are the students doing?</a:t>
            </a:r>
          </a:p>
        </p:txBody>
      </p:sp>
      <p:sp>
        <p:nvSpPr>
          <p:cNvPr id="22" name="矩形 21"/>
          <p:cNvSpPr/>
          <p:nvPr>
            <p:custDataLst>
              <p:tags r:id="rId1"/>
            </p:custDataLst>
          </p:nvPr>
        </p:nvSpPr>
        <p:spPr>
          <a:xfrm>
            <a:off x="2401328" y="3954283"/>
            <a:ext cx="480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doing morning exercises</a:t>
            </a: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>
            <a:off x="6671149" y="3974531"/>
            <a:ext cx="480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having … class</a:t>
            </a:r>
          </a:p>
        </p:txBody>
      </p:sp>
      <p:sp>
        <p:nvSpPr>
          <p:cNvPr id="27" name="矩形 26"/>
          <p:cNvSpPr/>
          <p:nvPr>
            <p:custDataLst>
              <p:tags r:id="rId3"/>
            </p:custDataLst>
          </p:nvPr>
        </p:nvSpPr>
        <p:spPr>
          <a:xfrm>
            <a:off x="2100670" y="6358190"/>
            <a:ext cx="10389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eating </a:t>
            </a:r>
            <a:r>
              <a:rPr lang="en-US" altLang="zh-CN" sz="2800" smtClean="0">
                <a:latin typeface="Comic Sans MS" panose="030F0702030302020204" pitchFamily="66" charset="0"/>
              </a:rPr>
              <a:t>lunch       reading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 </a:t>
            </a:r>
            <a:r>
              <a:rPr lang="en-US" altLang="zh-CN" sz="2800" smtClean="0">
                <a:latin typeface="Comic Sans MS" panose="030F0702030302020204" pitchFamily="66" charset="0"/>
              </a:rPr>
              <a:t>book 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listening to music</a:t>
            </a:r>
          </a:p>
        </p:txBody>
      </p:sp>
      <p:pic>
        <p:nvPicPr>
          <p:cNvPr id="3" name="A Let's learn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02630" y="262018"/>
            <a:ext cx="619125" cy="619125"/>
          </a:xfrm>
          <a:prstGeom prst="rect">
            <a:avLst/>
          </a:prstGeom>
        </p:spPr>
      </p:pic>
      <p:sp>
        <p:nvSpPr>
          <p:cNvPr id="12" name="文本框 8"/>
          <p:cNvSpPr txBox="1"/>
          <p:nvPr/>
        </p:nvSpPr>
        <p:spPr>
          <a:xfrm>
            <a:off x="939711" y="261412"/>
            <a:ext cx="3762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to the tape.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8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777368" y="1666382"/>
            <a:ext cx="6755545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They are having English class.It’s 11:30.What’s Chen Jie doing?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58138" y="3563896"/>
            <a:ext cx="6974775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She’s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</a:t>
            </a:r>
            <a:r>
              <a:rPr lang="en-US" altLang="zh-CN" sz="3200" smtClean="0">
                <a:latin typeface="Comic Sans MS" panose="030F0702030302020204" pitchFamily="66" charset="0"/>
              </a:rPr>
              <a:t>. It’s 4 o’clock.</a:t>
            </a:r>
          </a:p>
          <a:p>
            <a:pPr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What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       </a:t>
            </a:r>
            <a:r>
              <a:rPr lang="en-US" altLang="zh-CN" sz="3200" smtClean="0">
                <a:latin typeface="Comic Sans MS" panose="030F0702030302020204" pitchFamily="66" charset="0"/>
              </a:rPr>
              <a:t>?                                           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06941"/>
            <a:ext cx="605641" cy="746835"/>
          </a:xfrm>
          <a:prstGeom prst="rect">
            <a:avLst/>
          </a:prstGeom>
        </p:spPr>
      </p:pic>
      <p:sp>
        <p:nvSpPr>
          <p:cNvPr id="15" name="文本框 8"/>
          <p:cNvSpPr txBox="1"/>
          <p:nvPr>
            <p:custDataLst>
              <p:tags r:id="rId1"/>
            </p:custDataLst>
          </p:nvPr>
        </p:nvSpPr>
        <p:spPr>
          <a:xfrm>
            <a:off x="777368" y="248936"/>
            <a:ext cx="344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say.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6146" name="Picture 2" descr="E:\24秋\英语\图\11.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13" y="3429058"/>
            <a:ext cx="3276000" cy="21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781101" y="3630773"/>
            <a:ext cx="2473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eating lunch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55273" y="4403109"/>
            <a:ext cx="3592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s 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Chen Jie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doing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0" name="Picture 6" descr="E:\24秋\英语\图\9点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13" y="1167574"/>
            <a:ext cx="3276000" cy="212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044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684611" y="3779829"/>
            <a:ext cx="7664731" cy="7493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She’s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                </a:t>
            </a:r>
            <a:r>
              <a:rPr lang="en-US" altLang="zh-CN" sz="3200" smtClean="0">
                <a:latin typeface="Comic Sans MS" panose="030F0702030302020204" pitchFamily="66" charset="0"/>
              </a:rPr>
              <a:t>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4611" y="1604614"/>
            <a:ext cx="6974775" cy="148803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She’s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</a:t>
            </a:r>
            <a:r>
              <a:rPr lang="en-US" altLang="zh-CN" sz="3200" smtClean="0">
                <a:latin typeface="Comic Sans MS" panose="030F0702030302020204" pitchFamily="66" charset="0"/>
              </a:rPr>
              <a:t>. It’s 6 o’clock.What’s Chen Jie doing?                                           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07574" y="1715033"/>
            <a:ext cx="2959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reading a book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9" name="Picture 3" descr="E:\24秋\英语\图\4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99" y="1365133"/>
            <a:ext cx="3240000" cy="209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:\24秋\英语\图\6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99" y="3540467"/>
            <a:ext cx="3240000" cy="21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2016429" y="3845142"/>
            <a:ext cx="4772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doing morning exercises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55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7330440" y="4328003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What’s Chen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7467600" y="5304212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She is….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2630" y="1772284"/>
            <a:ext cx="2546593" cy="1661413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9952" y="3968529"/>
            <a:ext cx="2576648" cy="1662354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7566" y="1727558"/>
            <a:ext cx="2410794" cy="1577274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5618" y="3967497"/>
            <a:ext cx="2454699" cy="1619057"/>
          </a:xfrm>
          <a:prstGeom prst="rect">
            <a:avLst/>
          </a:prstGeom>
          <a:noFill/>
        </p:spPr>
      </p:pic>
      <p:sp>
        <p:nvSpPr>
          <p:cNvPr id="11" name="TextBox 1"/>
          <p:cNvSpPr txBox="1"/>
          <p:nvPr>
            <p:custDataLst>
              <p:tags r:id="rId7"/>
            </p:custDataLst>
          </p:nvPr>
        </p:nvSpPr>
        <p:spPr>
          <a:xfrm>
            <a:off x="3893823" y="836711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What’s missing?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686" y="1798412"/>
            <a:ext cx="2288005" cy="1484769"/>
          </a:xfrm>
          <a:prstGeom prst="rect">
            <a:avLst/>
          </a:prstGeom>
          <a:noFill/>
        </p:spPr>
      </p:pic>
      <p:sp>
        <p:nvSpPr>
          <p:cNvPr id="10" name="文本框 8"/>
          <p:cNvSpPr txBox="1"/>
          <p:nvPr/>
        </p:nvSpPr>
        <p:spPr>
          <a:xfrm>
            <a:off x="777240" y="379730"/>
            <a:ext cx="2385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lay a game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4秋\英语\图\P59下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09" y="950494"/>
            <a:ext cx="10428836" cy="59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469" y1="48673" x2="23469" y2="48673"/>
                        <a14:foregroundMark x1="20408" y1="55752" x2="20408" y2="55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36997" r="7497" b="10321"/>
          <a:stretch/>
        </p:blipFill>
        <p:spPr bwMode="auto">
          <a:xfrm>
            <a:off x="3911008" y="365551"/>
            <a:ext cx="660992" cy="53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8"/>
          <p:cNvSpPr txBox="1"/>
          <p:nvPr/>
        </p:nvSpPr>
        <p:spPr>
          <a:xfrm>
            <a:off x="4635851" y="312748"/>
            <a:ext cx="3927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Loo</a:t>
            </a:r>
            <a:r>
              <a:rPr lang="en-US" altLang="zh-CN" sz="3200" b="1" smtClean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k </a:t>
            </a:r>
            <a:r>
              <a:rPr lang="en-US" altLang="zh-CN" sz="3200" b="1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and </a:t>
            </a:r>
            <a:r>
              <a:rPr lang="en-US" altLang="zh-CN" sz="3200" b="1" smtClean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say</a:t>
            </a:r>
            <a:endParaRPr lang="zh-CN" altLang="en-US" sz="3200" b="1" dirty="0">
              <a:solidFill>
                <a:srgbClr val="44546A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4735465" y="2952725"/>
            <a:ext cx="3346684" cy="1407519"/>
          </a:xfrm>
          <a:custGeom>
            <a:avLst/>
            <a:gdLst>
              <a:gd name="connsiteX0" fmla="*/ 0 w 3346684"/>
              <a:gd name="connsiteY0" fmla="*/ 190219 h 1141293"/>
              <a:gd name="connsiteX1" fmla="*/ 190219 w 3346684"/>
              <a:gd name="connsiteY1" fmla="*/ 0 h 1141293"/>
              <a:gd name="connsiteX2" fmla="*/ 557781 w 3346684"/>
              <a:gd name="connsiteY2" fmla="*/ 0 h 1141293"/>
              <a:gd name="connsiteX3" fmla="*/ 557781 w 3346684"/>
              <a:gd name="connsiteY3" fmla="*/ 0 h 1141293"/>
              <a:gd name="connsiteX4" fmla="*/ 1394452 w 3346684"/>
              <a:gd name="connsiteY4" fmla="*/ 0 h 1141293"/>
              <a:gd name="connsiteX5" fmla="*/ 3156465 w 3346684"/>
              <a:gd name="connsiteY5" fmla="*/ 0 h 1141293"/>
              <a:gd name="connsiteX6" fmla="*/ 3346684 w 3346684"/>
              <a:gd name="connsiteY6" fmla="*/ 190219 h 1141293"/>
              <a:gd name="connsiteX7" fmla="*/ 3346684 w 3346684"/>
              <a:gd name="connsiteY7" fmla="*/ 665754 h 1141293"/>
              <a:gd name="connsiteX8" fmla="*/ 3346684 w 3346684"/>
              <a:gd name="connsiteY8" fmla="*/ 665754 h 1141293"/>
              <a:gd name="connsiteX9" fmla="*/ 3346684 w 3346684"/>
              <a:gd name="connsiteY9" fmla="*/ 951078 h 1141293"/>
              <a:gd name="connsiteX10" fmla="*/ 3346684 w 3346684"/>
              <a:gd name="connsiteY10" fmla="*/ 951074 h 1141293"/>
              <a:gd name="connsiteX11" fmla="*/ 3156465 w 3346684"/>
              <a:gd name="connsiteY11" fmla="*/ 1141293 h 1141293"/>
              <a:gd name="connsiteX12" fmla="*/ 1394452 w 3346684"/>
              <a:gd name="connsiteY12" fmla="*/ 1141293 h 1141293"/>
              <a:gd name="connsiteX13" fmla="*/ 1577794 w 3346684"/>
              <a:gd name="connsiteY13" fmla="*/ 1367771 h 1141293"/>
              <a:gd name="connsiteX14" fmla="*/ 557781 w 3346684"/>
              <a:gd name="connsiteY14" fmla="*/ 1141293 h 1141293"/>
              <a:gd name="connsiteX15" fmla="*/ 190219 w 3346684"/>
              <a:gd name="connsiteY15" fmla="*/ 1141293 h 1141293"/>
              <a:gd name="connsiteX16" fmla="*/ 0 w 3346684"/>
              <a:gd name="connsiteY16" fmla="*/ 951074 h 1141293"/>
              <a:gd name="connsiteX17" fmla="*/ 0 w 3346684"/>
              <a:gd name="connsiteY17" fmla="*/ 951078 h 1141293"/>
              <a:gd name="connsiteX18" fmla="*/ 0 w 3346684"/>
              <a:gd name="connsiteY18" fmla="*/ 665754 h 1141293"/>
              <a:gd name="connsiteX19" fmla="*/ 0 w 3346684"/>
              <a:gd name="connsiteY19" fmla="*/ 665754 h 1141293"/>
              <a:gd name="connsiteX20" fmla="*/ 0 w 3346684"/>
              <a:gd name="connsiteY20" fmla="*/ 190219 h 1141293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90395 w 3346684"/>
              <a:gd name="connsiteY12" fmla="*/ 1141293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484517 w 3346684"/>
              <a:gd name="connsiteY12" fmla="*/ 1150918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42269 w 3346684"/>
              <a:gd name="connsiteY12" fmla="*/ 1150918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42269 w 3346684"/>
              <a:gd name="connsiteY12" fmla="*/ 1150918 h 1367771"/>
              <a:gd name="connsiteX13" fmla="*/ 1625920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425523"/>
              <a:gd name="connsiteX1" fmla="*/ 190219 w 3346684"/>
              <a:gd name="connsiteY1" fmla="*/ 0 h 1425523"/>
              <a:gd name="connsiteX2" fmla="*/ 557781 w 3346684"/>
              <a:gd name="connsiteY2" fmla="*/ 0 h 1425523"/>
              <a:gd name="connsiteX3" fmla="*/ 557781 w 3346684"/>
              <a:gd name="connsiteY3" fmla="*/ 0 h 1425523"/>
              <a:gd name="connsiteX4" fmla="*/ 1394452 w 3346684"/>
              <a:gd name="connsiteY4" fmla="*/ 0 h 1425523"/>
              <a:gd name="connsiteX5" fmla="*/ 3156465 w 3346684"/>
              <a:gd name="connsiteY5" fmla="*/ 0 h 1425523"/>
              <a:gd name="connsiteX6" fmla="*/ 3346684 w 3346684"/>
              <a:gd name="connsiteY6" fmla="*/ 190219 h 1425523"/>
              <a:gd name="connsiteX7" fmla="*/ 3346684 w 3346684"/>
              <a:gd name="connsiteY7" fmla="*/ 665754 h 1425523"/>
              <a:gd name="connsiteX8" fmla="*/ 3346684 w 3346684"/>
              <a:gd name="connsiteY8" fmla="*/ 665754 h 1425523"/>
              <a:gd name="connsiteX9" fmla="*/ 3346684 w 3346684"/>
              <a:gd name="connsiteY9" fmla="*/ 951078 h 1425523"/>
              <a:gd name="connsiteX10" fmla="*/ 3346684 w 3346684"/>
              <a:gd name="connsiteY10" fmla="*/ 951074 h 1425523"/>
              <a:gd name="connsiteX11" fmla="*/ 3156465 w 3346684"/>
              <a:gd name="connsiteY11" fmla="*/ 1141293 h 1425523"/>
              <a:gd name="connsiteX12" fmla="*/ 1542269 w 3346684"/>
              <a:gd name="connsiteY12" fmla="*/ 1150918 h 1425523"/>
              <a:gd name="connsiteX13" fmla="*/ 1654796 w 3346684"/>
              <a:gd name="connsiteY13" fmla="*/ 1425523 h 1425523"/>
              <a:gd name="connsiteX14" fmla="*/ 557781 w 3346684"/>
              <a:gd name="connsiteY14" fmla="*/ 1141293 h 1425523"/>
              <a:gd name="connsiteX15" fmla="*/ 190219 w 3346684"/>
              <a:gd name="connsiteY15" fmla="*/ 1141293 h 1425523"/>
              <a:gd name="connsiteX16" fmla="*/ 0 w 3346684"/>
              <a:gd name="connsiteY16" fmla="*/ 951074 h 1425523"/>
              <a:gd name="connsiteX17" fmla="*/ 0 w 3346684"/>
              <a:gd name="connsiteY17" fmla="*/ 951078 h 1425523"/>
              <a:gd name="connsiteX18" fmla="*/ 0 w 3346684"/>
              <a:gd name="connsiteY18" fmla="*/ 665754 h 1425523"/>
              <a:gd name="connsiteX19" fmla="*/ 0 w 3346684"/>
              <a:gd name="connsiteY19" fmla="*/ 665754 h 1425523"/>
              <a:gd name="connsiteX20" fmla="*/ 0 w 3346684"/>
              <a:gd name="connsiteY20" fmla="*/ 190219 h 142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6684" h="1425523">
                <a:moveTo>
                  <a:pt x="0" y="190219"/>
                </a:moveTo>
                <a:cubicBezTo>
                  <a:pt x="0" y="85164"/>
                  <a:pt x="85164" y="0"/>
                  <a:pt x="190219" y="0"/>
                </a:cubicBezTo>
                <a:lnTo>
                  <a:pt x="557781" y="0"/>
                </a:lnTo>
                <a:lnTo>
                  <a:pt x="557781" y="0"/>
                </a:lnTo>
                <a:lnTo>
                  <a:pt x="1394452" y="0"/>
                </a:lnTo>
                <a:lnTo>
                  <a:pt x="3156465" y="0"/>
                </a:lnTo>
                <a:cubicBezTo>
                  <a:pt x="3261520" y="0"/>
                  <a:pt x="3346684" y="85164"/>
                  <a:pt x="3346684" y="190219"/>
                </a:cubicBezTo>
                <a:lnTo>
                  <a:pt x="3346684" y="665754"/>
                </a:lnTo>
                <a:lnTo>
                  <a:pt x="3346684" y="665754"/>
                </a:lnTo>
                <a:lnTo>
                  <a:pt x="3346684" y="951078"/>
                </a:lnTo>
                <a:lnTo>
                  <a:pt x="3346684" y="951074"/>
                </a:lnTo>
                <a:cubicBezTo>
                  <a:pt x="3346684" y="1056129"/>
                  <a:pt x="3261520" y="1141293"/>
                  <a:pt x="3156465" y="1141293"/>
                </a:cubicBezTo>
                <a:lnTo>
                  <a:pt x="1542269" y="1150918"/>
                </a:lnTo>
                <a:lnTo>
                  <a:pt x="1654796" y="1425523"/>
                </a:lnTo>
                <a:lnTo>
                  <a:pt x="557781" y="1141293"/>
                </a:lnTo>
                <a:lnTo>
                  <a:pt x="190219" y="1141293"/>
                </a:lnTo>
                <a:cubicBezTo>
                  <a:pt x="85164" y="1141293"/>
                  <a:pt x="0" y="1056129"/>
                  <a:pt x="0" y="951074"/>
                </a:cubicBezTo>
                <a:lnTo>
                  <a:pt x="0" y="951078"/>
                </a:lnTo>
                <a:lnTo>
                  <a:pt x="0" y="665754"/>
                </a:lnTo>
                <a:lnTo>
                  <a:pt x="0" y="665754"/>
                </a:lnTo>
                <a:lnTo>
                  <a:pt x="0" y="190219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ts val="38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Mike ie listening to music.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911008" y="1350818"/>
            <a:ext cx="2541341" cy="1601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50078" y="1346456"/>
            <a:ext cx="7097382" cy="47469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5122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" b="3301"/>
          <a:stretch/>
        </p:blipFill>
        <p:spPr bwMode="auto">
          <a:xfrm>
            <a:off x="3047999" y="1927655"/>
            <a:ext cx="6657109" cy="3574185"/>
          </a:xfrm>
          <a:prstGeom prst="roundRect">
            <a:avLst>
              <a:gd name="adj" fmla="val 1167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24秋\英语\图\P59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09" y="950494"/>
            <a:ext cx="10428836" cy="59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7"/>
          <p:cNvSpPr/>
          <p:nvPr/>
        </p:nvSpPr>
        <p:spPr>
          <a:xfrm>
            <a:off x="3183644" y="4059766"/>
            <a:ext cx="2541341" cy="1601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>
            <p:custDataLst>
              <p:tags r:id="rId1"/>
            </p:custDataLst>
          </p:nvPr>
        </p:nvSpPr>
        <p:spPr>
          <a:xfrm>
            <a:off x="4735465" y="2952725"/>
            <a:ext cx="3346684" cy="1407519"/>
          </a:xfrm>
          <a:custGeom>
            <a:avLst/>
            <a:gdLst>
              <a:gd name="connsiteX0" fmla="*/ 0 w 3346684"/>
              <a:gd name="connsiteY0" fmla="*/ 190219 h 1141293"/>
              <a:gd name="connsiteX1" fmla="*/ 190219 w 3346684"/>
              <a:gd name="connsiteY1" fmla="*/ 0 h 1141293"/>
              <a:gd name="connsiteX2" fmla="*/ 557781 w 3346684"/>
              <a:gd name="connsiteY2" fmla="*/ 0 h 1141293"/>
              <a:gd name="connsiteX3" fmla="*/ 557781 w 3346684"/>
              <a:gd name="connsiteY3" fmla="*/ 0 h 1141293"/>
              <a:gd name="connsiteX4" fmla="*/ 1394452 w 3346684"/>
              <a:gd name="connsiteY4" fmla="*/ 0 h 1141293"/>
              <a:gd name="connsiteX5" fmla="*/ 3156465 w 3346684"/>
              <a:gd name="connsiteY5" fmla="*/ 0 h 1141293"/>
              <a:gd name="connsiteX6" fmla="*/ 3346684 w 3346684"/>
              <a:gd name="connsiteY6" fmla="*/ 190219 h 1141293"/>
              <a:gd name="connsiteX7" fmla="*/ 3346684 w 3346684"/>
              <a:gd name="connsiteY7" fmla="*/ 665754 h 1141293"/>
              <a:gd name="connsiteX8" fmla="*/ 3346684 w 3346684"/>
              <a:gd name="connsiteY8" fmla="*/ 665754 h 1141293"/>
              <a:gd name="connsiteX9" fmla="*/ 3346684 w 3346684"/>
              <a:gd name="connsiteY9" fmla="*/ 951078 h 1141293"/>
              <a:gd name="connsiteX10" fmla="*/ 3346684 w 3346684"/>
              <a:gd name="connsiteY10" fmla="*/ 951074 h 1141293"/>
              <a:gd name="connsiteX11" fmla="*/ 3156465 w 3346684"/>
              <a:gd name="connsiteY11" fmla="*/ 1141293 h 1141293"/>
              <a:gd name="connsiteX12" fmla="*/ 1394452 w 3346684"/>
              <a:gd name="connsiteY12" fmla="*/ 1141293 h 1141293"/>
              <a:gd name="connsiteX13" fmla="*/ 1577794 w 3346684"/>
              <a:gd name="connsiteY13" fmla="*/ 1367771 h 1141293"/>
              <a:gd name="connsiteX14" fmla="*/ 557781 w 3346684"/>
              <a:gd name="connsiteY14" fmla="*/ 1141293 h 1141293"/>
              <a:gd name="connsiteX15" fmla="*/ 190219 w 3346684"/>
              <a:gd name="connsiteY15" fmla="*/ 1141293 h 1141293"/>
              <a:gd name="connsiteX16" fmla="*/ 0 w 3346684"/>
              <a:gd name="connsiteY16" fmla="*/ 951074 h 1141293"/>
              <a:gd name="connsiteX17" fmla="*/ 0 w 3346684"/>
              <a:gd name="connsiteY17" fmla="*/ 951078 h 1141293"/>
              <a:gd name="connsiteX18" fmla="*/ 0 w 3346684"/>
              <a:gd name="connsiteY18" fmla="*/ 665754 h 1141293"/>
              <a:gd name="connsiteX19" fmla="*/ 0 w 3346684"/>
              <a:gd name="connsiteY19" fmla="*/ 665754 h 1141293"/>
              <a:gd name="connsiteX20" fmla="*/ 0 w 3346684"/>
              <a:gd name="connsiteY20" fmla="*/ 190219 h 1141293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90395 w 3346684"/>
              <a:gd name="connsiteY12" fmla="*/ 1141293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484517 w 3346684"/>
              <a:gd name="connsiteY12" fmla="*/ 1150918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42269 w 3346684"/>
              <a:gd name="connsiteY12" fmla="*/ 1150918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42269 w 3346684"/>
              <a:gd name="connsiteY12" fmla="*/ 1150918 h 1367771"/>
              <a:gd name="connsiteX13" fmla="*/ 1625920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425523"/>
              <a:gd name="connsiteX1" fmla="*/ 190219 w 3346684"/>
              <a:gd name="connsiteY1" fmla="*/ 0 h 1425523"/>
              <a:gd name="connsiteX2" fmla="*/ 557781 w 3346684"/>
              <a:gd name="connsiteY2" fmla="*/ 0 h 1425523"/>
              <a:gd name="connsiteX3" fmla="*/ 557781 w 3346684"/>
              <a:gd name="connsiteY3" fmla="*/ 0 h 1425523"/>
              <a:gd name="connsiteX4" fmla="*/ 1394452 w 3346684"/>
              <a:gd name="connsiteY4" fmla="*/ 0 h 1425523"/>
              <a:gd name="connsiteX5" fmla="*/ 3156465 w 3346684"/>
              <a:gd name="connsiteY5" fmla="*/ 0 h 1425523"/>
              <a:gd name="connsiteX6" fmla="*/ 3346684 w 3346684"/>
              <a:gd name="connsiteY6" fmla="*/ 190219 h 1425523"/>
              <a:gd name="connsiteX7" fmla="*/ 3346684 w 3346684"/>
              <a:gd name="connsiteY7" fmla="*/ 665754 h 1425523"/>
              <a:gd name="connsiteX8" fmla="*/ 3346684 w 3346684"/>
              <a:gd name="connsiteY8" fmla="*/ 665754 h 1425523"/>
              <a:gd name="connsiteX9" fmla="*/ 3346684 w 3346684"/>
              <a:gd name="connsiteY9" fmla="*/ 951078 h 1425523"/>
              <a:gd name="connsiteX10" fmla="*/ 3346684 w 3346684"/>
              <a:gd name="connsiteY10" fmla="*/ 951074 h 1425523"/>
              <a:gd name="connsiteX11" fmla="*/ 3156465 w 3346684"/>
              <a:gd name="connsiteY11" fmla="*/ 1141293 h 1425523"/>
              <a:gd name="connsiteX12" fmla="*/ 1542269 w 3346684"/>
              <a:gd name="connsiteY12" fmla="*/ 1150918 h 1425523"/>
              <a:gd name="connsiteX13" fmla="*/ 1654796 w 3346684"/>
              <a:gd name="connsiteY13" fmla="*/ 1425523 h 1425523"/>
              <a:gd name="connsiteX14" fmla="*/ 557781 w 3346684"/>
              <a:gd name="connsiteY14" fmla="*/ 1141293 h 1425523"/>
              <a:gd name="connsiteX15" fmla="*/ 190219 w 3346684"/>
              <a:gd name="connsiteY15" fmla="*/ 1141293 h 1425523"/>
              <a:gd name="connsiteX16" fmla="*/ 0 w 3346684"/>
              <a:gd name="connsiteY16" fmla="*/ 951074 h 1425523"/>
              <a:gd name="connsiteX17" fmla="*/ 0 w 3346684"/>
              <a:gd name="connsiteY17" fmla="*/ 951078 h 1425523"/>
              <a:gd name="connsiteX18" fmla="*/ 0 w 3346684"/>
              <a:gd name="connsiteY18" fmla="*/ 665754 h 1425523"/>
              <a:gd name="connsiteX19" fmla="*/ 0 w 3346684"/>
              <a:gd name="connsiteY19" fmla="*/ 665754 h 1425523"/>
              <a:gd name="connsiteX20" fmla="*/ 0 w 3346684"/>
              <a:gd name="connsiteY20" fmla="*/ 190219 h 142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6684" h="1425523">
                <a:moveTo>
                  <a:pt x="0" y="190219"/>
                </a:moveTo>
                <a:cubicBezTo>
                  <a:pt x="0" y="85164"/>
                  <a:pt x="85164" y="0"/>
                  <a:pt x="190219" y="0"/>
                </a:cubicBezTo>
                <a:lnTo>
                  <a:pt x="557781" y="0"/>
                </a:lnTo>
                <a:lnTo>
                  <a:pt x="557781" y="0"/>
                </a:lnTo>
                <a:lnTo>
                  <a:pt x="1394452" y="0"/>
                </a:lnTo>
                <a:lnTo>
                  <a:pt x="3156465" y="0"/>
                </a:lnTo>
                <a:cubicBezTo>
                  <a:pt x="3261520" y="0"/>
                  <a:pt x="3346684" y="85164"/>
                  <a:pt x="3346684" y="190219"/>
                </a:cubicBezTo>
                <a:lnTo>
                  <a:pt x="3346684" y="665754"/>
                </a:lnTo>
                <a:lnTo>
                  <a:pt x="3346684" y="665754"/>
                </a:lnTo>
                <a:lnTo>
                  <a:pt x="3346684" y="951078"/>
                </a:lnTo>
                <a:lnTo>
                  <a:pt x="3346684" y="951074"/>
                </a:lnTo>
                <a:cubicBezTo>
                  <a:pt x="3346684" y="1056129"/>
                  <a:pt x="3261520" y="1141293"/>
                  <a:pt x="3156465" y="1141293"/>
                </a:cubicBezTo>
                <a:lnTo>
                  <a:pt x="1542269" y="1150918"/>
                </a:lnTo>
                <a:lnTo>
                  <a:pt x="1654796" y="1425523"/>
                </a:lnTo>
                <a:lnTo>
                  <a:pt x="557781" y="1141293"/>
                </a:lnTo>
                <a:lnTo>
                  <a:pt x="190219" y="1141293"/>
                </a:lnTo>
                <a:cubicBezTo>
                  <a:pt x="85164" y="1141293"/>
                  <a:pt x="0" y="1056129"/>
                  <a:pt x="0" y="951074"/>
                </a:cubicBezTo>
                <a:lnTo>
                  <a:pt x="0" y="951078"/>
                </a:lnTo>
                <a:lnTo>
                  <a:pt x="0" y="665754"/>
                </a:lnTo>
                <a:lnTo>
                  <a:pt x="0" y="665754"/>
                </a:lnTo>
                <a:lnTo>
                  <a:pt x="0" y="190219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ts val="3800"/>
              </a:lnSpc>
            </a:pP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47063" y="2989891"/>
            <a:ext cx="3064816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800"/>
              </a:lnSpc>
            </a:pPr>
            <a:r>
              <a:rPr lang="en-US" altLang="zh-CN" sz="2800">
                <a:solidFill>
                  <a:prstClr val="black"/>
                </a:solidFill>
                <a:latin typeface="Comic Sans MS" panose="030F0702030302020204" pitchFamily="66" charset="0"/>
              </a:rPr>
              <a:t>Wu Binbin and Robin are running.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24秋\英语\图\P59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09" y="950494"/>
            <a:ext cx="10428836" cy="59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>
            <p:custDataLst>
              <p:tags r:id="rId1"/>
            </p:custDataLst>
          </p:nvPr>
        </p:nvSpPr>
        <p:spPr>
          <a:xfrm>
            <a:off x="4735465" y="2952725"/>
            <a:ext cx="3346684" cy="1407519"/>
          </a:xfrm>
          <a:custGeom>
            <a:avLst/>
            <a:gdLst>
              <a:gd name="connsiteX0" fmla="*/ 0 w 3346684"/>
              <a:gd name="connsiteY0" fmla="*/ 190219 h 1141293"/>
              <a:gd name="connsiteX1" fmla="*/ 190219 w 3346684"/>
              <a:gd name="connsiteY1" fmla="*/ 0 h 1141293"/>
              <a:gd name="connsiteX2" fmla="*/ 557781 w 3346684"/>
              <a:gd name="connsiteY2" fmla="*/ 0 h 1141293"/>
              <a:gd name="connsiteX3" fmla="*/ 557781 w 3346684"/>
              <a:gd name="connsiteY3" fmla="*/ 0 h 1141293"/>
              <a:gd name="connsiteX4" fmla="*/ 1394452 w 3346684"/>
              <a:gd name="connsiteY4" fmla="*/ 0 h 1141293"/>
              <a:gd name="connsiteX5" fmla="*/ 3156465 w 3346684"/>
              <a:gd name="connsiteY5" fmla="*/ 0 h 1141293"/>
              <a:gd name="connsiteX6" fmla="*/ 3346684 w 3346684"/>
              <a:gd name="connsiteY6" fmla="*/ 190219 h 1141293"/>
              <a:gd name="connsiteX7" fmla="*/ 3346684 w 3346684"/>
              <a:gd name="connsiteY7" fmla="*/ 665754 h 1141293"/>
              <a:gd name="connsiteX8" fmla="*/ 3346684 w 3346684"/>
              <a:gd name="connsiteY8" fmla="*/ 665754 h 1141293"/>
              <a:gd name="connsiteX9" fmla="*/ 3346684 w 3346684"/>
              <a:gd name="connsiteY9" fmla="*/ 951078 h 1141293"/>
              <a:gd name="connsiteX10" fmla="*/ 3346684 w 3346684"/>
              <a:gd name="connsiteY10" fmla="*/ 951074 h 1141293"/>
              <a:gd name="connsiteX11" fmla="*/ 3156465 w 3346684"/>
              <a:gd name="connsiteY11" fmla="*/ 1141293 h 1141293"/>
              <a:gd name="connsiteX12" fmla="*/ 1394452 w 3346684"/>
              <a:gd name="connsiteY12" fmla="*/ 1141293 h 1141293"/>
              <a:gd name="connsiteX13" fmla="*/ 1577794 w 3346684"/>
              <a:gd name="connsiteY13" fmla="*/ 1367771 h 1141293"/>
              <a:gd name="connsiteX14" fmla="*/ 557781 w 3346684"/>
              <a:gd name="connsiteY14" fmla="*/ 1141293 h 1141293"/>
              <a:gd name="connsiteX15" fmla="*/ 190219 w 3346684"/>
              <a:gd name="connsiteY15" fmla="*/ 1141293 h 1141293"/>
              <a:gd name="connsiteX16" fmla="*/ 0 w 3346684"/>
              <a:gd name="connsiteY16" fmla="*/ 951074 h 1141293"/>
              <a:gd name="connsiteX17" fmla="*/ 0 w 3346684"/>
              <a:gd name="connsiteY17" fmla="*/ 951078 h 1141293"/>
              <a:gd name="connsiteX18" fmla="*/ 0 w 3346684"/>
              <a:gd name="connsiteY18" fmla="*/ 665754 h 1141293"/>
              <a:gd name="connsiteX19" fmla="*/ 0 w 3346684"/>
              <a:gd name="connsiteY19" fmla="*/ 665754 h 1141293"/>
              <a:gd name="connsiteX20" fmla="*/ 0 w 3346684"/>
              <a:gd name="connsiteY20" fmla="*/ 190219 h 1141293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90395 w 3346684"/>
              <a:gd name="connsiteY12" fmla="*/ 1141293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484517 w 3346684"/>
              <a:gd name="connsiteY12" fmla="*/ 1150918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42269 w 3346684"/>
              <a:gd name="connsiteY12" fmla="*/ 1150918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42269 w 3346684"/>
              <a:gd name="connsiteY12" fmla="*/ 1150918 h 1367771"/>
              <a:gd name="connsiteX13" fmla="*/ 1625920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425523"/>
              <a:gd name="connsiteX1" fmla="*/ 190219 w 3346684"/>
              <a:gd name="connsiteY1" fmla="*/ 0 h 1425523"/>
              <a:gd name="connsiteX2" fmla="*/ 557781 w 3346684"/>
              <a:gd name="connsiteY2" fmla="*/ 0 h 1425523"/>
              <a:gd name="connsiteX3" fmla="*/ 557781 w 3346684"/>
              <a:gd name="connsiteY3" fmla="*/ 0 h 1425523"/>
              <a:gd name="connsiteX4" fmla="*/ 1394452 w 3346684"/>
              <a:gd name="connsiteY4" fmla="*/ 0 h 1425523"/>
              <a:gd name="connsiteX5" fmla="*/ 3156465 w 3346684"/>
              <a:gd name="connsiteY5" fmla="*/ 0 h 1425523"/>
              <a:gd name="connsiteX6" fmla="*/ 3346684 w 3346684"/>
              <a:gd name="connsiteY6" fmla="*/ 190219 h 1425523"/>
              <a:gd name="connsiteX7" fmla="*/ 3346684 w 3346684"/>
              <a:gd name="connsiteY7" fmla="*/ 665754 h 1425523"/>
              <a:gd name="connsiteX8" fmla="*/ 3346684 w 3346684"/>
              <a:gd name="connsiteY8" fmla="*/ 665754 h 1425523"/>
              <a:gd name="connsiteX9" fmla="*/ 3346684 w 3346684"/>
              <a:gd name="connsiteY9" fmla="*/ 951078 h 1425523"/>
              <a:gd name="connsiteX10" fmla="*/ 3346684 w 3346684"/>
              <a:gd name="connsiteY10" fmla="*/ 951074 h 1425523"/>
              <a:gd name="connsiteX11" fmla="*/ 3156465 w 3346684"/>
              <a:gd name="connsiteY11" fmla="*/ 1141293 h 1425523"/>
              <a:gd name="connsiteX12" fmla="*/ 1542269 w 3346684"/>
              <a:gd name="connsiteY12" fmla="*/ 1150918 h 1425523"/>
              <a:gd name="connsiteX13" fmla="*/ 1654796 w 3346684"/>
              <a:gd name="connsiteY13" fmla="*/ 1425523 h 1425523"/>
              <a:gd name="connsiteX14" fmla="*/ 557781 w 3346684"/>
              <a:gd name="connsiteY14" fmla="*/ 1141293 h 1425523"/>
              <a:gd name="connsiteX15" fmla="*/ 190219 w 3346684"/>
              <a:gd name="connsiteY15" fmla="*/ 1141293 h 1425523"/>
              <a:gd name="connsiteX16" fmla="*/ 0 w 3346684"/>
              <a:gd name="connsiteY16" fmla="*/ 951074 h 1425523"/>
              <a:gd name="connsiteX17" fmla="*/ 0 w 3346684"/>
              <a:gd name="connsiteY17" fmla="*/ 951078 h 1425523"/>
              <a:gd name="connsiteX18" fmla="*/ 0 w 3346684"/>
              <a:gd name="connsiteY18" fmla="*/ 665754 h 1425523"/>
              <a:gd name="connsiteX19" fmla="*/ 0 w 3346684"/>
              <a:gd name="connsiteY19" fmla="*/ 665754 h 1425523"/>
              <a:gd name="connsiteX20" fmla="*/ 0 w 3346684"/>
              <a:gd name="connsiteY20" fmla="*/ 190219 h 142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6684" h="1425523">
                <a:moveTo>
                  <a:pt x="0" y="190219"/>
                </a:moveTo>
                <a:cubicBezTo>
                  <a:pt x="0" y="85164"/>
                  <a:pt x="85164" y="0"/>
                  <a:pt x="190219" y="0"/>
                </a:cubicBezTo>
                <a:lnTo>
                  <a:pt x="557781" y="0"/>
                </a:lnTo>
                <a:lnTo>
                  <a:pt x="557781" y="0"/>
                </a:lnTo>
                <a:lnTo>
                  <a:pt x="1394452" y="0"/>
                </a:lnTo>
                <a:lnTo>
                  <a:pt x="3156465" y="0"/>
                </a:lnTo>
                <a:cubicBezTo>
                  <a:pt x="3261520" y="0"/>
                  <a:pt x="3346684" y="85164"/>
                  <a:pt x="3346684" y="190219"/>
                </a:cubicBezTo>
                <a:lnTo>
                  <a:pt x="3346684" y="665754"/>
                </a:lnTo>
                <a:lnTo>
                  <a:pt x="3346684" y="665754"/>
                </a:lnTo>
                <a:lnTo>
                  <a:pt x="3346684" y="951078"/>
                </a:lnTo>
                <a:lnTo>
                  <a:pt x="3346684" y="951074"/>
                </a:lnTo>
                <a:cubicBezTo>
                  <a:pt x="3346684" y="1056129"/>
                  <a:pt x="3261520" y="1141293"/>
                  <a:pt x="3156465" y="1141293"/>
                </a:cubicBezTo>
                <a:lnTo>
                  <a:pt x="1542269" y="1150918"/>
                </a:lnTo>
                <a:lnTo>
                  <a:pt x="1654796" y="1425523"/>
                </a:lnTo>
                <a:lnTo>
                  <a:pt x="557781" y="1141293"/>
                </a:lnTo>
                <a:lnTo>
                  <a:pt x="190219" y="1141293"/>
                </a:lnTo>
                <a:cubicBezTo>
                  <a:pt x="85164" y="1141293"/>
                  <a:pt x="0" y="1056129"/>
                  <a:pt x="0" y="951074"/>
                </a:cubicBezTo>
                <a:lnTo>
                  <a:pt x="0" y="951078"/>
                </a:lnTo>
                <a:lnTo>
                  <a:pt x="0" y="665754"/>
                </a:lnTo>
                <a:lnTo>
                  <a:pt x="0" y="665754"/>
                </a:lnTo>
                <a:lnTo>
                  <a:pt x="0" y="190219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ts val="3800"/>
              </a:lnSpc>
            </a:pP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040644" y="2327233"/>
            <a:ext cx="2541341" cy="1601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928349" y="2989891"/>
            <a:ext cx="3048000" cy="10669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ts val="3800"/>
              </a:lnSpc>
            </a:pPr>
            <a:r>
              <a:rPr lang="en-US" altLang="zh-CN" sz="2800">
                <a:solidFill>
                  <a:prstClr val="black"/>
                </a:solidFill>
                <a:latin typeface="Comic Sans MS" panose="030F0702030302020204" pitchFamily="66" charset="0"/>
              </a:rPr>
              <a:t>Zhang Peng is </a:t>
            </a:r>
            <a:r>
              <a:rPr lang="en-US" altLang="zh-CN" sz="2800" smtClean="0">
                <a:solidFill>
                  <a:prstClr val="black"/>
                </a:solidFill>
                <a:latin typeface="Comic Sans MS" panose="030F0702030302020204" pitchFamily="66" charset="0"/>
              </a:rPr>
              <a:t>reading a book.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24秋\英语\图\P59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09" y="950494"/>
            <a:ext cx="10428836" cy="59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5989190" y="1288472"/>
            <a:ext cx="2541341" cy="1601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4735465" y="2952725"/>
            <a:ext cx="3346684" cy="1407519"/>
          </a:xfrm>
          <a:custGeom>
            <a:avLst/>
            <a:gdLst>
              <a:gd name="connsiteX0" fmla="*/ 0 w 3346684"/>
              <a:gd name="connsiteY0" fmla="*/ 190219 h 1141293"/>
              <a:gd name="connsiteX1" fmla="*/ 190219 w 3346684"/>
              <a:gd name="connsiteY1" fmla="*/ 0 h 1141293"/>
              <a:gd name="connsiteX2" fmla="*/ 557781 w 3346684"/>
              <a:gd name="connsiteY2" fmla="*/ 0 h 1141293"/>
              <a:gd name="connsiteX3" fmla="*/ 557781 w 3346684"/>
              <a:gd name="connsiteY3" fmla="*/ 0 h 1141293"/>
              <a:gd name="connsiteX4" fmla="*/ 1394452 w 3346684"/>
              <a:gd name="connsiteY4" fmla="*/ 0 h 1141293"/>
              <a:gd name="connsiteX5" fmla="*/ 3156465 w 3346684"/>
              <a:gd name="connsiteY5" fmla="*/ 0 h 1141293"/>
              <a:gd name="connsiteX6" fmla="*/ 3346684 w 3346684"/>
              <a:gd name="connsiteY6" fmla="*/ 190219 h 1141293"/>
              <a:gd name="connsiteX7" fmla="*/ 3346684 w 3346684"/>
              <a:gd name="connsiteY7" fmla="*/ 665754 h 1141293"/>
              <a:gd name="connsiteX8" fmla="*/ 3346684 w 3346684"/>
              <a:gd name="connsiteY8" fmla="*/ 665754 h 1141293"/>
              <a:gd name="connsiteX9" fmla="*/ 3346684 w 3346684"/>
              <a:gd name="connsiteY9" fmla="*/ 951078 h 1141293"/>
              <a:gd name="connsiteX10" fmla="*/ 3346684 w 3346684"/>
              <a:gd name="connsiteY10" fmla="*/ 951074 h 1141293"/>
              <a:gd name="connsiteX11" fmla="*/ 3156465 w 3346684"/>
              <a:gd name="connsiteY11" fmla="*/ 1141293 h 1141293"/>
              <a:gd name="connsiteX12" fmla="*/ 1394452 w 3346684"/>
              <a:gd name="connsiteY12" fmla="*/ 1141293 h 1141293"/>
              <a:gd name="connsiteX13" fmla="*/ 1577794 w 3346684"/>
              <a:gd name="connsiteY13" fmla="*/ 1367771 h 1141293"/>
              <a:gd name="connsiteX14" fmla="*/ 557781 w 3346684"/>
              <a:gd name="connsiteY14" fmla="*/ 1141293 h 1141293"/>
              <a:gd name="connsiteX15" fmla="*/ 190219 w 3346684"/>
              <a:gd name="connsiteY15" fmla="*/ 1141293 h 1141293"/>
              <a:gd name="connsiteX16" fmla="*/ 0 w 3346684"/>
              <a:gd name="connsiteY16" fmla="*/ 951074 h 1141293"/>
              <a:gd name="connsiteX17" fmla="*/ 0 w 3346684"/>
              <a:gd name="connsiteY17" fmla="*/ 951078 h 1141293"/>
              <a:gd name="connsiteX18" fmla="*/ 0 w 3346684"/>
              <a:gd name="connsiteY18" fmla="*/ 665754 h 1141293"/>
              <a:gd name="connsiteX19" fmla="*/ 0 w 3346684"/>
              <a:gd name="connsiteY19" fmla="*/ 665754 h 1141293"/>
              <a:gd name="connsiteX20" fmla="*/ 0 w 3346684"/>
              <a:gd name="connsiteY20" fmla="*/ 190219 h 1141293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90395 w 3346684"/>
              <a:gd name="connsiteY12" fmla="*/ 1141293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484517 w 3346684"/>
              <a:gd name="connsiteY12" fmla="*/ 1150918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42269 w 3346684"/>
              <a:gd name="connsiteY12" fmla="*/ 1150918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42269 w 3346684"/>
              <a:gd name="connsiteY12" fmla="*/ 1150918 h 1367771"/>
              <a:gd name="connsiteX13" fmla="*/ 1625920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425523"/>
              <a:gd name="connsiteX1" fmla="*/ 190219 w 3346684"/>
              <a:gd name="connsiteY1" fmla="*/ 0 h 1425523"/>
              <a:gd name="connsiteX2" fmla="*/ 557781 w 3346684"/>
              <a:gd name="connsiteY2" fmla="*/ 0 h 1425523"/>
              <a:gd name="connsiteX3" fmla="*/ 557781 w 3346684"/>
              <a:gd name="connsiteY3" fmla="*/ 0 h 1425523"/>
              <a:gd name="connsiteX4" fmla="*/ 1394452 w 3346684"/>
              <a:gd name="connsiteY4" fmla="*/ 0 h 1425523"/>
              <a:gd name="connsiteX5" fmla="*/ 3156465 w 3346684"/>
              <a:gd name="connsiteY5" fmla="*/ 0 h 1425523"/>
              <a:gd name="connsiteX6" fmla="*/ 3346684 w 3346684"/>
              <a:gd name="connsiteY6" fmla="*/ 190219 h 1425523"/>
              <a:gd name="connsiteX7" fmla="*/ 3346684 w 3346684"/>
              <a:gd name="connsiteY7" fmla="*/ 665754 h 1425523"/>
              <a:gd name="connsiteX8" fmla="*/ 3346684 w 3346684"/>
              <a:gd name="connsiteY8" fmla="*/ 665754 h 1425523"/>
              <a:gd name="connsiteX9" fmla="*/ 3346684 w 3346684"/>
              <a:gd name="connsiteY9" fmla="*/ 951078 h 1425523"/>
              <a:gd name="connsiteX10" fmla="*/ 3346684 w 3346684"/>
              <a:gd name="connsiteY10" fmla="*/ 951074 h 1425523"/>
              <a:gd name="connsiteX11" fmla="*/ 3156465 w 3346684"/>
              <a:gd name="connsiteY11" fmla="*/ 1141293 h 1425523"/>
              <a:gd name="connsiteX12" fmla="*/ 1542269 w 3346684"/>
              <a:gd name="connsiteY12" fmla="*/ 1150918 h 1425523"/>
              <a:gd name="connsiteX13" fmla="*/ 1654796 w 3346684"/>
              <a:gd name="connsiteY13" fmla="*/ 1425523 h 1425523"/>
              <a:gd name="connsiteX14" fmla="*/ 557781 w 3346684"/>
              <a:gd name="connsiteY14" fmla="*/ 1141293 h 1425523"/>
              <a:gd name="connsiteX15" fmla="*/ 190219 w 3346684"/>
              <a:gd name="connsiteY15" fmla="*/ 1141293 h 1425523"/>
              <a:gd name="connsiteX16" fmla="*/ 0 w 3346684"/>
              <a:gd name="connsiteY16" fmla="*/ 951074 h 1425523"/>
              <a:gd name="connsiteX17" fmla="*/ 0 w 3346684"/>
              <a:gd name="connsiteY17" fmla="*/ 951078 h 1425523"/>
              <a:gd name="connsiteX18" fmla="*/ 0 w 3346684"/>
              <a:gd name="connsiteY18" fmla="*/ 665754 h 1425523"/>
              <a:gd name="connsiteX19" fmla="*/ 0 w 3346684"/>
              <a:gd name="connsiteY19" fmla="*/ 665754 h 1425523"/>
              <a:gd name="connsiteX20" fmla="*/ 0 w 3346684"/>
              <a:gd name="connsiteY20" fmla="*/ 190219 h 142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6684" h="1425523">
                <a:moveTo>
                  <a:pt x="0" y="190219"/>
                </a:moveTo>
                <a:cubicBezTo>
                  <a:pt x="0" y="85164"/>
                  <a:pt x="85164" y="0"/>
                  <a:pt x="190219" y="0"/>
                </a:cubicBezTo>
                <a:lnTo>
                  <a:pt x="557781" y="0"/>
                </a:lnTo>
                <a:lnTo>
                  <a:pt x="557781" y="0"/>
                </a:lnTo>
                <a:lnTo>
                  <a:pt x="1394452" y="0"/>
                </a:lnTo>
                <a:lnTo>
                  <a:pt x="3156465" y="0"/>
                </a:lnTo>
                <a:cubicBezTo>
                  <a:pt x="3261520" y="0"/>
                  <a:pt x="3346684" y="85164"/>
                  <a:pt x="3346684" y="190219"/>
                </a:cubicBezTo>
                <a:lnTo>
                  <a:pt x="3346684" y="665754"/>
                </a:lnTo>
                <a:lnTo>
                  <a:pt x="3346684" y="665754"/>
                </a:lnTo>
                <a:lnTo>
                  <a:pt x="3346684" y="951078"/>
                </a:lnTo>
                <a:lnTo>
                  <a:pt x="3346684" y="951074"/>
                </a:lnTo>
                <a:cubicBezTo>
                  <a:pt x="3346684" y="1056129"/>
                  <a:pt x="3261520" y="1141293"/>
                  <a:pt x="3156465" y="1141293"/>
                </a:cubicBezTo>
                <a:lnTo>
                  <a:pt x="1542269" y="1150918"/>
                </a:lnTo>
                <a:lnTo>
                  <a:pt x="1654796" y="1425523"/>
                </a:lnTo>
                <a:lnTo>
                  <a:pt x="557781" y="1141293"/>
                </a:lnTo>
                <a:lnTo>
                  <a:pt x="190219" y="1141293"/>
                </a:lnTo>
                <a:cubicBezTo>
                  <a:pt x="85164" y="1141293"/>
                  <a:pt x="0" y="1056129"/>
                  <a:pt x="0" y="951074"/>
                </a:cubicBezTo>
                <a:lnTo>
                  <a:pt x="0" y="951078"/>
                </a:lnTo>
                <a:lnTo>
                  <a:pt x="0" y="665754"/>
                </a:lnTo>
                <a:lnTo>
                  <a:pt x="0" y="665754"/>
                </a:lnTo>
                <a:lnTo>
                  <a:pt x="0" y="190219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ts val="3800"/>
              </a:lnSpc>
            </a:pP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04839" y="3027059"/>
            <a:ext cx="3549876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800"/>
              </a:lnSpc>
            </a:pPr>
            <a:r>
              <a:rPr lang="en-US" altLang="zh-CN" sz="2800" smtClean="0">
                <a:solidFill>
                  <a:prstClr val="black"/>
                </a:solidFill>
                <a:latin typeface="Comic Sans MS" panose="030F0702030302020204" pitchFamily="66" charset="0"/>
              </a:rPr>
              <a:t>Sarah </a:t>
            </a:r>
            <a:r>
              <a:rPr lang="en-US" altLang="zh-CN" sz="2800">
                <a:solidFill>
                  <a:prstClr val="black"/>
                </a:solidFill>
                <a:latin typeface="Comic Sans MS" panose="030F0702030302020204" pitchFamily="66" charset="0"/>
              </a:rPr>
              <a:t>and Chen Jie are </a:t>
            </a:r>
            <a:r>
              <a:rPr lang="en-US" altLang="zh-CN" sz="2800" smtClean="0">
                <a:solidFill>
                  <a:prstClr val="black"/>
                </a:solidFill>
                <a:latin typeface="Comic Sans MS" panose="030F0702030302020204" pitchFamily="66" charset="0"/>
              </a:rPr>
              <a:t>eating lunch.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19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24秋\英语\图\P59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09" y="950494"/>
            <a:ext cx="10428836" cy="59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8125691" y="2090057"/>
            <a:ext cx="1932709" cy="2003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4735465" y="2952725"/>
            <a:ext cx="3346684" cy="1407519"/>
          </a:xfrm>
          <a:custGeom>
            <a:avLst/>
            <a:gdLst>
              <a:gd name="connsiteX0" fmla="*/ 0 w 3346684"/>
              <a:gd name="connsiteY0" fmla="*/ 190219 h 1141293"/>
              <a:gd name="connsiteX1" fmla="*/ 190219 w 3346684"/>
              <a:gd name="connsiteY1" fmla="*/ 0 h 1141293"/>
              <a:gd name="connsiteX2" fmla="*/ 557781 w 3346684"/>
              <a:gd name="connsiteY2" fmla="*/ 0 h 1141293"/>
              <a:gd name="connsiteX3" fmla="*/ 557781 w 3346684"/>
              <a:gd name="connsiteY3" fmla="*/ 0 h 1141293"/>
              <a:gd name="connsiteX4" fmla="*/ 1394452 w 3346684"/>
              <a:gd name="connsiteY4" fmla="*/ 0 h 1141293"/>
              <a:gd name="connsiteX5" fmla="*/ 3156465 w 3346684"/>
              <a:gd name="connsiteY5" fmla="*/ 0 h 1141293"/>
              <a:gd name="connsiteX6" fmla="*/ 3346684 w 3346684"/>
              <a:gd name="connsiteY6" fmla="*/ 190219 h 1141293"/>
              <a:gd name="connsiteX7" fmla="*/ 3346684 w 3346684"/>
              <a:gd name="connsiteY7" fmla="*/ 665754 h 1141293"/>
              <a:gd name="connsiteX8" fmla="*/ 3346684 w 3346684"/>
              <a:gd name="connsiteY8" fmla="*/ 665754 h 1141293"/>
              <a:gd name="connsiteX9" fmla="*/ 3346684 w 3346684"/>
              <a:gd name="connsiteY9" fmla="*/ 951078 h 1141293"/>
              <a:gd name="connsiteX10" fmla="*/ 3346684 w 3346684"/>
              <a:gd name="connsiteY10" fmla="*/ 951074 h 1141293"/>
              <a:gd name="connsiteX11" fmla="*/ 3156465 w 3346684"/>
              <a:gd name="connsiteY11" fmla="*/ 1141293 h 1141293"/>
              <a:gd name="connsiteX12" fmla="*/ 1394452 w 3346684"/>
              <a:gd name="connsiteY12" fmla="*/ 1141293 h 1141293"/>
              <a:gd name="connsiteX13" fmla="*/ 1577794 w 3346684"/>
              <a:gd name="connsiteY13" fmla="*/ 1367771 h 1141293"/>
              <a:gd name="connsiteX14" fmla="*/ 557781 w 3346684"/>
              <a:gd name="connsiteY14" fmla="*/ 1141293 h 1141293"/>
              <a:gd name="connsiteX15" fmla="*/ 190219 w 3346684"/>
              <a:gd name="connsiteY15" fmla="*/ 1141293 h 1141293"/>
              <a:gd name="connsiteX16" fmla="*/ 0 w 3346684"/>
              <a:gd name="connsiteY16" fmla="*/ 951074 h 1141293"/>
              <a:gd name="connsiteX17" fmla="*/ 0 w 3346684"/>
              <a:gd name="connsiteY17" fmla="*/ 951078 h 1141293"/>
              <a:gd name="connsiteX18" fmla="*/ 0 w 3346684"/>
              <a:gd name="connsiteY18" fmla="*/ 665754 h 1141293"/>
              <a:gd name="connsiteX19" fmla="*/ 0 w 3346684"/>
              <a:gd name="connsiteY19" fmla="*/ 665754 h 1141293"/>
              <a:gd name="connsiteX20" fmla="*/ 0 w 3346684"/>
              <a:gd name="connsiteY20" fmla="*/ 190219 h 1141293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90395 w 3346684"/>
              <a:gd name="connsiteY12" fmla="*/ 1141293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484517 w 3346684"/>
              <a:gd name="connsiteY12" fmla="*/ 1150918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42269 w 3346684"/>
              <a:gd name="connsiteY12" fmla="*/ 1150918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42269 w 3346684"/>
              <a:gd name="connsiteY12" fmla="*/ 1150918 h 1367771"/>
              <a:gd name="connsiteX13" fmla="*/ 1625920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425523"/>
              <a:gd name="connsiteX1" fmla="*/ 190219 w 3346684"/>
              <a:gd name="connsiteY1" fmla="*/ 0 h 1425523"/>
              <a:gd name="connsiteX2" fmla="*/ 557781 w 3346684"/>
              <a:gd name="connsiteY2" fmla="*/ 0 h 1425523"/>
              <a:gd name="connsiteX3" fmla="*/ 557781 w 3346684"/>
              <a:gd name="connsiteY3" fmla="*/ 0 h 1425523"/>
              <a:gd name="connsiteX4" fmla="*/ 1394452 w 3346684"/>
              <a:gd name="connsiteY4" fmla="*/ 0 h 1425523"/>
              <a:gd name="connsiteX5" fmla="*/ 3156465 w 3346684"/>
              <a:gd name="connsiteY5" fmla="*/ 0 h 1425523"/>
              <a:gd name="connsiteX6" fmla="*/ 3346684 w 3346684"/>
              <a:gd name="connsiteY6" fmla="*/ 190219 h 1425523"/>
              <a:gd name="connsiteX7" fmla="*/ 3346684 w 3346684"/>
              <a:gd name="connsiteY7" fmla="*/ 665754 h 1425523"/>
              <a:gd name="connsiteX8" fmla="*/ 3346684 w 3346684"/>
              <a:gd name="connsiteY8" fmla="*/ 665754 h 1425523"/>
              <a:gd name="connsiteX9" fmla="*/ 3346684 w 3346684"/>
              <a:gd name="connsiteY9" fmla="*/ 951078 h 1425523"/>
              <a:gd name="connsiteX10" fmla="*/ 3346684 w 3346684"/>
              <a:gd name="connsiteY10" fmla="*/ 951074 h 1425523"/>
              <a:gd name="connsiteX11" fmla="*/ 3156465 w 3346684"/>
              <a:gd name="connsiteY11" fmla="*/ 1141293 h 1425523"/>
              <a:gd name="connsiteX12" fmla="*/ 1542269 w 3346684"/>
              <a:gd name="connsiteY12" fmla="*/ 1150918 h 1425523"/>
              <a:gd name="connsiteX13" fmla="*/ 1654796 w 3346684"/>
              <a:gd name="connsiteY13" fmla="*/ 1425523 h 1425523"/>
              <a:gd name="connsiteX14" fmla="*/ 557781 w 3346684"/>
              <a:gd name="connsiteY14" fmla="*/ 1141293 h 1425523"/>
              <a:gd name="connsiteX15" fmla="*/ 190219 w 3346684"/>
              <a:gd name="connsiteY15" fmla="*/ 1141293 h 1425523"/>
              <a:gd name="connsiteX16" fmla="*/ 0 w 3346684"/>
              <a:gd name="connsiteY16" fmla="*/ 951074 h 1425523"/>
              <a:gd name="connsiteX17" fmla="*/ 0 w 3346684"/>
              <a:gd name="connsiteY17" fmla="*/ 951078 h 1425523"/>
              <a:gd name="connsiteX18" fmla="*/ 0 w 3346684"/>
              <a:gd name="connsiteY18" fmla="*/ 665754 h 1425523"/>
              <a:gd name="connsiteX19" fmla="*/ 0 w 3346684"/>
              <a:gd name="connsiteY19" fmla="*/ 665754 h 1425523"/>
              <a:gd name="connsiteX20" fmla="*/ 0 w 3346684"/>
              <a:gd name="connsiteY20" fmla="*/ 190219 h 142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6684" h="1425523">
                <a:moveTo>
                  <a:pt x="0" y="190219"/>
                </a:moveTo>
                <a:cubicBezTo>
                  <a:pt x="0" y="85164"/>
                  <a:pt x="85164" y="0"/>
                  <a:pt x="190219" y="0"/>
                </a:cubicBezTo>
                <a:lnTo>
                  <a:pt x="557781" y="0"/>
                </a:lnTo>
                <a:lnTo>
                  <a:pt x="557781" y="0"/>
                </a:lnTo>
                <a:lnTo>
                  <a:pt x="1394452" y="0"/>
                </a:lnTo>
                <a:lnTo>
                  <a:pt x="3156465" y="0"/>
                </a:lnTo>
                <a:cubicBezTo>
                  <a:pt x="3261520" y="0"/>
                  <a:pt x="3346684" y="85164"/>
                  <a:pt x="3346684" y="190219"/>
                </a:cubicBezTo>
                <a:lnTo>
                  <a:pt x="3346684" y="665754"/>
                </a:lnTo>
                <a:lnTo>
                  <a:pt x="3346684" y="665754"/>
                </a:lnTo>
                <a:lnTo>
                  <a:pt x="3346684" y="951078"/>
                </a:lnTo>
                <a:lnTo>
                  <a:pt x="3346684" y="951074"/>
                </a:lnTo>
                <a:cubicBezTo>
                  <a:pt x="3346684" y="1056129"/>
                  <a:pt x="3261520" y="1141293"/>
                  <a:pt x="3156465" y="1141293"/>
                </a:cubicBezTo>
                <a:lnTo>
                  <a:pt x="1542269" y="1150918"/>
                </a:lnTo>
                <a:lnTo>
                  <a:pt x="1654796" y="1425523"/>
                </a:lnTo>
                <a:lnTo>
                  <a:pt x="557781" y="1141293"/>
                </a:lnTo>
                <a:lnTo>
                  <a:pt x="190219" y="1141293"/>
                </a:lnTo>
                <a:cubicBezTo>
                  <a:pt x="85164" y="1141293"/>
                  <a:pt x="0" y="1056129"/>
                  <a:pt x="0" y="951074"/>
                </a:cubicBezTo>
                <a:lnTo>
                  <a:pt x="0" y="951078"/>
                </a:lnTo>
                <a:lnTo>
                  <a:pt x="0" y="665754"/>
                </a:lnTo>
                <a:lnTo>
                  <a:pt x="0" y="665754"/>
                </a:lnTo>
                <a:lnTo>
                  <a:pt x="0" y="190219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ts val="3800"/>
              </a:lnSpc>
            </a:pP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91923" y="2952725"/>
            <a:ext cx="3549876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800"/>
              </a:lnSpc>
            </a:pPr>
            <a:r>
              <a:rPr lang="en-US" altLang="zh-CN" sz="2800" smtClean="0">
                <a:solidFill>
                  <a:prstClr val="black"/>
                </a:solidFill>
                <a:latin typeface="Comic Sans MS" panose="030F0702030302020204" pitchFamily="66" charset="0"/>
              </a:rPr>
              <a:t>The man is doing morning exercises.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94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24秋\英语\图\P59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09" y="950494"/>
            <a:ext cx="10428836" cy="59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7006939" y="4103309"/>
            <a:ext cx="1932709" cy="16225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4735465" y="2952725"/>
            <a:ext cx="3346684" cy="1407519"/>
          </a:xfrm>
          <a:custGeom>
            <a:avLst/>
            <a:gdLst>
              <a:gd name="connsiteX0" fmla="*/ 0 w 3346684"/>
              <a:gd name="connsiteY0" fmla="*/ 190219 h 1141293"/>
              <a:gd name="connsiteX1" fmla="*/ 190219 w 3346684"/>
              <a:gd name="connsiteY1" fmla="*/ 0 h 1141293"/>
              <a:gd name="connsiteX2" fmla="*/ 557781 w 3346684"/>
              <a:gd name="connsiteY2" fmla="*/ 0 h 1141293"/>
              <a:gd name="connsiteX3" fmla="*/ 557781 w 3346684"/>
              <a:gd name="connsiteY3" fmla="*/ 0 h 1141293"/>
              <a:gd name="connsiteX4" fmla="*/ 1394452 w 3346684"/>
              <a:gd name="connsiteY4" fmla="*/ 0 h 1141293"/>
              <a:gd name="connsiteX5" fmla="*/ 3156465 w 3346684"/>
              <a:gd name="connsiteY5" fmla="*/ 0 h 1141293"/>
              <a:gd name="connsiteX6" fmla="*/ 3346684 w 3346684"/>
              <a:gd name="connsiteY6" fmla="*/ 190219 h 1141293"/>
              <a:gd name="connsiteX7" fmla="*/ 3346684 w 3346684"/>
              <a:gd name="connsiteY7" fmla="*/ 665754 h 1141293"/>
              <a:gd name="connsiteX8" fmla="*/ 3346684 w 3346684"/>
              <a:gd name="connsiteY8" fmla="*/ 665754 h 1141293"/>
              <a:gd name="connsiteX9" fmla="*/ 3346684 w 3346684"/>
              <a:gd name="connsiteY9" fmla="*/ 951078 h 1141293"/>
              <a:gd name="connsiteX10" fmla="*/ 3346684 w 3346684"/>
              <a:gd name="connsiteY10" fmla="*/ 951074 h 1141293"/>
              <a:gd name="connsiteX11" fmla="*/ 3156465 w 3346684"/>
              <a:gd name="connsiteY11" fmla="*/ 1141293 h 1141293"/>
              <a:gd name="connsiteX12" fmla="*/ 1394452 w 3346684"/>
              <a:gd name="connsiteY12" fmla="*/ 1141293 h 1141293"/>
              <a:gd name="connsiteX13" fmla="*/ 1577794 w 3346684"/>
              <a:gd name="connsiteY13" fmla="*/ 1367771 h 1141293"/>
              <a:gd name="connsiteX14" fmla="*/ 557781 w 3346684"/>
              <a:gd name="connsiteY14" fmla="*/ 1141293 h 1141293"/>
              <a:gd name="connsiteX15" fmla="*/ 190219 w 3346684"/>
              <a:gd name="connsiteY15" fmla="*/ 1141293 h 1141293"/>
              <a:gd name="connsiteX16" fmla="*/ 0 w 3346684"/>
              <a:gd name="connsiteY16" fmla="*/ 951074 h 1141293"/>
              <a:gd name="connsiteX17" fmla="*/ 0 w 3346684"/>
              <a:gd name="connsiteY17" fmla="*/ 951078 h 1141293"/>
              <a:gd name="connsiteX18" fmla="*/ 0 w 3346684"/>
              <a:gd name="connsiteY18" fmla="*/ 665754 h 1141293"/>
              <a:gd name="connsiteX19" fmla="*/ 0 w 3346684"/>
              <a:gd name="connsiteY19" fmla="*/ 665754 h 1141293"/>
              <a:gd name="connsiteX20" fmla="*/ 0 w 3346684"/>
              <a:gd name="connsiteY20" fmla="*/ 190219 h 1141293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90395 w 3346684"/>
              <a:gd name="connsiteY12" fmla="*/ 1141293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484517 w 3346684"/>
              <a:gd name="connsiteY12" fmla="*/ 1150918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42269 w 3346684"/>
              <a:gd name="connsiteY12" fmla="*/ 1150918 h 1367771"/>
              <a:gd name="connsiteX13" fmla="*/ 1577794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367771"/>
              <a:gd name="connsiteX1" fmla="*/ 190219 w 3346684"/>
              <a:gd name="connsiteY1" fmla="*/ 0 h 1367771"/>
              <a:gd name="connsiteX2" fmla="*/ 557781 w 3346684"/>
              <a:gd name="connsiteY2" fmla="*/ 0 h 1367771"/>
              <a:gd name="connsiteX3" fmla="*/ 557781 w 3346684"/>
              <a:gd name="connsiteY3" fmla="*/ 0 h 1367771"/>
              <a:gd name="connsiteX4" fmla="*/ 1394452 w 3346684"/>
              <a:gd name="connsiteY4" fmla="*/ 0 h 1367771"/>
              <a:gd name="connsiteX5" fmla="*/ 3156465 w 3346684"/>
              <a:gd name="connsiteY5" fmla="*/ 0 h 1367771"/>
              <a:gd name="connsiteX6" fmla="*/ 3346684 w 3346684"/>
              <a:gd name="connsiteY6" fmla="*/ 190219 h 1367771"/>
              <a:gd name="connsiteX7" fmla="*/ 3346684 w 3346684"/>
              <a:gd name="connsiteY7" fmla="*/ 665754 h 1367771"/>
              <a:gd name="connsiteX8" fmla="*/ 3346684 w 3346684"/>
              <a:gd name="connsiteY8" fmla="*/ 665754 h 1367771"/>
              <a:gd name="connsiteX9" fmla="*/ 3346684 w 3346684"/>
              <a:gd name="connsiteY9" fmla="*/ 951078 h 1367771"/>
              <a:gd name="connsiteX10" fmla="*/ 3346684 w 3346684"/>
              <a:gd name="connsiteY10" fmla="*/ 951074 h 1367771"/>
              <a:gd name="connsiteX11" fmla="*/ 3156465 w 3346684"/>
              <a:gd name="connsiteY11" fmla="*/ 1141293 h 1367771"/>
              <a:gd name="connsiteX12" fmla="*/ 1542269 w 3346684"/>
              <a:gd name="connsiteY12" fmla="*/ 1150918 h 1367771"/>
              <a:gd name="connsiteX13" fmla="*/ 1625920 w 3346684"/>
              <a:gd name="connsiteY13" fmla="*/ 1367771 h 1367771"/>
              <a:gd name="connsiteX14" fmla="*/ 557781 w 3346684"/>
              <a:gd name="connsiteY14" fmla="*/ 1141293 h 1367771"/>
              <a:gd name="connsiteX15" fmla="*/ 190219 w 3346684"/>
              <a:gd name="connsiteY15" fmla="*/ 1141293 h 1367771"/>
              <a:gd name="connsiteX16" fmla="*/ 0 w 3346684"/>
              <a:gd name="connsiteY16" fmla="*/ 951074 h 1367771"/>
              <a:gd name="connsiteX17" fmla="*/ 0 w 3346684"/>
              <a:gd name="connsiteY17" fmla="*/ 951078 h 1367771"/>
              <a:gd name="connsiteX18" fmla="*/ 0 w 3346684"/>
              <a:gd name="connsiteY18" fmla="*/ 665754 h 1367771"/>
              <a:gd name="connsiteX19" fmla="*/ 0 w 3346684"/>
              <a:gd name="connsiteY19" fmla="*/ 665754 h 1367771"/>
              <a:gd name="connsiteX20" fmla="*/ 0 w 3346684"/>
              <a:gd name="connsiteY20" fmla="*/ 190219 h 1367771"/>
              <a:gd name="connsiteX0" fmla="*/ 0 w 3346684"/>
              <a:gd name="connsiteY0" fmla="*/ 190219 h 1425523"/>
              <a:gd name="connsiteX1" fmla="*/ 190219 w 3346684"/>
              <a:gd name="connsiteY1" fmla="*/ 0 h 1425523"/>
              <a:gd name="connsiteX2" fmla="*/ 557781 w 3346684"/>
              <a:gd name="connsiteY2" fmla="*/ 0 h 1425523"/>
              <a:gd name="connsiteX3" fmla="*/ 557781 w 3346684"/>
              <a:gd name="connsiteY3" fmla="*/ 0 h 1425523"/>
              <a:gd name="connsiteX4" fmla="*/ 1394452 w 3346684"/>
              <a:gd name="connsiteY4" fmla="*/ 0 h 1425523"/>
              <a:gd name="connsiteX5" fmla="*/ 3156465 w 3346684"/>
              <a:gd name="connsiteY5" fmla="*/ 0 h 1425523"/>
              <a:gd name="connsiteX6" fmla="*/ 3346684 w 3346684"/>
              <a:gd name="connsiteY6" fmla="*/ 190219 h 1425523"/>
              <a:gd name="connsiteX7" fmla="*/ 3346684 w 3346684"/>
              <a:gd name="connsiteY7" fmla="*/ 665754 h 1425523"/>
              <a:gd name="connsiteX8" fmla="*/ 3346684 w 3346684"/>
              <a:gd name="connsiteY8" fmla="*/ 665754 h 1425523"/>
              <a:gd name="connsiteX9" fmla="*/ 3346684 w 3346684"/>
              <a:gd name="connsiteY9" fmla="*/ 951078 h 1425523"/>
              <a:gd name="connsiteX10" fmla="*/ 3346684 w 3346684"/>
              <a:gd name="connsiteY10" fmla="*/ 951074 h 1425523"/>
              <a:gd name="connsiteX11" fmla="*/ 3156465 w 3346684"/>
              <a:gd name="connsiteY11" fmla="*/ 1141293 h 1425523"/>
              <a:gd name="connsiteX12" fmla="*/ 1542269 w 3346684"/>
              <a:gd name="connsiteY12" fmla="*/ 1150918 h 1425523"/>
              <a:gd name="connsiteX13" fmla="*/ 1654796 w 3346684"/>
              <a:gd name="connsiteY13" fmla="*/ 1425523 h 1425523"/>
              <a:gd name="connsiteX14" fmla="*/ 557781 w 3346684"/>
              <a:gd name="connsiteY14" fmla="*/ 1141293 h 1425523"/>
              <a:gd name="connsiteX15" fmla="*/ 190219 w 3346684"/>
              <a:gd name="connsiteY15" fmla="*/ 1141293 h 1425523"/>
              <a:gd name="connsiteX16" fmla="*/ 0 w 3346684"/>
              <a:gd name="connsiteY16" fmla="*/ 951074 h 1425523"/>
              <a:gd name="connsiteX17" fmla="*/ 0 w 3346684"/>
              <a:gd name="connsiteY17" fmla="*/ 951078 h 1425523"/>
              <a:gd name="connsiteX18" fmla="*/ 0 w 3346684"/>
              <a:gd name="connsiteY18" fmla="*/ 665754 h 1425523"/>
              <a:gd name="connsiteX19" fmla="*/ 0 w 3346684"/>
              <a:gd name="connsiteY19" fmla="*/ 665754 h 1425523"/>
              <a:gd name="connsiteX20" fmla="*/ 0 w 3346684"/>
              <a:gd name="connsiteY20" fmla="*/ 190219 h 142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6684" h="1425523">
                <a:moveTo>
                  <a:pt x="0" y="190219"/>
                </a:moveTo>
                <a:cubicBezTo>
                  <a:pt x="0" y="85164"/>
                  <a:pt x="85164" y="0"/>
                  <a:pt x="190219" y="0"/>
                </a:cubicBezTo>
                <a:lnTo>
                  <a:pt x="557781" y="0"/>
                </a:lnTo>
                <a:lnTo>
                  <a:pt x="557781" y="0"/>
                </a:lnTo>
                <a:lnTo>
                  <a:pt x="1394452" y="0"/>
                </a:lnTo>
                <a:lnTo>
                  <a:pt x="3156465" y="0"/>
                </a:lnTo>
                <a:cubicBezTo>
                  <a:pt x="3261520" y="0"/>
                  <a:pt x="3346684" y="85164"/>
                  <a:pt x="3346684" y="190219"/>
                </a:cubicBezTo>
                <a:lnTo>
                  <a:pt x="3346684" y="665754"/>
                </a:lnTo>
                <a:lnTo>
                  <a:pt x="3346684" y="665754"/>
                </a:lnTo>
                <a:lnTo>
                  <a:pt x="3346684" y="951078"/>
                </a:lnTo>
                <a:lnTo>
                  <a:pt x="3346684" y="951074"/>
                </a:lnTo>
                <a:cubicBezTo>
                  <a:pt x="3346684" y="1056129"/>
                  <a:pt x="3261520" y="1141293"/>
                  <a:pt x="3156465" y="1141293"/>
                </a:cubicBezTo>
                <a:lnTo>
                  <a:pt x="1542269" y="1150918"/>
                </a:lnTo>
                <a:lnTo>
                  <a:pt x="1654796" y="1425523"/>
                </a:lnTo>
                <a:lnTo>
                  <a:pt x="557781" y="1141293"/>
                </a:lnTo>
                <a:lnTo>
                  <a:pt x="190219" y="1141293"/>
                </a:lnTo>
                <a:cubicBezTo>
                  <a:pt x="85164" y="1141293"/>
                  <a:pt x="0" y="1056129"/>
                  <a:pt x="0" y="951074"/>
                </a:cubicBezTo>
                <a:lnTo>
                  <a:pt x="0" y="951078"/>
                </a:lnTo>
                <a:lnTo>
                  <a:pt x="0" y="665754"/>
                </a:lnTo>
                <a:lnTo>
                  <a:pt x="0" y="665754"/>
                </a:lnTo>
                <a:lnTo>
                  <a:pt x="0" y="190219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>
              <a:lnSpc>
                <a:spcPts val="3800"/>
              </a:lnSpc>
            </a:pP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48381" y="2909183"/>
            <a:ext cx="354987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altLang="zh-CN" sz="2800" smtClean="0">
                <a:solidFill>
                  <a:prstClr val="black"/>
                </a:solidFill>
                <a:latin typeface="Comic Sans MS" panose="030F0702030302020204" pitchFamily="66" charset="0"/>
              </a:rPr>
              <a:t>Zhang Peng and Chen Jie are playing ping-pong.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9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40" y="379730"/>
            <a:ext cx="9589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Make dialogues using the following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phrases.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2" name="圆角矩形 1"/>
          <p:cNvSpPr/>
          <p:nvPr>
            <p:custDataLst>
              <p:tags r:id="rId1"/>
            </p:custDataLst>
          </p:nvPr>
        </p:nvSpPr>
        <p:spPr>
          <a:xfrm>
            <a:off x="2710271" y="1559623"/>
            <a:ext cx="8215086" cy="2380342"/>
          </a:xfrm>
          <a:prstGeom prst="roundRect">
            <a:avLst/>
          </a:prstGeom>
          <a:solidFill>
            <a:srgbClr val="F0C2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18"/>
          <p:cNvSpPr txBox="1"/>
          <p:nvPr>
            <p:custDataLst>
              <p:tags r:id="rId2"/>
            </p:custDataLst>
          </p:nvPr>
        </p:nvSpPr>
        <p:spPr>
          <a:xfrm>
            <a:off x="3243452" y="1705671"/>
            <a:ext cx="30594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listening to music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>
            <p:custDataLst>
              <p:tags r:id="rId3"/>
            </p:custDataLst>
          </p:nvPr>
        </p:nvSpPr>
        <p:spPr>
          <a:xfrm>
            <a:off x="3253433" y="2261528"/>
            <a:ext cx="30689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eating breakfast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4"/>
            </p:custDataLst>
          </p:nvPr>
        </p:nvSpPr>
        <p:spPr>
          <a:xfrm>
            <a:off x="3253433" y="2819650"/>
            <a:ext cx="28327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playing football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5"/>
            </p:custDataLst>
          </p:nvPr>
        </p:nvSpPr>
        <p:spPr>
          <a:xfrm>
            <a:off x="3253433" y="3333098"/>
            <a:ext cx="23545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eating dinner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6"/>
            </p:custDataLst>
          </p:nvPr>
        </p:nvSpPr>
        <p:spPr>
          <a:xfrm>
            <a:off x="6770784" y="1710162"/>
            <a:ext cx="41541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doing morning exercises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>
            <p:custDataLst>
              <p:tags r:id="rId7"/>
            </p:custDataLst>
          </p:nvPr>
        </p:nvSpPr>
        <p:spPr>
          <a:xfrm>
            <a:off x="7016802" y="2248146"/>
            <a:ext cx="2478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h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aving … class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8"/>
            </p:custDataLst>
          </p:nvPr>
        </p:nvSpPr>
        <p:spPr>
          <a:xfrm>
            <a:off x="7016802" y="2818518"/>
            <a:ext cx="24790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playing sports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>
            <p:custDataLst>
              <p:tags r:id="rId9"/>
            </p:custDataLst>
          </p:nvPr>
        </p:nvSpPr>
        <p:spPr>
          <a:xfrm>
            <a:off x="7016802" y="3347612"/>
            <a:ext cx="25844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reading a book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1" name="图片 10" descr="交流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5138074" y="5226777"/>
            <a:ext cx="1945314" cy="1291137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1306285" y="4536078"/>
            <a:ext cx="426462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is he/ she doing?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>
            <p:custDataLst>
              <p:tags r:id="rId12"/>
            </p:custDataLst>
          </p:nvPr>
        </p:nvSpPr>
        <p:spPr>
          <a:xfrm>
            <a:off x="7495662" y="4616623"/>
            <a:ext cx="34832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He/She is ____.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图片 4" descr="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280" y="1559560"/>
            <a:ext cx="1893570" cy="261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40" y="379730"/>
            <a:ext cx="2385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lay a game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3" name="TextBox 18"/>
          <p:cNvSpPr txBox="1"/>
          <p:nvPr>
            <p:custDataLst>
              <p:tags r:id="rId1"/>
            </p:custDataLst>
          </p:nvPr>
        </p:nvSpPr>
        <p:spPr>
          <a:xfrm>
            <a:off x="4768663" y="1006171"/>
            <a:ext cx="3221990" cy="5232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600" smtClean="0">
                <a:latin typeface="方正卡通简体" pitchFamily="65" charset="-122"/>
                <a:ea typeface="方正卡通简体" pitchFamily="65" charset="-122"/>
              </a:rPr>
              <a:t>接力</a:t>
            </a:r>
            <a:r>
              <a:rPr lang="zh-CN" altLang="en-US" sz="3600">
                <a:latin typeface="方正卡通简体" pitchFamily="65" charset="-122"/>
                <a:ea typeface="方正卡通简体" pitchFamily="65" charset="-122"/>
              </a:rPr>
              <a:t>表演</a:t>
            </a:r>
            <a:endParaRPr lang="zh-CN" altLang="en-US" sz="3600" dirty="0">
              <a:latin typeface="方正卡通简体" pitchFamily="65" charset="-122"/>
              <a:ea typeface="方正卡通简体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635635" y="1884680"/>
            <a:ext cx="10852785" cy="32492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3200" smtClean="0">
                <a:latin typeface="Comic Sans MS" panose="030F0702030302020204" pitchFamily="66" charset="0"/>
              </a:rPr>
              <a:t>    学生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三个人一组进行表演，第一个人表演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(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做早操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)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动作，第二个人说单词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(doing morning exercises)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，第三个人</a:t>
            </a:r>
            <a:r>
              <a:rPr lang="zh-CN" altLang="en-US" sz="3200" smtClean="0">
                <a:latin typeface="Comic Sans MS" panose="030F0702030302020204" pitchFamily="66" charset="0"/>
              </a:rPr>
              <a:t>说出句子。如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: I’m doing morning exercises.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3711" y="3605847"/>
            <a:ext cx="4873625" cy="28822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1189768" y="1128166"/>
            <a:ext cx="10157101" cy="439314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3" name="组合 2"/>
          <p:cNvGrpSpPr/>
          <p:nvPr/>
        </p:nvGrpSpPr>
        <p:grpSpPr>
          <a:xfrm>
            <a:off x="1189769" y="1306660"/>
            <a:ext cx="6224176" cy="101187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19" y="1915"/>
              <a:ext cx="2970" cy="55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200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了解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描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述人物活动的词组</a:t>
              </a:r>
              <a:endParaRPr kumimoji="1" lang="zh-CN" altLang="en-US" sz="3200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12084" y="2543327"/>
            <a:ext cx="7063795" cy="948681"/>
            <a:chOff x="4053" y="2991"/>
            <a:chExt cx="4384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053" y="3243"/>
              <a:ext cx="3832" cy="5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200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记忆描述人物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活动的词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组</a:t>
              </a:r>
              <a:endParaRPr kumimoji="1" lang="zh-CN" altLang="en-US" sz="3200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272361" y="3826042"/>
            <a:ext cx="8140711" cy="1003259"/>
            <a:chOff x="3917" y="4137"/>
            <a:chExt cx="5263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917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4162" y="4418"/>
              <a:ext cx="4375" cy="5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熟练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运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用词组表达人物正在做什么</a:t>
              </a:r>
              <a:endParaRPr kumimoji="1" lang="zh-CN" altLang="en-US" sz="3200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908275" y="2752928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7470849" y="1636994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16" name="组合 15"/>
          <p:cNvGrpSpPr/>
          <p:nvPr/>
        </p:nvGrpSpPr>
        <p:grpSpPr>
          <a:xfrm>
            <a:off x="9261257" y="4185859"/>
            <a:ext cx="1840653" cy="467360"/>
            <a:chOff x="8075" y="4275"/>
            <a:chExt cx="2174" cy="552"/>
          </a:xfrm>
        </p:grpSpPr>
        <p:sp>
          <p:nvSpPr>
            <p:cNvPr id="17" name="五角星 16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8" name="五角星 17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9" name="五角星 18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657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13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TextBox 7"/>
          <p:cNvSpPr txBox="1"/>
          <p:nvPr>
            <p:custDataLst>
              <p:tags r:id="rId1"/>
            </p:custDataLst>
          </p:nvPr>
        </p:nvSpPr>
        <p:spPr>
          <a:xfrm>
            <a:off x="467360" y="1588770"/>
            <a:ext cx="10650855" cy="10629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At the </a:t>
            </a:r>
            <a:r>
              <a:rPr lang="en-US" altLang="zh-CN" sz="3200" smtClean="0">
                <a:solidFill>
                  <a:srgbClr val="00B050"/>
                </a:solidFill>
                <a:latin typeface="Comic Sans MS" panose="030F0702030302020204" pitchFamily="66" charset="0"/>
              </a:rPr>
              <a:t>right time, do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the right thing. If you don't give up one second, there's hope the next.</a:t>
            </a:r>
          </a:p>
        </p:txBody>
      </p:sp>
      <p:sp>
        <p:nvSpPr>
          <p:cNvPr id="3" name="TextBox 9"/>
          <p:cNvSpPr txBox="1"/>
          <p:nvPr>
            <p:custDataLst>
              <p:tags r:id="rId2"/>
            </p:custDataLst>
          </p:nvPr>
        </p:nvSpPr>
        <p:spPr>
          <a:xfrm>
            <a:off x="547370" y="2846070"/>
            <a:ext cx="11115040" cy="928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在对的时间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做对</a:t>
            </a:r>
            <a:r>
              <a:rPr lang="zh-CN" altLang="en-US" sz="3200" b="1" smtClean="0">
                <a:latin typeface="楷体" panose="02010609060101010101" pitchFamily="49" charset="-122"/>
                <a:ea typeface="楷体" panose="02010609060101010101" pitchFamily="49" charset="-122"/>
              </a:rPr>
              <a:t>的事。这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一秒不放弃，下一秒就会有希望。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19079" y="3620643"/>
            <a:ext cx="4898794" cy="3158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07896" y="1268412"/>
            <a:ext cx="833805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一、看图写短语。</a:t>
            </a:r>
            <a:r>
              <a:rPr kumimoji="1" lang="en-US" altLang="zh-CN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</a:t>
            </a:r>
            <a:r>
              <a:rPr kumimoji="1" lang="en-US" altLang="zh-CN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v-ing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形式</a:t>
            </a:r>
            <a:r>
              <a:rPr kumimoji="1" lang="en-US" altLang="zh-CN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840740" y="340614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60655" y="185166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635000" y="4597400"/>
            <a:ext cx="1110551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smtClean="0">
                <a:ln w="0"/>
                <a:latin typeface="微软雅黑" panose="020B0503020204020204" charset="-122"/>
                <a:ea typeface="微软雅黑" panose="020B0503020204020204" charset="-122"/>
              </a:rPr>
              <a:t>1. _________________2.___________________3._________________________</a:t>
            </a:r>
          </a:p>
          <a:p>
            <a:pPr>
              <a:lnSpc>
                <a:spcPct val="150000"/>
              </a:lnSpc>
            </a:pPr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974090" y="4703445"/>
            <a:ext cx="3860165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reading a book</a:t>
            </a:r>
          </a:p>
        </p:txBody>
      </p:sp>
      <p:sp>
        <p:nvSpPr>
          <p:cNvPr id="3" name="TextBox 44"/>
          <p:cNvSpPr txBox="1"/>
          <p:nvPr>
            <p:custDataLst>
              <p:tags r:id="rId3"/>
            </p:custDataLst>
          </p:nvPr>
        </p:nvSpPr>
        <p:spPr>
          <a:xfrm>
            <a:off x="4103370" y="4747895"/>
            <a:ext cx="3860165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listening to music</a:t>
            </a:r>
          </a:p>
        </p:txBody>
      </p:sp>
      <p:sp>
        <p:nvSpPr>
          <p:cNvPr id="4" name="TextBox 44"/>
          <p:cNvSpPr txBox="1"/>
          <p:nvPr>
            <p:custDataLst>
              <p:tags r:id="rId4"/>
            </p:custDataLst>
          </p:nvPr>
        </p:nvSpPr>
        <p:spPr>
          <a:xfrm>
            <a:off x="7524750" y="4747895"/>
            <a:ext cx="5507990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doing morning exercises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19010" y="1896745"/>
            <a:ext cx="3577590" cy="21209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93495" y="1953260"/>
            <a:ext cx="1821180" cy="2037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201160" y="1908175"/>
            <a:ext cx="2031365" cy="21958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769823" y="1603860"/>
            <a:ext cx="10123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Today is Monday. Tell me what you </a:t>
            </a:r>
            <a:r>
              <a:rPr lang="en-US" altLang="zh-CN" sz="3200" smtClean="0">
                <a:latin typeface="Comic Sans MS" panose="030F0702030302020204" pitchFamily="66" charset="0"/>
              </a:rPr>
              <a:t>are doing</a:t>
            </a:r>
            <a:r>
              <a:rPr lang="en-US" altLang="zh-CN" sz="3200">
                <a:latin typeface="Comic Sans MS" panose="030F0702030302020204" pitchFamily="66" charset="0"/>
              </a:rPr>
              <a:t>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769823" y="2895043"/>
            <a:ext cx="6961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Today is Monday. I have a busy day</a:t>
            </a:r>
            <a:r>
              <a:rPr lang="en-US" altLang="zh-CN" sz="3200" smtClean="0">
                <a:latin typeface="Comic Sans MS" panose="030F0702030302020204" pitchFamily="66" charset="0"/>
              </a:rPr>
              <a:t>. 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7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026" name="Picture 2" descr="E:\24秋\英语\图\跑步男孩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45" y="2847204"/>
            <a:ext cx="2538931" cy="310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34686" y="2757748"/>
            <a:ext cx="1870278" cy="5527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smtClean="0">
                <a:latin typeface="Comic Sans MS" panose="030F0702030302020204" pitchFamily="66" charset="0"/>
              </a:rPr>
              <a:t>6:00</a:t>
            </a:r>
            <a:r>
              <a:rPr lang="en-US" altLang="zh-CN" sz="2400" b="1" smtClean="0">
                <a:latin typeface="Comic Sans MS" panose="030F0702030302020204" pitchFamily="66" charset="0"/>
              </a:rPr>
              <a:t> a.m.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58717" y="4059059"/>
            <a:ext cx="5445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>
                <a:solidFill>
                  <a:prstClr val="black"/>
                </a:solidFill>
                <a:latin typeface="Comic Sans MS" panose="030F0702030302020204" pitchFamily="66" charset="0"/>
              </a:rPr>
              <a:t>It’s 6:00. I’m running.</a:t>
            </a:r>
            <a:endParaRPr lang="en-US" altLang="zh-CN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8315" y="596225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二、单项选择。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44"/>
          <p:cNvSpPr txBox="1"/>
          <p:nvPr>
            <p:custDataLst>
              <p:tags r:id="rId2"/>
            </p:custDataLst>
          </p:nvPr>
        </p:nvSpPr>
        <p:spPr>
          <a:xfrm>
            <a:off x="1109155" y="1765746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C</a:t>
            </a:r>
          </a:p>
        </p:txBody>
      </p:sp>
      <p:sp>
        <p:nvSpPr>
          <p:cNvPr id="7169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3090" y="1619885"/>
            <a:ext cx="10865485" cy="44265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    )1. What _______ the students doing?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A. am       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B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. is           	C. are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    )2.—_______ is listening to music?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—Chen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A. What     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B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. Who      	C. Where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    )3. It’s 9:00. We are _______ English class.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A.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haveing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B. having 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C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. have</a:t>
            </a:r>
          </a:p>
        </p:txBody>
      </p:sp>
      <p:sp>
        <p:nvSpPr>
          <p:cNvPr id="19" name="矩形 1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75079" y="3071493"/>
            <a:ext cx="44275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" name="矩形 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09630" y="4813631"/>
            <a:ext cx="44275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32122" y="-1109242"/>
            <a:ext cx="4381500" cy="944859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10342078" y="1251145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36154" y="1708968"/>
            <a:ext cx="7964645" cy="39826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zh-CN" alt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下列短语：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doing morning exercises, having ... class, eating lunch, </a:t>
            </a:r>
          </a:p>
          <a:p>
            <a:pPr marL="457200" indent="-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reading a book, listening to music</a:t>
            </a:r>
            <a:r>
              <a:rPr lang="zh-CN" alt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3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3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zh-CN" altLang="en-US" sz="3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询问某人正在做某事的</a:t>
            </a:r>
            <a:r>
              <a:rPr lang="zh-CN" altLang="en-US" sz="3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句型：</a:t>
            </a:r>
          </a:p>
          <a:p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—What is ... doing? </a:t>
            </a:r>
            <a:endParaRPr lang="en-US" altLang="zh-CN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zh-CN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—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She’s /He’s ...</a:t>
            </a:r>
            <a:endParaRPr lang="en-US" altLang="zh-CN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altLang="zh-CN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1" name="矩形 140"/>
          <p:cNvSpPr/>
          <p:nvPr/>
        </p:nvSpPr>
        <p:spPr>
          <a:xfrm>
            <a:off x="6725172" y="2221418"/>
            <a:ext cx="3861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477640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Say and do the actions in pairs.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2477639" y="3211252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Ask your dad </a:t>
            </a:r>
            <a:r>
              <a:rPr lang="en-US" altLang="zh-CN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what he is doing.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24秋\英语\图\上课卡通插画\5b76be9e9c9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771" y="1833808"/>
            <a:ext cx="2779629" cy="416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747816" y="2110205"/>
            <a:ext cx="624722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It’s 10:00. I’m having </a:t>
            </a:r>
            <a:r>
              <a:rPr lang="en-US" altLang="zh-CN" sz="3200" smtClean="0">
                <a:latin typeface="Comic Sans MS" panose="030F0702030302020204" pitchFamily="66" charset="0"/>
              </a:rPr>
              <a:t>an English</a:t>
            </a:r>
          </a:p>
          <a:p>
            <a:pPr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class.</a:t>
            </a:r>
            <a:endParaRPr lang="en-US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88236" y="1853364"/>
            <a:ext cx="2112819" cy="5527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smtClean="0">
                <a:latin typeface="Comic Sans MS" panose="030F0702030302020204" pitchFamily="66" charset="0"/>
              </a:rPr>
              <a:t>10:00</a:t>
            </a:r>
            <a:r>
              <a:rPr lang="en-US" altLang="zh-CN" sz="2400" b="1" smtClean="0">
                <a:latin typeface="Comic Sans MS" panose="030F0702030302020204" pitchFamily="66" charset="0"/>
              </a:rPr>
              <a:t> a.m.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38743" y="1691368"/>
            <a:ext cx="2112819" cy="5527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smtClean="0">
                <a:latin typeface="Comic Sans MS" panose="030F0702030302020204" pitchFamily="66" charset="0"/>
              </a:rPr>
              <a:t>2:00</a:t>
            </a:r>
            <a:r>
              <a:rPr lang="en-US" altLang="zh-CN" sz="2400" b="1" smtClean="0">
                <a:latin typeface="Comic Sans MS" panose="030F0702030302020204" pitchFamily="66" charset="0"/>
              </a:rPr>
              <a:t> p.m.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3367" y="2247416"/>
            <a:ext cx="6482865" cy="749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It’s 2:00 p.m. I’m reading a book.</a:t>
            </a:r>
            <a:endParaRPr lang="en-US" altLang="zh-CN" sz="32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2564" y="2247415"/>
            <a:ext cx="2308026" cy="388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40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7502" y="2332722"/>
            <a:ext cx="51844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It’s </a:t>
            </a:r>
            <a:r>
              <a:rPr lang="en-US" altLang="zh-CN" sz="3200" smtClean="0">
                <a:latin typeface="Comic Sans MS" panose="030F0702030302020204" pitchFamily="66" charset="0"/>
              </a:rPr>
              <a:t>7:00 </a:t>
            </a:r>
            <a:r>
              <a:rPr lang="en-US" altLang="zh-CN" sz="3200">
                <a:latin typeface="Comic Sans MS" panose="030F0702030302020204" pitchFamily="66" charset="0"/>
              </a:rPr>
              <a:t>p.m. I’m </a:t>
            </a:r>
            <a:r>
              <a:rPr lang="en-US" altLang="zh-CN" sz="3200" smtClean="0">
                <a:latin typeface="Comic Sans MS" panose="030F0702030302020204" pitchFamily="66" charset="0"/>
              </a:rPr>
              <a:t>drawing.</a:t>
            </a:r>
            <a:endParaRPr lang="en-US" altLang="zh-CN" sz="32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E:\24秋\英语\图\画画上课卡通人物矢量元素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259" y="2193806"/>
            <a:ext cx="4956014" cy="349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38743" y="1691368"/>
            <a:ext cx="2112819" cy="5527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smtClean="0">
                <a:latin typeface="Comic Sans MS" panose="030F0702030302020204" pitchFamily="66" charset="0"/>
              </a:rPr>
              <a:t>7:00</a:t>
            </a:r>
            <a:r>
              <a:rPr lang="en-US" altLang="zh-CN" sz="2400" b="1" smtClean="0">
                <a:latin typeface="Comic Sans MS" panose="030F0702030302020204" pitchFamily="66" charset="0"/>
              </a:rPr>
              <a:t> p.m.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3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24秋\英语\图\日常生活一天\未标题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3" y="570798"/>
            <a:ext cx="9809018" cy="55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465593" y="3203451"/>
            <a:ext cx="659828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Let‘s see what people are 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doing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!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2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705965" y="1307756"/>
            <a:ext cx="7773035" cy="1165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what they </a:t>
            </a:r>
            <a:r>
              <a:rPr lang="en-US" altLang="zh-CN" sz="3600" b="1">
                <a:solidFill>
                  <a:srgbClr val="0070C0"/>
                </a:solidFill>
                <a:latin typeface="Comic Sans MS" panose="030F0702030302020204" pitchFamily="66" charset="0"/>
              </a:rPr>
              <a:t>are </a:t>
            </a:r>
            <a:r>
              <a:rPr lang="en-US" altLang="zh-CN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doing.</a:t>
            </a:r>
            <a:endParaRPr lang="en-US" altLang="zh-C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/>
        </p:nvSpPr>
        <p:spPr>
          <a:xfrm>
            <a:off x="2874240" y="2581971"/>
            <a:ext cx="6572885" cy="780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what Chen Jie is doing.</a:t>
            </a:r>
          </a:p>
        </p:txBody>
      </p:sp>
      <p:sp>
        <p:nvSpPr>
          <p:cNvPr id="2" name="箭头: 下 1"/>
          <p:cNvSpPr/>
          <p:nvPr>
            <p:custDataLst>
              <p:tags r:id="rId2"/>
            </p:custDataLst>
          </p:nvPr>
        </p:nvSpPr>
        <p:spPr>
          <a:xfrm>
            <a:off x="5342731" y="3269952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3"/>
            </p:custDataLst>
          </p:nvPr>
        </p:nvSpPr>
        <p:spPr>
          <a:xfrm>
            <a:off x="3001240" y="3796726"/>
            <a:ext cx="7384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what you are doing.</a:t>
            </a:r>
          </a:p>
        </p:txBody>
      </p:sp>
      <p:sp>
        <p:nvSpPr>
          <p:cNvPr id="29" name="TextBox 31"/>
          <p:cNvSpPr txBox="1"/>
          <p:nvPr>
            <p:custDataLst>
              <p:tags r:id="rId4"/>
            </p:custDataLst>
          </p:nvPr>
        </p:nvSpPr>
        <p:spPr>
          <a:xfrm>
            <a:off x="2834903" y="5210871"/>
            <a:ext cx="6237845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</a:t>
            </a:r>
            <a:r>
              <a:rPr lang="en-US" altLang="zh-CN" sz="2800" b="1">
                <a:latin typeface="Comic Sans MS" panose="030F0702030302020204" pitchFamily="66" charset="0"/>
              </a:rPr>
              <a:t>what </a:t>
            </a:r>
            <a:r>
              <a:rPr lang="en-US" altLang="zh-CN" sz="2800" b="1" smtClean="0">
                <a:latin typeface="Comic Sans MS" panose="030F0702030302020204" pitchFamily="66" charset="0"/>
              </a:rPr>
              <a:t>people are </a:t>
            </a:r>
            <a:r>
              <a:rPr lang="en-US" altLang="zh-CN" sz="2800" b="1" dirty="0">
                <a:latin typeface="Comic Sans MS" panose="030F0702030302020204" pitchFamily="66" charset="0"/>
              </a:rPr>
              <a:t>doing.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0" name="箭头: 下 1"/>
          <p:cNvSpPr/>
          <p:nvPr>
            <p:custDataLst>
              <p:tags r:id="rId5"/>
            </p:custDataLst>
          </p:nvPr>
        </p:nvSpPr>
        <p:spPr>
          <a:xfrm>
            <a:off x="5340860" y="4529715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9" grpId="0"/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335453" y="2117208"/>
            <a:ext cx="5785485" cy="1531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doing morning </a:t>
            </a:r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exercises  </a:t>
            </a:r>
          </a:p>
          <a:p>
            <a:r>
              <a:rPr lang="zh-CN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    </a:t>
            </a:r>
            <a:r>
              <a:rPr lang="en-US" altLang="zh-CN" sz="36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(</a:t>
            </a:r>
            <a:r>
              <a:rPr lang="zh-CN" altLang="zh-CN" sz="36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正在</a:t>
            </a:r>
            <a:r>
              <a:rPr lang="en-US" altLang="zh-CN" sz="36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)</a:t>
            </a:r>
            <a:r>
              <a:rPr lang="zh-CN" altLang="en-US" sz="3600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做早操</a:t>
            </a:r>
            <a:endParaRPr lang="zh-CN" altLang="en-US" sz="3600" b="1" dirty="0" smtClean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22712" y="3706314"/>
            <a:ext cx="5780982" cy="8813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effectLst/>
                <a:latin typeface="Comic Sans MS" panose="030F0702030302020204" pitchFamily="66" charset="0"/>
              </a:rPr>
              <a:t>注：</a:t>
            </a:r>
            <a:r>
              <a:rPr lang="en-US" altLang="zh-CN" sz="2800" dirty="0">
                <a:effectLst/>
                <a:latin typeface="Comic Sans MS" panose="030F0702030302020204" pitchFamily="66" charset="0"/>
              </a:rPr>
              <a:t>exercise</a:t>
            </a:r>
            <a:r>
              <a:rPr lang="zh-CN" altLang="zh-CN" sz="2800" dirty="0">
                <a:effectLst/>
                <a:latin typeface="Comic Sans MS" panose="030F0702030302020204" pitchFamily="66" charset="0"/>
              </a:rPr>
              <a:t>在此处作可数名词，常用复数</a:t>
            </a:r>
            <a:r>
              <a:rPr lang="zh-CN" altLang="zh-CN" sz="2800" dirty="0" smtClean="0">
                <a:effectLst/>
                <a:latin typeface="Comic Sans MS" panose="030F0702030302020204" pitchFamily="66" charset="0"/>
              </a:rPr>
              <a:t>形式</a:t>
            </a:r>
            <a:r>
              <a:rPr lang="zh-CN" altLang="en-US" sz="2800" dirty="0" smtClean="0">
                <a:effectLst/>
                <a:latin typeface="Comic Sans MS" panose="030F0702030302020204" pitchFamily="66" charset="0"/>
              </a:rPr>
              <a:t>。</a:t>
            </a:r>
            <a:endParaRPr lang="zh-CN" altLang="zh-CN" sz="280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758569" y="5611349"/>
            <a:ext cx="6442710" cy="733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She is </a:t>
            </a:r>
            <a:r>
              <a:rPr lang="en-US" altLang="zh-CN" sz="320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doing morning exercises</a:t>
            </a:r>
            <a:r>
              <a:rPr lang="en-US" altLang="zh-CN" sz="32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文本框 19"/>
          <p:cNvSpPr txBox="1"/>
          <p:nvPr/>
        </p:nvSpPr>
        <p:spPr>
          <a:xfrm>
            <a:off x="5369943" y="290312"/>
            <a:ext cx="332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learn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54" b="97115" l="22430" r="9158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19530"/>
          <a:stretch>
            <a:fillRect/>
          </a:stretch>
        </p:blipFill>
        <p:spPr bwMode="auto">
          <a:xfrm>
            <a:off x="4700954" y="312473"/>
            <a:ext cx="668989" cy="63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8"/>
          <p:cNvSpPr txBox="1"/>
          <p:nvPr/>
        </p:nvSpPr>
        <p:spPr>
          <a:xfrm>
            <a:off x="860960" y="890056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Learn new words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796575"/>
            <a:ext cx="605641" cy="746835"/>
          </a:xfrm>
          <a:prstGeom prst="rect">
            <a:avLst/>
          </a:prstGeom>
        </p:spPr>
      </p:pic>
      <p:pic>
        <p:nvPicPr>
          <p:cNvPr id="4" name="Picture 2" descr="C:\Users\Administrator\Desktop\4447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1"/>
          <a:srcRect l="25602" t="20905" r="47852" b="67164"/>
          <a:stretch/>
        </p:blipFill>
        <p:spPr bwMode="auto">
          <a:xfrm>
            <a:off x="359907" y="1854587"/>
            <a:ext cx="4102923" cy="3278537"/>
          </a:xfrm>
          <a:prstGeom prst="rect">
            <a:avLst/>
          </a:prstGeom>
          <a:noFill/>
        </p:spPr>
      </p:pic>
      <p:pic>
        <p:nvPicPr>
          <p:cNvPr id="5" name="doing morning exercise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11375" y="2117208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2" grpId="0" bldLvl="0"/>
      <p:bldP spid="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718</Words>
  <Application>Microsoft Office PowerPoint</Application>
  <PresentationFormat>自定义</PresentationFormat>
  <Paragraphs>137</Paragraphs>
  <Slides>33</Slides>
  <Notes>9</Notes>
  <HiddenSlides>0</HiddenSlides>
  <MMClips>6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1178</cp:revision>
  <dcterms:created xsi:type="dcterms:W3CDTF">2019-08-19T07:47:00Z</dcterms:created>
  <dcterms:modified xsi:type="dcterms:W3CDTF">2024-04-02T01:58:52Z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2F3476A6031241B7AA00176F176EAB50_13</vt:lpwstr>
  </property>
  <property fmtid="{D5CDD505-2E9C-101B-9397-08002B2CF9AE}" pid="3" name="KSOProductBuildVer">
    <vt:lpwstr>2052-12.1.0.16120</vt:lpwstr>
  </property>
</Properties>
</file>