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3"/>
  </p:notesMasterIdLst>
  <p:handoutMasterIdLst>
    <p:handoutMasterId r:id="rId24"/>
  </p:handoutMasterIdLst>
  <p:sldIdLst>
    <p:sldId id="265" r:id="rId3"/>
    <p:sldId id="404" r:id="rId4"/>
    <p:sldId id="388" r:id="rId5"/>
    <p:sldId id="420" r:id="rId6"/>
    <p:sldId id="421" r:id="rId7"/>
    <p:sldId id="422" r:id="rId8"/>
    <p:sldId id="423" r:id="rId9"/>
    <p:sldId id="424" r:id="rId10"/>
    <p:sldId id="390" r:id="rId11"/>
    <p:sldId id="425" r:id="rId12"/>
    <p:sldId id="426" r:id="rId13"/>
    <p:sldId id="279" r:id="rId14"/>
    <p:sldId id="427" r:id="rId15"/>
    <p:sldId id="364" r:id="rId16"/>
    <p:sldId id="299" r:id="rId17"/>
    <p:sldId id="272" r:id="rId18"/>
    <p:sldId id="378" r:id="rId19"/>
    <p:sldId id="363" r:id="rId20"/>
    <p:sldId id="280" r:id="rId21"/>
    <p:sldId id="271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644EE"/>
    <a:srgbClr val="9379F1"/>
    <a:srgbClr val="F0C2C7"/>
    <a:srgbClr val="4BB3B1"/>
    <a:srgbClr val="FF9900"/>
    <a:srgbClr val="6CC2C0"/>
    <a:srgbClr val="B5E0E9"/>
    <a:srgbClr val="39AAC1"/>
    <a:srgbClr val="68C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0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16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328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63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&#36229;&#38142;&#25509;&#25991;&#20214;/PartA%20Lets%20learn.swf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file:///c:\documents%20and%20settings\administrator\application%20data\360se6\User%20Data\temp\u=647044873,4218562069&amp;fm=116&amp;gp=0.jp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file:///c:\documents%20and%20settings\administrator\application%20data\360se6\User%20Data\temp\u=821806613,295907924&amp;fm=116&amp;gp=0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file:///c:\documents%20and%20settings\administrator\application%20data\360se6\User%20Data\temp\u=2513618925,388086083&amp;fm=116&amp;gp=0.jpg" TargetMode="External"/><Relationship Id="rId5" Type="http://schemas.openxmlformats.org/officeDocument/2006/relationships/image" Target="../media/image30.jpeg"/><Relationship Id="rId4" Type="http://schemas.openxmlformats.org/officeDocument/2006/relationships/image" Target="file:///c:\documents%20and%20settings\administrator\application%20data\360se6\User%20Data\temp\u=216976657,2981968215&amp;fm=116&amp;gp=0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&#36229;&#38142;&#25509;&#25991;&#20214;/Lets%20sing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2.png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015911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417764" y="2668240"/>
            <a:ext cx="5663733" cy="3645977"/>
            <a:chOff x="-381388" y="2289482"/>
            <a:chExt cx="5663733" cy="3645977"/>
          </a:xfrm>
        </p:grpSpPr>
        <p:sp>
          <p:nvSpPr>
            <p:cNvPr id="54" name="文本框 7"/>
            <p:cNvSpPr txBox="1"/>
            <p:nvPr/>
          </p:nvSpPr>
          <p:spPr>
            <a:xfrm>
              <a:off x="-381388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6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20142" y="4136222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38025" y="4735130"/>
              <a:ext cx="52329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learn &amp; L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ook and say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520909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missing?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30440" y="4328003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0" y="5304212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She is….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6" name="Picture 2" descr="C:\Users\Administrator\Desktop\4447.jpg"/>
          <p:cNvPicPr>
            <a:picLocks noChangeAspect="1" noChangeArrowheads="1"/>
          </p:cNvPicPr>
          <p:nvPr/>
        </p:nvPicPr>
        <p:blipFill>
          <a:blip r:embed="rId3"/>
          <a:srcRect l="66254" t="36613" r="6234" b="50757"/>
          <a:stretch>
            <a:fillRect/>
          </a:stretch>
        </p:blipFill>
        <p:spPr bwMode="auto">
          <a:xfrm>
            <a:off x="6452630" y="1563756"/>
            <a:ext cx="2546593" cy="2078469"/>
          </a:xfrm>
          <a:prstGeom prst="rect">
            <a:avLst/>
          </a:prstGeom>
          <a:noFill/>
        </p:spPr>
      </p:pic>
      <p:pic>
        <p:nvPicPr>
          <p:cNvPr id="7" name="Picture 2" descr="C:\Users\Administrator\Desktop\4447.jpg"/>
          <p:cNvPicPr>
            <a:picLocks noChangeAspect="1" noChangeArrowheads="1"/>
          </p:cNvPicPr>
          <p:nvPr/>
        </p:nvPicPr>
        <p:blipFill>
          <a:blip r:embed="rId3"/>
          <a:srcRect l="38843" t="36613" r="33544" b="50757"/>
          <a:stretch>
            <a:fillRect/>
          </a:stretch>
        </p:blipFill>
        <p:spPr bwMode="auto">
          <a:xfrm>
            <a:off x="4509952" y="3752058"/>
            <a:ext cx="2576648" cy="2095296"/>
          </a:xfrm>
          <a:prstGeom prst="rect">
            <a:avLst/>
          </a:prstGeom>
          <a:noFill/>
        </p:spPr>
      </p:pic>
      <p:pic>
        <p:nvPicPr>
          <p:cNvPr id="8" name="Picture 2" descr="C:\Users\Administrator\Desktop\4447.jpg"/>
          <p:cNvPicPr>
            <a:picLocks noChangeAspect="1" noChangeArrowheads="1"/>
          </p:cNvPicPr>
          <p:nvPr/>
        </p:nvPicPr>
        <p:blipFill>
          <a:blip r:embed="rId3"/>
          <a:srcRect l="11533" t="36613" r="60854" b="50757"/>
          <a:stretch>
            <a:fillRect/>
          </a:stretch>
        </p:blipFill>
        <p:spPr bwMode="auto">
          <a:xfrm>
            <a:off x="3517566" y="1535982"/>
            <a:ext cx="2410794" cy="1960426"/>
          </a:xfrm>
          <a:prstGeom prst="rect">
            <a:avLst/>
          </a:prstGeom>
          <a:noFill/>
        </p:spPr>
      </p:pic>
      <p:pic>
        <p:nvPicPr>
          <p:cNvPr id="9" name="Picture 2" descr="C:\Users\Administrator\Desktop\4447.jpg"/>
          <p:cNvPicPr>
            <a:picLocks noChangeAspect="1" noChangeArrowheads="1"/>
          </p:cNvPicPr>
          <p:nvPr/>
        </p:nvPicPr>
        <p:blipFill>
          <a:blip r:embed="rId3"/>
          <a:srcRect l="25591" t="20853" r="47883" b="66687"/>
          <a:stretch>
            <a:fillRect/>
          </a:stretch>
        </p:blipFill>
        <p:spPr bwMode="auto">
          <a:xfrm>
            <a:off x="1625618" y="3752058"/>
            <a:ext cx="2454699" cy="2049935"/>
          </a:xfrm>
          <a:prstGeom prst="rect">
            <a:avLst/>
          </a:prstGeom>
          <a:noFill/>
        </p:spPr>
      </p:pic>
      <p:pic>
        <p:nvPicPr>
          <p:cNvPr id="10" name="Picture 2" descr="C:\Users\Administrator\Desktop\4447.jpg"/>
          <p:cNvPicPr>
            <a:picLocks noChangeAspect="1" noChangeArrowheads="1"/>
          </p:cNvPicPr>
          <p:nvPr/>
        </p:nvPicPr>
        <p:blipFill>
          <a:blip r:embed="rId3"/>
          <a:srcRect l="52902" t="20853" r="20597" b="66687"/>
          <a:stretch>
            <a:fillRect/>
          </a:stretch>
        </p:blipFill>
        <p:spPr bwMode="auto">
          <a:xfrm>
            <a:off x="688541" y="1583915"/>
            <a:ext cx="2288005" cy="1912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201" y="484774"/>
            <a:ext cx="1012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Today is Monday. Tell me what you are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6421" y="1691640"/>
            <a:ext cx="620671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Today is Monday. I have a busy day. It’s 6:00. I’m running.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10:00. I’m having a lesson.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11:30. I’m having lunch.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2:00 p.m. I’m reading a book.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It’s 4:00 p.m. I’m listening to music.</a:t>
            </a:r>
          </a:p>
          <a:p>
            <a:pPr>
              <a:lnSpc>
                <a:spcPct val="150000"/>
              </a:lnSpc>
            </a:pP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esktop\4447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9409" t="56937" r="2997" b="5934"/>
          <a:stretch>
            <a:fillRect/>
          </a:stretch>
        </p:blipFill>
        <p:spPr bwMode="auto">
          <a:xfrm>
            <a:off x="0" y="1538514"/>
            <a:ext cx="12192000" cy="5319486"/>
          </a:xfrm>
          <a:prstGeom prst="rect">
            <a:avLst/>
          </a:prstGeom>
          <a:noFill/>
        </p:spPr>
      </p:pic>
      <p:grpSp>
        <p:nvGrpSpPr>
          <p:cNvPr id="34" name="组合 33"/>
          <p:cNvGrpSpPr/>
          <p:nvPr/>
        </p:nvGrpSpPr>
        <p:grpSpPr>
          <a:xfrm>
            <a:off x="89770" y="78037"/>
            <a:ext cx="2695525" cy="727439"/>
            <a:chOff x="226719" y="1571625"/>
            <a:chExt cx="3019045" cy="732050"/>
          </a:xfrm>
        </p:grpSpPr>
        <p:sp>
          <p:nvSpPr>
            <p:cNvPr id="36" name="矩形: 圆角 5"/>
            <p:cNvSpPr/>
            <p:nvPr/>
          </p:nvSpPr>
          <p:spPr>
            <a:xfrm>
              <a:off x="251988" y="1621051"/>
              <a:ext cx="2632088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7" name="矩形: 圆角 6"/>
            <p:cNvSpPr/>
            <p:nvPr/>
          </p:nvSpPr>
          <p:spPr>
            <a:xfrm>
              <a:off x="226719" y="1571625"/>
              <a:ext cx="2657357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43" name="文本框 8"/>
            <p:cNvSpPr txBox="1"/>
            <p:nvPr/>
          </p:nvSpPr>
          <p:spPr>
            <a:xfrm>
              <a:off x="926284" y="1631098"/>
              <a:ext cx="2319480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37416" y="3661672"/>
            <a:ext cx="3747303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Mike is listening to music.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249749" y="236536"/>
            <a:ext cx="5310752" cy="523220"/>
            <a:chOff x="2612953" y="344600"/>
            <a:chExt cx="5310752" cy="523220"/>
          </a:xfrm>
        </p:grpSpPr>
        <p:sp>
          <p:nvSpPr>
            <p:cNvPr id="12" name="矩形 11"/>
            <p:cNvSpPr/>
            <p:nvPr/>
          </p:nvSpPr>
          <p:spPr>
            <a:xfrm>
              <a:off x="4124616" y="344600"/>
              <a:ext cx="238879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latin typeface="Comic Sans MS" panose="030F0702030302020204" pitchFamily="66" charset="0"/>
                </a:rPr>
                <a:t>Look and 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say</a:t>
              </a:r>
              <a:endParaRPr lang="zh-CN" altLang="en-US" sz="2800" dirty="0">
                <a:latin typeface="Comic Sans MS" panose="030F0702030302020204" pitchFamily="66" charset="0"/>
              </a:endParaRPr>
            </a:p>
          </p:txBody>
        </p:sp>
        <p:sp>
          <p:nvSpPr>
            <p:cNvPr id="13" name="ïŝḻiḓê"/>
            <p:cNvSpPr/>
            <p:nvPr/>
          </p:nvSpPr>
          <p:spPr bwMode="auto">
            <a:xfrm>
              <a:off x="2612953" y="432180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ïŝḻiḓê"/>
            <p:cNvSpPr/>
            <p:nvPr/>
          </p:nvSpPr>
          <p:spPr bwMode="auto">
            <a:xfrm flipH="1">
              <a:off x="6349636" y="378277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istrator\Desktop\4447.jpg"/>
          <p:cNvPicPr>
            <a:picLocks noChangeAspect="1" noChangeArrowheads="1"/>
          </p:cNvPicPr>
          <p:nvPr/>
        </p:nvPicPr>
        <p:blipFill>
          <a:blip r:embed="rId2"/>
          <a:srcRect l="9409" t="56937" r="2997" b="5934"/>
          <a:stretch>
            <a:fillRect/>
          </a:stretch>
        </p:blipFill>
        <p:spPr bwMode="auto">
          <a:xfrm>
            <a:off x="0" y="1538514"/>
            <a:ext cx="12192000" cy="5319486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537416" y="3661672"/>
            <a:ext cx="3747303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Mike is ….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5" name="图片 14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7083" y="171239"/>
            <a:ext cx="2823210" cy="4801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Comic Sans MS" panose="030F0702030302020204" pitchFamily="66" charset="0"/>
                <a:ea typeface="Gulim" panose="020B0600000101010101" pitchFamily="34" charset="-127"/>
              </a:rPr>
              <a:t>I want to know</a:t>
            </a:r>
            <a:endParaRPr lang="zh-CN" altLang="en-US" sz="28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4345" y="2199507"/>
            <a:ext cx="6843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At the right time. Do the right thing. If you don't give up one second, there's hope the next.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587" y="985822"/>
            <a:ext cx="75070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在对的时间。做对的事。这一秒不放弃，下一秒就会有希望。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9814" y="4060143"/>
            <a:ext cx="5332186" cy="279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386" y="121647"/>
            <a:ext cx="26126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7714" y="2603645"/>
            <a:ext cx="11654971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 sz="3200" dirty="0" smtClean="0"/>
          </a:p>
          <a:p>
            <a:r>
              <a:rPr lang="en-US" sz="3200" dirty="0" smtClean="0"/>
              <a:t>1.                                    2.                                     3.             </a:t>
            </a:r>
            <a:r>
              <a:rPr lang="zh-CN" altLang="en-US" sz="3200" dirty="0" smtClean="0"/>
              <a:t> </a:t>
            </a:r>
            <a:r>
              <a:rPr lang="en-US" sz="3200" dirty="0" smtClean="0"/>
              <a:t> </a:t>
            </a:r>
            <a:endParaRPr lang="zh-CN" altLang="en-US" sz="3200" dirty="0" smtClean="0"/>
          </a:p>
          <a:p>
            <a:r>
              <a:rPr lang="en-US" sz="3200" dirty="0" smtClean="0"/>
              <a:t> </a:t>
            </a:r>
            <a:endParaRPr lang="zh-CN" altLang="en-US" sz="3200" dirty="0" smtClean="0"/>
          </a:p>
          <a:p>
            <a:r>
              <a:rPr lang="en-US" sz="3200" dirty="0" smtClean="0"/>
              <a:t>   </a:t>
            </a:r>
            <a:endParaRPr lang="zh-CN" altLang="en-US" sz="3200" dirty="0" smtClean="0"/>
          </a:p>
          <a:p>
            <a:r>
              <a:rPr lang="en-US" sz="3200" dirty="0" smtClean="0"/>
              <a:t>       ___________              ___________             ___________        </a:t>
            </a:r>
            <a:endParaRPr lang="zh-CN" altLang="en-US" sz="3200" dirty="0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88331" y="4053798"/>
            <a:ext cx="2807584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doing morning exercises 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213047" y="1033851"/>
            <a:ext cx="8364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、看图写短语。（用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v-</a:t>
            </a:r>
            <a:r>
              <a:rPr kumimoji="1" lang="en-US" altLang="zh-CN" sz="3200" b="1" dirty="0" err="1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ing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形式）</a:t>
            </a:r>
          </a:p>
        </p:txBody>
      </p:sp>
      <p:pic>
        <p:nvPicPr>
          <p:cNvPr id="3074" name="图片 3" descr="c:\documents and settings\administrator\application data\360se6\User Data\temp\u=821806613,295907924&amp;fm=116&amp;gp=0.jpg"/>
          <p:cNvPicPr>
            <a:picLocks noChangeAspect="1" noChangeArrowheads="1"/>
          </p:cNvPicPr>
          <p:nvPr/>
        </p:nvPicPr>
        <p:blipFill>
          <a:blip r:embed="rId3" r:link="rId4"/>
          <a:srcRect l="7730" r="10480"/>
          <a:stretch>
            <a:fillRect/>
          </a:stretch>
        </p:blipFill>
        <p:spPr bwMode="auto">
          <a:xfrm>
            <a:off x="1179285" y="1920195"/>
            <a:ext cx="1810657" cy="161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5" name="Group 3"/>
          <p:cNvGrpSpPr/>
          <p:nvPr/>
        </p:nvGrpSpPr>
        <p:grpSpPr bwMode="auto">
          <a:xfrm>
            <a:off x="4852489" y="2341110"/>
            <a:ext cx="2037442" cy="1331005"/>
            <a:chOff x="4320" y="4716"/>
            <a:chExt cx="1802" cy="1022"/>
          </a:xfrm>
        </p:grpSpPr>
        <p:pic>
          <p:nvPicPr>
            <p:cNvPr id="3076" name="Picture 4" descr="u=1087127279,2191255458&amp;fm=116&amp;gp=0"/>
            <p:cNvPicPr>
              <a:picLocks noChangeAspect="1" noChangeArrowheads="1"/>
            </p:cNvPicPr>
            <p:nvPr/>
          </p:nvPicPr>
          <p:blipFill>
            <a:blip r:embed="rId5"/>
            <a:srcRect l="10995" r="8246"/>
            <a:stretch>
              <a:fillRect/>
            </a:stretch>
          </p:blipFill>
          <p:spPr bwMode="auto">
            <a:xfrm>
              <a:off x="4320" y="4716"/>
              <a:ext cx="941" cy="1022"/>
            </a:xfrm>
            <a:prstGeom prst="rect">
              <a:avLst/>
            </a:prstGeom>
            <a:noFill/>
          </p:spPr>
        </p:pic>
        <p:sp>
          <p:nvSpPr>
            <p:cNvPr id="3077" name="Rectangle 5"/>
            <p:cNvSpPr>
              <a:spLocks noChangeArrowheads="1"/>
            </p:cNvSpPr>
            <p:nvPr/>
          </p:nvSpPr>
          <p:spPr bwMode="auto">
            <a:xfrm>
              <a:off x="4860" y="5028"/>
              <a:ext cx="1262" cy="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charset="0"/>
                  <a:ea typeface="宋体" panose="02010600030101010101" pitchFamily="2" charset="-122"/>
                  <a:cs typeface="宋体" panose="02010600030101010101" pitchFamily="2" charset="-122"/>
                </a:rPr>
                <a:t>11:30 a.m.</a:t>
              </a:r>
              <a:endParaRPr kumimoji="0" lang="zh-CN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3078" name="图片 7" descr="c:\documents and settings\administrator\application data\360se6\User Data\temp\u=647044873,4218562069&amp;fm=116&amp;gp=0.jpg"/>
          <p:cNvPicPr>
            <a:picLocks noChangeAspect="1" noChangeArrowheads="1"/>
          </p:cNvPicPr>
          <p:nvPr/>
        </p:nvPicPr>
        <p:blipFill>
          <a:blip r:embed="rId6" r:link="rId7"/>
          <a:srcRect b="14064"/>
          <a:stretch>
            <a:fillRect/>
          </a:stretch>
        </p:blipFill>
        <p:spPr bwMode="auto">
          <a:xfrm>
            <a:off x="8302172" y="2166937"/>
            <a:ext cx="1658257" cy="146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4302067" y="4461015"/>
            <a:ext cx="2807584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eating lunch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7647633" y="4438656"/>
            <a:ext cx="320469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having … class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113409" y="1705775"/>
            <a:ext cx="10419642" cy="4228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    )1. What _______ the students doing?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A. am          		B. is         	C. are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    )2.—_______ is listening to music?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—Chen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A. What        	B. Who      	C. Where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(    )3. It’s 9:00. We are _______ English class.</a:t>
            </a: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A.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haveing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    B. having     	C. have</a:t>
            </a:r>
          </a:p>
        </p:txBody>
      </p:sp>
      <p:pic>
        <p:nvPicPr>
          <p:cNvPr id="32" name="图片 3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355035" y="1084274"/>
            <a:ext cx="4797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、单项选择。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9652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14605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0" y="20447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0" y="259715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0" y="315595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1691480" y="1817020"/>
            <a:ext cx="43152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698954" y="2975608"/>
            <a:ext cx="44275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711610" y="4717746"/>
            <a:ext cx="44275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44413" y="1951961"/>
            <a:ext cx="8933299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1. What is Lily doing?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  __________________________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 2. What is Tom doing?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  ___________________________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                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13555" y="2773711"/>
            <a:ext cx="608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 is reading a book.</a:t>
            </a:r>
          </a:p>
        </p:txBody>
      </p:sp>
      <p:pic>
        <p:nvPicPr>
          <p:cNvPr id="32" name="图片 3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971321" y="1192195"/>
            <a:ext cx="4797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三、看图回答问题。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图片 8" descr="c:\documents and settings\administrator\application data\360se6\User Data\temp\u=216976657,2981968215&amp;fm=116&amp;gp=0.jpg"/>
          <p:cNvPicPr>
            <a:picLocks noChangeAspect="1" noChangeArrowheads="1"/>
          </p:cNvPicPr>
          <p:nvPr/>
        </p:nvPicPr>
        <p:blipFill>
          <a:blip r:embed="rId3" r:link="rId4"/>
          <a:srcRect b="10136"/>
          <a:stretch>
            <a:fillRect/>
          </a:stretch>
        </p:blipFill>
        <p:spPr bwMode="auto">
          <a:xfrm>
            <a:off x="9265557" y="1784321"/>
            <a:ext cx="1170214" cy="122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图片 9" descr="c:\documents and settings\administrator\application data\360se6\User Data\temp\u=2513618925,388086083&amp;fm=116&amp;gp=0.jpg"/>
          <p:cNvPicPr>
            <a:picLocks noChangeAspect="1" noChangeArrowheads="1"/>
          </p:cNvPicPr>
          <p:nvPr/>
        </p:nvPicPr>
        <p:blipFill>
          <a:blip r:embed="rId5" r:link="rId6"/>
          <a:srcRect b="7730"/>
          <a:stretch>
            <a:fillRect/>
          </a:stretch>
        </p:blipFill>
        <p:spPr bwMode="auto">
          <a:xfrm>
            <a:off x="9655628" y="4137251"/>
            <a:ext cx="1012372" cy="134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389794" y="4272924"/>
            <a:ext cx="6084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is listening to music.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3912" y="-933064"/>
            <a:ext cx="3988167" cy="9028033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1358328" y="4513030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346999" y="1921693"/>
            <a:ext cx="7964645" cy="39826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457200" indent="-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下列短语：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doing morning exercises, having ... class, eating lunch, </a:t>
            </a:r>
          </a:p>
          <a:p>
            <a:pPr marL="457200" indent="-457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reading a book, listening to music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</a:t>
            </a:r>
            <a:r>
              <a:rPr lang="zh-CN" altLang="en-US" sz="32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询问某人正在做某事的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句型：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—What is ... doing? 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zh-CN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—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She’s /He’s ...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477640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Say and do the actions in pairs.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477639" y="3211252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Ask your dad what is he doing?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22141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34001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793507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08570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0" y="1713865"/>
            <a:ext cx="7010400" cy="466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矩形 10"/>
          <p:cNvSpPr/>
          <p:nvPr/>
        </p:nvSpPr>
        <p:spPr>
          <a:xfrm>
            <a:off x="527001" y="902771"/>
            <a:ext cx="2077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Let’s sing.</a:t>
            </a:r>
          </a:p>
        </p:txBody>
      </p:sp>
      <p:grpSp>
        <p:nvGrpSpPr>
          <p:cNvPr id="3" name="组合 27"/>
          <p:cNvGrpSpPr/>
          <p:nvPr/>
        </p:nvGrpSpPr>
        <p:grpSpPr>
          <a:xfrm>
            <a:off x="8082745" y="1680589"/>
            <a:ext cx="2228850" cy="406050"/>
            <a:chOff x="8289713" y="1109970"/>
            <a:chExt cx="2228850" cy="422184"/>
          </a:xfrm>
        </p:grpSpPr>
        <p:sp>
          <p:nvSpPr>
            <p:cNvPr id="16" name="矩形: 圆角 32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3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点击画面 播放视频</a:t>
              </a:r>
            </a:p>
          </p:txBody>
        </p:sp>
      </p:grpSp>
      <p:grpSp>
        <p:nvGrpSpPr>
          <p:cNvPr id="14" name="组合 101"/>
          <p:cNvGrpSpPr/>
          <p:nvPr/>
        </p:nvGrpSpPr>
        <p:grpSpPr>
          <a:xfrm>
            <a:off x="139748" y="104823"/>
            <a:ext cx="2464751" cy="727439"/>
            <a:chOff x="226718" y="1571625"/>
            <a:chExt cx="2760572" cy="732050"/>
          </a:xfrm>
        </p:grpSpPr>
        <p:sp>
          <p:nvSpPr>
            <p:cNvPr id="15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1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sp>
        <p:nvSpPr>
          <p:cNvPr id="16" name="椭圆 15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0337800" y="4565705"/>
            <a:ext cx="2006600" cy="2560807"/>
            <a:chOff x="215900" y="2157158"/>
            <a:chExt cx="4038600" cy="515402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21" name="图片 20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1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98245"/>
            <a:ext cx="56007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759" y="1198245"/>
            <a:ext cx="5684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Who is she?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6522720" y="4617720"/>
            <a:ext cx="1661160" cy="12496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4191" y="1813440"/>
            <a:ext cx="5684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 is Chen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8" y="2585025"/>
            <a:ext cx="5684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0871" y="3441412"/>
            <a:ext cx="5684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She’s watching TV/the video with her friends.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2719" y="4945253"/>
            <a:ext cx="6360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does many things every day. Let’s have a look.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5" grpId="0"/>
      <p:bldP spid="25" grpId="1"/>
      <p:bldP spid="26" grpId="0"/>
      <p:bldP spid="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4447.jpg"/>
          <p:cNvPicPr>
            <a:picLocks noChangeAspect="1" noChangeArrowheads="1"/>
          </p:cNvPicPr>
          <p:nvPr/>
        </p:nvPicPr>
        <p:blipFill>
          <a:blip r:embed="rId4"/>
          <a:srcRect l="25591" t="20853" r="47883" b="66687"/>
          <a:stretch>
            <a:fillRect/>
          </a:stretch>
        </p:blipFill>
        <p:spPr bwMode="auto">
          <a:xfrm>
            <a:off x="7469472" y="2037080"/>
            <a:ext cx="3806256" cy="31786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076" y="1061402"/>
            <a:ext cx="6801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time is it? What’s Chen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doing?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565" y="2171986"/>
            <a:ext cx="6147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6 o’clock. 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doing morning exercises.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595042" y="3325404"/>
            <a:ext cx="929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417741" y="3395092"/>
            <a:ext cx="1412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do+ving</a:t>
            </a:r>
            <a:endParaRPr lang="zh-CN" alt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2" y="4129974"/>
            <a:ext cx="47815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604480" y="5268444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（正在）做早操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9775" y="56539"/>
            <a:ext cx="2991028" cy="727440"/>
            <a:chOff x="182824" y="1571626"/>
            <a:chExt cx="3669304" cy="732051"/>
          </a:xfrm>
        </p:grpSpPr>
        <p:sp>
          <p:nvSpPr>
            <p:cNvPr id="15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9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2" name="doing morning exercis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0200" y="426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27" y="975036"/>
            <a:ext cx="6801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time is it? What’s 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707" y="2388043"/>
            <a:ext cx="6147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9 o’clock. 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having an English class.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927860" y="3483585"/>
            <a:ext cx="1135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617892" y="3629789"/>
            <a:ext cx="2002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have+ving</a:t>
            </a:r>
            <a:endParaRPr lang="zh-CN" altLang="en-US" sz="3200" dirty="0"/>
          </a:p>
        </p:txBody>
      </p:sp>
      <p:sp>
        <p:nvSpPr>
          <p:cNvPr id="13" name="矩形 12"/>
          <p:cNvSpPr/>
          <p:nvPr/>
        </p:nvSpPr>
        <p:spPr>
          <a:xfrm>
            <a:off x="823543" y="5461929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（正在）上</a:t>
            </a:r>
            <a:r>
              <a:rPr lang="en-US" altLang="zh-CN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Picture 2" descr="C:\Users\Administrator\Desktop\4447.jpg"/>
          <p:cNvPicPr>
            <a:picLocks noChangeAspect="1" noChangeArrowheads="1"/>
          </p:cNvPicPr>
          <p:nvPr/>
        </p:nvPicPr>
        <p:blipFill>
          <a:blip r:embed="rId5"/>
          <a:srcRect l="52902" t="20853" r="20597" b="66687"/>
          <a:stretch>
            <a:fillRect/>
          </a:stretch>
        </p:blipFill>
        <p:spPr bwMode="auto">
          <a:xfrm>
            <a:off x="7719423" y="2283301"/>
            <a:ext cx="3802743" cy="317862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3" y="4357029"/>
            <a:ext cx="33528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aving clas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2480" y="46427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27" y="975036"/>
            <a:ext cx="805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time is it? What’s 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707" y="1900363"/>
            <a:ext cx="6147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11:30 a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m. 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eating lunch.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989661" y="3102585"/>
            <a:ext cx="1135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745092" y="3339420"/>
            <a:ext cx="1758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eat+ving</a:t>
            </a:r>
            <a:endParaRPr lang="zh-CN" altLang="en-US" sz="3200" dirty="0"/>
          </a:p>
        </p:txBody>
      </p:sp>
      <p:sp>
        <p:nvSpPr>
          <p:cNvPr id="13" name="矩形 12"/>
          <p:cNvSpPr/>
          <p:nvPr/>
        </p:nvSpPr>
        <p:spPr>
          <a:xfrm>
            <a:off x="824384" y="5406978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（正在）吃午饭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Picture 2" descr="C:\Users\Administrator\Desktop\4447.jpg"/>
          <p:cNvPicPr>
            <a:picLocks noChangeAspect="1" noChangeArrowheads="1"/>
          </p:cNvPicPr>
          <p:nvPr/>
        </p:nvPicPr>
        <p:blipFill>
          <a:blip r:embed="rId5"/>
          <a:srcRect l="11533" t="36613" r="60854" b="50757"/>
          <a:stretch>
            <a:fillRect/>
          </a:stretch>
        </p:blipFill>
        <p:spPr bwMode="auto">
          <a:xfrm>
            <a:off x="7184572" y="2307772"/>
            <a:ext cx="3962400" cy="3222171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21" y="4235109"/>
            <a:ext cx="27241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ating lunc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3053" y="45208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27" y="975036"/>
            <a:ext cx="805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time is it? What’s 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707" y="1900363"/>
            <a:ext cx="6147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4:00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.m. 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reading a book.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989661" y="3102585"/>
            <a:ext cx="1135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745092" y="3339420"/>
            <a:ext cx="2002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read+ving</a:t>
            </a:r>
            <a:endParaRPr lang="zh-CN" altLang="en-US" sz="3200" dirty="0"/>
          </a:p>
        </p:txBody>
      </p:sp>
      <p:sp>
        <p:nvSpPr>
          <p:cNvPr id="13" name="矩形 12"/>
          <p:cNvSpPr/>
          <p:nvPr/>
        </p:nvSpPr>
        <p:spPr>
          <a:xfrm>
            <a:off x="824384" y="5406978"/>
            <a:ext cx="2646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（正在）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读书</a:t>
            </a:r>
          </a:p>
        </p:txBody>
      </p:sp>
      <p:pic>
        <p:nvPicPr>
          <p:cNvPr id="11" name="Picture 2" descr="C:\Users\Administrator\Desktop\4447.jpg"/>
          <p:cNvPicPr>
            <a:picLocks noChangeAspect="1" noChangeArrowheads="1"/>
          </p:cNvPicPr>
          <p:nvPr/>
        </p:nvPicPr>
        <p:blipFill>
          <a:blip r:embed="rId5"/>
          <a:srcRect l="38843" t="36613" r="33544" b="50757"/>
          <a:stretch>
            <a:fillRect/>
          </a:stretch>
        </p:blipFill>
        <p:spPr bwMode="auto">
          <a:xfrm>
            <a:off x="6705600" y="2215865"/>
            <a:ext cx="3962400" cy="3222171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4" y="4225878"/>
            <a:ext cx="31813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ading a book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24013" y="45116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027" y="975036"/>
            <a:ext cx="805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time is it? What’s 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doing?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707" y="1900363"/>
            <a:ext cx="6147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7:30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.m. 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listening to music.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989661" y="3102585"/>
            <a:ext cx="1481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745092" y="3339420"/>
            <a:ext cx="2191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listen+ving</a:t>
            </a:r>
            <a:endParaRPr lang="zh-CN" altLang="en-US" sz="3200" dirty="0"/>
          </a:p>
        </p:txBody>
      </p:sp>
      <p:sp>
        <p:nvSpPr>
          <p:cNvPr id="13" name="矩形 12"/>
          <p:cNvSpPr/>
          <p:nvPr/>
        </p:nvSpPr>
        <p:spPr>
          <a:xfrm>
            <a:off x="824384" y="5406978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（正在）听音乐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Picture 2" descr="C:\Users\Administrator\Desktop\4447.jpg"/>
          <p:cNvPicPr>
            <a:picLocks noChangeAspect="1" noChangeArrowheads="1"/>
          </p:cNvPicPr>
          <p:nvPr/>
        </p:nvPicPr>
        <p:blipFill>
          <a:blip r:embed="rId5"/>
          <a:srcRect l="66254" t="36613" r="6234" b="50757"/>
          <a:stretch>
            <a:fillRect/>
          </a:stretch>
        </p:blipFill>
        <p:spPr bwMode="auto">
          <a:xfrm>
            <a:off x="6531429" y="2002973"/>
            <a:ext cx="3947886" cy="3222171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4" y="4134438"/>
            <a:ext cx="36480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istening to musi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7413" y="442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dministrator\Desktop\444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rcRect l="9409" t="12263" r="2997" b="47571"/>
          <a:stretch>
            <a:fillRect/>
          </a:stretch>
        </p:blipFill>
        <p:spPr bwMode="auto">
          <a:xfrm>
            <a:off x="0" y="1103086"/>
            <a:ext cx="12192000" cy="5754914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217936" y="687635"/>
            <a:ext cx="3770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after the video.</a:t>
            </a:r>
          </a:p>
        </p:txBody>
      </p:sp>
      <p:sp>
        <p:nvSpPr>
          <p:cNvPr id="41" name="矩形 40"/>
          <p:cNvSpPr/>
          <p:nvPr/>
        </p:nvSpPr>
        <p:spPr>
          <a:xfrm>
            <a:off x="541781" y="1227150"/>
            <a:ext cx="41608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7:30 p.m. What’s Chen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doing?</a:t>
            </a:r>
          </a:p>
        </p:txBody>
      </p:sp>
      <p:sp>
        <p:nvSpPr>
          <p:cNvPr id="21" name="矩形 20"/>
          <p:cNvSpPr/>
          <p:nvPr/>
        </p:nvSpPr>
        <p:spPr>
          <a:xfrm>
            <a:off x="4520968" y="1201040"/>
            <a:ext cx="6901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She’s listening to music. It’s 9 o’clock. What are the students doing?</a:t>
            </a:r>
          </a:p>
        </p:txBody>
      </p:sp>
      <p:sp>
        <p:nvSpPr>
          <p:cNvPr id="22" name="矩形 21"/>
          <p:cNvSpPr/>
          <p:nvPr/>
        </p:nvSpPr>
        <p:spPr>
          <a:xfrm>
            <a:off x="1694740" y="4078743"/>
            <a:ext cx="480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doing morning exercises</a:t>
            </a:r>
          </a:p>
        </p:txBody>
      </p:sp>
      <p:sp>
        <p:nvSpPr>
          <p:cNvPr id="25" name="矩形 24"/>
          <p:cNvSpPr/>
          <p:nvPr/>
        </p:nvSpPr>
        <p:spPr>
          <a:xfrm>
            <a:off x="6733495" y="4057427"/>
            <a:ext cx="480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having … class</a:t>
            </a:r>
          </a:p>
        </p:txBody>
      </p:sp>
      <p:sp>
        <p:nvSpPr>
          <p:cNvPr id="27" name="矩形 26"/>
          <p:cNvSpPr/>
          <p:nvPr/>
        </p:nvSpPr>
        <p:spPr>
          <a:xfrm>
            <a:off x="666712" y="6357958"/>
            <a:ext cx="11322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eating lunch                     reading a book           listening to music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32229" y="195461"/>
            <a:ext cx="5310752" cy="492174"/>
            <a:chOff x="2612953" y="378277"/>
            <a:chExt cx="5310752" cy="492174"/>
          </a:xfrm>
        </p:grpSpPr>
        <p:sp>
          <p:nvSpPr>
            <p:cNvPr id="14" name="矩形 13"/>
            <p:cNvSpPr/>
            <p:nvPr/>
          </p:nvSpPr>
          <p:spPr>
            <a:xfrm>
              <a:off x="4263979" y="390320"/>
              <a:ext cx="1935145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learn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5" name="ïŝḻiḓê"/>
            <p:cNvSpPr/>
            <p:nvPr/>
          </p:nvSpPr>
          <p:spPr bwMode="auto">
            <a:xfrm>
              <a:off x="2612953" y="432180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ïŝḻiḓê"/>
            <p:cNvSpPr/>
            <p:nvPr/>
          </p:nvSpPr>
          <p:spPr bwMode="auto">
            <a:xfrm flipH="1">
              <a:off x="6349636" y="378277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2" name="A Let's lear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8520" y="5914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551</Words>
  <Application>Microsoft Office PowerPoint</Application>
  <PresentationFormat>自定义</PresentationFormat>
  <Paragraphs>114</Paragraphs>
  <Slides>20</Slides>
  <Notes>0</Notes>
  <HiddenSlides>0</HiddenSlides>
  <MMClips>6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22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726</cp:revision>
  <dcterms:created xsi:type="dcterms:W3CDTF">2019-08-19T07:47:00Z</dcterms:created>
  <dcterms:modified xsi:type="dcterms:W3CDTF">2021-11-22T07:03:01Z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