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2.xml" ContentType="application/vnd.openxmlformats-officedocument.presentationml.notesSlid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65" r:id="rId2"/>
    <p:sldId id="613" r:id="rId3"/>
    <p:sldId id="678" r:id="rId4"/>
    <p:sldId id="723" r:id="rId5"/>
    <p:sldId id="649" r:id="rId6"/>
    <p:sldId id="614" r:id="rId7"/>
    <p:sldId id="683" r:id="rId8"/>
    <p:sldId id="724" r:id="rId9"/>
    <p:sldId id="722" r:id="rId10"/>
    <p:sldId id="686" r:id="rId11"/>
    <p:sldId id="688" r:id="rId12"/>
    <p:sldId id="691" r:id="rId13"/>
    <p:sldId id="693" r:id="rId14"/>
    <p:sldId id="694" r:id="rId15"/>
    <p:sldId id="692" r:id="rId16"/>
    <p:sldId id="695" r:id="rId17"/>
    <p:sldId id="717" r:id="rId18"/>
    <p:sldId id="623" r:id="rId19"/>
    <p:sldId id="696" r:id="rId20"/>
    <p:sldId id="718" r:id="rId21"/>
    <p:sldId id="719" r:id="rId22"/>
    <p:sldId id="720" r:id="rId23"/>
    <p:sldId id="727" r:id="rId24"/>
    <p:sldId id="699" r:id="rId25"/>
    <p:sldId id="628" r:id="rId26"/>
    <p:sldId id="700" r:id="rId27"/>
    <p:sldId id="650" r:id="rId28"/>
    <p:sldId id="596" r:id="rId29"/>
    <p:sldId id="462" r:id="rId30"/>
    <p:sldId id="610" r:id="rId31"/>
    <p:sldId id="418" r:id="rId32"/>
    <p:sldId id="363" r:id="rId33"/>
    <p:sldId id="280" r:id="rId34"/>
    <p:sldId id="271" r:id="rId35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91" userDrawn="1">
          <p15:clr>
            <a:srgbClr val="A4A3A4"/>
          </p15:clr>
        </p15:guide>
        <p15:guide id="2" pos="37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1">
          <p15:clr>
            <a:srgbClr val="A4A3A4"/>
          </p15:clr>
        </p15:guide>
        <p15:guide id="2" pos="21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69582"/>
    <a:srgbClr val="EC8AEE"/>
    <a:srgbClr val="FF9900"/>
    <a:srgbClr val="FF00FF"/>
    <a:srgbClr val="F0C2C7"/>
    <a:srgbClr val="9379F1"/>
    <a:srgbClr val="4BB3B1"/>
    <a:srgbClr val="6CC2C0"/>
    <a:srgbClr val="B5E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8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798" y="-96"/>
      </p:cViewPr>
      <p:guideLst>
        <p:guide orient="horz" pos="2191"/>
        <p:guide pos="379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21"/>
        <p:guide pos="21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998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737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49.xml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image" Target="../media/image43.png"/><Relationship Id="rId2" Type="http://schemas.openxmlformats.org/officeDocument/2006/relationships/tags" Target="../tags/tag48.xml"/><Relationship Id="rId16" Type="http://schemas.openxmlformats.org/officeDocument/2006/relationships/image" Target="../media/image34.png"/><Relationship Id="rId1" Type="http://schemas.openxmlformats.org/officeDocument/2006/relationships/tags" Target="../tags/tag47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5" Type="http://schemas.microsoft.com/office/2007/relationships/media" Target="../media/media1.wav"/><Relationship Id="rId15" Type="http://schemas.microsoft.com/office/2007/relationships/hdphoto" Target="../media/hdphoto3.wdp"/><Relationship Id="rId10" Type="http://schemas.openxmlformats.org/officeDocument/2006/relationships/tags" Target="../tags/tag54.xml"/><Relationship Id="rId4" Type="http://schemas.openxmlformats.org/officeDocument/2006/relationships/audio" Target="NULL" TargetMode="External"/><Relationship Id="rId9" Type="http://schemas.openxmlformats.org/officeDocument/2006/relationships/tags" Target="../tags/tag53.xml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microsoft.com/office/2007/relationships/hdphoto" Target="../media/hdphoto3.wdp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32.png"/><Relationship Id="rId5" Type="http://schemas.openxmlformats.org/officeDocument/2006/relationships/tags" Target="../tags/tag61.xml"/><Relationship Id="rId10" Type="http://schemas.openxmlformats.org/officeDocument/2006/relationships/image" Target="../media/image39.jpeg"/><Relationship Id="rId4" Type="http://schemas.openxmlformats.org/officeDocument/2006/relationships/tags" Target="../tags/tag60.xml"/><Relationship Id="rId9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13" Type="http://schemas.microsoft.com/office/2007/relationships/hdphoto" Target="../media/hdphoto3.wdp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image" Target="../media/image32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image" Target="../media/image44.jpeg"/><Relationship Id="rId5" Type="http://schemas.openxmlformats.org/officeDocument/2006/relationships/tags" Target="../tags/tag68.xml"/><Relationship Id="rId15" Type="http://schemas.openxmlformats.org/officeDocument/2006/relationships/image" Target="../media/image45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67.xml"/><Relationship Id="rId9" Type="http://schemas.openxmlformats.org/officeDocument/2006/relationships/audio" Target="../media/media2.mp3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34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slideLayout" Target="../slideLayouts/slideLayout2.xml"/><Relationship Id="rId5" Type="http://schemas.microsoft.com/office/2007/relationships/media" Target="../media/media2.mp3"/><Relationship Id="rId4" Type="http://schemas.openxmlformats.org/officeDocument/2006/relationships/audio" Target="NUL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7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tags" Target="../tags/tag7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18" Type="http://schemas.openxmlformats.org/officeDocument/2006/relationships/image" Target="../media/image46.png"/><Relationship Id="rId3" Type="http://schemas.openxmlformats.org/officeDocument/2006/relationships/tags" Target="../tags/tag80.xml"/><Relationship Id="rId21" Type="http://schemas.openxmlformats.org/officeDocument/2006/relationships/image" Target="../media/image34.png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6" Type="http://schemas.openxmlformats.org/officeDocument/2006/relationships/audio" Target="../media/media2.mp3"/><Relationship Id="rId20" Type="http://schemas.microsoft.com/office/2007/relationships/hdphoto" Target="../media/hdphoto3.wdp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5" Type="http://schemas.openxmlformats.org/officeDocument/2006/relationships/tags" Target="../tags/tag82.xml"/><Relationship Id="rId15" Type="http://schemas.microsoft.com/office/2007/relationships/media" Target="../media/media2.mp3"/><Relationship Id="rId10" Type="http://schemas.openxmlformats.org/officeDocument/2006/relationships/tags" Target="../tags/tag87.xml"/><Relationship Id="rId19" Type="http://schemas.openxmlformats.org/officeDocument/2006/relationships/image" Target="../media/image32.png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tags" Target="../tags/tag104.xml"/><Relationship Id="rId18" Type="http://schemas.openxmlformats.org/officeDocument/2006/relationships/tags" Target="../tags/tag109.xml"/><Relationship Id="rId26" Type="http://schemas.openxmlformats.org/officeDocument/2006/relationships/tags" Target="../tags/tag117.xml"/><Relationship Id="rId3" Type="http://schemas.openxmlformats.org/officeDocument/2006/relationships/tags" Target="../tags/tag94.xml"/><Relationship Id="rId21" Type="http://schemas.openxmlformats.org/officeDocument/2006/relationships/tags" Target="../tags/tag112.xml"/><Relationship Id="rId7" Type="http://schemas.openxmlformats.org/officeDocument/2006/relationships/tags" Target="../tags/tag98.xml"/><Relationship Id="rId12" Type="http://schemas.openxmlformats.org/officeDocument/2006/relationships/tags" Target="../tags/tag103.xml"/><Relationship Id="rId17" Type="http://schemas.openxmlformats.org/officeDocument/2006/relationships/tags" Target="../tags/tag108.xml"/><Relationship Id="rId25" Type="http://schemas.openxmlformats.org/officeDocument/2006/relationships/tags" Target="../tags/tag116.xml"/><Relationship Id="rId33" Type="http://schemas.microsoft.com/office/2007/relationships/hdphoto" Target="../media/hdphoto7.wdp"/><Relationship Id="rId2" Type="http://schemas.openxmlformats.org/officeDocument/2006/relationships/tags" Target="../tags/tag93.xml"/><Relationship Id="rId16" Type="http://schemas.openxmlformats.org/officeDocument/2006/relationships/tags" Target="../tags/tag107.xml"/><Relationship Id="rId20" Type="http://schemas.openxmlformats.org/officeDocument/2006/relationships/tags" Target="../tags/tag111.xml"/><Relationship Id="rId29" Type="http://schemas.openxmlformats.org/officeDocument/2006/relationships/image" Target="../media/image44.jpeg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tags" Target="../tags/tag102.xml"/><Relationship Id="rId24" Type="http://schemas.openxmlformats.org/officeDocument/2006/relationships/tags" Target="../tags/tag115.xml"/><Relationship Id="rId32" Type="http://schemas.openxmlformats.org/officeDocument/2006/relationships/image" Target="../media/image47.png"/><Relationship Id="rId5" Type="http://schemas.openxmlformats.org/officeDocument/2006/relationships/tags" Target="../tags/tag96.xml"/><Relationship Id="rId15" Type="http://schemas.openxmlformats.org/officeDocument/2006/relationships/tags" Target="../tags/tag106.xml"/><Relationship Id="rId23" Type="http://schemas.openxmlformats.org/officeDocument/2006/relationships/tags" Target="../tags/tag114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101.xml"/><Relationship Id="rId19" Type="http://schemas.openxmlformats.org/officeDocument/2006/relationships/tags" Target="../tags/tag110.xml"/><Relationship Id="rId31" Type="http://schemas.microsoft.com/office/2007/relationships/hdphoto" Target="../media/hdphoto3.wdp"/><Relationship Id="rId4" Type="http://schemas.openxmlformats.org/officeDocument/2006/relationships/tags" Target="../tags/tag95.xml"/><Relationship Id="rId9" Type="http://schemas.openxmlformats.org/officeDocument/2006/relationships/tags" Target="../tags/tag100.xml"/><Relationship Id="rId14" Type="http://schemas.openxmlformats.org/officeDocument/2006/relationships/tags" Target="../tags/tag105.xml"/><Relationship Id="rId22" Type="http://schemas.openxmlformats.org/officeDocument/2006/relationships/tags" Target="../tags/tag113.xml"/><Relationship Id="rId27" Type="http://schemas.openxmlformats.org/officeDocument/2006/relationships/tags" Target="../tags/tag118.xml"/><Relationship Id="rId30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microsoft.com/office/2007/relationships/hdphoto" Target="../media/hdphoto8.wdp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12" Type="http://schemas.openxmlformats.org/officeDocument/2006/relationships/image" Target="../media/image52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microsoft.com/office/2007/relationships/hdphoto" Target="../media/hdphoto3.wdp"/><Relationship Id="rId5" Type="http://schemas.openxmlformats.org/officeDocument/2006/relationships/tags" Target="../tags/tag123.xml"/><Relationship Id="rId10" Type="http://schemas.openxmlformats.org/officeDocument/2006/relationships/image" Target="../media/image32.png"/><Relationship Id="rId4" Type="http://schemas.openxmlformats.org/officeDocument/2006/relationships/tags" Target="../tags/tag122.xml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0.xml"/><Relationship Id="rId7" Type="http://schemas.openxmlformats.org/officeDocument/2006/relationships/image" Target="../media/image1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microsoft.com/office/2007/relationships/hdphoto" Target="../media/hdphoto3.wdp"/><Relationship Id="rId3" Type="http://schemas.openxmlformats.org/officeDocument/2006/relationships/tags" Target="../tags/tag133.xml"/><Relationship Id="rId7" Type="http://schemas.microsoft.com/office/2007/relationships/media" Target="../media/media4.wma"/><Relationship Id="rId12" Type="http://schemas.openxmlformats.org/officeDocument/2006/relationships/image" Target="../media/image32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audio" Target="NULL" TargetMode="External"/><Relationship Id="rId11" Type="http://schemas.openxmlformats.org/officeDocument/2006/relationships/image" Target="../media/image54.png"/><Relationship Id="rId5" Type="http://schemas.openxmlformats.org/officeDocument/2006/relationships/tags" Target="../tags/tag135.xml"/><Relationship Id="rId10" Type="http://schemas.openxmlformats.org/officeDocument/2006/relationships/hyperlink" Target="&#36229;&#38142;&#25509;&#20869;&#23481;/story%20time.mp4" TargetMode="External"/><Relationship Id="rId4" Type="http://schemas.openxmlformats.org/officeDocument/2006/relationships/tags" Target="../tags/tag134.xml"/><Relationship Id="rId9" Type="http://schemas.openxmlformats.org/officeDocument/2006/relationships/image" Target="../media/image53.pn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13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microsoft.com/office/2007/relationships/media" Target="../media/media4.wma"/><Relationship Id="rId11" Type="http://schemas.openxmlformats.org/officeDocument/2006/relationships/image" Target="../media/image34.png"/><Relationship Id="rId5" Type="http://schemas.openxmlformats.org/officeDocument/2006/relationships/audio" Target="NULL" TargetMode="External"/><Relationship Id="rId10" Type="http://schemas.openxmlformats.org/officeDocument/2006/relationships/image" Target="../media/image56.png"/><Relationship Id="rId4" Type="http://schemas.openxmlformats.org/officeDocument/2006/relationships/tags" Target="../tags/tag139.xml"/><Relationship Id="rId9" Type="http://schemas.openxmlformats.org/officeDocument/2006/relationships/hyperlink" Target="&#36229;&#38142;&#25509;&#20869;&#23481;/C%20Story%20time.wma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14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microsoft.com/office/2007/relationships/media" Target="../media/media4.wma"/><Relationship Id="rId5" Type="http://schemas.openxmlformats.org/officeDocument/2006/relationships/audio" Target="NULL" TargetMode="External"/><Relationship Id="rId10" Type="http://schemas.openxmlformats.org/officeDocument/2006/relationships/image" Target="../media/image34.png"/><Relationship Id="rId4" Type="http://schemas.openxmlformats.org/officeDocument/2006/relationships/tags" Target="../tags/tag143.xml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tags" Target="../tags/tag154.xml"/><Relationship Id="rId18" Type="http://schemas.openxmlformats.org/officeDocument/2006/relationships/tags" Target="../tags/tag159.xml"/><Relationship Id="rId3" Type="http://schemas.openxmlformats.org/officeDocument/2006/relationships/tags" Target="../tags/tag146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148.xml"/><Relationship Id="rId12" Type="http://schemas.openxmlformats.org/officeDocument/2006/relationships/tags" Target="../tags/tag153.xml"/><Relationship Id="rId17" Type="http://schemas.openxmlformats.org/officeDocument/2006/relationships/tags" Target="../tags/tag158.xml"/><Relationship Id="rId25" Type="http://schemas.openxmlformats.org/officeDocument/2006/relationships/image" Target="../media/image34.png"/><Relationship Id="rId2" Type="http://schemas.openxmlformats.org/officeDocument/2006/relationships/tags" Target="../tags/tag145.xml"/><Relationship Id="rId16" Type="http://schemas.openxmlformats.org/officeDocument/2006/relationships/tags" Target="../tags/tag157.xml"/><Relationship Id="rId20" Type="http://schemas.openxmlformats.org/officeDocument/2006/relationships/tags" Target="../tags/tag161.xml"/><Relationship Id="rId1" Type="http://schemas.openxmlformats.org/officeDocument/2006/relationships/tags" Target="../tags/tag144.xml"/><Relationship Id="rId6" Type="http://schemas.openxmlformats.org/officeDocument/2006/relationships/audio" Target="../media/media4.wma"/><Relationship Id="rId11" Type="http://schemas.openxmlformats.org/officeDocument/2006/relationships/tags" Target="../tags/tag152.xml"/><Relationship Id="rId24" Type="http://schemas.microsoft.com/office/2007/relationships/hdphoto" Target="../media/hdphoto3.wdp"/><Relationship Id="rId5" Type="http://schemas.microsoft.com/office/2007/relationships/media" Target="../media/media4.wma"/><Relationship Id="rId15" Type="http://schemas.openxmlformats.org/officeDocument/2006/relationships/tags" Target="../tags/tag156.xml"/><Relationship Id="rId23" Type="http://schemas.openxmlformats.org/officeDocument/2006/relationships/image" Target="../media/image32.png"/><Relationship Id="rId10" Type="http://schemas.openxmlformats.org/officeDocument/2006/relationships/tags" Target="../tags/tag151.xml"/><Relationship Id="rId19" Type="http://schemas.openxmlformats.org/officeDocument/2006/relationships/tags" Target="../tags/tag160.xml"/><Relationship Id="rId4" Type="http://schemas.openxmlformats.org/officeDocument/2006/relationships/tags" Target="../tags/tag147.xml"/><Relationship Id="rId9" Type="http://schemas.openxmlformats.org/officeDocument/2006/relationships/tags" Target="../tags/tag150.xml"/><Relationship Id="rId14" Type="http://schemas.openxmlformats.org/officeDocument/2006/relationships/tags" Target="../tags/tag155.xml"/><Relationship Id="rId2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69.xml"/><Relationship Id="rId13" Type="http://schemas.openxmlformats.org/officeDocument/2006/relationships/tags" Target="../tags/tag174.xml"/><Relationship Id="rId18" Type="http://schemas.openxmlformats.org/officeDocument/2006/relationships/tags" Target="../tags/tag179.xml"/><Relationship Id="rId26" Type="http://schemas.openxmlformats.org/officeDocument/2006/relationships/image" Target="../media/image58.png"/><Relationship Id="rId3" Type="http://schemas.openxmlformats.org/officeDocument/2006/relationships/tags" Target="../tags/tag164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168.xml"/><Relationship Id="rId12" Type="http://schemas.openxmlformats.org/officeDocument/2006/relationships/tags" Target="../tags/tag173.xml"/><Relationship Id="rId17" Type="http://schemas.openxmlformats.org/officeDocument/2006/relationships/tags" Target="../tags/tag178.xml"/><Relationship Id="rId25" Type="http://schemas.openxmlformats.org/officeDocument/2006/relationships/image" Target="../media/image55.png"/><Relationship Id="rId2" Type="http://schemas.openxmlformats.org/officeDocument/2006/relationships/tags" Target="../tags/tag163.xml"/><Relationship Id="rId16" Type="http://schemas.openxmlformats.org/officeDocument/2006/relationships/tags" Target="../tags/tag177.xml"/><Relationship Id="rId20" Type="http://schemas.openxmlformats.org/officeDocument/2006/relationships/tags" Target="../tags/tag181.xml"/><Relationship Id="rId29" Type="http://schemas.openxmlformats.org/officeDocument/2006/relationships/image" Target="../media/image32.png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tags" Target="../tags/tag172.xml"/><Relationship Id="rId24" Type="http://schemas.openxmlformats.org/officeDocument/2006/relationships/image" Target="../media/image61.png"/><Relationship Id="rId5" Type="http://schemas.openxmlformats.org/officeDocument/2006/relationships/tags" Target="../tags/tag166.xml"/><Relationship Id="rId15" Type="http://schemas.openxmlformats.org/officeDocument/2006/relationships/tags" Target="../tags/tag176.xml"/><Relationship Id="rId23" Type="http://schemas.openxmlformats.org/officeDocument/2006/relationships/image" Target="../media/image60.png"/><Relationship Id="rId28" Type="http://schemas.openxmlformats.org/officeDocument/2006/relationships/image" Target="../media/image62.png"/><Relationship Id="rId10" Type="http://schemas.openxmlformats.org/officeDocument/2006/relationships/tags" Target="../tags/tag171.xml"/><Relationship Id="rId19" Type="http://schemas.openxmlformats.org/officeDocument/2006/relationships/tags" Target="../tags/tag180.xml"/><Relationship Id="rId4" Type="http://schemas.openxmlformats.org/officeDocument/2006/relationships/tags" Target="../tags/tag165.xml"/><Relationship Id="rId9" Type="http://schemas.openxmlformats.org/officeDocument/2006/relationships/tags" Target="../tags/tag170.xml"/><Relationship Id="rId14" Type="http://schemas.openxmlformats.org/officeDocument/2006/relationships/tags" Target="../tags/tag175.xml"/><Relationship Id="rId22" Type="http://schemas.openxmlformats.org/officeDocument/2006/relationships/image" Target="../media/image59.png"/><Relationship Id="rId27" Type="http://schemas.openxmlformats.org/officeDocument/2006/relationships/image" Target="../media/image57.png"/><Relationship Id="rId30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84.xml"/><Relationship Id="rId7" Type="http://schemas.openxmlformats.org/officeDocument/2006/relationships/tags" Target="../tags/tag188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10" Type="http://schemas.microsoft.com/office/2007/relationships/hdphoto" Target="../media/hdphoto3.wdp"/><Relationship Id="rId4" Type="http://schemas.openxmlformats.org/officeDocument/2006/relationships/tags" Target="../tags/tag185.xml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13" Type="http://schemas.openxmlformats.org/officeDocument/2006/relationships/image" Target="../media/image59.png"/><Relationship Id="rId18" Type="http://schemas.openxmlformats.org/officeDocument/2006/relationships/image" Target="../media/image63.png"/><Relationship Id="rId3" Type="http://schemas.openxmlformats.org/officeDocument/2006/relationships/tags" Target="../tags/tag191.xml"/><Relationship Id="rId21" Type="http://schemas.openxmlformats.org/officeDocument/2006/relationships/image" Target="../media/image34.png"/><Relationship Id="rId7" Type="http://schemas.openxmlformats.org/officeDocument/2006/relationships/tags" Target="../tags/tag195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58.png"/><Relationship Id="rId2" Type="http://schemas.openxmlformats.org/officeDocument/2006/relationships/tags" Target="../tags/tag190.xml"/><Relationship Id="rId16" Type="http://schemas.openxmlformats.org/officeDocument/2006/relationships/image" Target="../media/image55.png"/><Relationship Id="rId20" Type="http://schemas.microsoft.com/office/2007/relationships/hdphoto" Target="../media/hdphoto3.wdp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audio" Target="../media/media4.wma"/><Relationship Id="rId5" Type="http://schemas.openxmlformats.org/officeDocument/2006/relationships/tags" Target="../tags/tag193.xml"/><Relationship Id="rId15" Type="http://schemas.openxmlformats.org/officeDocument/2006/relationships/image" Target="../media/image61.png"/><Relationship Id="rId10" Type="http://schemas.microsoft.com/office/2007/relationships/media" Target="../media/media4.wma"/><Relationship Id="rId19" Type="http://schemas.openxmlformats.org/officeDocument/2006/relationships/image" Target="../media/image32.png"/><Relationship Id="rId4" Type="http://schemas.openxmlformats.org/officeDocument/2006/relationships/tags" Target="../tags/tag192.xml"/><Relationship Id="rId9" Type="http://schemas.openxmlformats.org/officeDocument/2006/relationships/tags" Target="../tags/tag197.xml"/><Relationship Id="rId1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8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13" Type="http://schemas.openxmlformats.org/officeDocument/2006/relationships/image" Target="../media/image15.png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tags" Target="../tags/tag209.xml"/><Relationship Id="rId5" Type="http://schemas.openxmlformats.org/officeDocument/2006/relationships/tags" Target="../tags/tag203.xml"/><Relationship Id="rId10" Type="http://schemas.openxmlformats.org/officeDocument/2006/relationships/tags" Target="../tags/tag208.xml"/><Relationship Id="rId4" Type="http://schemas.openxmlformats.org/officeDocument/2006/relationships/tags" Target="../tags/tag202.xml"/><Relationship Id="rId9" Type="http://schemas.openxmlformats.org/officeDocument/2006/relationships/tags" Target="../tags/tag20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3.xml"/><Relationship Id="rId7" Type="http://schemas.openxmlformats.org/officeDocument/2006/relationships/image" Target="../media/image2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tags" Target="../tags/tag222.xml"/><Relationship Id="rId18" Type="http://schemas.openxmlformats.org/officeDocument/2006/relationships/image" Target="../media/image69.png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tags" Target="../tags/tag221.xml"/><Relationship Id="rId17" Type="http://schemas.openxmlformats.org/officeDocument/2006/relationships/image" Target="../media/image68.png"/><Relationship Id="rId2" Type="http://schemas.openxmlformats.org/officeDocument/2006/relationships/tags" Target="../tags/tag211.xml"/><Relationship Id="rId16" Type="http://schemas.openxmlformats.org/officeDocument/2006/relationships/image" Target="../media/image67.png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tags" Target="../tags/tag220.xml"/><Relationship Id="rId5" Type="http://schemas.openxmlformats.org/officeDocument/2006/relationships/tags" Target="../tags/tag214.xml"/><Relationship Id="rId15" Type="http://schemas.openxmlformats.org/officeDocument/2006/relationships/image" Target="../media/image66.png"/><Relationship Id="rId10" Type="http://schemas.openxmlformats.org/officeDocument/2006/relationships/tags" Target="../tags/tag219.xml"/><Relationship Id="rId19" Type="http://schemas.openxmlformats.org/officeDocument/2006/relationships/image" Target="../media/image70.png"/><Relationship Id="rId4" Type="http://schemas.openxmlformats.org/officeDocument/2006/relationships/tags" Target="../tags/tag213.xml"/><Relationship Id="rId9" Type="http://schemas.openxmlformats.org/officeDocument/2006/relationships/tags" Target="../tags/tag218.xml"/><Relationship Id="rId1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7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image" Target="../media/image31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slideLayout" Target="../slideLayouts/slideLayout2.xml"/><Relationship Id="rId17" Type="http://schemas.microsoft.com/office/2007/relationships/hdphoto" Target="../media/hdphoto4.wdp"/><Relationship Id="rId2" Type="http://schemas.openxmlformats.org/officeDocument/2006/relationships/tags" Target="../tags/tag21.xml"/><Relationship Id="rId16" Type="http://schemas.openxmlformats.org/officeDocument/2006/relationships/image" Target="../media/image33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microsoft.com/office/2007/relationships/hdphoto" Target="../media/hdphoto3.wdp"/><Relationship Id="rId10" Type="http://schemas.openxmlformats.org/officeDocument/2006/relationships/tags" Target="../tags/tag29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tags" Target="../tags/tag33.xml"/><Relationship Id="rId7" Type="http://schemas.openxmlformats.org/officeDocument/2006/relationships/image" Target="../media/image32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5.wdp"/><Relationship Id="rId5" Type="http://schemas.microsoft.com/office/2007/relationships/media" Target="../media/media1.wav"/><Relationship Id="rId10" Type="http://schemas.openxmlformats.org/officeDocument/2006/relationships/image" Target="../media/image35.png"/><Relationship Id="rId4" Type="http://schemas.openxmlformats.org/officeDocument/2006/relationships/audio" Target="NULL" TargetMode="External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audio" Target="NULL" TargetMode="External"/><Relationship Id="rId18" Type="http://schemas.openxmlformats.org/officeDocument/2006/relationships/image" Target="../media/image38.png"/><Relationship Id="rId3" Type="http://schemas.openxmlformats.org/officeDocument/2006/relationships/tags" Target="../tags/tag36.xml"/><Relationship Id="rId21" Type="http://schemas.openxmlformats.org/officeDocument/2006/relationships/image" Target="../media/image41.png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image" Target="../media/image37.png"/><Relationship Id="rId2" Type="http://schemas.openxmlformats.org/officeDocument/2006/relationships/tags" Target="../tags/tag35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5" Type="http://schemas.openxmlformats.org/officeDocument/2006/relationships/tags" Target="../tags/tag38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43.xml"/><Relationship Id="rId19" Type="http://schemas.openxmlformats.org/officeDocument/2006/relationships/image" Target="../media/image39.jpeg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microsoft.com/office/2007/relationships/media" Target="../media/media1.wav"/><Relationship Id="rId2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1.wav"/><Relationship Id="rId7" Type="http://schemas.openxmlformats.org/officeDocument/2006/relationships/image" Target="../media/image34.png"/><Relationship Id="rId2" Type="http://schemas.openxmlformats.org/officeDocument/2006/relationships/audio" Target="NULL" TargetMode="External"/><Relationship Id="rId1" Type="http://schemas.openxmlformats.org/officeDocument/2006/relationships/tags" Target="../tags/tag46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835556" y="2300004"/>
            <a:ext cx="7126605" cy="3750310"/>
            <a:chOff x="-434704" y="2381642"/>
            <a:chExt cx="7126605" cy="3750310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5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Whose dog is it?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B </a:t>
              </a:r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  <a:sym typeface="+mn-ea"/>
                </a:rPr>
                <a:t>&amp; Part C</a:t>
              </a:r>
              <a:endParaRPr lang="en-US" altLang="zh-CN" sz="3600" b="1" dirty="0"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434704" y="4900052"/>
              <a:ext cx="7126605" cy="12319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2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Read </a:t>
              </a:r>
              <a:r>
                <a:rPr lang="en-US" altLang="zh-CN" sz="3200" b="1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and write—Story </a:t>
              </a:r>
              <a:r>
                <a:rPr lang="en-US" altLang="zh-CN" sz="32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Time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1009850" y="209457"/>
            <a:ext cx="4128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after the tape.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440690" y="747395"/>
            <a:ext cx="10547985" cy="5974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Sarah: What are you doing here, Robin?</a:t>
            </a: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Robin:I’m looking at a bear. I’m dancing like a bear.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I’m looking at the rabbits. I’m eating like a rabbit.</a:t>
            </a:r>
          </a:p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I’m looking at a tiger. I’m running like a tiger.</a:t>
            </a: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I’m looking at an elephant. I’m walking like an elephant.</a:t>
            </a: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I’m looking at a monkey. I’m climbing like him.</a:t>
            </a:r>
          </a:p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I’m looking at a bird. I like flying. I want to be a bird!</a:t>
            </a:r>
          </a:p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Sarah: Robin, do you want to swim like a fish?</a:t>
            </a:r>
          </a:p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Robin: No! No! I don’t want to be a fish!</a:t>
            </a:r>
          </a:p>
          <a:p>
            <a:pPr lvl="0">
              <a:lnSpc>
                <a:spcPct val="150000"/>
              </a:lnSpc>
            </a:pP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endParaRPr lang="en-US" altLang="zh-CN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endParaRPr lang="en-US" altLang="zh-CN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endParaRPr lang="en-US" altLang="zh-CN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4" y="256"/>
            <a:ext cx="605641" cy="746835"/>
          </a:xfrm>
          <a:prstGeom prst="rect">
            <a:avLst/>
          </a:prstGeom>
        </p:spPr>
      </p:pic>
      <p:pic>
        <p:nvPicPr>
          <p:cNvPr id="3" name="read and writ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911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10785" y="209550"/>
            <a:ext cx="619125" cy="619125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370" y="732790"/>
            <a:ext cx="2571115" cy="132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30"/>
          <p:cNvSpPr txBox="1"/>
          <p:nvPr>
            <p:custDataLst>
              <p:tags r:id="rId7"/>
            </p:custDataLst>
          </p:nvPr>
        </p:nvSpPr>
        <p:spPr>
          <a:xfrm>
            <a:off x="7154545" y="732790"/>
            <a:ext cx="2653665" cy="1066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像</a:t>
            </a:r>
            <a:r>
              <a:rPr lang="en-US" alt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omic Sans MS" panose="030F0702030302020204" pitchFamily="66" charset="0"/>
              </a:rPr>
              <a:t>……</a:t>
            </a:r>
            <a:r>
              <a:rPr 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一样</a:t>
            </a:r>
          </a:p>
          <a:p>
            <a:r>
              <a:rPr lang="en-US" alt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look like</a:t>
            </a:r>
            <a:r>
              <a:rPr lang="zh-CN" alt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看起来像</a:t>
            </a:r>
          </a:p>
          <a:p>
            <a:r>
              <a:rPr lang="en-US" alt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sound like</a:t>
            </a:r>
            <a:r>
              <a:rPr lang="zh-CN" alt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听起来像</a:t>
            </a:r>
          </a:p>
        </p:txBody>
      </p:sp>
      <p:cxnSp>
        <p:nvCxnSpPr>
          <p:cNvPr id="21" name="直接连接符 20"/>
          <p:cNvCxnSpPr/>
          <p:nvPr>
            <p:custDataLst>
              <p:tags r:id="rId8"/>
            </p:custDataLst>
          </p:nvPr>
        </p:nvCxnSpPr>
        <p:spPr>
          <a:xfrm flipV="1">
            <a:off x="7074494" y="1923932"/>
            <a:ext cx="648970" cy="1651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8558784" y="3942189"/>
            <a:ext cx="1868510" cy="203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30"/>
          <p:cNvSpPr txBox="1"/>
          <p:nvPr>
            <p:custDataLst>
              <p:tags r:id="rId10"/>
            </p:custDataLst>
          </p:nvPr>
        </p:nvSpPr>
        <p:spPr>
          <a:xfrm>
            <a:off x="9023309" y="2896997"/>
            <a:ext cx="269176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第一个字母是元音音素，所以前面用</a:t>
            </a:r>
            <a:r>
              <a:rPr lang="en-US" alt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an.</a:t>
            </a:r>
          </a:p>
        </p:txBody>
      </p:sp>
      <p:cxnSp>
        <p:nvCxnSpPr>
          <p:cNvPr id="7" name="直接连接符 6"/>
          <p:cNvCxnSpPr/>
          <p:nvPr>
            <p:custDataLst>
              <p:tags r:id="rId11"/>
            </p:custDataLst>
          </p:nvPr>
        </p:nvCxnSpPr>
        <p:spPr>
          <a:xfrm flipV="1">
            <a:off x="7482799" y="5232636"/>
            <a:ext cx="1684655" cy="82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0"/>
          <p:cNvSpPr txBox="1"/>
          <p:nvPr>
            <p:custDataLst>
              <p:tags r:id="rId12"/>
            </p:custDataLst>
          </p:nvPr>
        </p:nvSpPr>
        <p:spPr>
          <a:xfrm>
            <a:off x="9023309" y="4239813"/>
            <a:ext cx="2052320" cy="697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want to do </a:t>
            </a:r>
            <a:r>
              <a:rPr lang="en-US" sz="2000" dirty="0" err="1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sth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.</a:t>
            </a:r>
            <a:r>
              <a:rPr 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想要做某事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3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istrator\Desktop\11116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 l="11762" t="66572" r="9001" b="5415"/>
          <a:stretch>
            <a:fillRect/>
          </a:stretch>
        </p:blipFill>
        <p:spPr bwMode="auto">
          <a:xfrm>
            <a:off x="0" y="1333857"/>
            <a:ext cx="12192000" cy="5353665"/>
          </a:xfrm>
          <a:prstGeom prst="rect">
            <a:avLst/>
          </a:prstGeom>
          <a:noFill/>
        </p:spPr>
      </p:pic>
      <p:sp>
        <p:nvSpPr>
          <p:cNvPr id="18" name="文本框 8"/>
          <p:cNvSpPr txBox="1"/>
          <p:nvPr/>
        </p:nvSpPr>
        <p:spPr>
          <a:xfrm>
            <a:off x="777240" y="390516"/>
            <a:ext cx="4889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Answer the questions.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70122"/>
            <a:ext cx="605641" cy="746835"/>
          </a:xfrm>
          <a:prstGeom prst="rect">
            <a:avLst/>
          </a:prstGeom>
        </p:spPr>
      </p:pic>
      <p:sp>
        <p:nvSpPr>
          <p:cNvPr id="13" name="TextBox 12"/>
          <p:cNvSpPr txBox="1"/>
          <p:nvPr>
            <p:custDataLst>
              <p:tags r:id="rId2"/>
            </p:custDataLst>
          </p:nvPr>
        </p:nvSpPr>
        <p:spPr>
          <a:xfrm>
            <a:off x="897654" y="975291"/>
            <a:ext cx="10369900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50000"/>
              </a:lnSpc>
            </a:pPr>
            <a:r>
              <a:rPr lang="en-US" altLang="zh-CN" sz="2800">
                <a:latin typeface="Comic Sans MS" panose="030F0702030302020204" pitchFamily="66" charset="0"/>
              </a:rPr>
              <a:t>1. Where are Sarah and Robin? They are at _________.</a:t>
            </a:r>
          </a:p>
          <a:p>
            <a:pPr marL="514350" indent="-514350">
              <a:lnSpc>
                <a:spcPct val="250000"/>
              </a:lnSpc>
            </a:pPr>
            <a:r>
              <a:rPr lang="en-US" altLang="zh-CN" sz="2800">
                <a:latin typeface="Comic Sans MS" panose="030F0702030302020204" pitchFamily="66" charset="0"/>
              </a:rPr>
              <a:t>2. What are the animals doing in the story?</a:t>
            </a:r>
          </a:p>
          <a:p>
            <a:pPr marL="514350" indent="-514350">
              <a:lnSpc>
                <a:spcPct val="150000"/>
              </a:lnSpc>
            </a:pPr>
            <a:endParaRPr lang="en-US" altLang="zh-CN" sz="2800">
              <a:latin typeface="Comic Sans MS" panose="030F0702030302020204" pitchFamily="66" charset="0"/>
            </a:endParaRPr>
          </a:p>
          <a:p>
            <a:pPr marL="514350" indent="-514350">
              <a:lnSpc>
                <a:spcPct val="150000"/>
              </a:lnSpc>
            </a:pPr>
            <a:r>
              <a:rPr lang="en-US" altLang="zh-CN" sz="2800">
                <a:latin typeface="Comic Sans MS" panose="030F0702030302020204" pitchFamily="66" charset="0"/>
              </a:rPr>
              <a:t>The bear is _________.  The rabbits are ___________.</a:t>
            </a:r>
          </a:p>
          <a:p>
            <a:pPr marL="514350" indent="-514350">
              <a:lnSpc>
                <a:spcPct val="150000"/>
              </a:lnSpc>
            </a:pPr>
            <a:endParaRPr lang="en-US" altLang="zh-CN" sz="2800">
              <a:latin typeface="Comic Sans MS" panose="030F0702030302020204" pitchFamily="66" charset="0"/>
            </a:endParaRPr>
          </a:p>
          <a:p>
            <a:pPr marL="514350" indent="-514350">
              <a:lnSpc>
                <a:spcPct val="150000"/>
              </a:lnSpc>
            </a:pPr>
            <a:r>
              <a:rPr lang="en-US" altLang="zh-CN" sz="2800">
                <a:latin typeface="Comic Sans MS" panose="030F0702030302020204" pitchFamily="66" charset="0"/>
              </a:rPr>
              <a:t>The tiger is _________.  The elephant is ___________.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8487410" y="1470025"/>
            <a:ext cx="2123440" cy="687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/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the zoo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5"/>
          <p:cNvSpPr txBox="1"/>
          <p:nvPr>
            <p:custDataLst>
              <p:tags r:id="rId4"/>
            </p:custDataLst>
          </p:nvPr>
        </p:nvSpPr>
        <p:spPr>
          <a:xfrm>
            <a:off x="3204210" y="3829685"/>
            <a:ext cx="2123440" cy="687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/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dancing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5"/>
          <p:cNvSpPr txBox="1"/>
          <p:nvPr>
            <p:custDataLst>
              <p:tags r:id="rId5"/>
            </p:custDataLst>
          </p:nvPr>
        </p:nvSpPr>
        <p:spPr>
          <a:xfrm>
            <a:off x="8021320" y="3829685"/>
            <a:ext cx="2123440" cy="687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/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eating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5"/>
          <p:cNvSpPr txBox="1"/>
          <p:nvPr>
            <p:custDataLst>
              <p:tags r:id="rId6"/>
            </p:custDataLst>
          </p:nvPr>
        </p:nvSpPr>
        <p:spPr>
          <a:xfrm>
            <a:off x="3088005" y="5119370"/>
            <a:ext cx="2123440" cy="687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/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running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5"/>
          <p:cNvSpPr txBox="1"/>
          <p:nvPr>
            <p:custDataLst>
              <p:tags r:id="rId7"/>
            </p:custDataLst>
          </p:nvPr>
        </p:nvSpPr>
        <p:spPr>
          <a:xfrm>
            <a:off x="8118475" y="5119370"/>
            <a:ext cx="2123440" cy="687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/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walking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5556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/>
          <a:srcRect l="7802" t="13589" r="4600" b="73750"/>
          <a:stretch>
            <a:fillRect/>
          </a:stretch>
        </p:blipFill>
        <p:spPr bwMode="auto">
          <a:xfrm>
            <a:off x="412953" y="1799303"/>
            <a:ext cx="11421919" cy="293492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>
            <p:custDataLst>
              <p:tags r:id="rId2"/>
            </p:custDataLst>
          </p:nvPr>
        </p:nvSpPr>
        <p:spPr>
          <a:xfrm>
            <a:off x="609433" y="587611"/>
            <a:ext cx="3786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number.</a:t>
            </a:r>
          </a:p>
        </p:txBody>
      </p:sp>
      <p:sp>
        <p:nvSpPr>
          <p:cNvPr id="15" name="TextBox 14"/>
          <p:cNvSpPr txBox="1"/>
          <p:nvPr>
            <p:custDataLst>
              <p:tags r:id="rId3"/>
            </p:custDataLst>
          </p:nvPr>
        </p:nvSpPr>
        <p:spPr>
          <a:xfrm>
            <a:off x="9295838" y="3516885"/>
            <a:ext cx="28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6" name="TextBox 15"/>
          <p:cNvSpPr txBox="1"/>
          <p:nvPr>
            <p:custDataLst>
              <p:tags r:id="rId4"/>
            </p:custDataLst>
          </p:nvPr>
        </p:nvSpPr>
        <p:spPr>
          <a:xfrm>
            <a:off x="685889" y="3567679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7" name="TextBox 16"/>
          <p:cNvSpPr txBox="1"/>
          <p:nvPr>
            <p:custDataLst>
              <p:tags r:id="rId5"/>
            </p:custDataLst>
          </p:nvPr>
        </p:nvSpPr>
        <p:spPr>
          <a:xfrm>
            <a:off x="3623562" y="2255769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8" name="TextBox 17"/>
          <p:cNvSpPr txBox="1"/>
          <p:nvPr>
            <p:custDataLst>
              <p:tags r:id="rId6"/>
            </p:custDataLst>
          </p:nvPr>
        </p:nvSpPr>
        <p:spPr>
          <a:xfrm>
            <a:off x="6438555" y="234471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" y="443268"/>
            <a:ext cx="605641" cy="746835"/>
          </a:xfrm>
          <a:prstGeom prst="rect">
            <a:avLst/>
          </a:prstGeom>
        </p:spPr>
      </p:pic>
      <p:pic>
        <p:nvPicPr>
          <p:cNvPr id="2" name="listen and number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5418" y="587611"/>
            <a:ext cx="619125" cy="61912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411974" y="443268"/>
            <a:ext cx="241604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check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89" y="238580"/>
            <a:ext cx="8001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8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>
            <p:custDataLst>
              <p:tags r:id="rId1"/>
            </p:custDataLst>
          </p:nvPr>
        </p:nvSpPr>
        <p:spPr>
          <a:xfrm>
            <a:off x="457337" y="444222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听力材料</a:t>
            </a:r>
            <a:r>
              <a:rPr lang="zh-CN" altLang="en-US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：</a:t>
            </a:r>
            <a:endParaRPr lang="en-US" altLang="zh-CN" sz="3200" dirty="0"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719643" y="1310792"/>
            <a:ext cx="79557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1.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Mrs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Smith: </a:t>
            </a:r>
            <a:r>
              <a:rPr lang="en-US" altLang="zh-CN" sz="2800" dirty="0">
                <a:latin typeface="Comic Sans MS" panose="030F0702030302020204" pitchFamily="66" charset="0"/>
              </a:rPr>
              <a:t>Hi, </a:t>
            </a:r>
            <a:r>
              <a:rPr lang="en-US" altLang="zh-CN" sz="2800" dirty="0" err="1">
                <a:latin typeface="Comic Sans MS" panose="030F0702030302020204" pitchFamily="66" charset="0"/>
              </a:rPr>
              <a:t>Mrs</a:t>
            </a:r>
            <a:r>
              <a:rPr lang="en-US" altLang="zh-CN" sz="2800" dirty="0">
                <a:latin typeface="Comic Sans MS" panose="030F0702030302020204" pitchFamily="66" charset="0"/>
              </a:rPr>
              <a:t> Green!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Mrs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Green: </a:t>
            </a:r>
            <a:r>
              <a:rPr lang="en-US" altLang="zh-CN" sz="2800" dirty="0">
                <a:latin typeface="Comic Sans MS" panose="030F0702030302020204" pitchFamily="66" charset="0"/>
              </a:rPr>
              <a:t>Hi, </a:t>
            </a:r>
            <a:r>
              <a:rPr lang="en-US" altLang="zh-CN" sz="2800" dirty="0" err="1">
                <a:latin typeface="Comic Sans MS" panose="030F0702030302020204" pitchFamily="66" charset="0"/>
              </a:rPr>
              <a:t>Mrs</a:t>
            </a:r>
            <a:r>
              <a:rPr lang="en-US" altLang="zh-CN" sz="2800" dirty="0">
                <a:latin typeface="Comic Sans MS" panose="030F0702030302020204" pitchFamily="66" charset="0"/>
              </a:rPr>
              <a:t> Smith!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Mrs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Smith: </a:t>
            </a:r>
            <a:r>
              <a:rPr lang="en-US" altLang="zh-CN" sz="2800" dirty="0">
                <a:latin typeface="Comic Sans MS" panose="030F0702030302020204" pitchFamily="66" charset="0"/>
              </a:rPr>
              <a:t>Where is Amy now?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Mrs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Green: </a:t>
            </a:r>
            <a:r>
              <a:rPr lang="en-US" altLang="zh-CN" sz="2800" dirty="0">
                <a:latin typeface="Comic Sans MS" panose="030F0702030302020204" pitchFamily="66" charset="0"/>
              </a:rPr>
              <a:t>She is shopping for us.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Mrs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Smith: </a:t>
            </a:r>
            <a:r>
              <a:rPr lang="en-US" altLang="zh-CN" sz="2800" dirty="0">
                <a:latin typeface="Comic Sans MS" panose="030F0702030302020204" pitchFamily="66" charset="0"/>
              </a:rPr>
              <a:t>I see. What a good girl!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Mrs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Green: </a:t>
            </a:r>
            <a:r>
              <a:rPr lang="en-US" altLang="zh-CN" sz="2800" dirty="0">
                <a:latin typeface="Comic Sans MS" panose="030F0702030302020204" pitchFamily="66" charset="0"/>
              </a:rPr>
              <a:t>Yes, she is. </a:t>
            </a:r>
            <a:endParaRPr lang="zh-CN" altLang="zh-CN" sz="2800" dirty="0">
              <a:latin typeface="Comic Sans MS" panose="030F0702030302020204" pitchFamily="66" charset="0"/>
            </a:endParaRPr>
          </a:p>
        </p:txBody>
      </p: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4049556" y="3949309"/>
            <a:ext cx="38590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listen and number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3122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5421" y="444222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320837" y="150968"/>
            <a:ext cx="804878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2.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800" dirty="0">
                <a:latin typeface="Comic Sans MS" panose="030F0702030302020204" pitchFamily="66" charset="0"/>
              </a:rPr>
              <a:t>Look at the cat.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      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2800" dirty="0">
                <a:latin typeface="Comic Sans MS" panose="030F0702030302020204" pitchFamily="66" charset="0"/>
              </a:rPr>
              <a:t>Oh, yes. </a:t>
            </a:r>
            <a:r>
              <a:rPr lang="en-US" altLang="zh-CN" sz="2800" dirty="0" err="1">
                <a:latin typeface="Comic Sans MS" panose="030F0702030302020204" pitchFamily="66" charset="0"/>
              </a:rPr>
              <a:t>Haha</a:t>
            </a:r>
            <a:r>
              <a:rPr lang="en-US" altLang="zh-CN" sz="2800" dirty="0">
                <a:latin typeface="Comic Sans MS" panose="030F0702030302020204" pitchFamily="66" charset="0"/>
              </a:rPr>
              <a:t>!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Chen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800" dirty="0">
                <a:latin typeface="Comic Sans MS" panose="030F0702030302020204" pitchFamily="66" charset="0"/>
              </a:rPr>
              <a:t>It's climbing!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3.        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Boy: </a:t>
            </a:r>
            <a:r>
              <a:rPr lang="en-US" altLang="zh-CN" sz="2800" dirty="0">
                <a:latin typeface="Comic Sans MS" panose="030F0702030302020204" pitchFamily="66" charset="0"/>
              </a:rPr>
              <a:t>Hey, whose bike is that?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Girl: </a:t>
            </a:r>
            <a:r>
              <a:rPr lang="en-US" altLang="zh-CN" sz="2800" dirty="0">
                <a:latin typeface="Comic Sans MS" panose="030F0702030302020204" pitchFamily="66" charset="0"/>
              </a:rPr>
              <a:t>It's mine. Do you like it?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Boy: </a:t>
            </a:r>
            <a:r>
              <a:rPr lang="en-US" altLang="zh-CN" sz="2800" dirty="0">
                <a:latin typeface="Comic Sans MS" panose="030F0702030302020204" pitchFamily="66" charset="0"/>
              </a:rPr>
              <a:t>Yes. Very much!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4.     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Robin: </a:t>
            </a:r>
            <a:r>
              <a:rPr lang="en-US" altLang="zh-CN" sz="2800" dirty="0" err="1">
                <a:latin typeface="Comic Sans MS" panose="030F0702030302020204" pitchFamily="66" charset="0"/>
              </a:rPr>
              <a:t>Binbin</a:t>
            </a:r>
            <a:r>
              <a:rPr lang="en-US" altLang="zh-CN" sz="2800" dirty="0">
                <a:latin typeface="Comic Sans MS" panose="030F0702030302020204" pitchFamily="66" charset="0"/>
              </a:rPr>
              <a:t>. What are you doing?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Wu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Binbin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800" dirty="0">
                <a:latin typeface="Comic Sans MS" panose="030F0702030302020204" pitchFamily="66" charset="0"/>
              </a:rPr>
              <a:t>I am eating.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Robin: </a:t>
            </a:r>
            <a:r>
              <a:rPr lang="en-US" altLang="zh-CN" sz="2800" dirty="0">
                <a:latin typeface="Comic Sans MS" panose="030F0702030302020204" pitchFamily="66" charset="0"/>
              </a:rPr>
              <a:t>Let's play a game.</a:t>
            </a:r>
            <a:endParaRPr lang="zh-CN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Wu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Binbin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800" dirty="0">
                <a:latin typeface="Comic Sans MS" panose="030F0702030302020204" pitchFamily="66" charset="0"/>
              </a:rPr>
              <a:t>OK, Robin.</a:t>
            </a:r>
            <a:endParaRPr lang="zh-CN" altLang="zh-CN" sz="2800" dirty="0">
              <a:latin typeface="Comic Sans MS" panose="030F0702030302020204" pitchFamily="66" charset="0"/>
            </a:endParaRPr>
          </a:p>
        </p:txBody>
      </p:sp>
      <p:cxnSp>
        <p:nvCxnSpPr>
          <p:cNvPr id="3" name="直接连接符 2"/>
          <p:cNvCxnSpPr/>
          <p:nvPr>
            <p:custDataLst>
              <p:tags r:id="rId2"/>
            </p:custDataLst>
          </p:nvPr>
        </p:nvCxnSpPr>
        <p:spPr>
          <a:xfrm>
            <a:off x="3415691" y="2148356"/>
            <a:ext cx="2606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2627859" y="3428788"/>
            <a:ext cx="2606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4"/>
            </p:custDataLst>
          </p:nvPr>
        </p:nvCxnSpPr>
        <p:spPr>
          <a:xfrm>
            <a:off x="3316242" y="5322926"/>
            <a:ext cx="20289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listen and number2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466" y="211307"/>
            <a:ext cx="609965" cy="675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484630"/>
            <a:ext cx="12192000" cy="5373370"/>
          </a:xfrm>
          <a:prstGeom prst="rect">
            <a:avLst/>
          </a:prstGeom>
        </p:spPr>
      </p:pic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1011834" y="433318"/>
            <a:ext cx="8287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again and choose the right answers.</a:t>
            </a:r>
          </a:p>
        </p:txBody>
      </p:sp>
      <p:sp>
        <p:nvSpPr>
          <p:cNvPr id="18" name="TextBox 17"/>
          <p:cNvSpPr txBox="1"/>
          <p:nvPr>
            <p:custDataLst>
              <p:tags r:id="rId2"/>
            </p:custDataLst>
          </p:nvPr>
        </p:nvSpPr>
        <p:spPr>
          <a:xfrm>
            <a:off x="666712" y="2053582"/>
            <a:ext cx="3873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1. What is Amy doing?</a:t>
            </a:r>
            <a:endParaRPr lang="en-US" altLang="zh-CN" sz="28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1" name="TextBox 20"/>
          <p:cNvSpPr txBox="1"/>
          <p:nvPr>
            <p:custDataLst>
              <p:tags r:id="rId3"/>
            </p:custDataLst>
          </p:nvPr>
        </p:nvSpPr>
        <p:spPr>
          <a:xfrm>
            <a:off x="5953124" y="1982144"/>
            <a:ext cx="3504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2. Whose bike is it?</a:t>
            </a:r>
          </a:p>
        </p:txBody>
      </p:sp>
      <p:sp>
        <p:nvSpPr>
          <p:cNvPr id="23" name="TextBox 22"/>
          <p:cNvSpPr txBox="1"/>
          <p:nvPr>
            <p:custDataLst>
              <p:tags r:id="rId4"/>
            </p:custDataLst>
          </p:nvPr>
        </p:nvSpPr>
        <p:spPr>
          <a:xfrm>
            <a:off x="666712" y="4268160"/>
            <a:ext cx="4421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3. What is the cat doing?</a:t>
            </a:r>
          </a:p>
        </p:txBody>
      </p:sp>
      <p:sp>
        <p:nvSpPr>
          <p:cNvPr id="24" name="TextBox 23"/>
          <p:cNvSpPr txBox="1"/>
          <p:nvPr>
            <p:custDataLst>
              <p:tags r:id="rId5"/>
            </p:custDataLst>
          </p:nvPr>
        </p:nvSpPr>
        <p:spPr>
          <a:xfrm>
            <a:off x="5571978" y="4268160"/>
            <a:ext cx="5614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4. What is Wu </a:t>
            </a:r>
            <a:r>
              <a:rPr lang="en-US" altLang="zh-CN" sz="2800" dirty="0" err="1">
                <a:latin typeface="Comic Sans MS" panose="030F0702030302020204" pitchFamily="66" charset="0"/>
              </a:rPr>
              <a:t>Binbin</a:t>
            </a:r>
            <a:r>
              <a:rPr lang="en-US" altLang="zh-CN" sz="2800" dirty="0">
                <a:latin typeface="Comic Sans MS" panose="030F0702030302020204" pitchFamily="66" charset="0"/>
              </a:rPr>
              <a:t> doing now?</a:t>
            </a:r>
          </a:p>
        </p:txBody>
      </p:sp>
      <p:sp>
        <p:nvSpPr>
          <p:cNvPr id="25" name="TextBox 24"/>
          <p:cNvSpPr txBox="1"/>
          <p:nvPr>
            <p:custDataLst>
              <p:tags r:id="rId6"/>
            </p:custDataLst>
          </p:nvPr>
        </p:nvSpPr>
        <p:spPr>
          <a:xfrm>
            <a:off x="855482" y="2892432"/>
            <a:ext cx="39372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lphaUcPeriod"/>
            </a:pPr>
            <a:r>
              <a:rPr lang="en-US" altLang="zh-CN" sz="2800" dirty="0">
                <a:latin typeface="Comic Sans MS" panose="030F0702030302020204" pitchFamily="66" charset="0"/>
              </a:rPr>
              <a:t>She is shopping.</a:t>
            </a:r>
          </a:p>
          <a:p>
            <a:pPr marL="514350" indent="-514350">
              <a:buAutoNum type="alphaUcPeriod"/>
            </a:pPr>
            <a:r>
              <a:rPr lang="en-US" altLang="zh-CN" sz="2800" dirty="0">
                <a:latin typeface="Comic Sans MS" panose="030F0702030302020204" pitchFamily="66" charset="0"/>
              </a:rPr>
              <a:t>She is eating lunch.</a:t>
            </a:r>
          </a:p>
        </p:txBody>
      </p:sp>
      <p:sp>
        <p:nvSpPr>
          <p:cNvPr id="26" name="TextBox 25"/>
          <p:cNvSpPr txBox="1"/>
          <p:nvPr>
            <p:custDataLst>
              <p:tags r:id="rId7"/>
            </p:custDataLst>
          </p:nvPr>
        </p:nvSpPr>
        <p:spPr>
          <a:xfrm>
            <a:off x="6035996" y="2892432"/>
            <a:ext cx="24016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lphaUcPeriod"/>
            </a:pPr>
            <a:r>
              <a:rPr lang="en-US" altLang="zh-CN" sz="2800" dirty="0">
                <a:latin typeface="Comic Sans MS" panose="030F0702030302020204" pitchFamily="66" charset="0"/>
              </a:rPr>
              <a:t>It is his.</a:t>
            </a:r>
          </a:p>
          <a:p>
            <a:pPr marL="514350" indent="-514350">
              <a:buAutoNum type="alphaUcPeriod"/>
            </a:pPr>
            <a:r>
              <a:rPr lang="en-US" altLang="zh-CN" sz="2800" dirty="0">
                <a:latin typeface="Comic Sans MS" panose="030F0702030302020204" pitchFamily="66" charset="0"/>
              </a:rPr>
              <a:t>It is hers.</a:t>
            </a:r>
          </a:p>
        </p:txBody>
      </p:sp>
      <p:sp>
        <p:nvSpPr>
          <p:cNvPr id="28" name="TextBox 27"/>
          <p:cNvSpPr txBox="1"/>
          <p:nvPr>
            <p:custDataLst>
              <p:tags r:id="rId8"/>
            </p:custDataLst>
          </p:nvPr>
        </p:nvSpPr>
        <p:spPr>
          <a:xfrm>
            <a:off x="853157" y="5233136"/>
            <a:ext cx="30043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lphaUcPeriod"/>
            </a:pPr>
            <a:r>
              <a:rPr lang="en-US" altLang="zh-CN" sz="2800" dirty="0">
                <a:latin typeface="Comic Sans MS" panose="030F0702030302020204" pitchFamily="66" charset="0"/>
              </a:rPr>
              <a:t>It is climbing.</a:t>
            </a:r>
          </a:p>
          <a:p>
            <a:pPr marL="514350" indent="-514350">
              <a:buAutoNum type="alphaUcPeriod"/>
            </a:pPr>
            <a:r>
              <a:rPr lang="en-US" altLang="zh-CN" sz="2800" dirty="0">
                <a:latin typeface="Comic Sans MS" panose="030F0702030302020204" pitchFamily="66" charset="0"/>
              </a:rPr>
              <a:t>It is sleeping.</a:t>
            </a:r>
          </a:p>
        </p:txBody>
      </p:sp>
      <p:sp>
        <p:nvSpPr>
          <p:cNvPr id="29" name="TextBox 28"/>
          <p:cNvSpPr txBox="1"/>
          <p:nvPr>
            <p:custDataLst>
              <p:tags r:id="rId9"/>
            </p:custDataLst>
          </p:nvPr>
        </p:nvSpPr>
        <p:spPr>
          <a:xfrm>
            <a:off x="6087871" y="5233137"/>
            <a:ext cx="28985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lphaUcPeriod"/>
            </a:pPr>
            <a:r>
              <a:rPr lang="en-US" altLang="zh-CN" sz="2800" dirty="0">
                <a:latin typeface="Comic Sans MS" panose="030F0702030302020204" pitchFamily="66" charset="0"/>
              </a:rPr>
              <a:t>He is playing.</a:t>
            </a:r>
          </a:p>
          <a:p>
            <a:pPr marL="514350" indent="-514350">
              <a:buAutoNum type="alphaUcPeriod"/>
            </a:pPr>
            <a:r>
              <a:rPr lang="en-US" altLang="zh-CN" sz="2800" dirty="0">
                <a:latin typeface="Comic Sans MS" panose="030F0702030302020204" pitchFamily="66" charset="0"/>
              </a:rPr>
              <a:t>He is eating.</a:t>
            </a:r>
          </a:p>
        </p:txBody>
      </p: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635716" y="2809272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+mj-ea"/>
              </a:rPr>
              <a:t>√</a:t>
            </a:r>
            <a:endParaRPr lang="zh-CN" altLang="en-US" sz="5400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>
            <p:custDataLst>
              <p:tags r:id="rId11"/>
            </p:custDataLst>
          </p:nvPr>
        </p:nvSpPr>
        <p:spPr>
          <a:xfrm>
            <a:off x="614262" y="5155408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+mj-ea"/>
              </a:rPr>
              <a:t>√</a:t>
            </a:r>
            <a:endParaRPr lang="zh-CN" altLang="en-US" sz="5400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>
            <p:custDataLst>
              <p:tags r:id="rId12"/>
            </p:custDataLst>
          </p:nvPr>
        </p:nvSpPr>
        <p:spPr>
          <a:xfrm>
            <a:off x="5851598" y="3272928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+mj-ea"/>
              </a:rPr>
              <a:t>√</a:t>
            </a:r>
            <a:endParaRPr lang="zh-CN" altLang="en-US" sz="5400" dirty="0">
              <a:solidFill>
                <a:srgbClr val="FF0000"/>
              </a:solidFill>
            </a:endParaRPr>
          </a:p>
        </p:txBody>
      </p:sp>
      <p:sp>
        <p:nvSpPr>
          <p:cNvPr id="33" name="矩形 32"/>
          <p:cNvSpPr/>
          <p:nvPr>
            <p:custDataLst>
              <p:tags r:id="rId13"/>
            </p:custDataLst>
          </p:nvPr>
        </p:nvSpPr>
        <p:spPr>
          <a:xfrm>
            <a:off x="5913591" y="5575717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+mj-ea"/>
              </a:rPr>
              <a:t>√</a:t>
            </a:r>
            <a:endParaRPr lang="zh-CN" altLang="en-US" sz="5400" dirty="0">
              <a:solidFill>
                <a:srgbClr val="FF0000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9" y="209806"/>
            <a:ext cx="605641" cy="746835"/>
          </a:xfrm>
          <a:prstGeom prst="rect">
            <a:avLst/>
          </a:prstGeom>
        </p:spPr>
      </p:pic>
      <p:pic>
        <p:nvPicPr>
          <p:cNvPr id="4" name="listen and number">
            <a:hlinkClick r:id="" action="ppaction://media"/>
          </p:cNvPr>
          <p:cNvPicPr/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99680" y="398968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8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0" grpId="0"/>
      <p:bldP spid="2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dministrator\Desktop\5556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9"/>
          <a:srcRect l="7802" t="53894" r="4600" b="24655"/>
          <a:stretch>
            <a:fillRect/>
          </a:stretch>
        </p:blipFill>
        <p:spPr bwMode="auto">
          <a:xfrm>
            <a:off x="0" y="965037"/>
            <a:ext cx="12192000" cy="563388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>
            <p:custDataLst>
              <p:tags r:id="rId2"/>
            </p:custDataLst>
          </p:nvPr>
        </p:nvSpPr>
        <p:spPr>
          <a:xfrm>
            <a:off x="436162" y="1431256"/>
            <a:ext cx="7745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>
                <a:latin typeface="Comic Sans MS" panose="030F0702030302020204" pitchFamily="66" charset="0"/>
              </a:rPr>
              <a:t>his </a:t>
            </a:r>
          </a:p>
          <a:p>
            <a:pPr marL="514350" indent="-514350"/>
            <a:r>
              <a:rPr lang="en-US" altLang="zh-CN" sz="2800" dirty="0">
                <a:latin typeface="Comic Sans MS" panose="030F0702030302020204" pitchFamily="66" charset="0"/>
              </a:rPr>
              <a:t>his</a:t>
            </a:r>
          </a:p>
        </p:txBody>
      </p:sp>
      <p:sp>
        <p:nvSpPr>
          <p:cNvPr id="11" name="TextBox 10"/>
          <p:cNvSpPr txBox="1"/>
          <p:nvPr>
            <p:custDataLst>
              <p:tags r:id="rId3"/>
            </p:custDataLst>
          </p:nvPr>
        </p:nvSpPr>
        <p:spPr>
          <a:xfrm>
            <a:off x="660935" y="559005"/>
            <a:ext cx="4855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Complete the sentences.</a:t>
            </a:r>
          </a:p>
        </p:txBody>
      </p:sp>
      <p:sp>
        <p:nvSpPr>
          <p:cNvPr id="20" name="TextBox 19"/>
          <p:cNvSpPr txBox="1"/>
          <p:nvPr>
            <p:custDataLst>
              <p:tags r:id="rId4"/>
            </p:custDataLst>
          </p:nvPr>
        </p:nvSpPr>
        <p:spPr>
          <a:xfrm>
            <a:off x="2381224" y="1428736"/>
            <a:ext cx="145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800" dirty="0">
                <a:latin typeface="Comic Sans MS" panose="030F0702030302020204" pitchFamily="66" charset="0"/>
              </a:rPr>
              <a:t>her</a:t>
            </a:r>
          </a:p>
          <a:p>
            <a:pPr marL="514350" indent="-514350"/>
            <a:r>
              <a:rPr lang="en-US" altLang="zh-CN" sz="2800" dirty="0">
                <a:latin typeface="Comic Sans MS" panose="030F0702030302020204" pitchFamily="66" charset="0"/>
              </a:rPr>
              <a:t>hers</a:t>
            </a:r>
          </a:p>
        </p:txBody>
      </p:sp>
      <p:sp>
        <p:nvSpPr>
          <p:cNvPr id="31" name="TextBox 30"/>
          <p:cNvSpPr txBox="1"/>
          <p:nvPr>
            <p:custDataLst>
              <p:tags r:id="rId5"/>
            </p:custDataLst>
          </p:nvPr>
        </p:nvSpPr>
        <p:spPr>
          <a:xfrm>
            <a:off x="4024298" y="1428736"/>
            <a:ext cx="145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800" dirty="0">
                <a:latin typeface="Comic Sans MS" panose="030F0702030302020204" pitchFamily="66" charset="0"/>
              </a:rPr>
              <a:t>my </a:t>
            </a:r>
          </a:p>
          <a:p>
            <a:pPr marL="514350" indent="-514350"/>
            <a:r>
              <a:rPr lang="en-US" altLang="zh-CN" sz="2800" dirty="0">
                <a:latin typeface="Comic Sans MS" panose="030F0702030302020204" pitchFamily="66" charset="0"/>
              </a:rPr>
              <a:t>mine</a:t>
            </a:r>
          </a:p>
        </p:txBody>
      </p:sp>
      <p:sp>
        <p:nvSpPr>
          <p:cNvPr id="32" name="TextBox 31"/>
          <p:cNvSpPr txBox="1"/>
          <p:nvPr>
            <p:custDataLst>
              <p:tags r:id="rId6"/>
            </p:custDataLst>
          </p:nvPr>
        </p:nvSpPr>
        <p:spPr>
          <a:xfrm>
            <a:off x="5810248" y="1428736"/>
            <a:ext cx="145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800" dirty="0">
                <a:latin typeface="Comic Sans MS" panose="030F0702030302020204" pitchFamily="66" charset="0"/>
              </a:rPr>
              <a:t>their </a:t>
            </a:r>
          </a:p>
          <a:p>
            <a:pPr marL="514350" indent="-514350"/>
            <a:r>
              <a:rPr lang="en-US" altLang="zh-CN" sz="2800" dirty="0">
                <a:latin typeface="Comic Sans MS" panose="030F0702030302020204" pitchFamily="66" charset="0"/>
              </a:rPr>
              <a:t>theirs</a:t>
            </a:r>
          </a:p>
        </p:txBody>
      </p:sp>
      <p:sp>
        <p:nvSpPr>
          <p:cNvPr id="33" name="TextBox 32"/>
          <p:cNvSpPr txBox="1"/>
          <p:nvPr>
            <p:custDataLst>
              <p:tags r:id="rId7"/>
            </p:custDataLst>
          </p:nvPr>
        </p:nvSpPr>
        <p:spPr>
          <a:xfrm>
            <a:off x="7667636" y="1428736"/>
            <a:ext cx="145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800" dirty="0">
                <a:latin typeface="Comic Sans MS" panose="030F0702030302020204" pitchFamily="66" charset="0"/>
              </a:rPr>
              <a:t>our </a:t>
            </a:r>
          </a:p>
          <a:p>
            <a:pPr marL="514350" indent="-514350"/>
            <a:r>
              <a:rPr lang="en-US" altLang="zh-CN" sz="2800" dirty="0">
                <a:latin typeface="Comic Sans MS" panose="030F0702030302020204" pitchFamily="66" charset="0"/>
              </a:rPr>
              <a:t>ours</a:t>
            </a:r>
          </a:p>
        </p:txBody>
      </p:sp>
      <p:sp>
        <p:nvSpPr>
          <p:cNvPr id="34" name="TextBox 33"/>
          <p:cNvSpPr txBox="1"/>
          <p:nvPr>
            <p:custDataLst>
              <p:tags r:id="rId8"/>
            </p:custDataLst>
          </p:nvPr>
        </p:nvSpPr>
        <p:spPr>
          <a:xfrm>
            <a:off x="9525024" y="1428736"/>
            <a:ext cx="145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800" dirty="0">
                <a:latin typeface="Comic Sans MS" panose="030F0702030302020204" pitchFamily="66" charset="0"/>
              </a:rPr>
              <a:t>your </a:t>
            </a:r>
          </a:p>
          <a:p>
            <a:pPr marL="514350" indent="-514350"/>
            <a:r>
              <a:rPr lang="en-US" altLang="zh-CN" sz="2800" dirty="0">
                <a:latin typeface="Comic Sans MS" panose="030F0702030302020204" pitchFamily="66" charset="0"/>
              </a:rPr>
              <a:t>yours</a:t>
            </a:r>
          </a:p>
        </p:txBody>
      </p:sp>
      <p:sp>
        <p:nvSpPr>
          <p:cNvPr id="35" name="TextBox 34"/>
          <p:cNvSpPr txBox="1"/>
          <p:nvPr>
            <p:custDataLst>
              <p:tags r:id="rId9"/>
            </p:custDataLst>
          </p:nvPr>
        </p:nvSpPr>
        <p:spPr>
          <a:xfrm>
            <a:off x="168487" y="2474591"/>
            <a:ext cx="57246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400" dirty="0">
                <a:latin typeface="Comic Sans MS" panose="030F0702030302020204" pitchFamily="66" charset="0"/>
              </a:rPr>
              <a:t>Amy: Whose English book is that? </a:t>
            </a:r>
          </a:p>
          <a:p>
            <a:pPr marL="514350" indent="-514350"/>
            <a:r>
              <a:rPr lang="en-US" altLang="zh-CN" sz="2400" dirty="0">
                <a:latin typeface="Comic Sans MS" panose="030F0702030302020204" pitchFamily="66" charset="0"/>
              </a:rPr>
              <a:t>    John: It's ______________. </a:t>
            </a:r>
          </a:p>
          <a:p>
            <a:pPr marL="514350" indent="-514350"/>
            <a:r>
              <a:rPr lang="en-US" altLang="zh-CN" sz="2400" dirty="0">
                <a:latin typeface="Comic Sans MS" panose="030F0702030302020204" pitchFamily="66" charset="0"/>
              </a:rPr>
              <a:t>         It's </a:t>
            </a:r>
            <a:r>
              <a:rPr lang="en-US" altLang="zh-CN" sz="2400" u="sng" dirty="0">
                <a:latin typeface="Comic Sans MS" panose="030F0702030302020204" pitchFamily="66" charset="0"/>
              </a:rPr>
              <a:t>_______</a:t>
            </a:r>
            <a:r>
              <a:rPr lang="en-US" altLang="zh-CN" sz="2400" dirty="0">
                <a:latin typeface="Comic Sans MS" panose="030F0702030302020204" pitchFamily="66" charset="0"/>
              </a:rPr>
              <a:t> .</a:t>
            </a:r>
          </a:p>
          <a:p>
            <a:pPr marL="514350" indent="-514350"/>
            <a:r>
              <a:rPr lang="en-US" altLang="zh-CN" sz="2400" dirty="0">
                <a:latin typeface="Comic Sans MS" panose="030F0702030302020204" pitchFamily="66" charset="0"/>
              </a:rPr>
              <a:t>     Amy: Whose storybook is this? </a:t>
            </a:r>
          </a:p>
          <a:p>
            <a:pPr marL="514350" indent="-514350"/>
            <a:r>
              <a:rPr lang="en-US" altLang="zh-CN" sz="2400" dirty="0">
                <a:latin typeface="Comic Sans MS" panose="030F0702030302020204" pitchFamily="66" charset="0"/>
              </a:rPr>
              <a:t>    John: It's__________. It's </a:t>
            </a:r>
            <a:r>
              <a:rPr lang="en-US" altLang="zh-CN" sz="2400" u="sng" dirty="0">
                <a:latin typeface="Comic Sans MS" panose="030F0702030302020204" pitchFamily="66" charset="0"/>
              </a:rPr>
              <a:t>____</a:t>
            </a:r>
            <a:r>
              <a:rPr lang="en-US" altLang="zh-CN" sz="2400" dirty="0">
                <a:latin typeface="Comic Sans MS" panose="030F0702030302020204" pitchFamily="66" charset="0"/>
              </a:rPr>
              <a:t> .</a:t>
            </a:r>
          </a:p>
        </p:txBody>
      </p:sp>
      <p:sp>
        <p:nvSpPr>
          <p:cNvPr id="36" name="TextBox 35"/>
          <p:cNvSpPr txBox="1"/>
          <p:nvPr>
            <p:custDataLst>
              <p:tags r:id="rId10"/>
            </p:custDataLst>
          </p:nvPr>
        </p:nvSpPr>
        <p:spPr>
          <a:xfrm>
            <a:off x="5878829" y="2474908"/>
            <a:ext cx="59950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400" dirty="0">
                <a:latin typeface="Comic Sans MS" panose="030F0702030302020204" pitchFamily="66" charset="0"/>
              </a:rPr>
              <a:t>2. Wu </a:t>
            </a:r>
            <a:r>
              <a:rPr lang="en-US" altLang="zh-CN" sz="2400" dirty="0" err="1">
                <a:latin typeface="Comic Sans MS" panose="030F0702030302020204" pitchFamily="66" charset="0"/>
              </a:rPr>
              <a:t>Binbin</a:t>
            </a:r>
            <a:r>
              <a:rPr lang="en-US" altLang="zh-CN" sz="2400" dirty="0">
                <a:latin typeface="Comic Sans MS" panose="030F0702030302020204" pitchFamily="66" charset="0"/>
              </a:rPr>
              <a:t>: Where is ____pen? </a:t>
            </a:r>
          </a:p>
          <a:p>
            <a:pPr marL="514350" indent="-514350"/>
            <a:r>
              <a:rPr lang="en-US" altLang="zh-CN" sz="2400" dirty="0">
                <a:latin typeface="Comic Sans MS" panose="030F0702030302020204" pitchFamily="66" charset="0"/>
              </a:rPr>
              <a:t>                   I can't find it. </a:t>
            </a:r>
          </a:p>
          <a:p>
            <a:pPr marL="514350" indent="-514350"/>
            <a:r>
              <a:rPr lang="en-US" altLang="zh-CN" sz="2400" dirty="0">
                <a:latin typeface="Comic Sans MS" panose="030F0702030302020204" pitchFamily="66" charset="0"/>
              </a:rPr>
              <a:t>        Sarah: Here's  one. </a:t>
            </a:r>
          </a:p>
          <a:p>
            <a:pPr marL="514350" indent="-514350"/>
            <a:r>
              <a:rPr lang="en-US" altLang="zh-CN" sz="2400" dirty="0">
                <a:latin typeface="Comic Sans MS" panose="030F0702030302020204" pitchFamily="66" charset="0"/>
              </a:rPr>
              <a:t>                    Is this </a:t>
            </a:r>
            <a:r>
              <a:rPr lang="en-US" altLang="zh-CN" sz="2400" u="sng" dirty="0">
                <a:latin typeface="Comic Sans MS" panose="030F0702030302020204" pitchFamily="66" charset="0"/>
              </a:rPr>
              <a:t>_____</a:t>
            </a:r>
            <a:r>
              <a:rPr lang="en-US" altLang="zh-CN" sz="2400" dirty="0">
                <a:latin typeface="Comic Sans MS" panose="030F0702030302020204" pitchFamily="66" charset="0"/>
              </a:rPr>
              <a:t> pen? </a:t>
            </a:r>
          </a:p>
          <a:p>
            <a:pPr marL="514350" indent="-514350"/>
            <a:r>
              <a:rPr lang="en-US" altLang="zh-CN" sz="2400" dirty="0">
                <a:latin typeface="Comic Sans MS" panose="030F0702030302020204" pitchFamily="66" charset="0"/>
              </a:rPr>
              <a:t>  Wu </a:t>
            </a:r>
            <a:r>
              <a:rPr lang="en-US" altLang="zh-CN" sz="2400" dirty="0" err="1">
                <a:latin typeface="Comic Sans MS" panose="030F0702030302020204" pitchFamily="66" charset="0"/>
              </a:rPr>
              <a:t>Binbin</a:t>
            </a:r>
            <a:r>
              <a:rPr lang="en-US" altLang="zh-CN" sz="2400" dirty="0">
                <a:latin typeface="Comic Sans MS" panose="030F0702030302020204" pitchFamily="66" charset="0"/>
              </a:rPr>
              <a:t>: Yes, it's </a:t>
            </a:r>
            <a:r>
              <a:rPr lang="en-US" altLang="zh-CN" sz="2400" u="sng" dirty="0">
                <a:latin typeface="Comic Sans MS" panose="030F0702030302020204" pitchFamily="66" charset="0"/>
              </a:rPr>
              <a:t>______</a:t>
            </a:r>
            <a:r>
              <a:rPr lang="en-US" altLang="zh-CN" sz="2400" dirty="0">
                <a:latin typeface="Comic Sans MS" panose="030F0702030302020204" pitchFamily="66" charset="0"/>
              </a:rPr>
              <a:t> .Thank you.</a:t>
            </a:r>
          </a:p>
        </p:txBody>
      </p:sp>
      <p:sp>
        <p:nvSpPr>
          <p:cNvPr id="37" name="TextBox 36"/>
          <p:cNvSpPr txBox="1"/>
          <p:nvPr>
            <p:custDataLst>
              <p:tags r:id="rId11"/>
            </p:custDataLst>
          </p:nvPr>
        </p:nvSpPr>
        <p:spPr>
          <a:xfrm>
            <a:off x="183515" y="4556125"/>
            <a:ext cx="58312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400" dirty="0">
                <a:latin typeface="Comic Sans MS" panose="030F0702030302020204" pitchFamily="66" charset="0"/>
              </a:rPr>
              <a:t>3.Grandpa: Whose rabbits are these? Robin: These are_________. </a:t>
            </a:r>
          </a:p>
          <a:p>
            <a:pPr marL="514350" indent="-514350"/>
            <a:r>
              <a:rPr lang="en-US" altLang="zh-CN" sz="2400" dirty="0">
                <a:latin typeface="Comic Sans MS" panose="030F0702030302020204" pitchFamily="66" charset="0"/>
              </a:rPr>
              <a:t>Grandpa: Oh, these are </a:t>
            </a:r>
            <a:r>
              <a:rPr lang="en-US" altLang="zh-CN" sz="2400" u="sng" dirty="0">
                <a:latin typeface="Comic Sans MS" panose="030F0702030302020204" pitchFamily="66" charset="0"/>
              </a:rPr>
              <a:t>____</a:t>
            </a:r>
            <a:r>
              <a:rPr lang="en-US" altLang="zh-CN" sz="2400" dirty="0">
                <a:latin typeface="Comic Sans MS" panose="030F0702030302020204" pitchFamily="66" charset="0"/>
              </a:rPr>
              <a:t> rabbits. </a:t>
            </a:r>
          </a:p>
          <a:p>
            <a:pPr marL="514350" indent="-514350"/>
            <a:r>
              <a:rPr lang="en-US" altLang="zh-CN" sz="2400" dirty="0">
                <a:latin typeface="Comic Sans MS" panose="030F0702030302020204" pitchFamily="66" charset="0"/>
              </a:rPr>
              <a:t>    Sarah: Look! The rabbits are eating </a:t>
            </a:r>
            <a:r>
              <a:rPr lang="en-US" altLang="zh-CN" sz="2400" u="sng" dirty="0">
                <a:latin typeface="Comic Sans MS" panose="030F0702030302020204" pitchFamily="66" charset="0"/>
              </a:rPr>
              <a:t>   </a:t>
            </a:r>
            <a:r>
              <a:rPr lang="en-US" altLang="zh-CN" sz="2400" dirty="0">
                <a:latin typeface="Comic Sans MS" panose="030F0702030302020204" pitchFamily="66" charset="0"/>
              </a:rPr>
              <a:t> </a:t>
            </a:r>
            <a:r>
              <a:rPr lang="en-US" altLang="zh-CN" sz="2400" u="sng" dirty="0">
                <a:latin typeface="Comic Sans MS" panose="030F0702030302020204" pitchFamily="66" charset="0"/>
              </a:rPr>
              <a:t>___________</a:t>
            </a:r>
            <a:r>
              <a:rPr lang="en-US" altLang="zh-CN" sz="2400" dirty="0">
                <a:latin typeface="Comic Sans MS" panose="030F0702030302020204" pitchFamily="66" charset="0"/>
              </a:rPr>
              <a:t>carrots now.</a:t>
            </a:r>
          </a:p>
        </p:txBody>
      </p:sp>
      <p:sp>
        <p:nvSpPr>
          <p:cNvPr id="38" name="TextBox 37"/>
          <p:cNvSpPr txBox="1"/>
          <p:nvPr>
            <p:custDataLst>
              <p:tags r:id="rId12"/>
            </p:custDataLst>
          </p:nvPr>
        </p:nvSpPr>
        <p:spPr>
          <a:xfrm>
            <a:off x="6014720" y="4458599"/>
            <a:ext cx="5592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400" dirty="0">
                <a:latin typeface="Comic Sans MS" panose="030F0702030302020204" pitchFamily="66" charset="0"/>
              </a:rPr>
              <a:t>4. Mike: Mum, ______dog is so cute.</a:t>
            </a:r>
          </a:p>
          <a:p>
            <a:pPr marL="514350" indent="-514350"/>
            <a:r>
              <a:rPr lang="en-US" altLang="zh-CN" sz="2400" dirty="0">
                <a:latin typeface="Comic Sans MS" panose="030F0702030302020204" pitchFamily="66" charset="0"/>
              </a:rPr>
              <a:t>             I love him so much. </a:t>
            </a:r>
          </a:p>
          <a:p>
            <a:pPr marL="514350" indent="-514350"/>
            <a:r>
              <a:rPr lang="en-US" altLang="zh-CN" sz="2400" dirty="0">
                <a:latin typeface="Comic Sans MS" panose="030F0702030302020204" pitchFamily="66" charset="0"/>
              </a:rPr>
              <a:t>    Mum: My dear, it's not only </a:t>
            </a:r>
            <a:r>
              <a:rPr lang="en-US" altLang="zh-CN" sz="2400" u="sng" dirty="0">
                <a:latin typeface="Comic Sans MS" panose="030F0702030302020204" pitchFamily="66" charset="0"/>
              </a:rPr>
              <a:t>   </a:t>
            </a:r>
          </a:p>
          <a:p>
            <a:pPr marL="514350" indent="-514350"/>
            <a:r>
              <a:rPr lang="en-US" altLang="zh-CN" sz="2400" dirty="0">
                <a:latin typeface="Comic Sans MS" panose="030F0702030302020204" pitchFamily="66" charset="0"/>
              </a:rPr>
              <a:t>             </a:t>
            </a:r>
            <a:r>
              <a:rPr lang="en-US" altLang="zh-CN" sz="2400" u="sng" dirty="0">
                <a:latin typeface="Comic Sans MS" panose="030F0702030302020204" pitchFamily="66" charset="0"/>
              </a:rPr>
              <a:t>_____</a:t>
            </a:r>
            <a:r>
              <a:rPr lang="en-US" altLang="zh-CN" sz="2400" dirty="0">
                <a:latin typeface="Comic Sans MS" panose="030F0702030302020204" pitchFamily="66" charset="0"/>
              </a:rPr>
              <a:t>dog. It's also ______. </a:t>
            </a:r>
          </a:p>
          <a:p>
            <a:pPr marL="514350" indent="-514350"/>
            <a:r>
              <a:rPr lang="en-US" altLang="zh-CN" sz="2400" dirty="0">
                <a:latin typeface="Comic Sans MS" panose="030F0702030302020204" pitchFamily="66" charset="0"/>
              </a:rPr>
              <a:t>     Mike: Yes, Mum. He's </a:t>
            </a:r>
            <a:r>
              <a:rPr lang="en-US" altLang="zh-CN" sz="2400" u="sng" dirty="0">
                <a:latin typeface="Comic Sans MS" panose="030F0702030302020204" pitchFamily="66" charset="0"/>
              </a:rPr>
              <a:t>______</a:t>
            </a:r>
            <a:r>
              <a:rPr lang="en-US" altLang="zh-CN" sz="2400" dirty="0">
                <a:latin typeface="Comic Sans MS" panose="030F0702030302020204" pitchFamily="66" charset="0"/>
              </a:rPr>
              <a:t> dog.</a:t>
            </a:r>
          </a:p>
        </p:txBody>
      </p:sp>
      <p:sp>
        <p:nvSpPr>
          <p:cNvPr id="2" name="矩形 1"/>
          <p:cNvSpPr/>
          <p:nvPr>
            <p:custDataLst>
              <p:tags r:id="rId13"/>
            </p:custDataLst>
          </p:nvPr>
        </p:nvSpPr>
        <p:spPr>
          <a:xfrm>
            <a:off x="2073883" y="2834714"/>
            <a:ext cx="3013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Miss White's book.</a:t>
            </a:r>
            <a:endParaRPr lang="zh-CN" altLang="en-US" sz="2400" dirty="0"/>
          </a:p>
        </p:txBody>
      </p:sp>
      <p:sp>
        <p:nvSpPr>
          <p:cNvPr id="3" name="矩形 2"/>
          <p:cNvSpPr/>
          <p:nvPr>
            <p:custDataLst>
              <p:tags r:id="rId14"/>
            </p:custDataLst>
          </p:nvPr>
        </p:nvSpPr>
        <p:spPr>
          <a:xfrm>
            <a:off x="2133808" y="3952374"/>
            <a:ext cx="1838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>
                <a:latin typeface="Comic Sans MS" panose="030F0702030302020204" pitchFamily="66" charset="0"/>
              </a:rPr>
              <a:t>Mr</a:t>
            </a:r>
            <a:r>
              <a:rPr lang="en-US" altLang="zh-CN" sz="2400" dirty="0">
                <a:latin typeface="Comic Sans MS" panose="030F0702030302020204" pitchFamily="66" charset="0"/>
              </a:rPr>
              <a:t> Zhang's</a:t>
            </a:r>
            <a:endParaRPr lang="zh-CN" altLang="en-US" sz="2400" dirty="0"/>
          </a:p>
        </p:txBody>
      </p:sp>
      <p:sp>
        <p:nvSpPr>
          <p:cNvPr id="4" name="矩形 3"/>
          <p:cNvSpPr/>
          <p:nvPr>
            <p:custDataLst>
              <p:tags r:id="rId15"/>
            </p:custDataLst>
          </p:nvPr>
        </p:nvSpPr>
        <p:spPr>
          <a:xfrm>
            <a:off x="9373075" y="2474436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my</a:t>
            </a:r>
            <a:endParaRPr lang="zh-CN" altLang="en-US" sz="2400" dirty="0"/>
          </a:p>
        </p:txBody>
      </p:sp>
      <p:sp>
        <p:nvSpPr>
          <p:cNvPr id="5" name="矩形 4"/>
          <p:cNvSpPr/>
          <p:nvPr>
            <p:custDataLst>
              <p:tags r:id="rId16"/>
            </p:custDataLst>
          </p:nvPr>
        </p:nvSpPr>
        <p:spPr>
          <a:xfrm>
            <a:off x="8519322" y="4385438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my</a:t>
            </a:r>
            <a:endParaRPr lang="zh-CN" altLang="en-US" sz="2400" dirty="0"/>
          </a:p>
        </p:txBody>
      </p:sp>
      <p:sp>
        <p:nvSpPr>
          <p:cNvPr id="6" name="矩形 5"/>
          <p:cNvSpPr/>
          <p:nvPr>
            <p:custDataLst>
              <p:tags r:id="rId17"/>
            </p:custDataLst>
          </p:nvPr>
        </p:nvSpPr>
        <p:spPr>
          <a:xfrm>
            <a:off x="10357112" y="5541407"/>
            <a:ext cx="840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mine</a:t>
            </a:r>
            <a:endParaRPr lang="zh-CN" altLang="en-US" sz="2400" dirty="0"/>
          </a:p>
        </p:txBody>
      </p:sp>
      <p:sp>
        <p:nvSpPr>
          <p:cNvPr id="7" name="TextBox 6"/>
          <p:cNvSpPr txBox="1"/>
          <p:nvPr>
            <p:custDataLst>
              <p:tags r:id="rId18"/>
            </p:custDataLst>
          </p:nvPr>
        </p:nvSpPr>
        <p:spPr>
          <a:xfrm>
            <a:off x="1923791" y="3213254"/>
            <a:ext cx="128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hers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>
            <p:custDataLst>
              <p:tags r:id="rId19"/>
            </p:custDataLst>
          </p:nvPr>
        </p:nvSpPr>
        <p:spPr>
          <a:xfrm>
            <a:off x="4856748" y="3923479"/>
            <a:ext cx="128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his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>
            <p:custDataLst>
              <p:tags r:id="rId20"/>
            </p:custDataLst>
          </p:nvPr>
        </p:nvSpPr>
        <p:spPr>
          <a:xfrm>
            <a:off x="8900427" y="3551416"/>
            <a:ext cx="128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your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>
            <p:custDataLst>
              <p:tags r:id="rId21"/>
            </p:custDataLst>
          </p:nvPr>
        </p:nvSpPr>
        <p:spPr>
          <a:xfrm>
            <a:off x="9167857" y="3923521"/>
            <a:ext cx="128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mine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>
            <p:custDataLst>
              <p:tags r:id="rId22"/>
            </p:custDataLst>
          </p:nvPr>
        </p:nvSpPr>
        <p:spPr>
          <a:xfrm>
            <a:off x="3620014" y="5290264"/>
            <a:ext cx="128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his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>
            <p:custDataLst>
              <p:tags r:id="rId23"/>
            </p:custDataLst>
          </p:nvPr>
        </p:nvSpPr>
        <p:spPr>
          <a:xfrm>
            <a:off x="1601751" y="5982329"/>
            <a:ext cx="128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their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TextBox 38"/>
          <p:cNvSpPr txBox="1"/>
          <p:nvPr>
            <p:custDataLst>
              <p:tags r:id="rId24"/>
            </p:custDataLst>
          </p:nvPr>
        </p:nvSpPr>
        <p:spPr>
          <a:xfrm>
            <a:off x="3331994" y="4916889"/>
            <a:ext cx="128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latin typeface="Comic Sans MS" panose="030F0702030302020204" pitchFamily="66" charset="0"/>
              </a:rPr>
              <a:t>Binbin’s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>
            <p:custDataLst>
              <p:tags r:id="rId25"/>
            </p:custDataLst>
          </p:nvPr>
        </p:nvSpPr>
        <p:spPr>
          <a:xfrm>
            <a:off x="7392204" y="5504974"/>
            <a:ext cx="128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your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>
            <p:custDataLst>
              <p:tags r:id="rId26"/>
            </p:custDataLst>
          </p:nvPr>
        </p:nvSpPr>
        <p:spPr>
          <a:xfrm>
            <a:off x="9836007" y="5936044"/>
            <a:ext cx="128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our</a:t>
            </a:r>
            <a:endParaRPr lang="zh-CN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" y="409491"/>
            <a:ext cx="605641" cy="746835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E8C7AF"/>
              </a:clrFrom>
              <a:clrTo>
                <a:srgbClr val="E8C7A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37" y="175505"/>
            <a:ext cx="846678" cy="73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矩形 42"/>
          <p:cNvSpPr/>
          <p:nvPr/>
        </p:nvSpPr>
        <p:spPr>
          <a:xfrm>
            <a:off x="4709859" y="312527"/>
            <a:ext cx="332815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wrap it up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27" grpId="0"/>
      <p:bldP spid="28" grpId="0"/>
      <p:bldP spid="29" grpId="0"/>
      <p:bldP spid="30" grpId="0"/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391033" y="1521075"/>
              <a:ext cx="2781754" cy="5991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kumimoji="1" lang="zh-CN" altLang="en-US" sz="40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英语物主代词用法口诀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20" name="矩形: 圆角 30"/>
          <p:cNvSpPr/>
          <p:nvPr/>
        </p:nvSpPr>
        <p:spPr>
          <a:xfrm>
            <a:off x="464820" y="2298700"/>
            <a:ext cx="11163300" cy="4318000"/>
          </a:xfrm>
          <a:custGeom>
            <a:avLst/>
            <a:gdLst>
              <a:gd name="connsiteX0" fmla="*/ 0 w 8338528"/>
              <a:gd name="connsiteY0" fmla="*/ 330174 h 3129314"/>
              <a:gd name="connsiteX1" fmla="*/ 330174 w 8338528"/>
              <a:gd name="connsiteY1" fmla="*/ 0 h 3129314"/>
              <a:gd name="connsiteX2" fmla="*/ 8008354 w 8338528"/>
              <a:gd name="connsiteY2" fmla="*/ 0 h 3129314"/>
              <a:gd name="connsiteX3" fmla="*/ 8338528 w 8338528"/>
              <a:gd name="connsiteY3" fmla="*/ 330174 h 3129314"/>
              <a:gd name="connsiteX4" fmla="*/ 8338528 w 8338528"/>
              <a:gd name="connsiteY4" fmla="*/ 2799140 h 3129314"/>
              <a:gd name="connsiteX5" fmla="*/ 8008354 w 8338528"/>
              <a:gd name="connsiteY5" fmla="*/ 3129314 h 3129314"/>
              <a:gd name="connsiteX6" fmla="*/ 330174 w 8338528"/>
              <a:gd name="connsiteY6" fmla="*/ 3129314 h 3129314"/>
              <a:gd name="connsiteX7" fmla="*/ 0 w 8338528"/>
              <a:gd name="connsiteY7" fmla="*/ 2799140 h 3129314"/>
              <a:gd name="connsiteX8" fmla="*/ 0 w 8338528"/>
              <a:gd name="connsiteY8" fmla="*/ 330174 h 3129314"/>
              <a:gd name="connsiteX0-1" fmla="*/ 0 w 8338528"/>
              <a:gd name="connsiteY0-2" fmla="*/ 330174 h 3129314"/>
              <a:gd name="connsiteX1-3" fmla="*/ 330174 w 8338528"/>
              <a:gd name="connsiteY1-4" fmla="*/ 0 h 3129314"/>
              <a:gd name="connsiteX2-5" fmla="*/ 1618238 w 8338528"/>
              <a:gd name="connsiteY2-6" fmla="*/ 3342 h 3129314"/>
              <a:gd name="connsiteX3-7" fmla="*/ 8008354 w 8338528"/>
              <a:gd name="connsiteY3-8" fmla="*/ 0 h 3129314"/>
              <a:gd name="connsiteX4-9" fmla="*/ 8338528 w 8338528"/>
              <a:gd name="connsiteY4-10" fmla="*/ 330174 h 3129314"/>
              <a:gd name="connsiteX5-11" fmla="*/ 8338528 w 8338528"/>
              <a:gd name="connsiteY5-12" fmla="*/ 2799140 h 3129314"/>
              <a:gd name="connsiteX6-13" fmla="*/ 8008354 w 8338528"/>
              <a:gd name="connsiteY6-14" fmla="*/ 3129314 h 3129314"/>
              <a:gd name="connsiteX7-15" fmla="*/ 330174 w 8338528"/>
              <a:gd name="connsiteY7-16" fmla="*/ 3129314 h 3129314"/>
              <a:gd name="connsiteX8-17" fmla="*/ 0 w 8338528"/>
              <a:gd name="connsiteY8-18" fmla="*/ 2799140 h 3129314"/>
              <a:gd name="connsiteX9" fmla="*/ 0 w 8338528"/>
              <a:gd name="connsiteY9" fmla="*/ 330174 h 3129314"/>
              <a:gd name="connsiteX0-19" fmla="*/ 0 w 8338528"/>
              <a:gd name="connsiteY0-20" fmla="*/ 330174 h 3129314"/>
              <a:gd name="connsiteX1-21" fmla="*/ 330174 w 8338528"/>
              <a:gd name="connsiteY1-22" fmla="*/ 0 h 3129314"/>
              <a:gd name="connsiteX2-23" fmla="*/ 1618238 w 8338528"/>
              <a:gd name="connsiteY2-24" fmla="*/ 3342 h 3129314"/>
              <a:gd name="connsiteX3-25" fmla="*/ 6743131 w 8338528"/>
              <a:gd name="connsiteY3-26" fmla="*/ 3342 h 3129314"/>
              <a:gd name="connsiteX4-27" fmla="*/ 8008354 w 8338528"/>
              <a:gd name="connsiteY4-28" fmla="*/ 0 h 3129314"/>
              <a:gd name="connsiteX5-29" fmla="*/ 8338528 w 8338528"/>
              <a:gd name="connsiteY5-30" fmla="*/ 330174 h 3129314"/>
              <a:gd name="connsiteX6-31" fmla="*/ 8338528 w 8338528"/>
              <a:gd name="connsiteY6-32" fmla="*/ 2799140 h 3129314"/>
              <a:gd name="connsiteX7-33" fmla="*/ 8008354 w 8338528"/>
              <a:gd name="connsiteY7-34" fmla="*/ 3129314 h 3129314"/>
              <a:gd name="connsiteX8-35" fmla="*/ 330174 w 8338528"/>
              <a:gd name="connsiteY8-36" fmla="*/ 3129314 h 3129314"/>
              <a:gd name="connsiteX9-37" fmla="*/ 0 w 8338528"/>
              <a:gd name="connsiteY9-38" fmla="*/ 2799140 h 3129314"/>
              <a:gd name="connsiteX10" fmla="*/ 0 w 8338528"/>
              <a:gd name="connsiteY10" fmla="*/ 330174 h 3129314"/>
              <a:gd name="connsiteX0-39" fmla="*/ 6743131 w 8338528"/>
              <a:gd name="connsiteY0-40" fmla="*/ 3342 h 3129314"/>
              <a:gd name="connsiteX1-41" fmla="*/ 8008354 w 8338528"/>
              <a:gd name="connsiteY1-42" fmla="*/ 0 h 3129314"/>
              <a:gd name="connsiteX2-43" fmla="*/ 8338528 w 8338528"/>
              <a:gd name="connsiteY2-44" fmla="*/ 330174 h 3129314"/>
              <a:gd name="connsiteX3-45" fmla="*/ 8338528 w 8338528"/>
              <a:gd name="connsiteY3-46" fmla="*/ 2799140 h 3129314"/>
              <a:gd name="connsiteX4-47" fmla="*/ 8008354 w 8338528"/>
              <a:gd name="connsiteY4-48" fmla="*/ 3129314 h 3129314"/>
              <a:gd name="connsiteX5-49" fmla="*/ 330174 w 8338528"/>
              <a:gd name="connsiteY5-50" fmla="*/ 3129314 h 3129314"/>
              <a:gd name="connsiteX6-51" fmla="*/ 0 w 8338528"/>
              <a:gd name="connsiteY6-52" fmla="*/ 2799140 h 3129314"/>
              <a:gd name="connsiteX7-53" fmla="*/ 0 w 8338528"/>
              <a:gd name="connsiteY7-54" fmla="*/ 330174 h 3129314"/>
              <a:gd name="connsiteX8-55" fmla="*/ 330174 w 8338528"/>
              <a:gd name="connsiteY8-56" fmla="*/ 0 h 3129314"/>
              <a:gd name="connsiteX9-57" fmla="*/ 1618238 w 8338528"/>
              <a:gd name="connsiteY9-58" fmla="*/ 3342 h 3129314"/>
              <a:gd name="connsiteX10-59" fmla="*/ 6834571 w 8338528"/>
              <a:gd name="connsiteY10-60" fmla="*/ 94782 h 3129314"/>
              <a:gd name="connsiteX0-61" fmla="*/ 6743131 w 8338528"/>
              <a:gd name="connsiteY0-62" fmla="*/ 3342 h 3129314"/>
              <a:gd name="connsiteX1-63" fmla="*/ 8008354 w 8338528"/>
              <a:gd name="connsiteY1-64" fmla="*/ 0 h 3129314"/>
              <a:gd name="connsiteX2-65" fmla="*/ 8338528 w 8338528"/>
              <a:gd name="connsiteY2-66" fmla="*/ 330174 h 3129314"/>
              <a:gd name="connsiteX3-67" fmla="*/ 8338528 w 8338528"/>
              <a:gd name="connsiteY3-68" fmla="*/ 2799140 h 3129314"/>
              <a:gd name="connsiteX4-69" fmla="*/ 8008354 w 8338528"/>
              <a:gd name="connsiteY4-70" fmla="*/ 3129314 h 3129314"/>
              <a:gd name="connsiteX5-71" fmla="*/ 330174 w 8338528"/>
              <a:gd name="connsiteY5-72" fmla="*/ 3129314 h 3129314"/>
              <a:gd name="connsiteX6-73" fmla="*/ 0 w 8338528"/>
              <a:gd name="connsiteY6-74" fmla="*/ 2799140 h 3129314"/>
              <a:gd name="connsiteX7-75" fmla="*/ 0 w 8338528"/>
              <a:gd name="connsiteY7-76" fmla="*/ 330174 h 3129314"/>
              <a:gd name="connsiteX8-77" fmla="*/ 330174 w 8338528"/>
              <a:gd name="connsiteY8-78" fmla="*/ 0 h 3129314"/>
              <a:gd name="connsiteX9-79" fmla="*/ 1618238 w 8338528"/>
              <a:gd name="connsiteY9-80" fmla="*/ 3342 h 3129314"/>
              <a:gd name="connsiteX0-81" fmla="*/ 6743131 w 8338528"/>
              <a:gd name="connsiteY0-82" fmla="*/ 3342 h 3129314"/>
              <a:gd name="connsiteX1-83" fmla="*/ 8008354 w 8338528"/>
              <a:gd name="connsiteY1-84" fmla="*/ 0 h 3129314"/>
              <a:gd name="connsiteX2-85" fmla="*/ 8338528 w 8338528"/>
              <a:gd name="connsiteY2-86" fmla="*/ 330174 h 3129314"/>
              <a:gd name="connsiteX3-87" fmla="*/ 8338528 w 8338528"/>
              <a:gd name="connsiteY3-88" fmla="*/ 2799140 h 3129314"/>
              <a:gd name="connsiteX4-89" fmla="*/ 8008354 w 8338528"/>
              <a:gd name="connsiteY4-90" fmla="*/ 3129314 h 3129314"/>
              <a:gd name="connsiteX5-91" fmla="*/ 330174 w 8338528"/>
              <a:gd name="connsiteY5-92" fmla="*/ 3129314 h 3129314"/>
              <a:gd name="connsiteX6-93" fmla="*/ 0 w 8338528"/>
              <a:gd name="connsiteY6-94" fmla="*/ 2799140 h 3129314"/>
              <a:gd name="connsiteX7-95" fmla="*/ 0 w 8338528"/>
              <a:gd name="connsiteY7-96" fmla="*/ 330174 h 3129314"/>
              <a:gd name="connsiteX8-97" fmla="*/ 330174 w 8338528"/>
              <a:gd name="connsiteY8-98" fmla="*/ 0 h 3129314"/>
              <a:gd name="connsiteX9-99" fmla="*/ 1724564 w 8338528"/>
              <a:gd name="connsiteY9-100" fmla="*/ 10431 h 3129314"/>
              <a:gd name="connsiteX0-101" fmla="*/ 6743131 w 8338528"/>
              <a:gd name="connsiteY0-102" fmla="*/ 3342 h 3129314"/>
              <a:gd name="connsiteX1-103" fmla="*/ 8008354 w 8338528"/>
              <a:gd name="connsiteY1-104" fmla="*/ 0 h 3129314"/>
              <a:gd name="connsiteX2-105" fmla="*/ 8338528 w 8338528"/>
              <a:gd name="connsiteY2-106" fmla="*/ 330174 h 3129314"/>
              <a:gd name="connsiteX3-107" fmla="*/ 8338528 w 8338528"/>
              <a:gd name="connsiteY3-108" fmla="*/ 2799140 h 3129314"/>
              <a:gd name="connsiteX4-109" fmla="*/ 8008354 w 8338528"/>
              <a:gd name="connsiteY4-110" fmla="*/ 3129314 h 3129314"/>
              <a:gd name="connsiteX5-111" fmla="*/ 330174 w 8338528"/>
              <a:gd name="connsiteY5-112" fmla="*/ 3129314 h 3129314"/>
              <a:gd name="connsiteX6-113" fmla="*/ 0 w 8338528"/>
              <a:gd name="connsiteY6-114" fmla="*/ 2799140 h 3129314"/>
              <a:gd name="connsiteX7-115" fmla="*/ 0 w 8338528"/>
              <a:gd name="connsiteY7-116" fmla="*/ 330174 h 3129314"/>
              <a:gd name="connsiteX8-117" fmla="*/ 330174 w 8338528"/>
              <a:gd name="connsiteY8-118" fmla="*/ 0 h 3129314"/>
              <a:gd name="connsiteX9-119" fmla="*/ 1703298 w 8338528"/>
              <a:gd name="connsiteY9-120" fmla="*/ 10431 h 3129314"/>
              <a:gd name="connsiteX0-121" fmla="*/ 6743131 w 8338528"/>
              <a:gd name="connsiteY0-122" fmla="*/ 3342 h 3129314"/>
              <a:gd name="connsiteX1-123" fmla="*/ 8008354 w 8338528"/>
              <a:gd name="connsiteY1-124" fmla="*/ 0 h 3129314"/>
              <a:gd name="connsiteX2-125" fmla="*/ 8338528 w 8338528"/>
              <a:gd name="connsiteY2-126" fmla="*/ 330174 h 3129314"/>
              <a:gd name="connsiteX3-127" fmla="*/ 8338528 w 8338528"/>
              <a:gd name="connsiteY3-128" fmla="*/ 2799140 h 3129314"/>
              <a:gd name="connsiteX4-129" fmla="*/ 8008354 w 8338528"/>
              <a:gd name="connsiteY4-130" fmla="*/ 3129314 h 3129314"/>
              <a:gd name="connsiteX5-131" fmla="*/ 330174 w 8338528"/>
              <a:gd name="connsiteY5-132" fmla="*/ 3129314 h 3129314"/>
              <a:gd name="connsiteX6-133" fmla="*/ 0 w 8338528"/>
              <a:gd name="connsiteY6-134" fmla="*/ 2892616 h 3129314"/>
              <a:gd name="connsiteX7-135" fmla="*/ 0 w 8338528"/>
              <a:gd name="connsiteY7-136" fmla="*/ 330174 h 3129314"/>
              <a:gd name="connsiteX8-137" fmla="*/ 330174 w 8338528"/>
              <a:gd name="connsiteY8-138" fmla="*/ 0 h 3129314"/>
              <a:gd name="connsiteX9-139" fmla="*/ 1703298 w 8338528"/>
              <a:gd name="connsiteY9-140" fmla="*/ 10431 h 3129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338528" h="3129314">
                <a:moveTo>
                  <a:pt x="6743131" y="3342"/>
                </a:moveTo>
                <a:lnTo>
                  <a:pt x="8008354" y="0"/>
                </a:lnTo>
                <a:cubicBezTo>
                  <a:pt x="8190704" y="0"/>
                  <a:pt x="8338528" y="147824"/>
                  <a:pt x="8338528" y="330174"/>
                </a:cubicBezTo>
                <a:lnTo>
                  <a:pt x="8338528" y="2799140"/>
                </a:lnTo>
                <a:cubicBezTo>
                  <a:pt x="8338528" y="2981490"/>
                  <a:pt x="8190704" y="3129314"/>
                  <a:pt x="8008354" y="3129314"/>
                </a:cubicBezTo>
                <a:lnTo>
                  <a:pt x="330174" y="3129314"/>
                </a:lnTo>
                <a:cubicBezTo>
                  <a:pt x="147824" y="3129314"/>
                  <a:pt x="0" y="3074966"/>
                  <a:pt x="0" y="2892616"/>
                </a:cubicBezTo>
                <a:lnTo>
                  <a:pt x="0" y="330174"/>
                </a:lnTo>
                <a:cubicBezTo>
                  <a:pt x="0" y="147824"/>
                  <a:pt x="147824" y="0"/>
                  <a:pt x="330174" y="0"/>
                </a:cubicBezTo>
                <a:lnTo>
                  <a:pt x="1703298" y="10431"/>
                </a:lnTo>
              </a:path>
            </a:pathLst>
          </a:custGeom>
          <a:noFill/>
          <a:ln w="19050" cmpd="thickThin">
            <a:solidFill>
              <a:srgbClr val="0099CC">
                <a:alpha val="70000"/>
              </a:srgb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2103417" y="2482635"/>
            <a:ext cx="8092215" cy="386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kumimoji="1" 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物主代词分两种，形容词性名词性。</a:t>
            </a:r>
          </a:p>
          <a:p>
            <a:pPr>
              <a:lnSpc>
                <a:spcPct val="130000"/>
              </a:lnSpc>
            </a:pPr>
            <a:r>
              <a:rPr kumimoji="1" 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形容词性能力差，自己不能来当家。</a:t>
            </a:r>
          </a:p>
          <a:p>
            <a:pPr>
              <a:lnSpc>
                <a:spcPct val="130000"/>
              </a:lnSpc>
            </a:pPr>
            <a:r>
              <a:rPr kumimoji="1" 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句子当中作定语，身后定把名词加。</a:t>
            </a:r>
          </a:p>
          <a:p>
            <a:pPr>
              <a:lnSpc>
                <a:spcPct val="130000"/>
              </a:lnSpc>
            </a:pPr>
            <a:r>
              <a:rPr kumimoji="1" 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物主代词名词性，相当名词可单用。</a:t>
            </a:r>
          </a:p>
          <a:p>
            <a:pPr>
              <a:lnSpc>
                <a:spcPct val="130000"/>
              </a:lnSpc>
            </a:pPr>
            <a:r>
              <a:rPr kumimoji="1" 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句中充当主宾表，身后没有名词影。</a:t>
            </a:r>
          </a:p>
          <a:p>
            <a:pPr>
              <a:lnSpc>
                <a:spcPct val="130000"/>
              </a:lnSpc>
            </a:pPr>
            <a:r>
              <a:rPr kumimoji="1" 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两种代词形不同，添</a:t>
            </a:r>
            <a:r>
              <a:rPr kumimoji="1" 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个</a:t>
            </a:r>
            <a:r>
              <a:rPr kumimoji="1"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“</a:t>
            </a: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s</a:t>
            </a:r>
            <a:r>
              <a:rPr kumimoji="1"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”</a:t>
            </a:r>
            <a:r>
              <a:rPr kumimoji="1" lang="zh-CN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形变</a:t>
            </a:r>
            <a:r>
              <a:rPr kumimoji="1" lang="zh-CN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名。</a:t>
            </a:r>
          </a:p>
          <a:p>
            <a:pPr>
              <a:lnSpc>
                <a:spcPct val="130000"/>
              </a:lnSpc>
            </a:pP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his, its</a:t>
            </a:r>
            <a:r>
              <a:rPr kumimoji="1" lang="zh-CN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不用变，</a:t>
            </a: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 my</a:t>
            </a:r>
            <a:r>
              <a:rPr kumimoji="1" lang="zh-CN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变</a:t>
            </a: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mine</a:t>
            </a:r>
            <a:r>
              <a:rPr kumimoji="1" lang="zh-CN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要记清。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4" y="613472"/>
            <a:ext cx="605641" cy="746835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960387" y="1571041"/>
            <a:ext cx="6473310" cy="526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1.Where </a:t>
            </a:r>
            <a:r>
              <a:rPr lang="en-US" altLang="zh-CN" sz="2800" dirty="0">
                <a:latin typeface="Comic Sans MS" panose="030F0702030302020204" pitchFamily="66" charset="0"/>
              </a:rPr>
              <a:t>are Zoom and Zip today?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327928" y="2199562"/>
            <a:ext cx="499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At the zoo.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984450" y="2978556"/>
            <a:ext cx="6473310" cy="526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2.What </a:t>
            </a:r>
            <a:r>
              <a:rPr lang="en-US" altLang="zh-CN" sz="2800" dirty="0">
                <a:latin typeface="Comic Sans MS" panose="030F0702030302020204" pitchFamily="66" charset="0"/>
              </a:rPr>
              <a:t>is Zip doing?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5" name="TextBox 8"/>
          <p:cNvSpPr txBox="1"/>
          <p:nvPr>
            <p:custDataLst>
              <p:tags r:id="rId4"/>
            </p:custDataLst>
          </p:nvPr>
        </p:nvSpPr>
        <p:spPr>
          <a:xfrm>
            <a:off x="1434543" y="3676434"/>
            <a:ext cx="4990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She’s taking pictures.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9"/>
          <p:cNvSpPr txBox="1"/>
          <p:nvPr>
            <p:custDataLst>
              <p:tags r:id="rId5"/>
            </p:custDataLst>
          </p:nvPr>
        </p:nvSpPr>
        <p:spPr>
          <a:xfrm>
            <a:off x="984450" y="4432814"/>
            <a:ext cx="6473310" cy="526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3.What </a:t>
            </a:r>
            <a:r>
              <a:rPr lang="en-US" altLang="zh-CN" sz="2800" dirty="0">
                <a:latin typeface="Comic Sans MS" panose="030F0702030302020204" pitchFamily="66" charset="0"/>
              </a:rPr>
              <a:t>does Zip take pictures of?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4" name="TextBox 11"/>
          <p:cNvSpPr txBox="1"/>
          <p:nvPr>
            <p:custDataLst>
              <p:tags r:id="rId6"/>
            </p:custDataLst>
          </p:nvPr>
        </p:nvSpPr>
        <p:spPr>
          <a:xfrm>
            <a:off x="1386417" y="5307207"/>
            <a:ext cx="10524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She takes pictures of a tiger and two monkeys.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文本框 8"/>
          <p:cNvSpPr txBox="1"/>
          <p:nvPr>
            <p:custDataLst>
              <p:tags r:id="rId7"/>
            </p:custDataLst>
          </p:nvPr>
        </p:nvSpPr>
        <p:spPr>
          <a:xfrm>
            <a:off x="620430" y="759243"/>
            <a:ext cx="5818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answer</a:t>
            </a:r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6" name="文本框 8"/>
          <p:cNvSpPr txBox="1"/>
          <p:nvPr>
            <p:custDataLst>
              <p:tags r:id="rId8"/>
            </p:custDataLst>
          </p:nvPr>
        </p:nvSpPr>
        <p:spPr>
          <a:xfrm>
            <a:off x="4473136" y="360680"/>
            <a:ext cx="331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  <a:ea typeface="굴림" pitchFamily="34" charset="-127"/>
              </a:rPr>
              <a:t>Story time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24" b="93333" l="9474" r="89474">
                        <a14:foregroundMark x1="42105" y1="79048" x2="75789" y2="7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657" y="0"/>
            <a:ext cx="990479" cy="109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/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178511" y="1044245"/>
            <a:ext cx="8489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4.There </a:t>
            </a:r>
            <a:r>
              <a:rPr lang="en-US" altLang="zh-CN" sz="2800" dirty="0">
                <a:latin typeface="Comic Sans MS" panose="030F0702030302020204" pitchFamily="66" charset="0"/>
              </a:rPr>
              <a:t>is only the tiger’s tail. </a:t>
            </a:r>
            <a:r>
              <a:rPr lang="en-US" altLang="zh-CN" sz="2800">
                <a:latin typeface="Comic Sans MS" panose="030F0702030302020204" pitchFamily="66" charset="0"/>
              </a:rPr>
              <a:t>Why</a:t>
            </a:r>
            <a:r>
              <a:rPr lang="en-US" altLang="zh-CN" sz="2800" smtClean="0">
                <a:latin typeface="Comic Sans MS" panose="030F0702030302020204" pitchFamily="66" charset="0"/>
              </a:rPr>
              <a:t>?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489199" y="1943213"/>
            <a:ext cx="5948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Because it’s running so fast.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1178511" y="3118836"/>
            <a:ext cx="5527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5.What </a:t>
            </a:r>
            <a:r>
              <a:rPr lang="en-US" altLang="zh-CN" sz="2800" dirty="0">
                <a:latin typeface="Comic Sans MS" panose="030F0702030302020204" pitchFamily="66" charset="0"/>
              </a:rPr>
              <a:t>are the monkeys doing?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4"/>
            </p:custDataLst>
          </p:nvPr>
        </p:nvSpPr>
        <p:spPr>
          <a:xfrm>
            <a:off x="1489199" y="3949651"/>
            <a:ext cx="8521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They’re looking at Zoom and Zip. They’re taking pictures like them. They’re copying them.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3179" y="0"/>
            <a:ext cx="2700020" cy="1068705"/>
          </a:xfrm>
          <a:prstGeom prst="rect">
            <a:avLst/>
          </a:prstGeom>
        </p:spPr>
      </p:pic>
      <p:sp>
        <p:nvSpPr>
          <p:cNvPr id="4" name="文本框 8"/>
          <p:cNvSpPr txBox="1"/>
          <p:nvPr/>
        </p:nvSpPr>
        <p:spPr>
          <a:xfrm>
            <a:off x="278130" y="340995"/>
            <a:ext cx="2378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6" name="圆角矩形标注 15"/>
          <p:cNvSpPr/>
          <p:nvPr/>
        </p:nvSpPr>
        <p:spPr>
          <a:xfrm>
            <a:off x="5370195" y="3860800"/>
            <a:ext cx="4085590" cy="695325"/>
          </a:xfrm>
          <a:prstGeom prst="wedgeRoundRectCallout">
            <a:avLst>
              <a:gd name="adj1" fmla="val 47913"/>
              <a:gd name="adj2" fmla="val 9420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No, he isn’t. He is ...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1139190" y="3516630"/>
            <a:ext cx="3035300" cy="758190"/>
          </a:xfrm>
          <a:prstGeom prst="wedgeRoundRectCallout">
            <a:avLst>
              <a:gd name="adj1" fmla="val -42991"/>
              <a:gd name="adj2" fmla="val 12922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Is the dog ...?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40435" y="1252220"/>
            <a:ext cx="2388235" cy="1784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324350" y="1252220"/>
            <a:ext cx="2283460" cy="20002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05015" y="1124585"/>
            <a:ext cx="2699385" cy="19119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849880" y="5523865"/>
            <a:ext cx="4535805" cy="10661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eating, drinking, sleeping, climbing, running, playing</a:t>
            </a:r>
          </a:p>
        </p:txBody>
      </p:sp>
      <p:pic>
        <p:nvPicPr>
          <p:cNvPr id="8" name="图片 7" descr="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815" y="4754880"/>
            <a:ext cx="1700530" cy="1835150"/>
          </a:xfrm>
          <a:prstGeom prst="rect">
            <a:avLst/>
          </a:prstGeom>
        </p:spPr>
      </p:pic>
      <p:pic>
        <p:nvPicPr>
          <p:cNvPr id="9" name="图片 8" descr="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3295" y="4884420"/>
            <a:ext cx="1779270" cy="1705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1080770"/>
            <a:ext cx="5482590" cy="429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1"/>
          <p:cNvSpPr txBox="1"/>
          <p:nvPr>
            <p:custDataLst>
              <p:tags r:id="rId2"/>
            </p:custDataLst>
          </p:nvPr>
        </p:nvSpPr>
        <p:spPr>
          <a:xfrm>
            <a:off x="872490" y="1426210"/>
            <a:ext cx="4206240" cy="1586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   Zip: Here comes a tiger.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Zoom: Where is it?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    Zip: Shh. Be quiet.</a:t>
            </a:r>
          </a:p>
        </p:txBody>
      </p:sp>
      <p:pic>
        <p:nvPicPr>
          <p:cNvPr id="4099" name="Picture 3">
            <a:hlinkClick r:id="rId10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4" y="1167765"/>
            <a:ext cx="5094187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"/>
          <p:cNvSpPr txBox="1"/>
          <p:nvPr>
            <p:custDataLst>
              <p:tags r:id="rId4"/>
            </p:custDataLst>
          </p:nvPr>
        </p:nvSpPr>
        <p:spPr>
          <a:xfrm>
            <a:off x="6675755" y="1167765"/>
            <a:ext cx="3427730" cy="1399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   .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Zoom: Ah-choo!    </a:t>
            </a: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4" y="84086"/>
            <a:ext cx="605641" cy="746835"/>
          </a:xfrm>
          <a:prstGeom prst="rect">
            <a:avLst/>
          </a:prstGeom>
        </p:spPr>
      </p:pic>
      <p:pic>
        <p:nvPicPr>
          <p:cNvPr id="5" name="C Story tim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5355" end="4487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4757" y="1600517"/>
            <a:ext cx="619125" cy="619125"/>
          </a:xfrm>
          <a:prstGeom prst="rect">
            <a:avLst/>
          </a:prstGeom>
        </p:spPr>
      </p:pic>
      <p:pic>
        <p:nvPicPr>
          <p:cNvPr id="7" name="C Story tim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1080" end="4229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66623" y="1426210"/>
            <a:ext cx="619125" cy="619125"/>
          </a:xfrm>
          <a:prstGeom prst="rect">
            <a:avLst/>
          </a:prstGeom>
        </p:spPr>
      </p:pic>
      <p:sp>
        <p:nvSpPr>
          <p:cNvPr id="10" name="文本框 8"/>
          <p:cNvSpPr txBox="1"/>
          <p:nvPr/>
        </p:nvSpPr>
        <p:spPr>
          <a:xfrm>
            <a:off x="867587" y="235154"/>
            <a:ext cx="36260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to the tape.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821690"/>
            <a:ext cx="5829300" cy="477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>
            <a:hlinkClick r:id="rId9" action="ppaction://hlinkfil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" y="821690"/>
            <a:ext cx="5716270" cy="469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1"/>
          <p:cNvSpPr txBox="1"/>
          <p:nvPr>
            <p:custDataLst>
              <p:tags r:id="rId3"/>
            </p:custDataLst>
          </p:nvPr>
        </p:nvSpPr>
        <p:spPr>
          <a:xfrm>
            <a:off x="872490" y="1426210"/>
            <a:ext cx="4206240" cy="1586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Zoom: Whose tail is that?  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           It’s running so fast.  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           Is it the tiger’s?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    Zip: Yes, it is.</a:t>
            </a:r>
          </a:p>
        </p:txBody>
      </p:sp>
      <p:sp>
        <p:nvSpPr>
          <p:cNvPr id="4" name="TextBox 1"/>
          <p:cNvSpPr txBox="1"/>
          <p:nvPr>
            <p:custDataLst>
              <p:tags r:id="rId4"/>
            </p:custDataLst>
          </p:nvPr>
        </p:nvSpPr>
        <p:spPr>
          <a:xfrm>
            <a:off x="6143625" y="3799840"/>
            <a:ext cx="5280660" cy="1439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   Zip: I see two monkeys.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Zoom: Where are they?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   Zip: Shh. They’re climbing.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Zoom: Wow! They’re fast, too.   </a:t>
            </a:r>
          </a:p>
        </p:txBody>
      </p:sp>
      <p:pic>
        <p:nvPicPr>
          <p:cNvPr id="5" name="C Story tim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3666" end="3305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9523" y="1617545"/>
            <a:ext cx="619125" cy="619125"/>
          </a:xfrm>
          <a:prstGeom prst="rect">
            <a:avLst/>
          </a:prstGeom>
        </p:spPr>
      </p:pic>
      <p:pic>
        <p:nvPicPr>
          <p:cNvPr id="7" name="C Story tim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3085" end="2382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43625" y="1600517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8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/>
          <a:stretch/>
        </p:blipFill>
        <p:spPr bwMode="auto">
          <a:xfrm>
            <a:off x="5825245" y="904322"/>
            <a:ext cx="6056094" cy="509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29" y="902335"/>
            <a:ext cx="5505027" cy="512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1"/>
          <p:cNvSpPr txBox="1"/>
          <p:nvPr>
            <p:custDataLst>
              <p:tags r:id="rId3"/>
            </p:custDataLst>
          </p:nvPr>
        </p:nvSpPr>
        <p:spPr>
          <a:xfrm>
            <a:off x="445415" y="3521075"/>
            <a:ext cx="5307330" cy="1586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Zoom: What are they doing?    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Zip: Why are they looking at us?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Zoom: I don’t know.</a:t>
            </a:r>
          </a:p>
        </p:txBody>
      </p:sp>
      <p:sp>
        <p:nvSpPr>
          <p:cNvPr id="4" name="TextBox 1"/>
          <p:cNvSpPr txBox="1"/>
          <p:nvPr>
            <p:custDataLst>
              <p:tags r:id="rId4"/>
            </p:custDataLst>
          </p:nvPr>
        </p:nvSpPr>
        <p:spPr>
          <a:xfrm>
            <a:off x="5917846" y="1387039"/>
            <a:ext cx="6127396" cy="1527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</a:rPr>
              <a:t>   Zip: Look! They’re taking pictures</a:t>
            </a:r>
            <a:r>
              <a:rPr lang="en-US" altLang="zh-CN" sz="2400">
                <a:latin typeface="Comic Sans MS" panose="030F0702030302020204" pitchFamily="66" charset="0"/>
              </a:rPr>
              <a:t>, </a:t>
            </a:r>
            <a:r>
              <a:rPr lang="en-US" altLang="zh-CN" sz="2400" smtClean="0">
                <a:latin typeface="Comic Sans MS" panose="030F0702030302020204" pitchFamily="66" charset="0"/>
              </a:rPr>
              <a:t>too</a:t>
            </a:r>
            <a:r>
              <a:rPr lang="en-US" altLang="zh-CN" sz="2400" dirty="0">
                <a:latin typeface="Comic Sans MS" panose="030F0702030302020204" pitchFamily="66" charset="0"/>
              </a:rPr>
              <a:t>.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Zoom: That’s cute. </a:t>
            </a:r>
            <a:r>
              <a:rPr lang="en-US" altLang="zh-CN" sz="2400">
                <a:latin typeface="Comic Sans MS" panose="030F0702030302020204" pitchFamily="66" charset="0"/>
              </a:rPr>
              <a:t>They’re </a:t>
            </a:r>
            <a:r>
              <a:rPr lang="en-US" altLang="zh-CN" sz="2400" smtClean="0">
                <a:latin typeface="Comic Sans MS" panose="030F0702030302020204" pitchFamily="66" charset="0"/>
              </a:rPr>
              <a:t>copying </a:t>
            </a:r>
            <a:r>
              <a:rPr lang="en-US" altLang="zh-CN" sz="2400" dirty="0">
                <a:latin typeface="Comic Sans MS" panose="030F0702030302020204" pitchFamily="66" charset="0"/>
              </a:rPr>
              <a:t>us!</a:t>
            </a:r>
          </a:p>
        </p:txBody>
      </p:sp>
      <p:pic>
        <p:nvPicPr>
          <p:cNvPr id="8" name="C Story tim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2134" end="1717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1329" y="1531819"/>
            <a:ext cx="619125" cy="619125"/>
          </a:xfrm>
          <a:prstGeom prst="rect">
            <a:avLst/>
          </a:prstGeom>
        </p:spPr>
      </p:pic>
      <p:pic>
        <p:nvPicPr>
          <p:cNvPr id="9" name="C Story tim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8598" end="88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52744" y="1337967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3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409305" y="1245251"/>
            <a:ext cx="46198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   Zip:Here comes a tiger. 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Zoom:Where is it? </a:t>
            </a:r>
          </a:p>
          <a:p>
            <a:r>
              <a:rPr lang="en-US" altLang="zh-CN" sz="2800" dirty="0" err="1">
                <a:latin typeface="Comic Sans MS" panose="030F0702030302020204" pitchFamily="66" charset="0"/>
              </a:rPr>
              <a:t>   Zip:Shh</a:t>
            </a:r>
            <a:r>
              <a:rPr lang="en-US" altLang="zh-CN" sz="2800" dirty="0">
                <a:latin typeface="Comic Sans MS" panose="030F0702030302020204" pitchFamily="66" charset="0"/>
              </a:rPr>
              <a:t>. Be quiet.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Zoom:Ah-</a:t>
            </a:r>
            <a:r>
              <a:rPr lang="en-US" altLang="zh-CN" sz="2800" dirty="0" err="1">
                <a:latin typeface="Comic Sans MS" panose="030F0702030302020204" pitchFamily="66" charset="0"/>
              </a:rPr>
              <a:t>choo</a:t>
            </a:r>
            <a:r>
              <a:rPr lang="en-US" altLang="zh-CN" sz="2800" dirty="0">
                <a:latin typeface="Comic Sans MS" panose="030F0702030302020204" pitchFamily="66" charset="0"/>
              </a:rPr>
              <a:t>!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Zoom:Whose tail is </a:t>
            </a:r>
            <a:r>
              <a:rPr lang="en-US" altLang="zh-CN" sz="2800">
                <a:latin typeface="Comic Sans MS" panose="030F0702030302020204" pitchFamily="66" charset="0"/>
              </a:rPr>
              <a:t>that</a:t>
            </a:r>
            <a:r>
              <a:rPr lang="en-US" altLang="zh-CN" sz="2800" smtClean="0">
                <a:latin typeface="Comic Sans MS" panose="030F0702030302020204" pitchFamily="66" charset="0"/>
              </a:rPr>
              <a:t>?</a:t>
            </a:r>
          </a:p>
          <a:p>
            <a:r>
              <a:rPr lang="en-US" altLang="zh-CN" sz="2800">
                <a:latin typeface="Comic Sans MS" panose="030F0702030302020204" pitchFamily="66" charset="0"/>
              </a:rPr>
              <a:t> </a:t>
            </a:r>
            <a:r>
              <a:rPr lang="en-US" altLang="zh-CN" sz="2800" smtClean="0">
                <a:latin typeface="Comic Sans MS" panose="030F0702030302020204" pitchFamily="66" charset="0"/>
              </a:rPr>
              <a:t>        It's </a:t>
            </a:r>
            <a:r>
              <a:rPr lang="en-US" altLang="zh-CN" sz="2800" dirty="0">
                <a:latin typeface="Comic Sans MS" panose="030F0702030302020204" pitchFamily="66" charset="0"/>
              </a:rPr>
              <a:t>running so </a:t>
            </a:r>
            <a:r>
              <a:rPr lang="en-US" altLang="zh-CN" sz="2800">
                <a:latin typeface="Comic Sans MS" panose="030F0702030302020204" pitchFamily="66" charset="0"/>
              </a:rPr>
              <a:t>fast</a:t>
            </a:r>
            <a:r>
              <a:rPr lang="en-US" altLang="zh-CN" sz="2800" smtClean="0">
                <a:latin typeface="Comic Sans MS" panose="030F0702030302020204" pitchFamily="66" charset="0"/>
              </a:rPr>
              <a:t>.</a:t>
            </a:r>
          </a:p>
          <a:p>
            <a:r>
              <a:rPr lang="en-US" altLang="zh-CN" sz="2800">
                <a:latin typeface="Comic Sans MS" panose="030F0702030302020204" pitchFamily="66" charset="0"/>
              </a:rPr>
              <a:t> </a:t>
            </a:r>
            <a:r>
              <a:rPr lang="en-US" altLang="zh-CN" sz="2800" smtClean="0">
                <a:latin typeface="Comic Sans MS" panose="030F0702030302020204" pitchFamily="66" charset="0"/>
              </a:rPr>
              <a:t>         </a:t>
            </a:r>
            <a:r>
              <a:rPr lang="en-US" altLang="zh-CN" sz="2800" dirty="0">
                <a:latin typeface="Comic Sans MS" panose="030F0702030302020204" pitchFamily="66" charset="0"/>
              </a:rPr>
              <a:t>Is it the tiger's? 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   Zip:Yes, it </a:t>
            </a:r>
            <a:r>
              <a:rPr lang="en-US" altLang="zh-CN" sz="2800">
                <a:latin typeface="Comic Sans MS" panose="030F0702030302020204" pitchFamily="66" charset="0"/>
              </a:rPr>
              <a:t>is</a:t>
            </a:r>
            <a:r>
              <a:rPr lang="en-US" altLang="zh-CN" sz="2800" smtClean="0">
                <a:latin typeface="Comic Sans MS" panose="030F0702030302020204" pitchFamily="66" charset="0"/>
              </a:rPr>
              <a:t>.</a:t>
            </a:r>
          </a:p>
          <a:p>
            <a:r>
              <a:rPr lang="en-US" altLang="zh-CN" sz="2800">
                <a:latin typeface="Comic Sans MS" panose="030F0702030302020204" pitchFamily="66" charset="0"/>
              </a:rPr>
              <a:t>Zip:I see two monkeys. </a:t>
            </a:r>
          </a:p>
          <a:p>
            <a:r>
              <a:rPr lang="en-US" altLang="zh-CN" sz="2800">
                <a:latin typeface="Comic Sans MS" panose="030F0702030302020204" pitchFamily="66" charset="0"/>
              </a:rPr>
              <a:t>Zoom:Where are they? </a:t>
            </a: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708249" y="308846"/>
            <a:ext cx="4320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  <a:endParaRPr lang="en-US" altLang="zh-CN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93" y="146329"/>
            <a:ext cx="605641" cy="74683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5269833" y="1137530"/>
            <a:ext cx="717082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Zip:Shh</a:t>
            </a:r>
            <a:r>
              <a:rPr lang="en-US" altLang="zh-CN" sz="2800" dirty="0">
                <a:latin typeface="Comic Sans MS" panose="030F0702030302020204" pitchFamily="66" charset="0"/>
              </a:rPr>
              <a:t>. They're climbing.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Zoom:Wow! They’re fast, too.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Zoom:What are they doing?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Zip:Why are they looking at us?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Zoom:I don't know.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 Zip:Look! They’re taking pictures, too.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Zoom:That’s cute. They’re copying </a:t>
            </a:r>
            <a:r>
              <a:rPr lang="en-US" altLang="zh-CN" sz="2800">
                <a:latin typeface="Comic Sans MS" panose="030F0702030302020204" pitchFamily="66" charset="0"/>
              </a:rPr>
              <a:t>us</a:t>
            </a:r>
            <a:r>
              <a:rPr lang="en-US" altLang="zh-CN" sz="2800" smtClean="0">
                <a:latin typeface="Comic Sans MS" panose="030F0702030302020204" pitchFamily="66" charset="0"/>
              </a:rPr>
              <a:t>!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  <p:pic>
        <p:nvPicPr>
          <p:cNvPr id="24" name="C Story tim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261077" y="291670"/>
            <a:ext cx="619125" cy="619125"/>
          </a:xfrm>
          <a:prstGeom prst="rect">
            <a:avLst/>
          </a:prstGeom>
        </p:spPr>
      </p:pic>
      <p:sp>
        <p:nvSpPr>
          <p:cNvPr id="7" name="TextBox 30"/>
          <p:cNvSpPr txBox="1"/>
          <p:nvPr>
            <p:custDataLst>
              <p:tags r:id="rId7"/>
            </p:custDataLst>
          </p:nvPr>
        </p:nvSpPr>
        <p:spPr>
          <a:xfrm>
            <a:off x="3041445" y="1939060"/>
            <a:ext cx="797560" cy="385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安静</a:t>
            </a:r>
          </a:p>
        </p:txBody>
      </p:sp>
      <p:cxnSp>
        <p:nvCxnSpPr>
          <p:cNvPr id="8" name="直接连接符 7"/>
          <p:cNvCxnSpPr/>
          <p:nvPr>
            <p:custDataLst>
              <p:tags r:id="rId8"/>
            </p:custDataLst>
          </p:nvPr>
        </p:nvCxnSpPr>
        <p:spPr>
          <a:xfrm>
            <a:off x="2868725" y="2515119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9"/>
            </p:custDataLst>
          </p:nvPr>
        </p:nvCxnSpPr>
        <p:spPr>
          <a:xfrm flipV="1">
            <a:off x="3956341" y="3816697"/>
            <a:ext cx="660400" cy="63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30"/>
          <p:cNvSpPr txBox="1"/>
          <p:nvPr>
            <p:custDataLst>
              <p:tags r:id="rId10"/>
            </p:custDataLst>
          </p:nvPr>
        </p:nvSpPr>
        <p:spPr>
          <a:xfrm>
            <a:off x="4616741" y="2966075"/>
            <a:ext cx="1149411" cy="6886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快的</a:t>
            </a:r>
            <a:r>
              <a:rPr lang="zh-CN" altLang="en-US" sz="200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，</a:t>
            </a:r>
            <a:r>
              <a:rPr lang="zh-CN" altLang="zh-CN" sz="20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反义词</a:t>
            </a:r>
            <a:r>
              <a:rPr lang="en-US" altLang="zh-CN" sz="20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slow</a:t>
            </a:r>
            <a:r>
              <a:rPr lang="zh-CN" alt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慢的</a:t>
            </a:r>
          </a:p>
        </p:txBody>
      </p:sp>
      <p:cxnSp>
        <p:nvCxnSpPr>
          <p:cNvPr id="11" name="直接连接符 10"/>
          <p:cNvCxnSpPr/>
          <p:nvPr>
            <p:custDataLst>
              <p:tags r:id="rId11"/>
            </p:custDataLst>
          </p:nvPr>
        </p:nvCxnSpPr>
        <p:spPr>
          <a:xfrm>
            <a:off x="3211110" y="4248814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0"/>
          <p:cNvSpPr txBox="1"/>
          <p:nvPr>
            <p:custDataLst>
              <p:tags r:id="rId12"/>
            </p:custDataLst>
          </p:nvPr>
        </p:nvSpPr>
        <p:spPr>
          <a:xfrm>
            <a:off x="3399764" y="4191875"/>
            <a:ext cx="2018904" cy="768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名词所有格，</a:t>
            </a:r>
            <a:r>
              <a:rPr lang="zh-CN" sz="20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意</a:t>
            </a:r>
            <a:r>
              <a:rPr lang="zh-CN" sz="20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</a:t>
            </a:r>
            <a:r>
              <a:rPr lang="zh-CN" altLang="en-US" sz="20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老虎</a:t>
            </a: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en-US" alt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zh-CN" sz="20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尾巴</a:t>
            </a:r>
            <a:r>
              <a:rPr lang="en-US" altLang="zh-CN" sz="20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en-US" altLang="zh-CN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3" name="直接连接符 12"/>
          <p:cNvCxnSpPr>
            <a:cxnSpLocks/>
          </p:cNvCxnSpPr>
          <p:nvPr>
            <p:custDataLst>
              <p:tags r:id="rId13"/>
            </p:custDataLst>
          </p:nvPr>
        </p:nvCxnSpPr>
        <p:spPr>
          <a:xfrm>
            <a:off x="8718227" y="3654696"/>
            <a:ext cx="10700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0"/>
          <p:cNvSpPr txBox="1"/>
          <p:nvPr>
            <p:custDataLst>
              <p:tags r:id="rId14"/>
            </p:custDataLst>
          </p:nvPr>
        </p:nvSpPr>
        <p:spPr>
          <a:xfrm>
            <a:off x="8763683" y="3080819"/>
            <a:ext cx="1383030" cy="385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</a:t>
            </a:r>
            <a:r>
              <a:rPr lang="en-US" alt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  <p:cxnSp>
        <p:nvCxnSpPr>
          <p:cNvPr id="16" name="直接连接符 15"/>
          <p:cNvCxnSpPr/>
          <p:nvPr>
            <p:custDataLst>
              <p:tags r:id="rId15"/>
            </p:custDataLst>
          </p:nvPr>
        </p:nvCxnSpPr>
        <p:spPr>
          <a:xfrm flipV="1">
            <a:off x="6467292" y="4254211"/>
            <a:ext cx="2033241" cy="53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30"/>
          <p:cNvSpPr txBox="1"/>
          <p:nvPr>
            <p:custDataLst>
              <p:tags r:id="rId16"/>
            </p:custDataLst>
          </p:nvPr>
        </p:nvSpPr>
        <p:spPr>
          <a:xfrm>
            <a:off x="6595916" y="4237744"/>
            <a:ext cx="1207770" cy="385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我不知道</a:t>
            </a:r>
          </a:p>
        </p:txBody>
      </p:sp>
      <p:sp>
        <p:nvSpPr>
          <p:cNvPr id="18" name="TextBox 30"/>
          <p:cNvSpPr txBox="1"/>
          <p:nvPr>
            <p:custDataLst>
              <p:tags r:id="rId17"/>
            </p:custDataLst>
          </p:nvPr>
        </p:nvSpPr>
        <p:spPr>
          <a:xfrm>
            <a:off x="8855243" y="3867264"/>
            <a:ext cx="2414270" cy="7631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take pictures</a:t>
            </a:r>
            <a:r>
              <a:rPr lang="zh-CN" alt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拍照</a:t>
            </a:r>
          </a:p>
          <a:p>
            <a:r>
              <a:rPr lang="en-US" altLang="zh-CN" sz="2000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=take photos</a:t>
            </a:r>
          </a:p>
        </p:txBody>
      </p:sp>
      <p:cxnSp>
        <p:nvCxnSpPr>
          <p:cNvPr id="19" name="直接连接符 18"/>
          <p:cNvCxnSpPr/>
          <p:nvPr>
            <p:custDataLst>
              <p:tags r:id="rId18"/>
            </p:custDataLst>
          </p:nvPr>
        </p:nvCxnSpPr>
        <p:spPr>
          <a:xfrm>
            <a:off x="8855243" y="4926810"/>
            <a:ext cx="2320757" cy="1651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0"/>
          <p:cNvSpPr txBox="1"/>
          <p:nvPr>
            <p:custDataLst>
              <p:tags r:id="rId19"/>
            </p:custDataLst>
          </p:nvPr>
        </p:nvSpPr>
        <p:spPr>
          <a:xfrm>
            <a:off x="8895508" y="5556413"/>
            <a:ext cx="1834467" cy="385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v.</a:t>
            </a:r>
            <a:r>
              <a:rPr lang="zh-CN" altLang="zh-CN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模仿，复制</a:t>
            </a:r>
          </a:p>
        </p:txBody>
      </p:sp>
      <p:cxnSp>
        <p:nvCxnSpPr>
          <p:cNvPr id="22" name="直接连接符 21"/>
          <p:cNvCxnSpPr/>
          <p:nvPr>
            <p:custDataLst>
              <p:tags r:id="rId20"/>
            </p:custDataLst>
          </p:nvPr>
        </p:nvCxnSpPr>
        <p:spPr>
          <a:xfrm>
            <a:off x="9689810" y="5617303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0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577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10" grpId="0"/>
      <p:bldP spid="12" grpId="0"/>
      <p:bldP spid="15" grpId="0"/>
      <p:bldP spid="17" grpId="0"/>
      <p:bldP spid="18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985" y="4030823"/>
            <a:ext cx="3122451" cy="244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78" y="1354684"/>
            <a:ext cx="2506420" cy="255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745" y="3911030"/>
            <a:ext cx="2950140" cy="242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65" y="1265699"/>
            <a:ext cx="2863500" cy="234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76" y="4030823"/>
            <a:ext cx="2557221" cy="237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984" y="1354684"/>
            <a:ext cx="3228888" cy="255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>
            <p:custDataLst>
              <p:tags r:id="rId7"/>
            </p:custDataLst>
          </p:nvPr>
        </p:nvSpPr>
        <p:spPr>
          <a:xfrm>
            <a:off x="654007" y="437209"/>
            <a:ext cx="5204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Number the pictures.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606" y="874419"/>
            <a:ext cx="813368" cy="9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994" y="960429"/>
            <a:ext cx="813368" cy="9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98" y="960428"/>
            <a:ext cx="813368" cy="9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093" y="3542393"/>
            <a:ext cx="813368" cy="9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565" y="3611332"/>
            <a:ext cx="813368" cy="9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97" y="3611332"/>
            <a:ext cx="813368" cy="9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>
            <p:custDataLst>
              <p:tags r:id="rId14"/>
            </p:custDataLst>
          </p:nvPr>
        </p:nvSpPr>
        <p:spPr>
          <a:xfrm>
            <a:off x="7875443" y="3882789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4" name="矩形 3"/>
          <p:cNvSpPr/>
          <p:nvPr>
            <p:custDataLst>
              <p:tags r:id="rId15"/>
            </p:custDataLst>
          </p:nvPr>
        </p:nvSpPr>
        <p:spPr>
          <a:xfrm>
            <a:off x="5132296" y="1172939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②</a:t>
            </a:r>
          </a:p>
        </p:txBody>
      </p:sp>
      <p:sp>
        <p:nvSpPr>
          <p:cNvPr id="5" name="矩形 4"/>
          <p:cNvSpPr/>
          <p:nvPr>
            <p:custDataLst>
              <p:tags r:id="rId16"/>
            </p:custDataLst>
          </p:nvPr>
        </p:nvSpPr>
        <p:spPr>
          <a:xfrm>
            <a:off x="1843763" y="3806609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③</a:t>
            </a:r>
          </a:p>
        </p:txBody>
      </p:sp>
      <p:sp>
        <p:nvSpPr>
          <p:cNvPr id="6" name="矩形 5"/>
          <p:cNvSpPr/>
          <p:nvPr>
            <p:custDataLst>
              <p:tags r:id="rId17"/>
            </p:custDataLst>
          </p:nvPr>
        </p:nvSpPr>
        <p:spPr>
          <a:xfrm>
            <a:off x="2058745" y="109491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④</a:t>
            </a:r>
          </a:p>
        </p:txBody>
      </p:sp>
      <p:sp>
        <p:nvSpPr>
          <p:cNvPr id="7" name="矩形 6"/>
          <p:cNvSpPr/>
          <p:nvPr>
            <p:custDataLst>
              <p:tags r:id="rId18"/>
            </p:custDataLst>
          </p:nvPr>
        </p:nvSpPr>
        <p:spPr>
          <a:xfrm>
            <a:off x="5036243" y="3880305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⑤</a:t>
            </a:r>
          </a:p>
        </p:txBody>
      </p:sp>
      <p:sp>
        <p:nvSpPr>
          <p:cNvPr id="9" name="矩形 8"/>
          <p:cNvSpPr/>
          <p:nvPr>
            <p:custDataLst>
              <p:tags r:id="rId19"/>
            </p:custDataLst>
          </p:nvPr>
        </p:nvSpPr>
        <p:spPr>
          <a:xfrm>
            <a:off x="7893939" y="122103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⑥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>
            <p:custDataLst>
              <p:tags r:id="rId1"/>
            </p:custDataLst>
          </p:nvPr>
        </p:nvSpPr>
        <p:spPr>
          <a:xfrm>
            <a:off x="968375" y="382587"/>
            <a:ext cx="8473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judge(T or F).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4" name="TextBox 14"/>
          <p:cNvSpPr txBox="1"/>
          <p:nvPr>
            <p:custDataLst>
              <p:tags r:id="rId3"/>
            </p:custDataLst>
          </p:nvPr>
        </p:nvSpPr>
        <p:spPr>
          <a:xfrm>
            <a:off x="721995" y="1771015"/>
            <a:ext cx="9037320" cy="3840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(     )1. Zoom and Zip are at the park.</a:t>
            </a:r>
          </a:p>
          <a:p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(     )2. The tiger and the monkeys are fast.</a:t>
            </a:r>
          </a:p>
          <a:p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(     )3. The tiger 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is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climbing trees.</a:t>
            </a:r>
          </a:p>
          <a:p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(     )4. The monkeys are copying Zoom and Zip.</a:t>
            </a: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861060" y="1570355"/>
            <a:ext cx="727710" cy="8959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968375" y="2466340"/>
            <a:ext cx="727710" cy="8959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968375" y="3362325"/>
            <a:ext cx="727710" cy="8959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968375" y="4134485"/>
            <a:ext cx="727710" cy="8959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474" y="1085228"/>
            <a:ext cx="3122451" cy="244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507" y="1253083"/>
            <a:ext cx="2506420" cy="255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833" y="1197422"/>
            <a:ext cx="2950140" cy="242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425" y="3779696"/>
            <a:ext cx="2863500" cy="234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705" y="3929222"/>
            <a:ext cx="2557221" cy="237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833" y="3929222"/>
            <a:ext cx="2950140" cy="233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79" y="1075068"/>
            <a:ext cx="3122451" cy="244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"/>
          <p:cNvSpPr txBox="1"/>
          <p:nvPr>
            <p:custDataLst>
              <p:tags r:id="rId8"/>
            </p:custDataLst>
          </p:nvPr>
        </p:nvSpPr>
        <p:spPr>
          <a:xfrm>
            <a:off x="744812" y="314159"/>
            <a:ext cx="689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sym typeface="+mn-lt"/>
              </a:rPr>
              <a:t>Act the story out in groups</a:t>
            </a:r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4" y="146446"/>
            <a:ext cx="605641" cy="746835"/>
          </a:xfrm>
          <a:prstGeom prst="rect">
            <a:avLst/>
          </a:prstGeom>
        </p:spPr>
      </p:pic>
      <p:pic>
        <p:nvPicPr>
          <p:cNvPr id="11" name="C Story time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84717" y="370884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2390457" y="1128166"/>
            <a:ext cx="7411085" cy="418011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3016" y="1536071"/>
            <a:ext cx="3318933" cy="81872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63" y="1846"/>
              <a:ext cx="3032" cy="78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流利地朗读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86063" y="2836964"/>
            <a:ext cx="3648287" cy="818727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28" y="3117"/>
              <a:ext cx="3832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流利地表演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446" y="4137857"/>
            <a:ext cx="4460240" cy="818727"/>
            <a:chOff x="3026" y="4137"/>
            <a:chExt cx="5268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031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026" y="4304"/>
              <a:ext cx="4375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有感情地表演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09926" y="2999029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6561447" y="1698136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7520466" y="4327868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13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993926" y="1364655"/>
            <a:ext cx="4639230" cy="1995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</a:rPr>
              <a:t>Start where you are. Use what you have. Do what you can.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就地开始，用你所有的，做你所能做的。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F3D9FCC-EB08-14B4-2C46-589B523C0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178" y="2035931"/>
            <a:ext cx="4328188" cy="237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565531" y="1309031"/>
            <a:ext cx="48336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indent="266700" eaLnBrk="0" hangingPunct="0"/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一、按要求填空。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861060" y="148018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60655" y="185166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1386713" y="2020238"/>
            <a:ext cx="9767570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</a:t>
            </a:r>
            <a:r>
              <a:rPr 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写出下列单词的名词性物主代词。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 you--_____          his --_______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our--______         they--________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2.</a:t>
            </a:r>
            <a:r>
              <a:rPr lang="zh-CN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写出下列动词的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-</a:t>
            </a:r>
            <a:r>
              <a:rPr lang="en-US" altLang="zh-CN" sz="2800" dirty="0" err="1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ing</a:t>
            </a:r>
            <a:r>
              <a:rPr lang="zh-CN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形式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。</a:t>
            </a:r>
            <a:endParaRPr lang="zh-CN" altLang="zh-CN" sz="2800" dirty="0">
              <a:ln w="0"/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eat--_______       dance--_______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drink--________  climb--________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run--_______        copy--_______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2332863" y="2770173"/>
            <a:ext cx="1618615" cy="697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yours</a:t>
            </a:r>
          </a:p>
        </p:txBody>
      </p:sp>
      <p:sp>
        <p:nvSpPr>
          <p:cNvPr id="3" name="TextBox 44"/>
          <p:cNvSpPr txBox="1"/>
          <p:nvPr>
            <p:custDataLst>
              <p:tags r:id="rId3"/>
            </p:custDataLst>
          </p:nvPr>
        </p:nvSpPr>
        <p:spPr>
          <a:xfrm>
            <a:off x="5555488" y="2770173"/>
            <a:ext cx="1174750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his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1" name="文本框 8"/>
          <p:cNvSpPr txBox="1"/>
          <p:nvPr/>
        </p:nvSpPr>
        <p:spPr>
          <a:xfrm>
            <a:off x="343187" y="41535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6" name="TextBox 44"/>
          <p:cNvSpPr txBox="1"/>
          <p:nvPr>
            <p:custDataLst>
              <p:tags r:id="rId4"/>
            </p:custDataLst>
          </p:nvPr>
        </p:nvSpPr>
        <p:spPr>
          <a:xfrm>
            <a:off x="2332863" y="3439843"/>
            <a:ext cx="1174750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ours</a:t>
            </a:r>
          </a:p>
        </p:txBody>
      </p:sp>
      <p:sp>
        <p:nvSpPr>
          <p:cNvPr id="7" name="TextBox 44"/>
          <p:cNvSpPr txBox="1"/>
          <p:nvPr>
            <p:custDataLst>
              <p:tags r:id="rId5"/>
            </p:custDataLst>
          </p:nvPr>
        </p:nvSpPr>
        <p:spPr>
          <a:xfrm>
            <a:off x="5716778" y="3427968"/>
            <a:ext cx="1657985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theirs</a:t>
            </a:r>
          </a:p>
        </p:txBody>
      </p:sp>
      <p:sp>
        <p:nvSpPr>
          <p:cNvPr id="8" name="TextBox 44"/>
          <p:cNvSpPr txBox="1"/>
          <p:nvPr>
            <p:custDataLst>
              <p:tags r:id="rId6"/>
            </p:custDataLst>
          </p:nvPr>
        </p:nvSpPr>
        <p:spPr>
          <a:xfrm>
            <a:off x="2332863" y="4602148"/>
            <a:ext cx="1617980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eating</a:t>
            </a:r>
          </a:p>
        </p:txBody>
      </p:sp>
      <p:sp>
        <p:nvSpPr>
          <p:cNvPr id="9" name="TextBox 44"/>
          <p:cNvSpPr txBox="1"/>
          <p:nvPr>
            <p:custDataLst>
              <p:tags r:id="rId7"/>
            </p:custDataLst>
          </p:nvPr>
        </p:nvSpPr>
        <p:spPr>
          <a:xfrm>
            <a:off x="5957443" y="4697398"/>
            <a:ext cx="1966595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dancing</a:t>
            </a:r>
          </a:p>
        </p:txBody>
      </p:sp>
      <p:sp>
        <p:nvSpPr>
          <p:cNvPr id="10" name="TextBox 44"/>
          <p:cNvSpPr txBox="1"/>
          <p:nvPr>
            <p:custDataLst>
              <p:tags r:id="rId8"/>
            </p:custDataLst>
          </p:nvPr>
        </p:nvSpPr>
        <p:spPr>
          <a:xfrm>
            <a:off x="2555113" y="5367323"/>
            <a:ext cx="1873250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drinking</a:t>
            </a:r>
          </a:p>
        </p:txBody>
      </p:sp>
      <p:sp>
        <p:nvSpPr>
          <p:cNvPr id="11" name="TextBox 44"/>
          <p:cNvSpPr txBox="1"/>
          <p:nvPr>
            <p:custDataLst>
              <p:tags r:id="rId9"/>
            </p:custDataLst>
          </p:nvPr>
        </p:nvSpPr>
        <p:spPr>
          <a:xfrm>
            <a:off x="5650103" y="5289853"/>
            <a:ext cx="1724660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climbing</a:t>
            </a:r>
          </a:p>
        </p:txBody>
      </p:sp>
      <p:sp>
        <p:nvSpPr>
          <p:cNvPr id="12" name="TextBox 44"/>
          <p:cNvSpPr txBox="1"/>
          <p:nvPr>
            <p:custDataLst>
              <p:tags r:id="rId10"/>
            </p:custDataLst>
          </p:nvPr>
        </p:nvSpPr>
        <p:spPr>
          <a:xfrm>
            <a:off x="2316353" y="5983843"/>
            <a:ext cx="1966595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running</a:t>
            </a:r>
          </a:p>
        </p:txBody>
      </p:sp>
      <p:sp>
        <p:nvSpPr>
          <p:cNvPr id="13" name="TextBox 44"/>
          <p:cNvSpPr txBox="1"/>
          <p:nvPr>
            <p:custDataLst>
              <p:tags r:id="rId11"/>
            </p:custDataLst>
          </p:nvPr>
        </p:nvSpPr>
        <p:spPr>
          <a:xfrm>
            <a:off x="5817108" y="5979843"/>
            <a:ext cx="1966595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copying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标注 15"/>
          <p:cNvSpPr/>
          <p:nvPr/>
        </p:nvSpPr>
        <p:spPr>
          <a:xfrm>
            <a:off x="5370195" y="3860800"/>
            <a:ext cx="5985510" cy="893445"/>
          </a:xfrm>
          <a:prstGeom prst="wedgeRoundRectCallout">
            <a:avLst>
              <a:gd name="adj1" fmla="val -6015"/>
              <a:gd name="adj2" fmla="val 8013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No, they aren’t. They are ...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461645" y="3516630"/>
            <a:ext cx="4400550" cy="737235"/>
          </a:xfrm>
          <a:prstGeom prst="wedgeRoundRectCallout">
            <a:avLst>
              <a:gd name="adj1" fmla="val -42991"/>
              <a:gd name="adj2" fmla="val 12922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Are these rabbits ...?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49880" y="5523865"/>
            <a:ext cx="4535805" cy="10661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eating, drinking, sleeping, climbing, running, playing</a:t>
            </a:r>
          </a:p>
        </p:txBody>
      </p:sp>
      <p:pic>
        <p:nvPicPr>
          <p:cNvPr id="8" name="图片 7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15" y="4754880"/>
            <a:ext cx="1700530" cy="1835150"/>
          </a:xfrm>
          <a:prstGeom prst="rect">
            <a:avLst/>
          </a:prstGeom>
        </p:spPr>
      </p:pic>
      <p:pic>
        <p:nvPicPr>
          <p:cNvPr id="9" name="图片 8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3295" y="4884420"/>
            <a:ext cx="1779270" cy="17056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256780" y="1211580"/>
            <a:ext cx="2405380" cy="20237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77240" y="1124585"/>
            <a:ext cx="2585085" cy="19094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174490" y="1211580"/>
            <a:ext cx="2505075" cy="2023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1474266" y="1732567"/>
            <a:ext cx="104636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The girl is ________. </a:t>
            </a:r>
          </a:p>
          <a:p>
            <a:pPr marL="457200" indent="-457200">
              <a:buAutoNum type="arabicPeriod"/>
            </a:pPr>
            <a:endParaRPr lang="en-US" altLang="zh-CN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 marL="457200" indent="-457200"/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2. The girl is  _________ .</a:t>
            </a:r>
          </a:p>
          <a:p>
            <a:pPr marL="457200" indent="-457200"/>
            <a:endParaRPr lang="en-US" altLang="zh-CN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 marL="457200" indent="-457200"/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3. They are _______________.</a:t>
            </a:r>
          </a:p>
          <a:p>
            <a:pPr marL="457200" indent="-457200"/>
            <a:endParaRPr lang="en-US" altLang="zh-CN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 marL="457200" indent="-457200"/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4. He is _________________</a:t>
            </a:r>
          </a:p>
          <a:p>
            <a:pPr marL="457200" indent="-457200"/>
            <a:endParaRPr lang="en-US" altLang="zh-CN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 marL="457200" indent="-457200"/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5.  He is ___________________.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-888805"/>
            <a:ext cx="184731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 sz="2000"/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98500" y="698767"/>
            <a:ext cx="285656" cy="2539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-888805"/>
            <a:ext cx="184731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 sz="2000"/>
          </a:p>
        </p:txBody>
      </p:sp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8020855" y="255287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TextBox 55"/>
          <p:cNvSpPr txBox="1"/>
          <p:nvPr>
            <p:custDataLst>
              <p:tags r:id="rId3"/>
            </p:custDataLst>
          </p:nvPr>
        </p:nvSpPr>
        <p:spPr>
          <a:xfrm>
            <a:off x="515431" y="530927"/>
            <a:ext cx="69093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indent="266700" eaLnBrk="0" hangingPunct="0">
              <a:defRPr kumimoji="1" sz="32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二、根据图片提示，完成句子。</a:t>
            </a:r>
          </a:p>
        </p:txBody>
      </p:sp>
      <p:sp>
        <p:nvSpPr>
          <p:cNvPr id="41" name="TextBox 40"/>
          <p:cNvSpPr txBox="1"/>
          <p:nvPr>
            <p:custDataLst>
              <p:tags r:id="rId4"/>
            </p:custDataLst>
          </p:nvPr>
        </p:nvSpPr>
        <p:spPr>
          <a:xfrm>
            <a:off x="3970127" y="1622916"/>
            <a:ext cx="214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running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</p:txBody>
      </p:sp>
      <p:sp>
        <p:nvSpPr>
          <p:cNvPr id="42" name="TextBox 41"/>
          <p:cNvSpPr txBox="1"/>
          <p:nvPr>
            <p:custDataLst>
              <p:tags r:id="rId5"/>
            </p:custDataLst>
          </p:nvPr>
        </p:nvSpPr>
        <p:spPr>
          <a:xfrm>
            <a:off x="4029784" y="2530562"/>
            <a:ext cx="2360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dancing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</p:txBody>
      </p:sp>
      <p:sp>
        <p:nvSpPr>
          <p:cNvPr id="43" name="TextBox 42"/>
          <p:cNvSpPr txBox="1"/>
          <p:nvPr>
            <p:custDataLst>
              <p:tags r:id="rId6"/>
            </p:custDataLst>
          </p:nvPr>
        </p:nvSpPr>
        <p:spPr>
          <a:xfrm>
            <a:off x="3536854" y="3381129"/>
            <a:ext cx="5065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playing basketball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7"/>
            </p:custDataLst>
          </p:nvPr>
        </p:nvSpPr>
        <p:spPr>
          <a:xfrm>
            <a:off x="2983215" y="4231696"/>
            <a:ext cx="503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climbing mountains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</p:txBody>
      </p:sp>
      <p:sp>
        <p:nvSpPr>
          <p:cNvPr id="47" name="TextBox 46"/>
          <p:cNvSpPr txBox="1"/>
          <p:nvPr>
            <p:custDataLst>
              <p:tags r:id="rId8"/>
            </p:custDataLst>
          </p:nvPr>
        </p:nvSpPr>
        <p:spPr>
          <a:xfrm>
            <a:off x="3209084" y="5091838"/>
            <a:ext cx="338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taking pictures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026770" y="1225353"/>
            <a:ext cx="713105" cy="1092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103490" y="3013796"/>
            <a:ext cx="713105" cy="1014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371889" y="3964078"/>
            <a:ext cx="998220" cy="112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621884" y="5151567"/>
            <a:ext cx="8509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626288" y="2105423"/>
            <a:ext cx="954405" cy="972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319670" y="1090830"/>
            <a:ext cx="57579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indent="266700" eaLnBrk="0" hangingPunct="0"/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三、按照要求完成句子。</a:t>
            </a: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1296797" y="1905000"/>
            <a:ext cx="9282811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1.It’s </a:t>
            </a:r>
            <a:r>
              <a:rPr lang="en-US" altLang="zh-CN" sz="2800" u="sng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the tiger’s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tail.(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对划线部分提问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2.elephant, I’m, like, an, walking (.)(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</a:t>
            </a:r>
            <a:r>
              <a:rPr 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They are </a:t>
            </a:r>
            <a:r>
              <a:rPr lang="en-US" sz="2800" u="sng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taking photos</a:t>
            </a:r>
            <a:r>
              <a:rPr 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(</a:t>
            </a:r>
            <a:r>
              <a:rPr lang="zh-CN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划线部分提问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________________________________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1688592" y="2595880"/>
            <a:ext cx="4618355" cy="560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Whose tail is it?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1688592" y="3947160"/>
            <a:ext cx="6282055" cy="688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I’m walking like an elephant.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2" name="TextBox 45"/>
          <p:cNvSpPr txBox="1"/>
          <p:nvPr>
            <p:custDataLst>
              <p:tags r:id="rId4"/>
            </p:custDataLst>
          </p:nvPr>
        </p:nvSpPr>
        <p:spPr>
          <a:xfrm>
            <a:off x="1688592" y="5236210"/>
            <a:ext cx="6009640" cy="6381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What are they doing?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36532" y="2008893"/>
            <a:ext cx="9322050" cy="310854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复习下列单词：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eating, drinking, sleeping, climbing, running</a:t>
            </a:r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playing</a:t>
            </a:r>
            <a:r>
              <a:rPr lang="zh-CN" altLang="en-US" sz="280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800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复习下列句型：</a:t>
            </a:r>
            <a:endParaRPr lang="en-US" altLang="zh-CN" sz="2800" dirty="0">
              <a:solidFill>
                <a:srgbClr val="000000"/>
              </a:solidFill>
              <a:latin typeface="Comic Sans MS" panose="030F0702030302020204" pitchFamily="66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 Whose… is that?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 What are they doing?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 They are +</a:t>
            </a:r>
            <a:r>
              <a:rPr lang="en-US" altLang="zh-CN" sz="2800" dirty="0" err="1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ving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…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复习物主代词的用法。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sentences like Read and Write.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>
            <p:custDataLst>
              <p:tags r:id="rId2"/>
            </p:custDataLst>
          </p:nvPr>
        </p:nvSpPr>
        <p:spPr>
          <a:xfrm>
            <a:off x="2580875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story out in groups.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>
            <p:custDataLst>
              <p:tags r:id="rId3"/>
            </p:custDataLst>
          </p:nvPr>
        </p:nvSpPr>
        <p:spPr>
          <a:xfrm>
            <a:off x="6725173" y="223270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Read the story to your parents.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0369" y="298908"/>
            <a:ext cx="599313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Let’s introduce the stories.</a:t>
            </a:r>
            <a:endParaRPr lang="zh-CN" altLang="en-US" sz="36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936" y="2345373"/>
            <a:ext cx="1490980" cy="15557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621" y="1634718"/>
            <a:ext cx="1910080" cy="10737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228" y="2130017"/>
            <a:ext cx="1504950" cy="17145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866" y="1355952"/>
            <a:ext cx="1739265" cy="163131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0140" y="4094226"/>
            <a:ext cx="1747520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6596" y="4249547"/>
            <a:ext cx="2034540" cy="132969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0418" y="3901123"/>
            <a:ext cx="2076450" cy="1302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3029235" y="1008969"/>
            <a:ext cx="65724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Talk about the stories.</a:t>
            </a: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2809875" y="2219325"/>
            <a:ext cx="10187305" cy="1102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Robin’s story.</a:t>
            </a: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2929657" y="3463562"/>
            <a:ext cx="657247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Zoom and Zip’s story.</a:t>
            </a: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2929890" y="4918710"/>
            <a:ext cx="7493000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the story in groups.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" grpId="1" bldLvl="0" animBg="1"/>
      <p:bldP spid="27" grpId="0"/>
      <p:bldP spid="27" grpId="1"/>
      <p:bldP spid="28" grpId="0" bldLvl="0" animBg="1"/>
      <p:bldP spid="28" grpId="1" bldLvl="0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clrChange>
              <a:clrFrom>
                <a:srgbClr val="FAFFF9"/>
              </a:clrFrom>
              <a:clrTo>
                <a:srgbClr val="FA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770" y="1651884"/>
            <a:ext cx="728662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/>
          <p:cNvSpPr/>
          <p:nvPr>
            <p:custDataLst>
              <p:tags r:id="rId2"/>
            </p:custDataLst>
          </p:nvPr>
        </p:nvSpPr>
        <p:spPr>
          <a:xfrm>
            <a:off x="7463355" y="1545637"/>
            <a:ext cx="1148570" cy="77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>
            <p:custDataLst>
              <p:tags r:id="rId3"/>
            </p:custDataLst>
          </p:nvPr>
        </p:nvSpPr>
        <p:spPr>
          <a:xfrm>
            <a:off x="10847109" y="1929262"/>
            <a:ext cx="1282244" cy="7787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>
            <p:custDataLst>
              <p:tags r:id="rId4"/>
            </p:custDataLst>
          </p:nvPr>
        </p:nvSpPr>
        <p:spPr>
          <a:xfrm>
            <a:off x="4844731" y="2626665"/>
            <a:ext cx="1302962" cy="829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>
            <p:custDataLst>
              <p:tags r:id="rId5"/>
            </p:custDataLst>
          </p:nvPr>
        </p:nvSpPr>
        <p:spPr>
          <a:xfrm>
            <a:off x="10180282" y="2727404"/>
            <a:ext cx="1484807" cy="10866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>
            <p:custDataLst>
              <p:tags r:id="rId6"/>
            </p:custDataLst>
          </p:nvPr>
        </p:nvSpPr>
        <p:spPr>
          <a:xfrm>
            <a:off x="6643639" y="3579811"/>
            <a:ext cx="819716" cy="8175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>
            <p:custDataLst>
              <p:tags r:id="rId7"/>
            </p:custDataLst>
          </p:nvPr>
        </p:nvSpPr>
        <p:spPr>
          <a:xfrm>
            <a:off x="8726945" y="3455825"/>
            <a:ext cx="1217834" cy="9415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>
            <p:custDataLst>
              <p:tags r:id="rId8"/>
            </p:custDataLst>
          </p:nvPr>
        </p:nvSpPr>
        <p:spPr>
          <a:xfrm>
            <a:off x="8241334" y="5505473"/>
            <a:ext cx="834504" cy="4707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8"/>
          <p:cNvSpPr txBox="1"/>
          <p:nvPr>
            <p:custDataLst>
              <p:tags r:id="rId9"/>
            </p:custDataLst>
          </p:nvPr>
        </p:nvSpPr>
        <p:spPr>
          <a:xfrm>
            <a:off x="777368" y="713270"/>
            <a:ext cx="1105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Circle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the animals that Robin is looking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at.</a:t>
            </a:r>
            <a:endParaRPr lang="en-US" altLang="zh-CN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514021"/>
            <a:ext cx="605641" cy="746835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11"/>
            </p:custDataLst>
          </p:nvPr>
        </p:nvSpPr>
        <p:spPr>
          <a:xfrm>
            <a:off x="319316" y="1861337"/>
            <a:ext cx="46133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The bear is dancing.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The rabbits are eating.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The tiger is running.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The elephant is walking.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The monkey is climbing.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The bird is flying.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The fish is swimming.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762" b="100000" l="3704" r="9876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73" y="266106"/>
            <a:ext cx="868977" cy="67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矩形 14"/>
          <p:cNvSpPr/>
          <p:nvPr/>
        </p:nvSpPr>
        <p:spPr>
          <a:xfrm>
            <a:off x="4821475" y="336277"/>
            <a:ext cx="319991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Read and write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7" grpId="0" bldLvl="0" animBg="1"/>
      <p:bldP spid="28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777368" y="2135647"/>
            <a:ext cx="9843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Sarah and Robin are at the zoo. Robin is 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excited!</a:t>
            </a:r>
          </a:p>
        </p:txBody>
      </p:sp>
      <p:sp>
        <p:nvSpPr>
          <p:cNvPr id="2" name="TextBox 25"/>
          <p:cNvSpPr txBox="1"/>
          <p:nvPr/>
        </p:nvSpPr>
        <p:spPr>
          <a:xfrm>
            <a:off x="748665" y="1200785"/>
            <a:ext cx="3397885" cy="619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Robin at the zoo.</a:t>
            </a:r>
          </a:p>
        </p:txBody>
      </p:sp>
      <p:sp>
        <p:nvSpPr>
          <p:cNvPr id="18" name="文本框 8"/>
          <p:cNvSpPr txBox="1"/>
          <p:nvPr>
            <p:custDataLst>
              <p:tags r:id="rId1"/>
            </p:custDataLst>
          </p:nvPr>
        </p:nvSpPr>
        <p:spPr>
          <a:xfrm>
            <a:off x="777368" y="363311"/>
            <a:ext cx="346212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read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43085"/>
            <a:ext cx="605641" cy="746835"/>
          </a:xfrm>
          <a:prstGeom prst="rect">
            <a:avLst/>
          </a:prstGeom>
        </p:spPr>
      </p:pic>
      <p:sp>
        <p:nvSpPr>
          <p:cNvPr id="16" name="圆角矩形标注 15"/>
          <p:cNvSpPr/>
          <p:nvPr>
            <p:custDataLst>
              <p:tags r:id="rId3"/>
            </p:custDataLst>
          </p:nvPr>
        </p:nvSpPr>
        <p:spPr>
          <a:xfrm>
            <a:off x="2659874" y="3391908"/>
            <a:ext cx="5180965" cy="1180092"/>
          </a:xfrm>
          <a:prstGeom prst="wedgeRoundRectCallout">
            <a:avLst>
              <a:gd name="adj1" fmla="val 57057"/>
              <a:gd name="adj2" fmla="val 302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</a:rPr>
              <a:t>What are you doing here, Robin?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read and writ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21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29928" y="1226573"/>
            <a:ext cx="619125" cy="619125"/>
          </a:xfrm>
          <a:prstGeom prst="rect">
            <a:avLst/>
          </a:prstGeom>
        </p:spPr>
      </p:pic>
      <p:pic>
        <p:nvPicPr>
          <p:cNvPr id="9" name="read and writ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0315" end="587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7497" y="3952875"/>
            <a:ext cx="619125" cy="619125"/>
          </a:xfrm>
          <a:prstGeom prst="rect">
            <a:avLst/>
          </a:prstGeom>
        </p:spPr>
      </p:pic>
      <p:pic>
        <p:nvPicPr>
          <p:cNvPr id="1027" name="Picture 3" descr="C:\Users\Administrator\Desktop\图片1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81048" y1="42678" x2="81048" y2="42678"/>
                        <a14:backgroundMark x1="89516" y1="64854" x2="89516" y2="64854"/>
                        <a14:backgroundMark x1="75000" y1="64017" x2="75000" y2="64017"/>
                        <a14:backgroundMark x1="67742" y1="64854" x2="67742" y2="64854"/>
                        <a14:backgroundMark x1="71774" y1="58996" x2="71774" y2="56904"/>
                        <a14:backgroundMark x1="74597" y1="48117" x2="74597" y2="46444"/>
                        <a14:backgroundMark x1="73387" y1="33054" x2="72984" y2="30126"/>
                        <a14:backgroundMark x1="70565" y1="21757" x2="68145" y2="19665"/>
                        <a14:backgroundMark x1="64113" y1="17573" x2="62500" y2="16318"/>
                        <a14:backgroundMark x1="53226" y1="13389" x2="53226" y2="13389"/>
                        <a14:backgroundMark x1="43548" y1="10879" x2="41532" y2="10460"/>
                        <a14:backgroundMark x1="33065" y1="10042" x2="33065" y2="10042"/>
                        <a14:backgroundMark x1="22984" y1="11297" x2="22984" y2="11297"/>
                        <a14:backgroundMark x1="13306" y1="12552" x2="13306" y2="12552"/>
                        <a14:backgroundMark x1="16129" y1="28870" x2="16129" y2="28870"/>
                        <a14:backgroundMark x1="16532" y1="42259" x2="16532" y2="42259"/>
                        <a14:backgroundMark x1="14919" y1="55230" x2="14919" y2="55230"/>
                        <a14:backgroundMark x1="16129" y1="64854" x2="16129" y2="64854"/>
                        <a14:backgroundMark x1="20565" y1="77406" x2="20565" y2="77406"/>
                        <a14:backgroundMark x1="25000" y1="82845" x2="25000" y2="82845"/>
                        <a14:backgroundMark x1="33065" y1="88285" x2="33065" y2="88285"/>
                        <a14:backgroundMark x1="43145" y1="63180" x2="43145" y2="63180"/>
                        <a14:backgroundMark x1="38306" y1="59833" x2="38306" y2="5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067" y="2814998"/>
            <a:ext cx="2720200" cy="262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3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3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6" grpId="0"/>
      <p:bldP spid="2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55" y="2753922"/>
            <a:ext cx="5356533" cy="183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55" y="4633762"/>
            <a:ext cx="5356533" cy="190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76" y="4532274"/>
            <a:ext cx="5750355" cy="199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Administrator\Desktop\11116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/>
          <a:srcRect l="52754" t="19395" r="8032" b="70363"/>
          <a:stretch>
            <a:fillRect/>
          </a:stretch>
        </p:blipFill>
        <p:spPr bwMode="auto">
          <a:xfrm>
            <a:off x="5921876" y="771496"/>
            <a:ext cx="5750356" cy="197108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75" y="2719175"/>
            <a:ext cx="5750357" cy="192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55" y="766545"/>
            <a:ext cx="5356534" cy="198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>
            <p:custDataLst>
              <p:tags r:id="rId7"/>
            </p:custDataLst>
          </p:nvPr>
        </p:nvSpPr>
        <p:spPr>
          <a:xfrm>
            <a:off x="901543" y="1034837"/>
            <a:ext cx="3142072" cy="1546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I’m looking at a bear. I’m dancing like a bear.</a:t>
            </a:r>
          </a:p>
        </p:txBody>
      </p:sp>
      <p:sp>
        <p:nvSpPr>
          <p:cNvPr id="2" name="TextBox 3"/>
          <p:cNvSpPr txBox="1"/>
          <p:nvPr>
            <p:custDataLst>
              <p:tags r:id="rId8"/>
            </p:custDataLst>
          </p:nvPr>
        </p:nvSpPr>
        <p:spPr>
          <a:xfrm>
            <a:off x="6135879" y="963493"/>
            <a:ext cx="3505366" cy="1546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I’m looking at the rabbits. I’m eating like a rabbit.</a:t>
            </a:r>
          </a:p>
        </p:txBody>
      </p:sp>
      <p:sp>
        <p:nvSpPr>
          <p:cNvPr id="9" name="TextBox 3"/>
          <p:cNvSpPr txBox="1"/>
          <p:nvPr>
            <p:custDataLst>
              <p:tags r:id="rId9"/>
            </p:custDataLst>
          </p:nvPr>
        </p:nvSpPr>
        <p:spPr>
          <a:xfrm>
            <a:off x="2456112" y="2739721"/>
            <a:ext cx="3465763" cy="1546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I’m looking at a tiger. I’m running like a tiger.</a:t>
            </a:r>
          </a:p>
        </p:txBody>
      </p:sp>
      <p:sp>
        <p:nvSpPr>
          <p:cNvPr id="13" name="TextBox 3"/>
          <p:cNvSpPr txBox="1"/>
          <p:nvPr>
            <p:custDataLst>
              <p:tags r:id="rId10"/>
            </p:custDataLst>
          </p:nvPr>
        </p:nvSpPr>
        <p:spPr>
          <a:xfrm>
            <a:off x="6227693" y="2796166"/>
            <a:ext cx="3465763" cy="1546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I’m looking at an elephant. I’m walking like an elephant.</a:t>
            </a:r>
          </a:p>
        </p:txBody>
      </p:sp>
      <p:sp>
        <p:nvSpPr>
          <p:cNvPr id="14" name="TextBox 3"/>
          <p:cNvSpPr txBox="1"/>
          <p:nvPr>
            <p:custDataLst>
              <p:tags r:id="rId11"/>
            </p:custDataLst>
          </p:nvPr>
        </p:nvSpPr>
        <p:spPr>
          <a:xfrm>
            <a:off x="756766" y="4813664"/>
            <a:ext cx="3784936" cy="1546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I’m looking at a monkey. I’m climbing like a monkey.</a:t>
            </a:r>
          </a:p>
        </p:txBody>
      </p:sp>
      <p:sp>
        <p:nvSpPr>
          <p:cNvPr id="15" name="TextBox 3"/>
          <p:cNvSpPr txBox="1"/>
          <p:nvPr>
            <p:custDataLst>
              <p:tags r:id="rId12"/>
            </p:custDataLst>
          </p:nvPr>
        </p:nvSpPr>
        <p:spPr>
          <a:xfrm>
            <a:off x="6047069" y="5406782"/>
            <a:ext cx="4825150" cy="1133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I’m looking at a bird. I like flying. I want to be a bird!</a:t>
            </a:r>
          </a:p>
        </p:txBody>
      </p:sp>
      <p:pic>
        <p:nvPicPr>
          <p:cNvPr id="17" name="read and write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13673" end="51578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91136" y="801686"/>
            <a:ext cx="619125" cy="619125"/>
          </a:xfrm>
          <a:prstGeom prst="rect">
            <a:avLst/>
          </a:prstGeom>
        </p:spPr>
      </p:pic>
      <p:pic>
        <p:nvPicPr>
          <p:cNvPr id="18" name="read and write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21590" end="43421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08985" y="653930"/>
            <a:ext cx="619125" cy="619125"/>
          </a:xfrm>
          <a:prstGeom prst="rect">
            <a:avLst/>
          </a:prstGeom>
        </p:spPr>
      </p:pic>
      <p:pic>
        <p:nvPicPr>
          <p:cNvPr id="19" name="read and write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29267" end="3526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77207" y="2690741"/>
            <a:ext cx="619125" cy="619125"/>
          </a:xfrm>
          <a:prstGeom prst="rect">
            <a:avLst/>
          </a:prstGeom>
        </p:spPr>
      </p:pic>
      <p:pic>
        <p:nvPicPr>
          <p:cNvPr id="20" name="read and write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37183" end="27109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08986" y="2721165"/>
            <a:ext cx="619125" cy="619125"/>
          </a:xfrm>
          <a:prstGeom prst="rect">
            <a:avLst/>
          </a:prstGeom>
        </p:spPr>
      </p:pic>
      <p:pic>
        <p:nvPicPr>
          <p:cNvPr id="21" name="read and write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46299" end="19672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7203" y="4533320"/>
            <a:ext cx="619125" cy="619125"/>
          </a:xfrm>
          <a:prstGeom prst="rect">
            <a:avLst/>
          </a:prstGeom>
        </p:spPr>
      </p:pic>
      <p:pic>
        <p:nvPicPr>
          <p:cNvPr id="22" name="read and write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52776" end="10796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55021" y="4645164"/>
            <a:ext cx="6191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0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1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43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8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89" b="100000" l="71687" r="998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3" t="12837"/>
          <a:stretch/>
        </p:blipFill>
        <p:spPr bwMode="auto">
          <a:xfrm flipH="1">
            <a:off x="5482541" y="2561072"/>
            <a:ext cx="2411041" cy="248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圆角矩形标注 8"/>
          <p:cNvSpPr/>
          <p:nvPr/>
        </p:nvSpPr>
        <p:spPr>
          <a:xfrm>
            <a:off x="912789" y="1365954"/>
            <a:ext cx="2598055" cy="1354667"/>
          </a:xfrm>
          <a:prstGeom prst="wedgeRoundRectCallout">
            <a:avLst>
              <a:gd name="adj1" fmla="val 54898"/>
              <a:gd name="adj2" fmla="val -547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Robin, do you want to swim like a fish?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8086161" y="1479382"/>
            <a:ext cx="3041018" cy="1494155"/>
          </a:xfrm>
          <a:prstGeom prst="wedgeRoundRectCallout">
            <a:avLst>
              <a:gd name="adj1" fmla="val -70763"/>
              <a:gd name="adj2" fmla="val 5092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No! No! I don’t want to be a fish!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read and wri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2612" end="57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1719" y="2113031"/>
            <a:ext cx="619125" cy="619125"/>
          </a:xfrm>
          <a:prstGeom prst="rect">
            <a:avLst/>
          </a:prstGeom>
        </p:spPr>
      </p:pic>
      <p:pic>
        <p:nvPicPr>
          <p:cNvPr id="12" name="read and wri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64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10748" y="2354412"/>
            <a:ext cx="619125" cy="619125"/>
          </a:xfrm>
          <a:prstGeom prst="rect">
            <a:avLst/>
          </a:prstGeom>
        </p:spPr>
      </p:pic>
      <p:pic>
        <p:nvPicPr>
          <p:cNvPr id="13" name="Picture 3" descr="C:\Users\Administrator\Desktop\图片1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81048" y1="42678" x2="81048" y2="42678"/>
                        <a14:backgroundMark x1="89516" y1="64854" x2="89516" y2="64854"/>
                        <a14:backgroundMark x1="75000" y1="64017" x2="75000" y2="64017"/>
                        <a14:backgroundMark x1="67742" y1="64854" x2="67742" y2="64854"/>
                        <a14:backgroundMark x1="71774" y1="58996" x2="71774" y2="56904"/>
                        <a14:backgroundMark x1="74597" y1="48117" x2="74597" y2="46444"/>
                        <a14:backgroundMark x1="73387" y1="33054" x2="72984" y2="30126"/>
                        <a14:backgroundMark x1="70565" y1="21757" x2="68145" y2="19665"/>
                        <a14:backgroundMark x1="64113" y1="17573" x2="62500" y2="16318"/>
                        <a14:backgroundMark x1="53226" y1="13389" x2="53226" y2="13389"/>
                        <a14:backgroundMark x1="43548" y1="10879" x2="41532" y2="10460"/>
                        <a14:backgroundMark x1="33065" y1="10042" x2="33065" y2="10042"/>
                        <a14:backgroundMark x1="22984" y1="11297" x2="22984" y2="11297"/>
                        <a14:backgroundMark x1="13306" y1="12552" x2="13306" y2="12552"/>
                        <a14:backgroundMark x1="16129" y1="28870" x2="16129" y2="28870"/>
                        <a14:backgroundMark x1="16532" y1="42259" x2="16532" y2="42259"/>
                        <a14:backgroundMark x1="14919" y1="55230" x2="14919" y2="55230"/>
                        <a14:backgroundMark x1="16129" y1="64854" x2="16129" y2="64854"/>
                        <a14:backgroundMark x1="20565" y1="77406" x2="20565" y2="77406"/>
                        <a14:backgroundMark x1="25000" y1="82845" x2="25000" y2="82845"/>
                        <a14:backgroundMark x1="33065" y1="88285" x2="33065" y2="88285"/>
                        <a14:backgroundMark x1="43145" y1="63180" x2="43145" y2="63180"/>
                        <a14:backgroundMark x1="38306" y1="59833" x2="38306" y2="5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719" y="2422593"/>
            <a:ext cx="2720200" cy="262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1710</Words>
  <Application>Microsoft Office PowerPoint</Application>
  <PresentationFormat>自定义</PresentationFormat>
  <Paragraphs>312</Paragraphs>
  <Slides>34</Slides>
  <Notes>2</Notes>
  <HiddenSlides>0</HiddenSlides>
  <MMClips>23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5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1266</cp:revision>
  <dcterms:created xsi:type="dcterms:W3CDTF">2019-08-19T07:47:00Z</dcterms:created>
  <dcterms:modified xsi:type="dcterms:W3CDTF">2024-04-01T02:48:55Z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77CC52A848A24A7C8D4A0E9661E6DC73_13</vt:lpwstr>
  </property>
  <property fmtid="{D5CDD505-2E9C-101B-9397-08002B2CF9AE}" pid="3" name="KSOProductBuildVer">
    <vt:lpwstr>2052-12.1.0.16120</vt:lpwstr>
  </property>
</Properties>
</file>