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2"/>
  </p:sldMasterIdLst>
  <p:notesMasterIdLst>
    <p:notesMasterId r:id="rId23"/>
  </p:notesMasterIdLst>
  <p:handoutMasterIdLst>
    <p:handoutMasterId r:id="rId24"/>
  </p:handoutMasterIdLst>
  <p:sldIdLst>
    <p:sldId id="265" r:id="rId3"/>
    <p:sldId id="404" r:id="rId4"/>
    <p:sldId id="388" r:id="rId5"/>
    <p:sldId id="278" r:id="rId6"/>
    <p:sldId id="416" r:id="rId7"/>
    <p:sldId id="417" r:id="rId8"/>
    <p:sldId id="418" r:id="rId9"/>
    <p:sldId id="420" r:id="rId10"/>
    <p:sldId id="411" r:id="rId11"/>
    <p:sldId id="415" r:id="rId12"/>
    <p:sldId id="390" r:id="rId13"/>
    <p:sldId id="279" r:id="rId14"/>
    <p:sldId id="421" r:id="rId15"/>
    <p:sldId id="364" r:id="rId16"/>
    <p:sldId id="299" r:id="rId17"/>
    <p:sldId id="272" r:id="rId18"/>
    <p:sldId id="378" r:id="rId19"/>
    <p:sldId id="363" r:id="rId20"/>
    <p:sldId id="280" r:id="rId21"/>
    <p:sldId id="271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644EE"/>
    <a:srgbClr val="9379F1"/>
    <a:srgbClr val="F0C2C7"/>
    <a:srgbClr val="4BB3B1"/>
    <a:srgbClr val="FF9900"/>
    <a:srgbClr val="6CC2C0"/>
    <a:srgbClr val="B5E0E9"/>
    <a:srgbClr val="39AAC1"/>
    <a:srgbClr val="68C0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90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-16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-384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74112-20DC-42B8-BC57-F1053BD1F8D3}" type="datetimeFigureOut">
              <a:rPr lang="zh-CN" altLang="en-US" smtClean="0"/>
              <a:t>2021/11/19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CC931-4EBE-4984-9EBE-12BFFED5A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4539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BFB73-A782-4EE7-AB8F-A283CE5BDDAF}" type="datetimeFigureOut">
              <a:rPr lang="zh-CN" altLang="en-US" smtClean="0"/>
              <a:t>2021/11/19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96234-E4C6-42DA-BAA6-225BF2D979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159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5E0E9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653" y="104001"/>
            <a:ext cx="1605427" cy="6824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/>
        </p:nvGrpSpPr>
        <p:grpSpPr>
          <a:xfrm>
            <a:off x="0" y="6059978"/>
            <a:ext cx="12073186" cy="798022"/>
            <a:chOff x="0" y="6115276"/>
            <a:chExt cx="11236589" cy="742724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420"/>
            <a:stretch>
              <a:fillRect/>
            </a:stretch>
          </p:blipFill>
          <p:spPr>
            <a:xfrm>
              <a:off x="0" y="6115276"/>
              <a:ext cx="7963593" cy="742723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900" t="83420"/>
            <a:stretch>
              <a:fillRect/>
            </a:stretch>
          </p:blipFill>
          <p:spPr>
            <a:xfrm>
              <a:off x="7963593" y="6115277"/>
              <a:ext cx="3272996" cy="742723"/>
            </a:xfrm>
            <a:prstGeom prst="rect">
              <a:avLst/>
            </a:prstGeom>
          </p:spPr>
        </p:pic>
      </p:grp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20"/>
          <a:stretch>
            <a:fillRect/>
          </a:stretch>
        </p:blipFill>
        <p:spPr>
          <a:xfrm>
            <a:off x="0" y="5720916"/>
            <a:ext cx="12192000" cy="11370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20"/>
          <a:stretch>
            <a:fillRect/>
          </a:stretch>
        </p:blipFill>
        <p:spPr>
          <a:xfrm>
            <a:off x="0" y="5720916"/>
            <a:ext cx="12192000" cy="113708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20"/>
          <a:stretch>
            <a:fillRect/>
          </a:stretch>
        </p:blipFill>
        <p:spPr>
          <a:xfrm>
            <a:off x="0" y="5720916"/>
            <a:ext cx="12192000" cy="113708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653" y="104001"/>
            <a:ext cx="1605427" cy="68248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20"/>
          <a:stretch>
            <a:fillRect/>
          </a:stretch>
        </p:blipFill>
        <p:spPr>
          <a:xfrm>
            <a:off x="0" y="5720916"/>
            <a:ext cx="12192000" cy="113708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653" y="104001"/>
            <a:ext cx="1605427" cy="68248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&#36229;&#38142;&#25509;&#25991;&#20214;/Lets%20sing.mp4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media" Target="../media/media1.wma"/><Relationship Id="rId1" Type="http://schemas.openxmlformats.org/officeDocument/2006/relationships/audio" Target="NULL" TargetMode="Externa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media" Target="../media/media2.wav"/><Relationship Id="rId7" Type="http://schemas.openxmlformats.org/officeDocument/2006/relationships/image" Target="../media/image23.png"/><Relationship Id="rId2" Type="http://schemas.microsoft.com/office/2007/relationships/media" Target="../media/media1.wma"/><Relationship Id="rId1" Type="http://schemas.openxmlformats.org/officeDocument/2006/relationships/audio" Target="NULL" TargetMode="External"/><Relationship Id="rId6" Type="http://schemas.openxmlformats.org/officeDocument/2006/relationships/image" Target="../media/image22.pn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2.wav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5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microsoft.com/office/2007/relationships/hdphoto" Target="../media/hdphoto3.wdp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8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27.png"/><Relationship Id="rId5" Type="http://schemas.openxmlformats.org/officeDocument/2006/relationships/image" Target="../media/image22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9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media" Target="../media/media7.wav"/><Relationship Id="rId7" Type="http://schemas.openxmlformats.org/officeDocument/2006/relationships/image" Target="../media/image22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30.jpeg"/><Relationship Id="rId5" Type="http://schemas.openxmlformats.org/officeDocument/2006/relationships/slideLayout" Target="../slideLayouts/slideLayout4.xml"/><Relationship Id="rId10" Type="http://schemas.openxmlformats.org/officeDocument/2006/relationships/image" Target="../media/image24.png"/><Relationship Id="rId4" Type="http://schemas.openxmlformats.org/officeDocument/2006/relationships/audio" Target="../media/media7.wav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椭圆 16"/>
          <p:cNvSpPr/>
          <p:nvPr/>
        </p:nvSpPr>
        <p:spPr>
          <a:xfrm>
            <a:off x="6015911" y="1711102"/>
            <a:ext cx="7025493" cy="7025493"/>
          </a:xfrm>
          <a:prstGeom prst="ellipse">
            <a:avLst/>
          </a:prstGeom>
          <a:solidFill>
            <a:srgbClr val="68C0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菠萝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7366" y="2242595"/>
            <a:ext cx="225386" cy="380575"/>
          </a:xfrm>
          <a:prstGeom prst="rect">
            <a:avLst/>
          </a:prstGeom>
        </p:spPr>
      </p:pic>
      <p:pic>
        <p:nvPicPr>
          <p:cNvPr id="20" name="图片 19" descr="太阳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83486" y="682751"/>
            <a:ext cx="661670" cy="61976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628" y="6332898"/>
            <a:ext cx="809808" cy="303292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6417764" y="2668240"/>
            <a:ext cx="5663733" cy="3645977"/>
            <a:chOff x="-381388" y="2289482"/>
            <a:chExt cx="5663733" cy="3645977"/>
          </a:xfrm>
        </p:grpSpPr>
        <p:sp>
          <p:nvSpPr>
            <p:cNvPr id="54" name="文本框 7"/>
            <p:cNvSpPr txBox="1"/>
            <p:nvPr/>
          </p:nvSpPr>
          <p:spPr>
            <a:xfrm>
              <a:off x="-381388" y="2289482"/>
              <a:ext cx="566373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4000" b="1" dirty="0">
                  <a:solidFill>
                    <a:schemeClr val="bg1"/>
                  </a:solidFill>
                  <a:latin typeface="Comic Sans MS" panose="030F0702030302020204" pitchFamily="66" charset="0"/>
                  <a:ea typeface="+mj-ea"/>
                  <a:cs typeface="Segoe UI Semilight" pitchFamily="34" charset="0"/>
                </a:rPr>
                <a:t>Unit </a:t>
              </a:r>
              <a:r>
                <a:rPr lang="en-US" altLang="zh-CN" sz="4000" b="1" dirty="0" smtClean="0">
                  <a:solidFill>
                    <a:schemeClr val="bg1"/>
                  </a:solidFill>
                  <a:latin typeface="Comic Sans MS" panose="030F0702030302020204" pitchFamily="66" charset="0"/>
                  <a:ea typeface="+mj-ea"/>
                  <a:cs typeface="Segoe UI Semilight" pitchFamily="34" charset="0"/>
                </a:rPr>
                <a:t>5 </a:t>
              </a:r>
              <a:endParaRPr lang="en-US" altLang="zh-CN" sz="4000" b="1" dirty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Segoe UI Semilight" pitchFamily="34" charset="0"/>
              </a:endParaRPr>
            </a:p>
            <a:p>
              <a:pPr algn="ctr">
                <a:lnSpc>
                  <a:spcPct val="120000"/>
                </a:lnSpc>
              </a:pPr>
              <a:r>
                <a:rPr lang="en-US" altLang="zh-CN" sz="4000" b="1" dirty="0" smtClean="0">
                  <a:solidFill>
                    <a:schemeClr val="bg1"/>
                  </a:solidFill>
                  <a:latin typeface="Comic Sans MS" panose="030F0702030302020204" pitchFamily="66" charset="0"/>
                  <a:ea typeface="+mj-ea"/>
                  <a:cs typeface="Segoe UI Semilight" pitchFamily="34" charset="0"/>
                </a:rPr>
                <a:t>Whose dog is it?</a:t>
              </a:r>
              <a:endParaRPr lang="en-US" altLang="zh-CN" sz="4000" b="1" dirty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Segoe UI Semilight" pitchFamily="34" charset="0"/>
              </a:endParaRPr>
            </a:p>
          </p:txBody>
        </p:sp>
        <p:sp>
          <p:nvSpPr>
            <p:cNvPr id="15" name="文本框 7"/>
            <p:cNvSpPr txBox="1"/>
            <p:nvPr/>
          </p:nvSpPr>
          <p:spPr>
            <a:xfrm>
              <a:off x="620142" y="4136222"/>
              <a:ext cx="38641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latin typeface="Comic Sans MS" panose="030F0702030302020204" pitchFamily="66" charset="0"/>
                  <a:ea typeface="+mj-ea"/>
                  <a:cs typeface="Segoe UI Semilight" pitchFamily="34" charset="0"/>
                </a:rPr>
                <a:t>Part A</a:t>
              </a:r>
            </a:p>
          </p:txBody>
        </p:sp>
        <p:sp>
          <p:nvSpPr>
            <p:cNvPr id="16" name="文本框 7"/>
            <p:cNvSpPr txBox="1"/>
            <p:nvPr/>
          </p:nvSpPr>
          <p:spPr>
            <a:xfrm>
              <a:off x="38025" y="4735130"/>
              <a:ext cx="523290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latin typeface="Comic Sans MS" panose="030F0702030302020204" pitchFamily="66" charset="0"/>
                  <a:ea typeface="+mj-ea"/>
                  <a:cs typeface="Segoe UI Semilight" pitchFamily="34" charset="0"/>
                </a:rPr>
                <a:t>Let’s learn &amp; </a:t>
              </a:r>
              <a:r>
                <a:rPr lang="en-US" altLang="zh-CN" sz="3600" b="1" dirty="0" smtClean="0">
                  <a:solidFill>
                    <a:schemeClr val="bg1"/>
                  </a:solidFill>
                  <a:latin typeface="Comic Sans MS" panose="030F0702030302020204" pitchFamily="66" charset="0"/>
                  <a:ea typeface="+mj-ea"/>
                  <a:cs typeface="Segoe UI Semilight" pitchFamily="34" charset="0"/>
                </a:rPr>
                <a:t>Look, say and complete</a:t>
              </a:r>
              <a:endParaRPr lang="en-US" altLang="zh-CN" sz="3600" b="1" dirty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Segoe UI Semilight" pitchFamily="34" charset="0"/>
              </a:endParaRPr>
            </a:p>
          </p:txBody>
        </p:sp>
      </p:grpSp>
      <p:pic>
        <p:nvPicPr>
          <p:cNvPr id="26" name="图片 25" descr="圆球"/>
          <p:cNvPicPr>
            <a:picLocks noChangeAspect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10000" contrast="-10000"/>
          </a:blip>
          <a:stretch>
            <a:fillRect/>
          </a:stretch>
        </p:blipFill>
        <p:spPr>
          <a:xfrm>
            <a:off x="-258904" y="-88900"/>
            <a:ext cx="2572385" cy="1798320"/>
          </a:xfrm>
          <a:prstGeom prst="rect">
            <a:avLst/>
          </a:prstGeom>
        </p:spPr>
      </p:pic>
      <p:pic>
        <p:nvPicPr>
          <p:cNvPr id="28" name="图片 27" descr="18398011"/>
          <p:cNvPicPr/>
          <p:nvPr/>
        </p:nvPicPr>
        <p:blipFill>
          <a:blip r:embed="rId6" cstate="print">
            <a:lum contrast="-56000"/>
          </a:blip>
          <a:srcRect l="10026" t="9632" r="66411" b="63881"/>
          <a:stretch>
            <a:fillRect/>
          </a:stretch>
        </p:blipFill>
        <p:spPr>
          <a:xfrm>
            <a:off x="5712708" y="1370516"/>
            <a:ext cx="484892" cy="360392"/>
          </a:xfrm>
          <a:prstGeom prst="rect">
            <a:avLst/>
          </a:prstGeom>
        </p:spPr>
      </p:pic>
      <p:pic>
        <p:nvPicPr>
          <p:cNvPr id="29" name="图片 28" descr="18398011"/>
          <p:cNvPicPr/>
          <p:nvPr/>
        </p:nvPicPr>
        <p:blipFill>
          <a:blip r:embed="rId7" cstate="print">
            <a:lum bright="19000" contrast="-4000"/>
          </a:blip>
          <a:srcRect l="75383" t="16683" r="7934" b="58206"/>
          <a:stretch>
            <a:fillRect/>
          </a:stretch>
        </p:blipFill>
        <p:spPr>
          <a:xfrm rot="1918855">
            <a:off x="3661721" y="1184787"/>
            <a:ext cx="229449" cy="345356"/>
          </a:xfrm>
          <a:prstGeom prst="rect">
            <a:avLst/>
          </a:prstGeom>
        </p:spPr>
      </p:pic>
      <p:pic>
        <p:nvPicPr>
          <p:cNvPr id="30" name="图片 29" descr="18398011"/>
          <p:cNvPicPr/>
          <p:nvPr/>
        </p:nvPicPr>
        <p:blipFill>
          <a:blip r:embed="rId8" cstate="print">
            <a:lum bright="19000" contrast="-40000"/>
          </a:blip>
          <a:srcRect l="17250" t="69657" r="64347" b="11252"/>
          <a:stretch>
            <a:fillRect/>
          </a:stretch>
        </p:blipFill>
        <p:spPr>
          <a:xfrm>
            <a:off x="8359400" y="1146843"/>
            <a:ext cx="416300" cy="43186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692996" y="235389"/>
            <a:ext cx="5260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</a:rPr>
              <a:t>人 教 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</a:rPr>
              <a:t>PEP </a:t>
            </a:r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</a:rPr>
              <a:t>版 英 语 </a:t>
            </a:r>
            <a:r>
              <a:rPr lang="zh-CN" altLang="en-US" sz="2400" b="1" dirty="0" smtClean="0">
                <a:solidFill>
                  <a:schemeClr val="bg2">
                    <a:lumMod val="50000"/>
                  </a:schemeClr>
                </a:solidFill>
              </a:rPr>
              <a:t>五 </a:t>
            </a:r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</a:rPr>
              <a:t>年 </a:t>
            </a:r>
            <a:r>
              <a:rPr lang="zh-CN" altLang="en-US" sz="2400" b="1">
                <a:solidFill>
                  <a:schemeClr val="bg2">
                    <a:lumMod val="50000"/>
                  </a:schemeClr>
                </a:solidFill>
              </a:rPr>
              <a:t>级 </a:t>
            </a:r>
            <a:r>
              <a:rPr lang="zh-CN" altLang="en-US" sz="2400" b="1" smtClean="0">
                <a:solidFill>
                  <a:schemeClr val="bg2">
                    <a:lumMod val="50000"/>
                  </a:schemeClr>
                </a:solidFill>
              </a:rPr>
              <a:t>下 </a:t>
            </a:r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</a:rPr>
              <a:t>册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4432706"/>
            <a:ext cx="4038600" cy="2878481"/>
          </a:xfrm>
          <a:prstGeom prst="rect">
            <a:avLst/>
          </a:prstGeom>
        </p:spPr>
      </p:pic>
      <p:pic>
        <p:nvPicPr>
          <p:cNvPr id="34" name="图片 33" descr="兔子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57343" y="2157158"/>
            <a:ext cx="1882757" cy="3116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图标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48677" y="519827"/>
            <a:ext cx="70961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物主代词也有人称和数的变化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见下表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1385907" y="1619781"/>
          <a:ext cx="9302760" cy="4053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60552"/>
                <a:gridCol w="1860552"/>
                <a:gridCol w="1860552"/>
                <a:gridCol w="1860552"/>
                <a:gridCol w="186055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zh-CN" altLang="en-US" sz="3200" dirty="0">
                        <a:latin typeface="Comic Sans MS" panose="030F0702030302020204" pitchFamily="66" charset="0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3200" kern="1200" dirty="0" smtClean="0">
                          <a:latin typeface="Comic Sans MS" panose="030F0702030302020204" pitchFamily="66" charset="0"/>
                          <a:ea typeface="楷体" panose="02010609060101010101" pitchFamily="49" charset="-122"/>
                        </a:rPr>
                        <a:t>单数</a:t>
                      </a:r>
                      <a:endParaRPr lang="zh-CN" altLang="en-US" sz="3200" kern="12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楷体" panose="02010609060101010101" pitchFamily="49" charset="-122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3200" kern="1200" dirty="0" smtClean="0">
                          <a:latin typeface="Comic Sans MS" panose="030F0702030302020204" pitchFamily="66" charset="0"/>
                          <a:ea typeface="楷体" panose="02010609060101010101" pitchFamily="49" charset="-122"/>
                        </a:rPr>
                        <a:t>复数</a:t>
                      </a:r>
                      <a:endParaRPr lang="zh-CN" altLang="en-US" sz="3200" kern="12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楷体" panose="02010609060101010101" pitchFamily="49" charset="-122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kern="1200" dirty="0" smtClean="0">
                          <a:latin typeface="Comic Sans MS" panose="030F0702030302020204" pitchFamily="66" charset="0"/>
                          <a:ea typeface="楷体" panose="02010609060101010101" pitchFamily="49" charset="-122"/>
                        </a:rPr>
                        <a:t>形容词性</a:t>
                      </a:r>
                      <a:endParaRPr lang="zh-CN" altLang="en-US" sz="3200" kern="12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楷体" panose="02010609060101010101" pitchFamily="49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kern="1200" dirty="0" smtClean="0">
                          <a:latin typeface="Comic Sans MS" panose="030F0702030302020204" pitchFamily="66" charset="0"/>
                          <a:ea typeface="楷体" panose="02010609060101010101" pitchFamily="49" charset="-122"/>
                        </a:rPr>
                        <a:t>名词性</a:t>
                      </a:r>
                      <a:endParaRPr lang="zh-CN" altLang="en-US" sz="3200" kern="12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楷体" panose="02010609060101010101" pitchFamily="49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kern="1200" dirty="0" smtClean="0">
                          <a:latin typeface="Comic Sans MS" panose="030F0702030302020204" pitchFamily="66" charset="0"/>
                          <a:ea typeface="楷体" panose="02010609060101010101" pitchFamily="49" charset="-122"/>
                        </a:rPr>
                        <a:t>形容词性</a:t>
                      </a:r>
                      <a:endParaRPr lang="zh-CN" altLang="en-US" sz="3200" kern="12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楷体" panose="02010609060101010101" pitchFamily="49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kern="1200" dirty="0" smtClean="0">
                          <a:latin typeface="Comic Sans MS" panose="030F0702030302020204" pitchFamily="66" charset="0"/>
                          <a:ea typeface="楷体" panose="02010609060101010101" pitchFamily="49" charset="-122"/>
                        </a:rPr>
                        <a:t>名词性</a:t>
                      </a:r>
                      <a:endParaRPr lang="zh-CN" altLang="en-US" sz="3200" kern="12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楷体" panose="02010609060101010101" pitchFamily="49" charset="-122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kern="1200" dirty="0" smtClean="0">
                          <a:latin typeface="Comic Sans MS" panose="030F0702030302020204" pitchFamily="66" charset="0"/>
                          <a:ea typeface="楷体" panose="02010609060101010101" pitchFamily="49" charset="-122"/>
                        </a:rPr>
                        <a:t>第一人称</a:t>
                      </a:r>
                      <a:endParaRPr lang="zh-CN" altLang="en-US" sz="3200" kern="12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楷体" panose="02010609060101010101" pitchFamily="49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kern="1200" dirty="0" smtClean="0">
                          <a:latin typeface="Comic Sans MS" panose="030F0702030302020204" pitchFamily="66" charset="0"/>
                          <a:ea typeface="楷体" panose="02010609060101010101" pitchFamily="49" charset="-122"/>
                        </a:rPr>
                        <a:t>my</a:t>
                      </a:r>
                      <a:endParaRPr lang="zh-CN" altLang="en-US" sz="3200" kern="12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楷体" panose="02010609060101010101" pitchFamily="49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kern="1200" dirty="0" smtClean="0">
                          <a:latin typeface="Comic Sans MS" panose="030F0702030302020204" pitchFamily="66" charset="0"/>
                          <a:ea typeface="楷体" panose="02010609060101010101" pitchFamily="49" charset="-122"/>
                        </a:rPr>
                        <a:t>mine</a:t>
                      </a:r>
                      <a:endParaRPr lang="zh-CN" altLang="en-US" sz="3200" kern="12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楷体" panose="02010609060101010101" pitchFamily="49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kern="1200" dirty="0" smtClean="0">
                          <a:latin typeface="Comic Sans MS" panose="030F0702030302020204" pitchFamily="66" charset="0"/>
                          <a:ea typeface="楷体" panose="02010609060101010101" pitchFamily="49" charset="-122"/>
                        </a:rPr>
                        <a:t>our</a:t>
                      </a:r>
                      <a:endParaRPr lang="zh-CN" altLang="en-US" sz="3200" kern="12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楷体" panose="02010609060101010101" pitchFamily="49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kern="1200" dirty="0" smtClean="0">
                          <a:latin typeface="Comic Sans MS" panose="030F0702030302020204" pitchFamily="66" charset="0"/>
                          <a:ea typeface="楷体" panose="02010609060101010101" pitchFamily="49" charset="-122"/>
                        </a:rPr>
                        <a:t>ours</a:t>
                      </a:r>
                      <a:endParaRPr lang="zh-CN" altLang="en-US" sz="3200" kern="12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楷体" panose="02010609060101010101" pitchFamily="49" charset="-122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kern="1200" dirty="0" smtClean="0">
                          <a:latin typeface="Comic Sans MS" panose="030F0702030302020204" pitchFamily="66" charset="0"/>
                          <a:ea typeface="楷体" panose="02010609060101010101" pitchFamily="49" charset="-122"/>
                        </a:rPr>
                        <a:t>第二人称</a:t>
                      </a:r>
                      <a:endParaRPr lang="zh-CN" altLang="en-US" sz="3200" kern="12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楷体" panose="02010609060101010101" pitchFamily="49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kern="1200" dirty="0" smtClean="0">
                          <a:latin typeface="Comic Sans MS" panose="030F0702030302020204" pitchFamily="66" charset="0"/>
                          <a:ea typeface="楷体" panose="02010609060101010101" pitchFamily="49" charset="-122"/>
                        </a:rPr>
                        <a:t>your</a:t>
                      </a:r>
                      <a:endParaRPr lang="zh-CN" altLang="en-US" sz="3200" kern="12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楷体" panose="02010609060101010101" pitchFamily="49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kern="1200" dirty="0" smtClean="0">
                          <a:latin typeface="Comic Sans MS" panose="030F0702030302020204" pitchFamily="66" charset="0"/>
                          <a:ea typeface="楷体" panose="02010609060101010101" pitchFamily="49" charset="-122"/>
                        </a:rPr>
                        <a:t>yours</a:t>
                      </a:r>
                      <a:endParaRPr lang="zh-CN" altLang="en-US" sz="3200" kern="12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楷体" panose="02010609060101010101" pitchFamily="49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kern="1200" dirty="0" smtClean="0">
                          <a:latin typeface="Comic Sans MS" panose="030F0702030302020204" pitchFamily="66" charset="0"/>
                          <a:ea typeface="楷体" panose="02010609060101010101" pitchFamily="49" charset="-122"/>
                        </a:rPr>
                        <a:t>your</a:t>
                      </a:r>
                      <a:endParaRPr lang="zh-CN" altLang="en-US" sz="3200" kern="12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楷体" panose="02010609060101010101" pitchFamily="49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kern="1200" dirty="0" smtClean="0">
                          <a:latin typeface="Comic Sans MS" panose="030F0702030302020204" pitchFamily="66" charset="0"/>
                          <a:ea typeface="楷体" panose="02010609060101010101" pitchFamily="49" charset="-122"/>
                        </a:rPr>
                        <a:t>yours</a:t>
                      </a:r>
                      <a:endParaRPr lang="zh-CN" altLang="en-US" sz="3200" kern="12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楷体" panose="02010609060101010101" pitchFamily="49" charset="-122"/>
                        <a:cs typeface="+mn-cs"/>
                      </a:endParaRPr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pPr algn="ctr"/>
                      <a:endParaRPr lang="en-US" altLang="zh-CN" sz="3200" kern="1200" dirty="0" smtClean="0">
                        <a:latin typeface="Comic Sans MS" panose="030F0702030302020204" pitchFamily="66" charset="0"/>
                        <a:ea typeface="楷体" panose="02010609060101010101" pitchFamily="49" charset="-122"/>
                      </a:endParaRPr>
                    </a:p>
                    <a:p>
                      <a:pPr algn="ctr"/>
                      <a:r>
                        <a:rPr lang="zh-CN" altLang="en-US" sz="3200" kern="1200" dirty="0" smtClean="0">
                          <a:latin typeface="Comic Sans MS" panose="030F0702030302020204" pitchFamily="66" charset="0"/>
                          <a:ea typeface="楷体" panose="02010609060101010101" pitchFamily="49" charset="-122"/>
                        </a:rPr>
                        <a:t>第三人称</a:t>
                      </a:r>
                      <a:endParaRPr lang="zh-CN" altLang="en-US" sz="3200" kern="12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楷体" panose="02010609060101010101" pitchFamily="49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kern="1200" dirty="0" smtClean="0">
                          <a:latin typeface="Comic Sans MS" panose="030F0702030302020204" pitchFamily="66" charset="0"/>
                          <a:ea typeface="楷体" panose="02010609060101010101" pitchFamily="49" charset="-122"/>
                        </a:rPr>
                        <a:t>his</a:t>
                      </a:r>
                      <a:endParaRPr lang="zh-CN" altLang="en-US" sz="3200" kern="12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楷体" panose="02010609060101010101" pitchFamily="49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 smtClean="0">
                          <a:latin typeface="Comic Sans MS" panose="030F0702030302020204" pitchFamily="66" charset="0"/>
                          <a:ea typeface="楷体" panose="02010609060101010101" pitchFamily="49" charset="-122"/>
                        </a:rPr>
                        <a:t>his</a:t>
                      </a:r>
                      <a:endParaRPr lang="zh-CN" altLang="en-US" sz="3200" dirty="0">
                        <a:latin typeface="Comic Sans MS" panose="030F0702030302020204" pitchFamily="66" charset="0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altLang="zh-CN" sz="3200" kern="1200" dirty="0" smtClean="0">
                        <a:latin typeface="Comic Sans MS" panose="030F0702030302020204" pitchFamily="66" charset="0"/>
                        <a:ea typeface="楷体" panose="02010609060101010101" pitchFamily="49" charset="-122"/>
                      </a:endParaRPr>
                    </a:p>
                    <a:p>
                      <a:pPr algn="ctr"/>
                      <a:r>
                        <a:rPr lang="en-US" altLang="zh-CN" sz="3200" kern="1200" dirty="0" smtClean="0">
                          <a:latin typeface="Comic Sans MS" panose="030F0702030302020204" pitchFamily="66" charset="0"/>
                          <a:ea typeface="楷体" panose="02010609060101010101" pitchFamily="49" charset="-122"/>
                        </a:rPr>
                        <a:t>their</a:t>
                      </a:r>
                      <a:endParaRPr lang="zh-CN" altLang="en-US" sz="3200" kern="12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楷体" panose="02010609060101010101" pitchFamily="49" charset="-122"/>
                        <a:cs typeface="+mn-cs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altLang="zh-CN" sz="3200" kern="1200" dirty="0" smtClean="0">
                        <a:latin typeface="Comic Sans MS" panose="030F0702030302020204" pitchFamily="66" charset="0"/>
                        <a:ea typeface="楷体" panose="02010609060101010101" pitchFamily="49" charset="-122"/>
                      </a:endParaRPr>
                    </a:p>
                    <a:p>
                      <a:pPr algn="ctr"/>
                      <a:r>
                        <a:rPr lang="en-US" altLang="zh-CN" sz="3200" kern="1200" dirty="0" smtClean="0">
                          <a:latin typeface="Comic Sans MS" panose="030F0702030302020204" pitchFamily="66" charset="0"/>
                          <a:ea typeface="楷体" panose="02010609060101010101" pitchFamily="49" charset="-122"/>
                        </a:rPr>
                        <a:t>theirs</a:t>
                      </a:r>
                      <a:endParaRPr lang="zh-CN" altLang="en-US" sz="3200" kern="12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楷体" panose="02010609060101010101" pitchFamily="49" charset="-122"/>
                        <a:cs typeface="+mn-cs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kern="1200" dirty="0" smtClean="0">
                          <a:latin typeface="Comic Sans MS" panose="030F0702030302020204" pitchFamily="66" charset="0"/>
                          <a:ea typeface="楷体" panose="02010609060101010101" pitchFamily="49" charset="-122"/>
                        </a:rPr>
                        <a:t>her</a:t>
                      </a:r>
                      <a:endParaRPr lang="zh-CN" altLang="en-US" sz="3200" kern="12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楷体" panose="02010609060101010101" pitchFamily="49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kern="1200" dirty="0" smtClean="0">
                          <a:latin typeface="Comic Sans MS" panose="030F0702030302020204" pitchFamily="66" charset="0"/>
                          <a:ea typeface="楷体" panose="02010609060101010101" pitchFamily="49" charset="-122"/>
                        </a:rPr>
                        <a:t>hers</a:t>
                      </a:r>
                      <a:endParaRPr lang="zh-CN" altLang="en-US" sz="3200" kern="12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楷体" panose="02010609060101010101" pitchFamily="49" charset="-122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kern="1200" dirty="0" smtClean="0">
                          <a:latin typeface="Comic Sans MS" panose="030F0702030302020204" pitchFamily="66" charset="0"/>
                          <a:ea typeface="楷体" panose="02010609060101010101" pitchFamily="49" charset="-122"/>
                        </a:rPr>
                        <a:t>its</a:t>
                      </a:r>
                      <a:endParaRPr lang="zh-CN" altLang="en-US" sz="3200" kern="12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楷体" panose="02010609060101010101" pitchFamily="49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kern="1200" dirty="0" smtClean="0">
                          <a:latin typeface="Comic Sans MS" panose="030F0702030302020204" pitchFamily="66" charset="0"/>
                          <a:ea typeface="楷体" panose="02010609060101010101" pitchFamily="49" charset="-122"/>
                        </a:rPr>
                        <a:t>its</a:t>
                      </a:r>
                      <a:endParaRPr lang="zh-CN" altLang="en-US" sz="3200" kern="12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楷体" panose="02010609060101010101" pitchFamily="49" charset="-122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Administrator\Desktop\4449.jpg"/>
          <p:cNvPicPr>
            <a:picLocks noChangeAspect="1" noChangeArrowheads="1"/>
          </p:cNvPicPr>
          <p:nvPr/>
        </p:nvPicPr>
        <p:blipFill>
          <a:blip r:embed="rId4"/>
          <a:srcRect l="4588" t="6122" r="-811" b="51762"/>
          <a:stretch>
            <a:fillRect/>
          </a:stretch>
        </p:blipFill>
        <p:spPr bwMode="auto">
          <a:xfrm>
            <a:off x="0" y="1143000"/>
            <a:ext cx="12192000" cy="5736411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>
          <a:xfrm>
            <a:off x="826056" y="398764"/>
            <a:ext cx="36407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Read after the tape.</a:t>
            </a:r>
          </a:p>
        </p:txBody>
      </p:sp>
      <p:pic>
        <p:nvPicPr>
          <p:cNvPr id="24" name="图片 23" descr="图标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  <p:sp>
        <p:nvSpPr>
          <p:cNvPr id="37" name="矩形 36"/>
          <p:cNvSpPr/>
          <p:nvPr/>
        </p:nvSpPr>
        <p:spPr>
          <a:xfrm>
            <a:off x="1009599" y="5643557"/>
            <a:ext cx="36231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Look! That’s my dog!</a:t>
            </a:r>
          </a:p>
        </p:txBody>
      </p:sp>
      <p:sp>
        <p:nvSpPr>
          <p:cNvPr id="41" name="矩形 40"/>
          <p:cNvSpPr/>
          <p:nvPr/>
        </p:nvSpPr>
        <p:spPr>
          <a:xfrm>
            <a:off x="1223951" y="2243149"/>
            <a:ext cx="2281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his dog - his</a:t>
            </a:r>
          </a:p>
        </p:txBody>
      </p:sp>
      <p:sp>
        <p:nvSpPr>
          <p:cNvPr id="13" name="矩形 12"/>
          <p:cNvSpPr/>
          <p:nvPr/>
        </p:nvSpPr>
        <p:spPr>
          <a:xfrm>
            <a:off x="7753357" y="5857892"/>
            <a:ext cx="33623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Yes! It’s your dog. The dog is yours.</a:t>
            </a:r>
          </a:p>
        </p:txBody>
      </p:sp>
      <p:sp>
        <p:nvSpPr>
          <p:cNvPr id="14" name="矩形 13"/>
          <p:cNvSpPr/>
          <p:nvPr/>
        </p:nvSpPr>
        <p:spPr>
          <a:xfrm>
            <a:off x="3809984" y="2786058"/>
            <a:ext cx="24016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her dog - her</a:t>
            </a:r>
          </a:p>
        </p:txBody>
      </p:sp>
      <p:sp>
        <p:nvSpPr>
          <p:cNvPr id="15" name="矩形 14"/>
          <p:cNvSpPr/>
          <p:nvPr/>
        </p:nvSpPr>
        <p:spPr>
          <a:xfrm>
            <a:off x="5710232" y="2214554"/>
            <a:ext cx="31181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their dog - theirs</a:t>
            </a:r>
          </a:p>
        </p:txBody>
      </p:sp>
      <p:sp>
        <p:nvSpPr>
          <p:cNvPr id="16" name="矩形 15"/>
          <p:cNvSpPr/>
          <p:nvPr/>
        </p:nvSpPr>
        <p:spPr>
          <a:xfrm>
            <a:off x="5524496" y="4000504"/>
            <a:ext cx="21034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Zoom’s dog</a:t>
            </a:r>
          </a:p>
        </p:txBody>
      </p:sp>
      <p:sp>
        <p:nvSpPr>
          <p:cNvPr id="18" name="矩形 17"/>
          <p:cNvSpPr/>
          <p:nvPr/>
        </p:nvSpPr>
        <p:spPr>
          <a:xfrm>
            <a:off x="8567748" y="3429000"/>
            <a:ext cx="24785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my dog - mine</a:t>
            </a:r>
          </a:p>
        </p:txBody>
      </p:sp>
      <p:sp>
        <p:nvSpPr>
          <p:cNvPr id="19" name="矩形 18"/>
          <p:cNvSpPr/>
          <p:nvPr/>
        </p:nvSpPr>
        <p:spPr>
          <a:xfrm rot="880244">
            <a:off x="8710630" y="2200266"/>
            <a:ext cx="283443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It’s our dog.</a:t>
            </a:r>
          </a:p>
          <a:p>
            <a:r>
              <a:rPr lang="en-US" altLang="zh-CN" sz="2800" dirty="0" smtClean="0">
                <a:latin typeface="Comic Sans MS" panose="030F0702030302020204" pitchFamily="66" charset="0"/>
              </a:rPr>
              <a:t>The dog is ours.</a:t>
            </a:r>
          </a:p>
        </p:txBody>
      </p:sp>
      <p:pic>
        <p:nvPicPr>
          <p:cNvPr id="2" name="A Let's learn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05993" y="46953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8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Administrator\Desktop\4449.jpg"/>
          <p:cNvPicPr>
            <a:picLocks noChangeAspect="1" noChangeArrowheads="1"/>
          </p:cNvPicPr>
          <p:nvPr/>
        </p:nvPicPr>
        <p:blipFill>
          <a:blip r:embed="rId2"/>
          <a:srcRect l="4588" t="53851" r="-811" b="3455"/>
          <a:stretch>
            <a:fillRect/>
          </a:stretch>
        </p:blipFill>
        <p:spPr bwMode="auto">
          <a:xfrm>
            <a:off x="0" y="1031699"/>
            <a:ext cx="12192000" cy="5815012"/>
          </a:xfrm>
          <a:prstGeom prst="rect">
            <a:avLst/>
          </a:prstGeom>
          <a:noFill/>
        </p:spPr>
      </p:pic>
      <p:grpSp>
        <p:nvGrpSpPr>
          <p:cNvPr id="34" name="组合 33"/>
          <p:cNvGrpSpPr/>
          <p:nvPr/>
        </p:nvGrpSpPr>
        <p:grpSpPr>
          <a:xfrm>
            <a:off x="89770" y="168264"/>
            <a:ext cx="2695525" cy="727439"/>
            <a:chOff x="226719" y="1571625"/>
            <a:chExt cx="3019045" cy="732050"/>
          </a:xfrm>
        </p:grpSpPr>
        <p:sp>
          <p:nvSpPr>
            <p:cNvPr id="36" name="矩形: 圆角 5"/>
            <p:cNvSpPr/>
            <p:nvPr/>
          </p:nvSpPr>
          <p:spPr>
            <a:xfrm>
              <a:off x="251988" y="1621051"/>
              <a:ext cx="2632088" cy="6826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" name="矩形: 圆角 6"/>
            <p:cNvSpPr/>
            <p:nvPr/>
          </p:nvSpPr>
          <p:spPr>
            <a:xfrm>
              <a:off x="226719" y="1571625"/>
              <a:ext cx="2657357" cy="682624"/>
            </a:xfrm>
            <a:prstGeom prst="roundRect">
              <a:avLst>
                <a:gd name="adj" fmla="val 50000"/>
              </a:avLst>
            </a:prstGeom>
            <a:solidFill>
              <a:srgbClr val="4BB3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278302" y="1647824"/>
              <a:ext cx="496773" cy="496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00" y="1687331"/>
              <a:ext cx="428200" cy="428200"/>
            </a:xfrm>
            <a:prstGeom prst="rect">
              <a:avLst/>
            </a:prstGeom>
          </p:spPr>
        </p:pic>
        <p:sp>
          <p:nvSpPr>
            <p:cNvPr id="43" name="文本框 8"/>
            <p:cNvSpPr txBox="1"/>
            <p:nvPr/>
          </p:nvSpPr>
          <p:spPr>
            <a:xfrm>
              <a:off x="926284" y="1631098"/>
              <a:ext cx="2319480" cy="526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Comic Sans MS" panose="030F0702030302020204" pitchFamily="66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Practice</a:t>
              </a:r>
              <a:endParaRPr lang="zh-CN" altLang="en-US" sz="2800" dirty="0">
                <a:solidFill>
                  <a:schemeClr val="bg1"/>
                </a:solidFill>
                <a:latin typeface="Comic Sans MS" panose="030F0702030302020204" pitchFamily="66" charset="0"/>
                <a:ea typeface="黑体" panose="02010609060101010101" pitchFamily="49" charset="-122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338244" y="1469687"/>
            <a:ext cx="3929281" cy="2618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Amy </a:t>
            </a:r>
          </a:p>
          <a:p>
            <a:pPr algn="ctr">
              <a:lnSpc>
                <a:spcPts val="4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John </a:t>
            </a:r>
          </a:p>
          <a:p>
            <a:pPr algn="ctr">
              <a:lnSpc>
                <a:spcPts val="4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John and Amy</a:t>
            </a:r>
          </a:p>
          <a:p>
            <a:pPr algn="ctr">
              <a:lnSpc>
                <a:spcPts val="4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(your name)</a:t>
            </a:r>
          </a:p>
          <a:p>
            <a:pPr algn="ctr">
              <a:lnSpc>
                <a:spcPts val="4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(you and your partner)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54887" y="1571612"/>
            <a:ext cx="2531462" cy="579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It’s 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her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 book.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953388" y="1571612"/>
            <a:ext cx="3057247" cy="5479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The book is 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hers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.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09702" y="4572008"/>
            <a:ext cx="3627916" cy="579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Whose book is that?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03598" y="4557722"/>
            <a:ext cx="2847254" cy="579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It’s Amy’s book.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52672" y="5372114"/>
            <a:ext cx="3719288" cy="579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Ah! The book is hers.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499668" y="316475"/>
            <a:ext cx="7087120" cy="480131"/>
            <a:chOff x="1652481" y="344600"/>
            <a:chExt cx="7087120" cy="480131"/>
          </a:xfrm>
        </p:grpSpPr>
        <p:sp>
          <p:nvSpPr>
            <p:cNvPr id="17" name="矩形 16"/>
            <p:cNvSpPr/>
            <p:nvPr/>
          </p:nvSpPr>
          <p:spPr>
            <a:xfrm>
              <a:off x="3164278" y="344600"/>
              <a:ext cx="4012637" cy="4801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en-US" altLang="zh-CN" sz="2800" dirty="0" smtClean="0">
                  <a:solidFill>
                    <a:schemeClr val="tx2"/>
                  </a:solidFill>
                  <a:latin typeface="Comic Sans MS" panose="030F0702030302020204" pitchFamily="66" charset="0"/>
                  <a:ea typeface="Gulim" panose="020B0600000101010101" pitchFamily="34" charset="-127"/>
                </a:rPr>
                <a:t>Look, say and complete</a:t>
              </a:r>
              <a:endParaRPr lang="zh-CN" altLang="en-US" sz="2800" dirty="0">
                <a:solidFill>
                  <a:schemeClr val="tx2"/>
                </a:solidFill>
                <a:latin typeface="Comic Sans MS" panose="030F0702030302020204" pitchFamily="66" charset="0"/>
                <a:ea typeface="Gulim" panose="020B0600000101010101" pitchFamily="34" charset="-127"/>
              </a:endParaRPr>
            </a:p>
          </p:txBody>
        </p:sp>
        <p:sp>
          <p:nvSpPr>
            <p:cNvPr id="18" name="ïŝḻiḓê"/>
            <p:cNvSpPr/>
            <p:nvPr/>
          </p:nvSpPr>
          <p:spPr bwMode="auto">
            <a:xfrm>
              <a:off x="1652481" y="383066"/>
              <a:ext cx="1465943" cy="304970"/>
            </a:xfrm>
            <a:custGeom>
              <a:avLst/>
              <a:gdLst>
                <a:gd name="T0" fmla="*/ 29692 w 31855"/>
                <a:gd name="T1" fmla="*/ 10966 h 11955"/>
                <a:gd name="T2" fmla="*/ 29483 w 31855"/>
                <a:gd name="T3" fmla="*/ 10656 h 11955"/>
                <a:gd name="T4" fmla="*/ 29171 w 31855"/>
                <a:gd name="T5" fmla="*/ 10428 h 11955"/>
                <a:gd name="T6" fmla="*/ 31629 w 31855"/>
                <a:gd name="T7" fmla="*/ 9884 h 11955"/>
                <a:gd name="T8" fmla="*/ 29667 w 31855"/>
                <a:gd name="T9" fmla="*/ 9909 h 11955"/>
                <a:gd name="T10" fmla="*/ 31159 w 31855"/>
                <a:gd name="T11" fmla="*/ 9523 h 11955"/>
                <a:gd name="T12" fmla="*/ 30246 w 31855"/>
                <a:gd name="T13" fmla="*/ 9423 h 11955"/>
                <a:gd name="T14" fmla="*/ 29331 w 31855"/>
                <a:gd name="T15" fmla="*/ 9289 h 11955"/>
                <a:gd name="T16" fmla="*/ 27210 w 31855"/>
                <a:gd name="T17" fmla="*/ 9087 h 11955"/>
                <a:gd name="T18" fmla="*/ 29381 w 31855"/>
                <a:gd name="T19" fmla="*/ 8777 h 11955"/>
                <a:gd name="T20" fmla="*/ 28266 w 31855"/>
                <a:gd name="T21" fmla="*/ 8618 h 11955"/>
                <a:gd name="T22" fmla="*/ 29533 w 31855"/>
                <a:gd name="T23" fmla="*/ 8132 h 11955"/>
                <a:gd name="T24" fmla="*/ 30648 w 31855"/>
                <a:gd name="T25" fmla="*/ 7662 h 11955"/>
                <a:gd name="T26" fmla="*/ 28242 w 31855"/>
                <a:gd name="T27" fmla="*/ 7461 h 11955"/>
                <a:gd name="T28" fmla="*/ 27260 w 31855"/>
                <a:gd name="T29" fmla="*/ 7251 h 11955"/>
                <a:gd name="T30" fmla="*/ 30002 w 31855"/>
                <a:gd name="T31" fmla="*/ 6757 h 11955"/>
                <a:gd name="T32" fmla="*/ 30338 w 31855"/>
                <a:gd name="T33" fmla="*/ 6371 h 11955"/>
                <a:gd name="T34" fmla="*/ 27990 w 31855"/>
                <a:gd name="T35" fmla="*/ 6170 h 11955"/>
                <a:gd name="T36" fmla="*/ 29976 w 31855"/>
                <a:gd name="T37" fmla="*/ 5728 h 11955"/>
                <a:gd name="T38" fmla="*/ 28040 w 31855"/>
                <a:gd name="T39" fmla="*/ 5728 h 11955"/>
                <a:gd name="T40" fmla="*/ 25684 w 31855"/>
                <a:gd name="T41" fmla="*/ 5392 h 11955"/>
                <a:gd name="T42" fmla="*/ 26329 w 31855"/>
                <a:gd name="T43" fmla="*/ 5006 h 11955"/>
                <a:gd name="T44" fmla="*/ 25818 w 31855"/>
                <a:gd name="T45" fmla="*/ 4696 h 11955"/>
                <a:gd name="T46" fmla="*/ 25776 w 31855"/>
                <a:gd name="T47" fmla="*/ 4511 h 11955"/>
                <a:gd name="T48" fmla="*/ 24937 w 31855"/>
                <a:gd name="T49" fmla="*/ 4259 h 11955"/>
                <a:gd name="T50" fmla="*/ 16803 w 31855"/>
                <a:gd name="T51" fmla="*/ 696 h 11955"/>
                <a:gd name="T52" fmla="*/ 15464 w 31855"/>
                <a:gd name="T53" fmla="*/ 412 h 11955"/>
                <a:gd name="T54" fmla="*/ 14691 w 31855"/>
                <a:gd name="T55" fmla="*/ 722 h 11955"/>
                <a:gd name="T56" fmla="*/ 23286 w 31855"/>
                <a:gd name="T57" fmla="*/ 5082 h 11955"/>
                <a:gd name="T58" fmla="*/ 13166 w 31855"/>
                <a:gd name="T59" fmla="*/ 436 h 11955"/>
                <a:gd name="T60" fmla="*/ 13064 w 31855"/>
                <a:gd name="T61" fmla="*/ 898 h 11955"/>
                <a:gd name="T62" fmla="*/ 13987 w 31855"/>
                <a:gd name="T63" fmla="*/ 1601 h 11955"/>
                <a:gd name="T64" fmla="*/ 11228 w 31855"/>
                <a:gd name="T65" fmla="*/ 1208 h 11955"/>
                <a:gd name="T66" fmla="*/ 13651 w 31855"/>
                <a:gd name="T67" fmla="*/ 2013 h 11955"/>
                <a:gd name="T68" fmla="*/ 14147 w 31855"/>
                <a:gd name="T69" fmla="*/ 2424 h 11955"/>
                <a:gd name="T70" fmla="*/ 15278 w 31855"/>
                <a:gd name="T71" fmla="*/ 3120 h 11955"/>
                <a:gd name="T72" fmla="*/ 11949 w 31855"/>
                <a:gd name="T73" fmla="*/ 2323 h 11955"/>
                <a:gd name="T74" fmla="*/ 10944 w 31855"/>
                <a:gd name="T75" fmla="*/ 2273 h 11955"/>
                <a:gd name="T76" fmla="*/ 12209 w 31855"/>
                <a:gd name="T77" fmla="*/ 2994 h 11955"/>
                <a:gd name="T78" fmla="*/ 10248 w 31855"/>
                <a:gd name="T79" fmla="*/ 3044 h 11955"/>
                <a:gd name="T80" fmla="*/ 11773 w 31855"/>
                <a:gd name="T81" fmla="*/ 3639 h 11955"/>
                <a:gd name="T82" fmla="*/ 10088 w 31855"/>
                <a:gd name="T83" fmla="*/ 3589 h 11955"/>
                <a:gd name="T84" fmla="*/ 15052 w 31855"/>
                <a:gd name="T85" fmla="*/ 5266 h 11955"/>
                <a:gd name="T86" fmla="*/ 2734 w 31855"/>
                <a:gd name="T87" fmla="*/ 4235 h 11955"/>
                <a:gd name="T88" fmla="*/ 7404 w 31855"/>
                <a:gd name="T89" fmla="*/ 3899 h 11955"/>
                <a:gd name="T90" fmla="*/ 12360 w 31855"/>
                <a:gd name="T91" fmla="*/ 4796 h 11955"/>
                <a:gd name="T92" fmla="*/ 772 w 31855"/>
                <a:gd name="T93" fmla="*/ 5442 h 11955"/>
                <a:gd name="T94" fmla="*/ 712 w 31855"/>
                <a:gd name="T95" fmla="*/ 6094 h 11955"/>
                <a:gd name="T96" fmla="*/ 276 w 31855"/>
                <a:gd name="T97" fmla="*/ 6891 h 11955"/>
                <a:gd name="T98" fmla="*/ 8310 w 31855"/>
                <a:gd name="T99" fmla="*/ 6605 h 11955"/>
                <a:gd name="T100" fmla="*/ 11849 w 31855"/>
                <a:gd name="T101" fmla="*/ 6991 h 11955"/>
                <a:gd name="T102" fmla="*/ 14817 w 31855"/>
                <a:gd name="T103" fmla="*/ 8106 h 11955"/>
                <a:gd name="T104" fmla="*/ 21557 w 31855"/>
                <a:gd name="T105" fmla="*/ 11435 h 11955"/>
                <a:gd name="T106" fmla="*/ 24527 w 31855"/>
                <a:gd name="T107" fmla="*/ 11721 h 11955"/>
                <a:gd name="T108" fmla="*/ 23286 w 31855"/>
                <a:gd name="T109" fmla="*/ 11511 h 11955"/>
                <a:gd name="T110" fmla="*/ 29331 w 31855"/>
                <a:gd name="T111" fmla="*/ 11485 h 1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855" h="11955">
                  <a:moveTo>
                    <a:pt x="31781" y="10966"/>
                  </a:moveTo>
                  <a:lnTo>
                    <a:pt x="31781" y="10966"/>
                  </a:lnTo>
                  <a:cubicBezTo>
                    <a:pt x="31747" y="10940"/>
                    <a:pt x="30933" y="11100"/>
                    <a:pt x="31343" y="10966"/>
                  </a:cubicBezTo>
                  <a:cubicBezTo>
                    <a:pt x="31579" y="10890"/>
                    <a:pt x="30975" y="10940"/>
                    <a:pt x="30824" y="10940"/>
                  </a:cubicBezTo>
                  <a:cubicBezTo>
                    <a:pt x="30748" y="10950"/>
                    <a:pt x="30640" y="10966"/>
                    <a:pt x="30648" y="10916"/>
                  </a:cubicBezTo>
                  <a:cubicBezTo>
                    <a:pt x="30640" y="10950"/>
                    <a:pt x="30798" y="10856"/>
                    <a:pt x="30824" y="10864"/>
                  </a:cubicBezTo>
                  <a:cubicBezTo>
                    <a:pt x="30698" y="10832"/>
                    <a:pt x="30480" y="10882"/>
                    <a:pt x="30338" y="10890"/>
                  </a:cubicBezTo>
                  <a:cubicBezTo>
                    <a:pt x="30178" y="10908"/>
                    <a:pt x="29902" y="11000"/>
                    <a:pt x="29692" y="10966"/>
                  </a:cubicBezTo>
                  <a:cubicBezTo>
                    <a:pt x="29549" y="10950"/>
                    <a:pt x="29934" y="10908"/>
                    <a:pt x="30002" y="10890"/>
                  </a:cubicBezTo>
                  <a:cubicBezTo>
                    <a:pt x="30060" y="10882"/>
                    <a:pt x="30278" y="10856"/>
                    <a:pt x="29952" y="10864"/>
                  </a:cubicBezTo>
                  <a:cubicBezTo>
                    <a:pt x="29583" y="10882"/>
                    <a:pt x="29558" y="10908"/>
                    <a:pt x="29307" y="10890"/>
                  </a:cubicBezTo>
                  <a:cubicBezTo>
                    <a:pt x="29289" y="10890"/>
                    <a:pt x="28384" y="10908"/>
                    <a:pt x="28911" y="10864"/>
                  </a:cubicBezTo>
                  <a:cubicBezTo>
                    <a:pt x="29205" y="10840"/>
                    <a:pt x="29968" y="10782"/>
                    <a:pt x="30312" y="10714"/>
                  </a:cubicBezTo>
                  <a:cubicBezTo>
                    <a:pt x="30404" y="10688"/>
                    <a:pt x="30548" y="10698"/>
                    <a:pt x="30338" y="10688"/>
                  </a:cubicBezTo>
                  <a:cubicBezTo>
                    <a:pt x="30194" y="10672"/>
                    <a:pt x="29893" y="10698"/>
                    <a:pt x="29742" y="10688"/>
                  </a:cubicBezTo>
                  <a:cubicBezTo>
                    <a:pt x="29675" y="10680"/>
                    <a:pt x="29063" y="10722"/>
                    <a:pt x="29483" y="10656"/>
                  </a:cubicBezTo>
                  <a:cubicBezTo>
                    <a:pt x="29499" y="10656"/>
                    <a:pt x="29625" y="10656"/>
                    <a:pt x="29558" y="10630"/>
                  </a:cubicBezTo>
                  <a:cubicBezTo>
                    <a:pt x="29339" y="10562"/>
                    <a:pt x="29121" y="10730"/>
                    <a:pt x="28945" y="10656"/>
                  </a:cubicBezTo>
                  <a:cubicBezTo>
                    <a:pt x="28945" y="10688"/>
                    <a:pt x="28903" y="10672"/>
                    <a:pt x="28945" y="10656"/>
                  </a:cubicBezTo>
                  <a:cubicBezTo>
                    <a:pt x="29717" y="10546"/>
                    <a:pt x="30706" y="10462"/>
                    <a:pt x="31579" y="10320"/>
                  </a:cubicBezTo>
                  <a:cubicBezTo>
                    <a:pt x="31579" y="10320"/>
                    <a:pt x="31771" y="10278"/>
                    <a:pt x="31755" y="10270"/>
                  </a:cubicBezTo>
                  <a:cubicBezTo>
                    <a:pt x="31695" y="10218"/>
                    <a:pt x="31403" y="10336"/>
                    <a:pt x="31469" y="10244"/>
                  </a:cubicBezTo>
                  <a:cubicBezTo>
                    <a:pt x="30874" y="10244"/>
                    <a:pt x="30136" y="10420"/>
                    <a:pt x="29433" y="10454"/>
                  </a:cubicBezTo>
                  <a:cubicBezTo>
                    <a:pt x="29415" y="10454"/>
                    <a:pt x="29155" y="10462"/>
                    <a:pt x="29171" y="10428"/>
                  </a:cubicBezTo>
                  <a:cubicBezTo>
                    <a:pt x="29189" y="10404"/>
                    <a:pt x="29944" y="10362"/>
                    <a:pt x="30028" y="10354"/>
                  </a:cubicBezTo>
                  <a:cubicBezTo>
                    <a:pt x="30254" y="10320"/>
                    <a:pt x="30614" y="10294"/>
                    <a:pt x="30824" y="10244"/>
                  </a:cubicBezTo>
                  <a:cubicBezTo>
                    <a:pt x="30858" y="10236"/>
                    <a:pt x="30908" y="10186"/>
                    <a:pt x="30983" y="10168"/>
                  </a:cubicBezTo>
                  <a:cubicBezTo>
                    <a:pt x="31101" y="10136"/>
                    <a:pt x="31335" y="10136"/>
                    <a:pt x="31519" y="10093"/>
                  </a:cubicBezTo>
                  <a:cubicBezTo>
                    <a:pt x="31781" y="10035"/>
                    <a:pt x="31561" y="10093"/>
                    <a:pt x="31393" y="10043"/>
                  </a:cubicBezTo>
                  <a:cubicBezTo>
                    <a:pt x="31311" y="10010"/>
                    <a:pt x="31487" y="10001"/>
                    <a:pt x="31343" y="9985"/>
                  </a:cubicBezTo>
                  <a:cubicBezTo>
                    <a:pt x="31351" y="9993"/>
                    <a:pt x="31075" y="10052"/>
                    <a:pt x="31109" y="9985"/>
                  </a:cubicBezTo>
                  <a:cubicBezTo>
                    <a:pt x="31117" y="9976"/>
                    <a:pt x="31613" y="9951"/>
                    <a:pt x="31629" y="9884"/>
                  </a:cubicBezTo>
                  <a:cubicBezTo>
                    <a:pt x="31629" y="9884"/>
                    <a:pt x="31511" y="9884"/>
                    <a:pt x="31495" y="9884"/>
                  </a:cubicBezTo>
                  <a:cubicBezTo>
                    <a:pt x="31437" y="9867"/>
                    <a:pt x="31537" y="9843"/>
                    <a:pt x="31445" y="9834"/>
                  </a:cubicBezTo>
                  <a:cubicBezTo>
                    <a:pt x="31259" y="9809"/>
                    <a:pt x="30882" y="9867"/>
                    <a:pt x="30648" y="9884"/>
                  </a:cubicBezTo>
                  <a:cubicBezTo>
                    <a:pt x="30220" y="9917"/>
                    <a:pt x="29926" y="10001"/>
                    <a:pt x="29507" y="10018"/>
                  </a:cubicBezTo>
                  <a:cubicBezTo>
                    <a:pt x="29131" y="10018"/>
                    <a:pt x="29934" y="9917"/>
                    <a:pt x="30002" y="9909"/>
                  </a:cubicBezTo>
                  <a:cubicBezTo>
                    <a:pt x="30194" y="9893"/>
                    <a:pt x="30288" y="9901"/>
                    <a:pt x="30598" y="9834"/>
                  </a:cubicBezTo>
                  <a:cubicBezTo>
                    <a:pt x="30454" y="9809"/>
                    <a:pt x="30304" y="9867"/>
                    <a:pt x="30128" y="9884"/>
                  </a:cubicBezTo>
                  <a:cubicBezTo>
                    <a:pt x="29968" y="9901"/>
                    <a:pt x="29725" y="9951"/>
                    <a:pt x="29667" y="9909"/>
                  </a:cubicBezTo>
                  <a:cubicBezTo>
                    <a:pt x="29683" y="9917"/>
                    <a:pt x="29725" y="9834"/>
                    <a:pt x="29717" y="9834"/>
                  </a:cubicBezTo>
                  <a:cubicBezTo>
                    <a:pt x="29541" y="9817"/>
                    <a:pt x="29650" y="9875"/>
                    <a:pt x="29558" y="9884"/>
                  </a:cubicBezTo>
                  <a:cubicBezTo>
                    <a:pt x="29415" y="9901"/>
                    <a:pt x="28911" y="9893"/>
                    <a:pt x="28761" y="9909"/>
                  </a:cubicBezTo>
                  <a:cubicBezTo>
                    <a:pt x="28610" y="9926"/>
                    <a:pt x="28326" y="9926"/>
                    <a:pt x="28661" y="9884"/>
                  </a:cubicBezTo>
                  <a:cubicBezTo>
                    <a:pt x="28777" y="9875"/>
                    <a:pt x="28953" y="9859"/>
                    <a:pt x="29097" y="9834"/>
                  </a:cubicBezTo>
                  <a:cubicBezTo>
                    <a:pt x="29121" y="9825"/>
                    <a:pt x="29105" y="9791"/>
                    <a:pt x="29147" y="9783"/>
                  </a:cubicBezTo>
                  <a:cubicBezTo>
                    <a:pt x="29457" y="9691"/>
                    <a:pt x="29742" y="9741"/>
                    <a:pt x="30262" y="9675"/>
                  </a:cubicBezTo>
                  <a:cubicBezTo>
                    <a:pt x="30472" y="9649"/>
                    <a:pt x="30958" y="9565"/>
                    <a:pt x="31159" y="9523"/>
                  </a:cubicBezTo>
                  <a:cubicBezTo>
                    <a:pt x="31445" y="9465"/>
                    <a:pt x="31017" y="9533"/>
                    <a:pt x="30774" y="9523"/>
                  </a:cubicBezTo>
                  <a:cubicBezTo>
                    <a:pt x="30682" y="9523"/>
                    <a:pt x="30514" y="9473"/>
                    <a:pt x="30412" y="9473"/>
                  </a:cubicBezTo>
                  <a:cubicBezTo>
                    <a:pt x="30204" y="9473"/>
                    <a:pt x="29952" y="9565"/>
                    <a:pt x="29692" y="9549"/>
                  </a:cubicBezTo>
                  <a:cubicBezTo>
                    <a:pt x="29465" y="9533"/>
                    <a:pt x="29818" y="9507"/>
                    <a:pt x="29868" y="9499"/>
                  </a:cubicBezTo>
                  <a:cubicBezTo>
                    <a:pt x="29952" y="9489"/>
                    <a:pt x="30018" y="9523"/>
                    <a:pt x="30102" y="9473"/>
                  </a:cubicBezTo>
                  <a:cubicBezTo>
                    <a:pt x="29968" y="9499"/>
                    <a:pt x="30068" y="9389"/>
                    <a:pt x="30102" y="9473"/>
                  </a:cubicBezTo>
                  <a:cubicBezTo>
                    <a:pt x="30204" y="9489"/>
                    <a:pt x="30296" y="9457"/>
                    <a:pt x="30312" y="9447"/>
                  </a:cubicBezTo>
                  <a:cubicBezTo>
                    <a:pt x="30320" y="9439"/>
                    <a:pt x="30278" y="9431"/>
                    <a:pt x="30246" y="9423"/>
                  </a:cubicBezTo>
                  <a:cubicBezTo>
                    <a:pt x="30204" y="9431"/>
                    <a:pt x="30178" y="9431"/>
                    <a:pt x="30178" y="9423"/>
                  </a:cubicBezTo>
                  <a:cubicBezTo>
                    <a:pt x="30186" y="9415"/>
                    <a:pt x="30212" y="9415"/>
                    <a:pt x="30246" y="9423"/>
                  </a:cubicBezTo>
                  <a:cubicBezTo>
                    <a:pt x="30388" y="9415"/>
                    <a:pt x="30706" y="9347"/>
                    <a:pt x="30674" y="9313"/>
                  </a:cubicBezTo>
                  <a:cubicBezTo>
                    <a:pt x="30682" y="9331"/>
                    <a:pt x="30254" y="9331"/>
                    <a:pt x="30128" y="9339"/>
                  </a:cubicBezTo>
                  <a:cubicBezTo>
                    <a:pt x="29952" y="9355"/>
                    <a:pt x="29675" y="9439"/>
                    <a:pt x="29433" y="9423"/>
                  </a:cubicBezTo>
                  <a:cubicBezTo>
                    <a:pt x="29223" y="9407"/>
                    <a:pt x="29599" y="9373"/>
                    <a:pt x="29641" y="9373"/>
                  </a:cubicBezTo>
                  <a:cubicBezTo>
                    <a:pt x="29700" y="9365"/>
                    <a:pt x="29759" y="9397"/>
                    <a:pt x="29818" y="9339"/>
                  </a:cubicBezTo>
                  <a:cubicBezTo>
                    <a:pt x="29725" y="9365"/>
                    <a:pt x="28979" y="9389"/>
                    <a:pt x="29331" y="9289"/>
                  </a:cubicBezTo>
                  <a:cubicBezTo>
                    <a:pt x="29399" y="9271"/>
                    <a:pt x="29575" y="9213"/>
                    <a:pt x="29641" y="9187"/>
                  </a:cubicBezTo>
                  <a:cubicBezTo>
                    <a:pt x="29633" y="9187"/>
                    <a:pt x="29675" y="9129"/>
                    <a:pt x="29717" y="9129"/>
                  </a:cubicBezTo>
                  <a:cubicBezTo>
                    <a:pt x="29541" y="9087"/>
                    <a:pt x="28568" y="9213"/>
                    <a:pt x="28350" y="9213"/>
                  </a:cubicBezTo>
                  <a:cubicBezTo>
                    <a:pt x="28066" y="9213"/>
                    <a:pt x="27746" y="9163"/>
                    <a:pt x="27444" y="9187"/>
                  </a:cubicBezTo>
                  <a:cubicBezTo>
                    <a:pt x="27394" y="9187"/>
                    <a:pt x="26949" y="9171"/>
                    <a:pt x="26909" y="9163"/>
                  </a:cubicBezTo>
                  <a:cubicBezTo>
                    <a:pt x="26941" y="9171"/>
                    <a:pt x="27227" y="9155"/>
                    <a:pt x="27159" y="9137"/>
                  </a:cubicBezTo>
                  <a:cubicBezTo>
                    <a:pt x="27201" y="9155"/>
                    <a:pt x="26405" y="9113"/>
                    <a:pt x="26413" y="9113"/>
                  </a:cubicBezTo>
                  <a:cubicBezTo>
                    <a:pt x="26447" y="9079"/>
                    <a:pt x="27177" y="9087"/>
                    <a:pt x="27210" y="9087"/>
                  </a:cubicBezTo>
                  <a:cubicBezTo>
                    <a:pt x="27402" y="9071"/>
                    <a:pt x="27461" y="9095"/>
                    <a:pt x="27680" y="9087"/>
                  </a:cubicBezTo>
                  <a:cubicBezTo>
                    <a:pt x="28200" y="9063"/>
                    <a:pt x="27386" y="9063"/>
                    <a:pt x="27210" y="9063"/>
                  </a:cubicBezTo>
                  <a:cubicBezTo>
                    <a:pt x="27167" y="9063"/>
                    <a:pt x="26791" y="9045"/>
                    <a:pt x="26799" y="9029"/>
                  </a:cubicBezTo>
                  <a:cubicBezTo>
                    <a:pt x="26833" y="8995"/>
                    <a:pt x="27520" y="9020"/>
                    <a:pt x="27654" y="9003"/>
                  </a:cubicBezTo>
                  <a:cubicBezTo>
                    <a:pt x="27704" y="9003"/>
                    <a:pt x="27738" y="8969"/>
                    <a:pt x="27804" y="8953"/>
                  </a:cubicBezTo>
                  <a:cubicBezTo>
                    <a:pt x="28166" y="8903"/>
                    <a:pt x="28777" y="8911"/>
                    <a:pt x="29171" y="8878"/>
                  </a:cubicBezTo>
                  <a:cubicBezTo>
                    <a:pt x="29491" y="8853"/>
                    <a:pt x="28903" y="8886"/>
                    <a:pt x="28945" y="8802"/>
                  </a:cubicBezTo>
                  <a:cubicBezTo>
                    <a:pt x="28945" y="8794"/>
                    <a:pt x="29373" y="8777"/>
                    <a:pt x="29381" y="8777"/>
                  </a:cubicBezTo>
                  <a:cubicBezTo>
                    <a:pt x="29633" y="8752"/>
                    <a:pt x="29944" y="8710"/>
                    <a:pt x="30204" y="8668"/>
                  </a:cubicBezTo>
                  <a:cubicBezTo>
                    <a:pt x="30346" y="8652"/>
                    <a:pt x="30590" y="8676"/>
                    <a:pt x="30538" y="8568"/>
                  </a:cubicBezTo>
                  <a:cubicBezTo>
                    <a:pt x="30506" y="8492"/>
                    <a:pt x="29659" y="8610"/>
                    <a:pt x="29507" y="8618"/>
                  </a:cubicBezTo>
                  <a:cubicBezTo>
                    <a:pt x="29307" y="8635"/>
                    <a:pt x="28903" y="8668"/>
                    <a:pt x="28785" y="8668"/>
                  </a:cubicBezTo>
                  <a:cubicBezTo>
                    <a:pt x="28685" y="8676"/>
                    <a:pt x="28376" y="8710"/>
                    <a:pt x="28250" y="8694"/>
                  </a:cubicBezTo>
                  <a:cubicBezTo>
                    <a:pt x="28232" y="8694"/>
                    <a:pt x="28208" y="8694"/>
                    <a:pt x="28192" y="8668"/>
                  </a:cubicBezTo>
                  <a:cubicBezTo>
                    <a:pt x="28200" y="8685"/>
                    <a:pt x="28224" y="8685"/>
                    <a:pt x="28250" y="8694"/>
                  </a:cubicBezTo>
                  <a:cubicBezTo>
                    <a:pt x="28300" y="8685"/>
                    <a:pt x="28334" y="8602"/>
                    <a:pt x="28266" y="8618"/>
                  </a:cubicBezTo>
                  <a:cubicBezTo>
                    <a:pt x="28543" y="8542"/>
                    <a:pt x="28677" y="8618"/>
                    <a:pt x="28887" y="8568"/>
                  </a:cubicBezTo>
                  <a:cubicBezTo>
                    <a:pt x="29289" y="8468"/>
                    <a:pt x="29926" y="8408"/>
                    <a:pt x="30388" y="8308"/>
                  </a:cubicBezTo>
                  <a:cubicBezTo>
                    <a:pt x="30656" y="8248"/>
                    <a:pt x="30110" y="8292"/>
                    <a:pt x="30002" y="8282"/>
                  </a:cubicBezTo>
                  <a:cubicBezTo>
                    <a:pt x="29926" y="8274"/>
                    <a:pt x="29776" y="8282"/>
                    <a:pt x="29667" y="8282"/>
                  </a:cubicBezTo>
                  <a:cubicBezTo>
                    <a:pt x="29659" y="8282"/>
                    <a:pt x="29331" y="8224"/>
                    <a:pt x="29331" y="8232"/>
                  </a:cubicBezTo>
                  <a:cubicBezTo>
                    <a:pt x="29339" y="8198"/>
                    <a:pt x="30144" y="8114"/>
                    <a:pt x="30262" y="8106"/>
                  </a:cubicBezTo>
                  <a:cubicBezTo>
                    <a:pt x="30236" y="8106"/>
                    <a:pt x="30422" y="8124"/>
                    <a:pt x="30412" y="8082"/>
                  </a:cubicBezTo>
                  <a:cubicBezTo>
                    <a:pt x="30254" y="8030"/>
                    <a:pt x="29742" y="8190"/>
                    <a:pt x="29533" y="8132"/>
                  </a:cubicBezTo>
                  <a:cubicBezTo>
                    <a:pt x="29475" y="8106"/>
                    <a:pt x="29583" y="8082"/>
                    <a:pt x="29483" y="8082"/>
                  </a:cubicBezTo>
                  <a:cubicBezTo>
                    <a:pt x="29407" y="8072"/>
                    <a:pt x="29097" y="8106"/>
                    <a:pt x="29121" y="8082"/>
                  </a:cubicBezTo>
                  <a:cubicBezTo>
                    <a:pt x="29181" y="8006"/>
                    <a:pt x="30028" y="8072"/>
                    <a:pt x="30128" y="7946"/>
                  </a:cubicBezTo>
                  <a:cubicBezTo>
                    <a:pt x="30110" y="7964"/>
                    <a:pt x="29650" y="7972"/>
                    <a:pt x="30028" y="7922"/>
                  </a:cubicBezTo>
                  <a:cubicBezTo>
                    <a:pt x="30120" y="7914"/>
                    <a:pt x="30606" y="7864"/>
                    <a:pt x="30312" y="7822"/>
                  </a:cubicBezTo>
                  <a:cubicBezTo>
                    <a:pt x="30044" y="7780"/>
                    <a:pt x="30522" y="7720"/>
                    <a:pt x="30622" y="7712"/>
                  </a:cubicBezTo>
                  <a:cubicBezTo>
                    <a:pt x="30556" y="7720"/>
                    <a:pt x="30748" y="7754"/>
                    <a:pt x="30774" y="7712"/>
                  </a:cubicBezTo>
                  <a:cubicBezTo>
                    <a:pt x="30816" y="7662"/>
                    <a:pt x="30564" y="7637"/>
                    <a:pt x="30648" y="7662"/>
                  </a:cubicBezTo>
                  <a:cubicBezTo>
                    <a:pt x="30580" y="7637"/>
                    <a:pt x="30598" y="7620"/>
                    <a:pt x="30538" y="7612"/>
                  </a:cubicBezTo>
                  <a:cubicBezTo>
                    <a:pt x="30498" y="7612"/>
                    <a:pt x="29750" y="7720"/>
                    <a:pt x="30228" y="7637"/>
                  </a:cubicBezTo>
                  <a:cubicBezTo>
                    <a:pt x="30572" y="7578"/>
                    <a:pt x="30044" y="7620"/>
                    <a:pt x="30052" y="7537"/>
                  </a:cubicBezTo>
                  <a:cubicBezTo>
                    <a:pt x="30052" y="7562"/>
                    <a:pt x="30178" y="7503"/>
                    <a:pt x="30128" y="7486"/>
                  </a:cubicBezTo>
                  <a:cubicBezTo>
                    <a:pt x="30120" y="7477"/>
                    <a:pt x="30044" y="7545"/>
                    <a:pt x="29893" y="7486"/>
                  </a:cubicBezTo>
                  <a:cubicBezTo>
                    <a:pt x="29842" y="7461"/>
                    <a:pt x="29851" y="7411"/>
                    <a:pt x="29792" y="7403"/>
                  </a:cubicBezTo>
                  <a:cubicBezTo>
                    <a:pt x="29641" y="7385"/>
                    <a:pt x="29533" y="7461"/>
                    <a:pt x="29331" y="7461"/>
                  </a:cubicBezTo>
                  <a:cubicBezTo>
                    <a:pt x="28987" y="7461"/>
                    <a:pt x="28619" y="7445"/>
                    <a:pt x="28242" y="7461"/>
                  </a:cubicBezTo>
                  <a:cubicBezTo>
                    <a:pt x="27319" y="7495"/>
                    <a:pt x="26555" y="7461"/>
                    <a:pt x="25792" y="7436"/>
                  </a:cubicBezTo>
                  <a:cubicBezTo>
                    <a:pt x="25776" y="7427"/>
                    <a:pt x="25508" y="7427"/>
                    <a:pt x="25558" y="7377"/>
                  </a:cubicBezTo>
                  <a:cubicBezTo>
                    <a:pt x="25582" y="7353"/>
                    <a:pt x="25734" y="7403"/>
                    <a:pt x="25818" y="7403"/>
                  </a:cubicBezTo>
                  <a:cubicBezTo>
                    <a:pt x="26086" y="7419"/>
                    <a:pt x="26815" y="7427"/>
                    <a:pt x="27059" y="7436"/>
                  </a:cubicBezTo>
                  <a:cubicBezTo>
                    <a:pt x="27344" y="7436"/>
                    <a:pt x="28074" y="7453"/>
                    <a:pt x="28326" y="7377"/>
                  </a:cubicBezTo>
                  <a:cubicBezTo>
                    <a:pt x="28242" y="7395"/>
                    <a:pt x="28317" y="7243"/>
                    <a:pt x="28400" y="7277"/>
                  </a:cubicBezTo>
                  <a:cubicBezTo>
                    <a:pt x="28200" y="7201"/>
                    <a:pt x="28006" y="7277"/>
                    <a:pt x="27804" y="7277"/>
                  </a:cubicBezTo>
                  <a:cubicBezTo>
                    <a:pt x="27788" y="7277"/>
                    <a:pt x="27260" y="7251"/>
                    <a:pt x="27260" y="7251"/>
                  </a:cubicBezTo>
                  <a:cubicBezTo>
                    <a:pt x="27310" y="7201"/>
                    <a:pt x="27646" y="7251"/>
                    <a:pt x="27680" y="7251"/>
                  </a:cubicBezTo>
                  <a:cubicBezTo>
                    <a:pt x="27990" y="7251"/>
                    <a:pt x="28098" y="7209"/>
                    <a:pt x="28300" y="7175"/>
                  </a:cubicBezTo>
                  <a:cubicBezTo>
                    <a:pt x="28827" y="7075"/>
                    <a:pt x="29659" y="7117"/>
                    <a:pt x="30262" y="6991"/>
                  </a:cubicBezTo>
                  <a:cubicBezTo>
                    <a:pt x="30354" y="6975"/>
                    <a:pt x="30412" y="6941"/>
                    <a:pt x="30598" y="6915"/>
                  </a:cubicBezTo>
                  <a:cubicBezTo>
                    <a:pt x="30841" y="6883"/>
                    <a:pt x="30480" y="6857"/>
                    <a:pt x="30338" y="6865"/>
                  </a:cubicBezTo>
                  <a:cubicBezTo>
                    <a:pt x="29876" y="6891"/>
                    <a:pt x="29608" y="6933"/>
                    <a:pt x="29097" y="6941"/>
                  </a:cubicBezTo>
                  <a:cubicBezTo>
                    <a:pt x="28827" y="6941"/>
                    <a:pt x="29205" y="6883"/>
                    <a:pt x="29331" y="6865"/>
                  </a:cubicBezTo>
                  <a:cubicBezTo>
                    <a:pt x="29599" y="6815"/>
                    <a:pt x="29683" y="6815"/>
                    <a:pt x="30002" y="6757"/>
                  </a:cubicBezTo>
                  <a:cubicBezTo>
                    <a:pt x="30110" y="6739"/>
                    <a:pt x="30278" y="6681"/>
                    <a:pt x="30288" y="6681"/>
                  </a:cubicBezTo>
                  <a:cubicBezTo>
                    <a:pt x="30254" y="6647"/>
                    <a:pt x="29944" y="6731"/>
                    <a:pt x="29893" y="6731"/>
                  </a:cubicBezTo>
                  <a:cubicBezTo>
                    <a:pt x="29289" y="6799"/>
                    <a:pt x="28811" y="6689"/>
                    <a:pt x="28166" y="6705"/>
                  </a:cubicBezTo>
                  <a:cubicBezTo>
                    <a:pt x="27914" y="6715"/>
                    <a:pt x="27620" y="6697"/>
                    <a:pt x="27319" y="6681"/>
                  </a:cubicBezTo>
                  <a:cubicBezTo>
                    <a:pt x="27193" y="6681"/>
                    <a:pt x="26681" y="6673"/>
                    <a:pt x="26699" y="6655"/>
                  </a:cubicBezTo>
                  <a:cubicBezTo>
                    <a:pt x="26749" y="6605"/>
                    <a:pt x="27654" y="6673"/>
                    <a:pt x="27780" y="6655"/>
                  </a:cubicBezTo>
                  <a:cubicBezTo>
                    <a:pt x="28468" y="6589"/>
                    <a:pt x="29289" y="6572"/>
                    <a:pt x="30002" y="6480"/>
                  </a:cubicBezTo>
                  <a:cubicBezTo>
                    <a:pt x="30152" y="6455"/>
                    <a:pt x="30682" y="6371"/>
                    <a:pt x="30338" y="6371"/>
                  </a:cubicBezTo>
                  <a:cubicBezTo>
                    <a:pt x="30320" y="6371"/>
                    <a:pt x="30220" y="6388"/>
                    <a:pt x="30204" y="6371"/>
                  </a:cubicBezTo>
                  <a:cubicBezTo>
                    <a:pt x="30220" y="6388"/>
                    <a:pt x="30270" y="6304"/>
                    <a:pt x="30262" y="6296"/>
                  </a:cubicBezTo>
                  <a:cubicBezTo>
                    <a:pt x="30236" y="6304"/>
                    <a:pt x="29533" y="6329"/>
                    <a:pt x="29926" y="6296"/>
                  </a:cubicBezTo>
                  <a:cubicBezTo>
                    <a:pt x="30018" y="6287"/>
                    <a:pt x="30254" y="6262"/>
                    <a:pt x="30338" y="6220"/>
                  </a:cubicBezTo>
                  <a:cubicBezTo>
                    <a:pt x="30598" y="6086"/>
                    <a:pt x="29725" y="6228"/>
                    <a:pt x="29483" y="6246"/>
                  </a:cubicBezTo>
                  <a:cubicBezTo>
                    <a:pt x="28769" y="6287"/>
                    <a:pt x="28106" y="6287"/>
                    <a:pt x="27319" y="6246"/>
                  </a:cubicBezTo>
                  <a:cubicBezTo>
                    <a:pt x="27177" y="6237"/>
                    <a:pt x="26875" y="6196"/>
                    <a:pt x="26875" y="6196"/>
                  </a:cubicBezTo>
                  <a:cubicBezTo>
                    <a:pt x="26883" y="6178"/>
                    <a:pt x="27796" y="6178"/>
                    <a:pt x="27990" y="6170"/>
                  </a:cubicBezTo>
                  <a:cubicBezTo>
                    <a:pt x="28576" y="6136"/>
                    <a:pt x="28661" y="6162"/>
                    <a:pt x="28937" y="6120"/>
                  </a:cubicBezTo>
                  <a:cubicBezTo>
                    <a:pt x="28911" y="6120"/>
                    <a:pt x="29433" y="6036"/>
                    <a:pt x="29407" y="6010"/>
                  </a:cubicBezTo>
                  <a:cubicBezTo>
                    <a:pt x="29331" y="5962"/>
                    <a:pt x="29155" y="6052"/>
                    <a:pt x="29071" y="6010"/>
                  </a:cubicBezTo>
                  <a:cubicBezTo>
                    <a:pt x="28937" y="6094"/>
                    <a:pt x="28819" y="5978"/>
                    <a:pt x="29071" y="6010"/>
                  </a:cubicBezTo>
                  <a:cubicBezTo>
                    <a:pt x="29323" y="5928"/>
                    <a:pt x="29784" y="5994"/>
                    <a:pt x="30002" y="5911"/>
                  </a:cubicBezTo>
                  <a:cubicBezTo>
                    <a:pt x="30044" y="5895"/>
                    <a:pt x="29994" y="5870"/>
                    <a:pt x="30052" y="5861"/>
                  </a:cubicBezTo>
                  <a:cubicBezTo>
                    <a:pt x="30136" y="5836"/>
                    <a:pt x="30330" y="5811"/>
                    <a:pt x="30312" y="5811"/>
                  </a:cubicBezTo>
                  <a:cubicBezTo>
                    <a:pt x="30320" y="5811"/>
                    <a:pt x="29625" y="5802"/>
                    <a:pt x="29976" y="5728"/>
                  </a:cubicBezTo>
                  <a:cubicBezTo>
                    <a:pt x="30060" y="5710"/>
                    <a:pt x="30338" y="5744"/>
                    <a:pt x="30312" y="5652"/>
                  </a:cubicBezTo>
                  <a:cubicBezTo>
                    <a:pt x="30296" y="5602"/>
                    <a:pt x="29709" y="5694"/>
                    <a:pt x="29533" y="5702"/>
                  </a:cubicBezTo>
                  <a:cubicBezTo>
                    <a:pt x="29147" y="5728"/>
                    <a:pt x="28879" y="5710"/>
                    <a:pt x="28451" y="5728"/>
                  </a:cubicBezTo>
                  <a:cubicBezTo>
                    <a:pt x="28358" y="5736"/>
                    <a:pt x="28192" y="5736"/>
                    <a:pt x="28040" y="5728"/>
                  </a:cubicBezTo>
                  <a:cubicBezTo>
                    <a:pt x="27990" y="5736"/>
                    <a:pt x="27940" y="5728"/>
                    <a:pt x="27880" y="5728"/>
                  </a:cubicBezTo>
                  <a:cubicBezTo>
                    <a:pt x="27754" y="5728"/>
                    <a:pt x="27654" y="5728"/>
                    <a:pt x="27654" y="5728"/>
                  </a:cubicBezTo>
                  <a:cubicBezTo>
                    <a:pt x="27670" y="5710"/>
                    <a:pt x="27772" y="5718"/>
                    <a:pt x="27880" y="5728"/>
                  </a:cubicBezTo>
                  <a:cubicBezTo>
                    <a:pt x="27930" y="5728"/>
                    <a:pt x="27982" y="5728"/>
                    <a:pt x="28040" y="5728"/>
                  </a:cubicBezTo>
                  <a:lnTo>
                    <a:pt x="28040" y="5728"/>
                  </a:lnTo>
                  <a:cubicBezTo>
                    <a:pt x="28284" y="5718"/>
                    <a:pt x="29045" y="5652"/>
                    <a:pt x="29433" y="5626"/>
                  </a:cubicBezTo>
                  <a:cubicBezTo>
                    <a:pt x="29675" y="5610"/>
                    <a:pt x="29633" y="5634"/>
                    <a:pt x="29742" y="5576"/>
                  </a:cubicBezTo>
                  <a:cubicBezTo>
                    <a:pt x="29926" y="5468"/>
                    <a:pt x="29457" y="5568"/>
                    <a:pt x="29307" y="5576"/>
                  </a:cubicBezTo>
                  <a:cubicBezTo>
                    <a:pt x="28652" y="5602"/>
                    <a:pt x="27788" y="5560"/>
                    <a:pt x="27210" y="5526"/>
                  </a:cubicBezTo>
                  <a:cubicBezTo>
                    <a:pt x="26723" y="5492"/>
                    <a:pt x="26455" y="5476"/>
                    <a:pt x="25844" y="5442"/>
                  </a:cubicBezTo>
                  <a:cubicBezTo>
                    <a:pt x="25600" y="5434"/>
                    <a:pt x="24853" y="5458"/>
                    <a:pt x="25096" y="5366"/>
                  </a:cubicBezTo>
                  <a:cubicBezTo>
                    <a:pt x="25214" y="5324"/>
                    <a:pt x="25574" y="5392"/>
                    <a:pt x="25684" y="5392"/>
                  </a:cubicBezTo>
                  <a:cubicBezTo>
                    <a:pt x="25768" y="5392"/>
                    <a:pt x="26321" y="5384"/>
                    <a:pt x="25918" y="5316"/>
                  </a:cubicBezTo>
                  <a:cubicBezTo>
                    <a:pt x="25490" y="5240"/>
                    <a:pt x="26337" y="5282"/>
                    <a:pt x="26329" y="5266"/>
                  </a:cubicBezTo>
                  <a:cubicBezTo>
                    <a:pt x="26313" y="5232"/>
                    <a:pt x="25760" y="5216"/>
                    <a:pt x="25658" y="5216"/>
                  </a:cubicBezTo>
                  <a:cubicBezTo>
                    <a:pt x="25390" y="5198"/>
                    <a:pt x="25104" y="5148"/>
                    <a:pt x="24862" y="5106"/>
                  </a:cubicBezTo>
                  <a:cubicBezTo>
                    <a:pt x="24643" y="5072"/>
                    <a:pt x="25021" y="5056"/>
                    <a:pt x="25072" y="5056"/>
                  </a:cubicBezTo>
                  <a:cubicBezTo>
                    <a:pt x="25348" y="5056"/>
                    <a:pt x="25936" y="5132"/>
                    <a:pt x="26052" y="5106"/>
                  </a:cubicBezTo>
                  <a:cubicBezTo>
                    <a:pt x="26069" y="5106"/>
                    <a:pt x="26019" y="5030"/>
                    <a:pt x="26078" y="5006"/>
                  </a:cubicBezTo>
                  <a:cubicBezTo>
                    <a:pt x="26145" y="4972"/>
                    <a:pt x="26211" y="5022"/>
                    <a:pt x="26329" y="5006"/>
                  </a:cubicBezTo>
                  <a:cubicBezTo>
                    <a:pt x="26395" y="4998"/>
                    <a:pt x="26455" y="4946"/>
                    <a:pt x="26539" y="4930"/>
                  </a:cubicBezTo>
                  <a:cubicBezTo>
                    <a:pt x="26681" y="4896"/>
                    <a:pt x="26865" y="4896"/>
                    <a:pt x="26925" y="4880"/>
                  </a:cubicBezTo>
                  <a:cubicBezTo>
                    <a:pt x="27025" y="4846"/>
                    <a:pt x="26823" y="4846"/>
                    <a:pt x="26975" y="4830"/>
                  </a:cubicBezTo>
                  <a:cubicBezTo>
                    <a:pt x="27327" y="4780"/>
                    <a:pt x="27604" y="4830"/>
                    <a:pt x="27930" y="4830"/>
                  </a:cubicBezTo>
                  <a:cubicBezTo>
                    <a:pt x="28274" y="4830"/>
                    <a:pt x="27654" y="4796"/>
                    <a:pt x="27544" y="4796"/>
                  </a:cubicBezTo>
                  <a:cubicBezTo>
                    <a:pt x="27319" y="4796"/>
                    <a:pt x="27059" y="4780"/>
                    <a:pt x="26875" y="4771"/>
                  </a:cubicBezTo>
                  <a:cubicBezTo>
                    <a:pt x="26891" y="4771"/>
                    <a:pt x="26463" y="4804"/>
                    <a:pt x="26439" y="4746"/>
                  </a:cubicBezTo>
                  <a:cubicBezTo>
                    <a:pt x="26413" y="4687"/>
                    <a:pt x="25936" y="4721"/>
                    <a:pt x="25818" y="4696"/>
                  </a:cubicBezTo>
                  <a:cubicBezTo>
                    <a:pt x="25834" y="4704"/>
                    <a:pt x="25692" y="4621"/>
                    <a:pt x="25684" y="4621"/>
                  </a:cubicBezTo>
                  <a:cubicBezTo>
                    <a:pt x="25718" y="4587"/>
                    <a:pt x="26061" y="4637"/>
                    <a:pt x="26153" y="4645"/>
                  </a:cubicBezTo>
                  <a:cubicBezTo>
                    <a:pt x="26849" y="4679"/>
                    <a:pt x="27302" y="4671"/>
                    <a:pt x="27704" y="4671"/>
                  </a:cubicBezTo>
                  <a:cubicBezTo>
                    <a:pt x="27982" y="4671"/>
                    <a:pt x="28426" y="4671"/>
                    <a:pt x="28677" y="4637"/>
                  </a:cubicBezTo>
                  <a:cubicBezTo>
                    <a:pt x="28551" y="4645"/>
                    <a:pt x="28769" y="4537"/>
                    <a:pt x="28837" y="4571"/>
                  </a:cubicBezTo>
                  <a:cubicBezTo>
                    <a:pt x="28811" y="4553"/>
                    <a:pt x="28693" y="4545"/>
                    <a:pt x="28661" y="4545"/>
                  </a:cubicBezTo>
                  <a:cubicBezTo>
                    <a:pt x="28224" y="4537"/>
                    <a:pt x="27227" y="4604"/>
                    <a:pt x="26539" y="4571"/>
                  </a:cubicBezTo>
                  <a:cubicBezTo>
                    <a:pt x="26329" y="4561"/>
                    <a:pt x="25977" y="4579"/>
                    <a:pt x="25776" y="4511"/>
                  </a:cubicBezTo>
                  <a:cubicBezTo>
                    <a:pt x="25768" y="4511"/>
                    <a:pt x="25742" y="4503"/>
                    <a:pt x="25718" y="4487"/>
                  </a:cubicBezTo>
                  <a:cubicBezTo>
                    <a:pt x="25734" y="4503"/>
                    <a:pt x="25750" y="4503"/>
                    <a:pt x="25776" y="4511"/>
                  </a:cubicBezTo>
                  <a:cubicBezTo>
                    <a:pt x="25802" y="4511"/>
                    <a:pt x="25750" y="4461"/>
                    <a:pt x="25708" y="4437"/>
                  </a:cubicBezTo>
                  <a:cubicBezTo>
                    <a:pt x="25684" y="4445"/>
                    <a:pt x="25658" y="4445"/>
                    <a:pt x="25658" y="4437"/>
                  </a:cubicBezTo>
                  <a:cubicBezTo>
                    <a:pt x="25666" y="4419"/>
                    <a:pt x="25684" y="4427"/>
                    <a:pt x="25708" y="4437"/>
                  </a:cubicBezTo>
                  <a:cubicBezTo>
                    <a:pt x="25742" y="4437"/>
                    <a:pt x="25784" y="4419"/>
                    <a:pt x="25768" y="4411"/>
                  </a:cubicBezTo>
                  <a:cubicBezTo>
                    <a:pt x="25692" y="4377"/>
                    <a:pt x="25600" y="4403"/>
                    <a:pt x="25508" y="4385"/>
                  </a:cubicBezTo>
                  <a:cubicBezTo>
                    <a:pt x="25332" y="4353"/>
                    <a:pt x="25122" y="4285"/>
                    <a:pt x="24937" y="4259"/>
                  </a:cubicBezTo>
                  <a:cubicBezTo>
                    <a:pt x="24643" y="4217"/>
                    <a:pt x="24309" y="4185"/>
                    <a:pt x="23981" y="4125"/>
                  </a:cubicBezTo>
                  <a:cubicBezTo>
                    <a:pt x="23780" y="4091"/>
                    <a:pt x="23981" y="4067"/>
                    <a:pt x="24007" y="4075"/>
                  </a:cubicBezTo>
                  <a:cubicBezTo>
                    <a:pt x="23981" y="4067"/>
                    <a:pt x="23855" y="4033"/>
                    <a:pt x="23830" y="4025"/>
                  </a:cubicBezTo>
                  <a:cubicBezTo>
                    <a:pt x="23412" y="3941"/>
                    <a:pt x="23008" y="3933"/>
                    <a:pt x="22640" y="3841"/>
                  </a:cubicBezTo>
                  <a:cubicBezTo>
                    <a:pt x="22463" y="3807"/>
                    <a:pt x="22271" y="3739"/>
                    <a:pt x="22095" y="3689"/>
                  </a:cubicBezTo>
                  <a:cubicBezTo>
                    <a:pt x="21767" y="3597"/>
                    <a:pt x="21499" y="3480"/>
                    <a:pt x="21197" y="3354"/>
                  </a:cubicBezTo>
                  <a:cubicBezTo>
                    <a:pt x="19805" y="2768"/>
                    <a:pt x="18732" y="1895"/>
                    <a:pt x="17474" y="1107"/>
                  </a:cubicBezTo>
                  <a:cubicBezTo>
                    <a:pt x="17265" y="974"/>
                    <a:pt x="17037" y="830"/>
                    <a:pt x="16803" y="696"/>
                  </a:cubicBezTo>
                  <a:cubicBezTo>
                    <a:pt x="16577" y="562"/>
                    <a:pt x="16325" y="386"/>
                    <a:pt x="16108" y="310"/>
                  </a:cubicBezTo>
                  <a:cubicBezTo>
                    <a:pt x="16040" y="286"/>
                    <a:pt x="15966" y="302"/>
                    <a:pt x="15899" y="286"/>
                  </a:cubicBezTo>
                  <a:cubicBezTo>
                    <a:pt x="15840" y="260"/>
                    <a:pt x="15782" y="202"/>
                    <a:pt x="15724" y="176"/>
                  </a:cubicBezTo>
                  <a:cubicBezTo>
                    <a:pt x="15622" y="142"/>
                    <a:pt x="15506" y="142"/>
                    <a:pt x="15388" y="101"/>
                  </a:cubicBezTo>
                  <a:cubicBezTo>
                    <a:pt x="15278" y="68"/>
                    <a:pt x="15202" y="0"/>
                    <a:pt x="15078" y="0"/>
                  </a:cubicBezTo>
                  <a:cubicBezTo>
                    <a:pt x="15128" y="76"/>
                    <a:pt x="15422" y="110"/>
                    <a:pt x="15362" y="176"/>
                  </a:cubicBezTo>
                  <a:cubicBezTo>
                    <a:pt x="15346" y="194"/>
                    <a:pt x="15202" y="184"/>
                    <a:pt x="15202" y="176"/>
                  </a:cubicBezTo>
                  <a:cubicBezTo>
                    <a:pt x="15220" y="210"/>
                    <a:pt x="15548" y="378"/>
                    <a:pt x="15464" y="412"/>
                  </a:cubicBezTo>
                  <a:cubicBezTo>
                    <a:pt x="15472" y="402"/>
                    <a:pt x="14683" y="92"/>
                    <a:pt x="15078" y="310"/>
                  </a:cubicBezTo>
                  <a:cubicBezTo>
                    <a:pt x="15186" y="370"/>
                    <a:pt x="15338" y="394"/>
                    <a:pt x="15438" y="486"/>
                  </a:cubicBezTo>
                  <a:cubicBezTo>
                    <a:pt x="15548" y="462"/>
                    <a:pt x="15446" y="562"/>
                    <a:pt x="15438" y="486"/>
                  </a:cubicBezTo>
                  <a:cubicBezTo>
                    <a:pt x="15044" y="428"/>
                    <a:pt x="14776" y="260"/>
                    <a:pt x="14407" y="176"/>
                  </a:cubicBezTo>
                  <a:cubicBezTo>
                    <a:pt x="14155" y="210"/>
                    <a:pt x="14599" y="360"/>
                    <a:pt x="14691" y="412"/>
                  </a:cubicBezTo>
                  <a:cubicBezTo>
                    <a:pt x="15010" y="580"/>
                    <a:pt x="15430" y="924"/>
                    <a:pt x="15698" y="1032"/>
                  </a:cubicBezTo>
                  <a:cubicBezTo>
                    <a:pt x="15807" y="1006"/>
                    <a:pt x="15698" y="1107"/>
                    <a:pt x="15698" y="1032"/>
                  </a:cubicBezTo>
                  <a:cubicBezTo>
                    <a:pt x="15430" y="1066"/>
                    <a:pt x="15036" y="822"/>
                    <a:pt x="14691" y="722"/>
                  </a:cubicBezTo>
                  <a:cubicBezTo>
                    <a:pt x="14473" y="654"/>
                    <a:pt x="14776" y="814"/>
                    <a:pt x="14842" y="848"/>
                  </a:cubicBezTo>
                  <a:cubicBezTo>
                    <a:pt x="15404" y="1124"/>
                    <a:pt x="16016" y="1375"/>
                    <a:pt x="16543" y="1677"/>
                  </a:cubicBezTo>
                  <a:cubicBezTo>
                    <a:pt x="18278" y="2658"/>
                    <a:pt x="19571" y="3915"/>
                    <a:pt x="21607" y="4621"/>
                  </a:cubicBezTo>
                  <a:cubicBezTo>
                    <a:pt x="21859" y="4704"/>
                    <a:pt x="22103" y="4729"/>
                    <a:pt x="22153" y="4796"/>
                  </a:cubicBezTo>
                  <a:cubicBezTo>
                    <a:pt x="22145" y="4788"/>
                    <a:pt x="22087" y="4813"/>
                    <a:pt x="22069" y="4796"/>
                  </a:cubicBezTo>
                  <a:cubicBezTo>
                    <a:pt x="22405" y="4914"/>
                    <a:pt x="22816" y="4956"/>
                    <a:pt x="23160" y="5056"/>
                  </a:cubicBezTo>
                  <a:cubicBezTo>
                    <a:pt x="23194" y="5072"/>
                    <a:pt x="23294" y="5030"/>
                    <a:pt x="23286" y="5082"/>
                  </a:cubicBezTo>
                  <a:cubicBezTo>
                    <a:pt x="23504" y="5056"/>
                    <a:pt x="23394" y="5164"/>
                    <a:pt x="23286" y="5082"/>
                  </a:cubicBezTo>
                  <a:cubicBezTo>
                    <a:pt x="23252" y="5072"/>
                    <a:pt x="23152" y="5114"/>
                    <a:pt x="23160" y="5056"/>
                  </a:cubicBezTo>
                  <a:cubicBezTo>
                    <a:pt x="22840" y="5048"/>
                    <a:pt x="22287" y="4888"/>
                    <a:pt x="21943" y="4796"/>
                  </a:cubicBezTo>
                  <a:cubicBezTo>
                    <a:pt x="21859" y="4780"/>
                    <a:pt x="21557" y="4696"/>
                    <a:pt x="21557" y="4696"/>
                  </a:cubicBezTo>
                  <a:cubicBezTo>
                    <a:pt x="21575" y="4687"/>
                    <a:pt x="21591" y="4679"/>
                    <a:pt x="21607" y="4679"/>
                  </a:cubicBezTo>
                  <a:cubicBezTo>
                    <a:pt x="20854" y="4469"/>
                    <a:pt x="20140" y="4109"/>
                    <a:pt x="19511" y="3715"/>
                  </a:cubicBezTo>
                  <a:cubicBezTo>
                    <a:pt x="18246" y="2926"/>
                    <a:pt x="16995" y="1921"/>
                    <a:pt x="15514" y="1291"/>
                  </a:cubicBezTo>
                  <a:cubicBezTo>
                    <a:pt x="14960" y="1049"/>
                    <a:pt x="14399" y="856"/>
                    <a:pt x="13761" y="646"/>
                  </a:cubicBezTo>
                  <a:cubicBezTo>
                    <a:pt x="13559" y="580"/>
                    <a:pt x="13358" y="470"/>
                    <a:pt x="13166" y="436"/>
                  </a:cubicBezTo>
                  <a:cubicBezTo>
                    <a:pt x="12712" y="344"/>
                    <a:pt x="13367" y="654"/>
                    <a:pt x="13476" y="696"/>
                  </a:cubicBezTo>
                  <a:cubicBezTo>
                    <a:pt x="13618" y="748"/>
                    <a:pt x="13777" y="798"/>
                    <a:pt x="13937" y="872"/>
                  </a:cubicBezTo>
                  <a:cubicBezTo>
                    <a:pt x="14105" y="956"/>
                    <a:pt x="13743" y="840"/>
                    <a:pt x="13627" y="798"/>
                  </a:cubicBezTo>
                  <a:cubicBezTo>
                    <a:pt x="13509" y="756"/>
                    <a:pt x="13408" y="730"/>
                    <a:pt x="13292" y="696"/>
                  </a:cubicBezTo>
                  <a:cubicBezTo>
                    <a:pt x="13098" y="630"/>
                    <a:pt x="12285" y="394"/>
                    <a:pt x="12730" y="646"/>
                  </a:cubicBezTo>
                  <a:cubicBezTo>
                    <a:pt x="13040" y="814"/>
                    <a:pt x="13408" y="830"/>
                    <a:pt x="13761" y="982"/>
                  </a:cubicBezTo>
                  <a:cubicBezTo>
                    <a:pt x="13929" y="1049"/>
                    <a:pt x="13609" y="1024"/>
                    <a:pt x="13501" y="1006"/>
                  </a:cubicBezTo>
                  <a:cubicBezTo>
                    <a:pt x="13375" y="982"/>
                    <a:pt x="13242" y="890"/>
                    <a:pt x="13064" y="898"/>
                  </a:cubicBezTo>
                  <a:cubicBezTo>
                    <a:pt x="13024" y="848"/>
                    <a:pt x="12964" y="882"/>
                    <a:pt x="12972" y="898"/>
                  </a:cubicBezTo>
                  <a:cubicBezTo>
                    <a:pt x="12478" y="872"/>
                    <a:pt x="11791" y="730"/>
                    <a:pt x="11178" y="672"/>
                  </a:cubicBezTo>
                  <a:cubicBezTo>
                    <a:pt x="11010" y="654"/>
                    <a:pt x="11303" y="738"/>
                    <a:pt x="11329" y="748"/>
                  </a:cubicBezTo>
                  <a:cubicBezTo>
                    <a:pt x="11681" y="822"/>
                    <a:pt x="12444" y="990"/>
                    <a:pt x="12780" y="1082"/>
                  </a:cubicBezTo>
                  <a:cubicBezTo>
                    <a:pt x="13459" y="1258"/>
                    <a:pt x="13945" y="1417"/>
                    <a:pt x="14247" y="1627"/>
                  </a:cubicBezTo>
                  <a:cubicBezTo>
                    <a:pt x="14221" y="1611"/>
                    <a:pt x="14163" y="1635"/>
                    <a:pt x="14171" y="1653"/>
                  </a:cubicBezTo>
                  <a:cubicBezTo>
                    <a:pt x="14197" y="1669"/>
                    <a:pt x="14473" y="1727"/>
                    <a:pt x="14357" y="1753"/>
                  </a:cubicBezTo>
                  <a:cubicBezTo>
                    <a:pt x="14289" y="1761"/>
                    <a:pt x="14037" y="1611"/>
                    <a:pt x="13987" y="1601"/>
                  </a:cubicBezTo>
                  <a:cubicBezTo>
                    <a:pt x="13903" y="1577"/>
                    <a:pt x="13827" y="1611"/>
                    <a:pt x="13761" y="1601"/>
                  </a:cubicBezTo>
                  <a:cubicBezTo>
                    <a:pt x="13618" y="1577"/>
                    <a:pt x="13509" y="1467"/>
                    <a:pt x="13316" y="1467"/>
                  </a:cubicBezTo>
                  <a:cubicBezTo>
                    <a:pt x="13476" y="1551"/>
                    <a:pt x="13627" y="1643"/>
                    <a:pt x="13785" y="1727"/>
                  </a:cubicBezTo>
                  <a:cubicBezTo>
                    <a:pt x="13819" y="1727"/>
                    <a:pt x="13803" y="1761"/>
                    <a:pt x="13785" y="1727"/>
                  </a:cubicBezTo>
                  <a:cubicBezTo>
                    <a:pt x="13467" y="1661"/>
                    <a:pt x="13224" y="1509"/>
                    <a:pt x="12880" y="1467"/>
                  </a:cubicBezTo>
                  <a:cubicBezTo>
                    <a:pt x="13224" y="1569"/>
                    <a:pt x="13543" y="1703"/>
                    <a:pt x="13861" y="1853"/>
                  </a:cubicBezTo>
                  <a:cubicBezTo>
                    <a:pt x="13987" y="1921"/>
                    <a:pt x="13609" y="1795"/>
                    <a:pt x="13551" y="1777"/>
                  </a:cubicBezTo>
                  <a:cubicBezTo>
                    <a:pt x="12812" y="1527"/>
                    <a:pt x="12125" y="1341"/>
                    <a:pt x="11228" y="1208"/>
                  </a:cubicBezTo>
                  <a:cubicBezTo>
                    <a:pt x="10852" y="1158"/>
                    <a:pt x="11371" y="1275"/>
                    <a:pt x="11463" y="1291"/>
                  </a:cubicBezTo>
                  <a:cubicBezTo>
                    <a:pt x="11823" y="1359"/>
                    <a:pt x="12134" y="1417"/>
                    <a:pt x="12520" y="1519"/>
                  </a:cubicBezTo>
                  <a:cubicBezTo>
                    <a:pt x="12762" y="1585"/>
                    <a:pt x="12159" y="1519"/>
                    <a:pt x="12159" y="1519"/>
                  </a:cubicBezTo>
                  <a:cubicBezTo>
                    <a:pt x="12159" y="1551"/>
                    <a:pt x="12822" y="1719"/>
                    <a:pt x="12856" y="1727"/>
                  </a:cubicBezTo>
                  <a:cubicBezTo>
                    <a:pt x="13148" y="1811"/>
                    <a:pt x="13282" y="1845"/>
                    <a:pt x="13501" y="1963"/>
                  </a:cubicBezTo>
                  <a:cubicBezTo>
                    <a:pt x="13534" y="1963"/>
                    <a:pt x="13576" y="1955"/>
                    <a:pt x="13576" y="1987"/>
                  </a:cubicBezTo>
                  <a:cubicBezTo>
                    <a:pt x="13609" y="1987"/>
                    <a:pt x="13651" y="1979"/>
                    <a:pt x="13651" y="2013"/>
                  </a:cubicBezTo>
                  <a:cubicBezTo>
                    <a:pt x="13761" y="1987"/>
                    <a:pt x="13659" y="2089"/>
                    <a:pt x="13651" y="2013"/>
                  </a:cubicBezTo>
                  <a:cubicBezTo>
                    <a:pt x="13627" y="2005"/>
                    <a:pt x="13585" y="2013"/>
                    <a:pt x="13576" y="1987"/>
                  </a:cubicBezTo>
                  <a:cubicBezTo>
                    <a:pt x="13551" y="1979"/>
                    <a:pt x="13501" y="1987"/>
                    <a:pt x="13501" y="1963"/>
                  </a:cubicBezTo>
                  <a:cubicBezTo>
                    <a:pt x="13300" y="1945"/>
                    <a:pt x="12822" y="1727"/>
                    <a:pt x="12520" y="1727"/>
                  </a:cubicBezTo>
                  <a:cubicBezTo>
                    <a:pt x="12377" y="1727"/>
                    <a:pt x="12444" y="1803"/>
                    <a:pt x="12620" y="1803"/>
                  </a:cubicBezTo>
                  <a:cubicBezTo>
                    <a:pt x="12628" y="1727"/>
                    <a:pt x="12730" y="1829"/>
                    <a:pt x="12620" y="1803"/>
                  </a:cubicBezTo>
                  <a:cubicBezTo>
                    <a:pt x="13090" y="1987"/>
                    <a:pt x="13568" y="2147"/>
                    <a:pt x="13987" y="2373"/>
                  </a:cubicBezTo>
                  <a:cubicBezTo>
                    <a:pt x="14021" y="2373"/>
                    <a:pt x="14063" y="2365"/>
                    <a:pt x="14071" y="2398"/>
                  </a:cubicBezTo>
                  <a:cubicBezTo>
                    <a:pt x="14097" y="2407"/>
                    <a:pt x="14139" y="2390"/>
                    <a:pt x="14147" y="2424"/>
                  </a:cubicBezTo>
                  <a:cubicBezTo>
                    <a:pt x="14181" y="2424"/>
                    <a:pt x="14163" y="2466"/>
                    <a:pt x="14147" y="2424"/>
                  </a:cubicBezTo>
                  <a:cubicBezTo>
                    <a:pt x="14113" y="2424"/>
                    <a:pt x="14071" y="2432"/>
                    <a:pt x="14071" y="2398"/>
                  </a:cubicBezTo>
                  <a:cubicBezTo>
                    <a:pt x="14037" y="2398"/>
                    <a:pt x="13995" y="2407"/>
                    <a:pt x="13987" y="2373"/>
                  </a:cubicBezTo>
                  <a:cubicBezTo>
                    <a:pt x="13074" y="2081"/>
                    <a:pt x="12151" y="1787"/>
                    <a:pt x="11069" y="1653"/>
                  </a:cubicBezTo>
                  <a:cubicBezTo>
                    <a:pt x="11153" y="1685"/>
                    <a:pt x="11581" y="1761"/>
                    <a:pt x="11773" y="1803"/>
                  </a:cubicBezTo>
                  <a:cubicBezTo>
                    <a:pt x="11949" y="1845"/>
                    <a:pt x="11715" y="1853"/>
                    <a:pt x="11715" y="1853"/>
                  </a:cubicBezTo>
                  <a:cubicBezTo>
                    <a:pt x="11773" y="1879"/>
                    <a:pt x="11899" y="1887"/>
                    <a:pt x="11975" y="1913"/>
                  </a:cubicBezTo>
                  <a:cubicBezTo>
                    <a:pt x="13174" y="2231"/>
                    <a:pt x="14247" y="2608"/>
                    <a:pt x="15278" y="3120"/>
                  </a:cubicBezTo>
                  <a:cubicBezTo>
                    <a:pt x="16141" y="3547"/>
                    <a:pt x="16769" y="3967"/>
                    <a:pt x="17550" y="4487"/>
                  </a:cubicBezTo>
                  <a:cubicBezTo>
                    <a:pt x="17667" y="4571"/>
                    <a:pt x="18002" y="4771"/>
                    <a:pt x="18170" y="4930"/>
                  </a:cubicBezTo>
                  <a:cubicBezTo>
                    <a:pt x="18196" y="4946"/>
                    <a:pt x="18246" y="4964"/>
                    <a:pt x="18196" y="4980"/>
                  </a:cubicBezTo>
                  <a:cubicBezTo>
                    <a:pt x="18112" y="5006"/>
                    <a:pt x="17566" y="4587"/>
                    <a:pt x="17449" y="4519"/>
                  </a:cubicBezTo>
                  <a:cubicBezTo>
                    <a:pt x="16711" y="4051"/>
                    <a:pt x="16066" y="3606"/>
                    <a:pt x="15152" y="3228"/>
                  </a:cubicBezTo>
                  <a:cubicBezTo>
                    <a:pt x="14625" y="3002"/>
                    <a:pt x="14021" y="2742"/>
                    <a:pt x="13425" y="2549"/>
                  </a:cubicBezTo>
                  <a:cubicBezTo>
                    <a:pt x="12620" y="2306"/>
                    <a:pt x="11949" y="2105"/>
                    <a:pt x="10994" y="2089"/>
                  </a:cubicBezTo>
                  <a:cubicBezTo>
                    <a:pt x="11303" y="2173"/>
                    <a:pt x="11673" y="2197"/>
                    <a:pt x="11949" y="2323"/>
                  </a:cubicBezTo>
                  <a:cubicBezTo>
                    <a:pt x="12051" y="2323"/>
                    <a:pt x="12125" y="2331"/>
                    <a:pt x="12185" y="2373"/>
                  </a:cubicBezTo>
                  <a:cubicBezTo>
                    <a:pt x="12318" y="2348"/>
                    <a:pt x="12218" y="2448"/>
                    <a:pt x="12185" y="2373"/>
                  </a:cubicBezTo>
                  <a:cubicBezTo>
                    <a:pt x="12084" y="2373"/>
                    <a:pt x="12009" y="2365"/>
                    <a:pt x="11949" y="2323"/>
                  </a:cubicBezTo>
                  <a:cubicBezTo>
                    <a:pt x="11823" y="2323"/>
                    <a:pt x="11371" y="2189"/>
                    <a:pt x="11153" y="2189"/>
                  </a:cubicBezTo>
                  <a:cubicBezTo>
                    <a:pt x="10910" y="2189"/>
                    <a:pt x="11195" y="2223"/>
                    <a:pt x="11253" y="2273"/>
                  </a:cubicBezTo>
                  <a:cubicBezTo>
                    <a:pt x="11421" y="2239"/>
                    <a:pt x="11311" y="2348"/>
                    <a:pt x="11253" y="2273"/>
                  </a:cubicBezTo>
                  <a:cubicBezTo>
                    <a:pt x="11027" y="2247"/>
                    <a:pt x="10952" y="2214"/>
                    <a:pt x="10792" y="2247"/>
                  </a:cubicBezTo>
                  <a:cubicBezTo>
                    <a:pt x="10800" y="2239"/>
                    <a:pt x="10952" y="2239"/>
                    <a:pt x="10944" y="2273"/>
                  </a:cubicBezTo>
                  <a:cubicBezTo>
                    <a:pt x="10926" y="2323"/>
                    <a:pt x="10374" y="2273"/>
                    <a:pt x="10684" y="2373"/>
                  </a:cubicBezTo>
                  <a:cubicBezTo>
                    <a:pt x="10884" y="2432"/>
                    <a:pt x="11203" y="2448"/>
                    <a:pt x="11405" y="2498"/>
                  </a:cubicBezTo>
                  <a:cubicBezTo>
                    <a:pt x="11571" y="2540"/>
                    <a:pt x="11807" y="2642"/>
                    <a:pt x="12051" y="2708"/>
                  </a:cubicBezTo>
                  <a:cubicBezTo>
                    <a:pt x="12143" y="2734"/>
                    <a:pt x="12335" y="2768"/>
                    <a:pt x="12444" y="2810"/>
                  </a:cubicBezTo>
                  <a:cubicBezTo>
                    <a:pt x="12746" y="2926"/>
                    <a:pt x="12243" y="2784"/>
                    <a:pt x="12109" y="2758"/>
                  </a:cubicBezTo>
                  <a:cubicBezTo>
                    <a:pt x="11765" y="2692"/>
                    <a:pt x="11639" y="2692"/>
                    <a:pt x="11279" y="2658"/>
                  </a:cubicBezTo>
                  <a:cubicBezTo>
                    <a:pt x="11136" y="2642"/>
                    <a:pt x="10784" y="2616"/>
                    <a:pt x="11069" y="2708"/>
                  </a:cubicBezTo>
                  <a:cubicBezTo>
                    <a:pt x="11447" y="2826"/>
                    <a:pt x="11823" y="2842"/>
                    <a:pt x="12209" y="2994"/>
                  </a:cubicBezTo>
                  <a:cubicBezTo>
                    <a:pt x="12444" y="3086"/>
                    <a:pt x="11925" y="2960"/>
                    <a:pt x="11689" y="2918"/>
                  </a:cubicBezTo>
                  <a:cubicBezTo>
                    <a:pt x="11555" y="2884"/>
                    <a:pt x="10792" y="2800"/>
                    <a:pt x="11203" y="2918"/>
                  </a:cubicBezTo>
                  <a:cubicBezTo>
                    <a:pt x="11287" y="2944"/>
                    <a:pt x="11631" y="3002"/>
                    <a:pt x="11615" y="3018"/>
                  </a:cubicBezTo>
                  <a:cubicBezTo>
                    <a:pt x="11571" y="3062"/>
                    <a:pt x="11303" y="2994"/>
                    <a:pt x="11279" y="2994"/>
                  </a:cubicBezTo>
                  <a:cubicBezTo>
                    <a:pt x="10742" y="2918"/>
                    <a:pt x="10256" y="2876"/>
                    <a:pt x="9677" y="2834"/>
                  </a:cubicBezTo>
                  <a:cubicBezTo>
                    <a:pt x="9485" y="2826"/>
                    <a:pt x="9367" y="2800"/>
                    <a:pt x="9215" y="2810"/>
                  </a:cubicBezTo>
                  <a:cubicBezTo>
                    <a:pt x="9207" y="2810"/>
                    <a:pt x="9107" y="2842"/>
                    <a:pt x="9107" y="2860"/>
                  </a:cubicBezTo>
                  <a:cubicBezTo>
                    <a:pt x="9123" y="2894"/>
                    <a:pt x="10180" y="3028"/>
                    <a:pt x="10248" y="3044"/>
                  </a:cubicBezTo>
                  <a:cubicBezTo>
                    <a:pt x="10792" y="3162"/>
                    <a:pt x="10826" y="3154"/>
                    <a:pt x="11329" y="3254"/>
                  </a:cubicBezTo>
                  <a:cubicBezTo>
                    <a:pt x="12117" y="3404"/>
                    <a:pt x="12646" y="3564"/>
                    <a:pt x="13342" y="3815"/>
                  </a:cubicBezTo>
                  <a:cubicBezTo>
                    <a:pt x="13450" y="3789"/>
                    <a:pt x="13350" y="3899"/>
                    <a:pt x="13342" y="3815"/>
                  </a:cubicBezTo>
                  <a:cubicBezTo>
                    <a:pt x="12562" y="3614"/>
                    <a:pt x="11849" y="3354"/>
                    <a:pt x="10944" y="3280"/>
                  </a:cubicBezTo>
                  <a:cubicBezTo>
                    <a:pt x="10860" y="3196"/>
                    <a:pt x="10750" y="3304"/>
                    <a:pt x="10944" y="3280"/>
                  </a:cubicBezTo>
                  <a:cubicBezTo>
                    <a:pt x="10960" y="3288"/>
                    <a:pt x="11531" y="3438"/>
                    <a:pt x="11539" y="3430"/>
                  </a:cubicBezTo>
                  <a:cubicBezTo>
                    <a:pt x="11521" y="3446"/>
                    <a:pt x="10768" y="3354"/>
                    <a:pt x="11203" y="3505"/>
                  </a:cubicBezTo>
                  <a:cubicBezTo>
                    <a:pt x="11353" y="3564"/>
                    <a:pt x="11563" y="3597"/>
                    <a:pt x="11773" y="3639"/>
                  </a:cubicBezTo>
                  <a:cubicBezTo>
                    <a:pt x="12017" y="3689"/>
                    <a:pt x="11949" y="3681"/>
                    <a:pt x="12084" y="3715"/>
                  </a:cubicBezTo>
                  <a:cubicBezTo>
                    <a:pt x="12344" y="3789"/>
                    <a:pt x="11773" y="3673"/>
                    <a:pt x="11749" y="3665"/>
                  </a:cubicBezTo>
                  <a:cubicBezTo>
                    <a:pt x="11363" y="3589"/>
                    <a:pt x="10944" y="3514"/>
                    <a:pt x="10482" y="3480"/>
                  </a:cubicBezTo>
                  <a:cubicBezTo>
                    <a:pt x="11497" y="3715"/>
                    <a:pt x="12670" y="3941"/>
                    <a:pt x="13651" y="4311"/>
                  </a:cubicBezTo>
                  <a:cubicBezTo>
                    <a:pt x="13887" y="4393"/>
                    <a:pt x="14139" y="4469"/>
                    <a:pt x="14323" y="4621"/>
                  </a:cubicBezTo>
                  <a:cubicBezTo>
                    <a:pt x="14431" y="4595"/>
                    <a:pt x="14331" y="4696"/>
                    <a:pt x="14323" y="4621"/>
                  </a:cubicBezTo>
                  <a:cubicBezTo>
                    <a:pt x="13408" y="4277"/>
                    <a:pt x="12377" y="3925"/>
                    <a:pt x="11253" y="3739"/>
                  </a:cubicBezTo>
                  <a:cubicBezTo>
                    <a:pt x="10868" y="3681"/>
                    <a:pt x="10456" y="3606"/>
                    <a:pt x="10088" y="3589"/>
                  </a:cubicBezTo>
                  <a:cubicBezTo>
                    <a:pt x="10054" y="3581"/>
                    <a:pt x="9870" y="3564"/>
                    <a:pt x="9836" y="3606"/>
                  </a:cubicBezTo>
                  <a:cubicBezTo>
                    <a:pt x="9878" y="3581"/>
                    <a:pt x="10146" y="3656"/>
                    <a:pt x="10130" y="3665"/>
                  </a:cubicBezTo>
                  <a:cubicBezTo>
                    <a:pt x="10280" y="3681"/>
                    <a:pt x="10448" y="3689"/>
                    <a:pt x="10632" y="3739"/>
                  </a:cubicBezTo>
                  <a:cubicBezTo>
                    <a:pt x="10792" y="3781"/>
                    <a:pt x="10910" y="3857"/>
                    <a:pt x="10582" y="3815"/>
                  </a:cubicBezTo>
                  <a:cubicBezTo>
                    <a:pt x="10112" y="3757"/>
                    <a:pt x="10834" y="3873"/>
                    <a:pt x="11069" y="3925"/>
                  </a:cubicBezTo>
                  <a:cubicBezTo>
                    <a:pt x="12536" y="4209"/>
                    <a:pt x="13853" y="4671"/>
                    <a:pt x="15002" y="5240"/>
                  </a:cubicBezTo>
                  <a:cubicBezTo>
                    <a:pt x="15018" y="5240"/>
                    <a:pt x="15052" y="5240"/>
                    <a:pt x="15052" y="5266"/>
                  </a:cubicBezTo>
                  <a:cubicBezTo>
                    <a:pt x="15160" y="5240"/>
                    <a:pt x="15052" y="5342"/>
                    <a:pt x="15052" y="5266"/>
                  </a:cubicBezTo>
                  <a:cubicBezTo>
                    <a:pt x="15026" y="5258"/>
                    <a:pt x="15002" y="5266"/>
                    <a:pt x="15002" y="5240"/>
                  </a:cubicBezTo>
                  <a:cubicBezTo>
                    <a:pt x="13258" y="4469"/>
                    <a:pt x="11169" y="3873"/>
                    <a:pt x="8981" y="3739"/>
                  </a:cubicBezTo>
                  <a:cubicBezTo>
                    <a:pt x="8420" y="3707"/>
                    <a:pt x="7764" y="3647"/>
                    <a:pt x="7119" y="3689"/>
                  </a:cubicBezTo>
                  <a:cubicBezTo>
                    <a:pt x="6767" y="3715"/>
                    <a:pt x="7295" y="3697"/>
                    <a:pt x="7513" y="3715"/>
                  </a:cubicBezTo>
                  <a:cubicBezTo>
                    <a:pt x="7722" y="3739"/>
                    <a:pt x="8294" y="3739"/>
                    <a:pt x="8570" y="3789"/>
                  </a:cubicBezTo>
                  <a:cubicBezTo>
                    <a:pt x="8763" y="3833"/>
                    <a:pt x="8268" y="3815"/>
                    <a:pt x="8126" y="3815"/>
                  </a:cubicBezTo>
                  <a:cubicBezTo>
                    <a:pt x="6977" y="3823"/>
                    <a:pt x="5542" y="3915"/>
                    <a:pt x="4285" y="3999"/>
                  </a:cubicBezTo>
                  <a:cubicBezTo>
                    <a:pt x="3891" y="4025"/>
                    <a:pt x="3236" y="4125"/>
                    <a:pt x="2734" y="4235"/>
                  </a:cubicBezTo>
                  <a:cubicBezTo>
                    <a:pt x="2390" y="4301"/>
                    <a:pt x="2063" y="4403"/>
                    <a:pt x="2021" y="4419"/>
                  </a:cubicBezTo>
                  <a:cubicBezTo>
                    <a:pt x="2021" y="4419"/>
                    <a:pt x="2029" y="4411"/>
                    <a:pt x="2037" y="4411"/>
                  </a:cubicBezTo>
                  <a:cubicBezTo>
                    <a:pt x="2013" y="4419"/>
                    <a:pt x="2013" y="4419"/>
                    <a:pt x="2021" y="4419"/>
                  </a:cubicBezTo>
                  <a:cubicBezTo>
                    <a:pt x="1853" y="4469"/>
                    <a:pt x="1685" y="4503"/>
                    <a:pt x="1517" y="4571"/>
                  </a:cubicBezTo>
                  <a:cubicBezTo>
                    <a:pt x="1140" y="4721"/>
                    <a:pt x="1837" y="4519"/>
                    <a:pt x="1929" y="4487"/>
                  </a:cubicBezTo>
                  <a:cubicBezTo>
                    <a:pt x="2683" y="4277"/>
                    <a:pt x="3404" y="4109"/>
                    <a:pt x="4385" y="4025"/>
                  </a:cubicBezTo>
                  <a:cubicBezTo>
                    <a:pt x="4855" y="3983"/>
                    <a:pt x="5358" y="3975"/>
                    <a:pt x="5912" y="3949"/>
                  </a:cubicBezTo>
                  <a:cubicBezTo>
                    <a:pt x="6407" y="3925"/>
                    <a:pt x="6993" y="3841"/>
                    <a:pt x="7404" y="3899"/>
                  </a:cubicBezTo>
                  <a:cubicBezTo>
                    <a:pt x="7722" y="3941"/>
                    <a:pt x="7304" y="3949"/>
                    <a:pt x="7119" y="3949"/>
                  </a:cubicBezTo>
                  <a:cubicBezTo>
                    <a:pt x="6675" y="3949"/>
                    <a:pt x="6155" y="3957"/>
                    <a:pt x="5728" y="4025"/>
                  </a:cubicBezTo>
                  <a:cubicBezTo>
                    <a:pt x="5450" y="4067"/>
                    <a:pt x="6063" y="4033"/>
                    <a:pt x="6163" y="4025"/>
                  </a:cubicBezTo>
                  <a:cubicBezTo>
                    <a:pt x="6633" y="4009"/>
                    <a:pt x="7103" y="4009"/>
                    <a:pt x="7538" y="4025"/>
                  </a:cubicBezTo>
                  <a:cubicBezTo>
                    <a:pt x="9015" y="4091"/>
                    <a:pt x="10390" y="4335"/>
                    <a:pt x="11757" y="4645"/>
                  </a:cubicBezTo>
                  <a:cubicBezTo>
                    <a:pt x="11899" y="4679"/>
                    <a:pt x="12041" y="4713"/>
                    <a:pt x="12185" y="4746"/>
                  </a:cubicBezTo>
                  <a:cubicBezTo>
                    <a:pt x="12260" y="4746"/>
                    <a:pt x="12327" y="4763"/>
                    <a:pt x="12360" y="4796"/>
                  </a:cubicBezTo>
                  <a:cubicBezTo>
                    <a:pt x="12502" y="4771"/>
                    <a:pt x="12394" y="4880"/>
                    <a:pt x="12360" y="4796"/>
                  </a:cubicBezTo>
                  <a:cubicBezTo>
                    <a:pt x="12285" y="4804"/>
                    <a:pt x="12218" y="4788"/>
                    <a:pt x="12185" y="4746"/>
                  </a:cubicBezTo>
                  <a:cubicBezTo>
                    <a:pt x="12041" y="4713"/>
                    <a:pt x="11899" y="4679"/>
                    <a:pt x="11757" y="4645"/>
                  </a:cubicBezTo>
                  <a:cubicBezTo>
                    <a:pt x="9753" y="4209"/>
                    <a:pt x="7035" y="4109"/>
                    <a:pt x="4671" y="4285"/>
                  </a:cubicBezTo>
                  <a:cubicBezTo>
                    <a:pt x="3757" y="4353"/>
                    <a:pt x="2541" y="4503"/>
                    <a:pt x="1727" y="4771"/>
                  </a:cubicBezTo>
                  <a:cubicBezTo>
                    <a:pt x="1325" y="4905"/>
                    <a:pt x="956" y="5030"/>
                    <a:pt x="898" y="5266"/>
                  </a:cubicBezTo>
                  <a:cubicBezTo>
                    <a:pt x="914" y="5216"/>
                    <a:pt x="906" y="5374"/>
                    <a:pt x="898" y="5366"/>
                  </a:cubicBezTo>
                  <a:cubicBezTo>
                    <a:pt x="922" y="5392"/>
                    <a:pt x="1108" y="5342"/>
                    <a:pt x="1082" y="5392"/>
                  </a:cubicBezTo>
                  <a:cubicBezTo>
                    <a:pt x="1024" y="5484"/>
                    <a:pt x="814" y="5374"/>
                    <a:pt x="772" y="5442"/>
                  </a:cubicBezTo>
                  <a:cubicBezTo>
                    <a:pt x="696" y="5552"/>
                    <a:pt x="922" y="5576"/>
                    <a:pt x="972" y="5576"/>
                  </a:cubicBezTo>
                  <a:cubicBezTo>
                    <a:pt x="1014" y="5576"/>
                    <a:pt x="1358" y="5468"/>
                    <a:pt x="1082" y="5576"/>
                  </a:cubicBezTo>
                  <a:cubicBezTo>
                    <a:pt x="1066" y="5576"/>
                    <a:pt x="1014" y="5626"/>
                    <a:pt x="998" y="5626"/>
                  </a:cubicBezTo>
                  <a:cubicBezTo>
                    <a:pt x="906" y="5652"/>
                    <a:pt x="754" y="5584"/>
                    <a:pt x="772" y="5778"/>
                  </a:cubicBezTo>
                  <a:cubicBezTo>
                    <a:pt x="772" y="5836"/>
                    <a:pt x="838" y="5828"/>
                    <a:pt x="822" y="5911"/>
                  </a:cubicBezTo>
                  <a:cubicBezTo>
                    <a:pt x="822" y="5920"/>
                    <a:pt x="722" y="5903"/>
                    <a:pt x="722" y="5911"/>
                  </a:cubicBezTo>
                  <a:cubicBezTo>
                    <a:pt x="688" y="5978"/>
                    <a:pt x="764" y="5928"/>
                    <a:pt x="772" y="6002"/>
                  </a:cubicBezTo>
                  <a:cubicBezTo>
                    <a:pt x="764" y="5978"/>
                    <a:pt x="688" y="6102"/>
                    <a:pt x="712" y="6094"/>
                  </a:cubicBezTo>
                  <a:cubicBezTo>
                    <a:pt x="604" y="6196"/>
                    <a:pt x="428" y="6170"/>
                    <a:pt x="436" y="6296"/>
                  </a:cubicBezTo>
                  <a:cubicBezTo>
                    <a:pt x="436" y="6371"/>
                    <a:pt x="612" y="6262"/>
                    <a:pt x="638" y="6371"/>
                  </a:cubicBezTo>
                  <a:cubicBezTo>
                    <a:pt x="646" y="6396"/>
                    <a:pt x="151" y="6581"/>
                    <a:pt x="460" y="6655"/>
                  </a:cubicBezTo>
                  <a:cubicBezTo>
                    <a:pt x="528" y="6673"/>
                    <a:pt x="578" y="6673"/>
                    <a:pt x="586" y="6673"/>
                  </a:cubicBezTo>
                  <a:cubicBezTo>
                    <a:pt x="578" y="6673"/>
                    <a:pt x="544" y="6681"/>
                    <a:pt x="486" y="6705"/>
                  </a:cubicBezTo>
                  <a:cubicBezTo>
                    <a:pt x="486" y="6705"/>
                    <a:pt x="402" y="6781"/>
                    <a:pt x="410" y="6791"/>
                  </a:cubicBezTo>
                  <a:cubicBezTo>
                    <a:pt x="428" y="6807"/>
                    <a:pt x="814" y="6665"/>
                    <a:pt x="612" y="6757"/>
                  </a:cubicBezTo>
                  <a:cubicBezTo>
                    <a:pt x="654" y="6739"/>
                    <a:pt x="268" y="6925"/>
                    <a:pt x="276" y="6891"/>
                  </a:cubicBezTo>
                  <a:cubicBezTo>
                    <a:pt x="234" y="7009"/>
                    <a:pt x="494" y="6975"/>
                    <a:pt x="486" y="7041"/>
                  </a:cubicBezTo>
                  <a:cubicBezTo>
                    <a:pt x="486" y="7041"/>
                    <a:pt x="0" y="7167"/>
                    <a:pt x="252" y="7201"/>
                  </a:cubicBezTo>
                  <a:cubicBezTo>
                    <a:pt x="368" y="7219"/>
                    <a:pt x="452" y="7311"/>
                    <a:pt x="536" y="7327"/>
                  </a:cubicBezTo>
                  <a:cubicBezTo>
                    <a:pt x="612" y="7343"/>
                    <a:pt x="696" y="7293"/>
                    <a:pt x="722" y="7301"/>
                  </a:cubicBezTo>
                  <a:cubicBezTo>
                    <a:pt x="796" y="7343"/>
                    <a:pt x="670" y="7411"/>
                    <a:pt x="822" y="7436"/>
                  </a:cubicBezTo>
                  <a:cubicBezTo>
                    <a:pt x="956" y="7453"/>
                    <a:pt x="1241" y="7285"/>
                    <a:pt x="1619" y="7151"/>
                  </a:cubicBezTo>
                  <a:cubicBezTo>
                    <a:pt x="2892" y="6681"/>
                    <a:pt x="4529" y="6665"/>
                    <a:pt x="6113" y="6530"/>
                  </a:cubicBezTo>
                  <a:cubicBezTo>
                    <a:pt x="6859" y="6463"/>
                    <a:pt x="7597" y="6581"/>
                    <a:pt x="8310" y="6605"/>
                  </a:cubicBezTo>
                  <a:cubicBezTo>
                    <a:pt x="8737" y="6623"/>
                    <a:pt x="9149" y="6623"/>
                    <a:pt x="9551" y="6655"/>
                  </a:cubicBezTo>
                  <a:cubicBezTo>
                    <a:pt x="10146" y="6715"/>
                    <a:pt x="10708" y="6865"/>
                    <a:pt x="11279" y="6883"/>
                  </a:cubicBezTo>
                  <a:cubicBezTo>
                    <a:pt x="11261" y="6865"/>
                    <a:pt x="11329" y="6841"/>
                    <a:pt x="11379" y="6891"/>
                  </a:cubicBezTo>
                  <a:cubicBezTo>
                    <a:pt x="11597" y="6907"/>
                    <a:pt x="11303" y="6941"/>
                    <a:pt x="11513" y="6915"/>
                  </a:cubicBezTo>
                  <a:cubicBezTo>
                    <a:pt x="11731" y="6891"/>
                    <a:pt x="11413" y="6991"/>
                    <a:pt x="11639" y="6967"/>
                  </a:cubicBezTo>
                  <a:cubicBezTo>
                    <a:pt x="11673" y="6891"/>
                    <a:pt x="11781" y="6991"/>
                    <a:pt x="11639" y="6967"/>
                  </a:cubicBezTo>
                  <a:cubicBezTo>
                    <a:pt x="11689" y="7009"/>
                    <a:pt x="11765" y="7017"/>
                    <a:pt x="11849" y="7017"/>
                  </a:cubicBezTo>
                  <a:cubicBezTo>
                    <a:pt x="11849" y="7009"/>
                    <a:pt x="11849" y="6999"/>
                    <a:pt x="11849" y="6991"/>
                  </a:cubicBezTo>
                  <a:cubicBezTo>
                    <a:pt x="11715" y="7025"/>
                    <a:pt x="11815" y="6915"/>
                    <a:pt x="11849" y="6991"/>
                  </a:cubicBezTo>
                  <a:cubicBezTo>
                    <a:pt x="11883" y="6999"/>
                    <a:pt x="11941" y="6983"/>
                    <a:pt x="11949" y="7017"/>
                  </a:cubicBezTo>
                  <a:cubicBezTo>
                    <a:pt x="11983" y="7025"/>
                    <a:pt x="12017" y="7033"/>
                    <a:pt x="12041" y="7041"/>
                  </a:cubicBezTo>
                  <a:cubicBezTo>
                    <a:pt x="12017" y="7041"/>
                    <a:pt x="11967" y="7059"/>
                    <a:pt x="11975" y="7067"/>
                  </a:cubicBezTo>
                  <a:cubicBezTo>
                    <a:pt x="11991" y="7083"/>
                    <a:pt x="12067" y="7059"/>
                    <a:pt x="12051" y="7041"/>
                  </a:cubicBezTo>
                  <a:lnTo>
                    <a:pt x="12051" y="7041"/>
                  </a:lnTo>
                  <a:cubicBezTo>
                    <a:pt x="12780" y="7219"/>
                    <a:pt x="13509" y="7486"/>
                    <a:pt x="14171" y="7770"/>
                  </a:cubicBezTo>
                  <a:cubicBezTo>
                    <a:pt x="14389" y="7864"/>
                    <a:pt x="14591" y="8022"/>
                    <a:pt x="14817" y="8106"/>
                  </a:cubicBezTo>
                  <a:cubicBezTo>
                    <a:pt x="14994" y="8166"/>
                    <a:pt x="15170" y="8166"/>
                    <a:pt x="15338" y="8232"/>
                  </a:cubicBezTo>
                  <a:cubicBezTo>
                    <a:pt x="15606" y="8342"/>
                    <a:pt x="15874" y="8550"/>
                    <a:pt x="16158" y="8727"/>
                  </a:cubicBezTo>
                  <a:cubicBezTo>
                    <a:pt x="16955" y="9205"/>
                    <a:pt x="17700" y="9775"/>
                    <a:pt x="18480" y="10270"/>
                  </a:cubicBezTo>
                  <a:cubicBezTo>
                    <a:pt x="19361" y="10832"/>
                    <a:pt x="20384" y="11317"/>
                    <a:pt x="21659" y="11611"/>
                  </a:cubicBezTo>
                  <a:cubicBezTo>
                    <a:pt x="21859" y="11661"/>
                    <a:pt x="22388" y="11753"/>
                    <a:pt x="22129" y="11669"/>
                  </a:cubicBezTo>
                  <a:cubicBezTo>
                    <a:pt x="21247" y="11367"/>
                    <a:pt x="20450" y="11209"/>
                    <a:pt x="19697" y="10814"/>
                  </a:cubicBezTo>
                  <a:cubicBezTo>
                    <a:pt x="19621" y="10772"/>
                    <a:pt x="19243" y="10538"/>
                    <a:pt x="19571" y="10688"/>
                  </a:cubicBezTo>
                  <a:cubicBezTo>
                    <a:pt x="20124" y="10940"/>
                    <a:pt x="20878" y="11251"/>
                    <a:pt x="21557" y="11435"/>
                  </a:cubicBezTo>
                  <a:cubicBezTo>
                    <a:pt x="21943" y="11535"/>
                    <a:pt x="22380" y="11619"/>
                    <a:pt x="22774" y="11695"/>
                  </a:cubicBezTo>
                  <a:cubicBezTo>
                    <a:pt x="23789" y="11879"/>
                    <a:pt x="24677" y="11871"/>
                    <a:pt x="25844" y="11921"/>
                  </a:cubicBezTo>
                  <a:cubicBezTo>
                    <a:pt x="26497" y="11955"/>
                    <a:pt x="27888" y="11955"/>
                    <a:pt x="28476" y="11921"/>
                  </a:cubicBezTo>
                  <a:cubicBezTo>
                    <a:pt x="28468" y="11921"/>
                    <a:pt x="29021" y="11939"/>
                    <a:pt x="29021" y="11871"/>
                  </a:cubicBezTo>
                  <a:cubicBezTo>
                    <a:pt x="29021" y="11855"/>
                    <a:pt x="28593" y="11795"/>
                    <a:pt x="28551" y="11795"/>
                  </a:cubicBezTo>
                  <a:cubicBezTo>
                    <a:pt x="28501" y="11795"/>
                    <a:pt x="28459" y="11845"/>
                    <a:pt x="28426" y="11845"/>
                  </a:cubicBezTo>
                  <a:cubicBezTo>
                    <a:pt x="28232" y="11863"/>
                    <a:pt x="27972" y="11829"/>
                    <a:pt x="27730" y="11821"/>
                  </a:cubicBezTo>
                  <a:cubicBezTo>
                    <a:pt x="26731" y="11779"/>
                    <a:pt x="25592" y="11803"/>
                    <a:pt x="24527" y="11721"/>
                  </a:cubicBezTo>
                  <a:cubicBezTo>
                    <a:pt x="24157" y="11687"/>
                    <a:pt x="23671" y="11569"/>
                    <a:pt x="23286" y="11511"/>
                  </a:cubicBezTo>
                  <a:cubicBezTo>
                    <a:pt x="23244" y="11493"/>
                    <a:pt x="23134" y="11543"/>
                    <a:pt x="23134" y="11485"/>
                  </a:cubicBezTo>
                  <a:cubicBezTo>
                    <a:pt x="23084" y="11469"/>
                    <a:pt x="22984" y="11519"/>
                    <a:pt x="22974" y="11459"/>
                  </a:cubicBezTo>
                  <a:cubicBezTo>
                    <a:pt x="22932" y="11443"/>
                    <a:pt x="22824" y="11493"/>
                    <a:pt x="22824" y="11435"/>
                  </a:cubicBezTo>
                  <a:cubicBezTo>
                    <a:pt x="22656" y="11459"/>
                    <a:pt x="22764" y="11351"/>
                    <a:pt x="22824" y="11435"/>
                  </a:cubicBezTo>
                  <a:cubicBezTo>
                    <a:pt x="22866" y="11451"/>
                    <a:pt x="22974" y="11401"/>
                    <a:pt x="22974" y="11459"/>
                  </a:cubicBezTo>
                  <a:cubicBezTo>
                    <a:pt x="23026" y="11477"/>
                    <a:pt x="23126" y="11427"/>
                    <a:pt x="23134" y="11485"/>
                  </a:cubicBezTo>
                  <a:cubicBezTo>
                    <a:pt x="23176" y="11501"/>
                    <a:pt x="23286" y="11451"/>
                    <a:pt x="23286" y="11511"/>
                  </a:cubicBezTo>
                  <a:cubicBezTo>
                    <a:pt x="23352" y="11485"/>
                    <a:pt x="23621" y="11561"/>
                    <a:pt x="23671" y="11561"/>
                  </a:cubicBezTo>
                  <a:cubicBezTo>
                    <a:pt x="23931" y="11585"/>
                    <a:pt x="23504" y="11493"/>
                    <a:pt x="23260" y="11459"/>
                  </a:cubicBezTo>
                  <a:cubicBezTo>
                    <a:pt x="23008" y="11417"/>
                    <a:pt x="22866" y="11393"/>
                    <a:pt x="22690" y="11385"/>
                  </a:cubicBezTo>
                  <a:cubicBezTo>
                    <a:pt x="22606" y="11459"/>
                    <a:pt x="22497" y="11351"/>
                    <a:pt x="22690" y="11385"/>
                  </a:cubicBezTo>
                  <a:cubicBezTo>
                    <a:pt x="22371" y="11292"/>
                    <a:pt x="23084" y="11385"/>
                    <a:pt x="23286" y="11409"/>
                  </a:cubicBezTo>
                  <a:cubicBezTo>
                    <a:pt x="23612" y="11451"/>
                    <a:pt x="23923" y="11527"/>
                    <a:pt x="24267" y="11535"/>
                  </a:cubicBezTo>
                  <a:cubicBezTo>
                    <a:pt x="24627" y="11553"/>
                    <a:pt x="24845" y="11519"/>
                    <a:pt x="25248" y="11535"/>
                  </a:cubicBezTo>
                  <a:cubicBezTo>
                    <a:pt x="26615" y="11603"/>
                    <a:pt x="28242" y="11635"/>
                    <a:pt x="29331" y="11485"/>
                  </a:cubicBezTo>
                  <a:cubicBezTo>
                    <a:pt x="29692" y="11435"/>
                    <a:pt x="30044" y="11351"/>
                    <a:pt x="30388" y="11301"/>
                  </a:cubicBezTo>
                  <a:cubicBezTo>
                    <a:pt x="30782" y="11251"/>
                    <a:pt x="31167" y="11242"/>
                    <a:pt x="31469" y="11150"/>
                  </a:cubicBezTo>
                  <a:cubicBezTo>
                    <a:pt x="31487" y="11142"/>
                    <a:pt x="31545" y="11083"/>
                    <a:pt x="31629" y="11050"/>
                  </a:cubicBezTo>
                  <a:cubicBezTo>
                    <a:pt x="31587" y="11066"/>
                    <a:pt x="31855" y="11050"/>
                    <a:pt x="31781" y="10966"/>
                  </a:cubicBezTo>
                </a:path>
              </a:pathLst>
            </a:custGeom>
            <a:solidFill>
              <a:srgbClr val="B5E0E9"/>
            </a:solidFill>
            <a:ln w="3175">
              <a:noFill/>
              <a:prstDash val="sysDash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" name="ïŝḻiḓê"/>
            <p:cNvSpPr/>
            <p:nvPr/>
          </p:nvSpPr>
          <p:spPr bwMode="auto">
            <a:xfrm flipH="1">
              <a:off x="7165532" y="360385"/>
              <a:ext cx="1574069" cy="327464"/>
            </a:xfrm>
            <a:custGeom>
              <a:avLst/>
              <a:gdLst>
                <a:gd name="T0" fmla="*/ 29692 w 31855"/>
                <a:gd name="T1" fmla="*/ 10966 h 11955"/>
                <a:gd name="T2" fmla="*/ 29483 w 31855"/>
                <a:gd name="T3" fmla="*/ 10656 h 11955"/>
                <a:gd name="T4" fmla="*/ 29171 w 31855"/>
                <a:gd name="T5" fmla="*/ 10428 h 11955"/>
                <a:gd name="T6" fmla="*/ 31629 w 31855"/>
                <a:gd name="T7" fmla="*/ 9884 h 11955"/>
                <a:gd name="T8" fmla="*/ 29667 w 31855"/>
                <a:gd name="T9" fmla="*/ 9909 h 11955"/>
                <a:gd name="T10" fmla="*/ 31159 w 31855"/>
                <a:gd name="T11" fmla="*/ 9523 h 11955"/>
                <a:gd name="T12" fmla="*/ 30246 w 31855"/>
                <a:gd name="T13" fmla="*/ 9423 h 11955"/>
                <a:gd name="T14" fmla="*/ 29331 w 31855"/>
                <a:gd name="T15" fmla="*/ 9289 h 11955"/>
                <a:gd name="T16" fmla="*/ 27210 w 31855"/>
                <a:gd name="T17" fmla="*/ 9087 h 11955"/>
                <a:gd name="T18" fmla="*/ 29381 w 31855"/>
                <a:gd name="T19" fmla="*/ 8777 h 11955"/>
                <a:gd name="T20" fmla="*/ 28266 w 31855"/>
                <a:gd name="T21" fmla="*/ 8618 h 11955"/>
                <a:gd name="T22" fmla="*/ 29533 w 31855"/>
                <a:gd name="T23" fmla="*/ 8132 h 11955"/>
                <a:gd name="T24" fmla="*/ 30648 w 31855"/>
                <a:gd name="T25" fmla="*/ 7662 h 11955"/>
                <a:gd name="T26" fmla="*/ 28242 w 31855"/>
                <a:gd name="T27" fmla="*/ 7461 h 11955"/>
                <a:gd name="T28" fmla="*/ 27260 w 31855"/>
                <a:gd name="T29" fmla="*/ 7251 h 11955"/>
                <a:gd name="T30" fmla="*/ 30002 w 31855"/>
                <a:gd name="T31" fmla="*/ 6757 h 11955"/>
                <a:gd name="T32" fmla="*/ 30338 w 31855"/>
                <a:gd name="T33" fmla="*/ 6371 h 11955"/>
                <a:gd name="T34" fmla="*/ 27990 w 31855"/>
                <a:gd name="T35" fmla="*/ 6170 h 11955"/>
                <a:gd name="T36" fmla="*/ 29976 w 31855"/>
                <a:gd name="T37" fmla="*/ 5728 h 11955"/>
                <a:gd name="T38" fmla="*/ 28040 w 31855"/>
                <a:gd name="T39" fmla="*/ 5728 h 11955"/>
                <a:gd name="T40" fmla="*/ 25684 w 31855"/>
                <a:gd name="T41" fmla="*/ 5392 h 11955"/>
                <a:gd name="T42" fmla="*/ 26329 w 31855"/>
                <a:gd name="T43" fmla="*/ 5006 h 11955"/>
                <a:gd name="T44" fmla="*/ 25818 w 31855"/>
                <a:gd name="T45" fmla="*/ 4696 h 11955"/>
                <a:gd name="T46" fmla="*/ 25776 w 31855"/>
                <a:gd name="T47" fmla="*/ 4511 h 11955"/>
                <a:gd name="T48" fmla="*/ 24937 w 31855"/>
                <a:gd name="T49" fmla="*/ 4259 h 11955"/>
                <a:gd name="T50" fmla="*/ 16803 w 31855"/>
                <a:gd name="T51" fmla="*/ 696 h 11955"/>
                <a:gd name="T52" fmla="*/ 15464 w 31855"/>
                <a:gd name="T53" fmla="*/ 412 h 11955"/>
                <a:gd name="T54" fmla="*/ 14691 w 31855"/>
                <a:gd name="T55" fmla="*/ 722 h 11955"/>
                <a:gd name="T56" fmla="*/ 23286 w 31855"/>
                <a:gd name="T57" fmla="*/ 5082 h 11955"/>
                <a:gd name="T58" fmla="*/ 13166 w 31855"/>
                <a:gd name="T59" fmla="*/ 436 h 11955"/>
                <a:gd name="T60" fmla="*/ 13064 w 31855"/>
                <a:gd name="T61" fmla="*/ 898 h 11955"/>
                <a:gd name="T62" fmla="*/ 13987 w 31855"/>
                <a:gd name="T63" fmla="*/ 1601 h 11955"/>
                <a:gd name="T64" fmla="*/ 11228 w 31855"/>
                <a:gd name="T65" fmla="*/ 1208 h 11955"/>
                <a:gd name="T66" fmla="*/ 13651 w 31855"/>
                <a:gd name="T67" fmla="*/ 2013 h 11955"/>
                <a:gd name="T68" fmla="*/ 14147 w 31855"/>
                <a:gd name="T69" fmla="*/ 2424 h 11955"/>
                <a:gd name="T70" fmla="*/ 15278 w 31855"/>
                <a:gd name="T71" fmla="*/ 3120 h 11955"/>
                <a:gd name="T72" fmla="*/ 11949 w 31855"/>
                <a:gd name="T73" fmla="*/ 2323 h 11955"/>
                <a:gd name="T74" fmla="*/ 10944 w 31855"/>
                <a:gd name="T75" fmla="*/ 2273 h 11955"/>
                <a:gd name="T76" fmla="*/ 12209 w 31855"/>
                <a:gd name="T77" fmla="*/ 2994 h 11955"/>
                <a:gd name="T78" fmla="*/ 10248 w 31855"/>
                <a:gd name="T79" fmla="*/ 3044 h 11955"/>
                <a:gd name="T80" fmla="*/ 11773 w 31855"/>
                <a:gd name="T81" fmla="*/ 3639 h 11955"/>
                <a:gd name="T82" fmla="*/ 10088 w 31855"/>
                <a:gd name="T83" fmla="*/ 3589 h 11955"/>
                <a:gd name="T84" fmla="*/ 15052 w 31855"/>
                <a:gd name="T85" fmla="*/ 5266 h 11955"/>
                <a:gd name="T86" fmla="*/ 2734 w 31855"/>
                <a:gd name="T87" fmla="*/ 4235 h 11955"/>
                <a:gd name="T88" fmla="*/ 7404 w 31855"/>
                <a:gd name="T89" fmla="*/ 3899 h 11955"/>
                <a:gd name="T90" fmla="*/ 12360 w 31855"/>
                <a:gd name="T91" fmla="*/ 4796 h 11955"/>
                <a:gd name="T92" fmla="*/ 772 w 31855"/>
                <a:gd name="T93" fmla="*/ 5442 h 11955"/>
                <a:gd name="T94" fmla="*/ 712 w 31855"/>
                <a:gd name="T95" fmla="*/ 6094 h 11955"/>
                <a:gd name="T96" fmla="*/ 276 w 31855"/>
                <a:gd name="T97" fmla="*/ 6891 h 11955"/>
                <a:gd name="T98" fmla="*/ 8310 w 31855"/>
                <a:gd name="T99" fmla="*/ 6605 h 11955"/>
                <a:gd name="T100" fmla="*/ 11849 w 31855"/>
                <a:gd name="T101" fmla="*/ 6991 h 11955"/>
                <a:gd name="T102" fmla="*/ 14817 w 31855"/>
                <a:gd name="T103" fmla="*/ 8106 h 11955"/>
                <a:gd name="T104" fmla="*/ 21557 w 31855"/>
                <a:gd name="T105" fmla="*/ 11435 h 11955"/>
                <a:gd name="T106" fmla="*/ 24527 w 31855"/>
                <a:gd name="T107" fmla="*/ 11721 h 11955"/>
                <a:gd name="T108" fmla="*/ 23286 w 31855"/>
                <a:gd name="T109" fmla="*/ 11511 h 11955"/>
                <a:gd name="T110" fmla="*/ 29331 w 31855"/>
                <a:gd name="T111" fmla="*/ 11485 h 1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855" h="11955">
                  <a:moveTo>
                    <a:pt x="31781" y="10966"/>
                  </a:moveTo>
                  <a:lnTo>
                    <a:pt x="31781" y="10966"/>
                  </a:lnTo>
                  <a:cubicBezTo>
                    <a:pt x="31747" y="10940"/>
                    <a:pt x="30933" y="11100"/>
                    <a:pt x="31343" y="10966"/>
                  </a:cubicBezTo>
                  <a:cubicBezTo>
                    <a:pt x="31579" y="10890"/>
                    <a:pt x="30975" y="10940"/>
                    <a:pt x="30824" y="10940"/>
                  </a:cubicBezTo>
                  <a:cubicBezTo>
                    <a:pt x="30748" y="10950"/>
                    <a:pt x="30640" y="10966"/>
                    <a:pt x="30648" y="10916"/>
                  </a:cubicBezTo>
                  <a:cubicBezTo>
                    <a:pt x="30640" y="10950"/>
                    <a:pt x="30798" y="10856"/>
                    <a:pt x="30824" y="10864"/>
                  </a:cubicBezTo>
                  <a:cubicBezTo>
                    <a:pt x="30698" y="10832"/>
                    <a:pt x="30480" y="10882"/>
                    <a:pt x="30338" y="10890"/>
                  </a:cubicBezTo>
                  <a:cubicBezTo>
                    <a:pt x="30178" y="10908"/>
                    <a:pt x="29902" y="11000"/>
                    <a:pt x="29692" y="10966"/>
                  </a:cubicBezTo>
                  <a:cubicBezTo>
                    <a:pt x="29549" y="10950"/>
                    <a:pt x="29934" y="10908"/>
                    <a:pt x="30002" y="10890"/>
                  </a:cubicBezTo>
                  <a:cubicBezTo>
                    <a:pt x="30060" y="10882"/>
                    <a:pt x="30278" y="10856"/>
                    <a:pt x="29952" y="10864"/>
                  </a:cubicBezTo>
                  <a:cubicBezTo>
                    <a:pt x="29583" y="10882"/>
                    <a:pt x="29558" y="10908"/>
                    <a:pt x="29307" y="10890"/>
                  </a:cubicBezTo>
                  <a:cubicBezTo>
                    <a:pt x="29289" y="10890"/>
                    <a:pt x="28384" y="10908"/>
                    <a:pt x="28911" y="10864"/>
                  </a:cubicBezTo>
                  <a:cubicBezTo>
                    <a:pt x="29205" y="10840"/>
                    <a:pt x="29968" y="10782"/>
                    <a:pt x="30312" y="10714"/>
                  </a:cubicBezTo>
                  <a:cubicBezTo>
                    <a:pt x="30404" y="10688"/>
                    <a:pt x="30548" y="10698"/>
                    <a:pt x="30338" y="10688"/>
                  </a:cubicBezTo>
                  <a:cubicBezTo>
                    <a:pt x="30194" y="10672"/>
                    <a:pt x="29893" y="10698"/>
                    <a:pt x="29742" y="10688"/>
                  </a:cubicBezTo>
                  <a:cubicBezTo>
                    <a:pt x="29675" y="10680"/>
                    <a:pt x="29063" y="10722"/>
                    <a:pt x="29483" y="10656"/>
                  </a:cubicBezTo>
                  <a:cubicBezTo>
                    <a:pt x="29499" y="10656"/>
                    <a:pt x="29625" y="10656"/>
                    <a:pt x="29558" y="10630"/>
                  </a:cubicBezTo>
                  <a:cubicBezTo>
                    <a:pt x="29339" y="10562"/>
                    <a:pt x="29121" y="10730"/>
                    <a:pt x="28945" y="10656"/>
                  </a:cubicBezTo>
                  <a:cubicBezTo>
                    <a:pt x="28945" y="10688"/>
                    <a:pt x="28903" y="10672"/>
                    <a:pt x="28945" y="10656"/>
                  </a:cubicBezTo>
                  <a:cubicBezTo>
                    <a:pt x="29717" y="10546"/>
                    <a:pt x="30706" y="10462"/>
                    <a:pt x="31579" y="10320"/>
                  </a:cubicBezTo>
                  <a:cubicBezTo>
                    <a:pt x="31579" y="10320"/>
                    <a:pt x="31771" y="10278"/>
                    <a:pt x="31755" y="10270"/>
                  </a:cubicBezTo>
                  <a:cubicBezTo>
                    <a:pt x="31695" y="10218"/>
                    <a:pt x="31403" y="10336"/>
                    <a:pt x="31469" y="10244"/>
                  </a:cubicBezTo>
                  <a:cubicBezTo>
                    <a:pt x="30874" y="10244"/>
                    <a:pt x="30136" y="10420"/>
                    <a:pt x="29433" y="10454"/>
                  </a:cubicBezTo>
                  <a:cubicBezTo>
                    <a:pt x="29415" y="10454"/>
                    <a:pt x="29155" y="10462"/>
                    <a:pt x="29171" y="10428"/>
                  </a:cubicBezTo>
                  <a:cubicBezTo>
                    <a:pt x="29189" y="10404"/>
                    <a:pt x="29944" y="10362"/>
                    <a:pt x="30028" y="10354"/>
                  </a:cubicBezTo>
                  <a:cubicBezTo>
                    <a:pt x="30254" y="10320"/>
                    <a:pt x="30614" y="10294"/>
                    <a:pt x="30824" y="10244"/>
                  </a:cubicBezTo>
                  <a:cubicBezTo>
                    <a:pt x="30858" y="10236"/>
                    <a:pt x="30908" y="10186"/>
                    <a:pt x="30983" y="10168"/>
                  </a:cubicBezTo>
                  <a:cubicBezTo>
                    <a:pt x="31101" y="10136"/>
                    <a:pt x="31335" y="10136"/>
                    <a:pt x="31519" y="10093"/>
                  </a:cubicBezTo>
                  <a:cubicBezTo>
                    <a:pt x="31781" y="10035"/>
                    <a:pt x="31561" y="10093"/>
                    <a:pt x="31393" y="10043"/>
                  </a:cubicBezTo>
                  <a:cubicBezTo>
                    <a:pt x="31311" y="10010"/>
                    <a:pt x="31487" y="10001"/>
                    <a:pt x="31343" y="9985"/>
                  </a:cubicBezTo>
                  <a:cubicBezTo>
                    <a:pt x="31351" y="9993"/>
                    <a:pt x="31075" y="10052"/>
                    <a:pt x="31109" y="9985"/>
                  </a:cubicBezTo>
                  <a:cubicBezTo>
                    <a:pt x="31117" y="9976"/>
                    <a:pt x="31613" y="9951"/>
                    <a:pt x="31629" y="9884"/>
                  </a:cubicBezTo>
                  <a:cubicBezTo>
                    <a:pt x="31629" y="9884"/>
                    <a:pt x="31511" y="9884"/>
                    <a:pt x="31495" y="9884"/>
                  </a:cubicBezTo>
                  <a:cubicBezTo>
                    <a:pt x="31437" y="9867"/>
                    <a:pt x="31537" y="9843"/>
                    <a:pt x="31445" y="9834"/>
                  </a:cubicBezTo>
                  <a:cubicBezTo>
                    <a:pt x="31259" y="9809"/>
                    <a:pt x="30882" y="9867"/>
                    <a:pt x="30648" y="9884"/>
                  </a:cubicBezTo>
                  <a:cubicBezTo>
                    <a:pt x="30220" y="9917"/>
                    <a:pt x="29926" y="10001"/>
                    <a:pt x="29507" y="10018"/>
                  </a:cubicBezTo>
                  <a:cubicBezTo>
                    <a:pt x="29131" y="10018"/>
                    <a:pt x="29934" y="9917"/>
                    <a:pt x="30002" y="9909"/>
                  </a:cubicBezTo>
                  <a:cubicBezTo>
                    <a:pt x="30194" y="9893"/>
                    <a:pt x="30288" y="9901"/>
                    <a:pt x="30598" y="9834"/>
                  </a:cubicBezTo>
                  <a:cubicBezTo>
                    <a:pt x="30454" y="9809"/>
                    <a:pt x="30304" y="9867"/>
                    <a:pt x="30128" y="9884"/>
                  </a:cubicBezTo>
                  <a:cubicBezTo>
                    <a:pt x="29968" y="9901"/>
                    <a:pt x="29725" y="9951"/>
                    <a:pt x="29667" y="9909"/>
                  </a:cubicBezTo>
                  <a:cubicBezTo>
                    <a:pt x="29683" y="9917"/>
                    <a:pt x="29725" y="9834"/>
                    <a:pt x="29717" y="9834"/>
                  </a:cubicBezTo>
                  <a:cubicBezTo>
                    <a:pt x="29541" y="9817"/>
                    <a:pt x="29650" y="9875"/>
                    <a:pt x="29558" y="9884"/>
                  </a:cubicBezTo>
                  <a:cubicBezTo>
                    <a:pt x="29415" y="9901"/>
                    <a:pt x="28911" y="9893"/>
                    <a:pt x="28761" y="9909"/>
                  </a:cubicBezTo>
                  <a:cubicBezTo>
                    <a:pt x="28610" y="9926"/>
                    <a:pt x="28326" y="9926"/>
                    <a:pt x="28661" y="9884"/>
                  </a:cubicBezTo>
                  <a:cubicBezTo>
                    <a:pt x="28777" y="9875"/>
                    <a:pt x="28953" y="9859"/>
                    <a:pt x="29097" y="9834"/>
                  </a:cubicBezTo>
                  <a:cubicBezTo>
                    <a:pt x="29121" y="9825"/>
                    <a:pt x="29105" y="9791"/>
                    <a:pt x="29147" y="9783"/>
                  </a:cubicBezTo>
                  <a:cubicBezTo>
                    <a:pt x="29457" y="9691"/>
                    <a:pt x="29742" y="9741"/>
                    <a:pt x="30262" y="9675"/>
                  </a:cubicBezTo>
                  <a:cubicBezTo>
                    <a:pt x="30472" y="9649"/>
                    <a:pt x="30958" y="9565"/>
                    <a:pt x="31159" y="9523"/>
                  </a:cubicBezTo>
                  <a:cubicBezTo>
                    <a:pt x="31445" y="9465"/>
                    <a:pt x="31017" y="9533"/>
                    <a:pt x="30774" y="9523"/>
                  </a:cubicBezTo>
                  <a:cubicBezTo>
                    <a:pt x="30682" y="9523"/>
                    <a:pt x="30514" y="9473"/>
                    <a:pt x="30412" y="9473"/>
                  </a:cubicBezTo>
                  <a:cubicBezTo>
                    <a:pt x="30204" y="9473"/>
                    <a:pt x="29952" y="9565"/>
                    <a:pt x="29692" y="9549"/>
                  </a:cubicBezTo>
                  <a:cubicBezTo>
                    <a:pt x="29465" y="9533"/>
                    <a:pt x="29818" y="9507"/>
                    <a:pt x="29868" y="9499"/>
                  </a:cubicBezTo>
                  <a:cubicBezTo>
                    <a:pt x="29952" y="9489"/>
                    <a:pt x="30018" y="9523"/>
                    <a:pt x="30102" y="9473"/>
                  </a:cubicBezTo>
                  <a:cubicBezTo>
                    <a:pt x="29968" y="9499"/>
                    <a:pt x="30068" y="9389"/>
                    <a:pt x="30102" y="9473"/>
                  </a:cubicBezTo>
                  <a:cubicBezTo>
                    <a:pt x="30204" y="9489"/>
                    <a:pt x="30296" y="9457"/>
                    <a:pt x="30312" y="9447"/>
                  </a:cubicBezTo>
                  <a:cubicBezTo>
                    <a:pt x="30320" y="9439"/>
                    <a:pt x="30278" y="9431"/>
                    <a:pt x="30246" y="9423"/>
                  </a:cubicBezTo>
                  <a:cubicBezTo>
                    <a:pt x="30204" y="9431"/>
                    <a:pt x="30178" y="9431"/>
                    <a:pt x="30178" y="9423"/>
                  </a:cubicBezTo>
                  <a:cubicBezTo>
                    <a:pt x="30186" y="9415"/>
                    <a:pt x="30212" y="9415"/>
                    <a:pt x="30246" y="9423"/>
                  </a:cubicBezTo>
                  <a:cubicBezTo>
                    <a:pt x="30388" y="9415"/>
                    <a:pt x="30706" y="9347"/>
                    <a:pt x="30674" y="9313"/>
                  </a:cubicBezTo>
                  <a:cubicBezTo>
                    <a:pt x="30682" y="9331"/>
                    <a:pt x="30254" y="9331"/>
                    <a:pt x="30128" y="9339"/>
                  </a:cubicBezTo>
                  <a:cubicBezTo>
                    <a:pt x="29952" y="9355"/>
                    <a:pt x="29675" y="9439"/>
                    <a:pt x="29433" y="9423"/>
                  </a:cubicBezTo>
                  <a:cubicBezTo>
                    <a:pt x="29223" y="9407"/>
                    <a:pt x="29599" y="9373"/>
                    <a:pt x="29641" y="9373"/>
                  </a:cubicBezTo>
                  <a:cubicBezTo>
                    <a:pt x="29700" y="9365"/>
                    <a:pt x="29759" y="9397"/>
                    <a:pt x="29818" y="9339"/>
                  </a:cubicBezTo>
                  <a:cubicBezTo>
                    <a:pt x="29725" y="9365"/>
                    <a:pt x="28979" y="9389"/>
                    <a:pt x="29331" y="9289"/>
                  </a:cubicBezTo>
                  <a:cubicBezTo>
                    <a:pt x="29399" y="9271"/>
                    <a:pt x="29575" y="9213"/>
                    <a:pt x="29641" y="9187"/>
                  </a:cubicBezTo>
                  <a:cubicBezTo>
                    <a:pt x="29633" y="9187"/>
                    <a:pt x="29675" y="9129"/>
                    <a:pt x="29717" y="9129"/>
                  </a:cubicBezTo>
                  <a:cubicBezTo>
                    <a:pt x="29541" y="9087"/>
                    <a:pt x="28568" y="9213"/>
                    <a:pt x="28350" y="9213"/>
                  </a:cubicBezTo>
                  <a:cubicBezTo>
                    <a:pt x="28066" y="9213"/>
                    <a:pt x="27746" y="9163"/>
                    <a:pt x="27444" y="9187"/>
                  </a:cubicBezTo>
                  <a:cubicBezTo>
                    <a:pt x="27394" y="9187"/>
                    <a:pt x="26949" y="9171"/>
                    <a:pt x="26909" y="9163"/>
                  </a:cubicBezTo>
                  <a:cubicBezTo>
                    <a:pt x="26941" y="9171"/>
                    <a:pt x="27227" y="9155"/>
                    <a:pt x="27159" y="9137"/>
                  </a:cubicBezTo>
                  <a:cubicBezTo>
                    <a:pt x="27201" y="9155"/>
                    <a:pt x="26405" y="9113"/>
                    <a:pt x="26413" y="9113"/>
                  </a:cubicBezTo>
                  <a:cubicBezTo>
                    <a:pt x="26447" y="9079"/>
                    <a:pt x="27177" y="9087"/>
                    <a:pt x="27210" y="9087"/>
                  </a:cubicBezTo>
                  <a:cubicBezTo>
                    <a:pt x="27402" y="9071"/>
                    <a:pt x="27461" y="9095"/>
                    <a:pt x="27680" y="9087"/>
                  </a:cubicBezTo>
                  <a:cubicBezTo>
                    <a:pt x="28200" y="9063"/>
                    <a:pt x="27386" y="9063"/>
                    <a:pt x="27210" y="9063"/>
                  </a:cubicBezTo>
                  <a:cubicBezTo>
                    <a:pt x="27167" y="9063"/>
                    <a:pt x="26791" y="9045"/>
                    <a:pt x="26799" y="9029"/>
                  </a:cubicBezTo>
                  <a:cubicBezTo>
                    <a:pt x="26833" y="8995"/>
                    <a:pt x="27520" y="9020"/>
                    <a:pt x="27654" y="9003"/>
                  </a:cubicBezTo>
                  <a:cubicBezTo>
                    <a:pt x="27704" y="9003"/>
                    <a:pt x="27738" y="8969"/>
                    <a:pt x="27804" y="8953"/>
                  </a:cubicBezTo>
                  <a:cubicBezTo>
                    <a:pt x="28166" y="8903"/>
                    <a:pt x="28777" y="8911"/>
                    <a:pt x="29171" y="8878"/>
                  </a:cubicBezTo>
                  <a:cubicBezTo>
                    <a:pt x="29491" y="8853"/>
                    <a:pt x="28903" y="8886"/>
                    <a:pt x="28945" y="8802"/>
                  </a:cubicBezTo>
                  <a:cubicBezTo>
                    <a:pt x="28945" y="8794"/>
                    <a:pt x="29373" y="8777"/>
                    <a:pt x="29381" y="8777"/>
                  </a:cubicBezTo>
                  <a:cubicBezTo>
                    <a:pt x="29633" y="8752"/>
                    <a:pt x="29944" y="8710"/>
                    <a:pt x="30204" y="8668"/>
                  </a:cubicBezTo>
                  <a:cubicBezTo>
                    <a:pt x="30346" y="8652"/>
                    <a:pt x="30590" y="8676"/>
                    <a:pt x="30538" y="8568"/>
                  </a:cubicBezTo>
                  <a:cubicBezTo>
                    <a:pt x="30506" y="8492"/>
                    <a:pt x="29659" y="8610"/>
                    <a:pt x="29507" y="8618"/>
                  </a:cubicBezTo>
                  <a:cubicBezTo>
                    <a:pt x="29307" y="8635"/>
                    <a:pt x="28903" y="8668"/>
                    <a:pt x="28785" y="8668"/>
                  </a:cubicBezTo>
                  <a:cubicBezTo>
                    <a:pt x="28685" y="8676"/>
                    <a:pt x="28376" y="8710"/>
                    <a:pt x="28250" y="8694"/>
                  </a:cubicBezTo>
                  <a:cubicBezTo>
                    <a:pt x="28232" y="8694"/>
                    <a:pt x="28208" y="8694"/>
                    <a:pt x="28192" y="8668"/>
                  </a:cubicBezTo>
                  <a:cubicBezTo>
                    <a:pt x="28200" y="8685"/>
                    <a:pt x="28224" y="8685"/>
                    <a:pt x="28250" y="8694"/>
                  </a:cubicBezTo>
                  <a:cubicBezTo>
                    <a:pt x="28300" y="8685"/>
                    <a:pt x="28334" y="8602"/>
                    <a:pt x="28266" y="8618"/>
                  </a:cubicBezTo>
                  <a:cubicBezTo>
                    <a:pt x="28543" y="8542"/>
                    <a:pt x="28677" y="8618"/>
                    <a:pt x="28887" y="8568"/>
                  </a:cubicBezTo>
                  <a:cubicBezTo>
                    <a:pt x="29289" y="8468"/>
                    <a:pt x="29926" y="8408"/>
                    <a:pt x="30388" y="8308"/>
                  </a:cubicBezTo>
                  <a:cubicBezTo>
                    <a:pt x="30656" y="8248"/>
                    <a:pt x="30110" y="8292"/>
                    <a:pt x="30002" y="8282"/>
                  </a:cubicBezTo>
                  <a:cubicBezTo>
                    <a:pt x="29926" y="8274"/>
                    <a:pt x="29776" y="8282"/>
                    <a:pt x="29667" y="8282"/>
                  </a:cubicBezTo>
                  <a:cubicBezTo>
                    <a:pt x="29659" y="8282"/>
                    <a:pt x="29331" y="8224"/>
                    <a:pt x="29331" y="8232"/>
                  </a:cubicBezTo>
                  <a:cubicBezTo>
                    <a:pt x="29339" y="8198"/>
                    <a:pt x="30144" y="8114"/>
                    <a:pt x="30262" y="8106"/>
                  </a:cubicBezTo>
                  <a:cubicBezTo>
                    <a:pt x="30236" y="8106"/>
                    <a:pt x="30422" y="8124"/>
                    <a:pt x="30412" y="8082"/>
                  </a:cubicBezTo>
                  <a:cubicBezTo>
                    <a:pt x="30254" y="8030"/>
                    <a:pt x="29742" y="8190"/>
                    <a:pt x="29533" y="8132"/>
                  </a:cubicBezTo>
                  <a:cubicBezTo>
                    <a:pt x="29475" y="8106"/>
                    <a:pt x="29583" y="8082"/>
                    <a:pt x="29483" y="8082"/>
                  </a:cubicBezTo>
                  <a:cubicBezTo>
                    <a:pt x="29407" y="8072"/>
                    <a:pt x="29097" y="8106"/>
                    <a:pt x="29121" y="8082"/>
                  </a:cubicBezTo>
                  <a:cubicBezTo>
                    <a:pt x="29181" y="8006"/>
                    <a:pt x="30028" y="8072"/>
                    <a:pt x="30128" y="7946"/>
                  </a:cubicBezTo>
                  <a:cubicBezTo>
                    <a:pt x="30110" y="7964"/>
                    <a:pt x="29650" y="7972"/>
                    <a:pt x="30028" y="7922"/>
                  </a:cubicBezTo>
                  <a:cubicBezTo>
                    <a:pt x="30120" y="7914"/>
                    <a:pt x="30606" y="7864"/>
                    <a:pt x="30312" y="7822"/>
                  </a:cubicBezTo>
                  <a:cubicBezTo>
                    <a:pt x="30044" y="7780"/>
                    <a:pt x="30522" y="7720"/>
                    <a:pt x="30622" y="7712"/>
                  </a:cubicBezTo>
                  <a:cubicBezTo>
                    <a:pt x="30556" y="7720"/>
                    <a:pt x="30748" y="7754"/>
                    <a:pt x="30774" y="7712"/>
                  </a:cubicBezTo>
                  <a:cubicBezTo>
                    <a:pt x="30816" y="7662"/>
                    <a:pt x="30564" y="7637"/>
                    <a:pt x="30648" y="7662"/>
                  </a:cubicBezTo>
                  <a:cubicBezTo>
                    <a:pt x="30580" y="7637"/>
                    <a:pt x="30598" y="7620"/>
                    <a:pt x="30538" y="7612"/>
                  </a:cubicBezTo>
                  <a:cubicBezTo>
                    <a:pt x="30498" y="7612"/>
                    <a:pt x="29750" y="7720"/>
                    <a:pt x="30228" y="7637"/>
                  </a:cubicBezTo>
                  <a:cubicBezTo>
                    <a:pt x="30572" y="7578"/>
                    <a:pt x="30044" y="7620"/>
                    <a:pt x="30052" y="7537"/>
                  </a:cubicBezTo>
                  <a:cubicBezTo>
                    <a:pt x="30052" y="7562"/>
                    <a:pt x="30178" y="7503"/>
                    <a:pt x="30128" y="7486"/>
                  </a:cubicBezTo>
                  <a:cubicBezTo>
                    <a:pt x="30120" y="7477"/>
                    <a:pt x="30044" y="7545"/>
                    <a:pt x="29893" y="7486"/>
                  </a:cubicBezTo>
                  <a:cubicBezTo>
                    <a:pt x="29842" y="7461"/>
                    <a:pt x="29851" y="7411"/>
                    <a:pt x="29792" y="7403"/>
                  </a:cubicBezTo>
                  <a:cubicBezTo>
                    <a:pt x="29641" y="7385"/>
                    <a:pt x="29533" y="7461"/>
                    <a:pt x="29331" y="7461"/>
                  </a:cubicBezTo>
                  <a:cubicBezTo>
                    <a:pt x="28987" y="7461"/>
                    <a:pt x="28619" y="7445"/>
                    <a:pt x="28242" y="7461"/>
                  </a:cubicBezTo>
                  <a:cubicBezTo>
                    <a:pt x="27319" y="7495"/>
                    <a:pt x="26555" y="7461"/>
                    <a:pt x="25792" y="7436"/>
                  </a:cubicBezTo>
                  <a:cubicBezTo>
                    <a:pt x="25776" y="7427"/>
                    <a:pt x="25508" y="7427"/>
                    <a:pt x="25558" y="7377"/>
                  </a:cubicBezTo>
                  <a:cubicBezTo>
                    <a:pt x="25582" y="7353"/>
                    <a:pt x="25734" y="7403"/>
                    <a:pt x="25818" y="7403"/>
                  </a:cubicBezTo>
                  <a:cubicBezTo>
                    <a:pt x="26086" y="7419"/>
                    <a:pt x="26815" y="7427"/>
                    <a:pt x="27059" y="7436"/>
                  </a:cubicBezTo>
                  <a:cubicBezTo>
                    <a:pt x="27344" y="7436"/>
                    <a:pt x="28074" y="7453"/>
                    <a:pt x="28326" y="7377"/>
                  </a:cubicBezTo>
                  <a:cubicBezTo>
                    <a:pt x="28242" y="7395"/>
                    <a:pt x="28317" y="7243"/>
                    <a:pt x="28400" y="7277"/>
                  </a:cubicBezTo>
                  <a:cubicBezTo>
                    <a:pt x="28200" y="7201"/>
                    <a:pt x="28006" y="7277"/>
                    <a:pt x="27804" y="7277"/>
                  </a:cubicBezTo>
                  <a:cubicBezTo>
                    <a:pt x="27788" y="7277"/>
                    <a:pt x="27260" y="7251"/>
                    <a:pt x="27260" y="7251"/>
                  </a:cubicBezTo>
                  <a:cubicBezTo>
                    <a:pt x="27310" y="7201"/>
                    <a:pt x="27646" y="7251"/>
                    <a:pt x="27680" y="7251"/>
                  </a:cubicBezTo>
                  <a:cubicBezTo>
                    <a:pt x="27990" y="7251"/>
                    <a:pt x="28098" y="7209"/>
                    <a:pt x="28300" y="7175"/>
                  </a:cubicBezTo>
                  <a:cubicBezTo>
                    <a:pt x="28827" y="7075"/>
                    <a:pt x="29659" y="7117"/>
                    <a:pt x="30262" y="6991"/>
                  </a:cubicBezTo>
                  <a:cubicBezTo>
                    <a:pt x="30354" y="6975"/>
                    <a:pt x="30412" y="6941"/>
                    <a:pt x="30598" y="6915"/>
                  </a:cubicBezTo>
                  <a:cubicBezTo>
                    <a:pt x="30841" y="6883"/>
                    <a:pt x="30480" y="6857"/>
                    <a:pt x="30338" y="6865"/>
                  </a:cubicBezTo>
                  <a:cubicBezTo>
                    <a:pt x="29876" y="6891"/>
                    <a:pt x="29608" y="6933"/>
                    <a:pt x="29097" y="6941"/>
                  </a:cubicBezTo>
                  <a:cubicBezTo>
                    <a:pt x="28827" y="6941"/>
                    <a:pt x="29205" y="6883"/>
                    <a:pt x="29331" y="6865"/>
                  </a:cubicBezTo>
                  <a:cubicBezTo>
                    <a:pt x="29599" y="6815"/>
                    <a:pt x="29683" y="6815"/>
                    <a:pt x="30002" y="6757"/>
                  </a:cubicBezTo>
                  <a:cubicBezTo>
                    <a:pt x="30110" y="6739"/>
                    <a:pt x="30278" y="6681"/>
                    <a:pt x="30288" y="6681"/>
                  </a:cubicBezTo>
                  <a:cubicBezTo>
                    <a:pt x="30254" y="6647"/>
                    <a:pt x="29944" y="6731"/>
                    <a:pt x="29893" y="6731"/>
                  </a:cubicBezTo>
                  <a:cubicBezTo>
                    <a:pt x="29289" y="6799"/>
                    <a:pt x="28811" y="6689"/>
                    <a:pt x="28166" y="6705"/>
                  </a:cubicBezTo>
                  <a:cubicBezTo>
                    <a:pt x="27914" y="6715"/>
                    <a:pt x="27620" y="6697"/>
                    <a:pt x="27319" y="6681"/>
                  </a:cubicBezTo>
                  <a:cubicBezTo>
                    <a:pt x="27193" y="6681"/>
                    <a:pt x="26681" y="6673"/>
                    <a:pt x="26699" y="6655"/>
                  </a:cubicBezTo>
                  <a:cubicBezTo>
                    <a:pt x="26749" y="6605"/>
                    <a:pt x="27654" y="6673"/>
                    <a:pt x="27780" y="6655"/>
                  </a:cubicBezTo>
                  <a:cubicBezTo>
                    <a:pt x="28468" y="6589"/>
                    <a:pt x="29289" y="6572"/>
                    <a:pt x="30002" y="6480"/>
                  </a:cubicBezTo>
                  <a:cubicBezTo>
                    <a:pt x="30152" y="6455"/>
                    <a:pt x="30682" y="6371"/>
                    <a:pt x="30338" y="6371"/>
                  </a:cubicBezTo>
                  <a:cubicBezTo>
                    <a:pt x="30320" y="6371"/>
                    <a:pt x="30220" y="6388"/>
                    <a:pt x="30204" y="6371"/>
                  </a:cubicBezTo>
                  <a:cubicBezTo>
                    <a:pt x="30220" y="6388"/>
                    <a:pt x="30270" y="6304"/>
                    <a:pt x="30262" y="6296"/>
                  </a:cubicBezTo>
                  <a:cubicBezTo>
                    <a:pt x="30236" y="6304"/>
                    <a:pt x="29533" y="6329"/>
                    <a:pt x="29926" y="6296"/>
                  </a:cubicBezTo>
                  <a:cubicBezTo>
                    <a:pt x="30018" y="6287"/>
                    <a:pt x="30254" y="6262"/>
                    <a:pt x="30338" y="6220"/>
                  </a:cubicBezTo>
                  <a:cubicBezTo>
                    <a:pt x="30598" y="6086"/>
                    <a:pt x="29725" y="6228"/>
                    <a:pt x="29483" y="6246"/>
                  </a:cubicBezTo>
                  <a:cubicBezTo>
                    <a:pt x="28769" y="6287"/>
                    <a:pt x="28106" y="6287"/>
                    <a:pt x="27319" y="6246"/>
                  </a:cubicBezTo>
                  <a:cubicBezTo>
                    <a:pt x="27177" y="6237"/>
                    <a:pt x="26875" y="6196"/>
                    <a:pt x="26875" y="6196"/>
                  </a:cubicBezTo>
                  <a:cubicBezTo>
                    <a:pt x="26883" y="6178"/>
                    <a:pt x="27796" y="6178"/>
                    <a:pt x="27990" y="6170"/>
                  </a:cubicBezTo>
                  <a:cubicBezTo>
                    <a:pt x="28576" y="6136"/>
                    <a:pt x="28661" y="6162"/>
                    <a:pt x="28937" y="6120"/>
                  </a:cubicBezTo>
                  <a:cubicBezTo>
                    <a:pt x="28911" y="6120"/>
                    <a:pt x="29433" y="6036"/>
                    <a:pt x="29407" y="6010"/>
                  </a:cubicBezTo>
                  <a:cubicBezTo>
                    <a:pt x="29331" y="5962"/>
                    <a:pt x="29155" y="6052"/>
                    <a:pt x="29071" y="6010"/>
                  </a:cubicBezTo>
                  <a:cubicBezTo>
                    <a:pt x="28937" y="6094"/>
                    <a:pt x="28819" y="5978"/>
                    <a:pt x="29071" y="6010"/>
                  </a:cubicBezTo>
                  <a:cubicBezTo>
                    <a:pt x="29323" y="5928"/>
                    <a:pt x="29784" y="5994"/>
                    <a:pt x="30002" y="5911"/>
                  </a:cubicBezTo>
                  <a:cubicBezTo>
                    <a:pt x="30044" y="5895"/>
                    <a:pt x="29994" y="5870"/>
                    <a:pt x="30052" y="5861"/>
                  </a:cubicBezTo>
                  <a:cubicBezTo>
                    <a:pt x="30136" y="5836"/>
                    <a:pt x="30330" y="5811"/>
                    <a:pt x="30312" y="5811"/>
                  </a:cubicBezTo>
                  <a:cubicBezTo>
                    <a:pt x="30320" y="5811"/>
                    <a:pt x="29625" y="5802"/>
                    <a:pt x="29976" y="5728"/>
                  </a:cubicBezTo>
                  <a:cubicBezTo>
                    <a:pt x="30060" y="5710"/>
                    <a:pt x="30338" y="5744"/>
                    <a:pt x="30312" y="5652"/>
                  </a:cubicBezTo>
                  <a:cubicBezTo>
                    <a:pt x="30296" y="5602"/>
                    <a:pt x="29709" y="5694"/>
                    <a:pt x="29533" y="5702"/>
                  </a:cubicBezTo>
                  <a:cubicBezTo>
                    <a:pt x="29147" y="5728"/>
                    <a:pt x="28879" y="5710"/>
                    <a:pt x="28451" y="5728"/>
                  </a:cubicBezTo>
                  <a:cubicBezTo>
                    <a:pt x="28358" y="5736"/>
                    <a:pt x="28192" y="5736"/>
                    <a:pt x="28040" y="5728"/>
                  </a:cubicBezTo>
                  <a:cubicBezTo>
                    <a:pt x="27990" y="5736"/>
                    <a:pt x="27940" y="5728"/>
                    <a:pt x="27880" y="5728"/>
                  </a:cubicBezTo>
                  <a:cubicBezTo>
                    <a:pt x="27754" y="5728"/>
                    <a:pt x="27654" y="5728"/>
                    <a:pt x="27654" y="5728"/>
                  </a:cubicBezTo>
                  <a:cubicBezTo>
                    <a:pt x="27670" y="5710"/>
                    <a:pt x="27772" y="5718"/>
                    <a:pt x="27880" y="5728"/>
                  </a:cubicBezTo>
                  <a:cubicBezTo>
                    <a:pt x="27930" y="5728"/>
                    <a:pt x="27982" y="5728"/>
                    <a:pt x="28040" y="5728"/>
                  </a:cubicBezTo>
                  <a:lnTo>
                    <a:pt x="28040" y="5728"/>
                  </a:lnTo>
                  <a:cubicBezTo>
                    <a:pt x="28284" y="5718"/>
                    <a:pt x="29045" y="5652"/>
                    <a:pt x="29433" y="5626"/>
                  </a:cubicBezTo>
                  <a:cubicBezTo>
                    <a:pt x="29675" y="5610"/>
                    <a:pt x="29633" y="5634"/>
                    <a:pt x="29742" y="5576"/>
                  </a:cubicBezTo>
                  <a:cubicBezTo>
                    <a:pt x="29926" y="5468"/>
                    <a:pt x="29457" y="5568"/>
                    <a:pt x="29307" y="5576"/>
                  </a:cubicBezTo>
                  <a:cubicBezTo>
                    <a:pt x="28652" y="5602"/>
                    <a:pt x="27788" y="5560"/>
                    <a:pt x="27210" y="5526"/>
                  </a:cubicBezTo>
                  <a:cubicBezTo>
                    <a:pt x="26723" y="5492"/>
                    <a:pt x="26455" y="5476"/>
                    <a:pt x="25844" y="5442"/>
                  </a:cubicBezTo>
                  <a:cubicBezTo>
                    <a:pt x="25600" y="5434"/>
                    <a:pt x="24853" y="5458"/>
                    <a:pt x="25096" y="5366"/>
                  </a:cubicBezTo>
                  <a:cubicBezTo>
                    <a:pt x="25214" y="5324"/>
                    <a:pt x="25574" y="5392"/>
                    <a:pt x="25684" y="5392"/>
                  </a:cubicBezTo>
                  <a:cubicBezTo>
                    <a:pt x="25768" y="5392"/>
                    <a:pt x="26321" y="5384"/>
                    <a:pt x="25918" y="5316"/>
                  </a:cubicBezTo>
                  <a:cubicBezTo>
                    <a:pt x="25490" y="5240"/>
                    <a:pt x="26337" y="5282"/>
                    <a:pt x="26329" y="5266"/>
                  </a:cubicBezTo>
                  <a:cubicBezTo>
                    <a:pt x="26313" y="5232"/>
                    <a:pt x="25760" y="5216"/>
                    <a:pt x="25658" y="5216"/>
                  </a:cubicBezTo>
                  <a:cubicBezTo>
                    <a:pt x="25390" y="5198"/>
                    <a:pt x="25104" y="5148"/>
                    <a:pt x="24862" y="5106"/>
                  </a:cubicBezTo>
                  <a:cubicBezTo>
                    <a:pt x="24643" y="5072"/>
                    <a:pt x="25021" y="5056"/>
                    <a:pt x="25072" y="5056"/>
                  </a:cubicBezTo>
                  <a:cubicBezTo>
                    <a:pt x="25348" y="5056"/>
                    <a:pt x="25936" y="5132"/>
                    <a:pt x="26052" y="5106"/>
                  </a:cubicBezTo>
                  <a:cubicBezTo>
                    <a:pt x="26069" y="5106"/>
                    <a:pt x="26019" y="5030"/>
                    <a:pt x="26078" y="5006"/>
                  </a:cubicBezTo>
                  <a:cubicBezTo>
                    <a:pt x="26145" y="4972"/>
                    <a:pt x="26211" y="5022"/>
                    <a:pt x="26329" y="5006"/>
                  </a:cubicBezTo>
                  <a:cubicBezTo>
                    <a:pt x="26395" y="4998"/>
                    <a:pt x="26455" y="4946"/>
                    <a:pt x="26539" y="4930"/>
                  </a:cubicBezTo>
                  <a:cubicBezTo>
                    <a:pt x="26681" y="4896"/>
                    <a:pt x="26865" y="4896"/>
                    <a:pt x="26925" y="4880"/>
                  </a:cubicBezTo>
                  <a:cubicBezTo>
                    <a:pt x="27025" y="4846"/>
                    <a:pt x="26823" y="4846"/>
                    <a:pt x="26975" y="4830"/>
                  </a:cubicBezTo>
                  <a:cubicBezTo>
                    <a:pt x="27327" y="4780"/>
                    <a:pt x="27604" y="4830"/>
                    <a:pt x="27930" y="4830"/>
                  </a:cubicBezTo>
                  <a:cubicBezTo>
                    <a:pt x="28274" y="4830"/>
                    <a:pt x="27654" y="4796"/>
                    <a:pt x="27544" y="4796"/>
                  </a:cubicBezTo>
                  <a:cubicBezTo>
                    <a:pt x="27319" y="4796"/>
                    <a:pt x="27059" y="4780"/>
                    <a:pt x="26875" y="4771"/>
                  </a:cubicBezTo>
                  <a:cubicBezTo>
                    <a:pt x="26891" y="4771"/>
                    <a:pt x="26463" y="4804"/>
                    <a:pt x="26439" y="4746"/>
                  </a:cubicBezTo>
                  <a:cubicBezTo>
                    <a:pt x="26413" y="4687"/>
                    <a:pt x="25936" y="4721"/>
                    <a:pt x="25818" y="4696"/>
                  </a:cubicBezTo>
                  <a:cubicBezTo>
                    <a:pt x="25834" y="4704"/>
                    <a:pt x="25692" y="4621"/>
                    <a:pt x="25684" y="4621"/>
                  </a:cubicBezTo>
                  <a:cubicBezTo>
                    <a:pt x="25718" y="4587"/>
                    <a:pt x="26061" y="4637"/>
                    <a:pt x="26153" y="4645"/>
                  </a:cubicBezTo>
                  <a:cubicBezTo>
                    <a:pt x="26849" y="4679"/>
                    <a:pt x="27302" y="4671"/>
                    <a:pt x="27704" y="4671"/>
                  </a:cubicBezTo>
                  <a:cubicBezTo>
                    <a:pt x="27982" y="4671"/>
                    <a:pt x="28426" y="4671"/>
                    <a:pt x="28677" y="4637"/>
                  </a:cubicBezTo>
                  <a:cubicBezTo>
                    <a:pt x="28551" y="4645"/>
                    <a:pt x="28769" y="4537"/>
                    <a:pt x="28837" y="4571"/>
                  </a:cubicBezTo>
                  <a:cubicBezTo>
                    <a:pt x="28811" y="4553"/>
                    <a:pt x="28693" y="4545"/>
                    <a:pt x="28661" y="4545"/>
                  </a:cubicBezTo>
                  <a:cubicBezTo>
                    <a:pt x="28224" y="4537"/>
                    <a:pt x="27227" y="4604"/>
                    <a:pt x="26539" y="4571"/>
                  </a:cubicBezTo>
                  <a:cubicBezTo>
                    <a:pt x="26329" y="4561"/>
                    <a:pt x="25977" y="4579"/>
                    <a:pt x="25776" y="4511"/>
                  </a:cubicBezTo>
                  <a:cubicBezTo>
                    <a:pt x="25768" y="4511"/>
                    <a:pt x="25742" y="4503"/>
                    <a:pt x="25718" y="4487"/>
                  </a:cubicBezTo>
                  <a:cubicBezTo>
                    <a:pt x="25734" y="4503"/>
                    <a:pt x="25750" y="4503"/>
                    <a:pt x="25776" y="4511"/>
                  </a:cubicBezTo>
                  <a:cubicBezTo>
                    <a:pt x="25802" y="4511"/>
                    <a:pt x="25750" y="4461"/>
                    <a:pt x="25708" y="4437"/>
                  </a:cubicBezTo>
                  <a:cubicBezTo>
                    <a:pt x="25684" y="4445"/>
                    <a:pt x="25658" y="4445"/>
                    <a:pt x="25658" y="4437"/>
                  </a:cubicBezTo>
                  <a:cubicBezTo>
                    <a:pt x="25666" y="4419"/>
                    <a:pt x="25684" y="4427"/>
                    <a:pt x="25708" y="4437"/>
                  </a:cubicBezTo>
                  <a:cubicBezTo>
                    <a:pt x="25742" y="4437"/>
                    <a:pt x="25784" y="4419"/>
                    <a:pt x="25768" y="4411"/>
                  </a:cubicBezTo>
                  <a:cubicBezTo>
                    <a:pt x="25692" y="4377"/>
                    <a:pt x="25600" y="4403"/>
                    <a:pt x="25508" y="4385"/>
                  </a:cubicBezTo>
                  <a:cubicBezTo>
                    <a:pt x="25332" y="4353"/>
                    <a:pt x="25122" y="4285"/>
                    <a:pt x="24937" y="4259"/>
                  </a:cubicBezTo>
                  <a:cubicBezTo>
                    <a:pt x="24643" y="4217"/>
                    <a:pt x="24309" y="4185"/>
                    <a:pt x="23981" y="4125"/>
                  </a:cubicBezTo>
                  <a:cubicBezTo>
                    <a:pt x="23780" y="4091"/>
                    <a:pt x="23981" y="4067"/>
                    <a:pt x="24007" y="4075"/>
                  </a:cubicBezTo>
                  <a:cubicBezTo>
                    <a:pt x="23981" y="4067"/>
                    <a:pt x="23855" y="4033"/>
                    <a:pt x="23830" y="4025"/>
                  </a:cubicBezTo>
                  <a:cubicBezTo>
                    <a:pt x="23412" y="3941"/>
                    <a:pt x="23008" y="3933"/>
                    <a:pt x="22640" y="3841"/>
                  </a:cubicBezTo>
                  <a:cubicBezTo>
                    <a:pt x="22463" y="3807"/>
                    <a:pt x="22271" y="3739"/>
                    <a:pt x="22095" y="3689"/>
                  </a:cubicBezTo>
                  <a:cubicBezTo>
                    <a:pt x="21767" y="3597"/>
                    <a:pt x="21499" y="3480"/>
                    <a:pt x="21197" y="3354"/>
                  </a:cubicBezTo>
                  <a:cubicBezTo>
                    <a:pt x="19805" y="2768"/>
                    <a:pt x="18732" y="1895"/>
                    <a:pt x="17474" y="1107"/>
                  </a:cubicBezTo>
                  <a:cubicBezTo>
                    <a:pt x="17265" y="974"/>
                    <a:pt x="17037" y="830"/>
                    <a:pt x="16803" y="696"/>
                  </a:cubicBezTo>
                  <a:cubicBezTo>
                    <a:pt x="16577" y="562"/>
                    <a:pt x="16325" y="386"/>
                    <a:pt x="16108" y="310"/>
                  </a:cubicBezTo>
                  <a:cubicBezTo>
                    <a:pt x="16040" y="286"/>
                    <a:pt x="15966" y="302"/>
                    <a:pt x="15899" y="286"/>
                  </a:cubicBezTo>
                  <a:cubicBezTo>
                    <a:pt x="15840" y="260"/>
                    <a:pt x="15782" y="202"/>
                    <a:pt x="15724" y="176"/>
                  </a:cubicBezTo>
                  <a:cubicBezTo>
                    <a:pt x="15622" y="142"/>
                    <a:pt x="15506" y="142"/>
                    <a:pt x="15388" y="101"/>
                  </a:cubicBezTo>
                  <a:cubicBezTo>
                    <a:pt x="15278" y="68"/>
                    <a:pt x="15202" y="0"/>
                    <a:pt x="15078" y="0"/>
                  </a:cubicBezTo>
                  <a:cubicBezTo>
                    <a:pt x="15128" y="76"/>
                    <a:pt x="15422" y="110"/>
                    <a:pt x="15362" y="176"/>
                  </a:cubicBezTo>
                  <a:cubicBezTo>
                    <a:pt x="15346" y="194"/>
                    <a:pt x="15202" y="184"/>
                    <a:pt x="15202" y="176"/>
                  </a:cubicBezTo>
                  <a:cubicBezTo>
                    <a:pt x="15220" y="210"/>
                    <a:pt x="15548" y="378"/>
                    <a:pt x="15464" y="412"/>
                  </a:cubicBezTo>
                  <a:cubicBezTo>
                    <a:pt x="15472" y="402"/>
                    <a:pt x="14683" y="92"/>
                    <a:pt x="15078" y="310"/>
                  </a:cubicBezTo>
                  <a:cubicBezTo>
                    <a:pt x="15186" y="370"/>
                    <a:pt x="15338" y="394"/>
                    <a:pt x="15438" y="486"/>
                  </a:cubicBezTo>
                  <a:cubicBezTo>
                    <a:pt x="15548" y="462"/>
                    <a:pt x="15446" y="562"/>
                    <a:pt x="15438" y="486"/>
                  </a:cubicBezTo>
                  <a:cubicBezTo>
                    <a:pt x="15044" y="428"/>
                    <a:pt x="14776" y="260"/>
                    <a:pt x="14407" y="176"/>
                  </a:cubicBezTo>
                  <a:cubicBezTo>
                    <a:pt x="14155" y="210"/>
                    <a:pt x="14599" y="360"/>
                    <a:pt x="14691" y="412"/>
                  </a:cubicBezTo>
                  <a:cubicBezTo>
                    <a:pt x="15010" y="580"/>
                    <a:pt x="15430" y="924"/>
                    <a:pt x="15698" y="1032"/>
                  </a:cubicBezTo>
                  <a:cubicBezTo>
                    <a:pt x="15807" y="1006"/>
                    <a:pt x="15698" y="1107"/>
                    <a:pt x="15698" y="1032"/>
                  </a:cubicBezTo>
                  <a:cubicBezTo>
                    <a:pt x="15430" y="1066"/>
                    <a:pt x="15036" y="822"/>
                    <a:pt x="14691" y="722"/>
                  </a:cubicBezTo>
                  <a:cubicBezTo>
                    <a:pt x="14473" y="654"/>
                    <a:pt x="14776" y="814"/>
                    <a:pt x="14842" y="848"/>
                  </a:cubicBezTo>
                  <a:cubicBezTo>
                    <a:pt x="15404" y="1124"/>
                    <a:pt x="16016" y="1375"/>
                    <a:pt x="16543" y="1677"/>
                  </a:cubicBezTo>
                  <a:cubicBezTo>
                    <a:pt x="18278" y="2658"/>
                    <a:pt x="19571" y="3915"/>
                    <a:pt x="21607" y="4621"/>
                  </a:cubicBezTo>
                  <a:cubicBezTo>
                    <a:pt x="21859" y="4704"/>
                    <a:pt x="22103" y="4729"/>
                    <a:pt x="22153" y="4796"/>
                  </a:cubicBezTo>
                  <a:cubicBezTo>
                    <a:pt x="22145" y="4788"/>
                    <a:pt x="22087" y="4813"/>
                    <a:pt x="22069" y="4796"/>
                  </a:cubicBezTo>
                  <a:cubicBezTo>
                    <a:pt x="22405" y="4914"/>
                    <a:pt x="22816" y="4956"/>
                    <a:pt x="23160" y="5056"/>
                  </a:cubicBezTo>
                  <a:cubicBezTo>
                    <a:pt x="23194" y="5072"/>
                    <a:pt x="23294" y="5030"/>
                    <a:pt x="23286" y="5082"/>
                  </a:cubicBezTo>
                  <a:cubicBezTo>
                    <a:pt x="23504" y="5056"/>
                    <a:pt x="23394" y="5164"/>
                    <a:pt x="23286" y="5082"/>
                  </a:cubicBezTo>
                  <a:cubicBezTo>
                    <a:pt x="23252" y="5072"/>
                    <a:pt x="23152" y="5114"/>
                    <a:pt x="23160" y="5056"/>
                  </a:cubicBezTo>
                  <a:cubicBezTo>
                    <a:pt x="22840" y="5048"/>
                    <a:pt x="22287" y="4888"/>
                    <a:pt x="21943" y="4796"/>
                  </a:cubicBezTo>
                  <a:cubicBezTo>
                    <a:pt x="21859" y="4780"/>
                    <a:pt x="21557" y="4696"/>
                    <a:pt x="21557" y="4696"/>
                  </a:cubicBezTo>
                  <a:cubicBezTo>
                    <a:pt x="21575" y="4687"/>
                    <a:pt x="21591" y="4679"/>
                    <a:pt x="21607" y="4679"/>
                  </a:cubicBezTo>
                  <a:cubicBezTo>
                    <a:pt x="20854" y="4469"/>
                    <a:pt x="20140" y="4109"/>
                    <a:pt x="19511" y="3715"/>
                  </a:cubicBezTo>
                  <a:cubicBezTo>
                    <a:pt x="18246" y="2926"/>
                    <a:pt x="16995" y="1921"/>
                    <a:pt x="15514" y="1291"/>
                  </a:cubicBezTo>
                  <a:cubicBezTo>
                    <a:pt x="14960" y="1049"/>
                    <a:pt x="14399" y="856"/>
                    <a:pt x="13761" y="646"/>
                  </a:cubicBezTo>
                  <a:cubicBezTo>
                    <a:pt x="13559" y="580"/>
                    <a:pt x="13358" y="470"/>
                    <a:pt x="13166" y="436"/>
                  </a:cubicBezTo>
                  <a:cubicBezTo>
                    <a:pt x="12712" y="344"/>
                    <a:pt x="13367" y="654"/>
                    <a:pt x="13476" y="696"/>
                  </a:cubicBezTo>
                  <a:cubicBezTo>
                    <a:pt x="13618" y="748"/>
                    <a:pt x="13777" y="798"/>
                    <a:pt x="13937" y="872"/>
                  </a:cubicBezTo>
                  <a:cubicBezTo>
                    <a:pt x="14105" y="956"/>
                    <a:pt x="13743" y="840"/>
                    <a:pt x="13627" y="798"/>
                  </a:cubicBezTo>
                  <a:cubicBezTo>
                    <a:pt x="13509" y="756"/>
                    <a:pt x="13408" y="730"/>
                    <a:pt x="13292" y="696"/>
                  </a:cubicBezTo>
                  <a:cubicBezTo>
                    <a:pt x="13098" y="630"/>
                    <a:pt x="12285" y="394"/>
                    <a:pt x="12730" y="646"/>
                  </a:cubicBezTo>
                  <a:cubicBezTo>
                    <a:pt x="13040" y="814"/>
                    <a:pt x="13408" y="830"/>
                    <a:pt x="13761" y="982"/>
                  </a:cubicBezTo>
                  <a:cubicBezTo>
                    <a:pt x="13929" y="1049"/>
                    <a:pt x="13609" y="1024"/>
                    <a:pt x="13501" y="1006"/>
                  </a:cubicBezTo>
                  <a:cubicBezTo>
                    <a:pt x="13375" y="982"/>
                    <a:pt x="13242" y="890"/>
                    <a:pt x="13064" y="898"/>
                  </a:cubicBezTo>
                  <a:cubicBezTo>
                    <a:pt x="13024" y="848"/>
                    <a:pt x="12964" y="882"/>
                    <a:pt x="12972" y="898"/>
                  </a:cubicBezTo>
                  <a:cubicBezTo>
                    <a:pt x="12478" y="872"/>
                    <a:pt x="11791" y="730"/>
                    <a:pt x="11178" y="672"/>
                  </a:cubicBezTo>
                  <a:cubicBezTo>
                    <a:pt x="11010" y="654"/>
                    <a:pt x="11303" y="738"/>
                    <a:pt x="11329" y="748"/>
                  </a:cubicBezTo>
                  <a:cubicBezTo>
                    <a:pt x="11681" y="822"/>
                    <a:pt x="12444" y="990"/>
                    <a:pt x="12780" y="1082"/>
                  </a:cubicBezTo>
                  <a:cubicBezTo>
                    <a:pt x="13459" y="1258"/>
                    <a:pt x="13945" y="1417"/>
                    <a:pt x="14247" y="1627"/>
                  </a:cubicBezTo>
                  <a:cubicBezTo>
                    <a:pt x="14221" y="1611"/>
                    <a:pt x="14163" y="1635"/>
                    <a:pt x="14171" y="1653"/>
                  </a:cubicBezTo>
                  <a:cubicBezTo>
                    <a:pt x="14197" y="1669"/>
                    <a:pt x="14473" y="1727"/>
                    <a:pt x="14357" y="1753"/>
                  </a:cubicBezTo>
                  <a:cubicBezTo>
                    <a:pt x="14289" y="1761"/>
                    <a:pt x="14037" y="1611"/>
                    <a:pt x="13987" y="1601"/>
                  </a:cubicBezTo>
                  <a:cubicBezTo>
                    <a:pt x="13903" y="1577"/>
                    <a:pt x="13827" y="1611"/>
                    <a:pt x="13761" y="1601"/>
                  </a:cubicBezTo>
                  <a:cubicBezTo>
                    <a:pt x="13618" y="1577"/>
                    <a:pt x="13509" y="1467"/>
                    <a:pt x="13316" y="1467"/>
                  </a:cubicBezTo>
                  <a:cubicBezTo>
                    <a:pt x="13476" y="1551"/>
                    <a:pt x="13627" y="1643"/>
                    <a:pt x="13785" y="1727"/>
                  </a:cubicBezTo>
                  <a:cubicBezTo>
                    <a:pt x="13819" y="1727"/>
                    <a:pt x="13803" y="1761"/>
                    <a:pt x="13785" y="1727"/>
                  </a:cubicBezTo>
                  <a:cubicBezTo>
                    <a:pt x="13467" y="1661"/>
                    <a:pt x="13224" y="1509"/>
                    <a:pt x="12880" y="1467"/>
                  </a:cubicBezTo>
                  <a:cubicBezTo>
                    <a:pt x="13224" y="1569"/>
                    <a:pt x="13543" y="1703"/>
                    <a:pt x="13861" y="1853"/>
                  </a:cubicBezTo>
                  <a:cubicBezTo>
                    <a:pt x="13987" y="1921"/>
                    <a:pt x="13609" y="1795"/>
                    <a:pt x="13551" y="1777"/>
                  </a:cubicBezTo>
                  <a:cubicBezTo>
                    <a:pt x="12812" y="1527"/>
                    <a:pt x="12125" y="1341"/>
                    <a:pt x="11228" y="1208"/>
                  </a:cubicBezTo>
                  <a:cubicBezTo>
                    <a:pt x="10852" y="1158"/>
                    <a:pt x="11371" y="1275"/>
                    <a:pt x="11463" y="1291"/>
                  </a:cubicBezTo>
                  <a:cubicBezTo>
                    <a:pt x="11823" y="1359"/>
                    <a:pt x="12134" y="1417"/>
                    <a:pt x="12520" y="1519"/>
                  </a:cubicBezTo>
                  <a:cubicBezTo>
                    <a:pt x="12762" y="1585"/>
                    <a:pt x="12159" y="1519"/>
                    <a:pt x="12159" y="1519"/>
                  </a:cubicBezTo>
                  <a:cubicBezTo>
                    <a:pt x="12159" y="1551"/>
                    <a:pt x="12822" y="1719"/>
                    <a:pt x="12856" y="1727"/>
                  </a:cubicBezTo>
                  <a:cubicBezTo>
                    <a:pt x="13148" y="1811"/>
                    <a:pt x="13282" y="1845"/>
                    <a:pt x="13501" y="1963"/>
                  </a:cubicBezTo>
                  <a:cubicBezTo>
                    <a:pt x="13534" y="1963"/>
                    <a:pt x="13576" y="1955"/>
                    <a:pt x="13576" y="1987"/>
                  </a:cubicBezTo>
                  <a:cubicBezTo>
                    <a:pt x="13609" y="1987"/>
                    <a:pt x="13651" y="1979"/>
                    <a:pt x="13651" y="2013"/>
                  </a:cubicBezTo>
                  <a:cubicBezTo>
                    <a:pt x="13761" y="1987"/>
                    <a:pt x="13659" y="2089"/>
                    <a:pt x="13651" y="2013"/>
                  </a:cubicBezTo>
                  <a:cubicBezTo>
                    <a:pt x="13627" y="2005"/>
                    <a:pt x="13585" y="2013"/>
                    <a:pt x="13576" y="1987"/>
                  </a:cubicBezTo>
                  <a:cubicBezTo>
                    <a:pt x="13551" y="1979"/>
                    <a:pt x="13501" y="1987"/>
                    <a:pt x="13501" y="1963"/>
                  </a:cubicBezTo>
                  <a:cubicBezTo>
                    <a:pt x="13300" y="1945"/>
                    <a:pt x="12822" y="1727"/>
                    <a:pt x="12520" y="1727"/>
                  </a:cubicBezTo>
                  <a:cubicBezTo>
                    <a:pt x="12377" y="1727"/>
                    <a:pt x="12444" y="1803"/>
                    <a:pt x="12620" y="1803"/>
                  </a:cubicBezTo>
                  <a:cubicBezTo>
                    <a:pt x="12628" y="1727"/>
                    <a:pt x="12730" y="1829"/>
                    <a:pt x="12620" y="1803"/>
                  </a:cubicBezTo>
                  <a:cubicBezTo>
                    <a:pt x="13090" y="1987"/>
                    <a:pt x="13568" y="2147"/>
                    <a:pt x="13987" y="2373"/>
                  </a:cubicBezTo>
                  <a:cubicBezTo>
                    <a:pt x="14021" y="2373"/>
                    <a:pt x="14063" y="2365"/>
                    <a:pt x="14071" y="2398"/>
                  </a:cubicBezTo>
                  <a:cubicBezTo>
                    <a:pt x="14097" y="2407"/>
                    <a:pt x="14139" y="2390"/>
                    <a:pt x="14147" y="2424"/>
                  </a:cubicBezTo>
                  <a:cubicBezTo>
                    <a:pt x="14181" y="2424"/>
                    <a:pt x="14163" y="2466"/>
                    <a:pt x="14147" y="2424"/>
                  </a:cubicBezTo>
                  <a:cubicBezTo>
                    <a:pt x="14113" y="2424"/>
                    <a:pt x="14071" y="2432"/>
                    <a:pt x="14071" y="2398"/>
                  </a:cubicBezTo>
                  <a:cubicBezTo>
                    <a:pt x="14037" y="2398"/>
                    <a:pt x="13995" y="2407"/>
                    <a:pt x="13987" y="2373"/>
                  </a:cubicBezTo>
                  <a:cubicBezTo>
                    <a:pt x="13074" y="2081"/>
                    <a:pt x="12151" y="1787"/>
                    <a:pt x="11069" y="1653"/>
                  </a:cubicBezTo>
                  <a:cubicBezTo>
                    <a:pt x="11153" y="1685"/>
                    <a:pt x="11581" y="1761"/>
                    <a:pt x="11773" y="1803"/>
                  </a:cubicBezTo>
                  <a:cubicBezTo>
                    <a:pt x="11949" y="1845"/>
                    <a:pt x="11715" y="1853"/>
                    <a:pt x="11715" y="1853"/>
                  </a:cubicBezTo>
                  <a:cubicBezTo>
                    <a:pt x="11773" y="1879"/>
                    <a:pt x="11899" y="1887"/>
                    <a:pt x="11975" y="1913"/>
                  </a:cubicBezTo>
                  <a:cubicBezTo>
                    <a:pt x="13174" y="2231"/>
                    <a:pt x="14247" y="2608"/>
                    <a:pt x="15278" y="3120"/>
                  </a:cubicBezTo>
                  <a:cubicBezTo>
                    <a:pt x="16141" y="3547"/>
                    <a:pt x="16769" y="3967"/>
                    <a:pt x="17550" y="4487"/>
                  </a:cubicBezTo>
                  <a:cubicBezTo>
                    <a:pt x="17667" y="4571"/>
                    <a:pt x="18002" y="4771"/>
                    <a:pt x="18170" y="4930"/>
                  </a:cubicBezTo>
                  <a:cubicBezTo>
                    <a:pt x="18196" y="4946"/>
                    <a:pt x="18246" y="4964"/>
                    <a:pt x="18196" y="4980"/>
                  </a:cubicBezTo>
                  <a:cubicBezTo>
                    <a:pt x="18112" y="5006"/>
                    <a:pt x="17566" y="4587"/>
                    <a:pt x="17449" y="4519"/>
                  </a:cubicBezTo>
                  <a:cubicBezTo>
                    <a:pt x="16711" y="4051"/>
                    <a:pt x="16066" y="3606"/>
                    <a:pt x="15152" y="3228"/>
                  </a:cubicBezTo>
                  <a:cubicBezTo>
                    <a:pt x="14625" y="3002"/>
                    <a:pt x="14021" y="2742"/>
                    <a:pt x="13425" y="2549"/>
                  </a:cubicBezTo>
                  <a:cubicBezTo>
                    <a:pt x="12620" y="2306"/>
                    <a:pt x="11949" y="2105"/>
                    <a:pt x="10994" y="2089"/>
                  </a:cubicBezTo>
                  <a:cubicBezTo>
                    <a:pt x="11303" y="2173"/>
                    <a:pt x="11673" y="2197"/>
                    <a:pt x="11949" y="2323"/>
                  </a:cubicBezTo>
                  <a:cubicBezTo>
                    <a:pt x="12051" y="2323"/>
                    <a:pt x="12125" y="2331"/>
                    <a:pt x="12185" y="2373"/>
                  </a:cubicBezTo>
                  <a:cubicBezTo>
                    <a:pt x="12318" y="2348"/>
                    <a:pt x="12218" y="2448"/>
                    <a:pt x="12185" y="2373"/>
                  </a:cubicBezTo>
                  <a:cubicBezTo>
                    <a:pt x="12084" y="2373"/>
                    <a:pt x="12009" y="2365"/>
                    <a:pt x="11949" y="2323"/>
                  </a:cubicBezTo>
                  <a:cubicBezTo>
                    <a:pt x="11823" y="2323"/>
                    <a:pt x="11371" y="2189"/>
                    <a:pt x="11153" y="2189"/>
                  </a:cubicBezTo>
                  <a:cubicBezTo>
                    <a:pt x="10910" y="2189"/>
                    <a:pt x="11195" y="2223"/>
                    <a:pt x="11253" y="2273"/>
                  </a:cubicBezTo>
                  <a:cubicBezTo>
                    <a:pt x="11421" y="2239"/>
                    <a:pt x="11311" y="2348"/>
                    <a:pt x="11253" y="2273"/>
                  </a:cubicBezTo>
                  <a:cubicBezTo>
                    <a:pt x="11027" y="2247"/>
                    <a:pt x="10952" y="2214"/>
                    <a:pt x="10792" y="2247"/>
                  </a:cubicBezTo>
                  <a:cubicBezTo>
                    <a:pt x="10800" y="2239"/>
                    <a:pt x="10952" y="2239"/>
                    <a:pt x="10944" y="2273"/>
                  </a:cubicBezTo>
                  <a:cubicBezTo>
                    <a:pt x="10926" y="2323"/>
                    <a:pt x="10374" y="2273"/>
                    <a:pt x="10684" y="2373"/>
                  </a:cubicBezTo>
                  <a:cubicBezTo>
                    <a:pt x="10884" y="2432"/>
                    <a:pt x="11203" y="2448"/>
                    <a:pt x="11405" y="2498"/>
                  </a:cubicBezTo>
                  <a:cubicBezTo>
                    <a:pt x="11571" y="2540"/>
                    <a:pt x="11807" y="2642"/>
                    <a:pt x="12051" y="2708"/>
                  </a:cubicBezTo>
                  <a:cubicBezTo>
                    <a:pt x="12143" y="2734"/>
                    <a:pt x="12335" y="2768"/>
                    <a:pt x="12444" y="2810"/>
                  </a:cubicBezTo>
                  <a:cubicBezTo>
                    <a:pt x="12746" y="2926"/>
                    <a:pt x="12243" y="2784"/>
                    <a:pt x="12109" y="2758"/>
                  </a:cubicBezTo>
                  <a:cubicBezTo>
                    <a:pt x="11765" y="2692"/>
                    <a:pt x="11639" y="2692"/>
                    <a:pt x="11279" y="2658"/>
                  </a:cubicBezTo>
                  <a:cubicBezTo>
                    <a:pt x="11136" y="2642"/>
                    <a:pt x="10784" y="2616"/>
                    <a:pt x="11069" y="2708"/>
                  </a:cubicBezTo>
                  <a:cubicBezTo>
                    <a:pt x="11447" y="2826"/>
                    <a:pt x="11823" y="2842"/>
                    <a:pt x="12209" y="2994"/>
                  </a:cubicBezTo>
                  <a:cubicBezTo>
                    <a:pt x="12444" y="3086"/>
                    <a:pt x="11925" y="2960"/>
                    <a:pt x="11689" y="2918"/>
                  </a:cubicBezTo>
                  <a:cubicBezTo>
                    <a:pt x="11555" y="2884"/>
                    <a:pt x="10792" y="2800"/>
                    <a:pt x="11203" y="2918"/>
                  </a:cubicBezTo>
                  <a:cubicBezTo>
                    <a:pt x="11287" y="2944"/>
                    <a:pt x="11631" y="3002"/>
                    <a:pt x="11615" y="3018"/>
                  </a:cubicBezTo>
                  <a:cubicBezTo>
                    <a:pt x="11571" y="3062"/>
                    <a:pt x="11303" y="2994"/>
                    <a:pt x="11279" y="2994"/>
                  </a:cubicBezTo>
                  <a:cubicBezTo>
                    <a:pt x="10742" y="2918"/>
                    <a:pt x="10256" y="2876"/>
                    <a:pt x="9677" y="2834"/>
                  </a:cubicBezTo>
                  <a:cubicBezTo>
                    <a:pt x="9485" y="2826"/>
                    <a:pt x="9367" y="2800"/>
                    <a:pt x="9215" y="2810"/>
                  </a:cubicBezTo>
                  <a:cubicBezTo>
                    <a:pt x="9207" y="2810"/>
                    <a:pt x="9107" y="2842"/>
                    <a:pt x="9107" y="2860"/>
                  </a:cubicBezTo>
                  <a:cubicBezTo>
                    <a:pt x="9123" y="2894"/>
                    <a:pt x="10180" y="3028"/>
                    <a:pt x="10248" y="3044"/>
                  </a:cubicBezTo>
                  <a:cubicBezTo>
                    <a:pt x="10792" y="3162"/>
                    <a:pt x="10826" y="3154"/>
                    <a:pt x="11329" y="3254"/>
                  </a:cubicBezTo>
                  <a:cubicBezTo>
                    <a:pt x="12117" y="3404"/>
                    <a:pt x="12646" y="3564"/>
                    <a:pt x="13342" y="3815"/>
                  </a:cubicBezTo>
                  <a:cubicBezTo>
                    <a:pt x="13450" y="3789"/>
                    <a:pt x="13350" y="3899"/>
                    <a:pt x="13342" y="3815"/>
                  </a:cubicBezTo>
                  <a:cubicBezTo>
                    <a:pt x="12562" y="3614"/>
                    <a:pt x="11849" y="3354"/>
                    <a:pt x="10944" y="3280"/>
                  </a:cubicBezTo>
                  <a:cubicBezTo>
                    <a:pt x="10860" y="3196"/>
                    <a:pt x="10750" y="3304"/>
                    <a:pt x="10944" y="3280"/>
                  </a:cubicBezTo>
                  <a:cubicBezTo>
                    <a:pt x="10960" y="3288"/>
                    <a:pt x="11531" y="3438"/>
                    <a:pt x="11539" y="3430"/>
                  </a:cubicBezTo>
                  <a:cubicBezTo>
                    <a:pt x="11521" y="3446"/>
                    <a:pt x="10768" y="3354"/>
                    <a:pt x="11203" y="3505"/>
                  </a:cubicBezTo>
                  <a:cubicBezTo>
                    <a:pt x="11353" y="3564"/>
                    <a:pt x="11563" y="3597"/>
                    <a:pt x="11773" y="3639"/>
                  </a:cubicBezTo>
                  <a:cubicBezTo>
                    <a:pt x="12017" y="3689"/>
                    <a:pt x="11949" y="3681"/>
                    <a:pt x="12084" y="3715"/>
                  </a:cubicBezTo>
                  <a:cubicBezTo>
                    <a:pt x="12344" y="3789"/>
                    <a:pt x="11773" y="3673"/>
                    <a:pt x="11749" y="3665"/>
                  </a:cubicBezTo>
                  <a:cubicBezTo>
                    <a:pt x="11363" y="3589"/>
                    <a:pt x="10944" y="3514"/>
                    <a:pt x="10482" y="3480"/>
                  </a:cubicBezTo>
                  <a:cubicBezTo>
                    <a:pt x="11497" y="3715"/>
                    <a:pt x="12670" y="3941"/>
                    <a:pt x="13651" y="4311"/>
                  </a:cubicBezTo>
                  <a:cubicBezTo>
                    <a:pt x="13887" y="4393"/>
                    <a:pt x="14139" y="4469"/>
                    <a:pt x="14323" y="4621"/>
                  </a:cubicBezTo>
                  <a:cubicBezTo>
                    <a:pt x="14431" y="4595"/>
                    <a:pt x="14331" y="4696"/>
                    <a:pt x="14323" y="4621"/>
                  </a:cubicBezTo>
                  <a:cubicBezTo>
                    <a:pt x="13408" y="4277"/>
                    <a:pt x="12377" y="3925"/>
                    <a:pt x="11253" y="3739"/>
                  </a:cubicBezTo>
                  <a:cubicBezTo>
                    <a:pt x="10868" y="3681"/>
                    <a:pt x="10456" y="3606"/>
                    <a:pt x="10088" y="3589"/>
                  </a:cubicBezTo>
                  <a:cubicBezTo>
                    <a:pt x="10054" y="3581"/>
                    <a:pt x="9870" y="3564"/>
                    <a:pt x="9836" y="3606"/>
                  </a:cubicBezTo>
                  <a:cubicBezTo>
                    <a:pt x="9878" y="3581"/>
                    <a:pt x="10146" y="3656"/>
                    <a:pt x="10130" y="3665"/>
                  </a:cubicBezTo>
                  <a:cubicBezTo>
                    <a:pt x="10280" y="3681"/>
                    <a:pt x="10448" y="3689"/>
                    <a:pt x="10632" y="3739"/>
                  </a:cubicBezTo>
                  <a:cubicBezTo>
                    <a:pt x="10792" y="3781"/>
                    <a:pt x="10910" y="3857"/>
                    <a:pt x="10582" y="3815"/>
                  </a:cubicBezTo>
                  <a:cubicBezTo>
                    <a:pt x="10112" y="3757"/>
                    <a:pt x="10834" y="3873"/>
                    <a:pt x="11069" y="3925"/>
                  </a:cubicBezTo>
                  <a:cubicBezTo>
                    <a:pt x="12536" y="4209"/>
                    <a:pt x="13853" y="4671"/>
                    <a:pt x="15002" y="5240"/>
                  </a:cubicBezTo>
                  <a:cubicBezTo>
                    <a:pt x="15018" y="5240"/>
                    <a:pt x="15052" y="5240"/>
                    <a:pt x="15052" y="5266"/>
                  </a:cubicBezTo>
                  <a:cubicBezTo>
                    <a:pt x="15160" y="5240"/>
                    <a:pt x="15052" y="5342"/>
                    <a:pt x="15052" y="5266"/>
                  </a:cubicBezTo>
                  <a:cubicBezTo>
                    <a:pt x="15026" y="5258"/>
                    <a:pt x="15002" y="5266"/>
                    <a:pt x="15002" y="5240"/>
                  </a:cubicBezTo>
                  <a:cubicBezTo>
                    <a:pt x="13258" y="4469"/>
                    <a:pt x="11169" y="3873"/>
                    <a:pt x="8981" y="3739"/>
                  </a:cubicBezTo>
                  <a:cubicBezTo>
                    <a:pt x="8420" y="3707"/>
                    <a:pt x="7764" y="3647"/>
                    <a:pt x="7119" y="3689"/>
                  </a:cubicBezTo>
                  <a:cubicBezTo>
                    <a:pt x="6767" y="3715"/>
                    <a:pt x="7295" y="3697"/>
                    <a:pt x="7513" y="3715"/>
                  </a:cubicBezTo>
                  <a:cubicBezTo>
                    <a:pt x="7722" y="3739"/>
                    <a:pt x="8294" y="3739"/>
                    <a:pt x="8570" y="3789"/>
                  </a:cubicBezTo>
                  <a:cubicBezTo>
                    <a:pt x="8763" y="3833"/>
                    <a:pt x="8268" y="3815"/>
                    <a:pt x="8126" y="3815"/>
                  </a:cubicBezTo>
                  <a:cubicBezTo>
                    <a:pt x="6977" y="3823"/>
                    <a:pt x="5542" y="3915"/>
                    <a:pt x="4285" y="3999"/>
                  </a:cubicBezTo>
                  <a:cubicBezTo>
                    <a:pt x="3891" y="4025"/>
                    <a:pt x="3236" y="4125"/>
                    <a:pt x="2734" y="4235"/>
                  </a:cubicBezTo>
                  <a:cubicBezTo>
                    <a:pt x="2390" y="4301"/>
                    <a:pt x="2063" y="4403"/>
                    <a:pt x="2021" y="4419"/>
                  </a:cubicBezTo>
                  <a:cubicBezTo>
                    <a:pt x="2021" y="4419"/>
                    <a:pt x="2029" y="4411"/>
                    <a:pt x="2037" y="4411"/>
                  </a:cubicBezTo>
                  <a:cubicBezTo>
                    <a:pt x="2013" y="4419"/>
                    <a:pt x="2013" y="4419"/>
                    <a:pt x="2021" y="4419"/>
                  </a:cubicBezTo>
                  <a:cubicBezTo>
                    <a:pt x="1853" y="4469"/>
                    <a:pt x="1685" y="4503"/>
                    <a:pt x="1517" y="4571"/>
                  </a:cubicBezTo>
                  <a:cubicBezTo>
                    <a:pt x="1140" y="4721"/>
                    <a:pt x="1837" y="4519"/>
                    <a:pt x="1929" y="4487"/>
                  </a:cubicBezTo>
                  <a:cubicBezTo>
                    <a:pt x="2683" y="4277"/>
                    <a:pt x="3404" y="4109"/>
                    <a:pt x="4385" y="4025"/>
                  </a:cubicBezTo>
                  <a:cubicBezTo>
                    <a:pt x="4855" y="3983"/>
                    <a:pt x="5358" y="3975"/>
                    <a:pt x="5912" y="3949"/>
                  </a:cubicBezTo>
                  <a:cubicBezTo>
                    <a:pt x="6407" y="3925"/>
                    <a:pt x="6993" y="3841"/>
                    <a:pt x="7404" y="3899"/>
                  </a:cubicBezTo>
                  <a:cubicBezTo>
                    <a:pt x="7722" y="3941"/>
                    <a:pt x="7304" y="3949"/>
                    <a:pt x="7119" y="3949"/>
                  </a:cubicBezTo>
                  <a:cubicBezTo>
                    <a:pt x="6675" y="3949"/>
                    <a:pt x="6155" y="3957"/>
                    <a:pt x="5728" y="4025"/>
                  </a:cubicBezTo>
                  <a:cubicBezTo>
                    <a:pt x="5450" y="4067"/>
                    <a:pt x="6063" y="4033"/>
                    <a:pt x="6163" y="4025"/>
                  </a:cubicBezTo>
                  <a:cubicBezTo>
                    <a:pt x="6633" y="4009"/>
                    <a:pt x="7103" y="4009"/>
                    <a:pt x="7538" y="4025"/>
                  </a:cubicBezTo>
                  <a:cubicBezTo>
                    <a:pt x="9015" y="4091"/>
                    <a:pt x="10390" y="4335"/>
                    <a:pt x="11757" y="4645"/>
                  </a:cubicBezTo>
                  <a:cubicBezTo>
                    <a:pt x="11899" y="4679"/>
                    <a:pt x="12041" y="4713"/>
                    <a:pt x="12185" y="4746"/>
                  </a:cubicBezTo>
                  <a:cubicBezTo>
                    <a:pt x="12260" y="4746"/>
                    <a:pt x="12327" y="4763"/>
                    <a:pt x="12360" y="4796"/>
                  </a:cubicBezTo>
                  <a:cubicBezTo>
                    <a:pt x="12502" y="4771"/>
                    <a:pt x="12394" y="4880"/>
                    <a:pt x="12360" y="4796"/>
                  </a:cubicBezTo>
                  <a:cubicBezTo>
                    <a:pt x="12285" y="4804"/>
                    <a:pt x="12218" y="4788"/>
                    <a:pt x="12185" y="4746"/>
                  </a:cubicBezTo>
                  <a:cubicBezTo>
                    <a:pt x="12041" y="4713"/>
                    <a:pt x="11899" y="4679"/>
                    <a:pt x="11757" y="4645"/>
                  </a:cubicBezTo>
                  <a:cubicBezTo>
                    <a:pt x="9753" y="4209"/>
                    <a:pt x="7035" y="4109"/>
                    <a:pt x="4671" y="4285"/>
                  </a:cubicBezTo>
                  <a:cubicBezTo>
                    <a:pt x="3757" y="4353"/>
                    <a:pt x="2541" y="4503"/>
                    <a:pt x="1727" y="4771"/>
                  </a:cubicBezTo>
                  <a:cubicBezTo>
                    <a:pt x="1325" y="4905"/>
                    <a:pt x="956" y="5030"/>
                    <a:pt x="898" y="5266"/>
                  </a:cubicBezTo>
                  <a:cubicBezTo>
                    <a:pt x="914" y="5216"/>
                    <a:pt x="906" y="5374"/>
                    <a:pt x="898" y="5366"/>
                  </a:cubicBezTo>
                  <a:cubicBezTo>
                    <a:pt x="922" y="5392"/>
                    <a:pt x="1108" y="5342"/>
                    <a:pt x="1082" y="5392"/>
                  </a:cubicBezTo>
                  <a:cubicBezTo>
                    <a:pt x="1024" y="5484"/>
                    <a:pt x="814" y="5374"/>
                    <a:pt x="772" y="5442"/>
                  </a:cubicBezTo>
                  <a:cubicBezTo>
                    <a:pt x="696" y="5552"/>
                    <a:pt x="922" y="5576"/>
                    <a:pt x="972" y="5576"/>
                  </a:cubicBezTo>
                  <a:cubicBezTo>
                    <a:pt x="1014" y="5576"/>
                    <a:pt x="1358" y="5468"/>
                    <a:pt x="1082" y="5576"/>
                  </a:cubicBezTo>
                  <a:cubicBezTo>
                    <a:pt x="1066" y="5576"/>
                    <a:pt x="1014" y="5626"/>
                    <a:pt x="998" y="5626"/>
                  </a:cubicBezTo>
                  <a:cubicBezTo>
                    <a:pt x="906" y="5652"/>
                    <a:pt x="754" y="5584"/>
                    <a:pt x="772" y="5778"/>
                  </a:cubicBezTo>
                  <a:cubicBezTo>
                    <a:pt x="772" y="5836"/>
                    <a:pt x="838" y="5828"/>
                    <a:pt x="822" y="5911"/>
                  </a:cubicBezTo>
                  <a:cubicBezTo>
                    <a:pt x="822" y="5920"/>
                    <a:pt x="722" y="5903"/>
                    <a:pt x="722" y="5911"/>
                  </a:cubicBezTo>
                  <a:cubicBezTo>
                    <a:pt x="688" y="5978"/>
                    <a:pt x="764" y="5928"/>
                    <a:pt x="772" y="6002"/>
                  </a:cubicBezTo>
                  <a:cubicBezTo>
                    <a:pt x="764" y="5978"/>
                    <a:pt x="688" y="6102"/>
                    <a:pt x="712" y="6094"/>
                  </a:cubicBezTo>
                  <a:cubicBezTo>
                    <a:pt x="604" y="6196"/>
                    <a:pt x="428" y="6170"/>
                    <a:pt x="436" y="6296"/>
                  </a:cubicBezTo>
                  <a:cubicBezTo>
                    <a:pt x="436" y="6371"/>
                    <a:pt x="612" y="6262"/>
                    <a:pt x="638" y="6371"/>
                  </a:cubicBezTo>
                  <a:cubicBezTo>
                    <a:pt x="646" y="6396"/>
                    <a:pt x="151" y="6581"/>
                    <a:pt x="460" y="6655"/>
                  </a:cubicBezTo>
                  <a:cubicBezTo>
                    <a:pt x="528" y="6673"/>
                    <a:pt x="578" y="6673"/>
                    <a:pt x="586" y="6673"/>
                  </a:cubicBezTo>
                  <a:cubicBezTo>
                    <a:pt x="578" y="6673"/>
                    <a:pt x="544" y="6681"/>
                    <a:pt x="486" y="6705"/>
                  </a:cubicBezTo>
                  <a:cubicBezTo>
                    <a:pt x="486" y="6705"/>
                    <a:pt x="402" y="6781"/>
                    <a:pt x="410" y="6791"/>
                  </a:cubicBezTo>
                  <a:cubicBezTo>
                    <a:pt x="428" y="6807"/>
                    <a:pt x="814" y="6665"/>
                    <a:pt x="612" y="6757"/>
                  </a:cubicBezTo>
                  <a:cubicBezTo>
                    <a:pt x="654" y="6739"/>
                    <a:pt x="268" y="6925"/>
                    <a:pt x="276" y="6891"/>
                  </a:cubicBezTo>
                  <a:cubicBezTo>
                    <a:pt x="234" y="7009"/>
                    <a:pt x="494" y="6975"/>
                    <a:pt x="486" y="7041"/>
                  </a:cubicBezTo>
                  <a:cubicBezTo>
                    <a:pt x="486" y="7041"/>
                    <a:pt x="0" y="7167"/>
                    <a:pt x="252" y="7201"/>
                  </a:cubicBezTo>
                  <a:cubicBezTo>
                    <a:pt x="368" y="7219"/>
                    <a:pt x="452" y="7311"/>
                    <a:pt x="536" y="7327"/>
                  </a:cubicBezTo>
                  <a:cubicBezTo>
                    <a:pt x="612" y="7343"/>
                    <a:pt x="696" y="7293"/>
                    <a:pt x="722" y="7301"/>
                  </a:cubicBezTo>
                  <a:cubicBezTo>
                    <a:pt x="796" y="7343"/>
                    <a:pt x="670" y="7411"/>
                    <a:pt x="822" y="7436"/>
                  </a:cubicBezTo>
                  <a:cubicBezTo>
                    <a:pt x="956" y="7453"/>
                    <a:pt x="1241" y="7285"/>
                    <a:pt x="1619" y="7151"/>
                  </a:cubicBezTo>
                  <a:cubicBezTo>
                    <a:pt x="2892" y="6681"/>
                    <a:pt x="4529" y="6665"/>
                    <a:pt x="6113" y="6530"/>
                  </a:cubicBezTo>
                  <a:cubicBezTo>
                    <a:pt x="6859" y="6463"/>
                    <a:pt x="7597" y="6581"/>
                    <a:pt x="8310" y="6605"/>
                  </a:cubicBezTo>
                  <a:cubicBezTo>
                    <a:pt x="8737" y="6623"/>
                    <a:pt x="9149" y="6623"/>
                    <a:pt x="9551" y="6655"/>
                  </a:cubicBezTo>
                  <a:cubicBezTo>
                    <a:pt x="10146" y="6715"/>
                    <a:pt x="10708" y="6865"/>
                    <a:pt x="11279" y="6883"/>
                  </a:cubicBezTo>
                  <a:cubicBezTo>
                    <a:pt x="11261" y="6865"/>
                    <a:pt x="11329" y="6841"/>
                    <a:pt x="11379" y="6891"/>
                  </a:cubicBezTo>
                  <a:cubicBezTo>
                    <a:pt x="11597" y="6907"/>
                    <a:pt x="11303" y="6941"/>
                    <a:pt x="11513" y="6915"/>
                  </a:cubicBezTo>
                  <a:cubicBezTo>
                    <a:pt x="11731" y="6891"/>
                    <a:pt x="11413" y="6991"/>
                    <a:pt x="11639" y="6967"/>
                  </a:cubicBezTo>
                  <a:cubicBezTo>
                    <a:pt x="11673" y="6891"/>
                    <a:pt x="11781" y="6991"/>
                    <a:pt x="11639" y="6967"/>
                  </a:cubicBezTo>
                  <a:cubicBezTo>
                    <a:pt x="11689" y="7009"/>
                    <a:pt x="11765" y="7017"/>
                    <a:pt x="11849" y="7017"/>
                  </a:cubicBezTo>
                  <a:cubicBezTo>
                    <a:pt x="11849" y="7009"/>
                    <a:pt x="11849" y="6999"/>
                    <a:pt x="11849" y="6991"/>
                  </a:cubicBezTo>
                  <a:cubicBezTo>
                    <a:pt x="11715" y="7025"/>
                    <a:pt x="11815" y="6915"/>
                    <a:pt x="11849" y="6991"/>
                  </a:cubicBezTo>
                  <a:cubicBezTo>
                    <a:pt x="11883" y="6999"/>
                    <a:pt x="11941" y="6983"/>
                    <a:pt x="11949" y="7017"/>
                  </a:cubicBezTo>
                  <a:cubicBezTo>
                    <a:pt x="11983" y="7025"/>
                    <a:pt x="12017" y="7033"/>
                    <a:pt x="12041" y="7041"/>
                  </a:cubicBezTo>
                  <a:cubicBezTo>
                    <a:pt x="12017" y="7041"/>
                    <a:pt x="11967" y="7059"/>
                    <a:pt x="11975" y="7067"/>
                  </a:cubicBezTo>
                  <a:cubicBezTo>
                    <a:pt x="11991" y="7083"/>
                    <a:pt x="12067" y="7059"/>
                    <a:pt x="12051" y="7041"/>
                  </a:cubicBezTo>
                  <a:lnTo>
                    <a:pt x="12051" y="7041"/>
                  </a:lnTo>
                  <a:cubicBezTo>
                    <a:pt x="12780" y="7219"/>
                    <a:pt x="13509" y="7486"/>
                    <a:pt x="14171" y="7770"/>
                  </a:cubicBezTo>
                  <a:cubicBezTo>
                    <a:pt x="14389" y="7864"/>
                    <a:pt x="14591" y="8022"/>
                    <a:pt x="14817" y="8106"/>
                  </a:cubicBezTo>
                  <a:cubicBezTo>
                    <a:pt x="14994" y="8166"/>
                    <a:pt x="15170" y="8166"/>
                    <a:pt x="15338" y="8232"/>
                  </a:cubicBezTo>
                  <a:cubicBezTo>
                    <a:pt x="15606" y="8342"/>
                    <a:pt x="15874" y="8550"/>
                    <a:pt x="16158" y="8727"/>
                  </a:cubicBezTo>
                  <a:cubicBezTo>
                    <a:pt x="16955" y="9205"/>
                    <a:pt x="17700" y="9775"/>
                    <a:pt x="18480" y="10270"/>
                  </a:cubicBezTo>
                  <a:cubicBezTo>
                    <a:pt x="19361" y="10832"/>
                    <a:pt x="20384" y="11317"/>
                    <a:pt x="21659" y="11611"/>
                  </a:cubicBezTo>
                  <a:cubicBezTo>
                    <a:pt x="21859" y="11661"/>
                    <a:pt x="22388" y="11753"/>
                    <a:pt x="22129" y="11669"/>
                  </a:cubicBezTo>
                  <a:cubicBezTo>
                    <a:pt x="21247" y="11367"/>
                    <a:pt x="20450" y="11209"/>
                    <a:pt x="19697" y="10814"/>
                  </a:cubicBezTo>
                  <a:cubicBezTo>
                    <a:pt x="19621" y="10772"/>
                    <a:pt x="19243" y="10538"/>
                    <a:pt x="19571" y="10688"/>
                  </a:cubicBezTo>
                  <a:cubicBezTo>
                    <a:pt x="20124" y="10940"/>
                    <a:pt x="20878" y="11251"/>
                    <a:pt x="21557" y="11435"/>
                  </a:cubicBezTo>
                  <a:cubicBezTo>
                    <a:pt x="21943" y="11535"/>
                    <a:pt x="22380" y="11619"/>
                    <a:pt x="22774" y="11695"/>
                  </a:cubicBezTo>
                  <a:cubicBezTo>
                    <a:pt x="23789" y="11879"/>
                    <a:pt x="24677" y="11871"/>
                    <a:pt x="25844" y="11921"/>
                  </a:cubicBezTo>
                  <a:cubicBezTo>
                    <a:pt x="26497" y="11955"/>
                    <a:pt x="27888" y="11955"/>
                    <a:pt x="28476" y="11921"/>
                  </a:cubicBezTo>
                  <a:cubicBezTo>
                    <a:pt x="28468" y="11921"/>
                    <a:pt x="29021" y="11939"/>
                    <a:pt x="29021" y="11871"/>
                  </a:cubicBezTo>
                  <a:cubicBezTo>
                    <a:pt x="29021" y="11855"/>
                    <a:pt x="28593" y="11795"/>
                    <a:pt x="28551" y="11795"/>
                  </a:cubicBezTo>
                  <a:cubicBezTo>
                    <a:pt x="28501" y="11795"/>
                    <a:pt x="28459" y="11845"/>
                    <a:pt x="28426" y="11845"/>
                  </a:cubicBezTo>
                  <a:cubicBezTo>
                    <a:pt x="28232" y="11863"/>
                    <a:pt x="27972" y="11829"/>
                    <a:pt x="27730" y="11821"/>
                  </a:cubicBezTo>
                  <a:cubicBezTo>
                    <a:pt x="26731" y="11779"/>
                    <a:pt x="25592" y="11803"/>
                    <a:pt x="24527" y="11721"/>
                  </a:cubicBezTo>
                  <a:cubicBezTo>
                    <a:pt x="24157" y="11687"/>
                    <a:pt x="23671" y="11569"/>
                    <a:pt x="23286" y="11511"/>
                  </a:cubicBezTo>
                  <a:cubicBezTo>
                    <a:pt x="23244" y="11493"/>
                    <a:pt x="23134" y="11543"/>
                    <a:pt x="23134" y="11485"/>
                  </a:cubicBezTo>
                  <a:cubicBezTo>
                    <a:pt x="23084" y="11469"/>
                    <a:pt x="22984" y="11519"/>
                    <a:pt x="22974" y="11459"/>
                  </a:cubicBezTo>
                  <a:cubicBezTo>
                    <a:pt x="22932" y="11443"/>
                    <a:pt x="22824" y="11493"/>
                    <a:pt x="22824" y="11435"/>
                  </a:cubicBezTo>
                  <a:cubicBezTo>
                    <a:pt x="22656" y="11459"/>
                    <a:pt x="22764" y="11351"/>
                    <a:pt x="22824" y="11435"/>
                  </a:cubicBezTo>
                  <a:cubicBezTo>
                    <a:pt x="22866" y="11451"/>
                    <a:pt x="22974" y="11401"/>
                    <a:pt x="22974" y="11459"/>
                  </a:cubicBezTo>
                  <a:cubicBezTo>
                    <a:pt x="23026" y="11477"/>
                    <a:pt x="23126" y="11427"/>
                    <a:pt x="23134" y="11485"/>
                  </a:cubicBezTo>
                  <a:cubicBezTo>
                    <a:pt x="23176" y="11501"/>
                    <a:pt x="23286" y="11451"/>
                    <a:pt x="23286" y="11511"/>
                  </a:cubicBezTo>
                  <a:cubicBezTo>
                    <a:pt x="23352" y="11485"/>
                    <a:pt x="23621" y="11561"/>
                    <a:pt x="23671" y="11561"/>
                  </a:cubicBezTo>
                  <a:cubicBezTo>
                    <a:pt x="23931" y="11585"/>
                    <a:pt x="23504" y="11493"/>
                    <a:pt x="23260" y="11459"/>
                  </a:cubicBezTo>
                  <a:cubicBezTo>
                    <a:pt x="23008" y="11417"/>
                    <a:pt x="22866" y="11393"/>
                    <a:pt x="22690" y="11385"/>
                  </a:cubicBezTo>
                  <a:cubicBezTo>
                    <a:pt x="22606" y="11459"/>
                    <a:pt x="22497" y="11351"/>
                    <a:pt x="22690" y="11385"/>
                  </a:cubicBezTo>
                  <a:cubicBezTo>
                    <a:pt x="22371" y="11292"/>
                    <a:pt x="23084" y="11385"/>
                    <a:pt x="23286" y="11409"/>
                  </a:cubicBezTo>
                  <a:cubicBezTo>
                    <a:pt x="23612" y="11451"/>
                    <a:pt x="23923" y="11527"/>
                    <a:pt x="24267" y="11535"/>
                  </a:cubicBezTo>
                  <a:cubicBezTo>
                    <a:pt x="24627" y="11553"/>
                    <a:pt x="24845" y="11519"/>
                    <a:pt x="25248" y="11535"/>
                  </a:cubicBezTo>
                  <a:cubicBezTo>
                    <a:pt x="26615" y="11603"/>
                    <a:pt x="28242" y="11635"/>
                    <a:pt x="29331" y="11485"/>
                  </a:cubicBezTo>
                  <a:cubicBezTo>
                    <a:pt x="29692" y="11435"/>
                    <a:pt x="30044" y="11351"/>
                    <a:pt x="30388" y="11301"/>
                  </a:cubicBezTo>
                  <a:cubicBezTo>
                    <a:pt x="30782" y="11251"/>
                    <a:pt x="31167" y="11242"/>
                    <a:pt x="31469" y="11150"/>
                  </a:cubicBezTo>
                  <a:cubicBezTo>
                    <a:pt x="31487" y="11142"/>
                    <a:pt x="31545" y="11083"/>
                    <a:pt x="31629" y="11050"/>
                  </a:cubicBezTo>
                  <a:cubicBezTo>
                    <a:pt x="31587" y="11066"/>
                    <a:pt x="31855" y="11050"/>
                    <a:pt x="31781" y="10966"/>
                  </a:cubicBezTo>
                </a:path>
              </a:pathLst>
            </a:custGeom>
            <a:solidFill>
              <a:srgbClr val="B5E0E9"/>
            </a:solidFill>
            <a:ln w="3175">
              <a:noFill/>
              <a:prstDash val="sysDash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92500" lnSpcReduction="10000"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Administrator\Desktop\4449.jpg"/>
          <p:cNvPicPr>
            <a:picLocks noChangeAspect="1" noChangeArrowheads="1"/>
          </p:cNvPicPr>
          <p:nvPr/>
        </p:nvPicPr>
        <p:blipFill>
          <a:blip r:embed="rId2"/>
          <a:srcRect l="4588" t="53851" r="-811" b="3455"/>
          <a:stretch>
            <a:fillRect/>
          </a:stretch>
        </p:blipFill>
        <p:spPr bwMode="auto">
          <a:xfrm>
            <a:off x="0" y="1042988"/>
            <a:ext cx="12192000" cy="581501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338244" y="1469687"/>
            <a:ext cx="3929281" cy="2618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Amy </a:t>
            </a:r>
          </a:p>
          <a:p>
            <a:pPr algn="ctr">
              <a:lnSpc>
                <a:spcPts val="4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John </a:t>
            </a:r>
          </a:p>
          <a:p>
            <a:pPr algn="ctr">
              <a:lnSpc>
                <a:spcPts val="4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John and Amy</a:t>
            </a:r>
          </a:p>
          <a:p>
            <a:pPr algn="ctr">
              <a:lnSpc>
                <a:spcPts val="4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(your name)</a:t>
            </a:r>
          </a:p>
          <a:p>
            <a:pPr algn="ctr">
              <a:lnSpc>
                <a:spcPts val="4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(you and your partner)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54887" y="1571612"/>
            <a:ext cx="2531462" cy="579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It’s 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her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 book.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953388" y="1571612"/>
            <a:ext cx="3057247" cy="5479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The book is 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hers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.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09702" y="4572008"/>
            <a:ext cx="3627916" cy="579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Whose book is that?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53052" y="4557722"/>
            <a:ext cx="2148345" cy="579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It’s … book.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07550" y="5372114"/>
            <a:ext cx="3209533" cy="579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Ah! The book is ….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pic>
        <p:nvPicPr>
          <p:cNvPr id="19" name="图片 18" descr="图标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32174" y="484774"/>
            <a:ext cx="3440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Pair work.</a:t>
            </a:r>
            <a:endParaRPr lang="zh-CN" altLang="en-US" sz="2800" dirty="0" smtClean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43762" y="3444234"/>
            <a:ext cx="4948237" cy="341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矩形 6"/>
          <p:cNvSpPr/>
          <p:nvPr/>
        </p:nvSpPr>
        <p:spPr>
          <a:xfrm>
            <a:off x="237083" y="171239"/>
            <a:ext cx="2823210" cy="4801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 latinLnBrk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Comic Sans MS" panose="030F0702030302020204" pitchFamily="66" charset="0"/>
                <a:ea typeface="Gulim" panose="020B0600000101010101" pitchFamily="34" charset="-127"/>
              </a:rPr>
              <a:t>I want to know</a:t>
            </a:r>
            <a:endParaRPr lang="zh-CN" altLang="en-US" sz="2800" b="1" dirty="0">
              <a:latin typeface="Comic Sans MS" panose="030F0702030302020204" pitchFamily="66" charset="0"/>
              <a:ea typeface="Gulim" panose="020B0600000101010101" pitchFamily="34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1967" y="2166961"/>
            <a:ext cx="104727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、金毛巡回犬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en-US" altLang="zh-CN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Golden Retriever</a:t>
            </a:r>
          </a:p>
          <a:p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、哈士奇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en-US" altLang="zh-CN" sz="3200" dirty="0" smtClean="0">
                <a:solidFill>
                  <a:srgbClr val="00B050"/>
                </a:solidFill>
                <a:latin typeface="Comic Sans MS" panose="030F0702030302020204" pitchFamily="66" charset="0"/>
                <a:ea typeface="楷体" panose="02010609060101010101" pitchFamily="49" charset="-122"/>
              </a:rPr>
              <a:t>Husky</a:t>
            </a:r>
            <a:endParaRPr lang="en-US" altLang="zh-CN" sz="32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、阿拉斯加犬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en-US" altLang="zh-CN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Alaskan Malamute</a:t>
            </a:r>
          </a:p>
          <a:p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、柯基犬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en-US" altLang="zh-CN" sz="3200" dirty="0" smtClean="0">
                <a:solidFill>
                  <a:srgbClr val="00B050"/>
                </a:solidFill>
                <a:latin typeface="Comic Sans MS" panose="030F0702030302020204" pitchFamily="66" charset="0"/>
                <a:ea typeface="楷体" panose="02010609060101010101" pitchFamily="49" charset="-122"/>
              </a:rPr>
              <a:t>Corgi</a:t>
            </a:r>
            <a:endParaRPr lang="en-US" altLang="zh-CN" sz="32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、比熊犬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-</a:t>
            </a:r>
            <a:r>
              <a:rPr lang="en-US" altLang="zh-CN" sz="3200" dirty="0" err="1" smtClean="0">
                <a:solidFill>
                  <a:srgbClr val="00B050"/>
                </a:solidFill>
                <a:latin typeface="Comic Sans MS" panose="030F0702030302020204" pitchFamily="66" charset="0"/>
                <a:ea typeface="楷体" panose="02010609060101010101" pitchFamily="49" charset="-122"/>
              </a:rPr>
              <a:t>Bichon</a:t>
            </a:r>
            <a:r>
              <a:rPr lang="en-US" altLang="zh-CN" sz="3200" dirty="0" smtClean="0">
                <a:solidFill>
                  <a:srgbClr val="00B050"/>
                </a:solidFill>
                <a:latin typeface="Comic Sans MS" panose="030F0702030302020204" pitchFamily="66" charset="0"/>
                <a:ea typeface="楷体" panose="02010609060101010101" pitchFamily="49" charset="-122"/>
              </a:rPr>
              <a:t> </a:t>
            </a:r>
            <a:r>
              <a:rPr lang="en-US" altLang="zh-CN" sz="3200" dirty="0" err="1" smtClean="0">
                <a:solidFill>
                  <a:srgbClr val="00B050"/>
                </a:solidFill>
                <a:latin typeface="Comic Sans MS" panose="030F0702030302020204" pitchFamily="66" charset="0"/>
                <a:ea typeface="楷体" panose="02010609060101010101" pitchFamily="49" charset="-122"/>
              </a:rPr>
              <a:t>Frise</a:t>
            </a:r>
            <a:endParaRPr lang="zh-CN" altLang="en-US" sz="32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0414" y="1092502"/>
            <a:ext cx="5207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常见狗狗的名称：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1386" y="121647"/>
            <a:ext cx="2612626" cy="727439"/>
            <a:chOff x="182825" y="1571625"/>
            <a:chExt cx="2838411" cy="732050"/>
          </a:xfrm>
        </p:grpSpPr>
        <p:sp>
          <p:nvSpPr>
            <p:cNvPr id="3" name="矩形: 圆角 5"/>
            <p:cNvSpPr/>
            <p:nvPr/>
          </p:nvSpPr>
          <p:spPr>
            <a:xfrm>
              <a:off x="251986" y="1621051"/>
              <a:ext cx="2735304" cy="6826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" name="矩形: 圆角 6"/>
            <p:cNvSpPr/>
            <p:nvPr/>
          </p:nvSpPr>
          <p:spPr>
            <a:xfrm>
              <a:off x="182825" y="1571625"/>
              <a:ext cx="2752305" cy="682624"/>
            </a:xfrm>
            <a:prstGeom prst="roundRect">
              <a:avLst>
                <a:gd name="adj" fmla="val 50000"/>
              </a:avLst>
            </a:prstGeom>
            <a:solidFill>
              <a:srgbClr val="4BB3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278302" y="1647824"/>
              <a:ext cx="496773" cy="496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00" y="1687331"/>
              <a:ext cx="428200" cy="428200"/>
            </a:xfrm>
            <a:prstGeom prst="rect">
              <a:avLst/>
            </a:prstGeom>
          </p:spPr>
        </p:pic>
        <p:sp>
          <p:nvSpPr>
            <p:cNvPr id="7" name="文本框 8"/>
            <p:cNvSpPr txBox="1"/>
            <p:nvPr/>
          </p:nvSpPr>
          <p:spPr>
            <a:xfrm>
              <a:off x="893681" y="1631098"/>
              <a:ext cx="2127555" cy="526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Comic Sans MS" panose="030F0702030302020204" pitchFamily="66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Exercises</a:t>
              </a:r>
              <a:endParaRPr lang="zh-CN" altLang="en-US" sz="2800" dirty="0">
                <a:solidFill>
                  <a:schemeClr val="bg1"/>
                </a:solidFill>
                <a:latin typeface="Comic Sans MS" panose="030F0702030302020204" pitchFamily="66" charset="0"/>
                <a:ea typeface="黑体" panose="02010609060101010101" pitchFamily="49" charset="-122"/>
              </a:endParaRPr>
            </a:p>
          </p:txBody>
        </p:sp>
      </p:grp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03200" y="1602159"/>
            <a:ext cx="11654971" cy="378565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indent="30480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1. mine__________                2. theirs_________ </a:t>
            </a:r>
          </a:p>
          <a:p>
            <a:pPr lvl="0" indent="30480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3. hers _________                4. ours___________ </a:t>
            </a:r>
          </a:p>
          <a:p>
            <a:pPr lvl="0" indent="30480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5. his  __________               6. yours__________ </a:t>
            </a: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2548605" y="2087839"/>
            <a:ext cx="1008609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我的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213047" y="1033851"/>
            <a:ext cx="76757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3200" b="1" dirty="0">
                <a:solidFill>
                  <a:srgbClr val="66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kumimoji="1" lang="zh-CN" altLang="en-US" sz="3200" b="1" dirty="0" smtClean="0">
                <a:solidFill>
                  <a:srgbClr val="66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、译成汉语</a:t>
            </a:r>
            <a:r>
              <a:rPr kumimoji="1" lang="zh-CN" altLang="zh-CN" sz="3200" b="1" dirty="0" smtClean="0">
                <a:solidFill>
                  <a:srgbClr val="66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sz="3200" dirty="0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7907042" y="2087839"/>
            <a:ext cx="2646878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他</a:t>
            </a:r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她</a:t>
            </a:r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它们的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2624755" y="3321366"/>
            <a:ext cx="1005403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她的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8167670" y="3326067"/>
            <a:ext cx="1415772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我们的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2624754" y="4526235"/>
            <a:ext cx="1005403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他的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8372854" y="4526234"/>
            <a:ext cx="2031325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</a:t>
            </a:r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你们的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6" grpId="0"/>
      <p:bldP spid="22" grpId="0"/>
      <p:bldP spid="23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496341" y="1368929"/>
            <a:ext cx="9199318" cy="536602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indent="3048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1.  hers    her</a:t>
            </a:r>
          </a:p>
          <a:p>
            <a:pPr lvl="0" indent="3048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    This is _______ jacket.  </a:t>
            </a:r>
          </a:p>
          <a:p>
            <a:pPr lvl="0" indent="3048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    The jacket is _________.</a:t>
            </a:r>
          </a:p>
          <a:p>
            <a:pPr lvl="0" indent="3048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2.  ours    our</a:t>
            </a:r>
          </a:p>
          <a:p>
            <a:pPr lvl="0" indent="3048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   These are _______ books.</a:t>
            </a:r>
          </a:p>
          <a:p>
            <a:pPr lvl="0" indent="3048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   The books are_______.</a:t>
            </a:r>
          </a:p>
          <a:p>
            <a:pPr lvl="0" indent="3048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3.    my     mine</a:t>
            </a:r>
          </a:p>
          <a:p>
            <a:pPr lvl="0" indent="3048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   Look! It isn’t ________ picture. </a:t>
            </a:r>
          </a:p>
          <a:p>
            <a:pPr lvl="0" indent="3048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       ________ is yellow.</a:t>
            </a:r>
          </a:p>
        </p:txBody>
      </p:sp>
      <p:pic>
        <p:nvPicPr>
          <p:cNvPr id="32" name="图片 31" descr="图标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  <p:sp>
        <p:nvSpPr>
          <p:cNvPr id="34" name="Rectangle 9"/>
          <p:cNvSpPr>
            <a:spLocks noChangeArrowheads="1"/>
          </p:cNvSpPr>
          <p:nvPr/>
        </p:nvSpPr>
        <p:spPr bwMode="auto">
          <a:xfrm>
            <a:off x="606807" y="780043"/>
            <a:ext cx="47977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3200" b="1" dirty="0">
                <a:solidFill>
                  <a:srgbClr val="66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kumimoji="1" lang="zh-CN" altLang="en-US" sz="3200" b="1" dirty="0" smtClean="0">
                <a:solidFill>
                  <a:srgbClr val="66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、选词填空。</a:t>
            </a:r>
            <a:endParaRPr kumimoji="1" lang="zh-CN" altLang="zh-CN" sz="3200" b="1" dirty="0">
              <a:solidFill>
                <a:srgbClr val="66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9652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0" y="14605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20447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0" y="259715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0" y="315595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4316927" y="1992642"/>
            <a:ext cx="843501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her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404585" y="2580636"/>
            <a:ext cx="1043876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hers</a:t>
            </a: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4738678" y="3734728"/>
            <a:ext cx="811441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our</a:t>
            </a: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5316023" y="4341500"/>
            <a:ext cx="1011815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ours</a:t>
            </a: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5316023" y="5473952"/>
            <a:ext cx="716863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my</a:t>
            </a: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3137632" y="6109246"/>
            <a:ext cx="1225015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Mine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4" grpId="0"/>
      <p:bldP spid="15" grpId="0"/>
      <p:bldP spid="16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761598" y="1934221"/>
            <a:ext cx="6170279" cy="363791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514350" lvl="0" indent="-51435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altLang="zh-CN" sz="3200" dirty="0" smtClean="0">
                <a:latin typeface="Comic Sans MS" panose="030F0702030302020204" pitchFamily="66" charset="0"/>
              </a:rPr>
              <a:t>is  dog  yours the</a:t>
            </a:r>
            <a:r>
              <a:rPr lang="pt-BR" altLang="zh-CN" sz="3200" dirty="0" smtClean="0">
                <a:latin typeface="Comic Sans MS" panose="030F0702030302020204" pitchFamily="66" charset="0"/>
              </a:rPr>
              <a:t> (.)</a:t>
            </a:r>
          </a:p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altLang="zh-CN" sz="3200" dirty="0">
                <a:latin typeface="Comic Sans MS" panose="030F0702030302020204" pitchFamily="66" charset="0"/>
              </a:rPr>
              <a:t> </a:t>
            </a:r>
            <a:r>
              <a:rPr lang="pt-BR" altLang="zh-CN" sz="3200" dirty="0" smtClean="0">
                <a:latin typeface="Comic Sans MS" panose="030F0702030302020204" pitchFamily="66" charset="0"/>
              </a:rPr>
              <a:t> ______________________</a:t>
            </a:r>
          </a:p>
          <a:p>
            <a:pPr lvl="0" indent="3048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altLang="zh-CN" sz="3200" dirty="0" smtClean="0">
                <a:latin typeface="Comic Sans MS" panose="030F0702030302020204" pitchFamily="66" charset="0"/>
              </a:rPr>
              <a:t> 2. my  dog  that’s(.)</a:t>
            </a:r>
          </a:p>
          <a:p>
            <a:pPr lvl="0" indent="3048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altLang="zh-CN" sz="3200" dirty="0" smtClean="0">
                <a:latin typeface="Comic Sans MS" panose="030F0702030302020204" pitchFamily="66" charset="0"/>
              </a:rPr>
              <a:t>______________________</a:t>
            </a:r>
          </a:p>
          <a:p>
            <a:pPr lvl="0" indent="3048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altLang="zh-CN" sz="3200" dirty="0" smtClean="0">
                <a:latin typeface="Comic Sans MS" panose="030F0702030302020204" pitchFamily="66" charset="0"/>
              </a:rPr>
              <a:t> 3. book   is   that  whose (?)</a:t>
            </a:r>
          </a:p>
          <a:p>
            <a:pPr lvl="0" indent="3048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altLang="zh-CN" sz="3200" dirty="0" smtClean="0">
                <a:latin typeface="Comic Sans MS" panose="030F0702030302020204" pitchFamily="66" charset="0"/>
              </a:rPr>
              <a:t>______________________</a:t>
            </a:r>
            <a:endParaRPr lang="en-US" altLang="zh-CN" sz="3200" dirty="0" smtClean="0">
              <a:latin typeface="Comic Sans MS" panose="030F0702030302020204" pitchFamily="66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222115" y="2558396"/>
            <a:ext cx="6084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dog is yours.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2" name="图片 31" descr="图标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  <p:sp>
        <p:nvSpPr>
          <p:cNvPr id="34" name="Rectangle 9"/>
          <p:cNvSpPr>
            <a:spLocks noChangeArrowheads="1"/>
          </p:cNvSpPr>
          <p:nvPr/>
        </p:nvSpPr>
        <p:spPr bwMode="auto">
          <a:xfrm>
            <a:off x="543580" y="1247390"/>
            <a:ext cx="47977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3200" b="1" dirty="0" smtClean="0">
                <a:solidFill>
                  <a:srgbClr val="66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三、连词成句</a:t>
            </a:r>
            <a:r>
              <a:rPr kumimoji="1" lang="zh-CN" altLang="zh-CN" sz="3200" b="1" dirty="0" smtClean="0">
                <a:solidFill>
                  <a:srgbClr val="66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kumimoji="1" lang="zh-CN" altLang="zh-CN" sz="3200" b="1" dirty="0">
              <a:solidFill>
                <a:srgbClr val="66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79333" y="3690320"/>
            <a:ext cx="582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That’s my dog.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90748" y="4932060"/>
            <a:ext cx="7634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Whose book is that?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"/>
          <p:cNvGrpSpPr/>
          <p:nvPr/>
        </p:nvGrpSpPr>
        <p:grpSpPr>
          <a:xfrm>
            <a:off x="91385" y="121647"/>
            <a:ext cx="2847757" cy="727439"/>
            <a:chOff x="182825" y="1571625"/>
            <a:chExt cx="2838411" cy="732050"/>
          </a:xfrm>
        </p:grpSpPr>
        <p:sp>
          <p:nvSpPr>
            <p:cNvPr id="8" name="矩形: 圆角 5"/>
            <p:cNvSpPr/>
            <p:nvPr/>
          </p:nvSpPr>
          <p:spPr>
            <a:xfrm>
              <a:off x="251986" y="1621051"/>
              <a:ext cx="2735304" cy="6826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" name="矩形: 圆角 6"/>
            <p:cNvSpPr/>
            <p:nvPr/>
          </p:nvSpPr>
          <p:spPr>
            <a:xfrm>
              <a:off x="182825" y="1571625"/>
              <a:ext cx="2752305" cy="682624"/>
            </a:xfrm>
            <a:prstGeom prst="roundRect">
              <a:avLst>
                <a:gd name="adj" fmla="val 50000"/>
              </a:avLst>
            </a:prstGeom>
            <a:solidFill>
              <a:srgbClr val="4BB3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278302" y="1647824"/>
              <a:ext cx="496773" cy="496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00" y="1687331"/>
              <a:ext cx="428200" cy="428200"/>
            </a:xfrm>
            <a:prstGeom prst="rect">
              <a:avLst/>
            </a:prstGeom>
          </p:spPr>
        </p:pic>
        <p:sp>
          <p:nvSpPr>
            <p:cNvPr id="12" name="文本框 8"/>
            <p:cNvSpPr txBox="1"/>
            <p:nvPr/>
          </p:nvSpPr>
          <p:spPr>
            <a:xfrm>
              <a:off x="893681" y="1631098"/>
              <a:ext cx="2127555" cy="526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Comic Sans MS" panose="030F0702030302020204" pitchFamily="66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Summary</a:t>
              </a:r>
              <a:endParaRPr lang="zh-CN" altLang="en-US" sz="2800" dirty="0">
                <a:solidFill>
                  <a:schemeClr val="bg1"/>
                </a:solidFill>
                <a:latin typeface="Comic Sans MS" panose="030F0702030302020204" pitchFamily="66" charset="0"/>
                <a:ea typeface="黑体" panose="02010609060101010101" pitchFamily="49" charset="-122"/>
              </a:endParaRPr>
            </a:p>
          </p:txBody>
        </p:sp>
      </p:grpSp>
      <p:sp>
        <p:nvSpPr>
          <p:cNvPr id="13" name="文本框 7"/>
          <p:cNvSpPr txBox="1"/>
          <p:nvPr/>
        </p:nvSpPr>
        <p:spPr>
          <a:xfrm>
            <a:off x="3854206" y="2788575"/>
            <a:ext cx="3746788" cy="1611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chemeClr val="bg1"/>
                </a:solidFill>
                <a:latin typeface="华康少女文字W5(P)" pitchFamily="82" charset="-122"/>
                <a:ea typeface="华康少女文字W5(P)" pitchFamily="82" charset="-122"/>
                <a:cs typeface="Segoe UI Semilight" pitchFamily="34" charset="0"/>
              </a:rPr>
              <a:t>七彩课堂 </a:t>
            </a:r>
            <a:endParaRPr lang="en-US" altLang="zh-CN" sz="6000" dirty="0">
              <a:solidFill>
                <a:schemeClr val="bg1"/>
              </a:solidFill>
              <a:latin typeface="华康少女文字W5(P)" pitchFamily="82" charset="-122"/>
              <a:ea typeface="华康少女文字W5(P)" pitchFamily="82" charset="-122"/>
              <a:cs typeface="Segoe UI Semilight" pitchFamily="34" charset="0"/>
            </a:endParaRPr>
          </a:p>
          <a:p>
            <a:pPr algn="ctr"/>
            <a:r>
              <a:rPr lang="zh-CN" altLang="en-US" sz="6000" dirty="0">
                <a:solidFill>
                  <a:schemeClr val="bg1"/>
                </a:solidFill>
                <a:latin typeface="华康少女文字W5(P)" pitchFamily="82" charset="-122"/>
                <a:ea typeface="华康少女文字W5(P)" pitchFamily="82" charset="-122"/>
                <a:cs typeface="Segoe UI Semilight" pitchFamily="34" charset="0"/>
              </a:rPr>
              <a:t>伴你成长</a:t>
            </a:r>
            <a:endParaRPr lang="en-US" altLang="zh-CN" sz="6000" dirty="0">
              <a:solidFill>
                <a:schemeClr val="bg1"/>
              </a:solidFill>
              <a:latin typeface="华康少女文字W5(P)" pitchFamily="82" charset="-122"/>
              <a:ea typeface="华康少女文字W5(P)" pitchFamily="82" charset="-122"/>
              <a:cs typeface="Segoe UI Semilight" pitchFamily="34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53912" y="-933064"/>
            <a:ext cx="3988167" cy="9028033"/>
          </a:xfrm>
          <a:prstGeom prst="rect">
            <a:avLst/>
          </a:prstGeom>
        </p:spPr>
      </p:pic>
      <p:grpSp>
        <p:nvGrpSpPr>
          <p:cNvPr id="4" name="组合 32"/>
          <p:cNvGrpSpPr/>
          <p:nvPr/>
        </p:nvGrpSpPr>
        <p:grpSpPr>
          <a:xfrm>
            <a:off x="1358328" y="4513030"/>
            <a:ext cx="1003622" cy="1320338"/>
            <a:chOff x="518592" y="3482801"/>
            <a:chExt cx="1003622" cy="1320338"/>
          </a:xfrm>
        </p:grpSpPr>
        <p:grpSp>
          <p:nvGrpSpPr>
            <p:cNvPr id="5" name="组合 104"/>
            <p:cNvGrpSpPr/>
            <p:nvPr/>
          </p:nvGrpSpPr>
          <p:grpSpPr>
            <a:xfrm>
              <a:off x="518592" y="3923676"/>
              <a:ext cx="1003622" cy="879463"/>
              <a:chOff x="5940425" y="3290888"/>
              <a:chExt cx="307975" cy="269875"/>
            </a:xfrm>
            <a:solidFill>
              <a:schemeClr val="accent1"/>
            </a:solidFill>
          </p:grpSpPr>
          <p:sp>
            <p:nvSpPr>
              <p:cNvPr id="39" name="Freeform 5"/>
              <p:cNvSpPr/>
              <p:nvPr/>
            </p:nvSpPr>
            <p:spPr bwMode="auto">
              <a:xfrm>
                <a:off x="6021388" y="3344863"/>
                <a:ext cx="120650" cy="19050"/>
              </a:xfrm>
              <a:custGeom>
                <a:avLst/>
                <a:gdLst>
                  <a:gd name="T0" fmla="*/ 31 w 31"/>
                  <a:gd name="T1" fmla="*/ 2 h 5"/>
                  <a:gd name="T2" fmla="*/ 15 w 31"/>
                  <a:gd name="T3" fmla="*/ 2 h 5"/>
                  <a:gd name="T4" fmla="*/ 0 w 31"/>
                  <a:gd name="T5" fmla="*/ 5 h 5"/>
                  <a:gd name="T6" fmla="*/ 5 w 31"/>
                  <a:gd name="T7" fmla="*/ 2 h 5"/>
                  <a:gd name="T8" fmla="*/ 13 w 31"/>
                  <a:gd name="T9" fmla="*/ 1 h 5"/>
                  <a:gd name="T10" fmla="*/ 31 w 31"/>
                  <a:gd name="T1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5">
                    <a:moveTo>
                      <a:pt x="31" y="2"/>
                    </a:moveTo>
                    <a:cubicBezTo>
                      <a:pt x="26" y="3"/>
                      <a:pt x="20" y="2"/>
                      <a:pt x="15" y="2"/>
                    </a:cubicBezTo>
                    <a:cubicBezTo>
                      <a:pt x="10" y="3"/>
                      <a:pt x="5" y="5"/>
                      <a:pt x="0" y="5"/>
                    </a:cubicBezTo>
                    <a:cubicBezTo>
                      <a:pt x="0" y="2"/>
                      <a:pt x="3" y="3"/>
                      <a:pt x="5" y="2"/>
                    </a:cubicBezTo>
                    <a:cubicBezTo>
                      <a:pt x="8" y="2"/>
                      <a:pt x="10" y="1"/>
                      <a:pt x="13" y="1"/>
                    </a:cubicBezTo>
                    <a:cubicBezTo>
                      <a:pt x="18" y="0"/>
                      <a:pt x="25" y="0"/>
                      <a:pt x="3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sz="18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Freeform 6"/>
              <p:cNvSpPr/>
              <p:nvPr/>
            </p:nvSpPr>
            <p:spPr bwMode="auto">
              <a:xfrm>
                <a:off x="6029325" y="3408363"/>
                <a:ext cx="128588" cy="26988"/>
              </a:xfrm>
              <a:custGeom>
                <a:avLst/>
                <a:gdLst>
                  <a:gd name="T0" fmla="*/ 33 w 33"/>
                  <a:gd name="T1" fmla="*/ 2 h 7"/>
                  <a:gd name="T2" fmla="*/ 5 w 33"/>
                  <a:gd name="T3" fmla="*/ 5 h 7"/>
                  <a:gd name="T4" fmla="*/ 0 w 33"/>
                  <a:gd name="T5" fmla="*/ 6 h 7"/>
                  <a:gd name="T6" fmla="*/ 16 w 33"/>
                  <a:gd name="T7" fmla="*/ 2 h 7"/>
                  <a:gd name="T8" fmla="*/ 33 w 33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7">
                    <a:moveTo>
                      <a:pt x="33" y="2"/>
                    </a:moveTo>
                    <a:cubicBezTo>
                      <a:pt x="24" y="3"/>
                      <a:pt x="13" y="3"/>
                      <a:pt x="5" y="5"/>
                    </a:cubicBezTo>
                    <a:cubicBezTo>
                      <a:pt x="3" y="6"/>
                      <a:pt x="2" y="7"/>
                      <a:pt x="0" y="6"/>
                    </a:cubicBezTo>
                    <a:cubicBezTo>
                      <a:pt x="4" y="3"/>
                      <a:pt x="11" y="2"/>
                      <a:pt x="16" y="2"/>
                    </a:cubicBezTo>
                    <a:cubicBezTo>
                      <a:pt x="22" y="1"/>
                      <a:pt x="28" y="0"/>
                      <a:pt x="3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sz="18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Freeform 7"/>
              <p:cNvSpPr/>
              <p:nvPr/>
            </p:nvSpPr>
            <p:spPr bwMode="auto">
              <a:xfrm>
                <a:off x="6034088" y="3467101"/>
                <a:ext cx="147638" cy="22225"/>
              </a:xfrm>
              <a:custGeom>
                <a:avLst/>
                <a:gdLst>
                  <a:gd name="T0" fmla="*/ 38 w 38"/>
                  <a:gd name="T1" fmla="*/ 4 h 6"/>
                  <a:gd name="T2" fmla="*/ 28 w 38"/>
                  <a:gd name="T3" fmla="*/ 3 h 6"/>
                  <a:gd name="T4" fmla="*/ 8 w 38"/>
                  <a:gd name="T5" fmla="*/ 5 h 6"/>
                  <a:gd name="T6" fmla="*/ 0 w 38"/>
                  <a:gd name="T7" fmla="*/ 5 h 6"/>
                  <a:gd name="T8" fmla="*/ 7 w 38"/>
                  <a:gd name="T9" fmla="*/ 4 h 6"/>
                  <a:gd name="T10" fmla="*/ 16 w 38"/>
                  <a:gd name="T11" fmla="*/ 3 h 6"/>
                  <a:gd name="T12" fmla="*/ 38 w 38"/>
                  <a:gd name="T1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6">
                    <a:moveTo>
                      <a:pt x="38" y="4"/>
                    </a:moveTo>
                    <a:cubicBezTo>
                      <a:pt x="36" y="5"/>
                      <a:pt x="31" y="3"/>
                      <a:pt x="28" y="3"/>
                    </a:cubicBezTo>
                    <a:cubicBezTo>
                      <a:pt x="22" y="4"/>
                      <a:pt x="15" y="5"/>
                      <a:pt x="8" y="5"/>
                    </a:cubicBezTo>
                    <a:cubicBezTo>
                      <a:pt x="5" y="6"/>
                      <a:pt x="2" y="6"/>
                      <a:pt x="0" y="5"/>
                    </a:cubicBezTo>
                    <a:cubicBezTo>
                      <a:pt x="2" y="3"/>
                      <a:pt x="5" y="4"/>
                      <a:pt x="7" y="4"/>
                    </a:cubicBezTo>
                    <a:cubicBezTo>
                      <a:pt x="10" y="4"/>
                      <a:pt x="13" y="4"/>
                      <a:pt x="16" y="3"/>
                    </a:cubicBezTo>
                    <a:cubicBezTo>
                      <a:pt x="23" y="2"/>
                      <a:pt x="32" y="0"/>
                      <a:pt x="3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sz="18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Freeform 8"/>
              <p:cNvSpPr/>
              <p:nvPr/>
            </p:nvSpPr>
            <p:spPr bwMode="auto">
              <a:xfrm>
                <a:off x="6034088" y="3502026"/>
                <a:ext cx="120650" cy="23813"/>
              </a:xfrm>
              <a:custGeom>
                <a:avLst/>
                <a:gdLst>
                  <a:gd name="T0" fmla="*/ 31 w 31"/>
                  <a:gd name="T1" fmla="*/ 2 h 6"/>
                  <a:gd name="T2" fmla="*/ 0 w 31"/>
                  <a:gd name="T3" fmla="*/ 6 h 6"/>
                  <a:gd name="T4" fmla="*/ 0 w 31"/>
                  <a:gd name="T5" fmla="*/ 5 h 6"/>
                  <a:gd name="T6" fmla="*/ 31 w 31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6">
                    <a:moveTo>
                      <a:pt x="31" y="2"/>
                    </a:moveTo>
                    <a:cubicBezTo>
                      <a:pt x="20" y="3"/>
                      <a:pt x="10" y="5"/>
                      <a:pt x="0" y="6"/>
                    </a:cubicBezTo>
                    <a:cubicBezTo>
                      <a:pt x="0" y="6"/>
                      <a:pt x="0" y="6"/>
                      <a:pt x="0" y="5"/>
                    </a:cubicBezTo>
                    <a:cubicBezTo>
                      <a:pt x="10" y="3"/>
                      <a:pt x="20" y="0"/>
                      <a:pt x="3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sz="18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Freeform 9"/>
              <p:cNvSpPr>
                <a:spLocks noEditPoints="1"/>
              </p:cNvSpPr>
              <p:nvPr/>
            </p:nvSpPr>
            <p:spPr bwMode="auto">
              <a:xfrm>
                <a:off x="5940425" y="3290888"/>
                <a:ext cx="307975" cy="269875"/>
              </a:xfrm>
              <a:custGeom>
                <a:avLst/>
                <a:gdLst>
                  <a:gd name="T0" fmla="*/ 70 w 79"/>
                  <a:gd name="T1" fmla="*/ 4 h 69"/>
                  <a:gd name="T2" fmla="*/ 78 w 79"/>
                  <a:gd name="T3" fmla="*/ 7 h 69"/>
                  <a:gd name="T4" fmla="*/ 74 w 79"/>
                  <a:gd name="T5" fmla="*/ 18 h 69"/>
                  <a:gd name="T6" fmla="*/ 75 w 79"/>
                  <a:gd name="T7" fmla="*/ 21 h 69"/>
                  <a:gd name="T8" fmla="*/ 74 w 79"/>
                  <a:gd name="T9" fmla="*/ 22 h 69"/>
                  <a:gd name="T10" fmla="*/ 71 w 79"/>
                  <a:gd name="T11" fmla="*/ 29 h 69"/>
                  <a:gd name="T12" fmla="*/ 73 w 79"/>
                  <a:gd name="T13" fmla="*/ 43 h 69"/>
                  <a:gd name="T14" fmla="*/ 72 w 79"/>
                  <a:gd name="T15" fmla="*/ 44 h 69"/>
                  <a:gd name="T16" fmla="*/ 68 w 79"/>
                  <a:gd name="T17" fmla="*/ 47 h 69"/>
                  <a:gd name="T18" fmla="*/ 11 w 79"/>
                  <a:gd name="T19" fmla="*/ 51 h 69"/>
                  <a:gd name="T20" fmla="*/ 70 w 79"/>
                  <a:gd name="T21" fmla="*/ 61 h 69"/>
                  <a:gd name="T22" fmla="*/ 72 w 79"/>
                  <a:gd name="T23" fmla="*/ 45 h 69"/>
                  <a:gd name="T24" fmla="*/ 75 w 79"/>
                  <a:gd name="T25" fmla="*/ 48 h 69"/>
                  <a:gd name="T26" fmla="*/ 74 w 79"/>
                  <a:gd name="T27" fmla="*/ 63 h 69"/>
                  <a:gd name="T28" fmla="*/ 76 w 79"/>
                  <a:gd name="T29" fmla="*/ 66 h 69"/>
                  <a:gd name="T30" fmla="*/ 76 w 79"/>
                  <a:gd name="T31" fmla="*/ 69 h 69"/>
                  <a:gd name="T32" fmla="*/ 22 w 79"/>
                  <a:gd name="T33" fmla="*/ 68 h 69"/>
                  <a:gd name="T34" fmla="*/ 15 w 79"/>
                  <a:gd name="T35" fmla="*/ 66 h 69"/>
                  <a:gd name="T36" fmla="*/ 3 w 79"/>
                  <a:gd name="T37" fmla="*/ 55 h 69"/>
                  <a:gd name="T38" fmla="*/ 8 w 79"/>
                  <a:gd name="T39" fmla="*/ 45 h 69"/>
                  <a:gd name="T40" fmla="*/ 17 w 79"/>
                  <a:gd name="T41" fmla="*/ 45 h 69"/>
                  <a:gd name="T42" fmla="*/ 10 w 79"/>
                  <a:gd name="T43" fmla="*/ 45 h 69"/>
                  <a:gd name="T44" fmla="*/ 1 w 79"/>
                  <a:gd name="T45" fmla="*/ 33 h 69"/>
                  <a:gd name="T46" fmla="*/ 4 w 79"/>
                  <a:gd name="T47" fmla="*/ 24 h 69"/>
                  <a:gd name="T48" fmla="*/ 1 w 79"/>
                  <a:gd name="T49" fmla="*/ 15 h 69"/>
                  <a:gd name="T50" fmla="*/ 5 w 79"/>
                  <a:gd name="T51" fmla="*/ 7 h 69"/>
                  <a:gd name="T52" fmla="*/ 18 w 79"/>
                  <a:gd name="T53" fmla="*/ 2 h 69"/>
                  <a:gd name="T54" fmla="*/ 71 w 79"/>
                  <a:gd name="T55" fmla="*/ 3 h 69"/>
                  <a:gd name="T56" fmla="*/ 55 w 79"/>
                  <a:gd name="T57" fmla="*/ 6 h 69"/>
                  <a:gd name="T58" fmla="*/ 7 w 79"/>
                  <a:gd name="T59" fmla="*/ 16 h 69"/>
                  <a:gd name="T60" fmla="*/ 67 w 79"/>
                  <a:gd name="T61" fmla="*/ 20 h 69"/>
                  <a:gd name="T62" fmla="*/ 22 w 79"/>
                  <a:gd name="T63" fmla="*/ 14 h 69"/>
                  <a:gd name="T64" fmla="*/ 65 w 79"/>
                  <a:gd name="T65" fmla="*/ 11 h 69"/>
                  <a:gd name="T66" fmla="*/ 56 w 79"/>
                  <a:gd name="T67" fmla="*/ 7 h 69"/>
                  <a:gd name="T68" fmla="*/ 20 w 79"/>
                  <a:gd name="T69" fmla="*/ 7 h 69"/>
                  <a:gd name="T70" fmla="*/ 54 w 79"/>
                  <a:gd name="T71" fmla="*/ 25 h 69"/>
                  <a:gd name="T72" fmla="*/ 54 w 79"/>
                  <a:gd name="T73" fmla="*/ 25 h 69"/>
                  <a:gd name="T74" fmla="*/ 23 w 79"/>
                  <a:gd name="T75" fmla="*/ 30 h 69"/>
                  <a:gd name="T76" fmla="*/ 10 w 79"/>
                  <a:gd name="T77" fmla="*/ 41 h 69"/>
                  <a:gd name="T78" fmla="*/ 67 w 79"/>
                  <a:gd name="T79" fmla="*/ 30 h 69"/>
                  <a:gd name="T80" fmla="*/ 61 w 79"/>
                  <a:gd name="T81" fmla="*/ 27 h 69"/>
                  <a:gd name="T82" fmla="*/ 53 w 79"/>
                  <a:gd name="T83" fmla="*/ 25 h 69"/>
                  <a:gd name="T84" fmla="*/ 13 w 79"/>
                  <a:gd name="T85" fmla="*/ 26 h 69"/>
                  <a:gd name="T86" fmla="*/ 12 w 79"/>
                  <a:gd name="T87" fmla="*/ 25 h 69"/>
                  <a:gd name="T88" fmla="*/ 48 w 79"/>
                  <a:gd name="T89" fmla="*/ 45 h 69"/>
                  <a:gd name="T90" fmla="*/ 48 w 79"/>
                  <a:gd name="T91" fmla="*/ 45 h 69"/>
                  <a:gd name="T92" fmla="*/ 42 w 79"/>
                  <a:gd name="T93" fmla="*/ 45 h 69"/>
                  <a:gd name="T94" fmla="*/ 21 w 79"/>
                  <a:gd name="T95" fmla="*/ 44 h 69"/>
                  <a:gd name="T96" fmla="*/ 21 w 79"/>
                  <a:gd name="T97" fmla="*/ 44 h 69"/>
                  <a:gd name="T98" fmla="*/ 39 w 79"/>
                  <a:gd name="T99" fmla="*/ 45 h 69"/>
                  <a:gd name="T100" fmla="*/ 69 w 79"/>
                  <a:gd name="T101" fmla="*/ 56 h 69"/>
                  <a:gd name="T102" fmla="*/ 69 w 79"/>
                  <a:gd name="T103" fmla="*/ 56 h 69"/>
                  <a:gd name="T104" fmla="*/ 74 w 79"/>
                  <a:gd name="T105" fmla="*/ 63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9" h="69">
                    <a:moveTo>
                      <a:pt x="71" y="3"/>
                    </a:moveTo>
                    <a:cubicBezTo>
                      <a:pt x="71" y="4"/>
                      <a:pt x="70" y="3"/>
                      <a:pt x="70" y="4"/>
                    </a:cubicBezTo>
                    <a:cubicBezTo>
                      <a:pt x="73" y="5"/>
                      <a:pt x="77" y="3"/>
                      <a:pt x="79" y="5"/>
                    </a:cubicBezTo>
                    <a:cubicBezTo>
                      <a:pt x="79" y="6"/>
                      <a:pt x="78" y="6"/>
                      <a:pt x="78" y="7"/>
                    </a:cubicBezTo>
                    <a:cubicBezTo>
                      <a:pt x="74" y="7"/>
                      <a:pt x="70" y="8"/>
                      <a:pt x="68" y="11"/>
                    </a:cubicBezTo>
                    <a:cubicBezTo>
                      <a:pt x="66" y="16"/>
                      <a:pt x="71" y="18"/>
                      <a:pt x="74" y="18"/>
                    </a:cubicBezTo>
                    <a:cubicBezTo>
                      <a:pt x="74" y="19"/>
                      <a:pt x="75" y="19"/>
                      <a:pt x="75" y="20"/>
                    </a:cubicBezTo>
                    <a:cubicBezTo>
                      <a:pt x="75" y="20"/>
                      <a:pt x="75" y="20"/>
                      <a:pt x="75" y="21"/>
                    </a:cubicBezTo>
                    <a:cubicBezTo>
                      <a:pt x="74" y="21"/>
                      <a:pt x="74" y="22"/>
                      <a:pt x="73" y="22"/>
                    </a:cubicBezTo>
                    <a:cubicBezTo>
                      <a:pt x="73" y="22"/>
                      <a:pt x="74" y="22"/>
                      <a:pt x="74" y="22"/>
                    </a:cubicBezTo>
                    <a:cubicBezTo>
                      <a:pt x="73" y="25"/>
                      <a:pt x="75" y="26"/>
                      <a:pt x="74" y="28"/>
                    </a:cubicBezTo>
                    <a:cubicBezTo>
                      <a:pt x="73" y="28"/>
                      <a:pt x="72" y="28"/>
                      <a:pt x="71" y="29"/>
                    </a:cubicBezTo>
                    <a:cubicBezTo>
                      <a:pt x="71" y="34"/>
                      <a:pt x="73" y="37"/>
                      <a:pt x="75" y="42"/>
                    </a:cubicBezTo>
                    <a:cubicBezTo>
                      <a:pt x="74" y="42"/>
                      <a:pt x="74" y="43"/>
                      <a:pt x="73" y="43"/>
                    </a:cubicBezTo>
                    <a:cubicBezTo>
                      <a:pt x="72" y="42"/>
                      <a:pt x="70" y="42"/>
                      <a:pt x="69" y="42"/>
                    </a:cubicBezTo>
                    <a:cubicBezTo>
                      <a:pt x="70" y="43"/>
                      <a:pt x="72" y="42"/>
                      <a:pt x="72" y="44"/>
                    </a:cubicBezTo>
                    <a:cubicBezTo>
                      <a:pt x="72" y="46"/>
                      <a:pt x="70" y="44"/>
                      <a:pt x="69" y="45"/>
                    </a:cubicBezTo>
                    <a:cubicBezTo>
                      <a:pt x="68" y="45"/>
                      <a:pt x="68" y="46"/>
                      <a:pt x="68" y="47"/>
                    </a:cubicBezTo>
                    <a:cubicBezTo>
                      <a:pt x="66" y="47"/>
                      <a:pt x="66" y="46"/>
                      <a:pt x="65" y="46"/>
                    </a:cubicBezTo>
                    <a:cubicBezTo>
                      <a:pt x="48" y="46"/>
                      <a:pt x="26" y="45"/>
                      <a:pt x="11" y="51"/>
                    </a:cubicBezTo>
                    <a:cubicBezTo>
                      <a:pt x="4" y="66"/>
                      <a:pt x="27" y="62"/>
                      <a:pt x="38" y="63"/>
                    </a:cubicBezTo>
                    <a:cubicBezTo>
                      <a:pt x="49" y="63"/>
                      <a:pt x="61" y="63"/>
                      <a:pt x="70" y="61"/>
                    </a:cubicBezTo>
                    <a:cubicBezTo>
                      <a:pt x="69" y="58"/>
                      <a:pt x="65" y="58"/>
                      <a:pt x="65" y="54"/>
                    </a:cubicBezTo>
                    <a:cubicBezTo>
                      <a:pt x="66" y="51"/>
                      <a:pt x="71" y="49"/>
                      <a:pt x="72" y="45"/>
                    </a:cubicBezTo>
                    <a:cubicBezTo>
                      <a:pt x="74" y="46"/>
                      <a:pt x="74" y="44"/>
                      <a:pt x="76" y="45"/>
                    </a:cubicBezTo>
                    <a:cubicBezTo>
                      <a:pt x="76" y="46"/>
                      <a:pt x="75" y="46"/>
                      <a:pt x="75" y="48"/>
                    </a:cubicBezTo>
                    <a:cubicBezTo>
                      <a:pt x="70" y="50"/>
                      <a:pt x="70" y="59"/>
                      <a:pt x="75" y="61"/>
                    </a:cubicBezTo>
                    <a:cubicBezTo>
                      <a:pt x="74" y="62"/>
                      <a:pt x="75" y="63"/>
                      <a:pt x="74" y="63"/>
                    </a:cubicBezTo>
                    <a:cubicBezTo>
                      <a:pt x="75" y="64"/>
                      <a:pt x="78" y="63"/>
                      <a:pt x="78" y="65"/>
                    </a:cubicBezTo>
                    <a:cubicBezTo>
                      <a:pt x="78" y="66"/>
                      <a:pt x="77" y="65"/>
                      <a:pt x="76" y="66"/>
                    </a:cubicBezTo>
                    <a:cubicBezTo>
                      <a:pt x="76" y="66"/>
                      <a:pt x="77" y="67"/>
                      <a:pt x="78" y="67"/>
                    </a:cubicBezTo>
                    <a:cubicBezTo>
                      <a:pt x="77" y="68"/>
                      <a:pt x="76" y="68"/>
                      <a:pt x="76" y="69"/>
                    </a:cubicBezTo>
                    <a:cubicBezTo>
                      <a:pt x="57" y="68"/>
                      <a:pt x="38" y="67"/>
                      <a:pt x="21" y="69"/>
                    </a:cubicBezTo>
                    <a:cubicBezTo>
                      <a:pt x="21" y="68"/>
                      <a:pt x="21" y="67"/>
                      <a:pt x="22" y="68"/>
                    </a:cubicBezTo>
                    <a:cubicBezTo>
                      <a:pt x="21" y="67"/>
                      <a:pt x="21" y="67"/>
                      <a:pt x="21" y="66"/>
                    </a:cubicBezTo>
                    <a:cubicBezTo>
                      <a:pt x="19" y="65"/>
                      <a:pt x="17" y="66"/>
                      <a:pt x="15" y="66"/>
                    </a:cubicBezTo>
                    <a:cubicBezTo>
                      <a:pt x="14" y="68"/>
                      <a:pt x="13" y="68"/>
                      <a:pt x="10" y="67"/>
                    </a:cubicBezTo>
                    <a:cubicBezTo>
                      <a:pt x="8" y="63"/>
                      <a:pt x="3" y="61"/>
                      <a:pt x="3" y="55"/>
                    </a:cubicBezTo>
                    <a:cubicBezTo>
                      <a:pt x="3" y="52"/>
                      <a:pt x="5" y="47"/>
                      <a:pt x="7" y="44"/>
                    </a:cubicBezTo>
                    <a:cubicBezTo>
                      <a:pt x="7" y="45"/>
                      <a:pt x="7" y="45"/>
                      <a:pt x="8" y="45"/>
                    </a:cubicBezTo>
                    <a:cubicBezTo>
                      <a:pt x="8" y="45"/>
                      <a:pt x="8" y="46"/>
                      <a:pt x="8" y="46"/>
                    </a:cubicBezTo>
                    <a:cubicBezTo>
                      <a:pt x="11" y="45"/>
                      <a:pt x="14" y="45"/>
                      <a:pt x="17" y="45"/>
                    </a:cubicBezTo>
                    <a:cubicBezTo>
                      <a:pt x="16" y="44"/>
                      <a:pt x="13" y="44"/>
                      <a:pt x="12" y="43"/>
                    </a:cubicBezTo>
                    <a:cubicBezTo>
                      <a:pt x="11" y="44"/>
                      <a:pt x="11" y="45"/>
                      <a:pt x="10" y="45"/>
                    </a:cubicBezTo>
                    <a:cubicBezTo>
                      <a:pt x="7" y="44"/>
                      <a:pt x="5" y="43"/>
                      <a:pt x="3" y="42"/>
                    </a:cubicBezTo>
                    <a:cubicBezTo>
                      <a:pt x="4" y="38"/>
                      <a:pt x="0" y="37"/>
                      <a:pt x="1" y="33"/>
                    </a:cubicBezTo>
                    <a:cubicBezTo>
                      <a:pt x="4" y="30"/>
                      <a:pt x="4" y="26"/>
                      <a:pt x="7" y="26"/>
                    </a:cubicBezTo>
                    <a:cubicBezTo>
                      <a:pt x="5" y="25"/>
                      <a:pt x="4" y="26"/>
                      <a:pt x="4" y="24"/>
                    </a:cubicBezTo>
                    <a:cubicBezTo>
                      <a:pt x="4" y="23"/>
                      <a:pt x="5" y="23"/>
                      <a:pt x="5" y="23"/>
                    </a:cubicBezTo>
                    <a:cubicBezTo>
                      <a:pt x="3" y="20"/>
                      <a:pt x="2" y="18"/>
                      <a:pt x="1" y="15"/>
                    </a:cubicBezTo>
                    <a:cubicBezTo>
                      <a:pt x="3" y="12"/>
                      <a:pt x="2" y="7"/>
                      <a:pt x="5" y="6"/>
                    </a:cubicBezTo>
                    <a:cubicBezTo>
                      <a:pt x="6" y="5"/>
                      <a:pt x="5" y="6"/>
                      <a:pt x="5" y="7"/>
                    </a:cubicBezTo>
                    <a:cubicBezTo>
                      <a:pt x="7" y="5"/>
                      <a:pt x="10" y="5"/>
                      <a:pt x="11" y="3"/>
                    </a:cubicBezTo>
                    <a:cubicBezTo>
                      <a:pt x="13" y="3"/>
                      <a:pt x="17" y="4"/>
                      <a:pt x="18" y="2"/>
                    </a:cubicBezTo>
                    <a:cubicBezTo>
                      <a:pt x="29" y="2"/>
                      <a:pt x="40" y="1"/>
                      <a:pt x="48" y="1"/>
                    </a:cubicBezTo>
                    <a:cubicBezTo>
                      <a:pt x="55" y="2"/>
                      <a:pt x="65" y="0"/>
                      <a:pt x="71" y="3"/>
                    </a:cubicBezTo>
                    <a:close/>
                    <a:moveTo>
                      <a:pt x="56" y="7"/>
                    </a:moveTo>
                    <a:cubicBezTo>
                      <a:pt x="55" y="7"/>
                      <a:pt x="56" y="6"/>
                      <a:pt x="55" y="6"/>
                    </a:cubicBezTo>
                    <a:cubicBezTo>
                      <a:pt x="39" y="7"/>
                      <a:pt x="21" y="8"/>
                      <a:pt x="8" y="13"/>
                    </a:cubicBezTo>
                    <a:cubicBezTo>
                      <a:pt x="8" y="14"/>
                      <a:pt x="8" y="15"/>
                      <a:pt x="7" y="16"/>
                    </a:cubicBezTo>
                    <a:cubicBezTo>
                      <a:pt x="12" y="26"/>
                      <a:pt x="31" y="21"/>
                      <a:pt x="40" y="22"/>
                    </a:cubicBezTo>
                    <a:cubicBezTo>
                      <a:pt x="49" y="21"/>
                      <a:pt x="59" y="21"/>
                      <a:pt x="67" y="20"/>
                    </a:cubicBezTo>
                    <a:cubicBezTo>
                      <a:pt x="66" y="17"/>
                      <a:pt x="63" y="15"/>
                      <a:pt x="64" y="12"/>
                    </a:cubicBezTo>
                    <a:cubicBezTo>
                      <a:pt x="50" y="13"/>
                      <a:pt x="33" y="12"/>
                      <a:pt x="22" y="14"/>
                    </a:cubicBezTo>
                    <a:cubicBezTo>
                      <a:pt x="22" y="14"/>
                      <a:pt x="22" y="13"/>
                      <a:pt x="22" y="12"/>
                    </a:cubicBezTo>
                    <a:cubicBezTo>
                      <a:pt x="35" y="10"/>
                      <a:pt x="49" y="11"/>
                      <a:pt x="65" y="11"/>
                    </a:cubicBezTo>
                    <a:cubicBezTo>
                      <a:pt x="66" y="9"/>
                      <a:pt x="67" y="8"/>
                      <a:pt x="69" y="7"/>
                    </a:cubicBezTo>
                    <a:cubicBezTo>
                      <a:pt x="64" y="7"/>
                      <a:pt x="60" y="6"/>
                      <a:pt x="56" y="7"/>
                    </a:cubicBezTo>
                    <a:close/>
                    <a:moveTo>
                      <a:pt x="16" y="8"/>
                    </a:moveTo>
                    <a:cubicBezTo>
                      <a:pt x="17" y="8"/>
                      <a:pt x="19" y="7"/>
                      <a:pt x="20" y="7"/>
                    </a:cubicBezTo>
                    <a:cubicBezTo>
                      <a:pt x="19" y="7"/>
                      <a:pt x="16" y="6"/>
                      <a:pt x="16" y="8"/>
                    </a:cubicBezTo>
                    <a:close/>
                    <a:moveTo>
                      <a:pt x="54" y="25"/>
                    </a:moveTo>
                    <a:cubicBezTo>
                      <a:pt x="57" y="24"/>
                      <a:pt x="61" y="25"/>
                      <a:pt x="64" y="24"/>
                    </a:cubicBezTo>
                    <a:cubicBezTo>
                      <a:pt x="61" y="24"/>
                      <a:pt x="57" y="24"/>
                      <a:pt x="54" y="25"/>
                    </a:cubicBezTo>
                    <a:close/>
                    <a:moveTo>
                      <a:pt x="61" y="27"/>
                    </a:moveTo>
                    <a:cubicBezTo>
                      <a:pt x="48" y="26"/>
                      <a:pt x="35" y="29"/>
                      <a:pt x="23" y="30"/>
                    </a:cubicBezTo>
                    <a:cubicBezTo>
                      <a:pt x="21" y="30"/>
                      <a:pt x="22" y="28"/>
                      <a:pt x="21" y="28"/>
                    </a:cubicBezTo>
                    <a:cubicBezTo>
                      <a:pt x="14" y="27"/>
                      <a:pt x="4" y="34"/>
                      <a:pt x="10" y="41"/>
                    </a:cubicBezTo>
                    <a:cubicBezTo>
                      <a:pt x="31" y="41"/>
                      <a:pt x="53" y="43"/>
                      <a:pt x="70" y="38"/>
                    </a:cubicBezTo>
                    <a:cubicBezTo>
                      <a:pt x="70" y="35"/>
                      <a:pt x="67" y="33"/>
                      <a:pt x="67" y="30"/>
                    </a:cubicBezTo>
                    <a:cubicBezTo>
                      <a:pt x="68" y="28"/>
                      <a:pt x="70" y="27"/>
                      <a:pt x="70" y="25"/>
                    </a:cubicBezTo>
                    <a:cubicBezTo>
                      <a:pt x="67" y="26"/>
                      <a:pt x="63" y="25"/>
                      <a:pt x="61" y="27"/>
                    </a:cubicBezTo>
                    <a:close/>
                    <a:moveTo>
                      <a:pt x="51" y="25"/>
                    </a:moveTo>
                    <a:cubicBezTo>
                      <a:pt x="52" y="25"/>
                      <a:pt x="53" y="25"/>
                      <a:pt x="53" y="25"/>
                    </a:cubicBezTo>
                    <a:cubicBezTo>
                      <a:pt x="53" y="24"/>
                      <a:pt x="52" y="25"/>
                      <a:pt x="51" y="25"/>
                    </a:cubicBezTo>
                    <a:close/>
                    <a:moveTo>
                      <a:pt x="13" y="26"/>
                    </a:moveTo>
                    <a:cubicBezTo>
                      <a:pt x="13" y="27"/>
                      <a:pt x="14" y="26"/>
                      <a:pt x="14" y="26"/>
                    </a:cubicBezTo>
                    <a:cubicBezTo>
                      <a:pt x="13" y="26"/>
                      <a:pt x="13" y="25"/>
                      <a:pt x="12" y="25"/>
                    </a:cubicBezTo>
                    <a:cubicBezTo>
                      <a:pt x="12" y="26"/>
                      <a:pt x="13" y="26"/>
                      <a:pt x="13" y="26"/>
                    </a:cubicBezTo>
                    <a:close/>
                    <a:moveTo>
                      <a:pt x="48" y="45"/>
                    </a:moveTo>
                    <a:cubicBezTo>
                      <a:pt x="49" y="46"/>
                      <a:pt x="50" y="45"/>
                      <a:pt x="50" y="45"/>
                    </a:cubicBezTo>
                    <a:cubicBezTo>
                      <a:pt x="50" y="44"/>
                      <a:pt x="48" y="45"/>
                      <a:pt x="48" y="45"/>
                    </a:cubicBezTo>
                    <a:close/>
                    <a:moveTo>
                      <a:pt x="39" y="45"/>
                    </a:moveTo>
                    <a:cubicBezTo>
                      <a:pt x="40" y="46"/>
                      <a:pt x="41" y="46"/>
                      <a:pt x="42" y="45"/>
                    </a:cubicBezTo>
                    <a:cubicBezTo>
                      <a:pt x="41" y="45"/>
                      <a:pt x="40" y="45"/>
                      <a:pt x="39" y="45"/>
                    </a:cubicBezTo>
                    <a:close/>
                    <a:moveTo>
                      <a:pt x="21" y="44"/>
                    </a:moveTo>
                    <a:cubicBezTo>
                      <a:pt x="23" y="44"/>
                      <a:pt x="25" y="45"/>
                      <a:pt x="27" y="44"/>
                    </a:cubicBezTo>
                    <a:cubicBezTo>
                      <a:pt x="25" y="44"/>
                      <a:pt x="23" y="43"/>
                      <a:pt x="21" y="44"/>
                    </a:cubicBezTo>
                    <a:close/>
                    <a:moveTo>
                      <a:pt x="29" y="46"/>
                    </a:moveTo>
                    <a:cubicBezTo>
                      <a:pt x="32" y="46"/>
                      <a:pt x="36" y="46"/>
                      <a:pt x="39" y="45"/>
                    </a:cubicBezTo>
                    <a:cubicBezTo>
                      <a:pt x="35" y="45"/>
                      <a:pt x="32" y="45"/>
                      <a:pt x="29" y="46"/>
                    </a:cubicBezTo>
                    <a:close/>
                    <a:moveTo>
                      <a:pt x="69" y="56"/>
                    </a:moveTo>
                    <a:cubicBezTo>
                      <a:pt x="69" y="55"/>
                      <a:pt x="70" y="52"/>
                      <a:pt x="70" y="51"/>
                    </a:cubicBezTo>
                    <a:cubicBezTo>
                      <a:pt x="69" y="52"/>
                      <a:pt x="66" y="55"/>
                      <a:pt x="69" y="56"/>
                    </a:cubicBezTo>
                    <a:close/>
                    <a:moveTo>
                      <a:pt x="72" y="63"/>
                    </a:moveTo>
                    <a:cubicBezTo>
                      <a:pt x="71" y="64"/>
                      <a:pt x="73" y="64"/>
                      <a:pt x="74" y="63"/>
                    </a:cubicBezTo>
                    <a:cubicBezTo>
                      <a:pt x="73" y="63"/>
                      <a:pt x="72" y="63"/>
                      <a:pt x="72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sz="18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110"/>
            <p:cNvGrpSpPr/>
            <p:nvPr/>
          </p:nvGrpSpPr>
          <p:grpSpPr>
            <a:xfrm>
              <a:off x="564709" y="3482801"/>
              <a:ext cx="487176" cy="608889"/>
              <a:chOff x="6384925" y="4411663"/>
              <a:chExt cx="349250" cy="436563"/>
            </a:xfrm>
            <a:solidFill>
              <a:schemeClr val="accent2"/>
            </a:solidFill>
          </p:grpSpPr>
          <p:sp>
            <p:nvSpPr>
              <p:cNvPr id="36" name="Freeform 17"/>
              <p:cNvSpPr>
                <a:spLocks noEditPoints="1"/>
              </p:cNvSpPr>
              <p:nvPr/>
            </p:nvSpPr>
            <p:spPr bwMode="auto">
              <a:xfrm>
                <a:off x="6450013" y="4543426"/>
                <a:ext cx="234950" cy="222250"/>
              </a:xfrm>
              <a:custGeom>
                <a:avLst/>
                <a:gdLst>
                  <a:gd name="T0" fmla="*/ 44 w 62"/>
                  <a:gd name="T1" fmla="*/ 50 h 59"/>
                  <a:gd name="T2" fmla="*/ 42 w 62"/>
                  <a:gd name="T3" fmla="*/ 50 h 59"/>
                  <a:gd name="T4" fmla="*/ 3 w 62"/>
                  <a:gd name="T5" fmla="*/ 38 h 59"/>
                  <a:gd name="T6" fmla="*/ 4 w 62"/>
                  <a:gd name="T7" fmla="*/ 36 h 59"/>
                  <a:gd name="T8" fmla="*/ 6 w 62"/>
                  <a:gd name="T9" fmla="*/ 15 h 59"/>
                  <a:gd name="T10" fmla="*/ 9 w 62"/>
                  <a:gd name="T11" fmla="*/ 15 h 59"/>
                  <a:gd name="T12" fmla="*/ 55 w 62"/>
                  <a:gd name="T13" fmla="*/ 13 h 59"/>
                  <a:gd name="T14" fmla="*/ 52 w 62"/>
                  <a:gd name="T15" fmla="*/ 42 h 59"/>
                  <a:gd name="T16" fmla="*/ 44 w 62"/>
                  <a:gd name="T17" fmla="*/ 50 h 59"/>
                  <a:gd name="T18" fmla="*/ 19 w 62"/>
                  <a:gd name="T19" fmla="*/ 10 h 59"/>
                  <a:gd name="T20" fmla="*/ 6 w 62"/>
                  <a:gd name="T21" fmla="*/ 35 h 59"/>
                  <a:gd name="T22" fmla="*/ 12 w 62"/>
                  <a:gd name="T23" fmla="*/ 32 h 59"/>
                  <a:gd name="T24" fmla="*/ 7 w 62"/>
                  <a:gd name="T25" fmla="*/ 37 h 59"/>
                  <a:gd name="T26" fmla="*/ 41 w 62"/>
                  <a:gd name="T27" fmla="*/ 48 h 59"/>
                  <a:gd name="T28" fmla="*/ 39 w 62"/>
                  <a:gd name="T29" fmla="*/ 45 h 59"/>
                  <a:gd name="T30" fmla="*/ 40 w 62"/>
                  <a:gd name="T31" fmla="*/ 43 h 59"/>
                  <a:gd name="T32" fmla="*/ 43 w 62"/>
                  <a:gd name="T33" fmla="*/ 47 h 59"/>
                  <a:gd name="T34" fmla="*/ 54 w 62"/>
                  <a:gd name="T35" fmla="*/ 16 h 59"/>
                  <a:gd name="T36" fmla="*/ 47 w 62"/>
                  <a:gd name="T37" fmla="*/ 20 h 59"/>
                  <a:gd name="T38" fmla="*/ 53 w 62"/>
                  <a:gd name="T39" fmla="*/ 14 h 59"/>
                  <a:gd name="T40" fmla="*/ 19 w 62"/>
                  <a:gd name="T41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2" h="59">
                    <a:moveTo>
                      <a:pt x="44" y="50"/>
                    </a:moveTo>
                    <a:cubicBezTo>
                      <a:pt x="43" y="51"/>
                      <a:pt x="43" y="50"/>
                      <a:pt x="42" y="50"/>
                    </a:cubicBezTo>
                    <a:cubicBezTo>
                      <a:pt x="27" y="59"/>
                      <a:pt x="13" y="50"/>
                      <a:pt x="3" y="38"/>
                    </a:cubicBezTo>
                    <a:cubicBezTo>
                      <a:pt x="3" y="37"/>
                      <a:pt x="4" y="37"/>
                      <a:pt x="4" y="36"/>
                    </a:cubicBezTo>
                    <a:cubicBezTo>
                      <a:pt x="0" y="28"/>
                      <a:pt x="2" y="21"/>
                      <a:pt x="6" y="15"/>
                    </a:cubicBezTo>
                    <a:cubicBezTo>
                      <a:pt x="7" y="15"/>
                      <a:pt x="8" y="14"/>
                      <a:pt x="9" y="15"/>
                    </a:cubicBezTo>
                    <a:cubicBezTo>
                      <a:pt x="23" y="1"/>
                      <a:pt x="46" y="0"/>
                      <a:pt x="55" y="13"/>
                    </a:cubicBezTo>
                    <a:cubicBezTo>
                      <a:pt x="62" y="23"/>
                      <a:pt x="57" y="36"/>
                      <a:pt x="52" y="42"/>
                    </a:cubicBezTo>
                    <a:cubicBezTo>
                      <a:pt x="50" y="45"/>
                      <a:pt x="45" y="47"/>
                      <a:pt x="44" y="50"/>
                    </a:cubicBezTo>
                    <a:close/>
                    <a:moveTo>
                      <a:pt x="19" y="10"/>
                    </a:moveTo>
                    <a:cubicBezTo>
                      <a:pt x="9" y="15"/>
                      <a:pt x="3" y="23"/>
                      <a:pt x="6" y="35"/>
                    </a:cubicBezTo>
                    <a:cubicBezTo>
                      <a:pt x="8" y="35"/>
                      <a:pt x="10" y="31"/>
                      <a:pt x="12" y="32"/>
                    </a:cubicBezTo>
                    <a:cubicBezTo>
                      <a:pt x="11" y="34"/>
                      <a:pt x="9" y="35"/>
                      <a:pt x="7" y="37"/>
                    </a:cubicBezTo>
                    <a:cubicBezTo>
                      <a:pt x="15" y="50"/>
                      <a:pt x="28" y="55"/>
                      <a:pt x="41" y="48"/>
                    </a:cubicBezTo>
                    <a:cubicBezTo>
                      <a:pt x="41" y="46"/>
                      <a:pt x="39" y="46"/>
                      <a:pt x="39" y="45"/>
                    </a:cubicBezTo>
                    <a:cubicBezTo>
                      <a:pt x="39" y="44"/>
                      <a:pt x="39" y="44"/>
                      <a:pt x="40" y="43"/>
                    </a:cubicBezTo>
                    <a:cubicBezTo>
                      <a:pt x="42" y="43"/>
                      <a:pt x="42" y="46"/>
                      <a:pt x="43" y="47"/>
                    </a:cubicBezTo>
                    <a:cubicBezTo>
                      <a:pt x="54" y="39"/>
                      <a:pt x="60" y="30"/>
                      <a:pt x="54" y="16"/>
                    </a:cubicBezTo>
                    <a:cubicBezTo>
                      <a:pt x="52" y="17"/>
                      <a:pt x="50" y="22"/>
                      <a:pt x="47" y="20"/>
                    </a:cubicBezTo>
                    <a:cubicBezTo>
                      <a:pt x="47" y="16"/>
                      <a:pt x="51" y="17"/>
                      <a:pt x="53" y="14"/>
                    </a:cubicBezTo>
                    <a:cubicBezTo>
                      <a:pt x="46" y="5"/>
                      <a:pt x="31" y="3"/>
                      <a:pt x="19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Freeform 18"/>
              <p:cNvSpPr/>
              <p:nvPr/>
            </p:nvSpPr>
            <p:spPr bwMode="auto">
              <a:xfrm>
                <a:off x="6532563" y="4579938"/>
                <a:ext cx="57150" cy="150813"/>
              </a:xfrm>
              <a:custGeom>
                <a:avLst/>
                <a:gdLst>
                  <a:gd name="T0" fmla="*/ 1 w 15"/>
                  <a:gd name="T1" fmla="*/ 0 h 40"/>
                  <a:gd name="T2" fmla="*/ 13 w 15"/>
                  <a:gd name="T3" fmla="*/ 19 h 40"/>
                  <a:gd name="T4" fmla="*/ 7 w 15"/>
                  <a:gd name="T5" fmla="*/ 39 h 40"/>
                  <a:gd name="T6" fmla="*/ 4 w 15"/>
                  <a:gd name="T7" fmla="*/ 39 h 40"/>
                  <a:gd name="T8" fmla="*/ 10 w 15"/>
                  <a:gd name="T9" fmla="*/ 23 h 40"/>
                  <a:gd name="T10" fmla="*/ 10 w 15"/>
                  <a:gd name="T11" fmla="*/ 24 h 40"/>
                  <a:gd name="T12" fmla="*/ 11 w 15"/>
                  <a:gd name="T13" fmla="*/ 22 h 40"/>
                  <a:gd name="T14" fmla="*/ 0 w 15"/>
                  <a:gd name="T15" fmla="*/ 1 h 40"/>
                  <a:gd name="T16" fmla="*/ 1 w 15"/>
                  <a:gd name="T1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40">
                    <a:moveTo>
                      <a:pt x="1" y="0"/>
                    </a:moveTo>
                    <a:cubicBezTo>
                      <a:pt x="8" y="2"/>
                      <a:pt x="7" y="14"/>
                      <a:pt x="13" y="19"/>
                    </a:cubicBezTo>
                    <a:cubicBezTo>
                      <a:pt x="15" y="26"/>
                      <a:pt x="8" y="32"/>
                      <a:pt x="7" y="39"/>
                    </a:cubicBezTo>
                    <a:cubicBezTo>
                      <a:pt x="6" y="40"/>
                      <a:pt x="5" y="39"/>
                      <a:pt x="4" y="39"/>
                    </a:cubicBezTo>
                    <a:cubicBezTo>
                      <a:pt x="4" y="33"/>
                      <a:pt x="6" y="27"/>
                      <a:pt x="10" y="23"/>
                    </a:cubicBezTo>
                    <a:cubicBezTo>
                      <a:pt x="10" y="23"/>
                      <a:pt x="10" y="23"/>
                      <a:pt x="10" y="24"/>
                    </a:cubicBezTo>
                    <a:cubicBezTo>
                      <a:pt x="10" y="23"/>
                      <a:pt x="10" y="23"/>
                      <a:pt x="11" y="22"/>
                    </a:cubicBezTo>
                    <a:cubicBezTo>
                      <a:pt x="7" y="15"/>
                      <a:pt x="4" y="8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Freeform 19"/>
              <p:cNvSpPr>
                <a:spLocks noEditPoints="1"/>
              </p:cNvSpPr>
              <p:nvPr/>
            </p:nvSpPr>
            <p:spPr bwMode="auto">
              <a:xfrm>
                <a:off x="6384925" y="4411663"/>
                <a:ext cx="349250" cy="436563"/>
              </a:xfrm>
              <a:custGeom>
                <a:avLst/>
                <a:gdLst>
                  <a:gd name="T0" fmla="*/ 68 w 92"/>
                  <a:gd name="T1" fmla="*/ 14 h 116"/>
                  <a:gd name="T2" fmla="*/ 72 w 92"/>
                  <a:gd name="T3" fmla="*/ 34 h 116"/>
                  <a:gd name="T4" fmla="*/ 85 w 92"/>
                  <a:gd name="T5" fmla="*/ 61 h 116"/>
                  <a:gd name="T6" fmla="*/ 92 w 92"/>
                  <a:gd name="T7" fmla="*/ 90 h 116"/>
                  <a:gd name="T8" fmla="*/ 72 w 92"/>
                  <a:gd name="T9" fmla="*/ 90 h 116"/>
                  <a:gd name="T10" fmla="*/ 42 w 92"/>
                  <a:gd name="T11" fmla="*/ 115 h 116"/>
                  <a:gd name="T12" fmla="*/ 38 w 92"/>
                  <a:gd name="T13" fmla="*/ 98 h 116"/>
                  <a:gd name="T14" fmla="*/ 14 w 92"/>
                  <a:gd name="T15" fmla="*/ 51 h 116"/>
                  <a:gd name="T16" fmla="*/ 2 w 92"/>
                  <a:gd name="T17" fmla="*/ 53 h 116"/>
                  <a:gd name="T18" fmla="*/ 6 w 92"/>
                  <a:gd name="T19" fmla="*/ 34 h 116"/>
                  <a:gd name="T20" fmla="*/ 58 w 92"/>
                  <a:gd name="T21" fmla="*/ 11 h 116"/>
                  <a:gd name="T22" fmla="*/ 38 w 92"/>
                  <a:gd name="T23" fmla="*/ 9 h 116"/>
                  <a:gd name="T24" fmla="*/ 35 w 92"/>
                  <a:gd name="T25" fmla="*/ 9 h 116"/>
                  <a:gd name="T26" fmla="*/ 11 w 92"/>
                  <a:gd name="T27" fmla="*/ 31 h 116"/>
                  <a:gd name="T28" fmla="*/ 24 w 92"/>
                  <a:gd name="T29" fmla="*/ 34 h 116"/>
                  <a:gd name="T30" fmla="*/ 53 w 92"/>
                  <a:gd name="T31" fmla="*/ 31 h 116"/>
                  <a:gd name="T32" fmla="*/ 54 w 92"/>
                  <a:gd name="T33" fmla="*/ 14 h 116"/>
                  <a:gd name="T34" fmla="*/ 7 w 92"/>
                  <a:gd name="T35" fmla="*/ 44 h 116"/>
                  <a:gd name="T36" fmla="*/ 10 w 92"/>
                  <a:gd name="T37" fmla="*/ 42 h 116"/>
                  <a:gd name="T38" fmla="*/ 10 w 92"/>
                  <a:gd name="T39" fmla="*/ 45 h 116"/>
                  <a:gd name="T40" fmla="*/ 10 w 92"/>
                  <a:gd name="T41" fmla="*/ 51 h 116"/>
                  <a:gd name="T42" fmla="*/ 7 w 92"/>
                  <a:gd name="T43" fmla="*/ 44 h 116"/>
                  <a:gd name="T44" fmla="*/ 51 w 92"/>
                  <a:gd name="T45" fmla="*/ 26 h 116"/>
                  <a:gd name="T46" fmla="*/ 64 w 92"/>
                  <a:gd name="T47" fmla="*/ 24 h 116"/>
                  <a:gd name="T48" fmla="*/ 63 w 92"/>
                  <a:gd name="T49" fmla="*/ 22 h 116"/>
                  <a:gd name="T50" fmla="*/ 4 w 92"/>
                  <a:gd name="T51" fmla="*/ 43 h 116"/>
                  <a:gd name="T52" fmla="*/ 4 w 92"/>
                  <a:gd name="T53" fmla="*/ 43 h 116"/>
                  <a:gd name="T54" fmla="*/ 4 w 92"/>
                  <a:gd name="T55" fmla="*/ 45 h 116"/>
                  <a:gd name="T56" fmla="*/ 4 w 92"/>
                  <a:gd name="T57" fmla="*/ 50 h 116"/>
                  <a:gd name="T58" fmla="*/ 70 w 92"/>
                  <a:gd name="T59" fmla="*/ 18 h 116"/>
                  <a:gd name="T60" fmla="*/ 8 w 92"/>
                  <a:gd name="T61" fmla="*/ 51 h 116"/>
                  <a:gd name="T62" fmla="*/ 8 w 92"/>
                  <a:gd name="T63" fmla="*/ 51 h 116"/>
                  <a:gd name="T64" fmla="*/ 72 w 92"/>
                  <a:gd name="T65" fmla="*/ 25 h 116"/>
                  <a:gd name="T66" fmla="*/ 70 w 92"/>
                  <a:gd name="T67" fmla="*/ 22 h 116"/>
                  <a:gd name="T68" fmla="*/ 68 w 92"/>
                  <a:gd name="T69" fmla="*/ 22 h 116"/>
                  <a:gd name="T70" fmla="*/ 75 w 92"/>
                  <a:gd name="T71" fmla="*/ 46 h 116"/>
                  <a:gd name="T72" fmla="*/ 47 w 92"/>
                  <a:gd name="T73" fmla="*/ 36 h 116"/>
                  <a:gd name="T74" fmla="*/ 16 w 92"/>
                  <a:gd name="T75" fmla="*/ 57 h 116"/>
                  <a:gd name="T76" fmla="*/ 15 w 92"/>
                  <a:gd name="T77" fmla="*/ 65 h 116"/>
                  <a:gd name="T78" fmla="*/ 21 w 92"/>
                  <a:gd name="T79" fmla="*/ 84 h 116"/>
                  <a:gd name="T80" fmla="*/ 67 w 92"/>
                  <a:gd name="T81" fmla="*/ 88 h 116"/>
                  <a:gd name="T82" fmla="*/ 77 w 92"/>
                  <a:gd name="T83" fmla="*/ 46 h 116"/>
                  <a:gd name="T84" fmla="*/ 70 w 92"/>
                  <a:gd name="T85" fmla="*/ 28 h 116"/>
                  <a:gd name="T86" fmla="*/ 70 w 92"/>
                  <a:gd name="T87" fmla="*/ 2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2" h="116">
                    <a:moveTo>
                      <a:pt x="59" y="13"/>
                    </a:moveTo>
                    <a:cubicBezTo>
                      <a:pt x="62" y="13"/>
                      <a:pt x="64" y="14"/>
                      <a:pt x="68" y="14"/>
                    </a:cubicBezTo>
                    <a:cubicBezTo>
                      <a:pt x="74" y="16"/>
                      <a:pt x="81" y="28"/>
                      <a:pt x="74" y="33"/>
                    </a:cubicBezTo>
                    <a:cubicBezTo>
                      <a:pt x="73" y="34"/>
                      <a:pt x="72" y="33"/>
                      <a:pt x="72" y="34"/>
                    </a:cubicBezTo>
                    <a:cubicBezTo>
                      <a:pt x="73" y="39"/>
                      <a:pt x="78" y="41"/>
                      <a:pt x="81" y="46"/>
                    </a:cubicBezTo>
                    <a:cubicBezTo>
                      <a:pt x="83" y="51"/>
                      <a:pt x="83" y="57"/>
                      <a:pt x="85" y="61"/>
                    </a:cubicBezTo>
                    <a:cubicBezTo>
                      <a:pt x="85" y="68"/>
                      <a:pt x="82" y="74"/>
                      <a:pt x="80" y="80"/>
                    </a:cubicBezTo>
                    <a:cubicBezTo>
                      <a:pt x="84" y="82"/>
                      <a:pt x="91" y="83"/>
                      <a:pt x="92" y="90"/>
                    </a:cubicBezTo>
                    <a:cubicBezTo>
                      <a:pt x="84" y="94"/>
                      <a:pt x="81" y="87"/>
                      <a:pt x="76" y="85"/>
                    </a:cubicBezTo>
                    <a:cubicBezTo>
                      <a:pt x="74" y="87"/>
                      <a:pt x="70" y="88"/>
                      <a:pt x="72" y="90"/>
                    </a:cubicBezTo>
                    <a:cubicBezTo>
                      <a:pt x="62" y="95"/>
                      <a:pt x="53" y="100"/>
                      <a:pt x="44" y="99"/>
                    </a:cubicBezTo>
                    <a:cubicBezTo>
                      <a:pt x="42" y="104"/>
                      <a:pt x="46" y="111"/>
                      <a:pt x="42" y="115"/>
                    </a:cubicBezTo>
                    <a:cubicBezTo>
                      <a:pt x="40" y="114"/>
                      <a:pt x="38" y="116"/>
                      <a:pt x="37" y="115"/>
                    </a:cubicBezTo>
                    <a:cubicBezTo>
                      <a:pt x="36" y="109"/>
                      <a:pt x="39" y="104"/>
                      <a:pt x="38" y="98"/>
                    </a:cubicBezTo>
                    <a:cubicBezTo>
                      <a:pt x="30" y="94"/>
                      <a:pt x="18" y="91"/>
                      <a:pt x="13" y="81"/>
                    </a:cubicBezTo>
                    <a:cubicBezTo>
                      <a:pt x="8" y="71"/>
                      <a:pt x="11" y="60"/>
                      <a:pt x="14" y="51"/>
                    </a:cubicBezTo>
                    <a:cubicBezTo>
                      <a:pt x="12" y="52"/>
                      <a:pt x="10" y="59"/>
                      <a:pt x="8" y="60"/>
                    </a:cubicBezTo>
                    <a:cubicBezTo>
                      <a:pt x="7" y="60"/>
                      <a:pt x="3" y="55"/>
                      <a:pt x="2" y="53"/>
                    </a:cubicBezTo>
                    <a:cubicBezTo>
                      <a:pt x="0" y="47"/>
                      <a:pt x="0" y="43"/>
                      <a:pt x="2" y="38"/>
                    </a:cubicBezTo>
                    <a:cubicBezTo>
                      <a:pt x="3" y="37"/>
                      <a:pt x="5" y="36"/>
                      <a:pt x="6" y="34"/>
                    </a:cubicBezTo>
                    <a:cubicBezTo>
                      <a:pt x="3" y="21"/>
                      <a:pt x="13" y="13"/>
                      <a:pt x="26" y="7"/>
                    </a:cubicBezTo>
                    <a:cubicBezTo>
                      <a:pt x="40" y="0"/>
                      <a:pt x="49" y="4"/>
                      <a:pt x="58" y="11"/>
                    </a:cubicBezTo>
                    <a:cubicBezTo>
                      <a:pt x="58" y="12"/>
                      <a:pt x="58" y="12"/>
                      <a:pt x="59" y="13"/>
                    </a:cubicBezTo>
                    <a:close/>
                    <a:moveTo>
                      <a:pt x="38" y="9"/>
                    </a:moveTo>
                    <a:cubicBezTo>
                      <a:pt x="38" y="9"/>
                      <a:pt x="37" y="9"/>
                      <a:pt x="36" y="10"/>
                    </a:cubicBezTo>
                    <a:cubicBezTo>
                      <a:pt x="36" y="10"/>
                      <a:pt x="35" y="9"/>
                      <a:pt x="35" y="9"/>
                    </a:cubicBezTo>
                    <a:cubicBezTo>
                      <a:pt x="32" y="10"/>
                      <a:pt x="30" y="11"/>
                      <a:pt x="28" y="12"/>
                    </a:cubicBezTo>
                    <a:cubicBezTo>
                      <a:pt x="19" y="17"/>
                      <a:pt x="9" y="22"/>
                      <a:pt x="11" y="31"/>
                    </a:cubicBezTo>
                    <a:cubicBezTo>
                      <a:pt x="17" y="30"/>
                      <a:pt x="22" y="30"/>
                      <a:pt x="25" y="34"/>
                    </a:cubicBezTo>
                    <a:cubicBezTo>
                      <a:pt x="24" y="34"/>
                      <a:pt x="24" y="34"/>
                      <a:pt x="24" y="34"/>
                    </a:cubicBezTo>
                    <a:cubicBezTo>
                      <a:pt x="25" y="37"/>
                      <a:pt x="22" y="40"/>
                      <a:pt x="21" y="42"/>
                    </a:cubicBezTo>
                    <a:cubicBezTo>
                      <a:pt x="28" y="33"/>
                      <a:pt x="42" y="32"/>
                      <a:pt x="53" y="31"/>
                    </a:cubicBezTo>
                    <a:cubicBezTo>
                      <a:pt x="51" y="28"/>
                      <a:pt x="49" y="30"/>
                      <a:pt x="47" y="28"/>
                    </a:cubicBezTo>
                    <a:cubicBezTo>
                      <a:pt x="50" y="25"/>
                      <a:pt x="48" y="18"/>
                      <a:pt x="54" y="14"/>
                    </a:cubicBezTo>
                    <a:cubicBezTo>
                      <a:pt x="48" y="12"/>
                      <a:pt x="44" y="9"/>
                      <a:pt x="38" y="9"/>
                    </a:cubicBezTo>
                    <a:close/>
                    <a:moveTo>
                      <a:pt x="7" y="44"/>
                    </a:moveTo>
                    <a:cubicBezTo>
                      <a:pt x="7" y="43"/>
                      <a:pt x="7" y="42"/>
                      <a:pt x="8" y="41"/>
                    </a:cubicBezTo>
                    <a:cubicBezTo>
                      <a:pt x="9" y="41"/>
                      <a:pt x="9" y="41"/>
                      <a:pt x="10" y="42"/>
                    </a:cubicBezTo>
                    <a:cubicBezTo>
                      <a:pt x="9" y="43"/>
                      <a:pt x="9" y="43"/>
                      <a:pt x="9" y="44"/>
                    </a:cubicBezTo>
                    <a:cubicBezTo>
                      <a:pt x="9" y="44"/>
                      <a:pt x="9" y="45"/>
                      <a:pt x="10" y="45"/>
                    </a:cubicBezTo>
                    <a:cubicBezTo>
                      <a:pt x="10" y="44"/>
                      <a:pt x="10" y="42"/>
                      <a:pt x="12" y="42"/>
                    </a:cubicBezTo>
                    <a:cubicBezTo>
                      <a:pt x="11" y="45"/>
                      <a:pt x="11" y="48"/>
                      <a:pt x="10" y="51"/>
                    </a:cubicBezTo>
                    <a:cubicBezTo>
                      <a:pt x="14" y="46"/>
                      <a:pt x="18" y="42"/>
                      <a:pt x="21" y="36"/>
                    </a:cubicBezTo>
                    <a:cubicBezTo>
                      <a:pt x="15" y="32"/>
                      <a:pt x="4" y="36"/>
                      <a:pt x="7" y="44"/>
                    </a:cubicBezTo>
                    <a:close/>
                    <a:moveTo>
                      <a:pt x="63" y="16"/>
                    </a:moveTo>
                    <a:cubicBezTo>
                      <a:pt x="57" y="13"/>
                      <a:pt x="50" y="21"/>
                      <a:pt x="51" y="26"/>
                    </a:cubicBezTo>
                    <a:cubicBezTo>
                      <a:pt x="58" y="27"/>
                      <a:pt x="64" y="30"/>
                      <a:pt x="71" y="32"/>
                    </a:cubicBezTo>
                    <a:cubicBezTo>
                      <a:pt x="69" y="28"/>
                      <a:pt x="66" y="28"/>
                      <a:pt x="64" y="24"/>
                    </a:cubicBezTo>
                    <a:cubicBezTo>
                      <a:pt x="64" y="23"/>
                      <a:pt x="67" y="21"/>
                      <a:pt x="65" y="20"/>
                    </a:cubicBezTo>
                    <a:cubicBezTo>
                      <a:pt x="64" y="20"/>
                      <a:pt x="65" y="23"/>
                      <a:pt x="63" y="22"/>
                    </a:cubicBezTo>
                    <a:cubicBezTo>
                      <a:pt x="63" y="20"/>
                      <a:pt x="65" y="17"/>
                      <a:pt x="63" y="16"/>
                    </a:cubicBezTo>
                    <a:close/>
                    <a:moveTo>
                      <a:pt x="4" y="43"/>
                    </a:moveTo>
                    <a:cubicBezTo>
                      <a:pt x="5" y="42"/>
                      <a:pt x="5" y="41"/>
                      <a:pt x="5" y="40"/>
                    </a:cubicBezTo>
                    <a:cubicBezTo>
                      <a:pt x="5" y="41"/>
                      <a:pt x="4" y="42"/>
                      <a:pt x="4" y="43"/>
                    </a:cubicBezTo>
                    <a:close/>
                    <a:moveTo>
                      <a:pt x="4" y="50"/>
                    </a:moveTo>
                    <a:cubicBezTo>
                      <a:pt x="4" y="48"/>
                      <a:pt x="5" y="47"/>
                      <a:pt x="4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7"/>
                      <a:pt x="3" y="48"/>
                      <a:pt x="4" y="50"/>
                    </a:cubicBezTo>
                    <a:close/>
                    <a:moveTo>
                      <a:pt x="69" y="20"/>
                    </a:moveTo>
                    <a:cubicBezTo>
                      <a:pt x="69" y="20"/>
                      <a:pt x="70" y="19"/>
                      <a:pt x="70" y="18"/>
                    </a:cubicBezTo>
                    <a:cubicBezTo>
                      <a:pt x="69" y="18"/>
                      <a:pt x="68" y="19"/>
                      <a:pt x="69" y="20"/>
                    </a:cubicBezTo>
                    <a:close/>
                    <a:moveTo>
                      <a:pt x="8" y="51"/>
                    </a:moveTo>
                    <a:cubicBezTo>
                      <a:pt x="9" y="50"/>
                      <a:pt x="9" y="48"/>
                      <a:pt x="9" y="46"/>
                    </a:cubicBezTo>
                    <a:cubicBezTo>
                      <a:pt x="7" y="46"/>
                      <a:pt x="6" y="50"/>
                      <a:pt x="8" y="51"/>
                    </a:cubicBezTo>
                    <a:close/>
                    <a:moveTo>
                      <a:pt x="70" y="22"/>
                    </a:moveTo>
                    <a:cubicBezTo>
                      <a:pt x="71" y="23"/>
                      <a:pt x="71" y="24"/>
                      <a:pt x="72" y="25"/>
                    </a:cubicBezTo>
                    <a:cubicBezTo>
                      <a:pt x="72" y="24"/>
                      <a:pt x="72" y="21"/>
                      <a:pt x="71" y="20"/>
                    </a:cubicBezTo>
                    <a:cubicBezTo>
                      <a:pt x="71" y="21"/>
                      <a:pt x="70" y="21"/>
                      <a:pt x="70" y="22"/>
                    </a:cubicBezTo>
                    <a:close/>
                    <a:moveTo>
                      <a:pt x="67" y="25"/>
                    </a:moveTo>
                    <a:cubicBezTo>
                      <a:pt x="68" y="24"/>
                      <a:pt x="68" y="23"/>
                      <a:pt x="68" y="22"/>
                    </a:cubicBezTo>
                    <a:cubicBezTo>
                      <a:pt x="66" y="23"/>
                      <a:pt x="66" y="24"/>
                      <a:pt x="67" y="25"/>
                    </a:cubicBezTo>
                    <a:close/>
                    <a:moveTo>
                      <a:pt x="75" y="46"/>
                    </a:moveTo>
                    <a:cubicBezTo>
                      <a:pt x="70" y="34"/>
                      <a:pt x="58" y="35"/>
                      <a:pt x="48" y="34"/>
                    </a:cubicBezTo>
                    <a:cubicBezTo>
                      <a:pt x="47" y="35"/>
                      <a:pt x="48" y="35"/>
                      <a:pt x="47" y="36"/>
                    </a:cubicBezTo>
                    <a:cubicBezTo>
                      <a:pt x="42" y="38"/>
                      <a:pt x="37" y="38"/>
                      <a:pt x="32" y="39"/>
                    </a:cubicBezTo>
                    <a:cubicBezTo>
                      <a:pt x="24" y="40"/>
                      <a:pt x="17" y="51"/>
                      <a:pt x="16" y="57"/>
                    </a:cubicBezTo>
                    <a:cubicBezTo>
                      <a:pt x="16" y="58"/>
                      <a:pt x="15" y="58"/>
                      <a:pt x="15" y="59"/>
                    </a:cubicBezTo>
                    <a:cubicBezTo>
                      <a:pt x="15" y="60"/>
                      <a:pt x="16" y="63"/>
                      <a:pt x="15" y="65"/>
                    </a:cubicBezTo>
                    <a:cubicBezTo>
                      <a:pt x="15" y="65"/>
                      <a:pt x="14" y="64"/>
                      <a:pt x="14" y="65"/>
                    </a:cubicBezTo>
                    <a:cubicBezTo>
                      <a:pt x="14" y="72"/>
                      <a:pt x="18" y="80"/>
                      <a:pt x="21" y="84"/>
                    </a:cubicBezTo>
                    <a:cubicBezTo>
                      <a:pt x="22" y="84"/>
                      <a:pt x="22" y="83"/>
                      <a:pt x="23" y="82"/>
                    </a:cubicBezTo>
                    <a:cubicBezTo>
                      <a:pt x="33" y="95"/>
                      <a:pt x="48" y="96"/>
                      <a:pt x="67" y="88"/>
                    </a:cubicBezTo>
                    <a:cubicBezTo>
                      <a:pt x="70" y="84"/>
                      <a:pt x="75" y="81"/>
                      <a:pt x="78" y="76"/>
                    </a:cubicBezTo>
                    <a:cubicBezTo>
                      <a:pt x="82" y="68"/>
                      <a:pt x="82" y="54"/>
                      <a:pt x="77" y="46"/>
                    </a:cubicBezTo>
                    <a:cubicBezTo>
                      <a:pt x="76" y="46"/>
                      <a:pt x="75" y="47"/>
                      <a:pt x="75" y="46"/>
                    </a:cubicBezTo>
                    <a:close/>
                    <a:moveTo>
                      <a:pt x="70" y="28"/>
                    </a:moveTo>
                    <a:cubicBezTo>
                      <a:pt x="72" y="27"/>
                      <a:pt x="71" y="25"/>
                      <a:pt x="69" y="25"/>
                    </a:cubicBezTo>
                    <a:cubicBezTo>
                      <a:pt x="69" y="26"/>
                      <a:pt x="69" y="27"/>
                      <a:pt x="70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346999" y="1921693"/>
            <a:ext cx="7964645" cy="339169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457200" indent="-4572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zh-CN" altLang="en-US" sz="3200" dirty="0" smtClean="0">
                <a:solidFill>
                  <a:srgbClr val="000000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学习</a:t>
            </a:r>
            <a:r>
              <a:rPr lang="zh-CN" altLang="en-US" sz="3200" dirty="0">
                <a:solidFill>
                  <a:srgbClr val="000000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了</a:t>
            </a:r>
            <a:r>
              <a:rPr lang="zh-CN" altLang="en-US" sz="3200" dirty="0" smtClean="0"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下列单词：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mine, yours, his, hers, theirs, ours</a:t>
            </a:r>
            <a:r>
              <a:rPr lang="zh-CN" altLang="en-US" sz="3200" dirty="0" smtClean="0"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等。</a:t>
            </a:r>
            <a:endParaRPr lang="en-US" altLang="zh-CN" sz="32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en-US" sz="32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学习</a:t>
            </a:r>
            <a:r>
              <a:rPr lang="zh-CN" altLang="en-US" sz="320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了下列句型</a:t>
            </a:r>
            <a:r>
              <a:rPr lang="zh-CN" altLang="en-US" sz="32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</a:p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   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—Whose book is …?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   </a:t>
            </a:r>
            <a:r>
              <a:rPr lang="zh-CN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—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It’s …</a:t>
            </a:r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US" altLang="zh-CN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5" name="Freeform 34"/>
          <p:cNvSpPr>
            <a:spLocks noEditPoints="1"/>
          </p:cNvSpPr>
          <p:nvPr/>
        </p:nvSpPr>
        <p:spPr bwMode="auto">
          <a:xfrm rot="8869549">
            <a:off x="9776688" y="1188000"/>
            <a:ext cx="1023935" cy="663894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68" tIns="34285" rIns="68568" bIns="34285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7"/>
          <p:cNvSpPr txBox="1"/>
          <p:nvPr/>
        </p:nvSpPr>
        <p:spPr>
          <a:xfrm>
            <a:off x="4167143" y="2240470"/>
            <a:ext cx="3746788" cy="1611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chemeClr val="bg1"/>
                </a:solidFill>
                <a:latin typeface="华康少女文字W5(P)" pitchFamily="82" charset="-122"/>
                <a:ea typeface="华康少女文字W5(P)" pitchFamily="82" charset="-122"/>
                <a:cs typeface="Segoe UI Semilight" pitchFamily="34" charset="0"/>
              </a:rPr>
              <a:t>七彩课堂 </a:t>
            </a:r>
            <a:endParaRPr lang="en-US" altLang="zh-CN" sz="6000" dirty="0">
              <a:solidFill>
                <a:schemeClr val="bg1"/>
              </a:solidFill>
              <a:latin typeface="华康少女文字W5(P)" pitchFamily="82" charset="-122"/>
              <a:ea typeface="华康少女文字W5(P)" pitchFamily="82" charset="-122"/>
              <a:cs typeface="Segoe UI Semilight" pitchFamily="34" charset="0"/>
            </a:endParaRPr>
          </a:p>
          <a:p>
            <a:pPr algn="ctr"/>
            <a:r>
              <a:rPr lang="zh-CN" altLang="en-US" sz="6000" dirty="0">
                <a:solidFill>
                  <a:schemeClr val="bg1"/>
                </a:solidFill>
                <a:latin typeface="华康少女文字W5(P)" pitchFamily="82" charset="-122"/>
                <a:ea typeface="华康少女文字W5(P)" pitchFamily="82" charset="-122"/>
                <a:cs typeface="Segoe UI Semilight" pitchFamily="34" charset="0"/>
              </a:rPr>
              <a:t>伴你成长</a:t>
            </a:r>
            <a:endParaRPr lang="en-US" altLang="zh-CN" sz="6000" dirty="0">
              <a:solidFill>
                <a:schemeClr val="bg1"/>
              </a:solidFill>
              <a:latin typeface="华康少女文字W5(P)" pitchFamily="82" charset="-122"/>
              <a:ea typeface="华康少女文字W5(P)" pitchFamily="82" charset="-122"/>
              <a:cs typeface="Segoe UI Semilight" pitchFamily="34" charset="0"/>
            </a:endParaRPr>
          </a:p>
        </p:txBody>
      </p:sp>
      <p:grpSp>
        <p:nvGrpSpPr>
          <p:cNvPr id="2" name="组合 3"/>
          <p:cNvGrpSpPr/>
          <p:nvPr/>
        </p:nvGrpSpPr>
        <p:grpSpPr>
          <a:xfrm>
            <a:off x="1194620" y="1091381"/>
            <a:ext cx="9392361" cy="4430442"/>
            <a:chOff x="2208149" y="1416522"/>
            <a:chExt cx="6910388" cy="3633788"/>
          </a:xfrm>
        </p:grpSpPr>
        <p:sp>
          <p:nvSpPr>
            <p:cNvPr id="5" name="椭圆 31"/>
            <p:cNvSpPr/>
            <p:nvPr/>
          </p:nvSpPr>
          <p:spPr>
            <a:xfrm rot="5400000">
              <a:off x="3952811" y="-115415"/>
              <a:ext cx="3421063" cy="6910388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  <a:gd name="connsiteX0-601" fmla="*/ 51067 w 648099"/>
                <a:gd name="connsiteY0-602" fmla="*/ 18182 h 565791"/>
                <a:gd name="connsiteX1-603" fmla="*/ 617005 w 648099"/>
                <a:gd name="connsiteY1-604" fmla="*/ 31700 h 565791"/>
                <a:gd name="connsiteX2-605" fmla="*/ 621713 w 648099"/>
                <a:gd name="connsiteY2-606" fmla="*/ 535349 h 565791"/>
                <a:gd name="connsiteX3-607" fmla="*/ 12537 w 648099"/>
                <a:gd name="connsiteY3-608" fmla="*/ 497972 h 565791"/>
                <a:gd name="connsiteX4-609" fmla="*/ 4334 w 648099"/>
                <a:gd name="connsiteY4-610" fmla="*/ 81348 h 565791"/>
                <a:gd name="connsiteX5-611" fmla="*/ 51067 w 648099"/>
                <a:gd name="connsiteY5-612" fmla="*/ 18182 h 565791"/>
                <a:gd name="connsiteX0-613" fmla="*/ 95107 w 692139"/>
                <a:gd name="connsiteY0-614" fmla="*/ 44563 h 592172"/>
                <a:gd name="connsiteX1-615" fmla="*/ 661045 w 692139"/>
                <a:gd name="connsiteY1-616" fmla="*/ 58081 h 592172"/>
                <a:gd name="connsiteX2-617" fmla="*/ 665753 w 692139"/>
                <a:gd name="connsiteY2-618" fmla="*/ 561730 h 592172"/>
                <a:gd name="connsiteX3-619" fmla="*/ 56577 w 692139"/>
                <a:gd name="connsiteY3-620" fmla="*/ 524353 h 592172"/>
                <a:gd name="connsiteX4-621" fmla="*/ 95107 w 692139"/>
                <a:gd name="connsiteY4-622" fmla="*/ 44563 h 592172"/>
                <a:gd name="connsiteX0-623" fmla="*/ 84274 w 726505"/>
                <a:gd name="connsiteY0-624" fmla="*/ 51300 h 608352"/>
                <a:gd name="connsiteX1-625" fmla="*/ 668271 w 726505"/>
                <a:gd name="connsiteY1-626" fmla="*/ 74261 h 608352"/>
                <a:gd name="connsiteX2-627" fmla="*/ 672979 w 726505"/>
                <a:gd name="connsiteY2-628" fmla="*/ 577910 h 608352"/>
                <a:gd name="connsiteX3-629" fmla="*/ 63803 w 726505"/>
                <a:gd name="connsiteY3-630" fmla="*/ 540533 h 608352"/>
                <a:gd name="connsiteX4-631" fmla="*/ 84274 w 726505"/>
                <a:gd name="connsiteY4-632" fmla="*/ 51300 h 608352"/>
                <a:gd name="connsiteX0-633" fmla="*/ 84274 w 726505"/>
                <a:gd name="connsiteY0-634" fmla="*/ 51300 h 608352"/>
                <a:gd name="connsiteX1-635" fmla="*/ 668271 w 726505"/>
                <a:gd name="connsiteY1-636" fmla="*/ 74261 h 608352"/>
                <a:gd name="connsiteX2-637" fmla="*/ 672979 w 726505"/>
                <a:gd name="connsiteY2-638" fmla="*/ 577910 h 608352"/>
                <a:gd name="connsiteX3-639" fmla="*/ 63803 w 726505"/>
                <a:gd name="connsiteY3-640" fmla="*/ 540533 h 608352"/>
                <a:gd name="connsiteX4-641" fmla="*/ 84274 w 726505"/>
                <a:gd name="connsiteY4-642" fmla="*/ 51300 h 608352"/>
                <a:gd name="connsiteX0-643" fmla="*/ 84274 w 726505"/>
                <a:gd name="connsiteY0-644" fmla="*/ 25592 h 582644"/>
                <a:gd name="connsiteX1-645" fmla="*/ 668271 w 726505"/>
                <a:gd name="connsiteY1-646" fmla="*/ 48553 h 582644"/>
                <a:gd name="connsiteX2-647" fmla="*/ 672979 w 726505"/>
                <a:gd name="connsiteY2-648" fmla="*/ 552202 h 582644"/>
                <a:gd name="connsiteX3-649" fmla="*/ 63803 w 726505"/>
                <a:gd name="connsiteY3-650" fmla="*/ 514825 h 582644"/>
                <a:gd name="connsiteX4-651" fmla="*/ 84274 w 726505"/>
                <a:gd name="connsiteY4-652" fmla="*/ 25592 h 582644"/>
                <a:gd name="connsiteX0-653" fmla="*/ 84274 w 726505"/>
                <a:gd name="connsiteY0-654" fmla="*/ 25592 h 582644"/>
                <a:gd name="connsiteX1-655" fmla="*/ 668271 w 726505"/>
                <a:gd name="connsiteY1-656" fmla="*/ 48553 h 582644"/>
                <a:gd name="connsiteX2-657" fmla="*/ 672979 w 726505"/>
                <a:gd name="connsiteY2-658" fmla="*/ 552202 h 582644"/>
                <a:gd name="connsiteX3-659" fmla="*/ 63803 w 726505"/>
                <a:gd name="connsiteY3-660" fmla="*/ 514825 h 582644"/>
                <a:gd name="connsiteX4-661" fmla="*/ 84274 w 726505"/>
                <a:gd name="connsiteY4-662" fmla="*/ 25592 h 582644"/>
                <a:gd name="connsiteX0-663" fmla="*/ 84274 w 726505"/>
                <a:gd name="connsiteY0-664" fmla="*/ 10474 h 567526"/>
                <a:gd name="connsiteX1-665" fmla="*/ 668271 w 726505"/>
                <a:gd name="connsiteY1-666" fmla="*/ 33435 h 567526"/>
                <a:gd name="connsiteX2-667" fmla="*/ 672979 w 726505"/>
                <a:gd name="connsiteY2-668" fmla="*/ 537084 h 567526"/>
                <a:gd name="connsiteX3-669" fmla="*/ 63803 w 726505"/>
                <a:gd name="connsiteY3-670" fmla="*/ 499707 h 567526"/>
                <a:gd name="connsiteX4-671" fmla="*/ 84274 w 726505"/>
                <a:gd name="connsiteY4-672" fmla="*/ 10474 h 567526"/>
                <a:gd name="connsiteX0-673" fmla="*/ 84274 w 747243"/>
                <a:gd name="connsiteY0-674" fmla="*/ 23576 h 595793"/>
                <a:gd name="connsiteX1-675" fmla="*/ 671883 w 747243"/>
                <a:gd name="connsiteY1-676" fmla="*/ 24503 h 595793"/>
                <a:gd name="connsiteX2-677" fmla="*/ 672979 w 747243"/>
                <a:gd name="connsiteY2-678" fmla="*/ 550186 h 595793"/>
                <a:gd name="connsiteX3-679" fmla="*/ 63803 w 747243"/>
                <a:gd name="connsiteY3-680" fmla="*/ 512809 h 595793"/>
                <a:gd name="connsiteX4-681" fmla="*/ 84274 w 747243"/>
                <a:gd name="connsiteY4-682" fmla="*/ 23576 h 595793"/>
                <a:gd name="connsiteX0-683" fmla="*/ 84274 w 710287"/>
                <a:gd name="connsiteY0-684" fmla="*/ 23576 h 595793"/>
                <a:gd name="connsiteX1-685" fmla="*/ 671883 w 710287"/>
                <a:gd name="connsiteY1-686" fmla="*/ 24503 h 595793"/>
                <a:gd name="connsiteX2-687" fmla="*/ 672979 w 710287"/>
                <a:gd name="connsiteY2-688" fmla="*/ 550186 h 595793"/>
                <a:gd name="connsiteX3-689" fmla="*/ 63803 w 710287"/>
                <a:gd name="connsiteY3-690" fmla="*/ 512809 h 595793"/>
                <a:gd name="connsiteX4-691" fmla="*/ 84274 w 710287"/>
                <a:gd name="connsiteY4-692" fmla="*/ 23576 h 595793"/>
                <a:gd name="connsiteX0-693" fmla="*/ 84274 w 710287"/>
                <a:gd name="connsiteY0-694" fmla="*/ 23576 h 595793"/>
                <a:gd name="connsiteX1-695" fmla="*/ 671883 w 710287"/>
                <a:gd name="connsiteY1-696" fmla="*/ 24503 h 595793"/>
                <a:gd name="connsiteX2-697" fmla="*/ 672979 w 710287"/>
                <a:gd name="connsiteY2-698" fmla="*/ 550186 h 595793"/>
                <a:gd name="connsiteX3-699" fmla="*/ 63803 w 710287"/>
                <a:gd name="connsiteY3-700" fmla="*/ 512809 h 595793"/>
                <a:gd name="connsiteX4-701" fmla="*/ 84274 w 710287"/>
                <a:gd name="connsiteY4-702" fmla="*/ 23576 h 595793"/>
                <a:gd name="connsiteX0-703" fmla="*/ 84274 w 710287"/>
                <a:gd name="connsiteY0-704" fmla="*/ 23576 h 595793"/>
                <a:gd name="connsiteX1-705" fmla="*/ 671883 w 710287"/>
                <a:gd name="connsiteY1-706" fmla="*/ 24503 h 595793"/>
                <a:gd name="connsiteX2-707" fmla="*/ 672979 w 710287"/>
                <a:gd name="connsiteY2-708" fmla="*/ 550186 h 595793"/>
                <a:gd name="connsiteX3-709" fmla="*/ 63803 w 710287"/>
                <a:gd name="connsiteY3-710" fmla="*/ 512809 h 595793"/>
                <a:gd name="connsiteX4-711" fmla="*/ 84274 w 710287"/>
                <a:gd name="connsiteY4-712" fmla="*/ 23576 h 595793"/>
                <a:gd name="connsiteX0-713" fmla="*/ 84274 w 672979"/>
                <a:gd name="connsiteY0-714" fmla="*/ 23576 h 595793"/>
                <a:gd name="connsiteX1-715" fmla="*/ 671883 w 672979"/>
                <a:gd name="connsiteY1-716" fmla="*/ 24503 h 595793"/>
                <a:gd name="connsiteX2-717" fmla="*/ 672979 w 672979"/>
                <a:gd name="connsiteY2-718" fmla="*/ 550186 h 595793"/>
                <a:gd name="connsiteX3-719" fmla="*/ 63803 w 672979"/>
                <a:gd name="connsiteY3-720" fmla="*/ 512809 h 595793"/>
                <a:gd name="connsiteX4-721" fmla="*/ 84274 w 672979"/>
                <a:gd name="connsiteY4-722" fmla="*/ 23576 h 595793"/>
                <a:gd name="connsiteX0-723" fmla="*/ 84274 w 672979"/>
                <a:gd name="connsiteY0-724" fmla="*/ 23576 h 570495"/>
                <a:gd name="connsiteX1-725" fmla="*/ 671883 w 672979"/>
                <a:gd name="connsiteY1-726" fmla="*/ 24503 h 570495"/>
                <a:gd name="connsiteX2-727" fmla="*/ 672979 w 672979"/>
                <a:gd name="connsiteY2-728" fmla="*/ 550186 h 570495"/>
                <a:gd name="connsiteX3-729" fmla="*/ 63803 w 672979"/>
                <a:gd name="connsiteY3-730" fmla="*/ 512809 h 570495"/>
                <a:gd name="connsiteX4-731" fmla="*/ 84274 w 672979"/>
                <a:gd name="connsiteY4-732" fmla="*/ 23576 h 570495"/>
                <a:gd name="connsiteX0-733" fmla="*/ 84274 w 672979"/>
                <a:gd name="connsiteY0-734" fmla="*/ 23576 h 570495"/>
                <a:gd name="connsiteX1-735" fmla="*/ 671883 w 672979"/>
                <a:gd name="connsiteY1-736" fmla="*/ 24503 h 570495"/>
                <a:gd name="connsiteX2-737" fmla="*/ 672979 w 672979"/>
                <a:gd name="connsiteY2-738" fmla="*/ 550186 h 570495"/>
                <a:gd name="connsiteX3-739" fmla="*/ 63803 w 672979"/>
                <a:gd name="connsiteY3-740" fmla="*/ 512809 h 570495"/>
                <a:gd name="connsiteX4-741" fmla="*/ 84274 w 672979"/>
                <a:gd name="connsiteY4-742" fmla="*/ 23576 h 570495"/>
                <a:gd name="connsiteX0-743" fmla="*/ 84274 w 672979"/>
                <a:gd name="connsiteY0-744" fmla="*/ 23576 h 560608"/>
                <a:gd name="connsiteX1-745" fmla="*/ 671883 w 672979"/>
                <a:gd name="connsiteY1-746" fmla="*/ 24503 h 560608"/>
                <a:gd name="connsiteX2-747" fmla="*/ 672979 w 672979"/>
                <a:gd name="connsiteY2-748" fmla="*/ 550186 h 560608"/>
                <a:gd name="connsiteX3-749" fmla="*/ 63803 w 672979"/>
                <a:gd name="connsiteY3-750" fmla="*/ 512809 h 560608"/>
                <a:gd name="connsiteX4-751" fmla="*/ 84274 w 672979"/>
                <a:gd name="connsiteY4-752" fmla="*/ 23576 h 560608"/>
                <a:gd name="connsiteX0-753" fmla="*/ 84274 w 672979"/>
                <a:gd name="connsiteY0-754" fmla="*/ 23576 h 567351"/>
                <a:gd name="connsiteX1-755" fmla="*/ 671883 w 672979"/>
                <a:gd name="connsiteY1-756" fmla="*/ 24503 h 567351"/>
                <a:gd name="connsiteX2-757" fmla="*/ 672979 w 672979"/>
                <a:gd name="connsiteY2-758" fmla="*/ 550186 h 567351"/>
                <a:gd name="connsiteX3-759" fmla="*/ 63803 w 672979"/>
                <a:gd name="connsiteY3-760" fmla="*/ 512809 h 567351"/>
                <a:gd name="connsiteX4-761" fmla="*/ 84274 w 672979"/>
                <a:gd name="connsiteY4-762" fmla="*/ 23576 h 567351"/>
                <a:gd name="connsiteX0-763" fmla="*/ 72869 w 661574"/>
                <a:gd name="connsiteY0-764" fmla="*/ 23576 h 567351"/>
                <a:gd name="connsiteX1-765" fmla="*/ 660478 w 661574"/>
                <a:gd name="connsiteY1-766" fmla="*/ 24503 h 567351"/>
                <a:gd name="connsiteX2-767" fmla="*/ 661574 w 661574"/>
                <a:gd name="connsiteY2-768" fmla="*/ 550186 h 567351"/>
                <a:gd name="connsiteX3-769" fmla="*/ 52398 w 661574"/>
                <a:gd name="connsiteY3-770" fmla="*/ 512809 h 567351"/>
                <a:gd name="connsiteX4-771" fmla="*/ 72869 w 661574"/>
                <a:gd name="connsiteY4-772" fmla="*/ 23576 h 567351"/>
                <a:gd name="connsiteX0-773" fmla="*/ 72869 w 661574"/>
                <a:gd name="connsiteY0-774" fmla="*/ 13918 h 557693"/>
                <a:gd name="connsiteX1-775" fmla="*/ 660478 w 661574"/>
                <a:gd name="connsiteY1-776" fmla="*/ 14845 h 557693"/>
                <a:gd name="connsiteX2-777" fmla="*/ 661574 w 661574"/>
                <a:gd name="connsiteY2-778" fmla="*/ 540528 h 557693"/>
                <a:gd name="connsiteX3-779" fmla="*/ 52398 w 661574"/>
                <a:gd name="connsiteY3-780" fmla="*/ 503151 h 557693"/>
                <a:gd name="connsiteX4-781" fmla="*/ 72869 w 661574"/>
                <a:gd name="connsiteY4-782" fmla="*/ 13918 h 557693"/>
                <a:gd name="connsiteX0-783" fmla="*/ 84755 w 673460"/>
                <a:gd name="connsiteY0-784" fmla="*/ 13918 h 568883"/>
                <a:gd name="connsiteX1-785" fmla="*/ 672364 w 673460"/>
                <a:gd name="connsiteY1-786" fmla="*/ 14845 h 568883"/>
                <a:gd name="connsiteX2-787" fmla="*/ 673460 w 673460"/>
                <a:gd name="connsiteY2-788" fmla="*/ 540528 h 568883"/>
                <a:gd name="connsiteX3-789" fmla="*/ 43142 w 673460"/>
                <a:gd name="connsiteY3-790" fmla="*/ 525832 h 568883"/>
                <a:gd name="connsiteX4-791" fmla="*/ 84755 w 673460"/>
                <a:gd name="connsiteY4-792" fmla="*/ 13918 h 568883"/>
                <a:gd name="connsiteX0-793" fmla="*/ 84755 w 673460"/>
                <a:gd name="connsiteY0-794" fmla="*/ 13918 h 559604"/>
                <a:gd name="connsiteX1-795" fmla="*/ 672364 w 673460"/>
                <a:gd name="connsiteY1-796" fmla="*/ 14845 h 559604"/>
                <a:gd name="connsiteX2-797" fmla="*/ 673460 w 673460"/>
                <a:gd name="connsiteY2-798" fmla="*/ 540528 h 559604"/>
                <a:gd name="connsiteX3-799" fmla="*/ 43142 w 673460"/>
                <a:gd name="connsiteY3-800" fmla="*/ 525832 h 559604"/>
                <a:gd name="connsiteX4-801" fmla="*/ 84755 w 673460"/>
                <a:gd name="connsiteY4-802" fmla="*/ 13918 h 559604"/>
                <a:gd name="connsiteX0-803" fmla="*/ 84755 w 675575"/>
                <a:gd name="connsiteY0-804" fmla="*/ 13918 h 562548"/>
                <a:gd name="connsiteX1-805" fmla="*/ 672364 w 675575"/>
                <a:gd name="connsiteY1-806" fmla="*/ 14845 h 562548"/>
                <a:gd name="connsiteX2-807" fmla="*/ 675575 w 675575"/>
                <a:gd name="connsiteY2-808" fmla="*/ 545971 h 562548"/>
                <a:gd name="connsiteX3-809" fmla="*/ 43142 w 675575"/>
                <a:gd name="connsiteY3-810" fmla="*/ 525832 h 562548"/>
                <a:gd name="connsiteX4-811" fmla="*/ 84755 w 675575"/>
                <a:gd name="connsiteY4-812" fmla="*/ 13918 h 562548"/>
                <a:gd name="connsiteX0-813" fmla="*/ 84755 w 680821"/>
                <a:gd name="connsiteY0-814" fmla="*/ 13918 h 562548"/>
                <a:gd name="connsiteX1-815" fmla="*/ 680821 w 680821"/>
                <a:gd name="connsiteY1-816" fmla="*/ 14845 h 562548"/>
                <a:gd name="connsiteX2-817" fmla="*/ 675575 w 680821"/>
                <a:gd name="connsiteY2-818" fmla="*/ 545971 h 562548"/>
                <a:gd name="connsiteX3-819" fmla="*/ 43142 w 680821"/>
                <a:gd name="connsiteY3-820" fmla="*/ 525832 h 562548"/>
                <a:gd name="connsiteX4-821" fmla="*/ 84755 w 680821"/>
                <a:gd name="connsiteY4-822" fmla="*/ 13918 h 562548"/>
                <a:gd name="connsiteX0-823" fmla="*/ 72868 w 690076"/>
                <a:gd name="connsiteY0-824" fmla="*/ 20358 h 559916"/>
                <a:gd name="connsiteX1-825" fmla="*/ 690076 w 690076"/>
                <a:gd name="connsiteY1-826" fmla="*/ 12213 h 559916"/>
                <a:gd name="connsiteX2-827" fmla="*/ 684830 w 690076"/>
                <a:gd name="connsiteY2-828" fmla="*/ 543339 h 559916"/>
                <a:gd name="connsiteX3-829" fmla="*/ 52397 w 690076"/>
                <a:gd name="connsiteY3-830" fmla="*/ 523200 h 559916"/>
                <a:gd name="connsiteX4-831" fmla="*/ 72868 w 690076"/>
                <a:gd name="connsiteY4-832" fmla="*/ 20358 h 559916"/>
                <a:gd name="connsiteX0-833" fmla="*/ 72868 w 690076"/>
                <a:gd name="connsiteY0-834" fmla="*/ 22718 h 562276"/>
                <a:gd name="connsiteX1-835" fmla="*/ 690076 w 690076"/>
                <a:gd name="connsiteY1-836" fmla="*/ 14573 h 562276"/>
                <a:gd name="connsiteX2-837" fmla="*/ 684830 w 690076"/>
                <a:gd name="connsiteY2-838" fmla="*/ 545699 h 562276"/>
                <a:gd name="connsiteX3-839" fmla="*/ 52397 w 690076"/>
                <a:gd name="connsiteY3-840" fmla="*/ 525560 h 562276"/>
                <a:gd name="connsiteX4-841" fmla="*/ 72868 w 690076"/>
                <a:gd name="connsiteY4-842" fmla="*/ 22718 h 562276"/>
                <a:gd name="connsiteX0-843" fmla="*/ 59152 w 676360"/>
                <a:gd name="connsiteY0-844" fmla="*/ 22718 h 562276"/>
                <a:gd name="connsiteX1-845" fmla="*/ 676360 w 676360"/>
                <a:gd name="connsiteY1-846" fmla="*/ 14573 h 562276"/>
                <a:gd name="connsiteX2-847" fmla="*/ 671114 w 676360"/>
                <a:gd name="connsiteY2-848" fmla="*/ 545699 h 562276"/>
                <a:gd name="connsiteX3-849" fmla="*/ 38681 w 676360"/>
                <a:gd name="connsiteY3-850" fmla="*/ 525560 h 562276"/>
                <a:gd name="connsiteX4-851" fmla="*/ 103808 w 676360"/>
                <a:gd name="connsiteY4-852" fmla="*/ 279153 h 562276"/>
                <a:gd name="connsiteX5-853" fmla="*/ 59152 w 676360"/>
                <a:gd name="connsiteY5-854" fmla="*/ 22718 h 562276"/>
                <a:gd name="connsiteX0-855" fmla="*/ 41341 w 658549"/>
                <a:gd name="connsiteY0-856" fmla="*/ 22718 h 562276"/>
                <a:gd name="connsiteX1-857" fmla="*/ 658549 w 658549"/>
                <a:gd name="connsiteY1-858" fmla="*/ 14573 h 562276"/>
                <a:gd name="connsiteX2-859" fmla="*/ 653303 w 658549"/>
                <a:gd name="connsiteY2-860" fmla="*/ 545699 h 562276"/>
                <a:gd name="connsiteX3-861" fmla="*/ 20870 w 658549"/>
                <a:gd name="connsiteY3-862" fmla="*/ 525560 h 562276"/>
                <a:gd name="connsiteX4-863" fmla="*/ 85997 w 658549"/>
                <a:gd name="connsiteY4-864" fmla="*/ 279153 h 562276"/>
                <a:gd name="connsiteX5-865" fmla="*/ 41341 w 658549"/>
                <a:gd name="connsiteY5-866" fmla="*/ 22718 h 562276"/>
                <a:gd name="connsiteX0-867" fmla="*/ 23542 w 640750"/>
                <a:gd name="connsiteY0-868" fmla="*/ 22718 h 562276"/>
                <a:gd name="connsiteX1-869" fmla="*/ 640750 w 640750"/>
                <a:gd name="connsiteY1-870" fmla="*/ 14573 h 562276"/>
                <a:gd name="connsiteX2-871" fmla="*/ 635504 w 640750"/>
                <a:gd name="connsiteY2-872" fmla="*/ 545699 h 562276"/>
                <a:gd name="connsiteX3-873" fmla="*/ 3071 w 640750"/>
                <a:gd name="connsiteY3-874" fmla="*/ 525560 h 562276"/>
                <a:gd name="connsiteX4-875" fmla="*/ 68198 w 640750"/>
                <a:gd name="connsiteY4-876" fmla="*/ 279153 h 562276"/>
                <a:gd name="connsiteX5-877" fmla="*/ 23542 w 640750"/>
                <a:gd name="connsiteY5-878" fmla="*/ 22718 h 562276"/>
                <a:gd name="connsiteX0-879" fmla="*/ 24044 w 641252"/>
                <a:gd name="connsiteY0-880" fmla="*/ 22718 h 562276"/>
                <a:gd name="connsiteX1-881" fmla="*/ 641252 w 641252"/>
                <a:gd name="connsiteY1-882" fmla="*/ 14573 h 562276"/>
                <a:gd name="connsiteX2-883" fmla="*/ 636006 w 641252"/>
                <a:gd name="connsiteY2-884" fmla="*/ 545699 h 562276"/>
                <a:gd name="connsiteX3-885" fmla="*/ 3573 w 641252"/>
                <a:gd name="connsiteY3-886" fmla="*/ 525560 h 562276"/>
                <a:gd name="connsiteX4-887" fmla="*/ 68700 w 641252"/>
                <a:gd name="connsiteY4-888" fmla="*/ 279153 h 562276"/>
                <a:gd name="connsiteX5-889" fmla="*/ 24044 w 641252"/>
                <a:gd name="connsiteY5-890" fmla="*/ 22718 h 562276"/>
                <a:gd name="connsiteX0-891" fmla="*/ 31476 w 648684"/>
                <a:gd name="connsiteY0-892" fmla="*/ 22718 h 562276"/>
                <a:gd name="connsiteX1-893" fmla="*/ 648684 w 648684"/>
                <a:gd name="connsiteY1-894" fmla="*/ 14573 h 562276"/>
                <a:gd name="connsiteX2-895" fmla="*/ 643438 w 648684"/>
                <a:gd name="connsiteY2-896" fmla="*/ 545699 h 562276"/>
                <a:gd name="connsiteX3-897" fmla="*/ 11005 w 648684"/>
                <a:gd name="connsiteY3-898" fmla="*/ 525560 h 562276"/>
                <a:gd name="connsiteX4-899" fmla="*/ 76132 w 648684"/>
                <a:gd name="connsiteY4-900" fmla="*/ 279153 h 562276"/>
                <a:gd name="connsiteX5-901" fmla="*/ 31476 w 648684"/>
                <a:gd name="connsiteY5-902" fmla="*/ 22718 h 562276"/>
              </a:gdLst>
              <a:ahLst/>
              <a:cxnLst>
                <a:cxn ang="0">
                  <a:pos x="connsiteX0-891" y="connsiteY0-892"/>
                </a:cxn>
                <a:cxn ang="0">
                  <a:pos x="connsiteX1-893" y="connsiteY1-894"/>
                </a:cxn>
                <a:cxn ang="0">
                  <a:pos x="connsiteX2-895" y="connsiteY2-896"/>
                </a:cxn>
                <a:cxn ang="0">
                  <a:pos x="connsiteX3-897" y="connsiteY3-898"/>
                </a:cxn>
                <a:cxn ang="0">
                  <a:pos x="connsiteX4-899" y="connsiteY4-900"/>
                </a:cxn>
                <a:cxn ang="0">
                  <a:pos x="connsiteX5-901" y="connsiteY5-902"/>
                </a:cxn>
              </a:cxnLst>
              <a:rect l="l" t="t" r="r" b="b"/>
              <a:pathLst>
                <a:path w="648684" h="562276">
                  <a:moveTo>
                    <a:pt x="31476" y="22718"/>
                  </a:moveTo>
                  <a:cubicBezTo>
                    <a:pt x="149400" y="4275"/>
                    <a:pt x="424155" y="-13389"/>
                    <a:pt x="648684" y="14573"/>
                  </a:cubicBezTo>
                  <a:cubicBezTo>
                    <a:pt x="609553" y="92898"/>
                    <a:pt x="618372" y="432838"/>
                    <a:pt x="643438" y="545699"/>
                  </a:cubicBezTo>
                  <a:cubicBezTo>
                    <a:pt x="542091" y="567277"/>
                    <a:pt x="109269" y="574431"/>
                    <a:pt x="11005" y="525560"/>
                  </a:cubicBezTo>
                  <a:cubicBezTo>
                    <a:pt x="-33861" y="453465"/>
                    <a:pt x="72720" y="362960"/>
                    <a:pt x="76132" y="279153"/>
                  </a:cubicBezTo>
                  <a:cubicBezTo>
                    <a:pt x="79544" y="195346"/>
                    <a:pt x="-41749" y="78155"/>
                    <a:pt x="31476" y="22718"/>
                  </a:cubicBezTo>
                  <a:close/>
                </a:path>
              </a:pathLst>
            </a:custGeom>
            <a:solidFill>
              <a:srgbClr val="A0CAEF"/>
            </a:solidFill>
            <a:ln w="25400" cap="rnd">
              <a:solidFill>
                <a:srgbClr val="605448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椭圆 31"/>
            <p:cNvSpPr/>
            <p:nvPr/>
          </p:nvSpPr>
          <p:spPr>
            <a:xfrm rot="16200000" flipH="1">
              <a:off x="5510943" y="1444303"/>
              <a:ext cx="3489325" cy="3433763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  <a:gd name="connsiteX0-601" fmla="*/ 51067 w 648099"/>
                <a:gd name="connsiteY0-602" fmla="*/ 18182 h 565791"/>
                <a:gd name="connsiteX1-603" fmla="*/ 617005 w 648099"/>
                <a:gd name="connsiteY1-604" fmla="*/ 31700 h 565791"/>
                <a:gd name="connsiteX2-605" fmla="*/ 621713 w 648099"/>
                <a:gd name="connsiteY2-606" fmla="*/ 535349 h 565791"/>
                <a:gd name="connsiteX3-607" fmla="*/ 12537 w 648099"/>
                <a:gd name="connsiteY3-608" fmla="*/ 497972 h 565791"/>
                <a:gd name="connsiteX4-609" fmla="*/ 4334 w 648099"/>
                <a:gd name="connsiteY4-610" fmla="*/ 81348 h 565791"/>
                <a:gd name="connsiteX5-611" fmla="*/ 51067 w 648099"/>
                <a:gd name="connsiteY5-612" fmla="*/ 18182 h 565791"/>
                <a:gd name="connsiteX0-613" fmla="*/ 95107 w 692139"/>
                <a:gd name="connsiteY0-614" fmla="*/ 44563 h 592172"/>
                <a:gd name="connsiteX1-615" fmla="*/ 661045 w 692139"/>
                <a:gd name="connsiteY1-616" fmla="*/ 58081 h 592172"/>
                <a:gd name="connsiteX2-617" fmla="*/ 665753 w 692139"/>
                <a:gd name="connsiteY2-618" fmla="*/ 561730 h 592172"/>
                <a:gd name="connsiteX3-619" fmla="*/ 56577 w 692139"/>
                <a:gd name="connsiteY3-620" fmla="*/ 524353 h 592172"/>
                <a:gd name="connsiteX4-621" fmla="*/ 95107 w 692139"/>
                <a:gd name="connsiteY4-622" fmla="*/ 44563 h 592172"/>
                <a:gd name="connsiteX0-623" fmla="*/ 84274 w 726505"/>
                <a:gd name="connsiteY0-624" fmla="*/ 51300 h 608352"/>
                <a:gd name="connsiteX1-625" fmla="*/ 668271 w 726505"/>
                <a:gd name="connsiteY1-626" fmla="*/ 74261 h 608352"/>
                <a:gd name="connsiteX2-627" fmla="*/ 672979 w 726505"/>
                <a:gd name="connsiteY2-628" fmla="*/ 577910 h 608352"/>
                <a:gd name="connsiteX3-629" fmla="*/ 63803 w 726505"/>
                <a:gd name="connsiteY3-630" fmla="*/ 540533 h 608352"/>
                <a:gd name="connsiteX4-631" fmla="*/ 84274 w 726505"/>
                <a:gd name="connsiteY4-632" fmla="*/ 51300 h 608352"/>
                <a:gd name="connsiteX0-633" fmla="*/ 84274 w 726505"/>
                <a:gd name="connsiteY0-634" fmla="*/ 51300 h 608352"/>
                <a:gd name="connsiteX1-635" fmla="*/ 668271 w 726505"/>
                <a:gd name="connsiteY1-636" fmla="*/ 74261 h 608352"/>
                <a:gd name="connsiteX2-637" fmla="*/ 672979 w 726505"/>
                <a:gd name="connsiteY2-638" fmla="*/ 577910 h 608352"/>
                <a:gd name="connsiteX3-639" fmla="*/ 63803 w 726505"/>
                <a:gd name="connsiteY3-640" fmla="*/ 540533 h 608352"/>
                <a:gd name="connsiteX4-641" fmla="*/ 84274 w 726505"/>
                <a:gd name="connsiteY4-642" fmla="*/ 51300 h 608352"/>
                <a:gd name="connsiteX0-643" fmla="*/ 84274 w 726505"/>
                <a:gd name="connsiteY0-644" fmla="*/ 25592 h 582644"/>
                <a:gd name="connsiteX1-645" fmla="*/ 668271 w 726505"/>
                <a:gd name="connsiteY1-646" fmla="*/ 48553 h 582644"/>
                <a:gd name="connsiteX2-647" fmla="*/ 672979 w 726505"/>
                <a:gd name="connsiteY2-648" fmla="*/ 552202 h 582644"/>
                <a:gd name="connsiteX3-649" fmla="*/ 63803 w 726505"/>
                <a:gd name="connsiteY3-650" fmla="*/ 514825 h 582644"/>
                <a:gd name="connsiteX4-651" fmla="*/ 84274 w 726505"/>
                <a:gd name="connsiteY4-652" fmla="*/ 25592 h 582644"/>
                <a:gd name="connsiteX0-653" fmla="*/ 84274 w 726505"/>
                <a:gd name="connsiteY0-654" fmla="*/ 25592 h 582644"/>
                <a:gd name="connsiteX1-655" fmla="*/ 668271 w 726505"/>
                <a:gd name="connsiteY1-656" fmla="*/ 48553 h 582644"/>
                <a:gd name="connsiteX2-657" fmla="*/ 672979 w 726505"/>
                <a:gd name="connsiteY2-658" fmla="*/ 552202 h 582644"/>
                <a:gd name="connsiteX3-659" fmla="*/ 63803 w 726505"/>
                <a:gd name="connsiteY3-660" fmla="*/ 514825 h 582644"/>
                <a:gd name="connsiteX4-661" fmla="*/ 84274 w 726505"/>
                <a:gd name="connsiteY4-662" fmla="*/ 25592 h 582644"/>
                <a:gd name="connsiteX0-663" fmla="*/ 84274 w 726505"/>
                <a:gd name="connsiteY0-664" fmla="*/ 10474 h 567526"/>
                <a:gd name="connsiteX1-665" fmla="*/ 668271 w 726505"/>
                <a:gd name="connsiteY1-666" fmla="*/ 33435 h 567526"/>
                <a:gd name="connsiteX2-667" fmla="*/ 672979 w 726505"/>
                <a:gd name="connsiteY2-668" fmla="*/ 537084 h 567526"/>
                <a:gd name="connsiteX3-669" fmla="*/ 63803 w 726505"/>
                <a:gd name="connsiteY3-670" fmla="*/ 499707 h 567526"/>
                <a:gd name="connsiteX4-671" fmla="*/ 84274 w 726505"/>
                <a:gd name="connsiteY4-672" fmla="*/ 10474 h 567526"/>
                <a:gd name="connsiteX0-673" fmla="*/ 84274 w 747243"/>
                <a:gd name="connsiteY0-674" fmla="*/ 23576 h 595793"/>
                <a:gd name="connsiteX1-675" fmla="*/ 671883 w 747243"/>
                <a:gd name="connsiteY1-676" fmla="*/ 24503 h 595793"/>
                <a:gd name="connsiteX2-677" fmla="*/ 672979 w 747243"/>
                <a:gd name="connsiteY2-678" fmla="*/ 550186 h 595793"/>
                <a:gd name="connsiteX3-679" fmla="*/ 63803 w 747243"/>
                <a:gd name="connsiteY3-680" fmla="*/ 512809 h 595793"/>
                <a:gd name="connsiteX4-681" fmla="*/ 84274 w 747243"/>
                <a:gd name="connsiteY4-682" fmla="*/ 23576 h 595793"/>
                <a:gd name="connsiteX0-683" fmla="*/ 84274 w 710287"/>
                <a:gd name="connsiteY0-684" fmla="*/ 23576 h 595793"/>
                <a:gd name="connsiteX1-685" fmla="*/ 671883 w 710287"/>
                <a:gd name="connsiteY1-686" fmla="*/ 24503 h 595793"/>
                <a:gd name="connsiteX2-687" fmla="*/ 672979 w 710287"/>
                <a:gd name="connsiteY2-688" fmla="*/ 550186 h 595793"/>
                <a:gd name="connsiteX3-689" fmla="*/ 63803 w 710287"/>
                <a:gd name="connsiteY3-690" fmla="*/ 512809 h 595793"/>
                <a:gd name="connsiteX4-691" fmla="*/ 84274 w 710287"/>
                <a:gd name="connsiteY4-692" fmla="*/ 23576 h 595793"/>
                <a:gd name="connsiteX0-693" fmla="*/ 84274 w 710287"/>
                <a:gd name="connsiteY0-694" fmla="*/ 23576 h 595793"/>
                <a:gd name="connsiteX1-695" fmla="*/ 671883 w 710287"/>
                <a:gd name="connsiteY1-696" fmla="*/ 24503 h 595793"/>
                <a:gd name="connsiteX2-697" fmla="*/ 672979 w 710287"/>
                <a:gd name="connsiteY2-698" fmla="*/ 550186 h 595793"/>
                <a:gd name="connsiteX3-699" fmla="*/ 63803 w 710287"/>
                <a:gd name="connsiteY3-700" fmla="*/ 512809 h 595793"/>
                <a:gd name="connsiteX4-701" fmla="*/ 84274 w 710287"/>
                <a:gd name="connsiteY4-702" fmla="*/ 23576 h 595793"/>
                <a:gd name="connsiteX0-703" fmla="*/ 84274 w 710287"/>
                <a:gd name="connsiteY0-704" fmla="*/ 23576 h 595793"/>
                <a:gd name="connsiteX1-705" fmla="*/ 671883 w 710287"/>
                <a:gd name="connsiteY1-706" fmla="*/ 24503 h 595793"/>
                <a:gd name="connsiteX2-707" fmla="*/ 672979 w 710287"/>
                <a:gd name="connsiteY2-708" fmla="*/ 550186 h 595793"/>
                <a:gd name="connsiteX3-709" fmla="*/ 63803 w 710287"/>
                <a:gd name="connsiteY3-710" fmla="*/ 512809 h 595793"/>
                <a:gd name="connsiteX4-711" fmla="*/ 84274 w 710287"/>
                <a:gd name="connsiteY4-712" fmla="*/ 23576 h 595793"/>
                <a:gd name="connsiteX0-713" fmla="*/ 84274 w 672979"/>
                <a:gd name="connsiteY0-714" fmla="*/ 23576 h 595793"/>
                <a:gd name="connsiteX1-715" fmla="*/ 671883 w 672979"/>
                <a:gd name="connsiteY1-716" fmla="*/ 24503 h 595793"/>
                <a:gd name="connsiteX2-717" fmla="*/ 672979 w 672979"/>
                <a:gd name="connsiteY2-718" fmla="*/ 550186 h 595793"/>
                <a:gd name="connsiteX3-719" fmla="*/ 63803 w 672979"/>
                <a:gd name="connsiteY3-720" fmla="*/ 512809 h 595793"/>
                <a:gd name="connsiteX4-721" fmla="*/ 84274 w 672979"/>
                <a:gd name="connsiteY4-722" fmla="*/ 23576 h 595793"/>
                <a:gd name="connsiteX0-723" fmla="*/ 84274 w 672979"/>
                <a:gd name="connsiteY0-724" fmla="*/ 23576 h 570495"/>
                <a:gd name="connsiteX1-725" fmla="*/ 671883 w 672979"/>
                <a:gd name="connsiteY1-726" fmla="*/ 24503 h 570495"/>
                <a:gd name="connsiteX2-727" fmla="*/ 672979 w 672979"/>
                <a:gd name="connsiteY2-728" fmla="*/ 550186 h 570495"/>
                <a:gd name="connsiteX3-729" fmla="*/ 63803 w 672979"/>
                <a:gd name="connsiteY3-730" fmla="*/ 512809 h 570495"/>
                <a:gd name="connsiteX4-731" fmla="*/ 84274 w 672979"/>
                <a:gd name="connsiteY4-732" fmla="*/ 23576 h 570495"/>
                <a:gd name="connsiteX0-733" fmla="*/ 84274 w 672979"/>
                <a:gd name="connsiteY0-734" fmla="*/ 23576 h 570495"/>
                <a:gd name="connsiteX1-735" fmla="*/ 671883 w 672979"/>
                <a:gd name="connsiteY1-736" fmla="*/ 24503 h 570495"/>
                <a:gd name="connsiteX2-737" fmla="*/ 672979 w 672979"/>
                <a:gd name="connsiteY2-738" fmla="*/ 550186 h 570495"/>
                <a:gd name="connsiteX3-739" fmla="*/ 63803 w 672979"/>
                <a:gd name="connsiteY3-740" fmla="*/ 512809 h 570495"/>
                <a:gd name="connsiteX4-741" fmla="*/ 84274 w 672979"/>
                <a:gd name="connsiteY4-742" fmla="*/ 23576 h 570495"/>
                <a:gd name="connsiteX0-743" fmla="*/ 84274 w 672979"/>
                <a:gd name="connsiteY0-744" fmla="*/ 23576 h 560608"/>
                <a:gd name="connsiteX1-745" fmla="*/ 671883 w 672979"/>
                <a:gd name="connsiteY1-746" fmla="*/ 24503 h 560608"/>
                <a:gd name="connsiteX2-747" fmla="*/ 672979 w 672979"/>
                <a:gd name="connsiteY2-748" fmla="*/ 550186 h 560608"/>
                <a:gd name="connsiteX3-749" fmla="*/ 63803 w 672979"/>
                <a:gd name="connsiteY3-750" fmla="*/ 512809 h 560608"/>
                <a:gd name="connsiteX4-751" fmla="*/ 84274 w 672979"/>
                <a:gd name="connsiteY4-752" fmla="*/ 23576 h 560608"/>
                <a:gd name="connsiteX0-753" fmla="*/ 84274 w 672979"/>
                <a:gd name="connsiteY0-754" fmla="*/ 23576 h 567351"/>
                <a:gd name="connsiteX1-755" fmla="*/ 671883 w 672979"/>
                <a:gd name="connsiteY1-756" fmla="*/ 24503 h 567351"/>
                <a:gd name="connsiteX2-757" fmla="*/ 672979 w 672979"/>
                <a:gd name="connsiteY2-758" fmla="*/ 550186 h 567351"/>
                <a:gd name="connsiteX3-759" fmla="*/ 63803 w 672979"/>
                <a:gd name="connsiteY3-760" fmla="*/ 512809 h 567351"/>
                <a:gd name="connsiteX4-761" fmla="*/ 84274 w 672979"/>
                <a:gd name="connsiteY4-762" fmla="*/ 23576 h 567351"/>
                <a:gd name="connsiteX0-763" fmla="*/ 72869 w 661574"/>
                <a:gd name="connsiteY0-764" fmla="*/ 23576 h 567351"/>
                <a:gd name="connsiteX1-765" fmla="*/ 660478 w 661574"/>
                <a:gd name="connsiteY1-766" fmla="*/ 24503 h 567351"/>
                <a:gd name="connsiteX2-767" fmla="*/ 661574 w 661574"/>
                <a:gd name="connsiteY2-768" fmla="*/ 550186 h 567351"/>
                <a:gd name="connsiteX3-769" fmla="*/ 52398 w 661574"/>
                <a:gd name="connsiteY3-770" fmla="*/ 512809 h 567351"/>
                <a:gd name="connsiteX4-771" fmla="*/ 72869 w 661574"/>
                <a:gd name="connsiteY4-772" fmla="*/ 23576 h 567351"/>
              </a:gdLst>
              <a:ahLst/>
              <a:cxnLst>
                <a:cxn ang="0">
                  <a:pos x="connsiteX0-763" y="connsiteY0-764"/>
                </a:cxn>
                <a:cxn ang="0">
                  <a:pos x="connsiteX1-765" y="connsiteY1-766"/>
                </a:cxn>
                <a:cxn ang="0">
                  <a:pos x="connsiteX2-767" y="connsiteY2-768"/>
                </a:cxn>
                <a:cxn ang="0">
                  <a:pos x="connsiteX3-769" y="connsiteY3-770"/>
                </a:cxn>
                <a:cxn ang="0">
                  <a:pos x="connsiteX4-771" y="connsiteY4-772"/>
                </a:cxn>
              </a:cxnLst>
              <a:rect l="l" t="t" r="r" b="b"/>
              <a:pathLst>
                <a:path w="661574" h="567351">
                  <a:moveTo>
                    <a:pt x="72869" y="23576"/>
                  </a:moveTo>
                  <a:cubicBezTo>
                    <a:pt x="184450" y="15112"/>
                    <a:pt x="500961" y="-25493"/>
                    <a:pt x="660478" y="24503"/>
                  </a:cubicBezTo>
                  <a:cubicBezTo>
                    <a:pt x="621347" y="102828"/>
                    <a:pt x="636508" y="437325"/>
                    <a:pt x="661574" y="550186"/>
                  </a:cubicBezTo>
                  <a:cubicBezTo>
                    <a:pt x="560227" y="571764"/>
                    <a:pt x="148547" y="585268"/>
                    <a:pt x="52398" y="512809"/>
                  </a:cubicBezTo>
                  <a:cubicBezTo>
                    <a:pt x="-13816" y="401434"/>
                    <a:pt x="-27876" y="101288"/>
                    <a:pt x="72869" y="23576"/>
                  </a:cubicBezTo>
                  <a:close/>
                </a:path>
              </a:pathLst>
            </a:custGeom>
            <a:solidFill>
              <a:schemeClr val="bg1"/>
            </a:solidFill>
            <a:ln w="25400" cap="rnd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椭圆 31"/>
            <p:cNvSpPr/>
            <p:nvPr/>
          </p:nvSpPr>
          <p:spPr>
            <a:xfrm rot="5400000">
              <a:off x="2312924" y="1473672"/>
              <a:ext cx="3489325" cy="3375025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  <a:gd name="connsiteX0-601" fmla="*/ 51067 w 648099"/>
                <a:gd name="connsiteY0-602" fmla="*/ 18182 h 565791"/>
                <a:gd name="connsiteX1-603" fmla="*/ 617005 w 648099"/>
                <a:gd name="connsiteY1-604" fmla="*/ 31700 h 565791"/>
                <a:gd name="connsiteX2-605" fmla="*/ 621713 w 648099"/>
                <a:gd name="connsiteY2-606" fmla="*/ 535349 h 565791"/>
                <a:gd name="connsiteX3-607" fmla="*/ 12537 w 648099"/>
                <a:gd name="connsiteY3-608" fmla="*/ 497972 h 565791"/>
                <a:gd name="connsiteX4-609" fmla="*/ 4334 w 648099"/>
                <a:gd name="connsiteY4-610" fmla="*/ 81348 h 565791"/>
                <a:gd name="connsiteX5-611" fmla="*/ 51067 w 648099"/>
                <a:gd name="connsiteY5-612" fmla="*/ 18182 h 565791"/>
                <a:gd name="connsiteX0-613" fmla="*/ 95107 w 692139"/>
                <a:gd name="connsiteY0-614" fmla="*/ 44563 h 592172"/>
                <a:gd name="connsiteX1-615" fmla="*/ 661045 w 692139"/>
                <a:gd name="connsiteY1-616" fmla="*/ 58081 h 592172"/>
                <a:gd name="connsiteX2-617" fmla="*/ 665753 w 692139"/>
                <a:gd name="connsiteY2-618" fmla="*/ 561730 h 592172"/>
                <a:gd name="connsiteX3-619" fmla="*/ 56577 w 692139"/>
                <a:gd name="connsiteY3-620" fmla="*/ 524353 h 592172"/>
                <a:gd name="connsiteX4-621" fmla="*/ 95107 w 692139"/>
                <a:gd name="connsiteY4-622" fmla="*/ 44563 h 592172"/>
                <a:gd name="connsiteX0-623" fmla="*/ 84274 w 726505"/>
                <a:gd name="connsiteY0-624" fmla="*/ 51300 h 608352"/>
                <a:gd name="connsiteX1-625" fmla="*/ 668271 w 726505"/>
                <a:gd name="connsiteY1-626" fmla="*/ 74261 h 608352"/>
                <a:gd name="connsiteX2-627" fmla="*/ 672979 w 726505"/>
                <a:gd name="connsiteY2-628" fmla="*/ 577910 h 608352"/>
                <a:gd name="connsiteX3-629" fmla="*/ 63803 w 726505"/>
                <a:gd name="connsiteY3-630" fmla="*/ 540533 h 608352"/>
                <a:gd name="connsiteX4-631" fmla="*/ 84274 w 726505"/>
                <a:gd name="connsiteY4-632" fmla="*/ 51300 h 608352"/>
                <a:gd name="connsiteX0-633" fmla="*/ 84274 w 726505"/>
                <a:gd name="connsiteY0-634" fmla="*/ 51300 h 608352"/>
                <a:gd name="connsiteX1-635" fmla="*/ 668271 w 726505"/>
                <a:gd name="connsiteY1-636" fmla="*/ 74261 h 608352"/>
                <a:gd name="connsiteX2-637" fmla="*/ 672979 w 726505"/>
                <a:gd name="connsiteY2-638" fmla="*/ 577910 h 608352"/>
                <a:gd name="connsiteX3-639" fmla="*/ 63803 w 726505"/>
                <a:gd name="connsiteY3-640" fmla="*/ 540533 h 608352"/>
                <a:gd name="connsiteX4-641" fmla="*/ 84274 w 726505"/>
                <a:gd name="connsiteY4-642" fmla="*/ 51300 h 608352"/>
                <a:gd name="connsiteX0-643" fmla="*/ 84274 w 726505"/>
                <a:gd name="connsiteY0-644" fmla="*/ 25592 h 582644"/>
                <a:gd name="connsiteX1-645" fmla="*/ 668271 w 726505"/>
                <a:gd name="connsiteY1-646" fmla="*/ 48553 h 582644"/>
                <a:gd name="connsiteX2-647" fmla="*/ 672979 w 726505"/>
                <a:gd name="connsiteY2-648" fmla="*/ 552202 h 582644"/>
                <a:gd name="connsiteX3-649" fmla="*/ 63803 w 726505"/>
                <a:gd name="connsiteY3-650" fmla="*/ 514825 h 582644"/>
                <a:gd name="connsiteX4-651" fmla="*/ 84274 w 726505"/>
                <a:gd name="connsiteY4-652" fmla="*/ 25592 h 582644"/>
                <a:gd name="connsiteX0-653" fmla="*/ 84274 w 726505"/>
                <a:gd name="connsiteY0-654" fmla="*/ 25592 h 582644"/>
                <a:gd name="connsiteX1-655" fmla="*/ 668271 w 726505"/>
                <a:gd name="connsiteY1-656" fmla="*/ 48553 h 582644"/>
                <a:gd name="connsiteX2-657" fmla="*/ 672979 w 726505"/>
                <a:gd name="connsiteY2-658" fmla="*/ 552202 h 582644"/>
                <a:gd name="connsiteX3-659" fmla="*/ 63803 w 726505"/>
                <a:gd name="connsiteY3-660" fmla="*/ 514825 h 582644"/>
                <a:gd name="connsiteX4-661" fmla="*/ 84274 w 726505"/>
                <a:gd name="connsiteY4-662" fmla="*/ 25592 h 582644"/>
                <a:gd name="connsiteX0-663" fmla="*/ 84274 w 726505"/>
                <a:gd name="connsiteY0-664" fmla="*/ 10474 h 567526"/>
                <a:gd name="connsiteX1-665" fmla="*/ 668271 w 726505"/>
                <a:gd name="connsiteY1-666" fmla="*/ 33435 h 567526"/>
                <a:gd name="connsiteX2-667" fmla="*/ 672979 w 726505"/>
                <a:gd name="connsiteY2-668" fmla="*/ 537084 h 567526"/>
                <a:gd name="connsiteX3-669" fmla="*/ 63803 w 726505"/>
                <a:gd name="connsiteY3-670" fmla="*/ 499707 h 567526"/>
                <a:gd name="connsiteX4-671" fmla="*/ 84274 w 726505"/>
                <a:gd name="connsiteY4-672" fmla="*/ 10474 h 567526"/>
                <a:gd name="connsiteX0-673" fmla="*/ 84274 w 747243"/>
                <a:gd name="connsiteY0-674" fmla="*/ 23576 h 595793"/>
                <a:gd name="connsiteX1-675" fmla="*/ 671883 w 747243"/>
                <a:gd name="connsiteY1-676" fmla="*/ 24503 h 595793"/>
                <a:gd name="connsiteX2-677" fmla="*/ 672979 w 747243"/>
                <a:gd name="connsiteY2-678" fmla="*/ 550186 h 595793"/>
                <a:gd name="connsiteX3-679" fmla="*/ 63803 w 747243"/>
                <a:gd name="connsiteY3-680" fmla="*/ 512809 h 595793"/>
                <a:gd name="connsiteX4-681" fmla="*/ 84274 w 747243"/>
                <a:gd name="connsiteY4-682" fmla="*/ 23576 h 595793"/>
                <a:gd name="connsiteX0-683" fmla="*/ 84274 w 710287"/>
                <a:gd name="connsiteY0-684" fmla="*/ 23576 h 595793"/>
                <a:gd name="connsiteX1-685" fmla="*/ 671883 w 710287"/>
                <a:gd name="connsiteY1-686" fmla="*/ 24503 h 595793"/>
                <a:gd name="connsiteX2-687" fmla="*/ 672979 w 710287"/>
                <a:gd name="connsiteY2-688" fmla="*/ 550186 h 595793"/>
                <a:gd name="connsiteX3-689" fmla="*/ 63803 w 710287"/>
                <a:gd name="connsiteY3-690" fmla="*/ 512809 h 595793"/>
                <a:gd name="connsiteX4-691" fmla="*/ 84274 w 710287"/>
                <a:gd name="connsiteY4-692" fmla="*/ 23576 h 595793"/>
                <a:gd name="connsiteX0-693" fmla="*/ 84274 w 710287"/>
                <a:gd name="connsiteY0-694" fmla="*/ 23576 h 595793"/>
                <a:gd name="connsiteX1-695" fmla="*/ 671883 w 710287"/>
                <a:gd name="connsiteY1-696" fmla="*/ 24503 h 595793"/>
                <a:gd name="connsiteX2-697" fmla="*/ 672979 w 710287"/>
                <a:gd name="connsiteY2-698" fmla="*/ 550186 h 595793"/>
                <a:gd name="connsiteX3-699" fmla="*/ 63803 w 710287"/>
                <a:gd name="connsiteY3-700" fmla="*/ 512809 h 595793"/>
                <a:gd name="connsiteX4-701" fmla="*/ 84274 w 710287"/>
                <a:gd name="connsiteY4-702" fmla="*/ 23576 h 595793"/>
                <a:gd name="connsiteX0-703" fmla="*/ 84274 w 710287"/>
                <a:gd name="connsiteY0-704" fmla="*/ 23576 h 595793"/>
                <a:gd name="connsiteX1-705" fmla="*/ 671883 w 710287"/>
                <a:gd name="connsiteY1-706" fmla="*/ 24503 h 595793"/>
                <a:gd name="connsiteX2-707" fmla="*/ 672979 w 710287"/>
                <a:gd name="connsiteY2-708" fmla="*/ 550186 h 595793"/>
                <a:gd name="connsiteX3-709" fmla="*/ 63803 w 710287"/>
                <a:gd name="connsiteY3-710" fmla="*/ 512809 h 595793"/>
                <a:gd name="connsiteX4-711" fmla="*/ 84274 w 710287"/>
                <a:gd name="connsiteY4-712" fmla="*/ 23576 h 595793"/>
                <a:gd name="connsiteX0-713" fmla="*/ 84274 w 672979"/>
                <a:gd name="connsiteY0-714" fmla="*/ 23576 h 595793"/>
                <a:gd name="connsiteX1-715" fmla="*/ 671883 w 672979"/>
                <a:gd name="connsiteY1-716" fmla="*/ 24503 h 595793"/>
                <a:gd name="connsiteX2-717" fmla="*/ 672979 w 672979"/>
                <a:gd name="connsiteY2-718" fmla="*/ 550186 h 595793"/>
                <a:gd name="connsiteX3-719" fmla="*/ 63803 w 672979"/>
                <a:gd name="connsiteY3-720" fmla="*/ 512809 h 595793"/>
                <a:gd name="connsiteX4-721" fmla="*/ 84274 w 672979"/>
                <a:gd name="connsiteY4-722" fmla="*/ 23576 h 595793"/>
                <a:gd name="connsiteX0-723" fmla="*/ 84274 w 672979"/>
                <a:gd name="connsiteY0-724" fmla="*/ 23576 h 570495"/>
                <a:gd name="connsiteX1-725" fmla="*/ 671883 w 672979"/>
                <a:gd name="connsiteY1-726" fmla="*/ 24503 h 570495"/>
                <a:gd name="connsiteX2-727" fmla="*/ 672979 w 672979"/>
                <a:gd name="connsiteY2-728" fmla="*/ 550186 h 570495"/>
                <a:gd name="connsiteX3-729" fmla="*/ 63803 w 672979"/>
                <a:gd name="connsiteY3-730" fmla="*/ 512809 h 570495"/>
                <a:gd name="connsiteX4-731" fmla="*/ 84274 w 672979"/>
                <a:gd name="connsiteY4-732" fmla="*/ 23576 h 570495"/>
                <a:gd name="connsiteX0-733" fmla="*/ 84274 w 672979"/>
                <a:gd name="connsiteY0-734" fmla="*/ 23576 h 570495"/>
                <a:gd name="connsiteX1-735" fmla="*/ 671883 w 672979"/>
                <a:gd name="connsiteY1-736" fmla="*/ 24503 h 570495"/>
                <a:gd name="connsiteX2-737" fmla="*/ 672979 w 672979"/>
                <a:gd name="connsiteY2-738" fmla="*/ 550186 h 570495"/>
                <a:gd name="connsiteX3-739" fmla="*/ 63803 w 672979"/>
                <a:gd name="connsiteY3-740" fmla="*/ 512809 h 570495"/>
                <a:gd name="connsiteX4-741" fmla="*/ 84274 w 672979"/>
                <a:gd name="connsiteY4-742" fmla="*/ 23576 h 570495"/>
                <a:gd name="connsiteX0-743" fmla="*/ 84274 w 672979"/>
                <a:gd name="connsiteY0-744" fmla="*/ 23576 h 560608"/>
                <a:gd name="connsiteX1-745" fmla="*/ 671883 w 672979"/>
                <a:gd name="connsiteY1-746" fmla="*/ 24503 h 560608"/>
                <a:gd name="connsiteX2-747" fmla="*/ 672979 w 672979"/>
                <a:gd name="connsiteY2-748" fmla="*/ 550186 h 560608"/>
                <a:gd name="connsiteX3-749" fmla="*/ 63803 w 672979"/>
                <a:gd name="connsiteY3-750" fmla="*/ 512809 h 560608"/>
                <a:gd name="connsiteX4-751" fmla="*/ 84274 w 672979"/>
                <a:gd name="connsiteY4-752" fmla="*/ 23576 h 560608"/>
                <a:gd name="connsiteX0-753" fmla="*/ 84274 w 672979"/>
                <a:gd name="connsiteY0-754" fmla="*/ 23576 h 567351"/>
                <a:gd name="connsiteX1-755" fmla="*/ 671883 w 672979"/>
                <a:gd name="connsiteY1-756" fmla="*/ 24503 h 567351"/>
                <a:gd name="connsiteX2-757" fmla="*/ 672979 w 672979"/>
                <a:gd name="connsiteY2-758" fmla="*/ 550186 h 567351"/>
                <a:gd name="connsiteX3-759" fmla="*/ 63803 w 672979"/>
                <a:gd name="connsiteY3-760" fmla="*/ 512809 h 567351"/>
                <a:gd name="connsiteX4-761" fmla="*/ 84274 w 672979"/>
                <a:gd name="connsiteY4-762" fmla="*/ 23576 h 567351"/>
                <a:gd name="connsiteX0-763" fmla="*/ 72869 w 661574"/>
                <a:gd name="connsiteY0-764" fmla="*/ 23576 h 567351"/>
                <a:gd name="connsiteX1-765" fmla="*/ 660478 w 661574"/>
                <a:gd name="connsiteY1-766" fmla="*/ 24503 h 567351"/>
                <a:gd name="connsiteX2-767" fmla="*/ 661574 w 661574"/>
                <a:gd name="connsiteY2-768" fmla="*/ 550186 h 567351"/>
                <a:gd name="connsiteX3-769" fmla="*/ 52398 w 661574"/>
                <a:gd name="connsiteY3-770" fmla="*/ 512809 h 567351"/>
                <a:gd name="connsiteX4-771" fmla="*/ 72869 w 661574"/>
                <a:gd name="connsiteY4-772" fmla="*/ 23576 h 567351"/>
                <a:gd name="connsiteX0-773" fmla="*/ 72869 w 661574"/>
                <a:gd name="connsiteY0-774" fmla="*/ 13918 h 557693"/>
                <a:gd name="connsiteX1-775" fmla="*/ 660478 w 661574"/>
                <a:gd name="connsiteY1-776" fmla="*/ 14845 h 557693"/>
                <a:gd name="connsiteX2-777" fmla="*/ 661574 w 661574"/>
                <a:gd name="connsiteY2-778" fmla="*/ 540528 h 557693"/>
                <a:gd name="connsiteX3-779" fmla="*/ 52398 w 661574"/>
                <a:gd name="connsiteY3-780" fmla="*/ 503151 h 557693"/>
                <a:gd name="connsiteX4-781" fmla="*/ 72869 w 661574"/>
                <a:gd name="connsiteY4-782" fmla="*/ 13918 h 557693"/>
              </a:gdLst>
              <a:ahLst/>
              <a:cxnLst>
                <a:cxn ang="0">
                  <a:pos x="connsiteX0-773" y="connsiteY0-774"/>
                </a:cxn>
                <a:cxn ang="0">
                  <a:pos x="connsiteX1-775" y="connsiteY1-776"/>
                </a:cxn>
                <a:cxn ang="0">
                  <a:pos x="connsiteX2-777" y="connsiteY2-778"/>
                </a:cxn>
                <a:cxn ang="0">
                  <a:pos x="connsiteX3-779" y="connsiteY3-780"/>
                </a:cxn>
                <a:cxn ang="0">
                  <a:pos x="connsiteX4-781" y="connsiteY4-782"/>
                </a:cxn>
              </a:cxnLst>
              <a:rect l="l" t="t" r="r" b="b"/>
              <a:pathLst>
                <a:path w="661574" h="557693">
                  <a:moveTo>
                    <a:pt x="72869" y="13918"/>
                  </a:moveTo>
                  <a:cubicBezTo>
                    <a:pt x="184450" y="5454"/>
                    <a:pt x="435949" y="-13117"/>
                    <a:pt x="660478" y="14845"/>
                  </a:cubicBezTo>
                  <a:cubicBezTo>
                    <a:pt x="621347" y="93170"/>
                    <a:pt x="636508" y="427667"/>
                    <a:pt x="661574" y="540528"/>
                  </a:cubicBezTo>
                  <a:cubicBezTo>
                    <a:pt x="560227" y="562106"/>
                    <a:pt x="148547" y="575610"/>
                    <a:pt x="52398" y="503151"/>
                  </a:cubicBezTo>
                  <a:cubicBezTo>
                    <a:pt x="-13816" y="391776"/>
                    <a:pt x="-27876" y="91630"/>
                    <a:pt x="72869" y="13918"/>
                  </a:cubicBezTo>
                  <a:close/>
                </a:path>
              </a:pathLst>
            </a:custGeom>
            <a:solidFill>
              <a:schemeClr val="bg1"/>
            </a:solidFill>
            <a:ln w="25400" cap="rnd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" name="组合 11"/>
          <p:cNvGrpSpPr/>
          <p:nvPr/>
        </p:nvGrpSpPr>
        <p:grpSpPr>
          <a:xfrm>
            <a:off x="8716297" y="3878825"/>
            <a:ext cx="1090172" cy="1126609"/>
            <a:chOff x="1365400" y="1713395"/>
            <a:chExt cx="1068487" cy="915492"/>
          </a:xfrm>
        </p:grpSpPr>
        <p:sp>
          <p:nvSpPr>
            <p:cNvPr id="13" name="Freeform 441"/>
            <p:cNvSpPr>
              <a:spLocks noChangeArrowheads="1"/>
            </p:cNvSpPr>
            <p:nvPr/>
          </p:nvSpPr>
          <p:spPr bwMode="auto">
            <a:xfrm>
              <a:off x="1365400" y="1981039"/>
              <a:ext cx="599649" cy="647848"/>
            </a:xfrm>
            <a:custGeom>
              <a:avLst/>
              <a:gdLst>
                <a:gd name="T0" fmla="*/ 202 w 249"/>
                <a:gd name="T1" fmla="*/ 0 h 279"/>
                <a:gd name="T2" fmla="*/ 202 w 249"/>
                <a:gd name="T3" fmla="*/ 0 h 279"/>
                <a:gd name="T4" fmla="*/ 199 w 249"/>
                <a:gd name="T5" fmla="*/ 0 h 279"/>
                <a:gd name="T6" fmla="*/ 199 w 249"/>
                <a:gd name="T7" fmla="*/ 0 h 279"/>
                <a:gd name="T8" fmla="*/ 153 w 249"/>
                <a:gd name="T9" fmla="*/ 9 h 279"/>
                <a:gd name="T10" fmla="*/ 153 w 249"/>
                <a:gd name="T11" fmla="*/ 14 h 279"/>
                <a:gd name="T12" fmla="*/ 198 w 249"/>
                <a:gd name="T13" fmla="*/ 6 h 279"/>
                <a:gd name="T14" fmla="*/ 197 w 249"/>
                <a:gd name="T15" fmla="*/ 11 h 279"/>
                <a:gd name="T16" fmla="*/ 238 w 249"/>
                <a:gd name="T17" fmla="*/ 209 h 279"/>
                <a:gd name="T18" fmla="*/ 243 w 249"/>
                <a:gd name="T19" fmla="*/ 228 h 279"/>
                <a:gd name="T20" fmla="*/ 219 w 249"/>
                <a:gd name="T21" fmla="*/ 226 h 279"/>
                <a:gd name="T22" fmla="*/ 56 w 249"/>
                <a:gd name="T23" fmla="*/ 272 h 279"/>
                <a:gd name="T24" fmla="*/ 6 w 249"/>
                <a:gd name="T25" fmla="*/ 42 h 279"/>
                <a:gd name="T26" fmla="*/ 118 w 249"/>
                <a:gd name="T27" fmla="*/ 22 h 279"/>
                <a:gd name="T28" fmla="*/ 128 w 249"/>
                <a:gd name="T29" fmla="*/ 20 h 279"/>
                <a:gd name="T30" fmla="*/ 127 w 249"/>
                <a:gd name="T31" fmla="*/ 15 h 279"/>
                <a:gd name="T32" fmla="*/ 117 w 249"/>
                <a:gd name="T33" fmla="*/ 17 h 279"/>
                <a:gd name="T34" fmla="*/ 3 w 249"/>
                <a:gd name="T35" fmla="*/ 37 h 279"/>
                <a:gd name="T36" fmla="*/ 1 w 249"/>
                <a:gd name="T37" fmla="*/ 38 h 279"/>
                <a:gd name="T38" fmla="*/ 0 w 249"/>
                <a:gd name="T39" fmla="*/ 40 h 279"/>
                <a:gd name="T40" fmla="*/ 52 w 249"/>
                <a:gd name="T41" fmla="*/ 277 h 279"/>
                <a:gd name="T42" fmla="*/ 53 w 249"/>
                <a:gd name="T43" fmla="*/ 279 h 279"/>
                <a:gd name="T44" fmla="*/ 54 w 249"/>
                <a:gd name="T45" fmla="*/ 279 h 279"/>
                <a:gd name="T46" fmla="*/ 56 w 249"/>
                <a:gd name="T47" fmla="*/ 278 h 279"/>
                <a:gd name="T48" fmla="*/ 219 w 249"/>
                <a:gd name="T49" fmla="*/ 231 h 279"/>
                <a:gd name="T50" fmla="*/ 245 w 249"/>
                <a:gd name="T51" fmla="*/ 234 h 279"/>
                <a:gd name="T52" fmla="*/ 246 w 249"/>
                <a:gd name="T53" fmla="*/ 234 h 279"/>
                <a:gd name="T54" fmla="*/ 248 w 249"/>
                <a:gd name="T55" fmla="*/ 234 h 279"/>
                <a:gd name="T56" fmla="*/ 249 w 249"/>
                <a:gd name="T57" fmla="*/ 231 h 279"/>
                <a:gd name="T58" fmla="*/ 243 w 249"/>
                <a:gd name="T59" fmla="*/ 208 h 279"/>
                <a:gd name="T60" fmla="*/ 203 w 249"/>
                <a:gd name="T61" fmla="*/ 5 h 279"/>
                <a:gd name="T62" fmla="*/ 202 w 249"/>
                <a:gd name="T63" fmla="*/ 5 h 279"/>
                <a:gd name="T64" fmla="*/ 204 w 249"/>
                <a:gd name="T65" fmla="*/ 2 h 279"/>
                <a:gd name="T66" fmla="*/ 202 w 249"/>
                <a:gd name="T67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9" h="279">
                  <a:moveTo>
                    <a:pt x="202" y="0"/>
                  </a:moveTo>
                  <a:cubicBezTo>
                    <a:pt x="202" y="0"/>
                    <a:pt x="202" y="0"/>
                    <a:pt x="202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184" y="2"/>
                    <a:pt x="168" y="5"/>
                    <a:pt x="153" y="9"/>
                  </a:cubicBezTo>
                  <a:cubicBezTo>
                    <a:pt x="153" y="10"/>
                    <a:pt x="153" y="12"/>
                    <a:pt x="153" y="14"/>
                  </a:cubicBezTo>
                  <a:cubicBezTo>
                    <a:pt x="168" y="11"/>
                    <a:pt x="183" y="8"/>
                    <a:pt x="198" y="6"/>
                  </a:cubicBezTo>
                  <a:cubicBezTo>
                    <a:pt x="197" y="7"/>
                    <a:pt x="197" y="9"/>
                    <a:pt x="197" y="11"/>
                  </a:cubicBezTo>
                  <a:cubicBezTo>
                    <a:pt x="197" y="33"/>
                    <a:pt x="210" y="94"/>
                    <a:pt x="238" y="209"/>
                  </a:cubicBezTo>
                  <a:cubicBezTo>
                    <a:pt x="238" y="209"/>
                    <a:pt x="241" y="223"/>
                    <a:pt x="243" y="228"/>
                  </a:cubicBezTo>
                  <a:cubicBezTo>
                    <a:pt x="236" y="227"/>
                    <a:pt x="228" y="226"/>
                    <a:pt x="219" y="226"/>
                  </a:cubicBezTo>
                  <a:cubicBezTo>
                    <a:pt x="168" y="226"/>
                    <a:pt x="97" y="252"/>
                    <a:pt x="56" y="272"/>
                  </a:cubicBezTo>
                  <a:cubicBezTo>
                    <a:pt x="34" y="211"/>
                    <a:pt x="18" y="136"/>
                    <a:pt x="6" y="42"/>
                  </a:cubicBezTo>
                  <a:cubicBezTo>
                    <a:pt x="45" y="40"/>
                    <a:pt x="82" y="31"/>
                    <a:pt x="118" y="22"/>
                  </a:cubicBezTo>
                  <a:cubicBezTo>
                    <a:pt x="121" y="21"/>
                    <a:pt x="125" y="21"/>
                    <a:pt x="128" y="20"/>
                  </a:cubicBezTo>
                  <a:cubicBezTo>
                    <a:pt x="128" y="18"/>
                    <a:pt x="127" y="16"/>
                    <a:pt x="127" y="15"/>
                  </a:cubicBezTo>
                  <a:cubicBezTo>
                    <a:pt x="123" y="15"/>
                    <a:pt x="120" y="16"/>
                    <a:pt x="117" y="17"/>
                  </a:cubicBezTo>
                  <a:cubicBezTo>
                    <a:pt x="80" y="26"/>
                    <a:pt x="42" y="35"/>
                    <a:pt x="3" y="37"/>
                  </a:cubicBezTo>
                  <a:cubicBezTo>
                    <a:pt x="2" y="37"/>
                    <a:pt x="2" y="37"/>
                    <a:pt x="1" y="38"/>
                  </a:cubicBezTo>
                  <a:cubicBezTo>
                    <a:pt x="1" y="39"/>
                    <a:pt x="0" y="39"/>
                    <a:pt x="0" y="40"/>
                  </a:cubicBezTo>
                  <a:cubicBezTo>
                    <a:pt x="12" y="137"/>
                    <a:pt x="29" y="214"/>
                    <a:pt x="52" y="277"/>
                  </a:cubicBezTo>
                  <a:cubicBezTo>
                    <a:pt x="52" y="278"/>
                    <a:pt x="53" y="278"/>
                    <a:pt x="53" y="279"/>
                  </a:cubicBezTo>
                  <a:cubicBezTo>
                    <a:pt x="54" y="279"/>
                    <a:pt x="54" y="279"/>
                    <a:pt x="54" y="279"/>
                  </a:cubicBezTo>
                  <a:cubicBezTo>
                    <a:pt x="55" y="279"/>
                    <a:pt x="55" y="279"/>
                    <a:pt x="56" y="278"/>
                  </a:cubicBezTo>
                  <a:cubicBezTo>
                    <a:pt x="95" y="258"/>
                    <a:pt x="168" y="231"/>
                    <a:pt x="219" y="231"/>
                  </a:cubicBezTo>
                  <a:cubicBezTo>
                    <a:pt x="229" y="231"/>
                    <a:pt x="238" y="232"/>
                    <a:pt x="245" y="234"/>
                  </a:cubicBezTo>
                  <a:cubicBezTo>
                    <a:pt x="246" y="234"/>
                    <a:pt x="246" y="234"/>
                    <a:pt x="246" y="234"/>
                  </a:cubicBezTo>
                  <a:cubicBezTo>
                    <a:pt x="247" y="234"/>
                    <a:pt x="248" y="234"/>
                    <a:pt x="248" y="234"/>
                  </a:cubicBezTo>
                  <a:cubicBezTo>
                    <a:pt x="249" y="233"/>
                    <a:pt x="249" y="232"/>
                    <a:pt x="249" y="231"/>
                  </a:cubicBezTo>
                  <a:cubicBezTo>
                    <a:pt x="243" y="208"/>
                    <a:pt x="243" y="208"/>
                    <a:pt x="243" y="208"/>
                  </a:cubicBezTo>
                  <a:cubicBezTo>
                    <a:pt x="212" y="80"/>
                    <a:pt x="198" y="11"/>
                    <a:pt x="203" y="5"/>
                  </a:cubicBezTo>
                  <a:cubicBezTo>
                    <a:pt x="202" y="5"/>
                    <a:pt x="202" y="5"/>
                    <a:pt x="202" y="5"/>
                  </a:cubicBezTo>
                  <a:cubicBezTo>
                    <a:pt x="204" y="4"/>
                    <a:pt x="205" y="3"/>
                    <a:pt x="204" y="2"/>
                  </a:cubicBezTo>
                  <a:cubicBezTo>
                    <a:pt x="204" y="1"/>
                    <a:pt x="203" y="0"/>
                    <a:pt x="202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487"/>
            <p:cNvSpPr>
              <a:spLocks noEditPoints="1" noChangeArrowheads="1"/>
            </p:cNvSpPr>
            <p:nvPr/>
          </p:nvSpPr>
          <p:spPr bwMode="auto">
            <a:xfrm>
              <a:off x="1423682" y="2094850"/>
              <a:ext cx="387246" cy="106308"/>
            </a:xfrm>
            <a:custGeom>
              <a:avLst/>
              <a:gdLst>
                <a:gd name="T0" fmla="*/ 120 w 161"/>
                <a:gd name="T1" fmla="*/ 17 h 46"/>
                <a:gd name="T2" fmla="*/ 121 w 161"/>
                <a:gd name="T3" fmla="*/ 16 h 46"/>
                <a:gd name="T4" fmla="*/ 121 w 161"/>
                <a:gd name="T5" fmla="*/ 16 h 46"/>
                <a:gd name="T6" fmla="*/ 121 w 161"/>
                <a:gd name="T7" fmla="*/ 17 h 46"/>
                <a:gd name="T8" fmla="*/ 120 w 161"/>
                <a:gd name="T9" fmla="*/ 17 h 46"/>
                <a:gd name="T10" fmla="*/ 156 w 161"/>
                <a:gd name="T11" fmla="*/ 0 h 46"/>
                <a:gd name="T12" fmla="*/ 146 w 161"/>
                <a:gd name="T13" fmla="*/ 3 h 46"/>
                <a:gd name="T14" fmla="*/ 142 w 161"/>
                <a:gd name="T15" fmla="*/ 5 h 46"/>
                <a:gd name="T16" fmla="*/ 137 w 161"/>
                <a:gd name="T17" fmla="*/ 11 h 46"/>
                <a:gd name="T18" fmla="*/ 134 w 161"/>
                <a:gd name="T19" fmla="*/ 15 h 46"/>
                <a:gd name="T20" fmla="*/ 133 w 161"/>
                <a:gd name="T21" fmla="*/ 15 h 46"/>
                <a:gd name="T22" fmla="*/ 125 w 161"/>
                <a:gd name="T23" fmla="*/ 14 h 46"/>
                <a:gd name="T24" fmla="*/ 119 w 161"/>
                <a:gd name="T25" fmla="*/ 13 h 46"/>
                <a:gd name="T26" fmla="*/ 117 w 161"/>
                <a:gd name="T27" fmla="*/ 13 h 46"/>
                <a:gd name="T28" fmla="*/ 115 w 161"/>
                <a:gd name="T29" fmla="*/ 14 h 46"/>
                <a:gd name="T30" fmla="*/ 99 w 161"/>
                <a:gd name="T31" fmla="*/ 21 h 46"/>
                <a:gd name="T32" fmla="*/ 90 w 161"/>
                <a:gd name="T33" fmla="*/ 19 h 46"/>
                <a:gd name="T34" fmla="*/ 78 w 161"/>
                <a:gd name="T35" fmla="*/ 18 h 46"/>
                <a:gd name="T36" fmla="*/ 76 w 161"/>
                <a:gd name="T37" fmla="*/ 18 h 46"/>
                <a:gd name="T38" fmla="*/ 65 w 161"/>
                <a:gd name="T39" fmla="*/ 27 h 46"/>
                <a:gd name="T40" fmla="*/ 57 w 161"/>
                <a:gd name="T41" fmla="*/ 33 h 46"/>
                <a:gd name="T42" fmla="*/ 46 w 161"/>
                <a:gd name="T43" fmla="*/ 37 h 46"/>
                <a:gd name="T44" fmla="*/ 42 w 161"/>
                <a:gd name="T45" fmla="*/ 36 h 46"/>
                <a:gd name="T46" fmla="*/ 30 w 161"/>
                <a:gd name="T47" fmla="*/ 31 h 46"/>
                <a:gd name="T48" fmla="*/ 23 w 161"/>
                <a:gd name="T49" fmla="*/ 28 h 46"/>
                <a:gd name="T50" fmla="*/ 10 w 161"/>
                <a:gd name="T51" fmla="*/ 25 h 46"/>
                <a:gd name="T52" fmla="*/ 5 w 161"/>
                <a:gd name="T53" fmla="*/ 27 h 46"/>
                <a:gd name="T54" fmla="*/ 1 w 161"/>
                <a:gd name="T55" fmla="*/ 44 h 46"/>
                <a:gd name="T56" fmla="*/ 3 w 161"/>
                <a:gd name="T57" fmla="*/ 46 h 46"/>
                <a:gd name="T58" fmla="*/ 3 w 161"/>
                <a:gd name="T59" fmla="*/ 46 h 46"/>
                <a:gd name="T60" fmla="*/ 6 w 161"/>
                <a:gd name="T61" fmla="*/ 43 h 46"/>
                <a:gd name="T62" fmla="*/ 8 w 161"/>
                <a:gd name="T63" fmla="*/ 31 h 46"/>
                <a:gd name="T64" fmla="*/ 10 w 161"/>
                <a:gd name="T65" fmla="*/ 30 h 46"/>
                <a:gd name="T66" fmla="*/ 21 w 161"/>
                <a:gd name="T67" fmla="*/ 33 h 46"/>
                <a:gd name="T68" fmla="*/ 28 w 161"/>
                <a:gd name="T69" fmla="*/ 36 h 46"/>
                <a:gd name="T70" fmla="*/ 40 w 161"/>
                <a:gd name="T71" fmla="*/ 40 h 46"/>
                <a:gd name="T72" fmla="*/ 46 w 161"/>
                <a:gd name="T73" fmla="*/ 42 h 46"/>
                <a:gd name="T74" fmla="*/ 60 w 161"/>
                <a:gd name="T75" fmla="*/ 38 h 46"/>
                <a:gd name="T76" fmla="*/ 69 w 161"/>
                <a:gd name="T77" fmla="*/ 30 h 46"/>
                <a:gd name="T78" fmla="*/ 78 w 161"/>
                <a:gd name="T79" fmla="*/ 23 h 46"/>
                <a:gd name="T80" fmla="*/ 78 w 161"/>
                <a:gd name="T81" fmla="*/ 23 h 46"/>
                <a:gd name="T82" fmla="*/ 89 w 161"/>
                <a:gd name="T83" fmla="*/ 25 h 46"/>
                <a:gd name="T84" fmla="*/ 99 w 161"/>
                <a:gd name="T85" fmla="*/ 26 h 46"/>
                <a:gd name="T86" fmla="*/ 100 w 161"/>
                <a:gd name="T87" fmla="*/ 26 h 46"/>
                <a:gd name="T88" fmla="*/ 101 w 161"/>
                <a:gd name="T89" fmla="*/ 25 h 46"/>
                <a:gd name="T90" fmla="*/ 117 w 161"/>
                <a:gd name="T91" fmla="*/ 19 h 46"/>
                <a:gd name="T92" fmla="*/ 119 w 161"/>
                <a:gd name="T93" fmla="*/ 18 h 46"/>
                <a:gd name="T94" fmla="*/ 119 w 161"/>
                <a:gd name="T95" fmla="*/ 18 h 46"/>
                <a:gd name="T96" fmla="*/ 119 w 161"/>
                <a:gd name="T97" fmla="*/ 18 h 46"/>
                <a:gd name="T98" fmla="*/ 124 w 161"/>
                <a:gd name="T99" fmla="*/ 19 h 46"/>
                <a:gd name="T100" fmla="*/ 133 w 161"/>
                <a:gd name="T101" fmla="*/ 21 h 46"/>
                <a:gd name="T102" fmla="*/ 136 w 161"/>
                <a:gd name="T103" fmla="*/ 20 h 46"/>
                <a:gd name="T104" fmla="*/ 142 w 161"/>
                <a:gd name="T105" fmla="*/ 13 h 46"/>
                <a:gd name="T106" fmla="*/ 144 w 161"/>
                <a:gd name="T107" fmla="*/ 10 h 46"/>
                <a:gd name="T108" fmla="*/ 149 w 161"/>
                <a:gd name="T109" fmla="*/ 8 h 46"/>
                <a:gd name="T110" fmla="*/ 157 w 161"/>
                <a:gd name="T111" fmla="*/ 5 h 46"/>
                <a:gd name="T112" fmla="*/ 158 w 161"/>
                <a:gd name="T113" fmla="*/ 6 h 46"/>
                <a:gd name="T114" fmla="*/ 158 w 161"/>
                <a:gd name="T115" fmla="*/ 6 h 46"/>
                <a:gd name="T116" fmla="*/ 161 w 161"/>
                <a:gd name="T117" fmla="*/ 3 h 46"/>
                <a:gd name="T118" fmla="*/ 159 w 161"/>
                <a:gd name="T119" fmla="*/ 0 h 46"/>
                <a:gd name="T120" fmla="*/ 156 w 161"/>
                <a:gd name="T12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1" h="46">
                  <a:moveTo>
                    <a:pt x="120" y="17"/>
                  </a:moveTo>
                  <a:cubicBezTo>
                    <a:pt x="120" y="17"/>
                    <a:pt x="121" y="16"/>
                    <a:pt x="121" y="16"/>
                  </a:cubicBezTo>
                  <a:cubicBezTo>
                    <a:pt x="121" y="16"/>
                    <a:pt x="121" y="16"/>
                    <a:pt x="121" y="16"/>
                  </a:cubicBezTo>
                  <a:cubicBezTo>
                    <a:pt x="121" y="16"/>
                    <a:pt x="121" y="17"/>
                    <a:pt x="121" y="17"/>
                  </a:cubicBezTo>
                  <a:cubicBezTo>
                    <a:pt x="120" y="17"/>
                    <a:pt x="120" y="17"/>
                    <a:pt x="120" y="17"/>
                  </a:cubicBezTo>
                  <a:moveTo>
                    <a:pt x="156" y="0"/>
                  </a:moveTo>
                  <a:cubicBezTo>
                    <a:pt x="152" y="0"/>
                    <a:pt x="150" y="2"/>
                    <a:pt x="146" y="3"/>
                  </a:cubicBezTo>
                  <a:cubicBezTo>
                    <a:pt x="142" y="5"/>
                    <a:pt x="142" y="5"/>
                    <a:pt x="142" y="5"/>
                  </a:cubicBezTo>
                  <a:cubicBezTo>
                    <a:pt x="139" y="7"/>
                    <a:pt x="138" y="9"/>
                    <a:pt x="137" y="11"/>
                  </a:cubicBezTo>
                  <a:cubicBezTo>
                    <a:pt x="136" y="14"/>
                    <a:pt x="136" y="15"/>
                    <a:pt x="134" y="15"/>
                  </a:cubicBezTo>
                  <a:cubicBezTo>
                    <a:pt x="134" y="15"/>
                    <a:pt x="134" y="15"/>
                    <a:pt x="133" y="15"/>
                  </a:cubicBezTo>
                  <a:cubicBezTo>
                    <a:pt x="131" y="15"/>
                    <a:pt x="128" y="15"/>
                    <a:pt x="125" y="14"/>
                  </a:cubicBezTo>
                  <a:cubicBezTo>
                    <a:pt x="122" y="13"/>
                    <a:pt x="120" y="13"/>
                    <a:pt x="119" y="13"/>
                  </a:cubicBezTo>
                  <a:cubicBezTo>
                    <a:pt x="118" y="13"/>
                    <a:pt x="118" y="13"/>
                    <a:pt x="117" y="13"/>
                  </a:cubicBezTo>
                  <a:cubicBezTo>
                    <a:pt x="115" y="14"/>
                    <a:pt x="115" y="14"/>
                    <a:pt x="115" y="14"/>
                  </a:cubicBezTo>
                  <a:cubicBezTo>
                    <a:pt x="106" y="18"/>
                    <a:pt x="101" y="19"/>
                    <a:pt x="99" y="21"/>
                  </a:cubicBezTo>
                  <a:cubicBezTo>
                    <a:pt x="97" y="21"/>
                    <a:pt x="93" y="20"/>
                    <a:pt x="90" y="19"/>
                  </a:cubicBezTo>
                  <a:cubicBezTo>
                    <a:pt x="84" y="18"/>
                    <a:pt x="80" y="18"/>
                    <a:pt x="78" y="18"/>
                  </a:cubicBezTo>
                  <a:cubicBezTo>
                    <a:pt x="77" y="18"/>
                    <a:pt x="76" y="18"/>
                    <a:pt x="76" y="18"/>
                  </a:cubicBezTo>
                  <a:cubicBezTo>
                    <a:pt x="70" y="20"/>
                    <a:pt x="68" y="23"/>
                    <a:pt x="65" y="27"/>
                  </a:cubicBezTo>
                  <a:cubicBezTo>
                    <a:pt x="63" y="29"/>
                    <a:pt x="61" y="31"/>
                    <a:pt x="57" y="33"/>
                  </a:cubicBezTo>
                  <a:cubicBezTo>
                    <a:pt x="51" y="36"/>
                    <a:pt x="48" y="37"/>
                    <a:pt x="46" y="37"/>
                  </a:cubicBezTo>
                  <a:cubicBezTo>
                    <a:pt x="45" y="37"/>
                    <a:pt x="44" y="37"/>
                    <a:pt x="42" y="36"/>
                  </a:cubicBezTo>
                  <a:cubicBezTo>
                    <a:pt x="40" y="35"/>
                    <a:pt x="37" y="33"/>
                    <a:pt x="30" y="31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18" y="27"/>
                    <a:pt x="14" y="25"/>
                    <a:pt x="10" y="25"/>
                  </a:cubicBezTo>
                  <a:cubicBezTo>
                    <a:pt x="8" y="25"/>
                    <a:pt x="7" y="26"/>
                    <a:pt x="5" y="27"/>
                  </a:cubicBezTo>
                  <a:cubicBezTo>
                    <a:pt x="1" y="29"/>
                    <a:pt x="0" y="35"/>
                    <a:pt x="1" y="44"/>
                  </a:cubicBezTo>
                  <a:cubicBezTo>
                    <a:pt x="1" y="45"/>
                    <a:pt x="2" y="46"/>
                    <a:pt x="3" y="46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5" y="46"/>
                    <a:pt x="6" y="45"/>
                    <a:pt x="6" y="43"/>
                  </a:cubicBezTo>
                  <a:cubicBezTo>
                    <a:pt x="5" y="35"/>
                    <a:pt x="7" y="32"/>
                    <a:pt x="8" y="31"/>
                  </a:cubicBezTo>
                  <a:cubicBezTo>
                    <a:pt x="9" y="31"/>
                    <a:pt x="9" y="30"/>
                    <a:pt x="10" y="30"/>
                  </a:cubicBezTo>
                  <a:cubicBezTo>
                    <a:pt x="13" y="30"/>
                    <a:pt x="17" y="32"/>
                    <a:pt x="21" y="33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35" y="38"/>
                    <a:pt x="38" y="39"/>
                    <a:pt x="40" y="40"/>
                  </a:cubicBezTo>
                  <a:cubicBezTo>
                    <a:pt x="42" y="42"/>
                    <a:pt x="44" y="42"/>
                    <a:pt x="46" y="42"/>
                  </a:cubicBezTo>
                  <a:cubicBezTo>
                    <a:pt x="49" y="42"/>
                    <a:pt x="52" y="41"/>
                    <a:pt x="60" y="38"/>
                  </a:cubicBezTo>
                  <a:cubicBezTo>
                    <a:pt x="64" y="36"/>
                    <a:pt x="67" y="33"/>
                    <a:pt x="69" y="30"/>
                  </a:cubicBezTo>
                  <a:cubicBezTo>
                    <a:pt x="71" y="27"/>
                    <a:pt x="74" y="25"/>
                    <a:pt x="78" y="23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80" y="23"/>
                    <a:pt x="85" y="24"/>
                    <a:pt x="89" y="25"/>
                  </a:cubicBezTo>
                  <a:cubicBezTo>
                    <a:pt x="94" y="25"/>
                    <a:pt x="97" y="26"/>
                    <a:pt x="99" y="26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100" y="26"/>
                    <a:pt x="101" y="26"/>
                    <a:pt x="101" y="25"/>
                  </a:cubicBezTo>
                  <a:cubicBezTo>
                    <a:pt x="102" y="25"/>
                    <a:pt x="107" y="23"/>
                    <a:pt x="117" y="19"/>
                  </a:cubicBezTo>
                  <a:cubicBezTo>
                    <a:pt x="118" y="19"/>
                    <a:pt x="119" y="18"/>
                    <a:pt x="119" y="18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20" y="18"/>
                    <a:pt x="122" y="19"/>
                    <a:pt x="124" y="19"/>
                  </a:cubicBezTo>
                  <a:cubicBezTo>
                    <a:pt x="127" y="20"/>
                    <a:pt x="130" y="21"/>
                    <a:pt x="133" y="21"/>
                  </a:cubicBezTo>
                  <a:cubicBezTo>
                    <a:pt x="134" y="21"/>
                    <a:pt x="135" y="21"/>
                    <a:pt x="136" y="20"/>
                  </a:cubicBezTo>
                  <a:cubicBezTo>
                    <a:pt x="140" y="19"/>
                    <a:pt x="141" y="16"/>
                    <a:pt x="142" y="13"/>
                  </a:cubicBezTo>
                  <a:cubicBezTo>
                    <a:pt x="143" y="11"/>
                    <a:pt x="143" y="11"/>
                    <a:pt x="144" y="10"/>
                  </a:cubicBezTo>
                  <a:cubicBezTo>
                    <a:pt x="149" y="8"/>
                    <a:pt x="149" y="8"/>
                    <a:pt x="149" y="8"/>
                  </a:cubicBezTo>
                  <a:cubicBezTo>
                    <a:pt x="152" y="7"/>
                    <a:pt x="154" y="5"/>
                    <a:pt x="157" y="5"/>
                  </a:cubicBezTo>
                  <a:cubicBezTo>
                    <a:pt x="157" y="5"/>
                    <a:pt x="157" y="5"/>
                    <a:pt x="158" y="6"/>
                  </a:cubicBezTo>
                  <a:cubicBezTo>
                    <a:pt x="158" y="6"/>
                    <a:pt x="158" y="6"/>
                    <a:pt x="158" y="6"/>
                  </a:cubicBezTo>
                  <a:cubicBezTo>
                    <a:pt x="160" y="6"/>
                    <a:pt x="161" y="5"/>
                    <a:pt x="161" y="3"/>
                  </a:cubicBezTo>
                  <a:cubicBezTo>
                    <a:pt x="161" y="2"/>
                    <a:pt x="160" y="0"/>
                    <a:pt x="159" y="0"/>
                  </a:cubicBezTo>
                  <a:cubicBezTo>
                    <a:pt x="158" y="0"/>
                    <a:pt x="157" y="0"/>
                    <a:pt x="156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488"/>
            <p:cNvSpPr>
              <a:spLocks noChangeArrowheads="1"/>
            </p:cNvSpPr>
            <p:nvPr/>
          </p:nvSpPr>
          <p:spPr bwMode="auto">
            <a:xfrm>
              <a:off x="1466421" y="2213664"/>
              <a:ext cx="327670" cy="106308"/>
            </a:xfrm>
            <a:custGeom>
              <a:avLst/>
              <a:gdLst>
                <a:gd name="T0" fmla="*/ 133 w 136"/>
                <a:gd name="T1" fmla="*/ 0 h 46"/>
                <a:gd name="T2" fmla="*/ 131 w 136"/>
                <a:gd name="T3" fmla="*/ 1 h 46"/>
                <a:gd name="T4" fmla="*/ 86 w 136"/>
                <a:gd name="T5" fmla="*/ 18 h 46"/>
                <a:gd name="T6" fmla="*/ 63 w 136"/>
                <a:gd name="T7" fmla="*/ 23 h 46"/>
                <a:gd name="T8" fmla="*/ 53 w 136"/>
                <a:gd name="T9" fmla="*/ 29 h 46"/>
                <a:gd name="T10" fmla="*/ 41 w 136"/>
                <a:gd name="T11" fmla="*/ 36 h 46"/>
                <a:gd name="T12" fmla="*/ 40 w 136"/>
                <a:gd name="T13" fmla="*/ 36 h 46"/>
                <a:gd name="T14" fmla="*/ 33 w 136"/>
                <a:gd name="T15" fmla="*/ 34 h 46"/>
                <a:gd name="T16" fmla="*/ 26 w 136"/>
                <a:gd name="T17" fmla="*/ 32 h 46"/>
                <a:gd name="T18" fmla="*/ 25 w 136"/>
                <a:gd name="T19" fmla="*/ 32 h 46"/>
                <a:gd name="T20" fmla="*/ 19 w 136"/>
                <a:gd name="T21" fmla="*/ 33 h 46"/>
                <a:gd name="T22" fmla="*/ 1 w 136"/>
                <a:gd name="T23" fmla="*/ 42 h 46"/>
                <a:gd name="T24" fmla="*/ 2 w 136"/>
                <a:gd name="T25" fmla="*/ 46 h 46"/>
                <a:gd name="T26" fmla="*/ 3 w 136"/>
                <a:gd name="T27" fmla="*/ 46 h 46"/>
                <a:gd name="T28" fmla="*/ 5 w 136"/>
                <a:gd name="T29" fmla="*/ 45 h 46"/>
                <a:gd name="T30" fmla="*/ 19 w 136"/>
                <a:gd name="T31" fmla="*/ 39 h 46"/>
                <a:gd name="T32" fmla="*/ 26 w 136"/>
                <a:gd name="T33" fmla="*/ 38 h 46"/>
                <a:gd name="T34" fmla="*/ 26 w 136"/>
                <a:gd name="T35" fmla="*/ 38 h 46"/>
                <a:gd name="T36" fmla="*/ 31 w 136"/>
                <a:gd name="T37" fmla="*/ 39 h 46"/>
                <a:gd name="T38" fmla="*/ 40 w 136"/>
                <a:gd name="T39" fmla="*/ 41 h 46"/>
                <a:gd name="T40" fmla="*/ 42 w 136"/>
                <a:gd name="T41" fmla="*/ 41 h 46"/>
                <a:gd name="T42" fmla="*/ 56 w 136"/>
                <a:gd name="T43" fmla="*/ 33 h 46"/>
                <a:gd name="T44" fmla="*/ 64 w 136"/>
                <a:gd name="T45" fmla="*/ 28 h 46"/>
                <a:gd name="T46" fmla="*/ 87 w 136"/>
                <a:gd name="T47" fmla="*/ 23 h 46"/>
                <a:gd name="T48" fmla="*/ 134 w 136"/>
                <a:gd name="T49" fmla="*/ 5 h 46"/>
                <a:gd name="T50" fmla="*/ 135 w 136"/>
                <a:gd name="T51" fmla="*/ 1 h 46"/>
                <a:gd name="T52" fmla="*/ 133 w 136"/>
                <a:gd name="T5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6" h="46">
                  <a:moveTo>
                    <a:pt x="133" y="0"/>
                  </a:moveTo>
                  <a:cubicBezTo>
                    <a:pt x="132" y="0"/>
                    <a:pt x="131" y="0"/>
                    <a:pt x="131" y="1"/>
                  </a:cubicBezTo>
                  <a:cubicBezTo>
                    <a:pt x="118" y="12"/>
                    <a:pt x="101" y="15"/>
                    <a:pt x="86" y="18"/>
                  </a:cubicBezTo>
                  <a:cubicBezTo>
                    <a:pt x="78" y="19"/>
                    <a:pt x="70" y="20"/>
                    <a:pt x="63" y="23"/>
                  </a:cubicBezTo>
                  <a:cubicBezTo>
                    <a:pt x="59" y="24"/>
                    <a:pt x="56" y="27"/>
                    <a:pt x="53" y="29"/>
                  </a:cubicBezTo>
                  <a:cubicBezTo>
                    <a:pt x="49" y="32"/>
                    <a:pt x="46" y="35"/>
                    <a:pt x="41" y="36"/>
                  </a:cubicBezTo>
                  <a:cubicBezTo>
                    <a:pt x="41" y="36"/>
                    <a:pt x="41" y="36"/>
                    <a:pt x="40" y="36"/>
                  </a:cubicBezTo>
                  <a:cubicBezTo>
                    <a:pt x="38" y="36"/>
                    <a:pt x="36" y="35"/>
                    <a:pt x="33" y="34"/>
                  </a:cubicBezTo>
                  <a:cubicBezTo>
                    <a:pt x="31" y="33"/>
                    <a:pt x="28" y="32"/>
                    <a:pt x="26" y="32"/>
                  </a:cubicBezTo>
                  <a:cubicBezTo>
                    <a:pt x="26" y="32"/>
                    <a:pt x="25" y="32"/>
                    <a:pt x="25" y="32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2" y="34"/>
                    <a:pt x="5" y="35"/>
                    <a:pt x="1" y="42"/>
                  </a:cubicBezTo>
                  <a:cubicBezTo>
                    <a:pt x="0" y="43"/>
                    <a:pt x="0" y="45"/>
                    <a:pt x="2" y="46"/>
                  </a:cubicBezTo>
                  <a:cubicBezTo>
                    <a:pt x="2" y="46"/>
                    <a:pt x="2" y="46"/>
                    <a:pt x="3" y="46"/>
                  </a:cubicBezTo>
                  <a:cubicBezTo>
                    <a:pt x="4" y="46"/>
                    <a:pt x="5" y="46"/>
                    <a:pt x="5" y="45"/>
                  </a:cubicBezTo>
                  <a:cubicBezTo>
                    <a:pt x="8" y="40"/>
                    <a:pt x="13" y="40"/>
                    <a:pt x="19" y="39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7" y="38"/>
                    <a:pt x="30" y="38"/>
                    <a:pt x="31" y="39"/>
                  </a:cubicBezTo>
                  <a:cubicBezTo>
                    <a:pt x="34" y="40"/>
                    <a:pt x="37" y="41"/>
                    <a:pt x="40" y="41"/>
                  </a:cubicBezTo>
                  <a:cubicBezTo>
                    <a:pt x="41" y="41"/>
                    <a:pt x="42" y="41"/>
                    <a:pt x="42" y="41"/>
                  </a:cubicBezTo>
                  <a:cubicBezTo>
                    <a:pt x="48" y="40"/>
                    <a:pt x="53" y="36"/>
                    <a:pt x="56" y="33"/>
                  </a:cubicBezTo>
                  <a:cubicBezTo>
                    <a:pt x="59" y="31"/>
                    <a:pt x="62" y="29"/>
                    <a:pt x="64" y="28"/>
                  </a:cubicBezTo>
                  <a:cubicBezTo>
                    <a:pt x="71" y="26"/>
                    <a:pt x="79" y="24"/>
                    <a:pt x="87" y="23"/>
                  </a:cubicBezTo>
                  <a:cubicBezTo>
                    <a:pt x="103" y="20"/>
                    <a:pt x="120" y="17"/>
                    <a:pt x="134" y="5"/>
                  </a:cubicBezTo>
                  <a:cubicBezTo>
                    <a:pt x="135" y="4"/>
                    <a:pt x="136" y="2"/>
                    <a:pt x="135" y="1"/>
                  </a:cubicBezTo>
                  <a:cubicBezTo>
                    <a:pt x="134" y="0"/>
                    <a:pt x="133" y="0"/>
                    <a:pt x="133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489"/>
            <p:cNvSpPr>
              <a:spLocks noChangeArrowheads="1"/>
            </p:cNvSpPr>
            <p:nvPr/>
          </p:nvSpPr>
          <p:spPr bwMode="auto">
            <a:xfrm>
              <a:off x="1491029" y="2343734"/>
              <a:ext cx="314719" cy="111310"/>
            </a:xfrm>
            <a:custGeom>
              <a:avLst/>
              <a:gdLst>
                <a:gd name="T0" fmla="*/ 128 w 131"/>
                <a:gd name="T1" fmla="*/ 0 h 48"/>
                <a:gd name="T2" fmla="*/ 127 w 131"/>
                <a:gd name="T3" fmla="*/ 0 h 48"/>
                <a:gd name="T4" fmla="*/ 113 w 131"/>
                <a:gd name="T5" fmla="*/ 7 h 48"/>
                <a:gd name="T6" fmla="*/ 96 w 131"/>
                <a:gd name="T7" fmla="*/ 16 h 48"/>
                <a:gd name="T8" fmla="*/ 95 w 131"/>
                <a:gd name="T9" fmla="*/ 16 h 48"/>
                <a:gd name="T10" fmla="*/ 89 w 131"/>
                <a:gd name="T11" fmla="*/ 13 h 48"/>
                <a:gd name="T12" fmla="*/ 81 w 131"/>
                <a:gd name="T13" fmla="*/ 10 h 48"/>
                <a:gd name="T14" fmla="*/ 79 w 131"/>
                <a:gd name="T15" fmla="*/ 11 h 48"/>
                <a:gd name="T16" fmla="*/ 68 w 131"/>
                <a:gd name="T17" fmla="*/ 20 h 48"/>
                <a:gd name="T18" fmla="*/ 63 w 131"/>
                <a:gd name="T19" fmla="*/ 25 h 48"/>
                <a:gd name="T20" fmla="*/ 45 w 131"/>
                <a:gd name="T21" fmla="*/ 31 h 48"/>
                <a:gd name="T22" fmla="*/ 40 w 131"/>
                <a:gd name="T23" fmla="*/ 31 h 48"/>
                <a:gd name="T24" fmla="*/ 34 w 131"/>
                <a:gd name="T25" fmla="*/ 30 h 48"/>
                <a:gd name="T26" fmla="*/ 24 w 131"/>
                <a:gd name="T27" fmla="*/ 31 h 48"/>
                <a:gd name="T28" fmla="*/ 18 w 131"/>
                <a:gd name="T29" fmla="*/ 32 h 48"/>
                <a:gd name="T30" fmla="*/ 1 w 131"/>
                <a:gd name="T31" fmla="*/ 45 h 48"/>
                <a:gd name="T32" fmla="*/ 3 w 131"/>
                <a:gd name="T33" fmla="*/ 48 h 48"/>
                <a:gd name="T34" fmla="*/ 3 w 131"/>
                <a:gd name="T35" fmla="*/ 48 h 48"/>
                <a:gd name="T36" fmla="*/ 6 w 131"/>
                <a:gd name="T37" fmla="*/ 46 h 48"/>
                <a:gd name="T38" fmla="*/ 18 w 131"/>
                <a:gd name="T39" fmla="*/ 37 h 48"/>
                <a:gd name="T40" fmla="*/ 24 w 131"/>
                <a:gd name="T41" fmla="*/ 36 h 48"/>
                <a:gd name="T42" fmla="*/ 34 w 131"/>
                <a:gd name="T43" fmla="*/ 36 h 48"/>
                <a:gd name="T44" fmla="*/ 40 w 131"/>
                <a:gd name="T45" fmla="*/ 36 h 48"/>
                <a:gd name="T46" fmla="*/ 45 w 131"/>
                <a:gd name="T47" fmla="*/ 36 h 48"/>
                <a:gd name="T48" fmla="*/ 65 w 131"/>
                <a:gd name="T49" fmla="*/ 30 h 48"/>
                <a:gd name="T50" fmla="*/ 72 w 131"/>
                <a:gd name="T51" fmla="*/ 23 h 48"/>
                <a:gd name="T52" fmla="*/ 80 w 131"/>
                <a:gd name="T53" fmla="*/ 16 h 48"/>
                <a:gd name="T54" fmla="*/ 81 w 131"/>
                <a:gd name="T55" fmla="*/ 16 h 48"/>
                <a:gd name="T56" fmla="*/ 87 w 131"/>
                <a:gd name="T57" fmla="*/ 18 h 48"/>
                <a:gd name="T58" fmla="*/ 95 w 131"/>
                <a:gd name="T59" fmla="*/ 21 h 48"/>
                <a:gd name="T60" fmla="*/ 97 w 131"/>
                <a:gd name="T61" fmla="*/ 21 h 48"/>
                <a:gd name="T62" fmla="*/ 116 w 131"/>
                <a:gd name="T63" fmla="*/ 12 h 48"/>
                <a:gd name="T64" fmla="*/ 129 w 131"/>
                <a:gd name="T65" fmla="*/ 5 h 48"/>
                <a:gd name="T66" fmla="*/ 130 w 131"/>
                <a:gd name="T67" fmla="*/ 2 h 48"/>
                <a:gd name="T68" fmla="*/ 128 w 131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1" h="48">
                  <a:moveTo>
                    <a:pt x="12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2" y="2"/>
                    <a:pt x="117" y="5"/>
                    <a:pt x="113" y="7"/>
                  </a:cubicBezTo>
                  <a:cubicBezTo>
                    <a:pt x="107" y="11"/>
                    <a:pt x="102" y="14"/>
                    <a:pt x="96" y="16"/>
                  </a:cubicBezTo>
                  <a:cubicBezTo>
                    <a:pt x="96" y="16"/>
                    <a:pt x="96" y="16"/>
                    <a:pt x="95" y="16"/>
                  </a:cubicBezTo>
                  <a:cubicBezTo>
                    <a:pt x="94" y="16"/>
                    <a:pt x="92" y="14"/>
                    <a:pt x="89" y="13"/>
                  </a:cubicBezTo>
                  <a:cubicBezTo>
                    <a:pt x="87" y="12"/>
                    <a:pt x="84" y="10"/>
                    <a:pt x="81" y="10"/>
                  </a:cubicBezTo>
                  <a:cubicBezTo>
                    <a:pt x="80" y="10"/>
                    <a:pt x="79" y="10"/>
                    <a:pt x="79" y="11"/>
                  </a:cubicBezTo>
                  <a:cubicBezTo>
                    <a:pt x="73" y="13"/>
                    <a:pt x="70" y="16"/>
                    <a:pt x="68" y="20"/>
                  </a:cubicBezTo>
                  <a:cubicBezTo>
                    <a:pt x="66" y="22"/>
                    <a:pt x="65" y="24"/>
                    <a:pt x="63" y="25"/>
                  </a:cubicBezTo>
                  <a:cubicBezTo>
                    <a:pt x="55" y="30"/>
                    <a:pt x="50" y="31"/>
                    <a:pt x="45" y="31"/>
                  </a:cubicBezTo>
                  <a:cubicBezTo>
                    <a:pt x="43" y="31"/>
                    <a:pt x="42" y="31"/>
                    <a:pt x="40" y="31"/>
                  </a:cubicBezTo>
                  <a:cubicBezTo>
                    <a:pt x="38" y="30"/>
                    <a:pt x="36" y="30"/>
                    <a:pt x="34" y="30"/>
                  </a:cubicBezTo>
                  <a:cubicBezTo>
                    <a:pt x="31" y="30"/>
                    <a:pt x="28" y="30"/>
                    <a:pt x="24" y="31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0" y="32"/>
                    <a:pt x="4" y="32"/>
                    <a:pt x="1" y="45"/>
                  </a:cubicBezTo>
                  <a:cubicBezTo>
                    <a:pt x="0" y="47"/>
                    <a:pt x="1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4" y="48"/>
                    <a:pt x="5" y="48"/>
                    <a:pt x="6" y="46"/>
                  </a:cubicBezTo>
                  <a:cubicBezTo>
                    <a:pt x="8" y="38"/>
                    <a:pt x="11" y="37"/>
                    <a:pt x="18" y="3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8" y="36"/>
                    <a:pt x="31" y="36"/>
                    <a:pt x="34" y="36"/>
                  </a:cubicBezTo>
                  <a:cubicBezTo>
                    <a:pt x="36" y="36"/>
                    <a:pt x="38" y="36"/>
                    <a:pt x="40" y="36"/>
                  </a:cubicBezTo>
                  <a:cubicBezTo>
                    <a:pt x="41" y="36"/>
                    <a:pt x="43" y="36"/>
                    <a:pt x="45" y="36"/>
                  </a:cubicBezTo>
                  <a:cubicBezTo>
                    <a:pt x="50" y="36"/>
                    <a:pt x="56" y="35"/>
                    <a:pt x="65" y="30"/>
                  </a:cubicBezTo>
                  <a:cubicBezTo>
                    <a:pt x="69" y="28"/>
                    <a:pt x="71" y="25"/>
                    <a:pt x="72" y="23"/>
                  </a:cubicBezTo>
                  <a:cubicBezTo>
                    <a:pt x="75" y="20"/>
                    <a:pt x="76" y="17"/>
                    <a:pt x="80" y="16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3" y="16"/>
                    <a:pt x="85" y="17"/>
                    <a:pt x="87" y="18"/>
                  </a:cubicBezTo>
                  <a:cubicBezTo>
                    <a:pt x="89" y="19"/>
                    <a:pt x="92" y="21"/>
                    <a:pt x="95" y="21"/>
                  </a:cubicBezTo>
                  <a:cubicBezTo>
                    <a:pt x="96" y="21"/>
                    <a:pt x="97" y="21"/>
                    <a:pt x="97" y="21"/>
                  </a:cubicBezTo>
                  <a:cubicBezTo>
                    <a:pt x="104" y="19"/>
                    <a:pt x="110" y="16"/>
                    <a:pt x="116" y="12"/>
                  </a:cubicBezTo>
                  <a:cubicBezTo>
                    <a:pt x="120" y="9"/>
                    <a:pt x="124" y="7"/>
                    <a:pt x="129" y="5"/>
                  </a:cubicBezTo>
                  <a:cubicBezTo>
                    <a:pt x="130" y="5"/>
                    <a:pt x="131" y="3"/>
                    <a:pt x="130" y="2"/>
                  </a:cubicBezTo>
                  <a:cubicBezTo>
                    <a:pt x="130" y="1"/>
                    <a:pt x="129" y="0"/>
                    <a:pt x="128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490"/>
            <p:cNvSpPr>
              <a:spLocks noChangeArrowheads="1"/>
            </p:cNvSpPr>
            <p:nvPr/>
          </p:nvSpPr>
          <p:spPr bwMode="auto">
            <a:xfrm>
              <a:off x="1667167" y="1941017"/>
              <a:ext cx="62167" cy="113812"/>
            </a:xfrm>
            <a:custGeom>
              <a:avLst/>
              <a:gdLst>
                <a:gd name="T0" fmla="*/ 9 w 26"/>
                <a:gd name="T1" fmla="*/ 0 h 49"/>
                <a:gd name="T2" fmla="*/ 0 w 26"/>
                <a:gd name="T3" fmla="*/ 1 h 49"/>
                <a:gd name="T4" fmla="*/ 5 w 26"/>
                <a:gd name="T5" fmla="*/ 25 h 49"/>
                <a:gd name="T6" fmla="*/ 11 w 26"/>
                <a:gd name="T7" fmla="*/ 49 h 49"/>
                <a:gd name="T8" fmla="*/ 12 w 26"/>
                <a:gd name="T9" fmla="*/ 49 h 49"/>
                <a:gd name="T10" fmla="*/ 13 w 26"/>
                <a:gd name="T11" fmla="*/ 49 h 49"/>
                <a:gd name="T12" fmla="*/ 26 w 26"/>
                <a:gd name="T13" fmla="*/ 46 h 49"/>
                <a:gd name="T14" fmla="*/ 22 w 26"/>
                <a:gd name="T15" fmla="*/ 9 h 49"/>
                <a:gd name="T16" fmla="*/ 21 w 26"/>
                <a:gd name="T17" fmla="*/ 1 h 49"/>
                <a:gd name="T18" fmla="*/ 9 w 26"/>
                <a:gd name="T1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49">
                  <a:moveTo>
                    <a:pt x="9" y="0"/>
                  </a:moveTo>
                  <a:cubicBezTo>
                    <a:pt x="6" y="0"/>
                    <a:pt x="3" y="0"/>
                    <a:pt x="0" y="1"/>
                  </a:cubicBezTo>
                  <a:cubicBezTo>
                    <a:pt x="1" y="8"/>
                    <a:pt x="3" y="16"/>
                    <a:pt x="5" y="25"/>
                  </a:cubicBezTo>
                  <a:cubicBezTo>
                    <a:pt x="8" y="33"/>
                    <a:pt x="10" y="41"/>
                    <a:pt x="11" y="49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2" y="49"/>
                    <a:pt x="12" y="49"/>
                    <a:pt x="13" y="49"/>
                  </a:cubicBezTo>
                  <a:cubicBezTo>
                    <a:pt x="14" y="49"/>
                    <a:pt x="20" y="48"/>
                    <a:pt x="26" y="46"/>
                  </a:cubicBezTo>
                  <a:cubicBezTo>
                    <a:pt x="23" y="34"/>
                    <a:pt x="22" y="22"/>
                    <a:pt x="22" y="9"/>
                  </a:cubicBezTo>
                  <a:cubicBezTo>
                    <a:pt x="22" y="9"/>
                    <a:pt x="21" y="4"/>
                    <a:pt x="21" y="1"/>
                  </a:cubicBezTo>
                  <a:cubicBezTo>
                    <a:pt x="17" y="1"/>
                    <a:pt x="13" y="0"/>
                    <a:pt x="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Freeform 491"/>
            <p:cNvSpPr>
              <a:spLocks noEditPoints="1" noChangeArrowheads="1"/>
            </p:cNvSpPr>
            <p:nvPr/>
          </p:nvSpPr>
          <p:spPr bwMode="auto">
            <a:xfrm>
              <a:off x="1651626" y="1929761"/>
              <a:ext cx="91955" cy="136324"/>
            </a:xfrm>
            <a:custGeom>
              <a:avLst/>
              <a:gdLst>
                <a:gd name="T0" fmla="*/ 17 w 38"/>
                <a:gd name="T1" fmla="*/ 54 h 59"/>
                <a:gd name="T2" fmla="*/ 11 w 38"/>
                <a:gd name="T3" fmla="*/ 30 h 59"/>
                <a:gd name="T4" fmla="*/ 6 w 38"/>
                <a:gd name="T5" fmla="*/ 6 h 59"/>
                <a:gd name="T6" fmla="*/ 15 w 38"/>
                <a:gd name="T7" fmla="*/ 5 h 59"/>
                <a:gd name="T8" fmla="*/ 27 w 38"/>
                <a:gd name="T9" fmla="*/ 6 h 59"/>
                <a:gd name="T10" fmla="*/ 28 w 38"/>
                <a:gd name="T11" fmla="*/ 14 h 59"/>
                <a:gd name="T12" fmla="*/ 32 w 38"/>
                <a:gd name="T13" fmla="*/ 51 h 59"/>
                <a:gd name="T14" fmla="*/ 19 w 38"/>
                <a:gd name="T15" fmla="*/ 54 h 59"/>
                <a:gd name="T16" fmla="*/ 18 w 38"/>
                <a:gd name="T17" fmla="*/ 54 h 59"/>
                <a:gd name="T18" fmla="*/ 17 w 38"/>
                <a:gd name="T19" fmla="*/ 54 h 59"/>
                <a:gd name="T20" fmla="*/ 15 w 38"/>
                <a:gd name="T21" fmla="*/ 0 h 59"/>
                <a:gd name="T22" fmla="*/ 2 w 38"/>
                <a:gd name="T23" fmla="*/ 0 h 59"/>
                <a:gd name="T24" fmla="*/ 1 w 38"/>
                <a:gd name="T25" fmla="*/ 1 h 59"/>
                <a:gd name="T26" fmla="*/ 0 w 38"/>
                <a:gd name="T27" fmla="*/ 3 h 59"/>
                <a:gd name="T28" fmla="*/ 6 w 38"/>
                <a:gd name="T29" fmla="*/ 31 h 59"/>
                <a:gd name="T30" fmla="*/ 8 w 38"/>
                <a:gd name="T31" fmla="*/ 37 h 59"/>
                <a:gd name="T32" fmla="*/ 9 w 38"/>
                <a:gd name="T33" fmla="*/ 42 h 59"/>
                <a:gd name="T34" fmla="*/ 12 w 38"/>
                <a:gd name="T35" fmla="*/ 57 h 59"/>
                <a:gd name="T36" fmla="*/ 15 w 38"/>
                <a:gd name="T37" fmla="*/ 59 h 59"/>
                <a:gd name="T38" fmla="*/ 15 w 38"/>
                <a:gd name="T39" fmla="*/ 59 h 59"/>
                <a:gd name="T40" fmla="*/ 16 w 38"/>
                <a:gd name="T41" fmla="*/ 58 h 59"/>
                <a:gd name="T42" fmla="*/ 19 w 38"/>
                <a:gd name="T43" fmla="*/ 59 h 59"/>
                <a:gd name="T44" fmla="*/ 36 w 38"/>
                <a:gd name="T45" fmla="*/ 56 h 59"/>
                <a:gd name="T46" fmla="*/ 38 w 38"/>
                <a:gd name="T47" fmla="*/ 52 h 59"/>
                <a:gd name="T48" fmla="*/ 34 w 38"/>
                <a:gd name="T49" fmla="*/ 36 h 59"/>
                <a:gd name="T50" fmla="*/ 34 w 38"/>
                <a:gd name="T51" fmla="*/ 31 h 59"/>
                <a:gd name="T52" fmla="*/ 33 w 38"/>
                <a:gd name="T53" fmla="*/ 13 h 59"/>
                <a:gd name="T54" fmla="*/ 33 w 38"/>
                <a:gd name="T55" fmla="*/ 3 h 59"/>
                <a:gd name="T56" fmla="*/ 30 w 38"/>
                <a:gd name="T57" fmla="*/ 0 h 59"/>
                <a:gd name="T58" fmla="*/ 15 w 38"/>
                <a:gd name="T5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8" h="59">
                  <a:moveTo>
                    <a:pt x="17" y="54"/>
                  </a:moveTo>
                  <a:cubicBezTo>
                    <a:pt x="16" y="46"/>
                    <a:pt x="14" y="38"/>
                    <a:pt x="11" y="30"/>
                  </a:cubicBezTo>
                  <a:cubicBezTo>
                    <a:pt x="9" y="21"/>
                    <a:pt x="7" y="13"/>
                    <a:pt x="6" y="6"/>
                  </a:cubicBezTo>
                  <a:cubicBezTo>
                    <a:pt x="9" y="5"/>
                    <a:pt x="12" y="5"/>
                    <a:pt x="15" y="5"/>
                  </a:cubicBezTo>
                  <a:cubicBezTo>
                    <a:pt x="19" y="5"/>
                    <a:pt x="23" y="6"/>
                    <a:pt x="27" y="6"/>
                  </a:cubicBezTo>
                  <a:cubicBezTo>
                    <a:pt x="27" y="9"/>
                    <a:pt x="28" y="14"/>
                    <a:pt x="28" y="14"/>
                  </a:cubicBezTo>
                  <a:cubicBezTo>
                    <a:pt x="28" y="27"/>
                    <a:pt x="29" y="39"/>
                    <a:pt x="32" y="51"/>
                  </a:cubicBezTo>
                  <a:cubicBezTo>
                    <a:pt x="26" y="53"/>
                    <a:pt x="20" y="54"/>
                    <a:pt x="19" y="54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7" y="54"/>
                    <a:pt x="17" y="54"/>
                    <a:pt x="17" y="54"/>
                  </a:cubicBezTo>
                  <a:moveTo>
                    <a:pt x="15" y="0"/>
                  </a:moveTo>
                  <a:cubicBezTo>
                    <a:pt x="11" y="0"/>
                    <a:pt x="6" y="0"/>
                    <a:pt x="2" y="0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12"/>
                    <a:pt x="4" y="22"/>
                    <a:pt x="6" y="31"/>
                  </a:cubicBezTo>
                  <a:cubicBezTo>
                    <a:pt x="7" y="33"/>
                    <a:pt x="7" y="35"/>
                    <a:pt x="8" y="37"/>
                  </a:cubicBezTo>
                  <a:cubicBezTo>
                    <a:pt x="8" y="38"/>
                    <a:pt x="9" y="40"/>
                    <a:pt x="9" y="42"/>
                  </a:cubicBezTo>
                  <a:cubicBezTo>
                    <a:pt x="10" y="47"/>
                    <a:pt x="12" y="52"/>
                    <a:pt x="12" y="57"/>
                  </a:cubicBezTo>
                  <a:cubicBezTo>
                    <a:pt x="13" y="58"/>
                    <a:pt x="14" y="59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7" y="59"/>
                    <a:pt x="18" y="59"/>
                    <a:pt x="19" y="59"/>
                  </a:cubicBezTo>
                  <a:cubicBezTo>
                    <a:pt x="24" y="59"/>
                    <a:pt x="32" y="57"/>
                    <a:pt x="36" y="56"/>
                  </a:cubicBezTo>
                  <a:cubicBezTo>
                    <a:pt x="37" y="55"/>
                    <a:pt x="38" y="54"/>
                    <a:pt x="38" y="52"/>
                  </a:cubicBezTo>
                  <a:cubicBezTo>
                    <a:pt x="36" y="47"/>
                    <a:pt x="35" y="42"/>
                    <a:pt x="34" y="36"/>
                  </a:cubicBezTo>
                  <a:cubicBezTo>
                    <a:pt x="34" y="34"/>
                    <a:pt x="34" y="32"/>
                    <a:pt x="34" y="31"/>
                  </a:cubicBezTo>
                  <a:cubicBezTo>
                    <a:pt x="33" y="25"/>
                    <a:pt x="33" y="19"/>
                    <a:pt x="33" y="1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25" y="0"/>
                    <a:pt x="20" y="0"/>
                    <a:pt x="15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Freeform 492"/>
            <p:cNvSpPr>
              <a:spLocks noChangeArrowheads="1"/>
            </p:cNvSpPr>
            <p:nvPr/>
          </p:nvSpPr>
          <p:spPr bwMode="auto">
            <a:xfrm>
              <a:off x="2068659" y="1769675"/>
              <a:ext cx="365228" cy="380204"/>
            </a:xfrm>
            <a:custGeom>
              <a:avLst/>
              <a:gdLst>
                <a:gd name="T0" fmla="*/ 27 w 152"/>
                <a:gd name="T1" fmla="*/ 0 h 164"/>
                <a:gd name="T2" fmla="*/ 25 w 152"/>
                <a:gd name="T3" fmla="*/ 2 h 164"/>
                <a:gd name="T4" fmla="*/ 15 w 152"/>
                <a:gd name="T5" fmla="*/ 52 h 164"/>
                <a:gd name="T6" fmla="*/ 0 w 152"/>
                <a:gd name="T7" fmla="*/ 152 h 164"/>
                <a:gd name="T8" fmla="*/ 0 w 152"/>
                <a:gd name="T9" fmla="*/ 154 h 164"/>
                <a:gd name="T10" fmla="*/ 2 w 152"/>
                <a:gd name="T11" fmla="*/ 155 h 164"/>
                <a:gd name="T12" fmla="*/ 45 w 152"/>
                <a:gd name="T13" fmla="*/ 159 h 164"/>
                <a:gd name="T14" fmla="*/ 101 w 152"/>
                <a:gd name="T15" fmla="*/ 164 h 164"/>
                <a:gd name="T16" fmla="*/ 124 w 152"/>
                <a:gd name="T17" fmla="*/ 162 h 164"/>
                <a:gd name="T18" fmla="*/ 126 w 152"/>
                <a:gd name="T19" fmla="*/ 160 h 164"/>
                <a:gd name="T20" fmla="*/ 149 w 152"/>
                <a:gd name="T21" fmla="*/ 11 h 164"/>
                <a:gd name="T22" fmla="*/ 147 w 152"/>
                <a:gd name="T23" fmla="*/ 10 h 164"/>
                <a:gd name="T24" fmla="*/ 97 w 152"/>
                <a:gd name="T25" fmla="*/ 6 h 164"/>
                <a:gd name="T26" fmla="*/ 96 w 152"/>
                <a:gd name="T27" fmla="*/ 6 h 164"/>
                <a:gd name="T28" fmla="*/ 97 w 152"/>
                <a:gd name="T29" fmla="*/ 12 h 164"/>
                <a:gd name="T30" fmla="*/ 144 w 152"/>
                <a:gd name="T31" fmla="*/ 15 h 164"/>
                <a:gd name="T32" fmla="*/ 121 w 152"/>
                <a:gd name="T33" fmla="*/ 157 h 164"/>
                <a:gd name="T34" fmla="*/ 101 w 152"/>
                <a:gd name="T35" fmla="*/ 158 h 164"/>
                <a:gd name="T36" fmla="*/ 46 w 152"/>
                <a:gd name="T37" fmla="*/ 154 h 164"/>
                <a:gd name="T38" fmla="*/ 5 w 152"/>
                <a:gd name="T39" fmla="*/ 150 h 164"/>
                <a:gd name="T40" fmla="*/ 21 w 152"/>
                <a:gd name="T41" fmla="*/ 53 h 164"/>
                <a:gd name="T42" fmla="*/ 30 w 152"/>
                <a:gd name="T43" fmla="*/ 3 h 164"/>
                <a:gd name="T44" fmla="*/ 32 w 152"/>
                <a:gd name="T45" fmla="*/ 5 h 164"/>
                <a:gd name="T46" fmla="*/ 76 w 152"/>
                <a:gd name="T47" fmla="*/ 11 h 164"/>
                <a:gd name="T48" fmla="*/ 75 w 152"/>
                <a:gd name="T49" fmla="*/ 6 h 164"/>
                <a:gd name="T50" fmla="*/ 33 w 152"/>
                <a:gd name="T51" fmla="*/ 0 h 164"/>
                <a:gd name="T52" fmla="*/ 33 w 152"/>
                <a:gd name="T53" fmla="*/ 0 h 164"/>
                <a:gd name="T54" fmla="*/ 30 w 152"/>
                <a:gd name="T55" fmla="*/ 2 h 164"/>
                <a:gd name="T56" fmla="*/ 30 w 152"/>
                <a:gd name="T57" fmla="*/ 2 h 164"/>
                <a:gd name="T58" fmla="*/ 28 w 152"/>
                <a:gd name="T59" fmla="*/ 0 h 164"/>
                <a:gd name="T60" fmla="*/ 27 w 152"/>
                <a:gd name="T6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2" h="164">
                  <a:moveTo>
                    <a:pt x="27" y="0"/>
                  </a:moveTo>
                  <a:cubicBezTo>
                    <a:pt x="26" y="0"/>
                    <a:pt x="25" y="1"/>
                    <a:pt x="25" y="2"/>
                  </a:cubicBezTo>
                  <a:cubicBezTo>
                    <a:pt x="22" y="18"/>
                    <a:pt x="19" y="35"/>
                    <a:pt x="15" y="52"/>
                  </a:cubicBezTo>
                  <a:cubicBezTo>
                    <a:pt x="9" y="85"/>
                    <a:pt x="2" y="120"/>
                    <a:pt x="0" y="152"/>
                  </a:cubicBezTo>
                  <a:cubicBezTo>
                    <a:pt x="0" y="152"/>
                    <a:pt x="0" y="153"/>
                    <a:pt x="0" y="154"/>
                  </a:cubicBezTo>
                  <a:cubicBezTo>
                    <a:pt x="1" y="154"/>
                    <a:pt x="2" y="155"/>
                    <a:pt x="2" y="155"/>
                  </a:cubicBezTo>
                  <a:cubicBezTo>
                    <a:pt x="16" y="155"/>
                    <a:pt x="30" y="157"/>
                    <a:pt x="45" y="159"/>
                  </a:cubicBezTo>
                  <a:cubicBezTo>
                    <a:pt x="64" y="161"/>
                    <a:pt x="83" y="164"/>
                    <a:pt x="101" y="164"/>
                  </a:cubicBezTo>
                  <a:cubicBezTo>
                    <a:pt x="109" y="164"/>
                    <a:pt x="117" y="163"/>
                    <a:pt x="124" y="162"/>
                  </a:cubicBezTo>
                  <a:cubicBezTo>
                    <a:pt x="125" y="162"/>
                    <a:pt x="126" y="161"/>
                    <a:pt x="126" y="160"/>
                  </a:cubicBezTo>
                  <a:cubicBezTo>
                    <a:pt x="127" y="159"/>
                    <a:pt x="152" y="15"/>
                    <a:pt x="149" y="11"/>
                  </a:cubicBezTo>
                  <a:cubicBezTo>
                    <a:pt x="148" y="11"/>
                    <a:pt x="148" y="10"/>
                    <a:pt x="147" y="10"/>
                  </a:cubicBezTo>
                  <a:cubicBezTo>
                    <a:pt x="131" y="7"/>
                    <a:pt x="114" y="7"/>
                    <a:pt x="97" y="6"/>
                  </a:cubicBezTo>
                  <a:cubicBezTo>
                    <a:pt x="97" y="6"/>
                    <a:pt x="97" y="6"/>
                    <a:pt x="96" y="6"/>
                  </a:cubicBezTo>
                  <a:cubicBezTo>
                    <a:pt x="97" y="8"/>
                    <a:pt x="97" y="10"/>
                    <a:pt x="97" y="12"/>
                  </a:cubicBezTo>
                  <a:cubicBezTo>
                    <a:pt x="113" y="12"/>
                    <a:pt x="129" y="13"/>
                    <a:pt x="144" y="15"/>
                  </a:cubicBezTo>
                  <a:cubicBezTo>
                    <a:pt x="143" y="30"/>
                    <a:pt x="124" y="141"/>
                    <a:pt x="121" y="157"/>
                  </a:cubicBezTo>
                  <a:cubicBezTo>
                    <a:pt x="115" y="158"/>
                    <a:pt x="108" y="158"/>
                    <a:pt x="101" y="158"/>
                  </a:cubicBezTo>
                  <a:cubicBezTo>
                    <a:pt x="83" y="158"/>
                    <a:pt x="64" y="156"/>
                    <a:pt x="46" y="154"/>
                  </a:cubicBezTo>
                  <a:cubicBezTo>
                    <a:pt x="32" y="152"/>
                    <a:pt x="18" y="150"/>
                    <a:pt x="5" y="150"/>
                  </a:cubicBezTo>
                  <a:cubicBezTo>
                    <a:pt x="8" y="118"/>
                    <a:pt x="14" y="85"/>
                    <a:pt x="21" y="53"/>
                  </a:cubicBezTo>
                  <a:cubicBezTo>
                    <a:pt x="24" y="36"/>
                    <a:pt x="27" y="19"/>
                    <a:pt x="30" y="3"/>
                  </a:cubicBezTo>
                  <a:cubicBezTo>
                    <a:pt x="30" y="4"/>
                    <a:pt x="31" y="5"/>
                    <a:pt x="32" y="5"/>
                  </a:cubicBezTo>
                  <a:cubicBezTo>
                    <a:pt x="46" y="9"/>
                    <a:pt x="61" y="10"/>
                    <a:pt x="76" y="11"/>
                  </a:cubicBezTo>
                  <a:cubicBezTo>
                    <a:pt x="76" y="9"/>
                    <a:pt x="76" y="8"/>
                    <a:pt x="75" y="6"/>
                  </a:cubicBezTo>
                  <a:cubicBezTo>
                    <a:pt x="61" y="5"/>
                    <a:pt x="46" y="4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1" y="0"/>
                    <a:pt x="30" y="0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29" y="0"/>
                    <a:pt x="28" y="0"/>
                  </a:cubicBezTo>
                  <a:cubicBezTo>
                    <a:pt x="28" y="0"/>
                    <a:pt x="28" y="0"/>
                    <a:pt x="27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Freeform 493"/>
            <p:cNvSpPr>
              <a:spLocks noChangeArrowheads="1"/>
            </p:cNvSpPr>
            <p:nvPr/>
          </p:nvSpPr>
          <p:spPr bwMode="auto">
            <a:xfrm>
              <a:off x="2259044" y="1724651"/>
              <a:ext cx="31083" cy="75040"/>
            </a:xfrm>
            <a:custGeom>
              <a:avLst/>
              <a:gdLst>
                <a:gd name="T0" fmla="*/ 7 w 13"/>
                <a:gd name="T1" fmla="*/ 0 h 32"/>
                <a:gd name="T2" fmla="*/ 0 w 13"/>
                <a:gd name="T3" fmla="*/ 1 h 32"/>
                <a:gd name="T4" fmla="*/ 1 w 13"/>
                <a:gd name="T5" fmla="*/ 14 h 32"/>
                <a:gd name="T6" fmla="*/ 2 w 13"/>
                <a:gd name="T7" fmla="*/ 31 h 32"/>
                <a:gd name="T8" fmla="*/ 2 w 13"/>
                <a:gd name="T9" fmla="*/ 32 h 32"/>
                <a:gd name="T10" fmla="*/ 7 w 13"/>
                <a:gd name="T11" fmla="*/ 32 h 32"/>
                <a:gd name="T12" fmla="*/ 7 w 13"/>
                <a:gd name="T13" fmla="*/ 32 h 32"/>
                <a:gd name="T14" fmla="*/ 8 w 13"/>
                <a:gd name="T15" fmla="*/ 32 h 32"/>
                <a:gd name="T16" fmla="*/ 13 w 13"/>
                <a:gd name="T17" fmla="*/ 32 h 32"/>
                <a:gd name="T18" fmla="*/ 12 w 13"/>
                <a:gd name="T19" fmla="*/ 16 h 32"/>
                <a:gd name="T20" fmla="*/ 13 w 13"/>
                <a:gd name="T21" fmla="*/ 1 h 32"/>
                <a:gd name="T22" fmla="*/ 7 w 13"/>
                <a:gd name="T2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32">
                  <a:moveTo>
                    <a:pt x="7" y="0"/>
                  </a:moveTo>
                  <a:cubicBezTo>
                    <a:pt x="4" y="0"/>
                    <a:pt x="2" y="1"/>
                    <a:pt x="0" y="1"/>
                  </a:cubicBezTo>
                  <a:cubicBezTo>
                    <a:pt x="0" y="5"/>
                    <a:pt x="0" y="10"/>
                    <a:pt x="1" y="14"/>
                  </a:cubicBezTo>
                  <a:cubicBezTo>
                    <a:pt x="1" y="20"/>
                    <a:pt x="2" y="25"/>
                    <a:pt x="2" y="31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4" y="32"/>
                    <a:pt x="5" y="32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10" y="32"/>
                    <a:pt x="12" y="32"/>
                    <a:pt x="13" y="32"/>
                  </a:cubicBezTo>
                  <a:cubicBezTo>
                    <a:pt x="12" y="27"/>
                    <a:pt x="12" y="22"/>
                    <a:pt x="12" y="16"/>
                  </a:cubicBezTo>
                  <a:cubicBezTo>
                    <a:pt x="12" y="11"/>
                    <a:pt x="12" y="6"/>
                    <a:pt x="13" y="1"/>
                  </a:cubicBezTo>
                  <a:cubicBezTo>
                    <a:pt x="11" y="1"/>
                    <a:pt x="9" y="0"/>
                    <a:pt x="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Freeform 494"/>
            <p:cNvSpPr>
              <a:spLocks noEditPoints="1" noChangeArrowheads="1"/>
            </p:cNvSpPr>
            <p:nvPr/>
          </p:nvSpPr>
          <p:spPr bwMode="auto">
            <a:xfrm>
              <a:off x="2243502" y="1713395"/>
              <a:ext cx="63462" cy="100054"/>
            </a:xfrm>
            <a:custGeom>
              <a:avLst/>
              <a:gdLst>
                <a:gd name="T0" fmla="*/ 13 w 26"/>
                <a:gd name="T1" fmla="*/ 37 h 43"/>
                <a:gd name="T2" fmla="*/ 8 w 26"/>
                <a:gd name="T3" fmla="*/ 37 h 43"/>
                <a:gd name="T4" fmla="*/ 8 w 26"/>
                <a:gd name="T5" fmla="*/ 36 h 43"/>
                <a:gd name="T6" fmla="*/ 7 w 26"/>
                <a:gd name="T7" fmla="*/ 19 h 43"/>
                <a:gd name="T8" fmla="*/ 6 w 26"/>
                <a:gd name="T9" fmla="*/ 6 h 43"/>
                <a:gd name="T10" fmla="*/ 13 w 26"/>
                <a:gd name="T11" fmla="*/ 5 h 43"/>
                <a:gd name="T12" fmla="*/ 19 w 26"/>
                <a:gd name="T13" fmla="*/ 6 h 43"/>
                <a:gd name="T14" fmla="*/ 18 w 26"/>
                <a:gd name="T15" fmla="*/ 21 h 43"/>
                <a:gd name="T16" fmla="*/ 19 w 26"/>
                <a:gd name="T17" fmla="*/ 37 h 43"/>
                <a:gd name="T18" fmla="*/ 14 w 26"/>
                <a:gd name="T19" fmla="*/ 37 h 43"/>
                <a:gd name="T20" fmla="*/ 13 w 26"/>
                <a:gd name="T21" fmla="*/ 37 h 43"/>
                <a:gd name="T22" fmla="*/ 13 w 26"/>
                <a:gd name="T23" fmla="*/ 37 h 43"/>
                <a:gd name="T24" fmla="*/ 13 w 26"/>
                <a:gd name="T25" fmla="*/ 0 h 43"/>
                <a:gd name="T26" fmla="*/ 2 w 26"/>
                <a:gd name="T27" fmla="*/ 1 h 43"/>
                <a:gd name="T28" fmla="*/ 0 w 26"/>
                <a:gd name="T29" fmla="*/ 4 h 43"/>
                <a:gd name="T30" fmla="*/ 0 w 26"/>
                <a:gd name="T31" fmla="*/ 4 h 43"/>
                <a:gd name="T32" fmla="*/ 2 w 26"/>
                <a:gd name="T33" fmla="*/ 20 h 43"/>
                <a:gd name="T34" fmla="*/ 2 w 26"/>
                <a:gd name="T35" fmla="*/ 30 h 43"/>
                <a:gd name="T36" fmla="*/ 3 w 26"/>
                <a:gd name="T37" fmla="*/ 35 h 43"/>
                <a:gd name="T38" fmla="*/ 3 w 26"/>
                <a:gd name="T39" fmla="*/ 36 h 43"/>
                <a:gd name="T40" fmla="*/ 3 w 26"/>
                <a:gd name="T41" fmla="*/ 39 h 43"/>
                <a:gd name="T42" fmla="*/ 3 w 26"/>
                <a:gd name="T43" fmla="*/ 39 h 43"/>
                <a:gd name="T44" fmla="*/ 3 w 26"/>
                <a:gd name="T45" fmla="*/ 41 h 43"/>
                <a:gd name="T46" fmla="*/ 4 w 26"/>
                <a:gd name="T47" fmla="*/ 41 h 43"/>
                <a:gd name="T48" fmla="*/ 5 w 26"/>
                <a:gd name="T49" fmla="*/ 42 h 43"/>
                <a:gd name="T50" fmla="*/ 5 w 26"/>
                <a:gd name="T51" fmla="*/ 42 h 43"/>
                <a:gd name="T52" fmla="*/ 5 w 26"/>
                <a:gd name="T53" fmla="*/ 42 h 43"/>
                <a:gd name="T54" fmla="*/ 5 w 26"/>
                <a:gd name="T55" fmla="*/ 42 h 43"/>
                <a:gd name="T56" fmla="*/ 13 w 26"/>
                <a:gd name="T57" fmla="*/ 42 h 43"/>
                <a:gd name="T58" fmla="*/ 13 w 26"/>
                <a:gd name="T59" fmla="*/ 42 h 43"/>
                <a:gd name="T60" fmla="*/ 14 w 26"/>
                <a:gd name="T61" fmla="*/ 42 h 43"/>
                <a:gd name="T62" fmla="*/ 22 w 26"/>
                <a:gd name="T63" fmla="*/ 43 h 43"/>
                <a:gd name="T64" fmla="*/ 23 w 26"/>
                <a:gd name="T65" fmla="*/ 43 h 43"/>
                <a:gd name="T66" fmla="*/ 25 w 26"/>
                <a:gd name="T67" fmla="*/ 42 h 43"/>
                <a:gd name="T68" fmla="*/ 25 w 26"/>
                <a:gd name="T69" fmla="*/ 40 h 43"/>
                <a:gd name="T70" fmla="*/ 24 w 26"/>
                <a:gd name="T71" fmla="*/ 36 h 43"/>
                <a:gd name="T72" fmla="*/ 23 w 26"/>
                <a:gd name="T73" fmla="*/ 30 h 43"/>
                <a:gd name="T74" fmla="*/ 25 w 26"/>
                <a:gd name="T75" fmla="*/ 4 h 43"/>
                <a:gd name="T76" fmla="*/ 23 w 26"/>
                <a:gd name="T77" fmla="*/ 1 h 43"/>
                <a:gd name="T78" fmla="*/ 13 w 26"/>
                <a:gd name="T7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" h="43">
                  <a:moveTo>
                    <a:pt x="13" y="37"/>
                  </a:moveTo>
                  <a:cubicBezTo>
                    <a:pt x="11" y="37"/>
                    <a:pt x="10" y="37"/>
                    <a:pt x="8" y="37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0"/>
                    <a:pt x="7" y="25"/>
                    <a:pt x="7" y="19"/>
                  </a:cubicBezTo>
                  <a:cubicBezTo>
                    <a:pt x="6" y="15"/>
                    <a:pt x="6" y="10"/>
                    <a:pt x="6" y="6"/>
                  </a:cubicBezTo>
                  <a:cubicBezTo>
                    <a:pt x="8" y="6"/>
                    <a:pt x="10" y="5"/>
                    <a:pt x="13" y="5"/>
                  </a:cubicBezTo>
                  <a:cubicBezTo>
                    <a:pt x="15" y="5"/>
                    <a:pt x="17" y="6"/>
                    <a:pt x="19" y="6"/>
                  </a:cubicBezTo>
                  <a:cubicBezTo>
                    <a:pt x="18" y="11"/>
                    <a:pt x="18" y="16"/>
                    <a:pt x="18" y="21"/>
                  </a:cubicBezTo>
                  <a:cubicBezTo>
                    <a:pt x="18" y="27"/>
                    <a:pt x="18" y="32"/>
                    <a:pt x="19" y="37"/>
                  </a:cubicBezTo>
                  <a:cubicBezTo>
                    <a:pt x="18" y="37"/>
                    <a:pt x="16" y="37"/>
                    <a:pt x="14" y="37"/>
                  </a:cubicBezTo>
                  <a:cubicBezTo>
                    <a:pt x="14" y="37"/>
                    <a:pt x="14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moveTo>
                    <a:pt x="13" y="0"/>
                  </a:moveTo>
                  <a:cubicBezTo>
                    <a:pt x="9" y="0"/>
                    <a:pt x="5" y="0"/>
                    <a:pt x="2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9"/>
                    <a:pt x="1" y="15"/>
                    <a:pt x="2" y="20"/>
                  </a:cubicBezTo>
                  <a:cubicBezTo>
                    <a:pt x="2" y="23"/>
                    <a:pt x="2" y="26"/>
                    <a:pt x="2" y="30"/>
                  </a:cubicBezTo>
                  <a:cubicBezTo>
                    <a:pt x="3" y="32"/>
                    <a:pt x="3" y="33"/>
                    <a:pt x="3" y="35"/>
                  </a:cubicBezTo>
                  <a:cubicBezTo>
                    <a:pt x="3" y="35"/>
                    <a:pt x="3" y="36"/>
                    <a:pt x="3" y="36"/>
                  </a:cubicBezTo>
                  <a:cubicBezTo>
                    <a:pt x="3" y="37"/>
                    <a:pt x="3" y="38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40"/>
                    <a:pt x="3" y="40"/>
                    <a:pt x="3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8" y="42"/>
                    <a:pt x="10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7" y="42"/>
                    <a:pt x="20" y="42"/>
                    <a:pt x="22" y="43"/>
                  </a:cubicBezTo>
                  <a:cubicBezTo>
                    <a:pt x="22" y="43"/>
                    <a:pt x="23" y="43"/>
                    <a:pt x="23" y="43"/>
                  </a:cubicBezTo>
                  <a:cubicBezTo>
                    <a:pt x="24" y="43"/>
                    <a:pt x="24" y="43"/>
                    <a:pt x="25" y="42"/>
                  </a:cubicBezTo>
                  <a:cubicBezTo>
                    <a:pt x="25" y="42"/>
                    <a:pt x="26" y="41"/>
                    <a:pt x="25" y="40"/>
                  </a:cubicBezTo>
                  <a:cubicBezTo>
                    <a:pt x="25" y="39"/>
                    <a:pt x="25" y="37"/>
                    <a:pt x="24" y="36"/>
                  </a:cubicBezTo>
                  <a:cubicBezTo>
                    <a:pt x="24" y="34"/>
                    <a:pt x="24" y="32"/>
                    <a:pt x="23" y="30"/>
                  </a:cubicBezTo>
                  <a:cubicBezTo>
                    <a:pt x="22" y="22"/>
                    <a:pt x="23" y="13"/>
                    <a:pt x="25" y="4"/>
                  </a:cubicBezTo>
                  <a:cubicBezTo>
                    <a:pt x="25" y="3"/>
                    <a:pt x="24" y="2"/>
                    <a:pt x="23" y="1"/>
                  </a:cubicBezTo>
                  <a:cubicBezTo>
                    <a:pt x="20" y="0"/>
                    <a:pt x="17" y="0"/>
                    <a:pt x="13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495"/>
            <p:cNvSpPr>
              <a:spLocks noChangeArrowheads="1"/>
            </p:cNvSpPr>
            <p:nvPr/>
          </p:nvSpPr>
          <p:spPr bwMode="auto">
            <a:xfrm>
              <a:off x="2141187" y="1837211"/>
              <a:ext cx="233125" cy="30016"/>
            </a:xfrm>
            <a:custGeom>
              <a:avLst/>
              <a:gdLst>
                <a:gd name="T0" fmla="*/ 16 w 97"/>
                <a:gd name="T1" fmla="*/ 0 h 13"/>
                <a:gd name="T2" fmla="*/ 1 w 97"/>
                <a:gd name="T3" fmla="*/ 4 h 13"/>
                <a:gd name="T4" fmla="*/ 0 w 97"/>
                <a:gd name="T5" fmla="*/ 8 h 13"/>
                <a:gd name="T6" fmla="*/ 3 w 97"/>
                <a:gd name="T7" fmla="*/ 9 h 13"/>
                <a:gd name="T8" fmla="*/ 4 w 97"/>
                <a:gd name="T9" fmla="*/ 8 h 13"/>
                <a:gd name="T10" fmla="*/ 16 w 97"/>
                <a:gd name="T11" fmla="*/ 5 h 13"/>
                <a:gd name="T12" fmla="*/ 37 w 97"/>
                <a:gd name="T13" fmla="*/ 9 h 13"/>
                <a:gd name="T14" fmla="*/ 51 w 97"/>
                <a:gd name="T15" fmla="*/ 11 h 13"/>
                <a:gd name="T16" fmla="*/ 54 w 97"/>
                <a:gd name="T17" fmla="*/ 12 h 13"/>
                <a:gd name="T18" fmla="*/ 74 w 97"/>
                <a:gd name="T19" fmla="*/ 11 h 13"/>
                <a:gd name="T20" fmla="*/ 76 w 97"/>
                <a:gd name="T21" fmla="*/ 11 h 13"/>
                <a:gd name="T22" fmla="*/ 82 w 97"/>
                <a:gd name="T23" fmla="*/ 12 h 13"/>
                <a:gd name="T24" fmla="*/ 87 w 97"/>
                <a:gd name="T25" fmla="*/ 13 h 13"/>
                <a:gd name="T26" fmla="*/ 96 w 97"/>
                <a:gd name="T27" fmla="*/ 5 h 13"/>
                <a:gd name="T28" fmla="*/ 95 w 97"/>
                <a:gd name="T29" fmla="*/ 1 h 13"/>
                <a:gd name="T30" fmla="*/ 94 w 97"/>
                <a:gd name="T31" fmla="*/ 1 h 13"/>
                <a:gd name="T32" fmla="*/ 92 w 97"/>
                <a:gd name="T33" fmla="*/ 2 h 13"/>
                <a:gd name="T34" fmla="*/ 86 w 97"/>
                <a:gd name="T35" fmla="*/ 8 h 13"/>
                <a:gd name="T36" fmla="*/ 83 w 97"/>
                <a:gd name="T37" fmla="*/ 7 h 13"/>
                <a:gd name="T38" fmla="*/ 76 w 97"/>
                <a:gd name="T39" fmla="*/ 5 h 13"/>
                <a:gd name="T40" fmla="*/ 73 w 97"/>
                <a:gd name="T41" fmla="*/ 6 h 13"/>
                <a:gd name="T42" fmla="*/ 54 w 97"/>
                <a:gd name="T43" fmla="*/ 6 h 13"/>
                <a:gd name="T44" fmla="*/ 51 w 97"/>
                <a:gd name="T45" fmla="*/ 6 h 13"/>
                <a:gd name="T46" fmla="*/ 38 w 97"/>
                <a:gd name="T47" fmla="*/ 4 h 13"/>
                <a:gd name="T48" fmla="*/ 16 w 97"/>
                <a:gd name="T4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7" h="13">
                  <a:moveTo>
                    <a:pt x="16" y="0"/>
                  </a:moveTo>
                  <a:cubicBezTo>
                    <a:pt x="11" y="0"/>
                    <a:pt x="5" y="1"/>
                    <a:pt x="1" y="4"/>
                  </a:cubicBezTo>
                  <a:cubicBezTo>
                    <a:pt x="0" y="5"/>
                    <a:pt x="0" y="7"/>
                    <a:pt x="0" y="8"/>
                  </a:cubicBezTo>
                  <a:cubicBezTo>
                    <a:pt x="1" y="9"/>
                    <a:pt x="2" y="9"/>
                    <a:pt x="3" y="9"/>
                  </a:cubicBezTo>
                  <a:cubicBezTo>
                    <a:pt x="3" y="9"/>
                    <a:pt x="4" y="9"/>
                    <a:pt x="4" y="8"/>
                  </a:cubicBezTo>
                  <a:cubicBezTo>
                    <a:pt x="7" y="6"/>
                    <a:pt x="12" y="5"/>
                    <a:pt x="16" y="5"/>
                  </a:cubicBezTo>
                  <a:cubicBezTo>
                    <a:pt x="23" y="5"/>
                    <a:pt x="30" y="7"/>
                    <a:pt x="37" y="9"/>
                  </a:cubicBezTo>
                  <a:cubicBezTo>
                    <a:pt x="42" y="10"/>
                    <a:pt x="47" y="11"/>
                    <a:pt x="51" y="11"/>
                  </a:cubicBezTo>
                  <a:cubicBezTo>
                    <a:pt x="51" y="12"/>
                    <a:pt x="52" y="12"/>
                    <a:pt x="54" y="12"/>
                  </a:cubicBezTo>
                  <a:cubicBezTo>
                    <a:pt x="60" y="12"/>
                    <a:pt x="72" y="11"/>
                    <a:pt x="74" y="11"/>
                  </a:cubicBezTo>
                  <a:cubicBezTo>
                    <a:pt x="75" y="11"/>
                    <a:pt x="75" y="11"/>
                    <a:pt x="76" y="11"/>
                  </a:cubicBezTo>
                  <a:cubicBezTo>
                    <a:pt x="78" y="11"/>
                    <a:pt x="80" y="11"/>
                    <a:pt x="82" y="12"/>
                  </a:cubicBezTo>
                  <a:cubicBezTo>
                    <a:pt x="83" y="12"/>
                    <a:pt x="85" y="13"/>
                    <a:pt x="87" y="13"/>
                  </a:cubicBezTo>
                  <a:cubicBezTo>
                    <a:pt x="90" y="13"/>
                    <a:pt x="93" y="11"/>
                    <a:pt x="96" y="5"/>
                  </a:cubicBezTo>
                  <a:cubicBezTo>
                    <a:pt x="97" y="4"/>
                    <a:pt x="97" y="2"/>
                    <a:pt x="95" y="1"/>
                  </a:cubicBezTo>
                  <a:cubicBezTo>
                    <a:pt x="95" y="1"/>
                    <a:pt x="94" y="1"/>
                    <a:pt x="94" y="1"/>
                  </a:cubicBezTo>
                  <a:cubicBezTo>
                    <a:pt x="93" y="1"/>
                    <a:pt x="92" y="2"/>
                    <a:pt x="92" y="2"/>
                  </a:cubicBezTo>
                  <a:cubicBezTo>
                    <a:pt x="89" y="6"/>
                    <a:pt x="88" y="8"/>
                    <a:pt x="86" y="8"/>
                  </a:cubicBezTo>
                  <a:cubicBezTo>
                    <a:pt x="85" y="8"/>
                    <a:pt x="85" y="7"/>
                    <a:pt x="83" y="7"/>
                  </a:cubicBezTo>
                  <a:cubicBezTo>
                    <a:pt x="81" y="6"/>
                    <a:pt x="79" y="5"/>
                    <a:pt x="76" y="5"/>
                  </a:cubicBezTo>
                  <a:cubicBezTo>
                    <a:pt x="75" y="5"/>
                    <a:pt x="74" y="5"/>
                    <a:pt x="73" y="6"/>
                  </a:cubicBezTo>
                  <a:cubicBezTo>
                    <a:pt x="72" y="6"/>
                    <a:pt x="60" y="6"/>
                    <a:pt x="54" y="6"/>
                  </a:cubicBezTo>
                  <a:cubicBezTo>
                    <a:pt x="53" y="6"/>
                    <a:pt x="52" y="6"/>
                    <a:pt x="51" y="6"/>
                  </a:cubicBezTo>
                  <a:cubicBezTo>
                    <a:pt x="47" y="6"/>
                    <a:pt x="43" y="5"/>
                    <a:pt x="38" y="4"/>
                  </a:cubicBezTo>
                  <a:cubicBezTo>
                    <a:pt x="31" y="2"/>
                    <a:pt x="23" y="0"/>
                    <a:pt x="16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496"/>
            <p:cNvSpPr>
              <a:spLocks noChangeArrowheads="1"/>
            </p:cNvSpPr>
            <p:nvPr/>
          </p:nvSpPr>
          <p:spPr bwMode="auto">
            <a:xfrm>
              <a:off x="2145072" y="1932262"/>
              <a:ext cx="204632" cy="43774"/>
            </a:xfrm>
            <a:custGeom>
              <a:avLst/>
              <a:gdLst>
                <a:gd name="T0" fmla="*/ 10 w 85"/>
                <a:gd name="T1" fmla="*/ 0 h 19"/>
                <a:gd name="T2" fmla="*/ 2 w 85"/>
                <a:gd name="T3" fmla="*/ 4 h 19"/>
                <a:gd name="T4" fmla="*/ 1 w 85"/>
                <a:gd name="T5" fmla="*/ 8 h 19"/>
                <a:gd name="T6" fmla="*/ 3 w 85"/>
                <a:gd name="T7" fmla="*/ 9 h 19"/>
                <a:gd name="T8" fmla="*/ 5 w 85"/>
                <a:gd name="T9" fmla="*/ 8 h 19"/>
                <a:gd name="T10" fmla="*/ 10 w 85"/>
                <a:gd name="T11" fmla="*/ 6 h 19"/>
                <a:gd name="T12" fmla="*/ 20 w 85"/>
                <a:gd name="T13" fmla="*/ 11 h 19"/>
                <a:gd name="T14" fmla="*/ 35 w 85"/>
                <a:gd name="T15" fmla="*/ 19 h 19"/>
                <a:gd name="T16" fmla="*/ 40 w 85"/>
                <a:gd name="T17" fmla="*/ 19 h 19"/>
                <a:gd name="T18" fmla="*/ 61 w 85"/>
                <a:gd name="T19" fmla="*/ 16 h 19"/>
                <a:gd name="T20" fmla="*/ 82 w 85"/>
                <a:gd name="T21" fmla="*/ 14 h 19"/>
                <a:gd name="T22" fmla="*/ 85 w 85"/>
                <a:gd name="T23" fmla="*/ 11 h 19"/>
                <a:gd name="T24" fmla="*/ 82 w 85"/>
                <a:gd name="T25" fmla="*/ 8 h 19"/>
                <a:gd name="T26" fmla="*/ 82 w 85"/>
                <a:gd name="T27" fmla="*/ 8 h 19"/>
                <a:gd name="T28" fmla="*/ 60 w 85"/>
                <a:gd name="T29" fmla="*/ 11 h 19"/>
                <a:gd name="T30" fmla="*/ 40 w 85"/>
                <a:gd name="T31" fmla="*/ 14 h 19"/>
                <a:gd name="T32" fmla="*/ 36 w 85"/>
                <a:gd name="T33" fmla="*/ 14 h 19"/>
                <a:gd name="T34" fmla="*/ 24 w 85"/>
                <a:gd name="T35" fmla="*/ 7 h 19"/>
                <a:gd name="T36" fmla="*/ 10 w 85"/>
                <a:gd name="T3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5" h="19">
                  <a:moveTo>
                    <a:pt x="10" y="0"/>
                  </a:moveTo>
                  <a:cubicBezTo>
                    <a:pt x="8" y="0"/>
                    <a:pt x="5" y="1"/>
                    <a:pt x="2" y="4"/>
                  </a:cubicBezTo>
                  <a:cubicBezTo>
                    <a:pt x="0" y="5"/>
                    <a:pt x="0" y="6"/>
                    <a:pt x="1" y="8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4" y="9"/>
                    <a:pt x="4" y="8"/>
                    <a:pt x="5" y="8"/>
                  </a:cubicBezTo>
                  <a:cubicBezTo>
                    <a:pt x="7" y="6"/>
                    <a:pt x="9" y="6"/>
                    <a:pt x="10" y="6"/>
                  </a:cubicBezTo>
                  <a:cubicBezTo>
                    <a:pt x="13" y="6"/>
                    <a:pt x="16" y="8"/>
                    <a:pt x="20" y="11"/>
                  </a:cubicBezTo>
                  <a:cubicBezTo>
                    <a:pt x="24" y="14"/>
                    <a:pt x="29" y="18"/>
                    <a:pt x="35" y="19"/>
                  </a:cubicBezTo>
                  <a:cubicBezTo>
                    <a:pt x="36" y="19"/>
                    <a:pt x="38" y="19"/>
                    <a:pt x="40" y="19"/>
                  </a:cubicBezTo>
                  <a:cubicBezTo>
                    <a:pt x="46" y="19"/>
                    <a:pt x="54" y="18"/>
                    <a:pt x="61" y="16"/>
                  </a:cubicBezTo>
                  <a:cubicBezTo>
                    <a:pt x="69" y="15"/>
                    <a:pt x="76" y="14"/>
                    <a:pt x="82" y="14"/>
                  </a:cubicBezTo>
                  <a:cubicBezTo>
                    <a:pt x="83" y="14"/>
                    <a:pt x="85" y="13"/>
                    <a:pt x="85" y="11"/>
                  </a:cubicBezTo>
                  <a:cubicBezTo>
                    <a:pt x="85" y="10"/>
                    <a:pt x="83" y="8"/>
                    <a:pt x="82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75" y="8"/>
                    <a:pt x="68" y="10"/>
                    <a:pt x="60" y="11"/>
                  </a:cubicBezTo>
                  <a:cubicBezTo>
                    <a:pt x="53" y="13"/>
                    <a:pt x="46" y="14"/>
                    <a:pt x="40" y="14"/>
                  </a:cubicBezTo>
                  <a:cubicBezTo>
                    <a:pt x="38" y="14"/>
                    <a:pt x="37" y="14"/>
                    <a:pt x="36" y="14"/>
                  </a:cubicBezTo>
                  <a:cubicBezTo>
                    <a:pt x="31" y="13"/>
                    <a:pt x="27" y="10"/>
                    <a:pt x="24" y="7"/>
                  </a:cubicBezTo>
                  <a:cubicBezTo>
                    <a:pt x="20" y="4"/>
                    <a:pt x="15" y="0"/>
                    <a:pt x="10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497"/>
            <p:cNvSpPr>
              <a:spLocks noChangeArrowheads="1"/>
            </p:cNvSpPr>
            <p:nvPr/>
          </p:nvSpPr>
          <p:spPr bwMode="auto">
            <a:xfrm>
              <a:off x="2128236" y="2032316"/>
              <a:ext cx="111382" cy="32517"/>
            </a:xfrm>
            <a:custGeom>
              <a:avLst/>
              <a:gdLst>
                <a:gd name="T0" fmla="*/ 23 w 46"/>
                <a:gd name="T1" fmla="*/ 0 h 14"/>
                <a:gd name="T2" fmla="*/ 9 w 46"/>
                <a:gd name="T3" fmla="*/ 2 h 14"/>
                <a:gd name="T4" fmla="*/ 3 w 46"/>
                <a:gd name="T5" fmla="*/ 4 h 14"/>
                <a:gd name="T6" fmla="*/ 3 w 46"/>
                <a:gd name="T7" fmla="*/ 4 h 14"/>
                <a:gd name="T8" fmla="*/ 2 w 46"/>
                <a:gd name="T9" fmla="*/ 4 h 14"/>
                <a:gd name="T10" fmla="*/ 0 w 46"/>
                <a:gd name="T11" fmla="*/ 6 h 14"/>
                <a:gd name="T12" fmla="*/ 2 w 46"/>
                <a:gd name="T13" fmla="*/ 9 h 14"/>
                <a:gd name="T14" fmla="*/ 3 w 46"/>
                <a:gd name="T15" fmla="*/ 9 h 14"/>
                <a:gd name="T16" fmla="*/ 10 w 46"/>
                <a:gd name="T17" fmla="*/ 7 h 14"/>
                <a:gd name="T18" fmla="*/ 23 w 46"/>
                <a:gd name="T19" fmla="*/ 5 h 14"/>
                <a:gd name="T20" fmla="*/ 28 w 46"/>
                <a:gd name="T21" fmla="*/ 7 h 14"/>
                <a:gd name="T22" fmla="*/ 31 w 46"/>
                <a:gd name="T23" fmla="*/ 11 h 14"/>
                <a:gd name="T24" fmla="*/ 32 w 46"/>
                <a:gd name="T25" fmla="*/ 13 h 14"/>
                <a:gd name="T26" fmla="*/ 33 w 46"/>
                <a:gd name="T27" fmla="*/ 14 h 14"/>
                <a:gd name="T28" fmla="*/ 34 w 46"/>
                <a:gd name="T29" fmla="*/ 14 h 14"/>
                <a:gd name="T30" fmla="*/ 41 w 46"/>
                <a:gd name="T31" fmla="*/ 11 h 14"/>
                <a:gd name="T32" fmla="*/ 44 w 46"/>
                <a:gd name="T33" fmla="*/ 9 h 14"/>
                <a:gd name="T34" fmla="*/ 45 w 46"/>
                <a:gd name="T35" fmla="*/ 5 h 14"/>
                <a:gd name="T36" fmla="*/ 43 w 46"/>
                <a:gd name="T37" fmla="*/ 3 h 14"/>
                <a:gd name="T38" fmla="*/ 42 w 46"/>
                <a:gd name="T39" fmla="*/ 4 h 14"/>
                <a:gd name="T40" fmla="*/ 38 w 46"/>
                <a:gd name="T41" fmla="*/ 6 h 14"/>
                <a:gd name="T42" fmla="*/ 35 w 46"/>
                <a:gd name="T43" fmla="*/ 8 h 14"/>
                <a:gd name="T44" fmla="*/ 31 w 46"/>
                <a:gd name="T45" fmla="*/ 2 h 14"/>
                <a:gd name="T46" fmla="*/ 23 w 46"/>
                <a:gd name="T4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" h="14">
                  <a:moveTo>
                    <a:pt x="23" y="0"/>
                  </a:moveTo>
                  <a:cubicBezTo>
                    <a:pt x="18" y="0"/>
                    <a:pt x="13" y="1"/>
                    <a:pt x="9" y="2"/>
                  </a:cubicBezTo>
                  <a:cubicBezTo>
                    <a:pt x="7" y="3"/>
                    <a:pt x="4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1" y="4"/>
                    <a:pt x="0" y="5"/>
                    <a:pt x="0" y="6"/>
                  </a:cubicBezTo>
                  <a:cubicBezTo>
                    <a:pt x="0" y="7"/>
                    <a:pt x="1" y="9"/>
                    <a:pt x="2" y="9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5" y="9"/>
                    <a:pt x="7" y="8"/>
                    <a:pt x="10" y="7"/>
                  </a:cubicBezTo>
                  <a:cubicBezTo>
                    <a:pt x="14" y="7"/>
                    <a:pt x="19" y="5"/>
                    <a:pt x="23" y="5"/>
                  </a:cubicBezTo>
                  <a:cubicBezTo>
                    <a:pt x="25" y="5"/>
                    <a:pt x="27" y="6"/>
                    <a:pt x="28" y="7"/>
                  </a:cubicBezTo>
                  <a:cubicBezTo>
                    <a:pt x="30" y="8"/>
                    <a:pt x="30" y="9"/>
                    <a:pt x="31" y="11"/>
                  </a:cubicBezTo>
                  <a:cubicBezTo>
                    <a:pt x="31" y="12"/>
                    <a:pt x="31" y="13"/>
                    <a:pt x="32" y="13"/>
                  </a:cubicBezTo>
                  <a:cubicBezTo>
                    <a:pt x="32" y="13"/>
                    <a:pt x="33" y="14"/>
                    <a:pt x="33" y="14"/>
                  </a:cubicBezTo>
                  <a:cubicBezTo>
                    <a:pt x="33" y="14"/>
                    <a:pt x="34" y="14"/>
                    <a:pt x="34" y="14"/>
                  </a:cubicBezTo>
                  <a:cubicBezTo>
                    <a:pt x="37" y="13"/>
                    <a:pt x="39" y="12"/>
                    <a:pt x="41" y="11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5" y="8"/>
                    <a:pt x="46" y="6"/>
                    <a:pt x="45" y="5"/>
                  </a:cubicBezTo>
                  <a:cubicBezTo>
                    <a:pt x="45" y="4"/>
                    <a:pt x="44" y="3"/>
                    <a:pt x="43" y="3"/>
                  </a:cubicBezTo>
                  <a:cubicBezTo>
                    <a:pt x="43" y="3"/>
                    <a:pt x="43" y="3"/>
                    <a:pt x="42" y="4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7"/>
                    <a:pt x="36" y="7"/>
                    <a:pt x="35" y="8"/>
                  </a:cubicBezTo>
                  <a:cubicBezTo>
                    <a:pt x="34" y="5"/>
                    <a:pt x="33" y="4"/>
                    <a:pt x="31" y="2"/>
                  </a:cubicBezTo>
                  <a:cubicBezTo>
                    <a:pt x="29" y="1"/>
                    <a:pt x="26" y="0"/>
                    <a:pt x="23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518"/>
            <p:cNvSpPr>
              <a:spLocks noChangeArrowheads="1"/>
            </p:cNvSpPr>
            <p:nvPr/>
          </p:nvSpPr>
          <p:spPr bwMode="auto">
            <a:xfrm>
              <a:off x="2082906" y="2496316"/>
              <a:ext cx="93250" cy="43774"/>
            </a:xfrm>
            <a:custGeom>
              <a:avLst/>
              <a:gdLst>
                <a:gd name="T0" fmla="*/ 34 w 39"/>
                <a:gd name="T1" fmla="*/ 0 h 19"/>
                <a:gd name="T2" fmla="*/ 30 w 39"/>
                <a:gd name="T3" fmla="*/ 1 h 19"/>
                <a:gd name="T4" fmla="*/ 2 w 39"/>
                <a:gd name="T5" fmla="*/ 14 h 19"/>
                <a:gd name="T6" fmla="*/ 1 w 39"/>
                <a:gd name="T7" fmla="*/ 15 h 19"/>
                <a:gd name="T8" fmla="*/ 1 w 39"/>
                <a:gd name="T9" fmla="*/ 18 h 19"/>
                <a:gd name="T10" fmla="*/ 3 w 39"/>
                <a:gd name="T11" fmla="*/ 19 h 19"/>
                <a:gd name="T12" fmla="*/ 5 w 39"/>
                <a:gd name="T13" fmla="*/ 19 h 19"/>
                <a:gd name="T14" fmla="*/ 10 w 39"/>
                <a:gd name="T15" fmla="*/ 15 h 19"/>
                <a:gd name="T16" fmla="*/ 34 w 39"/>
                <a:gd name="T17" fmla="*/ 5 h 19"/>
                <a:gd name="T18" fmla="*/ 36 w 39"/>
                <a:gd name="T19" fmla="*/ 5 h 19"/>
                <a:gd name="T20" fmla="*/ 38 w 39"/>
                <a:gd name="T21" fmla="*/ 1 h 19"/>
                <a:gd name="T22" fmla="*/ 38 w 39"/>
                <a:gd name="T23" fmla="*/ 1 h 19"/>
                <a:gd name="T24" fmla="*/ 36 w 39"/>
                <a:gd name="T25" fmla="*/ 1 h 19"/>
                <a:gd name="T26" fmla="*/ 34 w 39"/>
                <a:gd name="T2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19">
                  <a:moveTo>
                    <a:pt x="34" y="0"/>
                  </a:moveTo>
                  <a:cubicBezTo>
                    <a:pt x="33" y="0"/>
                    <a:pt x="31" y="1"/>
                    <a:pt x="30" y="1"/>
                  </a:cubicBezTo>
                  <a:cubicBezTo>
                    <a:pt x="20" y="4"/>
                    <a:pt x="10" y="9"/>
                    <a:pt x="2" y="14"/>
                  </a:cubicBezTo>
                  <a:cubicBezTo>
                    <a:pt x="2" y="14"/>
                    <a:pt x="1" y="14"/>
                    <a:pt x="1" y="15"/>
                  </a:cubicBezTo>
                  <a:cubicBezTo>
                    <a:pt x="0" y="15"/>
                    <a:pt x="0" y="17"/>
                    <a:pt x="1" y="18"/>
                  </a:cubicBezTo>
                  <a:cubicBezTo>
                    <a:pt x="1" y="19"/>
                    <a:pt x="2" y="19"/>
                    <a:pt x="3" y="19"/>
                  </a:cubicBezTo>
                  <a:cubicBezTo>
                    <a:pt x="4" y="19"/>
                    <a:pt x="4" y="19"/>
                    <a:pt x="5" y="19"/>
                  </a:cubicBezTo>
                  <a:cubicBezTo>
                    <a:pt x="6" y="18"/>
                    <a:pt x="8" y="16"/>
                    <a:pt x="10" y="15"/>
                  </a:cubicBezTo>
                  <a:cubicBezTo>
                    <a:pt x="18" y="11"/>
                    <a:pt x="26" y="8"/>
                    <a:pt x="34" y="5"/>
                  </a:cubicBezTo>
                  <a:cubicBezTo>
                    <a:pt x="35" y="5"/>
                    <a:pt x="36" y="5"/>
                    <a:pt x="36" y="5"/>
                  </a:cubicBezTo>
                  <a:cubicBezTo>
                    <a:pt x="38" y="4"/>
                    <a:pt x="39" y="3"/>
                    <a:pt x="38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7" y="1"/>
                    <a:pt x="37" y="1"/>
                    <a:pt x="36" y="1"/>
                  </a:cubicBezTo>
                  <a:cubicBezTo>
                    <a:pt x="35" y="1"/>
                    <a:pt x="34" y="1"/>
                    <a:pt x="34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组合 89"/>
          <p:cNvGrpSpPr/>
          <p:nvPr/>
        </p:nvGrpSpPr>
        <p:grpSpPr>
          <a:xfrm>
            <a:off x="91386" y="121648"/>
            <a:ext cx="2834694" cy="1013206"/>
            <a:chOff x="182825" y="1571625"/>
            <a:chExt cx="2838411" cy="1019628"/>
          </a:xfrm>
        </p:grpSpPr>
        <p:sp>
          <p:nvSpPr>
            <p:cNvPr id="91" name="矩形: 圆角 5"/>
            <p:cNvSpPr/>
            <p:nvPr/>
          </p:nvSpPr>
          <p:spPr>
            <a:xfrm>
              <a:off x="251986" y="1621051"/>
              <a:ext cx="2735304" cy="6826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2" name="矩形: 圆角 6"/>
            <p:cNvSpPr/>
            <p:nvPr/>
          </p:nvSpPr>
          <p:spPr>
            <a:xfrm>
              <a:off x="182825" y="1571625"/>
              <a:ext cx="2752305" cy="682624"/>
            </a:xfrm>
            <a:prstGeom prst="roundRect">
              <a:avLst>
                <a:gd name="adj" fmla="val 50000"/>
              </a:avLst>
            </a:prstGeom>
            <a:solidFill>
              <a:srgbClr val="4BB3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" name="椭圆 92"/>
            <p:cNvSpPr/>
            <p:nvPr/>
          </p:nvSpPr>
          <p:spPr>
            <a:xfrm>
              <a:off x="278302" y="1647824"/>
              <a:ext cx="496773" cy="496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4" name="图片 9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00" y="1687331"/>
              <a:ext cx="428200" cy="428200"/>
            </a:xfrm>
            <a:prstGeom prst="rect">
              <a:avLst/>
            </a:prstGeom>
          </p:spPr>
        </p:pic>
        <p:sp>
          <p:nvSpPr>
            <p:cNvPr id="95" name="文本框 8"/>
            <p:cNvSpPr txBox="1"/>
            <p:nvPr/>
          </p:nvSpPr>
          <p:spPr>
            <a:xfrm>
              <a:off x="893681" y="1631098"/>
              <a:ext cx="2127555" cy="960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Comic Sans MS" panose="030F0702030302020204" pitchFamily="66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Homework</a:t>
              </a:r>
              <a:endParaRPr lang="zh-CN" altLang="en-US" sz="2800" dirty="0">
                <a:solidFill>
                  <a:schemeClr val="bg1"/>
                </a:solidFill>
                <a:latin typeface="Comic Sans MS" panose="030F0702030302020204" pitchFamily="66" charset="0"/>
                <a:ea typeface="黑体" panose="02010609060101010101" pitchFamily="49" charset="-122"/>
              </a:endParaRPr>
            </a:p>
          </p:txBody>
        </p:sp>
      </p:grpSp>
      <p:sp>
        <p:nvSpPr>
          <p:cNvPr id="139" name="矩形 138"/>
          <p:cNvSpPr/>
          <p:nvPr/>
        </p:nvSpPr>
        <p:spPr>
          <a:xfrm>
            <a:off x="2477640" y="2230897"/>
            <a:ext cx="3456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Say and do the actions in pairs.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  <a:cs typeface="+mn-ea"/>
              <a:sym typeface="+mn-lt"/>
            </a:endParaRPr>
          </a:p>
        </p:txBody>
      </p:sp>
      <p:sp>
        <p:nvSpPr>
          <p:cNvPr id="140" name="矩形 139"/>
          <p:cNvSpPr/>
          <p:nvPr/>
        </p:nvSpPr>
        <p:spPr>
          <a:xfrm>
            <a:off x="2477639" y="3211252"/>
            <a:ext cx="3456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Ask your dad whose desk </a:t>
            </a:r>
            <a:r>
              <a:rPr lang="en-US" altLang="zh-CN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is that?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  <a:cs typeface="+mn-ea"/>
              <a:sym typeface="+mn-lt"/>
            </a:endParaRPr>
          </a:p>
        </p:txBody>
      </p:sp>
      <p:sp>
        <p:nvSpPr>
          <p:cNvPr id="141" name="矩形 140"/>
          <p:cNvSpPr/>
          <p:nvPr/>
        </p:nvSpPr>
        <p:spPr>
          <a:xfrm>
            <a:off x="6725173" y="2221418"/>
            <a:ext cx="3456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Make a short dialogue using the sentences we have 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learnt.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  <a:cs typeface="+mn-ea"/>
              <a:sym typeface="+mn-lt"/>
            </a:endParaRPr>
          </a:p>
        </p:txBody>
      </p:sp>
      <p:grpSp>
        <p:nvGrpSpPr>
          <p:cNvPr id="8" name="组合 34"/>
          <p:cNvGrpSpPr/>
          <p:nvPr/>
        </p:nvGrpSpPr>
        <p:grpSpPr>
          <a:xfrm>
            <a:off x="2134001" y="2281174"/>
            <a:ext cx="324632" cy="1794407"/>
            <a:chOff x="1108056" y="2390887"/>
            <a:chExt cx="324632" cy="1794407"/>
          </a:xfrm>
        </p:grpSpPr>
        <p:grpSp>
          <p:nvGrpSpPr>
            <p:cNvPr id="9" name="组合 67"/>
            <p:cNvGrpSpPr/>
            <p:nvPr/>
          </p:nvGrpSpPr>
          <p:grpSpPr>
            <a:xfrm>
              <a:off x="1108056" y="3111853"/>
              <a:ext cx="324632" cy="352474"/>
              <a:chOff x="5038628" y="2357164"/>
              <a:chExt cx="2114744" cy="2296116"/>
            </a:xfrm>
          </p:grpSpPr>
          <p:grpSp>
            <p:nvGrpSpPr>
              <p:cNvPr id="10" name="组合 39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70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1" name="组合 40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63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5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7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8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2" name="组合 79"/>
            <p:cNvGrpSpPr/>
            <p:nvPr/>
          </p:nvGrpSpPr>
          <p:grpSpPr>
            <a:xfrm>
              <a:off x="1108056" y="2390887"/>
              <a:ext cx="324632" cy="352474"/>
              <a:chOff x="5038628" y="2357164"/>
              <a:chExt cx="2114744" cy="2296116"/>
            </a:xfrm>
          </p:grpSpPr>
          <p:grpSp>
            <p:nvGrpSpPr>
              <p:cNvPr id="27" name="组合 51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59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8" name="组合 52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52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9" name="组合 91"/>
            <p:cNvGrpSpPr/>
            <p:nvPr/>
          </p:nvGrpSpPr>
          <p:grpSpPr>
            <a:xfrm>
              <a:off x="1108056" y="3832820"/>
              <a:ext cx="324632" cy="352474"/>
              <a:chOff x="5038628" y="2357164"/>
              <a:chExt cx="2114744" cy="2296116"/>
            </a:xfrm>
          </p:grpSpPr>
          <p:grpSp>
            <p:nvGrpSpPr>
              <p:cNvPr id="30" name="组合 63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48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1" name="组合 64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41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32" name="组合 71"/>
          <p:cNvGrpSpPr/>
          <p:nvPr/>
        </p:nvGrpSpPr>
        <p:grpSpPr>
          <a:xfrm>
            <a:off x="6366787" y="2236929"/>
            <a:ext cx="324632" cy="1794407"/>
            <a:chOff x="1108056" y="2390887"/>
            <a:chExt cx="324632" cy="1794407"/>
          </a:xfrm>
        </p:grpSpPr>
        <p:grpSp>
          <p:nvGrpSpPr>
            <p:cNvPr id="35" name="组合 67"/>
            <p:cNvGrpSpPr/>
            <p:nvPr/>
          </p:nvGrpSpPr>
          <p:grpSpPr>
            <a:xfrm>
              <a:off x="1108056" y="3111853"/>
              <a:ext cx="324632" cy="352474"/>
              <a:chOff x="5038628" y="2357164"/>
              <a:chExt cx="2114744" cy="2296116"/>
            </a:xfrm>
          </p:grpSpPr>
          <p:grpSp>
            <p:nvGrpSpPr>
              <p:cNvPr id="36" name="组合 39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113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4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7" name="组合 40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106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7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8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9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0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1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2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38" name="组合 79"/>
            <p:cNvGrpSpPr/>
            <p:nvPr/>
          </p:nvGrpSpPr>
          <p:grpSpPr>
            <a:xfrm>
              <a:off x="1108056" y="2390887"/>
              <a:ext cx="324632" cy="352474"/>
              <a:chOff x="5038628" y="2357164"/>
              <a:chExt cx="2114744" cy="2296116"/>
            </a:xfrm>
          </p:grpSpPr>
          <p:grpSp>
            <p:nvGrpSpPr>
              <p:cNvPr id="39" name="组合 51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102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3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0" name="组合 52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89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6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7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8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9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0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1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50" name="组合 91"/>
            <p:cNvGrpSpPr/>
            <p:nvPr/>
          </p:nvGrpSpPr>
          <p:grpSpPr>
            <a:xfrm>
              <a:off x="1108056" y="3832820"/>
              <a:ext cx="324632" cy="352474"/>
              <a:chOff x="5038628" y="2357164"/>
              <a:chExt cx="2114744" cy="2296116"/>
            </a:xfrm>
          </p:grpSpPr>
          <p:grpSp>
            <p:nvGrpSpPr>
              <p:cNvPr id="51" name="组合 63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85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6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1" name="组合 64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78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9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0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1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2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3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4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117" name="矩形 116"/>
          <p:cNvSpPr/>
          <p:nvPr/>
        </p:nvSpPr>
        <p:spPr>
          <a:xfrm>
            <a:off x="3688471" y="1793507"/>
            <a:ext cx="16342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accent1"/>
                </a:solidFill>
                <a:cs typeface="+mn-ea"/>
                <a:sym typeface="+mn-lt"/>
              </a:rPr>
              <a:t>ONE</a:t>
            </a:r>
            <a:endParaRPr lang="zh-CN" altLang="en-US" sz="2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18" name="矩形 117"/>
          <p:cNvSpPr/>
          <p:nvPr/>
        </p:nvSpPr>
        <p:spPr>
          <a:xfrm>
            <a:off x="7420948" y="1808570"/>
            <a:ext cx="16342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accent1"/>
                </a:solidFill>
                <a:cs typeface="+mn-ea"/>
                <a:sym typeface="+mn-lt"/>
              </a:rPr>
              <a:t>TWO</a:t>
            </a:r>
            <a:endParaRPr lang="zh-CN" altLang="en-US" sz="2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99068" y="1050388"/>
            <a:ext cx="20778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</a:rPr>
              <a:t>Let’s sing.</a:t>
            </a:r>
          </a:p>
        </p:txBody>
      </p:sp>
      <p:grpSp>
        <p:nvGrpSpPr>
          <p:cNvPr id="3" name="组合 27"/>
          <p:cNvGrpSpPr/>
          <p:nvPr/>
        </p:nvGrpSpPr>
        <p:grpSpPr>
          <a:xfrm>
            <a:off x="7694295" y="6316089"/>
            <a:ext cx="2228850" cy="406050"/>
            <a:chOff x="8289713" y="1109970"/>
            <a:chExt cx="2228850" cy="422184"/>
          </a:xfrm>
        </p:grpSpPr>
        <p:sp>
          <p:nvSpPr>
            <p:cNvPr id="16" name="矩形: 圆角 32"/>
            <p:cNvSpPr/>
            <p:nvPr/>
          </p:nvSpPr>
          <p:spPr>
            <a:xfrm>
              <a:off x="8289714" y="1109970"/>
              <a:ext cx="1905952" cy="422184"/>
            </a:xfrm>
            <a:prstGeom prst="roundRect">
              <a:avLst/>
            </a:prstGeom>
            <a:solidFill>
              <a:srgbClr val="5799D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33"/>
            <p:cNvSpPr txBox="1"/>
            <p:nvPr/>
          </p:nvSpPr>
          <p:spPr>
            <a:xfrm>
              <a:off x="8289713" y="1144495"/>
              <a:ext cx="2228850" cy="352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点击画面 播放视频</a:t>
              </a:r>
            </a:p>
          </p:txBody>
        </p:sp>
      </p:grpSp>
      <p:grpSp>
        <p:nvGrpSpPr>
          <p:cNvPr id="14" name="组合 101"/>
          <p:cNvGrpSpPr/>
          <p:nvPr/>
        </p:nvGrpSpPr>
        <p:grpSpPr>
          <a:xfrm>
            <a:off x="112130" y="144345"/>
            <a:ext cx="2464751" cy="727439"/>
            <a:chOff x="226718" y="1571625"/>
            <a:chExt cx="2760572" cy="732050"/>
          </a:xfrm>
        </p:grpSpPr>
        <p:sp>
          <p:nvSpPr>
            <p:cNvPr id="15" name="矩形: 圆角 5"/>
            <p:cNvSpPr/>
            <p:nvPr/>
          </p:nvSpPr>
          <p:spPr>
            <a:xfrm>
              <a:off x="251986" y="1621051"/>
              <a:ext cx="2735304" cy="6826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" name="矩形: 圆角 6"/>
            <p:cNvSpPr/>
            <p:nvPr/>
          </p:nvSpPr>
          <p:spPr>
            <a:xfrm>
              <a:off x="226718" y="1571625"/>
              <a:ext cx="2752305" cy="682624"/>
            </a:xfrm>
            <a:prstGeom prst="roundRect">
              <a:avLst>
                <a:gd name="adj" fmla="val 50000"/>
              </a:avLst>
            </a:prstGeom>
            <a:solidFill>
              <a:srgbClr val="4BB3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278302" y="1647824"/>
              <a:ext cx="496773" cy="496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00" y="1687331"/>
              <a:ext cx="428200" cy="428200"/>
            </a:xfrm>
            <a:prstGeom prst="rect">
              <a:avLst/>
            </a:prstGeom>
          </p:spPr>
        </p:pic>
        <p:sp>
          <p:nvSpPr>
            <p:cNvPr id="21" name="文本框 8"/>
            <p:cNvSpPr txBox="1"/>
            <p:nvPr/>
          </p:nvSpPr>
          <p:spPr>
            <a:xfrm>
              <a:off x="849789" y="1631098"/>
              <a:ext cx="2127555" cy="546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Comic Sans MS" panose="030F0702030302020204" pitchFamily="66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Warm up</a:t>
              </a:r>
              <a:endParaRPr lang="zh-CN" altLang="en-US" sz="2800" dirty="0">
                <a:solidFill>
                  <a:schemeClr val="bg1"/>
                </a:solidFill>
                <a:latin typeface="Comic Sans MS" panose="030F0702030302020204" pitchFamily="66" charset="0"/>
                <a:ea typeface="黑体" panose="02010609060101010101" pitchFamily="49" charset="-122"/>
              </a:endParaRPr>
            </a:p>
          </p:txBody>
        </p:sp>
      </p:grpSp>
      <p:pic>
        <p:nvPicPr>
          <p:cNvPr id="2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403" y="1635163"/>
            <a:ext cx="6350317" cy="4438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392" y="-43542"/>
            <a:ext cx="12924064" cy="7272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 descr="未标题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74335" y="4027805"/>
            <a:ext cx="3962400" cy="94615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5752764" y="464457"/>
            <a:ext cx="6439236" cy="3413495"/>
            <a:chOff x="5188230" y="1752600"/>
            <a:chExt cx="6718366" cy="2782793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06719" y="1752600"/>
              <a:ext cx="2699877" cy="1905795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5188230" y="3929829"/>
              <a:ext cx="1412697" cy="605564"/>
            </a:xfrm>
            <a:prstGeom prst="rect">
              <a:avLst/>
            </a:prstGeom>
          </p:spPr>
        </p:pic>
        <p:sp>
          <p:nvSpPr>
            <p:cNvPr id="11" name="任意多边形 10"/>
            <p:cNvSpPr/>
            <p:nvPr/>
          </p:nvSpPr>
          <p:spPr>
            <a:xfrm>
              <a:off x="6001330" y="3225800"/>
              <a:ext cx="4133378" cy="1054100"/>
            </a:xfrm>
            <a:custGeom>
              <a:avLst/>
              <a:gdLst>
                <a:gd name="connsiteX0" fmla="*/ 0 w 4772025"/>
                <a:gd name="connsiteY0" fmla="*/ 1400175 h 1400175"/>
                <a:gd name="connsiteX1" fmla="*/ 257175 w 4772025"/>
                <a:gd name="connsiteY1" fmla="*/ 500063 h 1400175"/>
                <a:gd name="connsiteX2" fmla="*/ 1457325 w 4772025"/>
                <a:gd name="connsiteY2" fmla="*/ 328613 h 1400175"/>
                <a:gd name="connsiteX3" fmla="*/ 3171825 w 4772025"/>
                <a:gd name="connsiteY3" fmla="*/ 571500 h 1400175"/>
                <a:gd name="connsiteX4" fmla="*/ 4257675 w 4772025"/>
                <a:gd name="connsiteY4" fmla="*/ 142875 h 1400175"/>
                <a:gd name="connsiteX5" fmla="*/ 4772025 w 4772025"/>
                <a:gd name="connsiteY5" fmla="*/ 0 h 1400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72025" h="1400175">
                  <a:moveTo>
                    <a:pt x="0" y="1400175"/>
                  </a:moveTo>
                  <a:cubicBezTo>
                    <a:pt x="7143" y="1039416"/>
                    <a:pt x="14287" y="678657"/>
                    <a:pt x="257175" y="500063"/>
                  </a:cubicBezTo>
                  <a:cubicBezTo>
                    <a:pt x="500063" y="321469"/>
                    <a:pt x="971550" y="316707"/>
                    <a:pt x="1457325" y="328613"/>
                  </a:cubicBezTo>
                  <a:cubicBezTo>
                    <a:pt x="1943100" y="340519"/>
                    <a:pt x="2705100" y="602456"/>
                    <a:pt x="3171825" y="571500"/>
                  </a:cubicBezTo>
                  <a:cubicBezTo>
                    <a:pt x="3638550" y="540544"/>
                    <a:pt x="3990975" y="238125"/>
                    <a:pt x="4257675" y="142875"/>
                  </a:cubicBezTo>
                  <a:cubicBezTo>
                    <a:pt x="4524375" y="47625"/>
                    <a:pt x="4648200" y="23812"/>
                    <a:pt x="4772025" y="0"/>
                  </a:cubicBezTo>
                </a:path>
              </a:pathLst>
            </a:cu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7" name="图片 16" descr="圆球"/>
          <p:cNvPicPr>
            <a:picLocks noChangeAspect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10000" contrast="-10000"/>
          </a:blip>
          <a:stretch>
            <a:fillRect/>
          </a:stretch>
        </p:blipFill>
        <p:spPr>
          <a:xfrm>
            <a:off x="-114300" y="-50800"/>
            <a:ext cx="2572385" cy="1798320"/>
          </a:xfrm>
          <a:prstGeom prst="rect">
            <a:avLst/>
          </a:prstGeom>
        </p:spPr>
      </p:pic>
      <p:sp>
        <p:nvSpPr>
          <p:cNvPr id="19" name="椭圆 18"/>
          <p:cNvSpPr/>
          <p:nvPr/>
        </p:nvSpPr>
        <p:spPr>
          <a:xfrm>
            <a:off x="8867935" y="4009802"/>
            <a:ext cx="7025493" cy="7025493"/>
          </a:xfrm>
          <a:prstGeom prst="ellipse">
            <a:avLst/>
          </a:prstGeom>
          <a:solidFill>
            <a:srgbClr val="68C0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10185400" y="4413305"/>
            <a:ext cx="2006600" cy="2560807"/>
            <a:chOff x="215900" y="2157158"/>
            <a:chExt cx="4038600" cy="5154029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900" y="4432706"/>
              <a:ext cx="4038600" cy="2878481"/>
            </a:xfrm>
            <a:prstGeom prst="rect">
              <a:avLst/>
            </a:prstGeom>
          </p:spPr>
        </p:pic>
        <p:pic>
          <p:nvPicPr>
            <p:cNvPr id="15" name="图片 14" descr="兔子3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57343" y="2157158"/>
              <a:ext cx="1882757" cy="3116207"/>
            </a:xfrm>
            <a:prstGeom prst="rect">
              <a:avLst/>
            </a:prstGeom>
          </p:spPr>
        </p:pic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8117" y="2351310"/>
            <a:ext cx="4446271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1"/>
          <p:cNvGrpSpPr/>
          <p:nvPr/>
        </p:nvGrpSpPr>
        <p:grpSpPr>
          <a:xfrm>
            <a:off x="91386" y="121647"/>
            <a:ext cx="2313726" cy="727439"/>
            <a:chOff x="182825" y="1571625"/>
            <a:chExt cx="2838411" cy="732050"/>
          </a:xfrm>
        </p:grpSpPr>
        <p:sp>
          <p:nvSpPr>
            <p:cNvPr id="12" name="矩形: 圆角 5"/>
            <p:cNvSpPr/>
            <p:nvPr/>
          </p:nvSpPr>
          <p:spPr>
            <a:xfrm>
              <a:off x="251986" y="1621051"/>
              <a:ext cx="2735304" cy="6826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" name="矩形: 圆角 6"/>
            <p:cNvSpPr/>
            <p:nvPr/>
          </p:nvSpPr>
          <p:spPr>
            <a:xfrm>
              <a:off x="182825" y="1571625"/>
              <a:ext cx="2752305" cy="682624"/>
            </a:xfrm>
            <a:prstGeom prst="roundRect">
              <a:avLst>
                <a:gd name="adj" fmla="val 50000"/>
              </a:avLst>
            </a:prstGeom>
            <a:solidFill>
              <a:srgbClr val="4BB3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278302" y="1647824"/>
              <a:ext cx="496773" cy="496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00" y="1687331"/>
              <a:ext cx="428200" cy="428200"/>
            </a:xfrm>
            <a:prstGeom prst="rect">
              <a:avLst/>
            </a:prstGeom>
          </p:spPr>
        </p:pic>
        <p:sp>
          <p:nvSpPr>
            <p:cNvPr id="17" name="文本框 8"/>
            <p:cNvSpPr txBox="1"/>
            <p:nvPr/>
          </p:nvSpPr>
          <p:spPr>
            <a:xfrm>
              <a:off x="893681" y="1631098"/>
              <a:ext cx="2127555" cy="526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Comic Sans MS" panose="030F0702030302020204" pitchFamily="66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Lead in</a:t>
              </a:r>
              <a:endParaRPr lang="zh-CN" altLang="en-US" sz="2800" dirty="0">
                <a:solidFill>
                  <a:schemeClr val="bg1"/>
                </a:solidFill>
                <a:latin typeface="Comic Sans MS" panose="030F0702030302020204" pitchFamily="66" charset="0"/>
                <a:ea typeface="黑体" panose="02010609060101010101" pitchFamily="49" charset="-122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1" b="100000" l="2313" r="100000">
                        <a14:foregroundMark x1="33986" y1="17267" x2="76335" y2="43093"/>
                        <a14:foregroundMark x1="24199" y1="15616" x2="84875" y2="13964"/>
                        <a14:foregroundMark x1="24733" y1="12763" x2="30605" y2="74474"/>
                        <a14:foregroundMark x1="79715" y1="6757" x2="91993" y2="57958"/>
                        <a14:foregroundMark x1="95907" y1="7357" x2="95374" y2="26577"/>
                        <a14:foregroundMark x1="76335" y1="78378" x2="97865" y2="83333"/>
                        <a14:foregroundMark x1="26690" y1="9009" x2="80961" y2="9009"/>
                        <a14:foregroundMark x1="95907" y1="3453" x2="98577" y2="22222"/>
                        <a14:foregroundMark x1="97331" y1="23874" x2="99288" y2="35435"/>
                        <a14:backgroundMark x1="95374" y1="4505" x2="97865" y2="18919"/>
                        <a14:backgroundMark x1="95374" y1="20571" x2="98577" y2="31081"/>
                        <a14:backgroundMark x1="37900" y1="97147" x2="47687" y2="987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51" y="1230213"/>
            <a:ext cx="2413952" cy="2861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840" l="0" r="100000">
                        <a14:foregroundMark x1="35375" y1="19072" x2="91107" y2="39046"/>
                        <a14:foregroundMark x1="92688" y1="54897" x2="83004" y2="92139"/>
                        <a14:foregroundMark x1="25889" y1="15464" x2="98419" y2="26418"/>
                        <a14:foregroundMark x1="95257" y1="66881" x2="95257" y2="92655"/>
                        <a14:foregroundMark x1="93478" y1="93814" x2="88735" y2="96392"/>
                        <a14:foregroundMark x1="39130" y1="31186" x2="42490" y2="49613"/>
                        <a14:foregroundMark x1="43281" y1="33763" x2="43281" y2="38015"/>
                        <a14:backgroundMark x1="35375" y1="2320" x2="26680" y2="1160"/>
                        <a14:backgroundMark x1="94862" y1="6443" x2="99605" y2="6959"/>
                        <a14:backgroundMark x1="94862" y1="85825" x2="93281" y2="94845"/>
                        <a14:backgroundMark x1="95850" y1="71521" x2="99802" y2="88273"/>
                        <a14:backgroundMark x1="97431" y1="90464" x2="98221" y2="97809"/>
                        <a14:backgroundMark x1="96640" y1="65206" x2="99012" y2="715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565" y="1162069"/>
            <a:ext cx="1954529" cy="2997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871" y="1779234"/>
            <a:ext cx="2277257" cy="2323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799" b="99222" l="0" r="98767">
                        <a14:foregroundMark x1="36826" y1="16342" x2="76271" y2="44358"/>
                        <a14:foregroundMark x1="30663" y1="19066" x2="7088" y2="78599"/>
                        <a14:foregroundMark x1="20339" y1="22309" x2="25732" y2="4799"/>
                        <a14:foregroundMark x1="32974" y1="10246" x2="79507" y2="21790"/>
                        <a14:foregroundMark x1="36210" y1="8431" x2="82280" y2="18547"/>
                        <a14:foregroundMark x1="83359" y1="20882" x2="89368" y2="33333"/>
                        <a14:foregroundMark x1="35131" y1="6096" x2="83975" y2="14397"/>
                        <a14:foregroundMark x1="83975" y1="18158" x2="88906" y2="24125"/>
                        <a14:foregroundMark x1="85054" y1="15305" x2="91063" y2="18158"/>
                        <a14:foregroundMark x1="89985" y1="17250" x2="96456" y2="18158"/>
                        <a14:foregroundMark x1="94915" y1="19066" x2="96456" y2="19974"/>
                        <a14:backgroundMark x1="9399" y1="6096" x2="4931" y2="39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728" y="1800915"/>
            <a:ext cx="2408656" cy="286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122" b="100000" l="0" r="38779">
                        <a14:foregroundMark x1="1733" y1="6250" x2="83" y2="5449"/>
                        <a14:backgroundMark x1="23185" y1="4647" x2="25248" y2="4647"/>
                        <a14:backgroundMark x1="1073" y1="2244" x2="83" y2="38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0844" y="4570178"/>
            <a:ext cx="4443875" cy="2287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6903" y="4443530"/>
            <a:ext cx="86716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Today Zoom and Zip are at the dog show.</a:t>
            </a:r>
          </a:p>
          <a:p>
            <a:r>
              <a:rPr lang="en-US" altLang="zh-CN" sz="2800" dirty="0" smtClean="0">
                <a:latin typeface="Comic Sans MS" panose="030F0702030302020204" pitchFamily="66" charset="0"/>
              </a:rPr>
              <a:t>Whose dog are on show?</a:t>
            </a:r>
            <a:endParaRPr lang="zh-CN" altLang="en-US" sz="2800" dirty="0" smtClean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128" y="799971"/>
            <a:ext cx="3219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That’s Mike’s dog.</a:t>
            </a:r>
            <a:endParaRPr lang="zh-CN" altLang="en-US" sz="2800" dirty="0" smtClean="0"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05112" y="1256014"/>
            <a:ext cx="4223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That’s Chen </a:t>
            </a:r>
            <a:r>
              <a:rPr lang="en-US" altLang="zh-CN" sz="2800" dirty="0" err="1" smtClean="0">
                <a:latin typeface="Comic Sans MS" panose="030F0702030302020204" pitchFamily="66" charset="0"/>
              </a:rPr>
              <a:t>Jie’s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 dog.</a:t>
            </a:r>
            <a:endParaRPr lang="zh-CN" altLang="en-US" sz="2800" dirty="0" smtClean="0">
              <a:latin typeface="Comic Sans MS" panose="030F0702030302020204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41944" y="1776965"/>
            <a:ext cx="3219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That’s their dog.</a:t>
            </a:r>
            <a:endParaRPr lang="zh-CN" altLang="en-US" sz="2800" dirty="0" smtClean="0">
              <a:latin typeface="Comic Sans MS" panose="030F0702030302020204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70901" y="2138350"/>
            <a:ext cx="3219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That’s Zip’s dog.</a:t>
            </a:r>
            <a:endParaRPr lang="zh-CN" altLang="en-US" sz="2800" dirty="0" smtClean="0"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4158" y="5714089"/>
            <a:ext cx="3219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Whose dog is it?</a:t>
            </a:r>
            <a:endParaRPr lang="zh-CN" altLang="en-US" sz="2800" dirty="0" smtClean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/>
      <p:bldP spid="25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组合 101"/>
          <p:cNvGrpSpPr/>
          <p:nvPr/>
        </p:nvGrpSpPr>
        <p:grpSpPr>
          <a:xfrm>
            <a:off x="91385" y="121648"/>
            <a:ext cx="2991028" cy="727440"/>
            <a:chOff x="182824" y="1571626"/>
            <a:chExt cx="3669304" cy="732051"/>
          </a:xfrm>
        </p:grpSpPr>
        <p:sp>
          <p:nvSpPr>
            <p:cNvPr id="98" name="矩形: 圆角 5"/>
            <p:cNvSpPr/>
            <p:nvPr/>
          </p:nvSpPr>
          <p:spPr>
            <a:xfrm>
              <a:off x="251986" y="1621052"/>
              <a:ext cx="3600142" cy="68262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9" name="矩形: 圆角 6"/>
            <p:cNvSpPr/>
            <p:nvPr/>
          </p:nvSpPr>
          <p:spPr>
            <a:xfrm>
              <a:off x="182824" y="1571626"/>
              <a:ext cx="3633118" cy="682625"/>
            </a:xfrm>
            <a:prstGeom prst="roundRect">
              <a:avLst>
                <a:gd name="adj" fmla="val 50000"/>
              </a:avLst>
            </a:prstGeom>
            <a:solidFill>
              <a:srgbClr val="4BB3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" name="椭圆 99"/>
            <p:cNvSpPr/>
            <p:nvPr/>
          </p:nvSpPr>
          <p:spPr>
            <a:xfrm>
              <a:off x="278302" y="1647824"/>
              <a:ext cx="496773" cy="496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1" name="图片 10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00" y="1687331"/>
              <a:ext cx="428200" cy="428200"/>
            </a:xfrm>
            <a:prstGeom prst="rect">
              <a:avLst/>
            </a:prstGeom>
          </p:spPr>
        </p:pic>
        <p:sp>
          <p:nvSpPr>
            <p:cNvPr id="97" name="文本框 8"/>
            <p:cNvSpPr txBox="1"/>
            <p:nvPr/>
          </p:nvSpPr>
          <p:spPr>
            <a:xfrm>
              <a:off x="875587" y="1631098"/>
              <a:ext cx="2922262" cy="526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Comic Sans MS" panose="030F0702030302020204" pitchFamily="66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Presentation</a:t>
              </a:r>
              <a:endParaRPr lang="zh-CN" altLang="en-US" sz="2800" dirty="0">
                <a:solidFill>
                  <a:schemeClr val="bg1"/>
                </a:solidFill>
                <a:latin typeface="Comic Sans MS" panose="030F0702030302020204" pitchFamily="66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452151" y="256599"/>
            <a:ext cx="4789713" cy="480131"/>
            <a:chOff x="2813952" y="344600"/>
            <a:chExt cx="4789713" cy="480131"/>
          </a:xfrm>
        </p:grpSpPr>
        <p:sp>
          <p:nvSpPr>
            <p:cNvPr id="15" name="矩形 14"/>
            <p:cNvSpPr/>
            <p:nvPr/>
          </p:nvSpPr>
          <p:spPr>
            <a:xfrm>
              <a:off x="4203019" y="344600"/>
              <a:ext cx="1935145" cy="4801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chemeClr val="tx2"/>
                  </a:solidFill>
                  <a:latin typeface="Comic Sans MS" panose="030F0702030302020204" pitchFamily="66" charset="0"/>
                  <a:ea typeface="Gulim" panose="020B0600000101010101" pitchFamily="34" charset="-127"/>
                </a:rPr>
                <a:t>Let’s learn</a:t>
              </a:r>
              <a:endParaRPr lang="zh-CN" altLang="en-US" sz="2800" dirty="0">
                <a:solidFill>
                  <a:schemeClr val="tx2"/>
                </a:solidFill>
                <a:latin typeface="Comic Sans MS" panose="030F0702030302020204" pitchFamily="66" charset="0"/>
                <a:ea typeface="Gulim" panose="020B0600000101010101" pitchFamily="34" charset="-127"/>
              </a:endParaRPr>
            </a:p>
          </p:txBody>
        </p:sp>
        <p:sp>
          <p:nvSpPr>
            <p:cNvPr id="16" name="ïŝḻiḓê"/>
            <p:cNvSpPr/>
            <p:nvPr/>
          </p:nvSpPr>
          <p:spPr bwMode="auto">
            <a:xfrm>
              <a:off x="2813952" y="433572"/>
              <a:ext cx="1465943" cy="304970"/>
            </a:xfrm>
            <a:custGeom>
              <a:avLst/>
              <a:gdLst>
                <a:gd name="T0" fmla="*/ 29692 w 31855"/>
                <a:gd name="T1" fmla="*/ 10966 h 11955"/>
                <a:gd name="T2" fmla="*/ 29483 w 31855"/>
                <a:gd name="T3" fmla="*/ 10656 h 11955"/>
                <a:gd name="T4" fmla="*/ 29171 w 31855"/>
                <a:gd name="T5" fmla="*/ 10428 h 11955"/>
                <a:gd name="T6" fmla="*/ 31629 w 31855"/>
                <a:gd name="T7" fmla="*/ 9884 h 11955"/>
                <a:gd name="T8" fmla="*/ 29667 w 31855"/>
                <a:gd name="T9" fmla="*/ 9909 h 11955"/>
                <a:gd name="T10" fmla="*/ 31159 w 31855"/>
                <a:gd name="T11" fmla="*/ 9523 h 11955"/>
                <a:gd name="T12" fmla="*/ 30246 w 31855"/>
                <a:gd name="T13" fmla="*/ 9423 h 11955"/>
                <a:gd name="T14" fmla="*/ 29331 w 31855"/>
                <a:gd name="T15" fmla="*/ 9289 h 11955"/>
                <a:gd name="T16" fmla="*/ 27210 w 31855"/>
                <a:gd name="T17" fmla="*/ 9087 h 11955"/>
                <a:gd name="T18" fmla="*/ 29381 w 31855"/>
                <a:gd name="T19" fmla="*/ 8777 h 11955"/>
                <a:gd name="T20" fmla="*/ 28266 w 31855"/>
                <a:gd name="T21" fmla="*/ 8618 h 11955"/>
                <a:gd name="T22" fmla="*/ 29533 w 31855"/>
                <a:gd name="T23" fmla="*/ 8132 h 11955"/>
                <a:gd name="T24" fmla="*/ 30648 w 31855"/>
                <a:gd name="T25" fmla="*/ 7662 h 11955"/>
                <a:gd name="T26" fmla="*/ 28242 w 31855"/>
                <a:gd name="T27" fmla="*/ 7461 h 11955"/>
                <a:gd name="T28" fmla="*/ 27260 w 31855"/>
                <a:gd name="T29" fmla="*/ 7251 h 11955"/>
                <a:gd name="T30" fmla="*/ 30002 w 31855"/>
                <a:gd name="T31" fmla="*/ 6757 h 11955"/>
                <a:gd name="T32" fmla="*/ 30338 w 31855"/>
                <a:gd name="T33" fmla="*/ 6371 h 11955"/>
                <a:gd name="T34" fmla="*/ 27990 w 31855"/>
                <a:gd name="T35" fmla="*/ 6170 h 11955"/>
                <a:gd name="T36" fmla="*/ 29976 w 31855"/>
                <a:gd name="T37" fmla="*/ 5728 h 11955"/>
                <a:gd name="T38" fmla="*/ 28040 w 31855"/>
                <a:gd name="T39" fmla="*/ 5728 h 11955"/>
                <a:gd name="T40" fmla="*/ 25684 w 31855"/>
                <a:gd name="T41" fmla="*/ 5392 h 11955"/>
                <a:gd name="T42" fmla="*/ 26329 w 31855"/>
                <a:gd name="T43" fmla="*/ 5006 h 11955"/>
                <a:gd name="T44" fmla="*/ 25818 w 31855"/>
                <a:gd name="T45" fmla="*/ 4696 h 11955"/>
                <a:gd name="T46" fmla="*/ 25776 w 31855"/>
                <a:gd name="T47" fmla="*/ 4511 h 11955"/>
                <a:gd name="T48" fmla="*/ 24937 w 31855"/>
                <a:gd name="T49" fmla="*/ 4259 h 11955"/>
                <a:gd name="T50" fmla="*/ 16803 w 31855"/>
                <a:gd name="T51" fmla="*/ 696 h 11955"/>
                <a:gd name="T52" fmla="*/ 15464 w 31855"/>
                <a:gd name="T53" fmla="*/ 412 h 11955"/>
                <a:gd name="T54" fmla="*/ 14691 w 31855"/>
                <a:gd name="T55" fmla="*/ 722 h 11955"/>
                <a:gd name="T56" fmla="*/ 23286 w 31855"/>
                <a:gd name="T57" fmla="*/ 5082 h 11955"/>
                <a:gd name="T58" fmla="*/ 13166 w 31855"/>
                <a:gd name="T59" fmla="*/ 436 h 11955"/>
                <a:gd name="T60" fmla="*/ 13064 w 31855"/>
                <a:gd name="T61" fmla="*/ 898 h 11955"/>
                <a:gd name="T62" fmla="*/ 13987 w 31855"/>
                <a:gd name="T63" fmla="*/ 1601 h 11955"/>
                <a:gd name="T64" fmla="*/ 11228 w 31855"/>
                <a:gd name="T65" fmla="*/ 1208 h 11955"/>
                <a:gd name="T66" fmla="*/ 13651 w 31855"/>
                <a:gd name="T67" fmla="*/ 2013 h 11955"/>
                <a:gd name="T68" fmla="*/ 14147 w 31855"/>
                <a:gd name="T69" fmla="*/ 2424 h 11955"/>
                <a:gd name="T70" fmla="*/ 15278 w 31855"/>
                <a:gd name="T71" fmla="*/ 3120 h 11955"/>
                <a:gd name="T72" fmla="*/ 11949 w 31855"/>
                <a:gd name="T73" fmla="*/ 2323 h 11955"/>
                <a:gd name="T74" fmla="*/ 10944 w 31855"/>
                <a:gd name="T75" fmla="*/ 2273 h 11955"/>
                <a:gd name="T76" fmla="*/ 12209 w 31855"/>
                <a:gd name="T77" fmla="*/ 2994 h 11955"/>
                <a:gd name="T78" fmla="*/ 10248 w 31855"/>
                <a:gd name="T79" fmla="*/ 3044 h 11955"/>
                <a:gd name="T80" fmla="*/ 11773 w 31855"/>
                <a:gd name="T81" fmla="*/ 3639 h 11955"/>
                <a:gd name="T82" fmla="*/ 10088 w 31855"/>
                <a:gd name="T83" fmla="*/ 3589 h 11955"/>
                <a:gd name="T84" fmla="*/ 15052 w 31855"/>
                <a:gd name="T85" fmla="*/ 5266 h 11955"/>
                <a:gd name="T86" fmla="*/ 2734 w 31855"/>
                <a:gd name="T87" fmla="*/ 4235 h 11955"/>
                <a:gd name="T88" fmla="*/ 7404 w 31855"/>
                <a:gd name="T89" fmla="*/ 3899 h 11955"/>
                <a:gd name="T90" fmla="*/ 12360 w 31855"/>
                <a:gd name="T91" fmla="*/ 4796 h 11955"/>
                <a:gd name="T92" fmla="*/ 772 w 31855"/>
                <a:gd name="T93" fmla="*/ 5442 h 11955"/>
                <a:gd name="T94" fmla="*/ 712 w 31855"/>
                <a:gd name="T95" fmla="*/ 6094 h 11955"/>
                <a:gd name="T96" fmla="*/ 276 w 31855"/>
                <a:gd name="T97" fmla="*/ 6891 h 11955"/>
                <a:gd name="T98" fmla="*/ 8310 w 31855"/>
                <a:gd name="T99" fmla="*/ 6605 h 11955"/>
                <a:gd name="T100" fmla="*/ 11849 w 31855"/>
                <a:gd name="T101" fmla="*/ 6991 h 11955"/>
                <a:gd name="T102" fmla="*/ 14817 w 31855"/>
                <a:gd name="T103" fmla="*/ 8106 h 11955"/>
                <a:gd name="T104" fmla="*/ 21557 w 31855"/>
                <a:gd name="T105" fmla="*/ 11435 h 11955"/>
                <a:gd name="T106" fmla="*/ 24527 w 31855"/>
                <a:gd name="T107" fmla="*/ 11721 h 11955"/>
                <a:gd name="T108" fmla="*/ 23286 w 31855"/>
                <a:gd name="T109" fmla="*/ 11511 h 11955"/>
                <a:gd name="T110" fmla="*/ 29331 w 31855"/>
                <a:gd name="T111" fmla="*/ 11485 h 1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855" h="11955">
                  <a:moveTo>
                    <a:pt x="31781" y="10966"/>
                  </a:moveTo>
                  <a:lnTo>
                    <a:pt x="31781" y="10966"/>
                  </a:lnTo>
                  <a:cubicBezTo>
                    <a:pt x="31747" y="10940"/>
                    <a:pt x="30933" y="11100"/>
                    <a:pt x="31343" y="10966"/>
                  </a:cubicBezTo>
                  <a:cubicBezTo>
                    <a:pt x="31579" y="10890"/>
                    <a:pt x="30975" y="10940"/>
                    <a:pt x="30824" y="10940"/>
                  </a:cubicBezTo>
                  <a:cubicBezTo>
                    <a:pt x="30748" y="10950"/>
                    <a:pt x="30640" y="10966"/>
                    <a:pt x="30648" y="10916"/>
                  </a:cubicBezTo>
                  <a:cubicBezTo>
                    <a:pt x="30640" y="10950"/>
                    <a:pt x="30798" y="10856"/>
                    <a:pt x="30824" y="10864"/>
                  </a:cubicBezTo>
                  <a:cubicBezTo>
                    <a:pt x="30698" y="10832"/>
                    <a:pt x="30480" y="10882"/>
                    <a:pt x="30338" y="10890"/>
                  </a:cubicBezTo>
                  <a:cubicBezTo>
                    <a:pt x="30178" y="10908"/>
                    <a:pt x="29902" y="11000"/>
                    <a:pt x="29692" y="10966"/>
                  </a:cubicBezTo>
                  <a:cubicBezTo>
                    <a:pt x="29549" y="10950"/>
                    <a:pt x="29934" y="10908"/>
                    <a:pt x="30002" y="10890"/>
                  </a:cubicBezTo>
                  <a:cubicBezTo>
                    <a:pt x="30060" y="10882"/>
                    <a:pt x="30278" y="10856"/>
                    <a:pt x="29952" y="10864"/>
                  </a:cubicBezTo>
                  <a:cubicBezTo>
                    <a:pt x="29583" y="10882"/>
                    <a:pt x="29558" y="10908"/>
                    <a:pt x="29307" y="10890"/>
                  </a:cubicBezTo>
                  <a:cubicBezTo>
                    <a:pt x="29289" y="10890"/>
                    <a:pt x="28384" y="10908"/>
                    <a:pt x="28911" y="10864"/>
                  </a:cubicBezTo>
                  <a:cubicBezTo>
                    <a:pt x="29205" y="10840"/>
                    <a:pt x="29968" y="10782"/>
                    <a:pt x="30312" y="10714"/>
                  </a:cubicBezTo>
                  <a:cubicBezTo>
                    <a:pt x="30404" y="10688"/>
                    <a:pt x="30548" y="10698"/>
                    <a:pt x="30338" y="10688"/>
                  </a:cubicBezTo>
                  <a:cubicBezTo>
                    <a:pt x="30194" y="10672"/>
                    <a:pt x="29893" y="10698"/>
                    <a:pt x="29742" y="10688"/>
                  </a:cubicBezTo>
                  <a:cubicBezTo>
                    <a:pt x="29675" y="10680"/>
                    <a:pt x="29063" y="10722"/>
                    <a:pt x="29483" y="10656"/>
                  </a:cubicBezTo>
                  <a:cubicBezTo>
                    <a:pt x="29499" y="10656"/>
                    <a:pt x="29625" y="10656"/>
                    <a:pt x="29558" y="10630"/>
                  </a:cubicBezTo>
                  <a:cubicBezTo>
                    <a:pt x="29339" y="10562"/>
                    <a:pt x="29121" y="10730"/>
                    <a:pt x="28945" y="10656"/>
                  </a:cubicBezTo>
                  <a:cubicBezTo>
                    <a:pt x="28945" y="10688"/>
                    <a:pt x="28903" y="10672"/>
                    <a:pt x="28945" y="10656"/>
                  </a:cubicBezTo>
                  <a:cubicBezTo>
                    <a:pt x="29717" y="10546"/>
                    <a:pt x="30706" y="10462"/>
                    <a:pt x="31579" y="10320"/>
                  </a:cubicBezTo>
                  <a:cubicBezTo>
                    <a:pt x="31579" y="10320"/>
                    <a:pt x="31771" y="10278"/>
                    <a:pt x="31755" y="10270"/>
                  </a:cubicBezTo>
                  <a:cubicBezTo>
                    <a:pt x="31695" y="10218"/>
                    <a:pt x="31403" y="10336"/>
                    <a:pt x="31469" y="10244"/>
                  </a:cubicBezTo>
                  <a:cubicBezTo>
                    <a:pt x="30874" y="10244"/>
                    <a:pt x="30136" y="10420"/>
                    <a:pt x="29433" y="10454"/>
                  </a:cubicBezTo>
                  <a:cubicBezTo>
                    <a:pt x="29415" y="10454"/>
                    <a:pt x="29155" y="10462"/>
                    <a:pt x="29171" y="10428"/>
                  </a:cubicBezTo>
                  <a:cubicBezTo>
                    <a:pt x="29189" y="10404"/>
                    <a:pt x="29944" y="10362"/>
                    <a:pt x="30028" y="10354"/>
                  </a:cubicBezTo>
                  <a:cubicBezTo>
                    <a:pt x="30254" y="10320"/>
                    <a:pt x="30614" y="10294"/>
                    <a:pt x="30824" y="10244"/>
                  </a:cubicBezTo>
                  <a:cubicBezTo>
                    <a:pt x="30858" y="10236"/>
                    <a:pt x="30908" y="10186"/>
                    <a:pt x="30983" y="10168"/>
                  </a:cubicBezTo>
                  <a:cubicBezTo>
                    <a:pt x="31101" y="10136"/>
                    <a:pt x="31335" y="10136"/>
                    <a:pt x="31519" y="10093"/>
                  </a:cubicBezTo>
                  <a:cubicBezTo>
                    <a:pt x="31781" y="10035"/>
                    <a:pt x="31561" y="10093"/>
                    <a:pt x="31393" y="10043"/>
                  </a:cubicBezTo>
                  <a:cubicBezTo>
                    <a:pt x="31311" y="10010"/>
                    <a:pt x="31487" y="10001"/>
                    <a:pt x="31343" y="9985"/>
                  </a:cubicBezTo>
                  <a:cubicBezTo>
                    <a:pt x="31351" y="9993"/>
                    <a:pt x="31075" y="10052"/>
                    <a:pt x="31109" y="9985"/>
                  </a:cubicBezTo>
                  <a:cubicBezTo>
                    <a:pt x="31117" y="9976"/>
                    <a:pt x="31613" y="9951"/>
                    <a:pt x="31629" y="9884"/>
                  </a:cubicBezTo>
                  <a:cubicBezTo>
                    <a:pt x="31629" y="9884"/>
                    <a:pt x="31511" y="9884"/>
                    <a:pt x="31495" y="9884"/>
                  </a:cubicBezTo>
                  <a:cubicBezTo>
                    <a:pt x="31437" y="9867"/>
                    <a:pt x="31537" y="9843"/>
                    <a:pt x="31445" y="9834"/>
                  </a:cubicBezTo>
                  <a:cubicBezTo>
                    <a:pt x="31259" y="9809"/>
                    <a:pt x="30882" y="9867"/>
                    <a:pt x="30648" y="9884"/>
                  </a:cubicBezTo>
                  <a:cubicBezTo>
                    <a:pt x="30220" y="9917"/>
                    <a:pt x="29926" y="10001"/>
                    <a:pt x="29507" y="10018"/>
                  </a:cubicBezTo>
                  <a:cubicBezTo>
                    <a:pt x="29131" y="10018"/>
                    <a:pt x="29934" y="9917"/>
                    <a:pt x="30002" y="9909"/>
                  </a:cubicBezTo>
                  <a:cubicBezTo>
                    <a:pt x="30194" y="9893"/>
                    <a:pt x="30288" y="9901"/>
                    <a:pt x="30598" y="9834"/>
                  </a:cubicBezTo>
                  <a:cubicBezTo>
                    <a:pt x="30454" y="9809"/>
                    <a:pt x="30304" y="9867"/>
                    <a:pt x="30128" y="9884"/>
                  </a:cubicBezTo>
                  <a:cubicBezTo>
                    <a:pt x="29968" y="9901"/>
                    <a:pt x="29725" y="9951"/>
                    <a:pt x="29667" y="9909"/>
                  </a:cubicBezTo>
                  <a:cubicBezTo>
                    <a:pt x="29683" y="9917"/>
                    <a:pt x="29725" y="9834"/>
                    <a:pt x="29717" y="9834"/>
                  </a:cubicBezTo>
                  <a:cubicBezTo>
                    <a:pt x="29541" y="9817"/>
                    <a:pt x="29650" y="9875"/>
                    <a:pt x="29558" y="9884"/>
                  </a:cubicBezTo>
                  <a:cubicBezTo>
                    <a:pt x="29415" y="9901"/>
                    <a:pt x="28911" y="9893"/>
                    <a:pt x="28761" y="9909"/>
                  </a:cubicBezTo>
                  <a:cubicBezTo>
                    <a:pt x="28610" y="9926"/>
                    <a:pt x="28326" y="9926"/>
                    <a:pt x="28661" y="9884"/>
                  </a:cubicBezTo>
                  <a:cubicBezTo>
                    <a:pt x="28777" y="9875"/>
                    <a:pt x="28953" y="9859"/>
                    <a:pt x="29097" y="9834"/>
                  </a:cubicBezTo>
                  <a:cubicBezTo>
                    <a:pt x="29121" y="9825"/>
                    <a:pt x="29105" y="9791"/>
                    <a:pt x="29147" y="9783"/>
                  </a:cubicBezTo>
                  <a:cubicBezTo>
                    <a:pt x="29457" y="9691"/>
                    <a:pt x="29742" y="9741"/>
                    <a:pt x="30262" y="9675"/>
                  </a:cubicBezTo>
                  <a:cubicBezTo>
                    <a:pt x="30472" y="9649"/>
                    <a:pt x="30958" y="9565"/>
                    <a:pt x="31159" y="9523"/>
                  </a:cubicBezTo>
                  <a:cubicBezTo>
                    <a:pt x="31445" y="9465"/>
                    <a:pt x="31017" y="9533"/>
                    <a:pt x="30774" y="9523"/>
                  </a:cubicBezTo>
                  <a:cubicBezTo>
                    <a:pt x="30682" y="9523"/>
                    <a:pt x="30514" y="9473"/>
                    <a:pt x="30412" y="9473"/>
                  </a:cubicBezTo>
                  <a:cubicBezTo>
                    <a:pt x="30204" y="9473"/>
                    <a:pt x="29952" y="9565"/>
                    <a:pt x="29692" y="9549"/>
                  </a:cubicBezTo>
                  <a:cubicBezTo>
                    <a:pt x="29465" y="9533"/>
                    <a:pt x="29818" y="9507"/>
                    <a:pt x="29868" y="9499"/>
                  </a:cubicBezTo>
                  <a:cubicBezTo>
                    <a:pt x="29952" y="9489"/>
                    <a:pt x="30018" y="9523"/>
                    <a:pt x="30102" y="9473"/>
                  </a:cubicBezTo>
                  <a:cubicBezTo>
                    <a:pt x="29968" y="9499"/>
                    <a:pt x="30068" y="9389"/>
                    <a:pt x="30102" y="9473"/>
                  </a:cubicBezTo>
                  <a:cubicBezTo>
                    <a:pt x="30204" y="9489"/>
                    <a:pt x="30296" y="9457"/>
                    <a:pt x="30312" y="9447"/>
                  </a:cubicBezTo>
                  <a:cubicBezTo>
                    <a:pt x="30320" y="9439"/>
                    <a:pt x="30278" y="9431"/>
                    <a:pt x="30246" y="9423"/>
                  </a:cubicBezTo>
                  <a:cubicBezTo>
                    <a:pt x="30204" y="9431"/>
                    <a:pt x="30178" y="9431"/>
                    <a:pt x="30178" y="9423"/>
                  </a:cubicBezTo>
                  <a:cubicBezTo>
                    <a:pt x="30186" y="9415"/>
                    <a:pt x="30212" y="9415"/>
                    <a:pt x="30246" y="9423"/>
                  </a:cubicBezTo>
                  <a:cubicBezTo>
                    <a:pt x="30388" y="9415"/>
                    <a:pt x="30706" y="9347"/>
                    <a:pt x="30674" y="9313"/>
                  </a:cubicBezTo>
                  <a:cubicBezTo>
                    <a:pt x="30682" y="9331"/>
                    <a:pt x="30254" y="9331"/>
                    <a:pt x="30128" y="9339"/>
                  </a:cubicBezTo>
                  <a:cubicBezTo>
                    <a:pt x="29952" y="9355"/>
                    <a:pt x="29675" y="9439"/>
                    <a:pt x="29433" y="9423"/>
                  </a:cubicBezTo>
                  <a:cubicBezTo>
                    <a:pt x="29223" y="9407"/>
                    <a:pt x="29599" y="9373"/>
                    <a:pt x="29641" y="9373"/>
                  </a:cubicBezTo>
                  <a:cubicBezTo>
                    <a:pt x="29700" y="9365"/>
                    <a:pt x="29759" y="9397"/>
                    <a:pt x="29818" y="9339"/>
                  </a:cubicBezTo>
                  <a:cubicBezTo>
                    <a:pt x="29725" y="9365"/>
                    <a:pt x="28979" y="9389"/>
                    <a:pt x="29331" y="9289"/>
                  </a:cubicBezTo>
                  <a:cubicBezTo>
                    <a:pt x="29399" y="9271"/>
                    <a:pt x="29575" y="9213"/>
                    <a:pt x="29641" y="9187"/>
                  </a:cubicBezTo>
                  <a:cubicBezTo>
                    <a:pt x="29633" y="9187"/>
                    <a:pt x="29675" y="9129"/>
                    <a:pt x="29717" y="9129"/>
                  </a:cubicBezTo>
                  <a:cubicBezTo>
                    <a:pt x="29541" y="9087"/>
                    <a:pt x="28568" y="9213"/>
                    <a:pt x="28350" y="9213"/>
                  </a:cubicBezTo>
                  <a:cubicBezTo>
                    <a:pt x="28066" y="9213"/>
                    <a:pt x="27746" y="9163"/>
                    <a:pt x="27444" y="9187"/>
                  </a:cubicBezTo>
                  <a:cubicBezTo>
                    <a:pt x="27394" y="9187"/>
                    <a:pt x="26949" y="9171"/>
                    <a:pt x="26909" y="9163"/>
                  </a:cubicBezTo>
                  <a:cubicBezTo>
                    <a:pt x="26941" y="9171"/>
                    <a:pt x="27227" y="9155"/>
                    <a:pt x="27159" y="9137"/>
                  </a:cubicBezTo>
                  <a:cubicBezTo>
                    <a:pt x="27201" y="9155"/>
                    <a:pt x="26405" y="9113"/>
                    <a:pt x="26413" y="9113"/>
                  </a:cubicBezTo>
                  <a:cubicBezTo>
                    <a:pt x="26447" y="9079"/>
                    <a:pt x="27177" y="9087"/>
                    <a:pt x="27210" y="9087"/>
                  </a:cubicBezTo>
                  <a:cubicBezTo>
                    <a:pt x="27402" y="9071"/>
                    <a:pt x="27461" y="9095"/>
                    <a:pt x="27680" y="9087"/>
                  </a:cubicBezTo>
                  <a:cubicBezTo>
                    <a:pt x="28200" y="9063"/>
                    <a:pt x="27386" y="9063"/>
                    <a:pt x="27210" y="9063"/>
                  </a:cubicBezTo>
                  <a:cubicBezTo>
                    <a:pt x="27167" y="9063"/>
                    <a:pt x="26791" y="9045"/>
                    <a:pt x="26799" y="9029"/>
                  </a:cubicBezTo>
                  <a:cubicBezTo>
                    <a:pt x="26833" y="8995"/>
                    <a:pt x="27520" y="9020"/>
                    <a:pt x="27654" y="9003"/>
                  </a:cubicBezTo>
                  <a:cubicBezTo>
                    <a:pt x="27704" y="9003"/>
                    <a:pt x="27738" y="8969"/>
                    <a:pt x="27804" y="8953"/>
                  </a:cubicBezTo>
                  <a:cubicBezTo>
                    <a:pt x="28166" y="8903"/>
                    <a:pt x="28777" y="8911"/>
                    <a:pt x="29171" y="8878"/>
                  </a:cubicBezTo>
                  <a:cubicBezTo>
                    <a:pt x="29491" y="8853"/>
                    <a:pt x="28903" y="8886"/>
                    <a:pt x="28945" y="8802"/>
                  </a:cubicBezTo>
                  <a:cubicBezTo>
                    <a:pt x="28945" y="8794"/>
                    <a:pt x="29373" y="8777"/>
                    <a:pt x="29381" y="8777"/>
                  </a:cubicBezTo>
                  <a:cubicBezTo>
                    <a:pt x="29633" y="8752"/>
                    <a:pt x="29944" y="8710"/>
                    <a:pt x="30204" y="8668"/>
                  </a:cubicBezTo>
                  <a:cubicBezTo>
                    <a:pt x="30346" y="8652"/>
                    <a:pt x="30590" y="8676"/>
                    <a:pt x="30538" y="8568"/>
                  </a:cubicBezTo>
                  <a:cubicBezTo>
                    <a:pt x="30506" y="8492"/>
                    <a:pt x="29659" y="8610"/>
                    <a:pt x="29507" y="8618"/>
                  </a:cubicBezTo>
                  <a:cubicBezTo>
                    <a:pt x="29307" y="8635"/>
                    <a:pt x="28903" y="8668"/>
                    <a:pt x="28785" y="8668"/>
                  </a:cubicBezTo>
                  <a:cubicBezTo>
                    <a:pt x="28685" y="8676"/>
                    <a:pt x="28376" y="8710"/>
                    <a:pt x="28250" y="8694"/>
                  </a:cubicBezTo>
                  <a:cubicBezTo>
                    <a:pt x="28232" y="8694"/>
                    <a:pt x="28208" y="8694"/>
                    <a:pt x="28192" y="8668"/>
                  </a:cubicBezTo>
                  <a:cubicBezTo>
                    <a:pt x="28200" y="8685"/>
                    <a:pt x="28224" y="8685"/>
                    <a:pt x="28250" y="8694"/>
                  </a:cubicBezTo>
                  <a:cubicBezTo>
                    <a:pt x="28300" y="8685"/>
                    <a:pt x="28334" y="8602"/>
                    <a:pt x="28266" y="8618"/>
                  </a:cubicBezTo>
                  <a:cubicBezTo>
                    <a:pt x="28543" y="8542"/>
                    <a:pt x="28677" y="8618"/>
                    <a:pt x="28887" y="8568"/>
                  </a:cubicBezTo>
                  <a:cubicBezTo>
                    <a:pt x="29289" y="8468"/>
                    <a:pt x="29926" y="8408"/>
                    <a:pt x="30388" y="8308"/>
                  </a:cubicBezTo>
                  <a:cubicBezTo>
                    <a:pt x="30656" y="8248"/>
                    <a:pt x="30110" y="8292"/>
                    <a:pt x="30002" y="8282"/>
                  </a:cubicBezTo>
                  <a:cubicBezTo>
                    <a:pt x="29926" y="8274"/>
                    <a:pt x="29776" y="8282"/>
                    <a:pt x="29667" y="8282"/>
                  </a:cubicBezTo>
                  <a:cubicBezTo>
                    <a:pt x="29659" y="8282"/>
                    <a:pt x="29331" y="8224"/>
                    <a:pt x="29331" y="8232"/>
                  </a:cubicBezTo>
                  <a:cubicBezTo>
                    <a:pt x="29339" y="8198"/>
                    <a:pt x="30144" y="8114"/>
                    <a:pt x="30262" y="8106"/>
                  </a:cubicBezTo>
                  <a:cubicBezTo>
                    <a:pt x="30236" y="8106"/>
                    <a:pt x="30422" y="8124"/>
                    <a:pt x="30412" y="8082"/>
                  </a:cubicBezTo>
                  <a:cubicBezTo>
                    <a:pt x="30254" y="8030"/>
                    <a:pt x="29742" y="8190"/>
                    <a:pt x="29533" y="8132"/>
                  </a:cubicBezTo>
                  <a:cubicBezTo>
                    <a:pt x="29475" y="8106"/>
                    <a:pt x="29583" y="8082"/>
                    <a:pt x="29483" y="8082"/>
                  </a:cubicBezTo>
                  <a:cubicBezTo>
                    <a:pt x="29407" y="8072"/>
                    <a:pt x="29097" y="8106"/>
                    <a:pt x="29121" y="8082"/>
                  </a:cubicBezTo>
                  <a:cubicBezTo>
                    <a:pt x="29181" y="8006"/>
                    <a:pt x="30028" y="8072"/>
                    <a:pt x="30128" y="7946"/>
                  </a:cubicBezTo>
                  <a:cubicBezTo>
                    <a:pt x="30110" y="7964"/>
                    <a:pt x="29650" y="7972"/>
                    <a:pt x="30028" y="7922"/>
                  </a:cubicBezTo>
                  <a:cubicBezTo>
                    <a:pt x="30120" y="7914"/>
                    <a:pt x="30606" y="7864"/>
                    <a:pt x="30312" y="7822"/>
                  </a:cubicBezTo>
                  <a:cubicBezTo>
                    <a:pt x="30044" y="7780"/>
                    <a:pt x="30522" y="7720"/>
                    <a:pt x="30622" y="7712"/>
                  </a:cubicBezTo>
                  <a:cubicBezTo>
                    <a:pt x="30556" y="7720"/>
                    <a:pt x="30748" y="7754"/>
                    <a:pt x="30774" y="7712"/>
                  </a:cubicBezTo>
                  <a:cubicBezTo>
                    <a:pt x="30816" y="7662"/>
                    <a:pt x="30564" y="7637"/>
                    <a:pt x="30648" y="7662"/>
                  </a:cubicBezTo>
                  <a:cubicBezTo>
                    <a:pt x="30580" y="7637"/>
                    <a:pt x="30598" y="7620"/>
                    <a:pt x="30538" y="7612"/>
                  </a:cubicBezTo>
                  <a:cubicBezTo>
                    <a:pt x="30498" y="7612"/>
                    <a:pt x="29750" y="7720"/>
                    <a:pt x="30228" y="7637"/>
                  </a:cubicBezTo>
                  <a:cubicBezTo>
                    <a:pt x="30572" y="7578"/>
                    <a:pt x="30044" y="7620"/>
                    <a:pt x="30052" y="7537"/>
                  </a:cubicBezTo>
                  <a:cubicBezTo>
                    <a:pt x="30052" y="7562"/>
                    <a:pt x="30178" y="7503"/>
                    <a:pt x="30128" y="7486"/>
                  </a:cubicBezTo>
                  <a:cubicBezTo>
                    <a:pt x="30120" y="7477"/>
                    <a:pt x="30044" y="7545"/>
                    <a:pt x="29893" y="7486"/>
                  </a:cubicBezTo>
                  <a:cubicBezTo>
                    <a:pt x="29842" y="7461"/>
                    <a:pt x="29851" y="7411"/>
                    <a:pt x="29792" y="7403"/>
                  </a:cubicBezTo>
                  <a:cubicBezTo>
                    <a:pt x="29641" y="7385"/>
                    <a:pt x="29533" y="7461"/>
                    <a:pt x="29331" y="7461"/>
                  </a:cubicBezTo>
                  <a:cubicBezTo>
                    <a:pt x="28987" y="7461"/>
                    <a:pt x="28619" y="7445"/>
                    <a:pt x="28242" y="7461"/>
                  </a:cubicBezTo>
                  <a:cubicBezTo>
                    <a:pt x="27319" y="7495"/>
                    <a:pt x="26555" y="7461"/>
                    <a:pt x="25792" y="7436"/>
                  </a:cubicBezTo>
                  <a:cubicBezTo>
                    <a:pt x="25776" y="7427"/>
                    <a:pt x="25508" y="7427"/>
                    <a:pt x="25558" y="7377"/>
                  </a:cubicBezTo>
                  <a:cubicBezTo>
                    <a:pt x="25582" y="7353"/>
                    <a:pt x="25734" y="7403"/>
                    <a:pt x="25818" y="7403"/>
                  </a:cubicBezTo>
                  <a:cubicBezTo>
                    <a:pt x="26086" y="7419"/>
                    <a:pt x="26815" y="7427"/>
                    <a:pt x="27059" y="7436"/>
                  </a:cubicBezTo>
                  <a:cubicBezTo>
                    <a:pt x="27344" y="7436"/>
                    <a:pt x="28074" y="7453"/>
                    <a:pt x="28326" y="7377"/>
                  </a:cubicBezTo>
                  <a:cubicBezTo>
                    <a:pt x="28242" y="7395"/>
                    <a:pt x="28317" y="7243"/>
                    <a:pt x="28400" y="7277"/>
                  </a:cubicBezTo>
                  <a:cubicBezTo>
                    <a:pt x="28200" y="7201"/>
                    <a:pt x="28006" y="7277"/>
                    <a:pt x="27804" y="7277"/>
                  </a:cubicBezTo>
                  <a:cubicBezTo>
                    <a:pt x="27788" y="7277"/>
                    <a:pt x="27260" y="7251"/>
                    <a:pt x="27260" y="7251"/>
                  </a:cubicBezTo>
                  <a:cubicBezTo>
                    <a:pt x="27310" y="7201"/>
                    <a:pt x="27646" y="7251"/>
                    <a:pt x="27680" y="7251"/>
                  </a:cubicBezTo>
                  <a:cubicBezTo>
                    <a:pt x="27990" y="7251"/>
                    <a:pt x="28098" y="7209"/>
                    <a:pt x="28300" y="7175"/>
                  </a:cubicBezTo>
                  <a:cubicBezTo>
                    <a:pt x="28827" y="7075"/>
                    <a:pt x="29659" y="7117"/>
                    <a:pt x="30262" y="6991"/>
                  </a:cubicBezTo>
                  <a:cubicBezTo>
                    <a:pt x="30354" y="6975"/>
                    <a:pt x="30412" y="6941"/>
                    <a:pt x="30598" y="6915"/>
                  </a:cubicBezTo>
                  <a:cubicBezTo>
                    <a:pt x="30841" y="6883"/>
                    <a:pt x="30480" y="6857"/>
                    <a:pt x="30338" y="6865"/>
                  </a:cubicBezTo>
                  <a:cubicBezTo>
                    <a:pt x="29876" y="6891"/>
                    <a:pt x="29608" y="6933"/>
                    <a:pt x="29097" y="6941"/>
                  </a:cubicBezTo>
                  <a:cubicBezTo>
                    <a:pt x="28827" y="6941"/>
                    <a:pt x="29205" y="6883"/>
                    <a:pt x="29331" y="6865"/>
                  </a:cubicBezTo>
                  <a:cubicBezTo>
                    <a:pt x="29599" y="6815"/>
                    <a:pt x="29683" y="6815"/>
                    <a:pt x="30002" y="6757"/>
                  </a:cubicBezTo>
                  <a:cubicBezTo>
                    <a:pt x="30110" y="6739"/>
                    <a:pt x="30278" y="6681"/>
                    <a:pt x="30288" y="6681"/>
                  </a:cubicBezTo>
                  <a:cubicBezTo>
                    <a:pt x="30254" y="6647"/>
                    <a:pt x="29944" y="6731"/>
                    <a:pt x="29893" y="6731"/>
                  </a:cubicBezTo>
                  <a:cubicBezTo>
                    <a:pt x="29289" y="6799"/>
                    <a:pt x="28811" y="6689"/>
                    <a:pt x="28166" y="6705"/>
                  </a:cubicBezTo>
                  <a:cubicBezTo>
                    <a:pt x="27914" y="6715"/>
                    <a:pt x="27620" y="6697"/>
                    <a:pt x="27319" y="6681"/>
                  </a:cubicBezTo>
                  <a:cubicBezTo>
                    <a:pt x="27193" y="6681"/>
                    <a:pt x="26681" y="6673"/>
                    <a:pt x="26699" y="6655"/>
                  </a:cubicBezTo>
                  <a:cubicBezTo>
                    <a:pt x="26749" y="6605"/>
                    <a:pt x="27654" y="6673"/>
                    <a:pt x="27780" y="6655"/>
                  </a:cubicBezTo>
                  <a:cubicBezTo>
                    <a:pt x="28468" y="6589"/>
                    <a:pt x="29289" y="6572"/>
                    <a:pt x="30002" y="6480"/>
                  </a:cubicBezTo>
                  <a:cubicBezTo>
                    <a:pt x="30152" y="6455"/>
                    <a:pt x="30682" y="6371"/>
                    <a:pt x="30338" y="6371"/>
                  </a:cubicBezTo>
                  <a:cubicBezTo>
                    <a:pt x="30320" y="6371"/>
                    <a:pt x="30220" y="6388"/>
                    <a:pt x="30204" y="6371"/>
                  </a:cubicBezTo>
                  <a:cubicBezTo>
                    <a:pt x="30220" y="6388"/>
                    <a:pt x="30270" y="6304"/>
                    <a:pt x="30262" y="6296"/>
                  </a:cubicBezTo>
                  <a:cubicBezTo>
                    <a:pt x="30236" y="6304"/>
                    <a:pt x="29533" y="6329"/>
                    <a:pt x="29926" y="6296"/>
                  </a:cubicBezTo>
                  <a:cubicBezTo>
                    <a:pt x="30018" y="6287"/>
                    <a:pt x="30254" y="6262"/>
                    <a:pt x="30338" y="6220"/>
                  </a:cubicBezTo>
                  <a:cubicBezTo>
                    <a:pt x="30598" y="6086"/>
                    <a:pt x="29725" y="6228"/>
                    <a:pt x="29483" y="6246"/>
                  </a:cubicBezTo>
                  <a:cubicBezTo>
                    <a:pt x="28769" y="6287"/>
                    <a:pt x="28106" y="6287"/>
                    <a:pt x="27319" y="6246"/>
                  </a:cubicBezTo>
                  <a:cubicBezTo>
                    <a:pt x="27177" y="6237"/>
                    <a:pt x="26875" y="6196"/>
                    <a:pt x="26875" y="6196"/>
                  </a:cubicBezTo>
                  <a:cubicBezTo>
                    <a:pt x="26883" y="6178"/>
                    <a:pt x="27796" y="6178"/>
                    <a:pt x="27990" y="6170"/>
                  </a:cubicBezTo>
                  <a:cubicBezTo>
                    <a:pt x="28576" y="6136"/>
                    <a:pt x="28661" y="6162"/>
                    <a:pt x="28937" y="6120"/>
                  </a:cubicBezTo>
                  <a:cubicBezTo>
                    <a:pt x="28911" y="6120"/>
                    <a:pt x="29433" y="6036"/>
                    <a:pt x="29407" y="6010"/>
                  </a:cubicBezTo>
                  <a:cubicBezTo>
                    <a:pt x="29331" y="5962"/>
                    <a:pt x="29155" y="6052"/>
                    <a:pt x="29071" y="6010"/>
                  </a:cubicBezTo>
                  <a:cubicBezTo>
                    <a:pt x="28937" y="6094"/>
                    <a:pt x="28819" y="5978"/>
                    <a:pt x="29071" y="6010"/>
                  </a:cubicBezTo>
                  <a:cubicBezTo>
                    <a:pt x="29323" y="5928"/>
                    <a:pt x="29784" y="5994"/>
                    <a:pt x="30002" y="5911"/>
                  </a:cubicBezTo>
                  <a:cubicBezTo>
                    <a:pt x="30044" y="5895"/>
                    <a:pt x="29994" y="5870"/>
                    <a:pt x="30052" y="5861"/>
                  </a:cubicBezTo>
                  <a:cubicBezTo>
                    <a:pt x="30136" y="5836"/>
                    <a:pt x="30330" y="5811"/>
                    <a:pt x="30312" y="5811"/>
                  </a:cubicBezTo>
                  <a:cubicBezTo>
                    <a:pt x="30320" y="5811"/>
                    <a:pt x="29625" y="5802"/>
                    <a:pt x="29976" y="5728"/>
                  </a:cubicBezTo>
                  <a:cubicBezTo>
                    <a:pt x="30060" y="5710"/>
                    <a:pt x="30338" y="5744"/>
                    <a:pt x="30312" y="5652"/>
                  </a:cubicBezTo>
                  <a:cubicBezTo>
                    <a:pt x="30296" y="5602"/>
                    <a:pt x="29709" y="5694"/>
                    <a:pt x="29533" y="5702"/>
                  </a:cubicBezTo>
                  <a:cubicBezTo>
                    <a:pt x="29147" y="5728"/>
                    <a:pt x="28879" y="5710"/>
                    <a:pt x="28451" y="5728"/>
                  </a:cubicBezTo>
                  <a:cubicBezTo>
                    <a:pt x="28358" y="5736"/>
                    <a:pt x="28192" y="5736"/>
                    <a:pt x="28040" y="5728"/>
                  </a:cubicBezTo>
                  <a:cubicBezTo>
                    <a:pt x="27990" y="5736"/>
                    <a:pt x="27940" y="5728"/>
                    <a:pt x="27880" y="5728"/>
                  </a:cubicBezTo>
                  <a:cubicBezTo>
                    <a:pt x="27754" y="5728"/>
                    <a:pt x="27654" y="5728"/>
                    <a:pt x="27654" y="5728"/>
                  </a:cubicBezTo>
                  <a:cubicBezTo>
                    <a:pt x="27670" y="5710"/>
                    <a:pt x="27772" y="5718"/>
                    <a:pt x="27880" y="5728"/>
                  </a:cubicBezTo>
                  <a:cubicBezTo>
                    <a:pt x="27930" y="5728"/>
                    <a:pt x="27982" y="5728"/>
                    <a:pt x="28040" y="5728"/>
                  </a:cubicBezTo>
                  <a:lnTo>
                    <a:pt x="28040" y="5728"/>
                  </a:lnTo>
                  <a:cubicBezTo>
                    <a:pt x="28284" y="5718"/>
                    <a:pt x="29045" y="5652"/>
                    <a:pt x="29433" y="5626"/>
                  </a:cubicBezTo>
                  <a:cubicBezTo>
                    <a:pt x="29675" y="5610"/>
                    <a:pt x="29633" y="5634"/>
                    <a:pt x="29742" y="5576"/>
                  </a:cubicBezTo>
                  <a:cubicBezTo>
                    <a:pt x="29926" y="5468"/>
                    <a:pt x="29457" y="5568"/>
                    <a:pt x="29307" y="5576"/>
                  </a:cubicBezTo>
                  <a:cubicBezTo>
                    <a:pt x="28652" y="5602"/>
                    <a:pt x="27788" y="5560"/>
                    <a:pt x="27210" y="5526"/>
                  </a:cubicBezTo>
                  <a:cubicBezTo>
                    <a:pt x="26723" y="5492"/>
                    <a:pt x="26455" y="5476"/>
                    <a:pt x="25844" y="5442"/>
                  </a:cubicBezTo>
                  <a:cubicBezTo>
                    <a:pt x="25600" y="5434"/>
                    <a:pt x="24853" y="5458"/>
                    <a:pt x="25096" y="5366"/>
                  </a:cubicBezTo>
                  <a:cubicBezTo>
                    <a:pt x="25214" y="5324"/>
                    <a:pt x="25574" y="5392"/>
                    <a:pt x="25684" y="5392"/>
                  </a:cubicBezTo>
                  <a:cubicBezTo>
                    <a:pt x="25768" y="5392"/>
                    <a:pt x="26321" y="5384"/>
                    <a:pt x="25918" y="5316"/>
                  </a:cubicBezTo>
                  <a:cubicBezTo>
                    <a:pt x="25490" y="5240"/>
                    <a:pt x="26337" y="5282"/>
                    <a:pt x="26329" y="5266"/>
                  </a:cubicBezTo>
                  <a:cubicBezTo>
                    <a:pt x="26313" y="5232"/>
                    <a:pt x="25760" y="5216"/>
                    <a:pt x="25658" y="5216"/>
                  </a:cubicBezTo>
                  <a:cubicBezTo>
                    <a:pt x="25390" y="5198"/>
                    <a:pt x="25104" y="5148"/>
                    <a:pt x="24862" y="5106"/>
                  </a:cubicBezTo>
                  <a:cubicBezTo>
                    <a:pt x="24643" y="5072"/>
                    <a:pt x="25021" y="5056"/>
                    <a:pt x="25072" y="5056"/>
                  </a:cubicBezTo>
                  <a:cubicBezTo>
                    <a:pt x="25348" y="5056"/>
                    <a:pt x="25936" y="5132"/>
                    <a:pt x="26052" y="5106"/>
                  </a:cubicBezTo>
                  <a:cubicBezTo>
                    <a:pt x="26069" y="5106"/>
                    <a:pt x="26019" y="5030"/>
                    <a:pt x="26078" y="5006"/>
                  </a:cubicBezTo>
                  <a:cubicBezTo>
                    <a:pt x="26145" y="4972"/>
                    <a:pt x="26211" y="5022"/>
                    <a:pt x="26329" y="5006"/>
                  </a:cubicBezTo>
                  <a:cubicBezTo>
                    <a:pt x="26395" y="4998"/>
                    <a:pt x="26455" y="4946"/>
                    <a:pt x="26539" y="4930"/>
                  </a:cubicBezTo>
                  <a:cubicBezTo>
                    <a:pt x="26681" y="4896"/>
                    <a:pt x="26865" y="4896"/>
                    <a:pt x="26925" y="4880"/>
                  </a:cubicBezTo>
                  <a:cubicBezTo>
                    <a:pt x="27025" y="4846"/>
                    <a:pt x="26823" y="4846"/>
                    <a:pt x="26975" y="4830"/>
                  </a:cubicBezTo>
                  <a:cubicBezTo>
                    <a:pt x="27327" y="4780"/>
                    <a:pt x="27604" y="4830"/>
                    <a:pt x="27930" y="4830"/>
                  </a:cubicBezTo>
                  <a:cubicBezTo>
                    <a:pt x="28274" y="4830"/>
                    <a:pt x="27654" y="4796"/>
                    <a:pt x="27544" y="4796"/>
                  </a:cubicBezTo>
                  <a:cubicBezTo>
                    <a:pt x="27319" y="4796"/>
                    <a:pt x="27059" y="4780"/>
                    <a:pt x="26875" y="4771"/>
                  </a:cubicBezTo>
                  <a:cubicBezTo>
                    <a:pt x="26891" y="4771"/>
                    <a:pt x="26463" y="4804"/>
                    <a:pt x="26439" y="4746"/>
                  </a:cubicBezTo>
                  <a:cubicBezTo>
                    <a:pt x="26413" y="4687"/>
                    <a:pt x="25936" y="4721"/>
                    <a:pt x="25818" y="4696"/>
                  </a:cubicBezTo>
                  <a:cubicBezTo>
                    <a:pt x="25834" y="4704"/>
                    <a:pt x="25692" y="4621"/>
                    <a:pt x="25684" y="4621"/>
                  </a:cubicBezTo>
                  <a:cubicBezTo>
                    <a:pt x="25718" y="4587"/>
                    <a:pt x="26061" y="4637"/>
                    <a:pt x="26153" y="4645"/>
                  </a:cubicBezTo>
                  <a:cubicBezTo>
                    <a:pt x="26849" y="4679"/>
                    <a:pt x="27302" y="4671"/>
                    <a:pt x="27704" y="4671"/>
                  </a:cubicBezTo>
                  <a:cubicBezTo>
                    <a:pt x="27982" y="4671"/>
                    <a:pt x="28426" y="4671"/>
                    <a:pt x="28677" y="4637"/>
                  </a:cubicBezTo>
                  <a:cubicBezTo>
                    <a:pt x="28551" y="4645"/>
                    <a:pt x="28769" y="4537"/>
                    <a:pt x="28837" y="4571"/>
                  </a:cubicBezTo>
                  <a:cubicBezTo>
                    <a:pt x="28811" y="4553"/>
                    <a:pt x="28693" y="4545"/>
                    <a:pt x="28661" y="4545"/>
                  </a:cubicBezTo>
                  <a:cubicBezTo>
                    <a:pt x="28224" y="4537"/>
                    <a:pt x="27227" y="4604"/>
                    <a:pt x="26539" y="4571"/>
                  </a:cubicBezTo>
                  <a:cubicBezTo>
                    <a:pt x="26329" y="4561"/>
                    <a:pt x="25977" y="4579"/>
                    <a:pt x="25776" y="4511"/>
                  </a:cubicBezTo>
                  <a:cubicBezTo>
                    <a:pt x="25768" y="4511"/>
                    <a:pt x="25742" y="4503"/>
                    <a:pt x="25718" y="4487"/>
                  </a:cubicBezTo>
                  <a:cubicBezTo>
                    <a:pt x="25734" y="4503"/>
                    <a:pt x="25750" y="4503"/>
                    <a:pt x="25776" y="4511"/>
                  </a:cubicBezTo>
                  <a:cubicBezTo>
                    <a:pt x="25802" y="4511"/>
                    <a:pt x="25750" y="4461"/>
                    <a:pt x="25708" y="4437"/>
                  </a:cubicBezTo>
                  <a:cubicBezTo>
                    <a:pt x="25684" y="4445"/>
                    <a:pt x="25658" y="4445"/>
                    <a:pt x="25658" y="4437"/>
                  </a:cubicBezTo>
                  <a:cubicBezTo>
                    <a:pt x="25666" y="4419"/>
                    <a:pt x="25684" y="4427"/>
                    <a:pt x="25708" y="4437"/>
                  </a:cubicBezTo>
                  <a:cubicBezTo>
                    <a:pt x="25742" y="4437"/>
                    <a:pt x="25784" y="4419"/>
                    <a:pt x="25768" y="4411"/>
                  </a:cubicBezTo>
                  <a:cubicBezTo>
                    <a:pt x="25692" y="4377"/>
                    <a:pt x="25600" y="4403"/>
                    <a:pt x="25508" y="4385"/>
                  </a:cubicBezTo>
                  <a:cubicBezTo>
                    <a:pt x="25332" y="4353"/>
                    <a:pt x="25122" y="4285"/>
                    <a:pt x="24937" y="4259"/>
                  </a:cubicBezTo>
                  <a:cubicBezTo>
                    <a:pt x="24643" y="4217"/>
                    <a:pt x="24309" y="4185"/>
                    <a:pt x="23981" y="4125"/>
                  </a:cubicBezTo>
                  <a:cubicBezTo>
                    <a:pt x="23780" y="4091"/>
                    <a:pt x="23981" y="4067"/>
                    <a:pt x="24007" y="4075"/>
                  </a:cubicBezTo>
                  <a:cubicBezTo>
                    <a:pt x="23981" y="4067"/>
                    <a:pt x="23855" y="4033"/>
                    <a:pt x="23830" y="4025"/>
                  </a:cubicBezTo>
                  <a:cubicBezTo>
                    <a:pt x="23412" y="3941"/>
                    <a:pt x="23008" y="3933"/>
                    <a:pt x="22640" y="3841"/>
                  </a:cubicBezTo>
                  <a:cubicBezTo>
                    <a:pt x="22463" y="3807"/>
                    <a:pt x="22271" y="3739"/>
                    <a:pt x="22095" y="3689"/>
                  </a:cubicBezTo>
                  <a:cubicBezTo>
                    <a:pt x="21767" y="3597"/>
                    <a:pt x="21499" y="3480"/>
                    <a:pt x="21197" y="3354"/>
                  </a:cubicBezTo>
                  <a:cubicBezTo>
                    <a:pt x="19805" y="2768"/>
                    <a:pt x="18732" y="1895"/>
                    <a:pt x="17474" y="1107"/>
                  </a:cubicBezTo>
                  <a:cubicBezTo>
                    <a:pt x="17265" y="974"/>
                    <a:pt x="17037" y="830"/>
                    <a:pt x="16803" y="696"/>
                  </a:cubicBezTo>
                  <a:cubicBezTo>
                    <a:pt x="16577" y="562"/>
                    <a:pt x="16325" y="386"/>
                    <a:pt x="16108" y="310"/>
                  </a:cubicBezTo>
                  <a:cubicBezTo>
                    <a:pt x="16040" y="286"/>
                    <a:pt x="15966" y="302"/>
                    <a:pt x="15899" y="286"/>
                  </a:cubicBezTo>
                  <a:cubicBezTo>
                    <a:pt x="15840" y="260"/>
                    <a:pt x="15782" y="202"/>
                    <a:pt x="15724" y="176"/>
                  </a:cubicBezTo>
                  <a:cubicBezTo>
                    <a:pt x="15622" y="142"/>
                    <a:pt x="15506" y="142"/>
                    <a:pt x="15388" y="101"/>
                  </a:cubicBezTo>
                  <a:cubicBezTo>
                    <a:pt x="15278" y="68"/>
                    <a:pt x="15202" y="0"/>
                    <a:pt x="15078" y="0"/>
                  </a:cubicBezTo>
                  <a:cubicBezTo>
                    <a:pt x="15128" y="76"/>
                    <a:pt x="15422" y="110"/>
                    <a:pt x="15362" y="176"/>
                  </a:cubicBezTo>
                  <a:cubicBezTo>
                    <a:pt x="15346" y="194"/>
                    <a:pt x="15202" y="184"/>
                    <a:pt x="15202" y="176"/>
                  </a:cubicBezTo>
                  <a:cubicBezTo>
                    <a:pt x="15220" y="210"/>
                    <a:pt x="15548" y="378"/>
                    <a:pt x="15464" y="412"/>
                  </a:cubicBezTo>
                  <a:cubicBezTo>
                    <a:pt x="15472" y="402"/>
                    <a:pt x="14683" y="92"/>
                    <a:pt x="15078" y="310"/>
                  </a:cubicBezTo>
                  <a:cubicBezTo>
                    <a:pt x="15186" y="370"/>
                    <a:pt x="15338" y="394"/>
                    <a:pt x="15438" y="486"/>
                  </a:cubicBezTo>
                  <a:cubicBezTo>
                    <a:pt x="15548" y="462"/>
                    <a:pt x="15446" y="562"/>
                    <a:pt x="15438" y="486"/>
                  </a:cubicBezTo>
                  <a:cubicBezTo>
                    <a:pt x="15044" y="428"/>
                    <a:pt x="14776" y="260"/>
                    <a:pt x="14407" y="176"/>
                  </a:cubicBezTo>
                  <a:cubicBezTo>
                    <a:pt x="14155" y="210"/>
                    <a:pt x="14599" y="360"/>
                    <a:pt x="14691" y="412"/>
                  </a:cubicBezTo>
                  <a:cubicBezTo>
                    <a:pt x="15010" y="580"/>
                    <a:pt x="15430" y="924"/>
                    <a:pt x="15698" y="1032"/>
                  </a:cubicBezTo>
                  <a:cubicBezTo>
                    <a:pt x="15807" y="1006"/>
                    <a:pt x="15698" y="1107"/>
                    <a:pt x="15698" y="1032"/>
                  </a:cubicBezTo>
                  <a:cubicBezTo>
                    <a:pt x="15430" y="1066"/>
                    <a:pt x="15036" y="822"/>
                    <a:pt x="14691" y="722"/>
                  </a:cubicBezTo>
                  <a:cubicBezTo>
                    <a:pt x="14473" y="654"/>
                    <a:pt x="14776" y="814"/>
                    <a:pt x="14842" y="848"/>
                  </a:cubicBezTo>
                  <a:cubicBezTo>
                    <a:pt x="15404" y="1124"/>
                    <a:pt x="16016" y="1375"/>
                    <a:pt x="16543" y="1677"/>
                  </a:cubicBezTo>
                  <a:cubicBezTo>
                    <a:pt x="18278" y="2658"/>
                    <a:pt x="19571" y="3915"/>
                    <a:pt x="21607" y="4621"/>
                  </a:cubicBezTo>
                  <a:cubicBezTo>
                    <a:pt x="21859" y="4704"/>
                    <a:pt x="22103" y="4729"/>
                    <a:pt x="22153" y="4796"/>
                  </a:cubicBezTo>
                  <a:cubicBezTo>
                    <a:pt x="22145" y="4788"/>
                    <a:pt x="22087" y="4813"/>
                    <a:pt x="22069" y="4796"/>
                  </a:cubicBezTo>
                  <a:cubicBezTo>
                    <a:pt x="22405" y="4914"/>
                    <a:pt x="22816" y="4956"/>
                    <a:pt x="23160" y="5056"/>
                  </a:cubicBezTo>
                  <a:cubicBezTo>
                    <a:pt x="23194" y="5072"/>
                    <a:pt x="23294" y="5030"/>
                    <a:pt x="23286" y="5082"/>
                  </a:cubicBezTo>
                  <a:cubicBezTo>
                    <a:pt x="23504" y="5056"/>
                    <a:pt x="23394" y="5164"/>
                    <a:pt x="23286" y="5082"/>
                  </a:cubicBezTo>
                  <a:cubicBezTo>
                    <a:pt x="23252" y="5072"/>
                    <a:pt x="23152" y="5114"/>
                    <a:pt x="23160" y="5056"/>
                  </a:cubicBezTo>
                  <a:cubicBezTo>
                    <a:pt x="22840" y="5048"/>
                    <a:pt x="22287" y="4888"/>
                    <a:pt x="21943" y="4796"/>
                  </a:cubicBezTo>
                  <a:cubicBezTo>
                    <a:pt x="21859" y="4780"/>
                    <a:pt x="21557" y="4696"/>
                    <a:pt x="21557" y="4696"/>
                  </a:cubicBezTo>
                  <a:cubicBezTo>
                    <a:pt x="21575" y="4687"/>
                    <a:pt x="21591" y="4679"/>
                    <a:pt x="21607" y="4679"/>
                  </a:cubicBezTo>
                  <a:cubicBezTo>
                    <a:pt x="20854" y="4469"/>
                    <a:pt x="20140" y="4109"/>
                    <a:pt x="19511" y="3715"/>
                  </a:cubicBezTo>
                  <a:cubicBezTo>
                    <a:pt x="18246" y="2926"/>
                    <a:pt x="16995" y="1921"/>
                    <a:pt x="15514" y="1291"/>
                  </a:cubicBezTo>
                  <a:cubicBezTo>
                    <a:pt x="14960" y="1049"/>
                    <a:pt x="14399" y="856"/>
                    <a:pt x="13761" y="646"/>
                  </a:cubicBezTo>
                  <a:cubicBezTo>
                    <a:pt x="13559" y="580"/>
                    <a:pt x="13358" y="470"/>
                    <a:pt x="13166" y="436"/>
                  </a:cubicBezTo>
                  <a:cubicBezTo>
                    <a:pt x="12712" y="344"/>
                    <a:pt x="13367" y="654"/>
                    <a:pt x="13476" y="696"/>
                  </a:cubicBezTo>
                  <a:cubicBezTo>
                    <a:pt x="13618" y="748"/>
                    <a:pt x="13777" y="798"/>
                    <a:pt x="13937" y="872"/>
                  </a:cubicBezTo>
                  <a:cubicBezTo>
                    <a:pt x="14105" y="956"/>
                    <a:pt x="13743" y="840"/>
                    <a:pt x="13627" y="798"/>
                  </a:cubicBezTo>
                  <a:cubicBezTo>
                    <a:pt x="13509" y="756"/>
                    <a:pt x="13408" y="730"/>
                    <a:pt x="13292" y="696"/>
                  </a:cubicBezTo>
                  <a:cubicBezTo>
                    <a:pt x="13098" y="630"/>
                    <a:pt x="12285" y="394"/>
                    <a:pt x="12730" y="646"/>
                  </a:cubicBezTo>
                  <a:cubicBezTo>
                    <a:pt x="13040" y="814"/>
                    <a:pt x="13408" y="830"/>
                    <a:pt x="13761" y="982"/>
                  </a:cubicBezTo>
                  <a:cubicBezTo>
                    <a:pt x="13929" y="1049"/>
                    <a:pt x="13609" y="1024"/>
                    <a:pt x="13501" y="1006"/>
                  </a:cubicBezTo>
                  <a:cubicBezTo>
                    <a:pt x="13375" y="982"/>
                    <a:pt x="13242" y="890"/>
                    <a:pt x="13064" y="898"/>
                  </a:cubicBezTo>
                  <a:cubicBezTo>
                    <a:pt x="13024" y="848"/>
                    <a:pt x="12964" y="882"/>
                    <a:pt x="12972" y="898"/>
                  </a:cubicBezTo>
                  <a:cubicBezTo>
                    <a:pt x="12478" y="872"/>
                    <a:pt x="11791" y="730"/>
                    <a:pt x="11178" y="672"/>
                  </a:cubicBezTo>
                  <a:cubicBezTo>
                    <a:pt x="11010" y="654"/>
                    <a:pt x="11303" y="738"/>
                    <a:pt x="11329" y="748"/>
                  </a:cubicBezTo>
                  <a:cubicBezTo>
                    <a:pt x="11681" y="822"/>
                    <a:pt x="12444" y="990"/>
                    <a:pt x="12780" y="1082"/>
                  </a:cubicBezTo>
                  <a:cubicBezTo>
                    <a:pt x="13459" y="1258"/>
                    <a:pt x="13945" y="1417"/>
                    <a:pt x="14247" y="1627"/>
                  </a:cubicBezTo>
                  <a:cubicBezTo>
                    <a:pt x="14221" y="1611"/>
                    <a:pt x="14163" y="1635"/>
                    <a:pt x="14171" y="1653"/>
                  </a:cubicBezTo>
                  <a:cubicBezTo>
                    <a:pt x="14197" y="1669"/>
                    <a:pt x="14473" y="1727"/>
                    <a:pt x="14357" y="1753"/>
                  </a:cubicBezTo>
                  <a:cubicBezTo>
                    <a:pt x="14289" y="1761"/>
                    <a:pt x="14037" y="1611"/>
                    <a:pt x="13987" y="1601"/>
                  </a:cubicBezTo>
                  <a:cubicBezTo>
                    <a:pt x="13903" y="1577"/>
                    <a:pt x="13827" y="1611"/>
                    <a:pt x="13761" y="1601"/>
                  </a:cubicBezTo>
                  <a:cubicBezTo>
                    <a:pt x="13618" y="1577"/>
                    <a:pt x="13509" y="1467"/>
                    <a:pt x="13316" y="1467"/>
                  </a:cubicBezTo>
                  <a:cubicBezTo>
                    <a:pt x="13476" y="1551"/>
                    <a:pt x="13627" y="1643"/>
                    <a:pt x="13785" y="1727"/>
                  </a:cubicBezTo>
                  <a:cubicBezTo>
                    <a:pt x="13819" y="1727"/>
                    <a:pt x="13803" y="1761"/>
                    <a:pt x="13785" y="1727"/>
                  </a:cubicBezTo>
                  <a:cubicBezTo>
                    <a:pt x="13467" y="1661"/>
                    <a:pt x="13224" y="1509"/>
                    <a:pt x="12880" y="1467"/>
                  </a:cubicBezTo>
                  <a:cubicBezTo>
                    <a:pt x="13224" y="1569"/>
                    <a:pt x="13543" y="1703"/>
                    <a:pt x="13861" y="1853"/>
                  </a:cubicBezTo>
                  <a:cubicBezTo>
                    <a:pt x="13987" y="1921"/>
                    <a:pt x="13609" y="1795"/>
                    <a:pt x="13551" y="1777"/>
                  </a:cubicBezTo>
                  <a:cubicBezTo>
                    <a:pt x="12812" y="1527"/>
                    <a:pt x="12125" y="1341"/>
                    <a:pt x="11228" y="1208"/>
                  </a:cubicBezTo>
                  <a:cubicBezTo>
                    <a:pt x="10852" y="1158"/>
                    <a:pt x="11371" y="1275"/>
                    <a:pt x="11463" y="1291"/>
                  </a:cubicBezTo>
                  <a:cubicBezTo>
                    <a:pt x="11823" y="1359"/>
                    <a:pt x="12134" y="1417"/>
                    <a:pt x="12520" y="1519"/>
                  </a:cubicBezTo>
                  <a:cubicBezTo>
                    <a:pt x="12762" y="1585"/>
                    <a:pt x="12159" y="1519"/>
                    <a:pt x="12159" y="1519"/>
                  </a:cubicBezTo>
                  <a:cubicBezTo>
                    <a:pt x="12159" y="1551"/>
                    <a:pt x="12822" y="1719"/>
                    <a:pt x="12856" y="1727"/>
                  </a:cubicBezTo>
                  <a:cubicBezTo>
                    <a:pt x="13148" y="1811"/>
                    <a:pt x="13282" y="1845"/>
                    <a:pt x="13501" y="1963"/>
                  </a:cubicBezTo>
                  <a:cubicBezTo>
                    <a:pt x="13534" y="1963"/>
                    <a:pt x="13576" y="1955"/>
                    <a:pt x="13576" y="1987"/>
                  </a:cubicBezTo>
                  <a:cubicBezTo>
                    <a:pt x="13609" y="1987"/>
                    <a:pt x="13651" y="1979"/>
                    <a:pt x="13651" y="2013"/>
                  </a:cubicBezTo>
                  <a:cubicBezTo>
                    <a:pt x="13761" y="1987"/>
                    <a:pt x="13659" y="2089"/>
                    <a:pt x="13651" y="2013"/>
                  </a:cubicBezTo>
                  <a:cubicBezTo>
                    <a:pt x="13627" y="2005"/>
                    <a:pt x="13585" y="2013"/>
                    <a:pt x="13576" y="1987"/>
                  </a:cubicBezTo>
                  <a:cubicBezTo>
                    <a:pt x="13551" y="1979"/>
                    <a:pt x="13501" y="1987"/>
                    <a:pt x="13501" y="1963"/>
                  </a:cubicBezTo>
                  <a:cubicBezTo>
                    <a:pt x="13300" y="1945"/>
                    <a:pt x="12822" y="1727"/>
                    <a:pt x="12520" y="1727"/>
                  </a:cubicBezTo>
                  <a:cubicBezTo>
                    <a:pt x="12377" y="1727"/>
                    <a:pt x="12444" y="1803"/>
                    <a:pt x="12620" y="1803"/>
                  </a:cubicBezTo>
                  <a:cubicBezTo>
                    <a:pt x="12628" y="1727"/>
                    <a:pt x="12730" y="1829"/>
                    <a:pt x="12620" y="1803"/>
                  </a:cubicBezTo>
                  <a:cubicBezTo>
                    <a:pt x="13090" y="1987"/>
                    <a:pt x="13568" y="2147"/>
                    <a:pt x="13987" y="2373"/>
                  </a:cubicBezTo>
                  <a:cubicBezTo>
                    <a:pt x="14021" y="2373"/>
                    <a:pt x="14063" y="2365"/>
                    <a:pt x="14071" y="2398"/>
                  </a:cubicBezTo>
                  <a:cubicBezTo>
                    <a:pt x="14097" y="2407"/>
                    <a:pt x="14139" y="2390"/>
                    <a:pt x="14147" y="2424"/>
                  </a:cubicBezTo>
                  <a:cubicBezTo>
                    <a:pt x="14181" y="2424"/>
                    <a:pt x="14163" y="2466"/>
                    <a:pt x="14147" y="2424"/>
                  </a:cubicBezTo>
                  <a:cubicBezTo>
                    <a:pt x="14113" y="2424"/>
                    <a:pt x="14071" y="2432"/>
                    <a:pt x="14071" y="2398"/>
                  </a:cubicBezTo>
                  <a:cubicBezTo>
                    <a:pt x="14037" y="2398"/>
                    <a:pt x="13995" y="2407"/>
                    <a:pt x="13987" y="2373"/>
                  </a:cubicBezTo>
                  <a:cubicBezTo>
                    <a:pt x="13074" y="2081"/>
                    <a:pt x="12151" y="1787"/>
                    <a:pt x="11069" y="1653"/>
                  </a:cubicBezTo>
                  <a:cubicBezTo>
                    <a:pt x="11153" y="1685"/>
                    <a:pt x="11581" y="1761"/>
                    <a:pt x="11773" y="1803"/>
                  </a:cubicBezTo>
                  <a:cubicBezTo>
                    <a:pt x="11949" y="1845"/>
                    <a:pt x="11715" y="1853"/>
                    <a:pt x="11715" y="1853"/>
                  </a:cubicBezTo>
                  <a:cubicBezTo>
                    <a:pt x="11773" y="1879"/>
                    <a:pt x="11899" y="1887"/>
                    <a:pt x="11975" y="1913"/>
                  </a:cubicBezTo>
                  <a:cubicBezTo>
                    <a:pt x="13174" y="2231"/>
                    <a:pt x="14247" y="2608"/>
                    <a:pt x="15278" y="3120"/>
                  </a:cubicBezTo>
                  <a:cubicBezTo>
                    <a:pt x="16141" y="3547"/>
                    <a:pt x="16769" y="3967"/>
                    <a:pt x="17550" y="4487"/>
                  </a:cubicBezTo>
                  <a:cubicBezTo>
                    <a:pt x="17667" y="4571"/>
                    <a:pt x="18002" y="4771"/>
                    <a:pt x="18170" y="4930"/>
                  </a:cubicBezTo>
                  <a:cubicBezTo>
                    <a:pt x="18196" y="4946"/>
                    <a:pt x="18246" y="4964"/>
                    <a:pt x="18196" y="4980"/>
                  </a:cubicBezTo>
                  <a:cubicBezTo>
                    <a:pt x="18112" y="5006"/>
                    <a:pt x="17566" y="4587"/>
                    <a:pt x="17449" y="4519"/>
                  </a:cubicBezTo>
                  <a:cubicBezTo>
                    <a:pt x="16711" y="4051"/>
                    <a:pt x="16066" y="3606"/>
                    <a:pt x="15152" y="3228"/>
                  </a:cubicBezTo>
                  <a:cubicBezTo>
                    <a:pt x="14625" y="3002"/>
                    <a:pt x="14021" y="2742"/>
                    <a:pt x="13425" y="2549"/>
                  </a:cubicBezTo>
                  <a:cubicBezTo>
                    <a:pt x="12620" y="2306"/>
                    <a:pt x="11949" y="2105"/>
                    <a:pt x="10994" y="2089"/>
                  </a:cubicBezTo>
                  <a:cubicBezTo>
                    <a:pt x="11303" y="2173"/>
                    <a:pt x="11673" y="2197"/>
                    <a:pt x="11949" y="2323"/>
                  </a:cubicBezTo>
                  <a:cubicBezTo>
                    <a:pt x="12051" y="2323"/>
                    <a:pt x="12125" y="2331"/>
                    <a:pt x="12185" y="2373"/>
                  </a:cubicBezTo>
                  <a:cubicBezTo>
                    <a:pt x="12318" y="2348"/>
                    <a:pt x="12218" y="2448"/>
                    <a:pt x="12185" y="2373"/>
                  </a:cubicBezTo>
                  <a:cubicBezTo>
                    <a:pt x="12084" y="2373"/>
                    <a:pt x="12009" y="2365"/>
                    <a:pt x="11949" y="2323"/>
                  </a:cubicBezTo>
                  <a:cubicBezTo>
                    <a:pt x="11823" y="2323"/>
                    <a:pt x="11371" y="2189"/>
                    <a:pt x="11153" y="2189"/>
                  </a:cubicBezTo>
                  <a:cubicBezTo>
                    <a:pt x="10910" y="2189"/>
                    <a:pt x="11195" y="2223"/>
                    <a:pt x="11253" y="2273"/>
                  </a:cubicBezTo>
                  <a:cubicBezTo>
                    <a:pt x="11421" y="2239"/>
                    <a:pt x="11311" y="2348"/>
                    <a:pt x="11253" y="2273"/>
                  </a:cubicBezTo>
                  <a:cubicBezTo>
                    <a:pt x="11027" y="2247"/>
                    <a:pt x="10952" y="2214"/>
                    <a:pt x="10792" y="2247"/>
                  </a:cubicBezTo>
                  <a:cubicBezTo>
                    <a:pt x="10800" y="2239"/>
                    <a:pt x="10952" y="2239"/>
                    <a:pt x="10944" y="2273"/>
                  </a:cubicBezTo>
                  <a:cubicBezTo>
                    <a:pt x="10926" y="2323"/>
                    <a:pt x="10374" y="2273"/>
                    <a:pt x="10684" y="2373"/>
                  </a:cubicBezTo>
                  <a:cubicBezTo>
                    <a:pt x="10884" y="2432"/>
                    <a:pt x="11203" y="2448"/>
                    <a:pt x="11405" y="2498"/>
                  </a:cubicBezTo>
                  <a:cubicBezTo>
                    <a:pt x="11571" y="2540"/>
                    <a:pt x="11807" y="2642"/>
                    <a:pt x="12051" y="2708"/>
                  </a:cubicBezTo>
                  <a:cubicBezTo>
                    <a:pt x="12143" y="2734"/>
                    <a:pt x="12335" y="2768"/>
                    <a:pt x="12444" y="2810"/>
                  </a:cubicBezTo>
                  <a:cubicBezTo>
                    <a:pt x="12746" y="2926"/>
                    <a:pt x="12243" y="2784"/>
                    <a:pt x="12109" y="2758"/>
                  </a:cubicBezTo>
                  <a:cubicBezTo>
                    <a:pt x="11765" y="2692"/>
                    <a:pt x="11639" y="2692"/>
                    <a:pt x="11279" y="2658"/>
                  </a:cubicBezTo>
                  <a:cubicBezTo>
                    <a:pt x="11136" y="2642"/>
                    <a:pt x="10784" y="2616"/>
                    <a:pt x="11069" y="2708"/>
                  </a:cubicBezTo>
                  <a:cubicBezTo>
                    <a:pt x="11447" y="2826"/>
                    <a:pt x="11823" y="2842"/>
                    <a:pt x="12209" y="2994"/>
                  </a:cubicBezTo>
                  <a:cubicBezTo>
                    <a:pt x="12444" y="3086"/>
                    <a:pt x="11925" y="2960"/>
                    <a:pt x="11689" y="2918"/>
                  </a:cubicBezTo>
                  <a:cubicBezTo>
                    <a:pt x="11555" y="2884"/>
                    <a:pt x="10792" y="2800"/>
                    <a:pt x="11203" y="2918"/>
                  </a:cubicBezTo>
                  <a:cubicBezTo>
                    <a:pt x="11287" y="2944"/>
                    <a:pt x="11631" y="3002"/>
                    <a:pt x="11615" y="3018"/>
                  </a:cubicBezTo>
                  <a:cubicBezTo>
                    <a:pt x="11571" y="3062"/>
                    <a:pt x="11303" y="2994"/>
                    <a:pt x="11279" y="2994"/>
                  </a:cubicBezTo>
                  <a:cubicBezTo>
                    <a:pt x="10742" y="2918"/>
                    <a:pt x="10256" y="2876"/>
                    <a:pt x="9677" y="2834"/>
                  </a:cubicBezTo>
                  <a:cubicBezTo>
                    <a:pt x="9485" y="2826"/>
                    <a:pt x="9367" y="2800"/>
                    <a:pt x="9215" y="2810"/>
                  </a:cubicBezTo>
                  <a:cubicBezTo>
                    <a:pt x="9207" y="2810"/>
                    <a:pt x="9107" y="2842"/>
                    <a:pt x="9107" y="2860"/>
                  </a:cubicBezTo>
                  <a:cubicBezTo>
                    <a:pt x="9123" y="2894"/>
                    <a:pt x="10180" y="3028"/>
                    <a:pt x="10248" y="3044"/>
                  </a:cubicBezTo>
                  <a:cubicBezTo>
                    <a:pt x="10792" y="3162"/>
                    <a:pt x="10826" y="3154"/>
                    <a:pt x="11329" y="3254"/>
                  </a:cubicBezTo>
                  <a:cubicBezTo>
                    <a:pt x="12117" y="3404"/>
                    <a:pt x="12646" y="3564"/>
                    <a:pt x="13342" y="3815"/>
                  </a:cubicBezTo>
                  <a:cubicBezTo>
                    <a:pt x="13450" y="3789"/>
                    <a:pt x="13350" y="3899"/>
                    <a:pt x="13342" y="3815"/>
                  </a:cubicBezTo>
                  <a:cubicBezTo>
                    <a:pt x="12562" y="3614"/>
                    <a:pt x="11849" y="3354"/>
                    <a:pt x="10944" y="3280"/>
                  </a:cubicBezTo>
                  <a:cubicBezTo>
                    <a:pt x="10860" y="3196"/>
                    <a:pt x="10750" y="3304"/>
                    <a:pt x="10944" y="3280"/>
                  </a:cubicBezTo>
                  <a:cubicBezTo>
                    <a:pt x="10960" y="3288"/>
                    <a:pt x="11531" y="3438"/>
                    <a:pt x="11539" y="3430"/>
                  </a:cubicBezTo>
                  <a:cubicBezTo>
                    <a:pt x="11521" y="3446"/>
                    <a:pt x="10768" y="3354"/>
                    <a:pt x="11203" y="3505"/>
                  </a:cubicBezTo>
                  <a:cubicBezTo>
                    <a:pt x="11353" y="3564"/>
                    <a:pt x="11563" y="3597"/>
                    <a:pt x="11773" y="3639"/>
                  </a:cubicBezTo>
                  <a:cubicBezTo>
                    <a:pt x="12017" y="3689"/>
                    <a:pt x="11949" y="3681"/>
                    <a:pt x="12084" y="3715"/>
                  </a:cubicBezTo>
                  <a:cubicBezTo>
                    <a:pt x="12344" y="3789"/>
                    <a:pt x="11773" y="3673"/>
                    <a:pt x="11749" y="3665"/>
                  </a:cubicBezTo>
                  <a:cubicBezTo>
                    <a:pt x="11363" y="3589"/>
                    <a:pt x="10944" y="3514"/>
                    <a:pt x="10482" y="3480"/>
                  </a:cubicBezTo>
                  <a:cubicBezTo>
                    <a:pt x="11497" y="3715"/>
                    <a:pt x="12670" y="3941"/>
                    <a:pt x="13651" y="4311"/>
                  </a:cubicBezTo>
                  <a:cubicBezTo>
                    <a:pt x="13887" y="4393"/>
                    <a:pt x="14139" y="4469"/>
                    <a:pt x="14323" y="4621"/>
                  </a:cubicBezTo>
                  <a:cubicBezTo>
                    <a:pt x="14431" y="4595"/>
                    <a:pt x="14331" y="4696"/>
                    <a:pt x="14323" y="4621"/>
                  </a:cubicBezTo>
                  <a:cubicBezTo>
                    <a:pt x="13408" y="4277"/>
                    <a:pt x="12377" y="3925"/>
                    <a:pt x="11253" y="3739"/>
                  </a:cubicBezTo>
                  <a:cubicBezTo>
                    <a:pt x="10868" y="3681"/>
                    <a:pt x="10456" y="3606"/>
                    <a:pt x="10088" y="3589"/>
                  </a:cubicBezTo>
                  <a:cubicBezTo>
                    <a:pt x="10054" y="3581"/>
                    <a:pt x="9870" y="3564"/>
                    <a:pt x="9836" y="3606"/>
                  </a:cubicBezTo>
                  <a:cubicBezTo>
                    <a:pt x="9878" y="3581"/>
                    <a:pt x="10146" y="3656"/>
                    <a:pt x="10130" y="3665"/>
                  </a:cubicBezTo>
                  <a:cubicBezTo>
                    <a:pt x="10280" y="3681"/>
                    <a:pt x="10448" y="3689"/>
                    <a:pt x="10632" y="3739"/>
                  </a:cubicBezTo>
                  <a:cubicBezTo>
                    <a:pt x="10792" y="3781"/>
                    <a:pt x="10910" y="3857"/>
                    <a:pt x="10582" y="3815"/>
                  </a:cubicBezTo>
                  <a:cubicBezTo>
                    <a:pt x="10112" y="3757"/>
                    <a:pt x="10834" y="3873"/>
                    <a:pt x="11069" y="3925"/>
                  </a:cubicBezTo>
                  <a:cubicBezTo>
                    <a:pt x="12536" y="4209"/>
                    <a:pt x="13853" y="4671"/>
                    <a:pt x="15002" y="5240"/>
                  </a:cubicBezTo>
                  <a:cubicBezTo>
                    <a:pt x="15018" y="5240"/>
                    <a:pt x="15052" y="5240"/>
                    <a:pt x="15052" y="5266"/>
                  </a:cubicBezTo>
                  <a:cubicBezTo>
                    <a:pt x="15160" y="5240"/>
                    <a:pt x="15052" y="5342"/>
                    <a:pt x="15052" y="5266"/>
                  </a:cubicBezTo>
                  <a:cubicBezTo>
                    <a:pt x="15026" y="5258"/>
                    <a:pt x="15002" y="5266"/>
                    <a:pt x="15002" y="5240"/>
                  </a:cubicBezTo>
                  <a:cubicBezTo>
                    <a:pt x="13258" y="4469"/>
                    <a:pt x="11169" y="3873"/>
                    <a:pt x="8981" y="3739"/>
                  </a:cubicBezTo>
                  <a:cubicBezTo>
                    <a:pt x="8420" y="3707"/>
                    <a:pt x="7764" y="3647"/>
                    <a:pt x="7119" y="3689"/>
                  </a:cubicBezTo>
                  <a:cubicBezTo>
                    <a:pt x="6767" y="3715"/>
                    <a:pt x="7295" y="3697"/>
                    <a:pt x="7513" y="3715"/>
                  </a:cubicBezTo>
                  <a:cubicBezTo>
                    <a:pt x="7722" y="3739"/>
                    <a:pt x="8294" y="3739"/>
                    <a:pt x="8570" y="3789"/>
                  </a:cubicBezTo>
                  <a:cubicBezTo>
                    <a:pt x="8763" y="3833"/>
                    <a:pt x="8268" y="3815"/>
                    <a:pt x="8126" y="3815"/>
                  </a:cubicBezTo>
                  <a:cubicBezTo>
                    <a:pt x="6977" y="3823"/>
                    <a:pt x="5542" y="3915"/>
                    <a:pt x="4285" y="3999"/>
                  </a:cubicBezTo>
                  <a:cubicBezTo>
                    <a:pt x="3891" y="4025"/>
                    <a:pt x="3236" y="4125"/>
                    <a:pt x="2734" y="4235"/>
                  </a:cubicBezTo>
                  <a:cubicBezTo>
                    <a:pt x="2390" y="4301"/>
                    <a:pt x="2063" y="4403"/>
                    <a:pt x="2021" y="4419"/>
                  </a:cubicBezTo>
                  <a:cubicBezTo>
                    <a:pt x="2021" y="4419"/>
                    <a:pt x="2029" y="4411"/>
                    <a:pt x="2037" y="4411"/>
                  </a:cubicBezTo>
                  <a:cubicBezTo>
                    <a:pt x="2013" y="4419"/>
                    <a:pt x="2013" y="4419"/>
                    <a:pt x="2021" y="4419"/>
                  </a:cubicBezTo>
                  <a:cubicBezTo>
                    <a:pt x="1853" y="4469"/>
                    <a:pt x="1685" y="4503"/>
                    <a:pt x="1517" y="4571"/>
                  </a:cubicBezTo>
                  <a:cubicBezTo>
                    <a:pt x="1140" y="4721"/>
                    <a:pt x="1837" y="4519"/>
                    <a:pt x="1929" y="4487"/>
                  </a:cubicBezTo>
                  <a:cubicBezTo>
                    <a:pt x="2683" y="4277"/>
                    <a:pt x="3404" y="4109"/>
                    <a:pt x="4385" y="4025"/>
                  </a:cubicBezTo>
                  <a:cubicBezTo>
                    <a:pt x="4855" y="3983"/>
                    <a:pt x="5358" y="3975"/>
                    <a:pt x="5912" y="3949"/>
                  </a:cubicBezTo>
                  <a:cubicBezTo>
                    <a:pt x="6407" y="3925"/>
                    <a:pt x="6993" y="3841"/>
                    <a:pt x="7404" y="3899"/>
                  </a:cubicBezTo>
                  <a:cubicBezTo>
                    <a:pt x="7722" y="3941"/>
                    <a:pt x="7304" y="3949"/>
                    <a:pt x="7119" y="3949"/>
                  </a:cubicBezTo>
                  <a:cubicBezTo>
                    <a:pt x="6675" y="3949"/>
                    <a:pt x="6155" y="3957"/>
                    <a:pt x="5728" y="4025"/>
                  </a:cubicBezTo>
                  <a:cubicBezTo>
                    <a:pt x="5450" y="4067"/>
                    <a:pt x="6063" y="4033"/>
                    <a:pt x="6163" y="4025"/>
                  </a:cubicBezTo>
                  <a:cubicBezTo>
                    <a:pt x="6633" y="4009"/>
                    <a:pt x="7103" y="4009"/>
                    <a:pt x="7538" y="4025"/>
                  </a:cubicBezTo>
                  <a:cubicBezTo>
                    <a:pt x="9015" y="4091"/>
                    <a:pt x="10390" y="4335"/>
                    <a:pt x="11757" y="4645"/>
                  </a:cubicBezTo>
                  <a:cubicBezTo>
                    <a:pt x="11899" y="4679"/>
                    <a:pt x="12041" y="4713"/>
                    <a:pt x="12185" y="4746"/>
                  </a:cubicBezTo>
                  <a:cubicBezTo>
                    <a:pt x="12260" y="4746"/>
                    <a:pt x="12327" y="4763"/>
                    <a:pt x="12360" y="4796"/>
                  </a:cubicBezTo>
                  <a:cubicBezTo>
                    <a:pt x="12502" y="4771"/>
                    <a:pt x="12394" y="4880"/>
                    <a:pt x="12360" y="4796"/>
                  </a:cubicBezTo>
                  <a:cubicBezTo>
                    <a:pt x="12285" y="4804"/>
                    <a:pt x="12218" y="4788"/>
                    <a:pt x="12185" y="4746"/>
                  </a:cubicBezTo>
                  <a:cubicBezTo>
                    <a:pt x="12041" y="4713"/>
                    <a:pt x="11899" y="4679"/>
                    <a:pt x="11757" y="4645"/>
                  </a:cubicBezTo>
                  <a:cubicBezTo>
                    <a:pt x="9753" y="4209"/>
                    <a:pt x="7035" y="4109"/>
                    <a:pt x="4671" y="4285"/>
                  </a:cubicBezTo>
                  <a:cubicBezTo>
                    <a:pt x="3757" y="4353"/>
                    <a:pt x="2541" y="4503"/>
                    <a:pt x="1727" y="4771"/>
                  </a:cubicBezTo>
                  <a:cubicBezTo>
                    <a:pt x="1325" y="4905"/>
                    <a:pt x="956" y="5030"/>
                    <a:pt x="898" y="5266"/>
                  </a:cubicBezTo>
                  <a:cubicBezTo>
                    <a:pt x="914" y="5216"/>
                    <a:pt x="906" y="5374"/>
                    <a:pt x="898" y="5366"/>
                  </a:cubicBezTo>
                  <a:cubicBezTo>
                    <a:pt x="922" y="5392"/>
                    <a:pt x="1108" y="5342"/>
                    <a:pt x="1082" y="5392"/>
                  </a:cubicBezTo>
                  <a:cubicBezTo>
                    <a:pt x="1024" y="5484"/>
                    <a:pt x="814" y="5374"/>
                    <a:pt x="772" y="5442"/>
                  </a:cubicBezTo>
                  <a:cubicBezTo>
                    <a:pt x="696" y="5552"/>
                    <a:pt x="922" y="5576"/>
                    <a:pt x="972" y="5576"/>
                  </a:cubicBezTo>
                  <a:cubicBezTo>
                    <a:pt x="1014" y="5576"/>
                    <a:pt x="1358" y="5468"/>
                    <a:pt x="1082" y="5576"/>
                  </a:cubicBezTo>
                  <a:cubicBezTo>
                    <a:pt x="1066" y="5576"/>
                    <a:pt x="1014" y="5626"/>
                    <a:pt x="998" y="5626"/>
                  </a:cubicBezTo>
                  <a:cubicBezTo>
                    <a:pt x="906" y="5652"/>
                    <a:pt x="754" y="5584"/>
                    <a:pt x="772" y="5778"/>
                  </a:cubicBezTo>
                  <a:cubicBezTo>
                    <a:pt x="772" y="5836"/>
                    <a:pt x="838" y="5828"/>
                    <a:pt x="822" y="5911"/>
                  </a:cubicBezTo>
                  <a:cubicBezTo>
                    <a:pt x="822" y="5920"/>
                    <a:pt x="722" y="5903"/>
                    <a:pt x="722" y="5911"/>
                  </a:cubicBezTo>
                  <a:cubicBezTo>
                    <a:pt x="688" y="5978"/>
                    <a:pt x="764" y="5928"/>
                    <a:pt x="772" y="6002"/>
                  </a:cubicBezTo>
                  <a:cubicBezTo>
                    <a:pt x="764" y="5978"/>
                    <a:pt x="688" y="6102"/>
                    <a:pt x="712" y="6094"/>
                  </a:cubicBezTo>
                  <a:cubicBezTo>
                    <a:pt x="604" y="6196"/>
                    <a:pt x="428" y="6170"/>
                    <a:pt x="436" y="6296"/>
                  </a:cubicBezTo>
                  <a:cubicBezTo>
                    <a:pt x="436" y="6371"/>
                    <a:pt x="612" y="6262"/>
                    <a:pt x="638" y="6371"/>
                  </a:cubicBezTo>
                  <a:cubicBezTo>
                    <a:pt x="646" y="6396"/>
                    <a:pt x="151" y="6581"/>
                    <a:pt x="460" y="6655"/>
                  </a:cubicBezTo>
                  <a:cubicBezTo>
                    <a:pt x="528" y="6673"/>
                    <a:pt x="578" y="6673"/>
                    <a:pt x="586" y="6673"/>
                  </a:cubicBezTo>
                  <a:cubicBezTo>
                    <a:pt x="578" y="6673"/>
                    <a:pt x="544" y="6681"/>
                    <a:pt x="486" y="6705"/>
                  </a:cubicBezTo>
                  <a:cubicBezTo>
                    <a:pt x="486" y="6705"/>
                    <a:pt x="402" y="6781"/>
                    <a:pt x="410" y="6791"/>
                  </a:cubicBezTo>
                  <a:cubicBezTo>
                    <a:pt x="428" y="6807"/>
                    <a:pt x="814" y="6665"/>
                    <a:pt x="612" y="6757"/>
                  </a:cubicBezTo>
                  <a:cubicBezTo>
                    <a:pt x="654" y="6739"/>
                    <a:pt x="268" y="6925"/>
                    <a:pt x="276" y="6891"/>
                  </a:cubicBezTo>
                  <a:cubicBezTo>
                    <a:pt x="234" y="7009"/>
                    <a:pt x="494" y="6975"/>
                    <a:pt x="486" y="7041"/>
                  </a:cubicBezTo>
                  <a:cubicBezTo>
                    <a:pt x="486" y="7041"/>
                    <a:pt x="0" y="7167"/>
                    <a:pt x="252" y="7201"/>
                  </a:cubicBezTo>
                  <a:cubicBezTo>
                    <a:pt x="368" y="7219"/>
                    <a:pt x="452" y="7311"/>
                    <a:pt x="536" y="7327"/>
                  </a:cubicBezTo>
                  <a:cubicBezTo>
                    <a:pt x="612" y="7343"/>
                    <a:pt x="696" y="7293"/>
                    <a:pt x="722" y="7301"/>
                  </a:cubicBezTo>
                  <a:cubicBezTo>
                    <a:pt x="796" y="7343"/>
                    <a:pt x="670" y="7411"/>
                    <a:pt x="822" y="7436"/>
                  </a:cubicBezTo>
                  <a:cubicBezTo>
                    <a:pt x="956" y="7453"/>
                    <a:pt x="1241" y="7285"/>
                    <a:pt x="1619" y="7151"/>
                  </a:cubicBezTo>
                  <a:cubicBezTo>
                    <a:pt x="2892" y="6681"/>
                    <a:pt x="4529" y="6665"/>
                    <a:pt x="6113" y="6530"/>
                  </a:cubicBezTo>
                  <a:cubicBezTo>
                    <a:pt x="6859" y="6463"/>
                    <a:pt x="7597" y="6581"/>
                    <a:pt x="8310" y="6605"/>
                  </a:cubicBezTo>
                  <a:cubicBezTo>
                    <a:pt x="8737" y="6623"/>
                    <a:pt x="9149" y="6623"/>
                    <a:pt x="9551" y="6655"/>
                  </a:cubicBezTo>
                  <a:cubicBezTo>
                    <a:pt x="10146" y="6715"/>
                    <a:pt x="10708" y="6865"/>
                    <a:pt x="11279" y="6883"/>
                  </a:cubicBezTo>
                  <a:cubicBezTo>
                    <a:pt x="11261" y="6865"/>
                    <a:pt x="11329" y="6841"/>
                    <a:pt x="11379" y="6891"/>
                  </a:cubicBezTo>
                  <a:cubicBezTo>
                    <a:pt x="11597" y="6907"/>
                    <a:pt x="11303" y="6941"/>
                    <a:pt x="11513" y="6915"/>
                  </a:cubicBezTo>
                  <a:cubicBezTo>
                    <a:pt x="11731" y="6891"/>
                    <a:pt x="11413" y="6991"/>
                    <a:pt x="11639" y="6967"/>
                  </a:cubicBezTo>
                  <a:cubicBezTo>
                    <a:pt x="11673" y="6891"/>
                    <a:pt x="11781" y="6991"/>
                    <a:pt x="11639" y="6967"/>
                  </a:cubicBezTo>
                  <a:cubicBezTo>
                    <a:pt x="11689" y="7009"/>
                    <a:pt x="11765" y="7017"/>
                    <a:pt x="11849" y="7017"/>
                  </a:cubicBezTo>
                  <a:cubicBezTo>
                    <a:pt x="11849" y="7009"/>
                    <a:pt x="11849" y="6999"/>
                    <a:pt x="11849" y="6991"/>
                  </a:cubicBezTo>
                  <a:cubicBezTo>
                    <a:pt x="11715" y="7025"/>
                    <a:pt x="11815" y="6915"/>
                    <a:pt x="11849" y="6991"/>
                  </a:cubicBezTo>
                  <a:cubicBezTo>
                    <a:pt x="11883" y="6999"/>
                    <a:pt x="11941" y="6983"/>
                    <a:pt x="11949" y="7017"/>
                  </a:cubicBezTo>
                  <a:cubicBezTo>
                    <a:pt x="11983" y="7025"/>
                    <a:pt x="12017" y="7033"/>
                    <a:pt x="12041" y="7041"/>
                  </a:cubicBezTo>
                  <a:cubicBezTo>
                    <a:pt x="12017" y="7041"/>
                    <a:pt x="11967" y="7059"/>
                    <a:pt x="11975" y="7067"/>
                  </a:cubicBezTo>
                  <a:cubicBezTo>
                    <a:pt x="11991" y="7083"/>
                    <a:pt x="12067" y="7059"/>
                    <a:pt x="12051" y="7041"/>
                  </a:cubicBezTo>
                  <a:lnTo>
                    <a:pt x="12051" y="7041"/>
                  </a:lnTo>
                  <a:cubicBezTo>
                    <a:pt x="12780" y="7219"/>
                    <a:pt x="13509" y="7486"/>
                    <a:pt x="14171" y="7770"/>
                  </a:cubicBezTo>
                  <a:cubicBezTo>
                    <a:pt x="14389" y="7864"/>
                    <a:pt x="14591" y="8022"/>
                    <a:pt x="14817" y="8106"/>
                  </a:cubicBezTo>
                  <a:cubicBezTo>
                    <a:pt x="14994" y="8166"/>
                    <a:pt x="15170" y="8166"/>
                    <a:pt x="15338" y="8232"/>
                  </a:cubicBezTo>
                  <a:cubicBezTo>
                    <a:pt x="15606" y="8342"/>
                    <a:pt x="15874" y="8550"/>
                    <a:pt x="16158" y="8727"/>
                  </a:cubicBezTo>
                  <a:cubicBezTo>
                    <a:pt x="16955" y="9205"/>
                    <a:pt x="17700" y="9775"/>
                    <a:pt x="18480" y="10270"/>
                  </a:cubicBezTo>
                  <a:cubicBezTo>
                    <a:pt x="19361" y="10832"/>
                    <a:pt x="20384" y="11317"/>
                    <a:pt x="21659" y="11611"/>
                  </a:cubicBezTo>
                  <a:cubicBezTo>
                    <a:pt x="21859" y="11661"/>
                    <a:pt x="22388" y="11753"/>
                    <a:pt x="22129" y="11669"/>
                  </a:cubicBezTo>
                  <a:cubicBezTo>
                    <a:pt x="21247" y="11367"/>
                    <a:pt x="20450" y="11209"/>
                    <a:pt x="19697" y="10814"/>
                  </a:cubicBezTo>
                  <a:cubicBezTo>
                    <a:pt x="19621" y="10772"/>
                    <a:pt x="19243" y="10538"/>
                    <a:pt x="19571" y="10688"/>
                  </a:cubicBezTo>
                  <a:cubicBezTo>
                    <a:pt x="20124" y="10940"/>
                    <a:pt x="20878" y="11251"/>
                    <a:pt x="21557" y="11435"/>
                  </a:cubicBezTo>
                  <a:cubicBezTo>
                    <a:pt x="21943" y="11535"/>
                    <a:pt x="22380" y="11619"/>
                    <a:pt x="22774" y="11695"/>
                  </a:cubicBezTo>
                  <a:cubicBezTo>
                    <a:pt x="23789" y="11879"/>
                    <a:pt x="24677" y="11871"/>
                    <a:pt x="25844" y="11921"/>
                  </a:cubicBezTo>
                  <a:cubicBezTo>
                    <a:pt x="26497" y="11955"/>
                    <a:pt x="27888" y="11955"/>
                    <a:pt x="28476" y="11921"/>
                  </a:cubicBezTo>
                  <a:cubicBezTo>
                    <a:pt x="28468" y="11921"/>
                    <a:pt x="29021" y="11939"/>
                    <a:pt x="29021" y="11871"/>
                  </a:cubicBezTo>
                  <a:cubicBezTo>
                    <a:pt x="29021" y="11855"/>
                    <a:pt x="28593" y="11795"/>
                    <a:pt x="28551" y="11795"/>
                  </a:cubicBezTo>
                  <a:cubicBezTo>
                    <a:pt x="28501" y="11795"/>
                    <a:pt x="28459" y="11845"/>
                    <a:pt x="28426" y="11845"/>
                  </a:cubicBezTo>
                  <a:cubicBezTo>
                    <a:pt x="28232" y="11863"/>
                    <a:pt x="27972" y="11829"/>
                    <a:pt x="27730" y="11821"/>
                  </a:cubicBezTo>
                  <a:cubicBezTo>
                    <a:pt x="26731" y="11779"/>
                    <a:pt x="25592" y="11803"/>
                    <a:pt x="24527" y="11721"/>
                  </a:cubicBezTo>
                  <a:cubicBezTo>
                    <a:pt x="24157" y="11687"/>
                    <a:pt x="23671" y="11569"/>
                    <a:pt x="23286" y="11511"/>
                  </a:cubicBezTo>
                  <a:cubicBezTo>
                    <a:pt x="23244" y="11493"/>
                    <a:pt x="23134" y="11543"/>
                    <a:pt x="23134" y="11485"/>
                  </a:cubicBezTo>
                  <a:cubicBezTo>
                    <a:pt x="23084" y="11469"/>
                    <a:pt x="22984" y="11519"/>
                    <a:pt x="22974" y="11459"/>
                  </a:cubicBezTo>
                  <a:cubicBezTo>
                    <a:pt x="22932" y="11443"/>
                    <a:pt x="22824" y="11493"/>
                    <a:pt x="22824" y="11435"/>
                  </a:cubicBezTo>
                  <a:cubicBezTo>
                    <a:pt x="22656" y="11459"/>
                    <a:pt x="22764" y="11351"/>
                    <a:pt x="22824" y="11435"/>
                  </a:cubicBezTo>
                  <a:cubicBezTo>
                    <a:pt x="22866" y="11451"/>
                    <a:pt x="22974" y="11401"/>
                    <a:pt x="22974" y="11459"/>
                  </a:cubicBezTo>
                  <a:cubicBezTo>
                    <a:pt x="23026" y="11477"/>
                    <a:pt x="23126" y="11427"/>
                    <a:pt x="23134" y="11485"/>
                  </a:cubicBezTo>
                  <a:cubicBezTo>
                    <a:pt x="23176" y="11501"/>
                    <a:pt x="23286" y="11451"/>
                    <a:pt x="23286" y="11511"/>
                  </a:cubicBezTo>
                  <a:cubicBezTo>
                    <a:pt x="23352" y="11485"/>
                    <a:pt x="23621" y="11561"/>
                    <a:pt x="23671" y="11561"/>
                  </a:cubicBezTo>
                  <a:cubicBezTo>
                    <a:pt x="23931" y="11585"/>
                    <a:pt x="23504" y="11493"/>
                    <a:pt x="23260" y="11459"/>
                  </a:cubicBezTo>
                  <a:cubicBezTo>
                    <a:pt x="23008" y="11417"/>
                    <a:pt x="22866" y="11393"/>
                    <a:pt x="22690" y="11385"/>
                  </a:cubicBezTo>
                  <a:cubicBezTo>
                    <a:pt x="22606" y="11459"/>
                    <a:pt x="22497" y="11351"/>
                    <a:pt x="22690" y="11385"/>
                  </a:cubicBezTo>
                  <a:cubicBezTo>
                    <a:pt x="22371" y="11292"/>
                    <a:pt x="23084" y="11385"/>
                    <a:pt x="23286" y="11409"/>
                  </a:cubicBezTo>
                  <a:cubicBezTo>
                    <a:pt x="23612" y="11451"/>
                    <a:pt x="23923" y="11527"/>
                    <a:pt x="24267" y="11535"/>
                  </a:cubicBezTo>
                  <a:cubicBezTo>
                    <a:pt x="24627" y="11553"/>
                    <a:pt x="24845" y="11519"/>
                    <a:pt x="25248" y="11535"/>
                  </a:cubicBezTo>
                  <a:cubicBezTo>
                    <a:pt x="26615" y="11603"/>
                    <a:pt x="28242" y="11635"/>
                    <a:pt x="29331" y="11485"/>
                  </a:cubicBezTo>
                  <a:cubicBezTo>
                    <a:pt x="29692" y="11435"/>
                    <a:pt x="30044" y="11351"/>
                    <a:pt x="30388" y="11301"/>
                  </a:cubicBezTo>
                  <a:cubicBezTo>
                    <a:pt x="30782" y="11251"/>
                    <a:pt x="31167" y="11242"/>
                    <a:pt x="31469" y="11150"/>
                  </a:cubicBezTo>
                  <a:cubicBezTo>
                    <a:pt x="31487" y="11142"/>
                    <a:pt x="31545" y="11083"/>
                    <a:pt x="31629" y="11050"/>
                  </a:cubicBezTo>
                  <a:cubicBezTo>
                    <a:pt x="31587" y="11066"/>
                    <a:pt x="31855" y="11050"/>
                    <a:pt x="31781" y="10966"/>
                  </a:cubicBezTo>
                </a:path>
              </a:pathLst>
            </a:custGeom>
            <a:solidFill>
              <a:srgbClr val="B5E0E9"/>
            </a:solidFill>
            <a:ln w="3175">
              <a:noFill/>
              <a:prstDash val="sysDash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ïŝḻiḓê"/>
            <p:cNvSpPr/>
            <p:nvPr/>
          </p:nvSpPr>
          <p:spPr bwMode="auto">
            <a:xfrm flipH="1">
              <a:off x="6029596" y="425593"/>
              <a:ext cx="1574069" cy="327464"/>
            </a:xfrm>
            <a:custGeom>
              <a:avLst/>
              <a:gdLst>
                <a:gd name="T0" fmla="*/ 29692 w 31855"/>
                <a:gd name="T1" fmla="*/ 10966 h 11955"/>
                <a:gd name="T2" fmla="*/ 29483 w 31855"/>
                <a:gd name="T3" fmla="*/ 10656 h 11955"/>
                <a:gd name="T4" fmla="*/ 29171 w 31855"/>
                <a:gd name="T5" fmla="*/ 10428 h 11955"/>
                <a:gd name="T6" fmla="*/ 31629 w 31855"/>
                <a:gd name="T7" fmla="*/ 9884 h 11955"/>
                <a:gd name="T8" fmla="*/ 29667 w 31855"/>
                <a:gd name="T9" fmla="*/ 9909 h 11955"/>
                <a:gd name="T10" fmla="*/ 31159 w 31855"/>
                <a:gd name="T11" fmla="*/ 9523 h 11955"/>
                <a:gd name="T12" fmla="*/ 30246 w 31855"/>
                <a:gd name="T13" fmla="*/ 9423 h 11955"/>
                <a:gd name="T14" fmla="*/ 29331 w 31855"/>
                <a:gd name="T15" fmla="*/ 9289 h 11955"/>
                <a:gd name="T16" fmla="*/ 27210 w 31855"/>
                <a:gd name="T17" fmla="*/ 9087 h 11955"/>
                <a:gd name="T18" fmla="*/ 29381 w 31855"/>
                <a:gd name="T19" fmla="*/ 8777 h 11955"/>
                <a:gd name="T20" fmla="*/ 28266 w 31855"/>
                <a:gd name="T21" fmla="*/ 8618 h 11955"/>
                <a:gd name="T22" fmla="*/ 29533 w 31855"/>
                <a:gd name="T23" fmla="*/ 8132 h 11955"/>
                <a:gd name="T24" fmla="*/ 30648 w 31855"/>
                <a:gd name="T25" fmla="*/ 7662 h 11955"/>
                <a:gd name="T26" fmla="*/ 28242 w 31855"/>
                <a:gd name="T27" fmla="*/ 7461 h 11955"/>
                <a:gd name="T28" fmla="*/ 27260 w 31855"/>
                <a:gd name="T29" fmla="*/ 7251 h 11955"/>
                <a:gd name="T30" fmla="*/ 30002 w 31855"/>
                <a:gd name="T31" fmla="*/ 6757 h 11955"/>
                <a:gd name="T32" fmla="*/ 30338 w 31855"/>
                <a:gd name="T33" fmla="*/ 6371 h 11955"/>
                <a:gd name="T34" fmla="*/ 27990 w 31855"/>
                <a:gd name="T35" fmla="*/ 6170 h 11955"/>
                <a:gd name="T36" fmla="*/ 29976 w 31855"/>
                <a:gd name="T37" fmla="*/ 5728 h 11955"/>
                <a:gd name="T38" fmla="*/ 28040 w 31855"/>
                <a:gd name="T39" fmla="*/ 5728 h 11955"/>
                <a:gd name="T40" fmla="*/ 25684 w 31855"/>
                <a:gd name="T41" fmla="*/ 5392 h 11955"/>
                <a:gd name="T42" fmla="*/ 26329 w 31855"/>
                <a:gd name="T43" fmla="*/ 5006 h 11955"/>
                <a:gd name="T44" fmla="*/ 25818 w 31855"/>
                <a:gd name="T45" fmla="*/ 4696 h 11955"/>
                <a:gd name="T46" fmla="*/ 25776 w 31855"/>
                <a:gd name="T47" fmla="*/ 4511 h 11955"/>
                <a:gd name="T48" fmla="*/ 24937 w 31855"/>
                <a:gd name="T49" fmla="*/ 4259 h 11955"/>
                <a:gd name="T50" fmla="*/ 16803 w 31855"/>
                <a:gd name="T51" fmla="*/ 696 h 11955"/>
                <a:gd name="T52" fmla="*/ 15464 w 31855"/>
                <a:gd name="T53" fmla="*/ 412 h 11955"/>
                <a:gd name="T54" fmla="*/ 14691 w 31855"/>
                <a:gd name="T55" fmla="*/ 722 h 11955"/>
                <a:gd name="T56" fmla="*/ 23286 w 31855"/>
                <a:gd name="T57" fmla="*/ 5082 h 11955"/>
                <a:gd name="T58" fmla="*/ 13166 w 31855"/>
                <a:gd name="T59" fmla="*/ 436 h 11955"/>
                <a:gd name="T60" fmla="*/ 13064 w 31855"/>
                <a:gd name="T61" fmla="*/ 898 h 11955"/>
                <a:gd name="T62" fmla="*/ 13987 w 31855"/>
                <a:gd name="T63" fmla="*/ 1601 h 11955"/>
                <a:gd name="T64" fmla="*/ 11228 w 31855"/>
                <a:gd name="T65" fmla="*/ 1208 h 11955"/>
                <a:gd name="T66" fmla="*/ 13651 w 31855"/>
                <a:gd name="T67" fmla="*/ 2013 h 11955"/>
                <a:gd name="T68" fmla="*/ 14147 w 31855"/>
                <a:gd name="T69" fmla="*/ 2424 h 11955"/>
                <a:gd name="T70" fmla="*/ 15278 w 31855"/>
                <a:gd name="T71" fmla="*/ 3120 h 11955"/>
                <a:gd name="T72" fmla="*/ 11949 w 31855"/>
                <a:gd name="T73" fmla="*/ 2323 h 11955"/>
                <a:gd name="T74" fmla="*/ 10944 w 31855"/>
                <a:gd name="T75" fmla="*/ 2273 h 11955"/>
                <a:gd name="T76" fmla="*/ 12209 w 31855"/>
                <a:gd name="T77" fmla="*/ 2994 h 11955"/>
                <a:gd name="T78" fmla="*/ 10248 w 31855"/>
                <a:gd name="T79" fmla="*/ 3044 h 11955"/>
                <a:gd name="T80" fmla="*/ 11773 w 31855"/>
                <a:gd name="T81" fmla="*/ 3639 h 11955"/>
                <a:gd name="T82" fmla="*/ 10088 w 31855"/>
                <a:gd name="T83" fmla="*/ 3589 h 11955"/>
                <a:gd name="T84" fmla="*/ 15052 w 31855"/>
                <a:gd name="T85" fmla="*/ 5266 h 11955"/>
                <a:gd name="T86" fmla="*/ 2734 w 31855"/>
                <a:gd name="T87" fmla="*/ 4235 h 11955"/>
                <a:gd name="T88" fmla="*/ 7404 w 31855"/>
                <a:gd name="T89" fmla="*/ 3899 h 11955"/>
                <a:gd name="T90" fmla="*/ 12360 w 31855"/>
                <a:gd name="T91" fmla="*/ 4796 h 11955"/>
                <a:gd name="T92" fmla="*/ 772 w 31855"/>
                <a:gd name="T93" fmla="*/ 5442 h 11955"/>
                <a:gd name="T94" fmla="*/ 712 w 31855"/>
                <a:gd name="T95" fmla="*/ 6094 h 11955"/>
                <a:gd name="T96" fmla="*/ 276 w 31855"/>
                <a:gd name="T97" fmla="*/ 6891 h 11955"/>
                <a:gd name="T98" fmla="*/ 8310 w 31855"/>
                <a:gd name="T99" fmla="*/ 6605 h 11955"/>
                <a:gd name="T100" fmla="*/ 11849 w 31855"/>
                <a:gd name="T101" fmla="*/ 6991 h 11955"/>
                <a:gd name="T102" fmla="*/ 14817 w 31855"/>
                <a:gd name="T103" fmla="*/ 8106 h 11955"/>
                <a:gd name="T104" fmla="*/ 21557 w 31855"/>
                <a:gd name="T105" fmla="*/ 11435 h 11955"/>
                <a:gd name="T106" fmla="*/ 24527 w 31855"/>
                <a:gd name="T107" fmla="*/ 11721 h 11955"/>
                <a:gd name="T108" fmla="*/ 23286 w 31855"/>
                <a:gd name="T109" fmla="*/ 11511 h 11955"/>
                <a:gd name="T110" fmla="*/ 29331 w 31855"/>
                <a:gd name="T111" fmla="*/ 11485 h 1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855" h="11955">
                  <a:moveTo>
                    <a:pt x="31781" y="10966"/>
                  </a:moveTo>
                  <a:lnTo>
                    <a:pt x="31781" y="10966"/>
                  </a:lnTo>
                  <a:cubicBezTo>
                    <a:pt x="31747" y="10940"/>
                    <a:pt x="30933" y="11100"/>
                    <a:pt x="31343" y="10966"/>
                  </a:cubicBezTo>
                  <a:cubicBezTo>
                    <a:pt x="31579" y="10890"/>
                    <a:pt x="30975" y="10940"/>
                    <a:pt x="30824" y="10940"/>
                  </a:cubicBezTo>
                  <a:cubicBezTo>
                    <a:pt x="30748" y="10950"/>
                    <a:pt x="30640" y="10966"/>
                    <a:pt x="30648" y="10916"/>
                  </a:cubicBezTo>
                  <a:cubicBezTo>
                    <a:pt x="30640" y="10950"/>
                    <a:pt x="30798" y="10856"/>
                    <a:pt x="30824" y="10864"/>
                  </a:cubicBezTo>
                  <a:cubicBezTo>
                    <a:pt x="30698" y="10832"/>
                    <a:pt x="30480" y="10882"/>
                    <a:pt x="30338" y="10890"/>
                  </a:cubicBezTo>
                  <a:cubicBezTo>
                    <a:pt x="30178" y="10908"/>
                    <a:pt x="29902" y="11000"/>
                    <a:pt x="29692" y="10966"/>
                  </a:cubicBezTo>
                  <a:cubicBezTo>
                    <a:pt x="29549" y="10950"/>
                    <a:pt x="29934" y="10908"/>
                    <a:pt x="30002" y="10890"/>
                  </a:cubicBezTo>
                  <a:cubicBezTo>
                    <a:pt x="30060" y="10882"/>
                    <a:pt x="30278" y="10856"/>
                    <a:pt x="29952" y="10864"/>
                  </a:cubicBezTo>
                  <a:cubicBezTo>
                    <a:pt x="29583" y="10882"/>
                    <a:pt x="29558" y="10908"/>
                    <a:pt x="29307" y="10890"/>
                  </a:cubicBezTo>
                  <a:cubicBezTo>
                    <a:pt x="29289" y="10890"/>
                    <a:pt x="28384" y="10908"/>
                    <a:pt x="28911" y="10864"/>
                  </a:cubicBezTo>
                  <a:cubicBezTo>
                    <a:pt x="29205" y="10840"/>
                    <a:pt x="29968" y="10782"/>
                    <a:pt x="30312" y="10714"/>
                  </a:cubicBezTo>
                  <a:cubicBezTo>
                    <a:pt x="30404" y="10688"/>
                    <a:pt x="30548" y="10698"/>
                    <a:pt x="30338" y="10688"/>
                  </a:cubicBezTo>
                  <a:cubicBezTo>
                    <a:pt x="30194" y="10672"/>
                    <a:pt x="29893" y="10698"/>
                    <a:pt x="29742" y="10688"/>
                  </a:cubicBezTo>
                  <a:cubicBezTo>
                    <a:pt x="29675" y="10680"/>
                    <a:pt x="29063" y="10722"/>
                    <a:pt x="29483" y="10656"/>
                  </a:cubicBezTo>
                  <a:cubicBezTo>
                    <a:pt x="29499" y="10656"/>
                    <a:pt x="29625" y="10656"/>
                    <a:pt x="29558" y="10630"/>
                  </a:cubicBezTo>
                  <a:cubicBezTo>
                    <a:pt x="29339" y="10562"/>
                    <a:pt x="29121" y="10730"/>
                    <a:pt x="28945" y="10656"/>
                  </a:cubicBezTo>
                  <a:cubicBezTo>
                    <a:pt x="28945" y="10688"/>
                    <a:pt x="28903" y="10672"/>
                    <a:pt x="28945" y="10656"/>
                  </a:cubicBezTo>
                  <a:cubicBezTo>
                    <a:pt x="29717" y="10546"/>
                    <a:pt x="30706" y="10462"/>
                    <a:pt x="31579" y="10320"/>
                  </a:cubicBezTo>
                  <a:cubicBezTo>
                    <a:pt x="31579" y="10320"/>
                    <a:pt x="31771" y="10278"/>
                    <a:pt x="31755" y="10270"/>
                  </a:cubicBezTo>
                  <a:cubicBezTo>
                    <a:pt x="31695" y="10218"/>
                    <a:pt x="31403" y="10336"/>
                    <a:pt x="31469" y="10244"/>
                  </a:cubicBezTo>
                  <a:cubicBezTo>
                    <a:pt x="30874" y="10244"/>
                    <a:pt x="30136" y="10420"/>
                    <a:pt x="29433" y="10454"/>
                  </a:cubicBezTo>
                  <a:cubicBezTo>
                    <a:pt x="29415" y="10454"/>
                    <a:pt x="29155" y="10462"/>
                    <a:pt x="29171" y="10428"/>
                  </a:cubicBezTo>
                  <a:cubicBezTo>
                    <a:pt x="29189" y="10404"/>
                    <a:pt x="29944" y="10362"/>
                    <a:pt x="30028" y="10354"/>
                  </a:cubicBezTo>
                  <a:cubicBezTo>
                    <a:pt x="30254" y="10320"/>
                    <a:pt x="30614" y="10294"/>
                    <a:pt x="30824" y="10244"/>
                  </a:cubicBezTo>
                  <a:cubicBezTo>
                    <a:pt x="30858" y="10236"/>
                    <a:pt x="30908" y="10186"/>
                    <a:pt x="30983" y="10168"/>
                  </a:cubicBezTo>
                  <a:cubicBezTo>
                    <a:pt x="31101" y="10136"/>
                    <a:pt x="31335" y="10136"/>
                    <a:pt x="31519" y="10093"/>
                  </a:cubicBezTo>
                  <a:cubicBezTo>
                    <a:pt x="31781" y="10035"/>
                    <a:pt x="31561" y="10093"/>
                    <a:pt x="31393" y="10043"/>
                  </a:cubicBezTo>
                  <a:cubicBezTo>
                    <a:pt x="31311" y="10010"/>
                    <a:pt x="31487" y="10001"/>
                    <a:pt x="31343" y="9985"/>
                  </a:cubicBezTo>
                  <a:cubicBezTo>
                    <a:pt x="31351" y="9993"/>
                    <a:pt x="31075" y="10052"/>
                    <a:pt x="31109" y="9985"/>
                  </a:cubicBezTo>
                  <a:cubicBezTo>
                    <a:pt x="31117" y="9976"/>
                    <a:pt x="31613" y="9951"/>
                    <a:pt x="31629" y="9884"/>
                  </a:cubicBezTo>
                  <a:cubicBezTo>
                    <a:pt x="31629" y="9884"/>
                    <a:pt x="31511" y="9884"/>
                    <a:pt x="31495" y="9884"/>
                  </a:cubicBezTo>
                  <a:cubicBezTo>
                    <a:pt x="31437" y="9867"/>
                    <a:pt x="31537" y="9843"/>
                    <a:pt x="31445" y="9834"/>
                  </a:cubicBezTo>
                  <a:cubicBezTo>
                    <a:pt x="31259" y="9809"/>
                    <a:pt x="30882" y="9867"/>
                    <a:pt x="30648" y="9884"/>
                  </a:cubicBezTo>
                  <a:cubicBezTo>
                    <a:pt x="30220" y="9917"/>
                    <a:pt x="29926" y="10001"/>
                    <a:pt x="29507" y="10018"/>
                  </a:cubicBezTo>
                  <a:cubicBezTo>
                    <a:pt x="29131" y="10018"/>
                    <a:pt x="29934" y="9917"/>
                    <a:pt x="30002" y="9909"/>
                  </a:cubicBezTo>
                  <a:cubicBezTo>
                    <a:pt x="30194" y="9893"/>
                    <a:pt x="30288" y="9901"/>
                    <a:pt x="30598" y="9834"/>
                  </a:cubicBezTo>
                  <a:cubicBezTo>
                    <a:pt x="30454" y="9809"/>
                    <a:pt x="30304" y="9867"/>
                    <a:pt x="30128" y="9884"/>
                  </a:cubicBezTo>
                  <a:cubicBezTo>
                    <a:pt x="29968" y="9901"/>
                    <a:pt x="29725" y="9951"/>
                    <a:pt x="29667" y="9909"/>
                  </a:cubicBezTo>
                  <a:cubicBezTo>
                    <a:pt x="29683" y="9917"/>
                    <a:pt x="29725" y="9834"/>
                    <a:pt x="29717" y="9834"/>
                  </a:cubicBezTo>
                  <a:cubicBezTo>
                    <a:pt x="29541" y="9817"/>
                    <a:pt x="29650" y="9875"/>
                    <a:pt x="29558" y="9884"/>
                  </a:cubicBezTo>
                  <a:cubicBezTo>
                    <a:pt x="29415" y="9901"/>
                    <a:pt x="28911" y="9893"/>
                    <a:pt x="28761" y="9909"/>
                  </a:cubicBezTo>
                  <a:cubicBezTo>
                    <a:pt x="28610" y="9926"/>
                    <a:pt x="28326" y="9926"/>
                    <a:pt x="28661" y="9884"/>
                  </a:cubicBezTo>
                  <a:cubicBezTo>
                    <a:pt x="28777" y="9875"/>
                    <a:pt x="28953" y="9859"/>
                    <a:pt x="29097" y="9834"/>
                  </a:cubicBezTo>
                  <a:cubicBezTo>
                    <a:pt x="29121" y="9825"/>
                    <a:pt x="29105" y="9791"/>
                    <a:pt x="29147" y="9783"/>
                  </a:cubicBezTo>
                  <a:cubicBezTo>
                    <a:pt x="29457" y="9691"/>
                    <a:pt x="29742" y="9741"/>
                    <a:pt x="30262" y="9675"/>
                  </a:cubicBezTo>
                  <a:cubicBezTo>
                    <a:pt x="30472" y="9649"/>
                    <a:pt x="30958" y="9565"/>
                    <a:pt x="31159" y="9523"/>
                  </a:cubicBezTo>
                  <a:cubicBezTo>
                    <a:pt x="31445" y="9465"/>
                    <a:pt x="31017" y="9533"/>
                    <a:pt x="30774" y="9523"/>
                  </a:cubicBezTo>
                  <a:cubicBezTo>
                    <a:pt x="30682" y="9523"/>
                    <a:pt x="30514" y="9473"/>
                    <a:pt x="30412" y="9473"/>
                  </a:cubicBezTo>
                  <a:cubicBezTo>
                    <a:pt x="30204" y="9473"/>
                    <a:pt x="29952" y="9565"/>
                    <a:pt x="29692" y="9549"/>
                  </a:cubicBezTo>
                  <a:cubicBezTo>
                    <a:pt x="29465" y="9533"/>
                    <a:pt x="29818" y="9507"/>
                    <a:pt x="29868" y="9499"/>
                  </a:cubicBezTo>
                  <a:cubicBezTo>
                    <a:pt x="29952" y="9489"/>
                    <a:pt x="30018" y="9523"/>
                    <a:pt x="30102" y="9473"/>
                  </a:cubicBezTo>
                  <a:cubicBezTo>
                    <a:pt x="29968" y="9499"/>
                    <a:pt x="30068" y="9389"/>
                    <a:pt x="30102" y="9473"/>
                  </a:cubicBezTo>
                  <a:cubicBezTo>
                    <a:pt x="30204" y="9489"/>
                    <a:pt x="30296" y="9457"/>
                    <a:pt x="30312" y="9447"/>
                  </a:cubicBezTo>
                  <a:cubicBezTo>
                    <a:pt x="30320" y="9439"/>
                    <a:pt x="30278" y="9431"/>
                    <a:pt x="30246" y="9423"/>
                  </a:cubicBezTo>
                  <a:cubicBezTo>
                    <a:pt x="30204" y="9431"/>
                    <a:pt x="30178" y="9431"/>
                    <a:pt x="30178" y="9423"/>
                  </a:cubicBezTo>
                  <a:cubicBezTo>
                    <a:pt x="30186" y="9415"/>
                    <a:pt x="30212" y="9415"/>
                    <a:pt x="30246" y="9423"/>
                  </a:cubicBezTo>
                  <a:cubicBezTo>
                    <a:pt x="30388" y="9415"/>
                    <a:pt x="30706" y="9347"/>
                    <a:pt x="30674" y="9313"/>
                  </a:cubicBezTo>
                  <a:cubicBezTo>
                    <a:pt x="30682" y="9331"/>
                    <a:pt x="30254" y="9331"/>
                    <a:pt x="30128" y="9339"/>
                  </a:cubicBezTo>
                  <a:cubicBezTo>
                    <a:pt x="29952" y="9355"/>
                    <a:pt x="29675" y="9439"/>
                    <a:pt x="29433" y="9423"/>
                  </a:cubicBezTo>
                  <a:cubicBezTo>
                    <a:pt x="29223" y="9407"/>
                    <a:pt x="29599" y="9373"/>
                    <a:pt x="29641" y="9373"/>
                  </a:cubicBezTo>
                  <a:cubicBezTo>
                    <a:pt x="29700" y="9365"/>
                    <a:pt x="29759" y="9397"/>
                    <a:pt x="29818" y="9339"/>
                  </a:cubicBezTo>
                  <a:cubicBezTo>
                    <a:pt x="29725" y="9365"/>
                    <a:pt x="28979" y="9389"/>
                    <a:pt x="29331" y="9289"/>
                  </a:cubicBezTo>
                  <a:cubicBezTo>
                    <a:pt x="29399" y="9271"/>
                    <a:pt x="29575" y="9213"/>
                    <a:pt x="29641" y="9187"/>
                  </a:cubicBezTo>
                  <a:cubicBezTo>
                    <a:pt x="29633" y="9187"/>
                    <a:pt x="29675" y="9129"/>
                    <a:pt x="29717" y="9129"/>
                  </a:cubicBezTo>
                  <a:cubicBezTo>
                    <a:pt x="29541" y="9087"/>
                    <a:pt x="28568" y="9213"/>
                    <a:pt x="28350" y="9213"/>
                  </a:cubicBezTo>
                  <a:cubicBezTo>
                    <a:pt x="28066" y="9213"/>
                    <a:pt x="27746" y="9163"/>
                    <a:pt x="27444" y="9187"/>
                  </a:cubicBezTo>
                  <a:cubicBezTo>
                    <a:pt x="27394" y="9187"/>
                    <a:pt x="26949" y="9171"/>
                    <a:pt x="26909" y="9163"/>
                  </a:cubicBezTo>
                  <a:cubicBezTo>
                    <a:pt x="26941" y="9171"/>
                    <a:pt x="27227" y="9155"/>
                    <a:pt x="27159" y="9137"/>
                  </a:cubicBezTo>
                  <a:cubicBezTo>
                    <a:pt x="27201" y="9155"/>
                    <a:pt x="26405" y="9113"/>
                    <a:pt x="26413" y="9113"/>
                  </a:cubicBezTo>
                  <a:cubicBezTo>
                    <a:pt x="26447" y="9079"/>
                    <a:pt x="27177" y="9087"/>
                    <a:pt x="27210" y="9087"/>
                  </a:cubicBezTo>
                  <a:cubicBezTo>
                    <a:pt x="27402" y="9071"/>
                    <a:pt x="27461" y="9095"/>
                    <a:pt x="27680" y="9087"/>
                  </a:cubicBezTo>
                  <a:cubicBezTo>
                    <a:pt x="28200" y="9063"/>
                    <a:pt x="27386" y="9063"/>
                    <a:pt x="27210" y="9063"/>
                  </a:cubicBezTo>
                  <a:cubicBezTo>
                    <a:pt x="27167" y="9063"/>
                    <a:pt x="26791" y="9045"/>
                    <a:pt x="26799" y="9029"/>
                  </a:cubicBezTo>
                  <a:cubicBezTo>
                    <a:pt x="26833" y="8995"/>
                    <a:pt x="27520" y="9020"/>
                    <a:pt x="27654" y="9003"/>
                  </a:cubicBezTo>
                  <a:cubicBezTo>
                    <a:pt x="27704" y="9003"/>
                    <a:pt x="27738" y="8969"/>
                    <a:pt x="27804" y="8953"/>
                  </a:cubicBezTo>
                  <a:cubicBezTo>
                    <a:pt x="28166" y="8903"/>
                    <a:pt x="28777" y="8911"/>
                    <a:pt x="29171" y="8878"/>
                  </a:cubicBezTo>
                  <a:cubicBezTo>
                    <a:pt x="29491" y="8853"/>
                    <a:pt x="28903" y="8886"/>
                    <a:pt x="28945" y="8802"/>
                  </a:cubicBezTo>
                  <a:cubicBezTo>
                    <a:pt x="28945" y="8794"/>
                    <a:pt x="29373" y="8777"/>
                    <a:pt x="29381" y="8777"/>
                  </a:cubicBezTo>
                  <a:cubicBezTo>
                    <a:pt x="29633" y="8752"/>
                    <a:pt x="29944" y="8710"/>
                    <a:pt x="30204" y="8668"/>
                  </a:cubicBezTo>
                  <a:cubicBezTo>
                    <a:pt x="30346" y="8652"/>
                    <a:pt x="30590" y="8676"/>
                    <a:pt x="30538" y="8568"/>
                  </a:cubicBezTo>
                  <a:cubicBezTo>
                    <a:pt x="30506" y="8492"/>
                    <a:pt x="29659" y="8610"/>
                    <a:pt x="29507" y="8618"/>
                  </a:cubicBezTo>
                  <a:cubicBezTo>
                    <a:pt x="29307" y="8635"/>
                    <a:pt x="28903" y="8668"/>
                    <a:pt x="28785" y="8668"/>
                  </a:cubicBezTo>
                  <a:cubicBezTo>
                    <a:pt x="28685" y="8676"/>
                    <a:pt x="28376" y="8710"/>
                    <a:pt x="28250" y="8694"/>
                  </a:cubicBezTo>
                  <a:cubicBezTo>
                    <a:pt x="28232" y="8694"/>
                    <a:pt x="28208" y="8694"/>
                    <a:pt x="28192" y="8668"/>
                  </a:cubicBezTo>
                  <a:cubicBezTo>
                    <a:pt x="28200" y="8685"/>
                    <a:pt x="28224" y="8685"/>
                    <a:pt x="28250" y="8694"/>
                  </a:cubicBezTo>
                  <a:cubicBezTo>
                    <a:pt x="28300" y="8685"/>
                    <a:pt x="28334" y="8602"/>
                    <a:pt x="28266" y="8618"/>
                  </a:cubicBezTo>
                  <a:cubicBezTo>
                    <a:pt x="28543" y="8542"/>
                    <a:pt x="28677" y="8618"/>
                    <a:pt x="28887" y="8568"/>
                  </a:cubicBezTo>
                  <a:cubicBezTo>
                    <a:pt x="29289" y="8468"/>
                    <a:pt x="29926" y="8408"/>
                    <a:pt x="30388" y="8308"/>
                  </a:cubicBezTo>
                  <a:cubicBezTo>
                    <a:pt x="30656" y="8248"/>
                    <a:pt x="30110" y="8292"/>
                    <a:pt x="30002" y="8282"/>
                  </a:cubicBezTo>
                  <a:cubicBezTo>
                    <a:pt x="29926" y="8274"/>
                    <a:pt x="29776" y="8282"/>
                    <a:pt x="29667" y="8282"/>
                  </a:cubicBezTo>
                  <a:cubicBezTo>
                    <a:pt x="29659" y="8282"/>
                    <a:pt x="29331" y="8224"/>
                    <a:pt x="29331" y="8232"/>
                  </a:cubicBezTo>
                  <a:cubicBezTo>
                    <a:pt x="29339" y="8198"/>
                    <a:pt x="30144" y="8114"/>
                    <a:pt x="30262" y="8106"/>
                  </a:cubicBezTo>
                  <a:cubicBezTo>
                    <a:pt x="30236" y="8106"/>
                    <a:pt x="30422" y="8124"/>
                    <a:pt x="30412" y="8082"/>
                  </a:cubicBezTo>
                  <a:cubicBezTo>
                    <a:pt x="30254" y="8030"/>
                    <a:pt x="29742" y="8190"/>
                    <a:pt x="29533" y="8132"/>
                  </a:cubicBezTo>
                  <a:cubicBezTo>
                    <a:pt x="29475" y="8106"/>
                    <a:pt x="29583" y="8082"/>
                    <a:pt x="29483" y="8082"/>
                  </a:cubicBezTo>
                  <a:cubicBezTo>
                    <a:pt x="29407" y="8072"/>
                    <a:pt x="29097" y="8106"/>
                    <a:pt x="29121" y="8082"/>
                  </a:cubicBezTo>
                  <a:cubicBezTo>
                    <a:pt x="29181" y="8006"/>
                    <a:pt x="30028" y="8072"/>
                    <a:pt x="30128" y="7946"/>
                  </a:cubicBezTo>
                  <a:cubicBezTo>
                    <a:pt x="30110" y="7964"/>
                    <a:pt x="29650" y="7972"/>
                    <a:pt x="30028" y="7922"/>
                  </a:cubicBezTo>
                  <a:cubicBezTo>
                    <a:pt x="30120" y="7914"/>
                    <a:pt x="30606" y="7864"/>
                    <a:pt x="30312" y="7822"/>
                  </a:cubicBezTo>
                  <a:cubicBezTo>
                    <a:pt x="30044" y="7780"/>
                    <a:pt x="30522" y="7720"/>
                    <a:pt x="30622" y="7712"/>
                  </a:cubicBezTo>
                  <a:cubicBezTo>
                    <a:pt x="30556" y="7720"/>
                    <a:pt x="30748" y="7754"/>
                    <a:pt x="30774" y="7712"/>
                  </a:cubicBezTo>
                  <a:cubicBezTo>
                    <a:pt x="30816" y="7662"/>
                    <a:pt x="30564" y="7637"/>
                    <a:pt x="30648" y="7662"/>
                  </a:cubicBezTo>
                  <a:cubicBezTo>
                    <a:pt x="30580" y="7637"/>
                    <a:pt x="30598" y="7620"/>
                    <a:pt x="30538" y="7612"/>
                  </a:cubicBezTo>
                  <a:cubicBezTo>
                    <a:pt x="30498" y="7612"/>
                    <a:pt x="29750" y="7720"/>
                    <a:pt x="30228" y="7637"/>
                  </a:cubicBezTo>
                  <a:cubicBezTo>
                    <a:pt x="30572" y="7578"/>
                    <a:pt x="30044" y="7620"/>
                    <a:pt x="30052" y="7537"/>
                  </a:cubicBezTo>
                  <a:cubicBezTo>
                    <a:pt x="30052" y="7562"/>
                    <a:pt x="30178" y="7503"/>
                    <a:pt x="30128" y="7486"/>
                  </a:cubicBezTo>
                  <a:cubicBezTo>
                    <a:pt x="30120" y="7477"/>
                    <a:pt x="30044" y="7545"/>
                    <a:pt x="29893" y="7486"/>
                  </a:cubicBezTo>
                  <a:cubicBezTo>
                    <a:pt x="29842" y="7461"/>
                    <a:pt x="29851" y="7411"/>
                    <a:pt x="29792" y="7403"/>
                  </a:cubicBezTo>
                  <a:cubicBezTo>
                    <a:pt x="29641" y="7385"/>
                    <a:pt x="29533" y="7461"/>
                    <a:pt x="29331" y="7461"/>
                  </a:cubicBezTo>
                  <a:cubicBezTo>
                    <a:pt x="28987" y="7461"/>
                    <a:pt x="28619" y="7445"/>
                    <a:pt x="28242" y="7461"/>
                  </a:cubicBezTo>
                  <a:cubicBezTo>
                    <a:pt x="27319" y="7495"/>
                    <a:pt x="26555" y="7461"/>
                    <a:pt x="25792" y="7436"/>
                  </a:cubicBezTo>
                  <a:cubicBezTo>
                    <a:pt x="25776" y="7427"/>
                    <a:pt x="25508" y="7427"/>
                    <a:pt x="25558" y="7377"/>
                  </a:cubicBezTo>
                  <a:cubicBezTo>
                    <a:pt x="25582" y="7353"/>
                    <a:pt x="25734" y="7403"/>
                    <a:pt x="25818" y="7403"/>
                  </a:cubicBezTo>
                  <a:cubicBezTo>
                    <a:pt x="26086" y="7419"/>
                    <a:pt x="26815" y="7427"/>
                    <a:pt x="27059" y="7436"/>
                  </a:cubicBezTo>
                  <a:cubicBezTo>
                    <a:pt x="27344" y="7436"/>
                    <a:pt x="28074" y="7453"/>
                    <a:pt x="28326" y="7377"/>
                  </a:cubicBezTo>
                  <a:cubicBezTo>
                    <a:pt x="28242" y="7395"/>
                    <a:pt x="28317" y="7243"/>
                    <a:pt x="28400" y="7277"/>
                  </a:cubicBezTo>
                  <a:cubicBezTo>
                    <a:pt x="28200" y="7201"/>
                    <a:pt x="28006" y="7277"/>
                    <a:pt x="27804" y="7277"/>
                  </a:cubicBezTo>
                  <a:cubicBezTo>
                    <a:pt x="27788" y="7277"/>
                    <a:pt x="27260" y="7251"/>
                    <a:pt x="27260" y="7251"/>
                  </a:cubicBezTo>
                  <a:cubicBezTo>
                    <a:pt x="27310" y="7201"/>
                    <a:pt x="27646" y="7251"/>
                    <a:pt x="27680" y="7251"/>
                  </a:cubicBezTo>
                  <a:cubicBezTo>
                    <a:pt x="27990" y="7251"/>
                    <a:pt x="28098" y="7209"/>
                    <a:pt x="28300" y="7175"/>
                  </a:cubicBezTo>
                  <a:cubicBezTo>
                    <a:pt x="28827" y="7075"/>
                    <a:pt x="29659" y="7117"/>
                    <a:pt x="30262" y="6991"/>
                  </a:cubicBezTo>
                  <a:cubicBezTo>
                    <a:pt x="30354" y="6975"/>
                    <a:pt x="30412" y="6941"/>
                    <a:pt x="30598" y="6915"/>
                  </a:cubicBezTo>
                  <a:cubicBezTo>
                    <a:pt x="30841" y="6883"/>
                    <a:pt x="30480" y="6857"/>
                    <a:pt x="30338" y="6865"/>
                  </a:cubicBezTo>
                  <a:cubicBezTo>
                    <a:pt x="29876" y="6891"/>
                    <a:pt x="29608" y="6933"/>
                    <a:pt x="29097" y="6941"/>
                  </a:cubicBezTo>
                  <a:cubicBezTo>
                    <a:pt x="28827" y="6941"/>
                    <a:pt x="29205" y="6883"/>
                    <a:pt x="29331" y="6865"/>
                  </a:cubicBezTo>
                  <a:cubicBezTo>
                    <a:pt x="29599" y="6815"/>
                    <a:pt x="29683" y="6815"/>
                    <a:pt x="30002" y="6757"/>
                  </a:cubicBezTo>
                  <a:cubicBezTo>
                    <a:pt x="30110" y="6739"/>
                    <a:pt x="30278" y="6681"/>
                    <a:pt x="30288" y="6681"/>
                  </a:cubicBezTo>
                  <a:cubicBezTo>
                    <a:pt x="30254" y="6647"/>
                    <a:pt x="29944" y="6731"/>
                    <a:pt x="29893" y="6731"/>
                  </a:cubicBezTo>
                  <a:cubicBezTo>
                    <a:pt x="29289" y="6799"/>
                    <a:pt x="28811" y="6689"/>
                    <a:pt x="28166" y="6705"/>
                  </a:cubicBezTo>
                  <a:cubicBezTo>
                    <a:pt x="27914" y="6715"/>
                    <a:pt x="27620" y="6697"/>
                    <a:pt x="27319" y="6681"/>
                  </a:cubicBezTo>
                  <a:cubicBezTo>
                    <a:pt x="27193" y="6681"/>
                    <a:pt x="26681" y="6673"/>
                    <a:pt x="26699" y="6655"/>
                  </a:cubicBezTo>
                  <a:cubicBezTo>
                    <a:pt x="26749" y="6605"/>
                    <a:pt x="27654" y="6673"/>
                    <a:pt x="27780" y="6655"/>
                  </a:cubicBezTo>
                  <a:cubicBezTo>
                    <a:pt x="28468" y="6589"/>
                    <a:pt x="29289" y="6572"/>
                    <a:pt x="30002" y="6480"/>
                  </a:cubicBezTo>
                  <a:cubicBezTo>
                    <a:pt x="30152" y="6455"/>
                    <a:pt x="30682" y="6371"/>
                    <a:pt x="30338" y="6371"/>
                  </a:cubicBezTo>
                  <a:cubicBezTo>
                    <a:pt x="30320" y="6371"/>
                    <a:pt x="30220" y="6388"/>
                    <a:pt x="30204" y="6371"/>
                  </a:cubicBezTo>
                  <a:cubicBezTo>
                    <a:pt x="30220" y="6388"/>
                    <a:pt x="30270" y="6304"/>
                    <a:pt x="30262" y="6296"/>
                  </a:cubicBezTo>
                  <a:cubicBezTo>
                    <a:pt x="30236" y="6304"/>
                    <a:pt x="29533" y="6329"/>
                    <a:pt x="29926" y="6296"/>
                  </a:cubicBezTo>
                  <a:cubicBezTo>
                    <a:pt x="30018" y="6287"/>
                    <a:pt x="30254" y="6262"/>
                    <a:pt x="30338" y="6220"/>
                  </a:cubicBezTo>
                  <a:cubicBezTo>
                    <a:pt x="30598" y="6086"/>
                    <a:pt x="29725" y="6228"/>
                    <a:pt x="29483" y="6246"/>
                  </a:cubicBezTo>
                  <a:cubicBezTo>
                    <a:pt x="28769" y="6287"/>
                    <a:pt x="28106" y="6287"/>
                    <a:pt x="27319" y="6246"/>
                  </a:cubicBezTo>
                  <a:cubicBezTo>
                    <a:pt x="27177" y="6237"/>
                    <a:pt x="26875" y="6196"/>
                    <a:pt x="26875" y="6196"/>
                  </a:cubicBezTo>
                  <a:cubicBezTo>
                    <a:pt x="26883" y="6178"/>
                    <a:pt x="27796" y="6178"/>
                    <a:pt x="27990" y="6170"/>
                  </a:cubicBezTo>
                  <a:cubicBezTo>
                    <a:pt x="28576" y="6136"/>
                    <a:pt x="28661" y="6162"/>
                    <a:pt x="28937" y="6120"/>
                  </a:cubicBezTo>
                  <a:cubicBezTo>
                    <a:pt x="28911" y="6120"/>
                    <a:pt x="29433" y="6036"/>
                    <a:pt x="29407" y="6010"/>
                  </a:cubicBezTo>
                  <a:cubicBezTo>
                    <a:pt x="29331" y="5962"/>
                    <a:pt x="29155" y="6052"/>
                    <a:pt x="29071" y="6010"/>
                  </a:cubicBezTo>
                  <a:cubicBezTo>
                    <a:pt x="28937" y="6094"/>
                    <a:pt x="28819" y="5978"/>
                    <a:pt x="29071" y="6010"/>
                  </a:cubicBezTo>
                  <a:cubicBezTo>
                    <a:pt x="29323" y="5928"/>
                    <a:pt x="29784" y="5994"/>
                    <a:pt x="30002" y="5911"/>
                  </a:cubicBezTo>
                  <a:cubicBezTo>
                    <a:pt x="30044" y="5895"/>
                    <a:pt x="29994" y="5870"/>
                    <a:pt x="30052" y="5861"/>
                  </a:cubicBezTo>
                  <a:cubicBezTo>
                    <a:pt x="30136" y="5836"/>
                    <a:pt x="30330" y="5811"/>
                    <a:pt x="30312" y="5811"/>
                  </a:cubicBezTo>
                  <a:cubicBezTo>
                    <a:pt x="30320" y="5811"/>
                    <a:pt x="29625" y="5802"/>
                    <a:pt x="29976" y="5728"/>
                  </a:cubicBezTo>
                  <a:cubicBezTo>
                    <a:pt x="30060" y="5710"/>
                    <a:pt x="30338" y="5744"/>
                    <a:pt x="30312" y="5652"/>
                  </a:cubicBezTo>
                  <a:cubicBezTo>
                    <a:pt x="30296" y="5602"/>
                    <a:pt x="29709" y="5694"/>
                    <a:pt x="29533" y="5702"/>
                  </a:cubicBezTo>
                  <a:cubicBezTo>
                    <a:pt x="29147" y="5728"/>
                    <a:pt x="28879" y="5710"/>
                    <a:pt x="28451" y="5728"/>
                  </a:cubicBezTo>
                  <a:cubicBezTo>
                    <a:pt x="28358" y="5736"/>
                    <a:pt x="28192" y="5736"/>
                    <a:pt x="28040" y="5728"/>
                  </a:cubicBezTo>
                  <a:cubicBezTo>
                    <a:pt x="27990" y="5736"/>
                    <a:pt x="27940" y="5728"/>
                    <a:pt x="27880" y="5728"/>
                  </a:cubicBezTo>
                  <a:cubicBezTo>
                    <a:pt x="27754" y="5728"/>
                    <a:pt x="27654" y="5728"/>
                    <a:pt x="27654" y="5728"/>
                  </a:cubicBezTo>
                  <a:cubicBezTo>
                    <a:pt x="27670" y="5710"/>
                    <a:pt x="27772" y="5718"/>
                    <a:pt x="27880" y="5728"/>
                  </a:cubicBezTo>
                  <a:cubicBezTo>
                    <a:pt x="27930" y="5728"/>
                    <a:pt x="27982" y="5728"/>
                    <a:pt x="28040" y="5728"/>
                  </a:cubicBezTo>
                  <a:lnTo>
                    <a:pt x="28040" y="5728"/>
                  </a:lnTo>
                  <a:cubicBezTo>
                    <a:pt x="28284" y="5718"/>
                    <a:pt x="29045" y="5652"/>
                    <a:pt x="29433" y="5626"/>
                  </a:cubicBezTo>
                  <a:cubicBezTo>
                    <a:pt x="29675" y="5610"/>
                    <a:pt x="29633" y="5634"/>
                    <a:pt x="29742" y="5576"/>
                  </a:cubicBezTo>
                  <a:cubicBezTo>
                    <a:pt x="29926" y="5468"/>
                    <a:pt x="29457" y="5568"/>
                    <a:pt x="29307" y="5576"/>
                  </a:cubicBezTo>
                  <a:cubicBezTo>
                    <a:pt x="28652" y="5602"/>
                    <a:pt x="27788" y="5560"/>
                    <a:pt x="27210" y="5526"/>
                  </a:cubicBezTo>
                  <a:cubicBezTo>
                    <a:pt x="26723" y="5492"/>
                    <a:pt x="26455" y="5476"/>
                    <a:pt x="25844" y="5442"/>
                  </a:cubicBezTo>
                  <a:cubicBezTo>
                    <a:pt x="25600" y="5434"/>
                    <a:pt x="24853" y="5458"/>
                    <a:pt x="25096" y="5366"/>
                  </a:cubicBezTo>
                  <a:cubicBezTo>
                    <a:pt x="25214" y="5324"/>
                    <a:pt x="25574" y="5392"/>
                    <a:pt x="25684" y="5392"/>
                  </a:cubicBezTo>
                  <a:cubicBezTo>
                    <a:pt x="25768" y="5392"/>
                    <a:pt x="26321" y="5384"/>
                    <a:pt x="25918" y="5316"/>
                  </a:cubicBezTo>
                  <a:cubicBezTo>
                    <a:pt x="25490" y="5240"/>
                    <a:pt x="26337" y="5282"/>
                    <a:pt x="26329" y="5266"/>
                  </a:cubicBezTo>
                  <a:cubicBezTo>
                    <a:pt x="26313" y="5232"/>
                    <a:pt x="25760" y="5216"/>
                    <a:pt x="25658" y="5216"/>
                  </a:cubicBezTo>
                  <a:cubicBezTo>
                    <a:pt x="25390" y="5198"/>
                    <a:pt x="25104" y="5148"/>
                    <a:pt x="24862" y="5106"/>
                  </a:cubicBezTo>
                  <a:cubicBezTo>
                    <a:pt x="24643" y="5072"/>
                    <a:pt x="25021" y="5056"/>
                    <a:pt x="25072" y="5056"/>
                  </a:cubicBezTo>
                  <a:cubicBezTo>
                    <a:pt x="25348" y="5056"/>
                    <a:pt x="25936" y="5132"/>
                    <a:pt x="26052" y="5106"/>
                  </a:cubicBezTo>
                  <a:cubicBezTo>
                    <a:pt x="26069" y="5106"/>
                    <a:pt x="26019" y="5030"/>
                    <a:pt x="26078" y="5006"/>
                  </a:cubicBezTo>
                  <a:cubicBezTo>
                    <a:pt x="26145" y="4972"/>
                    <a:pt x="26211" y="5022"/>
                    <a:pt x="26329" y="5006"/>
                  </a:cubicBezTo>
                  <a:cubicBezTo>
                    <a:pt x="26395" y="4998"/>
                    <a:pt x="26455" y="4946"/>
                    <a:pt x="26539" y="4930"/>
                  </a:cubicBezTo>
                  <a:cubicBezTo>
                    <a:pt x="26681" y="4896"/>
                    <a:pt x="26865" y="4896"/>
                    <a:pt x="26925" y="4880"/>
                  </a:cubicBezTo>
                  <a:cubicBezTo>
                    <a:pt x="27025" y="4846"/>
                    <a:pt x="26823" y="4846"/>
                    <a:pt x="26975" y="4830"/>
                  </a:cubicBezTo>
                  <a:cubicBezTo>
                    <a:pt x="27327" y="4780"/>
                    <a:pt x="27604" y="4830"/>
                    <a:pt x="27930" y="4830"/>
                  </a:cubicBezTo>
                  <a:cubicBezTo>
                    <a:pt x="28274" y="4830"/>
                    <a:pt x="27654" y="4796"/>
                    <a:pt x="27544" y="4796"/>
                  </a:cubicBezTo>
                  <a:cubicBezTo>
                    <a:pt x="27319" y="4796"/>
                    <a:pt x="27059" y="4780"/>
                    <a:pt x="26875" y="4771"/>
                  </a:cubicBezTo>
                  <a:cubicBezTo>
                    <a:pt x="26891" y="4771"/>
                    <a:pt x="26463" y="4804"/>
                    <a:pt x="26439" y="4746"/>
                  </a:cubicBezTo>
                  <a:cubicBezTo>
                    <a:pt x="26413" y="4687"/>
                    <a:pt x="25936" y="4721"/>
                    <a:pt x="25818" y="4696"/>
                  </a:cubicBezTo>
                  <a:cubicBezTo>
                    <a:pt x="25834" y="4704"/>
                    <a:pt x="25692" y="4621"/>
                    <a:pt x="25684" y="4621"/>
                  </a:cubicBezTo>
                  <a:cubicBezTo>
                    <a:pt x="25718" y="4587"/>
                    <a:pt x="26061" y="4637"/>
                    <a:pt x="26153" y="4645"/>
                  </a:cubicBezTo>
                  <a:cubicBezTo>
                    <a:pt x="26849" y="4679"/>
                    <a:pt x="27302" y="4671"/>
                    <a:pt x="27704" y="4671"/>
                  </a:cubicBezTo>
                  <a:cubicBezTo>
                    <a:pt x="27982" y="4671"/>
                    <a:pt x="28426" y="4671"/>
                    <a:pt x="28677" y="4637"/>
                  </a:cubicBezTo>
                  <a:cubicBezTo>
                    <a:pt x="28551" y="4645"/>
                    <a:pt x="28769" y="4537"/>
                    <a:pt x="28837" y="4571"/>
                  </a:cubicBezTo>
                  <a:cubicBezTo>
                    <a:pt x="28811" y="4553"/>
                    <a:pt x="28693" y="4545"/>
                    <a:pt x="28661" y="4545"/>
                  </a:cubicBezTo>
                  <a:cubicBezTo>
                    <a:pt x="28224" y="4537"/>
                    <a:pt x="27227" y="4604"/>
                    <a:pt x="26539" y="4571"/>
                  </a:cubicBezTo>
                  <a:cubicBezTo>
                    <a:pt x="26329" y="4561"/>
                    <a:pt x="25977" y="4579"/>
                    <a:pt x="25776" y="4511"/>
                  </a:cubicBezTo>
                  <a:cubicBezTo>
                    <a:pt x="25768" y="4511"/>
                    <a:pt x="25742" y="4503"/>
                    <a:pt x="25718" y="4487"/>
                  </a:cubicBezTo>
                  <a:cubicBezTo>
                    <a:pt x="25734" y="4503"/>
                    <a:pt x="25750" y="4503"/>
                    <a:pt x="25776" y="4511"/>
                  </a:cubicBezTo>
                  <a:cubicBezTo>
                    <a:pt x="25802" y="4511"/>
                    <a:pt x="25750" y="4461"/>
                    <a:pt x="25708" y="4437"/>
                  </a:cubicBezTo>
                  <a:cubicBezTo>
                    <a:pt x="25684" y="4445"/>
                    <a:pt x="25658" y="4445"/>
                    <a:pt x="25658" y="4437"/>
                  </a:cubicBezTo>
                  <a:cubicBezTo>
                    <a:pt x="25666" y="4419"/>
                    <a:pt x="25684" y="4427"/>
                    <a:pt x="25708" y="4437"/>
                  </a:cubicBezTo>
                  <a:cubicBezTo>
                    <a:pt x="25742" y="4437"/>
                    <a:pt x="25784" y="4419"/>
                    <a:pt x="25768" y="4411"/>
                  </a:cubicBezTo>
                  <a:cubicBezTo>
                    <a:pt x="25692" y="4377"/>
                    <a:pt x="25600" y="4403"/>
                    <a:pt x="25508" y="4385"/>
                  </a:cubicBezTo>
                  <a:cubicBezTo>
                    <a:pt x="25332" y="4353"/>
                    <a:pt x="25122" y="4285"/>
                    <a:pt x="24937" y="4259"/>
                  </a:cubicBezTo>
                  <a:cubicBezTo>
                    <a:pt x="24643" y="4217"/>
                    <a:pt x="24309" y="4185"/>
                    <a:pt x="23981" y="4125"/>
                  </a:cubicBezTo>
                  <a:cubicBezTo>
                    <a:pt x="23780" y="4091"/>
                    <a:pt x="23981" y="4067"/>
                    <a:pt x="24007" y="4075"/>
                  </a:cubicBezTo>
                  <a:cubicBezTo>
                    <a:pt x="23981" y="4067"/>
                    <a:pt x="23855" y="4033"/>
                    <a:pt x="23830" y="4025"/>
                  </a:cubicBezTo>
                  <a:cubicBezTo>
                    <a:pt x="23412" y="3941"/>
                    <a:pt x="23008" y="3933"/>
                    <a:pt x="22640" y="3841"/>
                  </a:cubicBezTo>
                  <a:cubicBezTo>
                    <a:pt x="22463" y="3807"/>
                    <a:pt x="22271" y="3739"/>
                    <a:pt x="22095" y="3689"/>
                  </a:cubicBezTo>
                  <a:cubicBezTo>
                    <a:pt x="21767" y="3597"/>
                    <a:pt x="21499" y="3480"/>
                    <a:pt x="21197" y="3354"/>
                  </a:cubicBezTo>
                  <a:cubicBezTo>
                    <a:pt x="19805" y="2768"/>
                    <a:pt x="18732" y="1895"/>
                    <a:pt x="17474" y="1107"/>
                  </a:cubicBezTo>
                  <a:cubicBezTo>
                    <a:pt x="17265" y="974"/>
                    <a:pt x="17037" y="830"/>
                    <a:pt x="16803" y="696"/>
                  </a:cubicBezTo>
                  <a:cubicBezTo>
                    <a:pt x="16577" y="562"/>
                    <a:pt x="16325" y="386"/>
                    <a:pt x="16108" y="310"/>
                  </a:cubicBezTo>
                  <a:cubicBezTo>
                    <a:pt x="16040" y="286"/>
                    <a:pt x="15966" y="302"/>
                    <a:pt x="15899" y="286"/>
                  </a:cubicBezTo>
                  <a:cubicBezTo>
                    <a:pt x="15840" y="260"/>
                    <a:pt x="15782" y="202"/>
                    <a:pt x="15724" y="176"/>
                  </a:cubicBezTo>
                  <a:cubicBezTo>
                    <a:pt x="15622" y="142"/>
                    <a:pt x="15506" y="142"/>
                    <a:pt x="15388" y="101"/>
                  </a:cubicBezTo>
                  <a:cubicBezTo>
                    <a:pt x="15278" y="68"/>
                    <a:pt x="15202" y="0"/>
                    <a:pt x="15078" y="0"/>
                  </a:cubicBezTo>
                  <a:cubicBezTo>
                    <a:pt x="15128" y="76"/>
                    <a:pt x="15422" y="110"/>
                    <a:pt x="15362" y="176"/>
                  </a:cubicBezTo>
                  <a:cubicBezTo>
                    <a:pt x="15346" y="194"/>
                    <a:pt x="15202" y="184"/>
                    <a:pt x="15202" y="176"/>
                  </a:cubicBezTo>
                  <a:cubicBezTo>
                    <a:pt x="15220" y="210"/>
                    <a:pt x="15548" y="378"/>
                    <a:pt x="15464" y="412"/>
                  </a:cubicBezTo>
                  <a:cubicBezTo>
                    <a:pt x="15472" y="402"/>
                    <a:pt x="14683" y="92"/>
                    <a:pt x="15078" y="310"/>
                  </a:cubicBezTo>
                  <a:cubicBezTo>
                    <a:pt x="15186" y="370"/>
                    <a:pt x="15338" y="394"/>
                    <a:pt x="15438" y="486"/>
                  </a:cubicBezTo>
                  <a:cubicBezTo>
                    <a:pt x="15548" y="462"/>
                    <a:pt x="15446" y="562"/>
                    <a:pt x="15438" y="486"/>
                  </a:cubicBezTo>
                  <a:cubicBezTo>
                    <a:pt x="15044" y="428"/>
                    <a:pt x="14776" y="260"/>
                    <a:pt x="14407" y="176"/>
                  </a:cubicBezTo>
                  <a:cubicBezTo>
                    <a:pt x="14155" y="210"/>
                    <a:pt x="14599" y="360"/>
                    <a:pt x="14691" y="412"/>
                  </a:cubicBezTo>
                  <a:cubicBezTo>
                    <a:pt x="15010" y="580"/>
                    <a:pt x="15430" y="924"/>
                    <a:pt x="15698" y="1032"/>
                  </a:cubicBezTo>
                  <a:cubicBezTo>
                    <a:pt x="15807" y="1006"/>
                    <a:pt x="15698" y="1107"/>
                    <a:pt x="15698" y="1032"/>
                  </a:cubicBezTo>
                  <a:cubicBezTo>
                    <a:pt x="15430" y="1066"/>
                    <a:pt x="15036" y="822"/>
                    <a:pt x="14691" y="722"/>
                  </a:cubicBezTo>
                  <a:cubicBezTo>
                    <a:pt x="14473" y="654"/>
                    <a:pt x="14776" y="814"/>
                    <a:pt x="14842" y="848"/>
                  </a:cubicBezTo>
                  <a:cubicBezTo>
                    <a:pt x="15404" y="1124"/>
                    <a:pt x="16016" y="1375"/>
                    <a:pt x="16543" y="1677"/>
                  </a:cubicBezTo>
                  <a:cubicBezTo>
                    <a:pt x="18278" y="2658"/>
                    <a:pt x="19571" y="3915"/>
                    <a:pt x="21607" y="4621"/>
                  </a:cubicBezTo>
                  <a:cubicBezTo>
                    <a:pt x="21859" y="4704"/>
                    <a:pt x="22103" y="4729"/>
                    <a:pt x="22153" y="4796"/>
                  </a:cubicBezTo>
                  <a:cubicBezTo>
                    <a:pt x="22145" y="4788"/>
                    <a:pt x="22087" y="4813"/>
                    <a:pt x="22069" y="4796"/>
                  </a:cubicBezTo>
                  <a:cubicBezTo>
                    <a:pt x="22405" y="4914"/>
                    <a:pt x="22816" y="4956"/>
                    <a:pt x="23160" y="5056"/>
                  </a:cubicBezTo>
                  <a:cubicBezTo>
                    <a:pt x="23194" y="5072"/>
                    <a:pt x="23294" y="5030"/>
                    <a:pt x="23286" y="5082"/>
                  </a:cubicBezTo>
                  <a:cubicBezTo>
                    <a:pt x="23504" y="5056"/>
                    <a:pt x="23394" y="5164"/>
                    <a:pt x="23286" y="5082"/>
                  </a:cubicBezTo>
                  <a:cubicBezTo>
                    <a:pt x="23252" y="5072"/>
                    <a:pt x="23152" y="5114"/>
                    <a:pt x="23160" y="5056"/>
                  </a:cubicBezTo>
                  <a:cubicBezTo>
                    <a:pt x="22840" y="5048"/>
                    <a:pt x="22287" y="4888"/>
                    <a:pt x="21943" y="4796"/>
                  </a:cubicBezTo>
                  <a:cubicBezTo>
                    <a:pt x="21859" y="4780"/>
                    <a:pt x="21557" y="4696"/>
                    <a:pt x="21557" y="4696"/>
                  </a:cubicBezTo>
                  <a:cubicBezTo>
                    <a:pt x="21575" y="4687"/>
                    <a:pt x="21591" y="4679"/>
                    <a:pt x="21607" y="4679"/>
                  </a:cubicBezTo>
                  <a:cubicBezTo>
                    <a:pt x="20854" y="4469"/>
                    <a:pt x="20140" y="4109"/>
                    <a:pt x="19511" y="3715"/>
                  </a:cubicBezTo>
                  <a:cubicBezTo>
                    <a:pt x="18246" y="2926"/>
                    <a:pt x="16995" y="1921"/>
                    <a:pt x="15514" y="1291"/>
                  </a:cubicBezTo>
                  <a:cubicBezTo>
                    <a:pt x="14960" y="1049"/>
                    <a:pt x="14399" y="856"/>
                    <a:pt x="13761" y="646"/>
                  </a:cubicBezTo>
                  <a:cubicBezTo>
                    <a:pt x="13559" y="580"/>
                    <a:pt x="13358" y="470"/>
                    <a:pt x="13166" y="436"/>
                  </a:cubicBezTo>
                  <a:cubicBezTo>
                    <a:pt x="12712" y="344"/>
                    <a:pt x="13367" y="654"/>
                    <a:pt x="13476" y="696"/>
                  </a:cubicBezTo>
                  <a:cubicBezTo>
                    <a:pt x="13618" y="748"/>
                    <a:pt x="13777" y="798"/>
                    <a:pt x="13937" y="872"/>
                  </a:cubicBezTo>
                  <a:cubicBezTo>
                    <a:pt x="14105" y="956"/>
                    <a:pt x="13743" y="840"/>
                    <a:pt x="13627" y="798"/>
                  </a:cubicBezTo>
                  <a:cubicBezTo>
                    <a:pt x="13509" y="756"/>
                    <a:pt x="13408" y="730"/>
                    <a:pt x="13292" y="696"/>
                  </a:cubicBezTo>
                  <a:cubicBezTo>
                    <a:pt x="13098" y="630"/>
                    <a:pt x="12285" y="394"/>
                    <a:pt x="12730" y="646"/>
                  </a:cubicBezTo>
                  <a:cubicBezTo>
                    <a:pt x="13040" y="814"/>
                    <a:pt x="13408" y="830"/>
                    <a:pt x="13761" y="982"/>
                  </a:cubicBezTo>
                  <a:cubicBezTo>
                    <a:pt x="13929" y="1049"/>
                    <a:pt x="13609" y="1024"/>
                    <a:pt x="13501" y="1006"/>
                  </a:cubicBezTo>
                  <a:cubicBezTo>
                    <a:pt x="13375" y="982"/>
                    <a:pt x="13242" y="890"/>
                    <a:pt x="13064" y="898"/>
                  </a:cubicBezTo>
                  <a:cubicBezTo>
                    <a:pt x="13024" y="848"/>
                    <a:pt x="12964" y="882"/>
                    <a:pt x="12972" y="898"/>
                  </a:cubicBezTo>
                  <a:cubicBezTo>
                    <a:pt x="12478" y="872"/>
                    <a:pt x="11791" y="730"/>
                    <a:pt x="11178" y="672"/>
                  </a:cubicBezTo>
                  <a:cubicBezTo>
                    <a:pt x="11010" y="654"/>
                    <a:pt x="11303" y="738"/>
                    <a:pt x="11329" y="748"/>
                  </a:cubicBezTo>
                  <a:cubicBezTo>
                    <a:pt x="11681" y="822"/>
                    <a:pt x="12444" y="990"/>
                    <a:pt x="12780" y="1082"/>
                  </a:cubicBezTo>
                  <a:cubicBezTo>
                    <a:pt x="13459" y="1258"/>
                    <a:pt x="13945" y="1417"/>
                    <a:pt x="14247" y="1627"/>
                  </a:cubicBezTo>
                  <a:cubicBezTo>
                    <a:pt x="14221" y="1611"/>
                    <a:pt x="14163" y="1635"/>
                    <a:pt x="14171" y="1653"/>
                  </a:cubicBezTo>
                  <a:cubicBezTo>
                    <a:pt x="14197" y="1669"/>
                    <a:pt x="14473" y="1727"/>
                    <a:pt x="14357" y="1753"/>
                  </a:cubicBezTo>
                  <a:cubicBezTo>
                    <a:pt x="14289" y="1761"/>
                    <a:pt x="14037" y="1611"/>
                    <a:pt x="13987" y="1601"/>
                  </a:cubicBezTo>
                  <a:cubicBezTo>
                    <a:pt x="13903" y="1577"/>
                    <a:pt x="13827" y="1611"/>
                    <a:pt x="13761" y="1601"/>
                  </a:cubicBezTo>
                  <a:cubicBezTo>
                    <a:pt x="13618" y="1577"/>
                    <a:pt x="13509" y="1467"/>
                    <a:pt x="13316" y="1467"/>
                  </a:cubicBezTo>
                  <a:cubicBezTo>
                    <a:pt x="13476" y="1551"/>
                    <a:pt x="13627" y="1643"/>
                    <a:pt x="13785" y="1727"/>
                  </a:cubicBezTo>
                  <a:cubicBezTo>
                    <a:pt x="13819" y="1727"/>
                    <a:pt x="13803" y="1761"/>
                    <a:pt x="13785" y="1727"/>
                  </a:cubicBezTo>
                  <a:cubicBezTo>
                    <a:pt x="13467" y="1661"/>
                    <a:pt x="13224" y="1509"/>
                    <a:pt x="12880" y="1467"/>
                  </a:cubicBezTo>
                  <a:cubicBezTo>
                    <a:pt x="13224" y="1569"/>
                    <a:pt x="13543" y="1703"/>
                    <a:pt x="13861" y="1853"/>
                  </a:cubicBezTo>
                  <a:cubicBezTo>
                    <a:pt x="13987" y="1921"/>
                    <a:pt x="13609" y="1795"/>
                    <a:pt x="13551" y="1777"/>
                  </a:cubicBezTo>
                  <a:cubicBezTo>
                    <a:pt x="12812" y="1527"/>
                    <a:pt x="12125" y="1341"/>
                    <a:pt x="11228" y="1208"/>
                  </a:cubicBezTo>
                  <a:cubicBezTo>
                    <a:pt x="10852" y="1158"/>
                    <a:pt x="11371" y="1275"/>
                    <a:pt x="11463" y="1291"/>
                  </a:cubicBezTo>
                  <a:cubicBezTo>
                    <a:pt x="11823" y="1359"/>
                    <a:pt x="12134" y="1417"/>
                    <a:pt x="12520" y="1519"/>
                  </a:cubicBezTo>
                  <a:cubicBezTo>
                    <a:pt x="12762" y="1585"/>
                    <a:pt x="12159" y="1519"/>
                    <a:pt x="12159" y="1519"/>
                  </a:cubicBezTo>
                  <a:cubicBezTo>
                    <a:pt x="12159" y="1551"/>
                    <a:pt x="12822" y="1719"/>
                    <a:pt x="12856" y="1727"/>
                  </a:cubicBezTo>
                  <a:cubicBezTo>
                    <a:pt x="13148" y="1811"/>
                    <a:pt x="13282" y="1845"/>
                    <a:pt x="13501" y="1963"/>
                  </a:cubicBezTo>
                  <a:cubicBezTo>
                    <a:pt x="13534" y="1963"/>
                    <a:pt x="13576" y="1955"/>
                    <a:pt x="13576" y="1987"/>
                  </a:cubicBezTo>
                  <a:cubicBezTo>
                    <a:pt x="13609" y="1987"/>
                    <a:pt x="13651" y="1979"/>
                    <a:pt x="13651" y="2013"/>
                  </a:cubicBezTo>
                  <a:cubicBezTo>
                    <a:pt x="13761" y="1987"/>
                    <a:pt x="13659" y="2089"/>
                    <a:pt x="13651" y="2013"/>
                  </a:cubicBezTo>
                  <a:cubicBezTo>
                    <a:pt x="13627" y="2005"/>
                    <a:pt x="13585" y="2013"/>
                    <a:pt x="13576" y="1987"/>
                  </a:cubicBezTo>
                  <a:cubicBezTo>
                    <a:pt x="13551" y="1979"/>
                    <a:pt x="13501" y="1987"/>
                    <a:pt x="13501" y="1963"/>
                  </a:cubicBezTo>
                  <a:cubicBezTo>
                    <a:pt x="13300" y="1945"/>
                    <a:pt x="12822" y="1727"/>
                    <a:pt x="12520" y="1727"/>
                  </a:cubicBezTo>
                  <a:cubicBezTo>
                    <a:pt x="12377" y="1727"/>
                    <a:pt x="12444" y="1803"/>
                    <a:pt x="12620" y="1803"/>
                  </a:cubicBezTo>
                  <a:cubicBezTo>
                    <a:pt x="12628" y="1727"/>
                    <a:pt x="12730" y="1829"/>
                    <a:pt x="12620" y="1803"/>
                  </a:cubicBezTo>
                  <a:cubicBezTo>
                    <a:pt x="13090" y="1987"/>
                    <a:pt x="13568" y="2147"/>
                    <a:pt x="13987" y="2373"/>
                  </a:cubicBezTo>
                  <a:cubicBezTo>
                    <a:pt x="14021" y="2373"/>
                    <a:pt x="14063" y="2365"/>
                    <a:pt x="14071" y="2398"/>
                  </a:cubicBezTo>
                  <a:cubicBezTo>
                    <a:pt x="14097" y="2407"/>
                    <a:pt x="14139" y="2390"/>
                    <a:pt x="14147" y="2424"/>
                  </a:cubicBezTo>
                  <a:cubicBezTo>
                    <a:pt x="14181" y="2424"/>
                    <a:pt x="14163" y="2466"/>
                    <a:pt x="14147" y="2424"/>
                  </a:cubicBezTo>
                  <a:cubicBezTo>
                    <a:pt x="14113" y="2424"/>
                    <a:pt x="14071" y="2432"/>
                    <a:pt x="14071" y="2398"/>
                  </a:cubicBezTo>
                  <a:cubicBezTo>
                    <a:pt x="14037" y="2398"/>
                    <a:pt x="13995" y="2407"/>
                    <a:pt x="13987" y="2373"/>
                  </a:cubicBezTo>
                  <a:cubicBezTo>
                    <a:pt x="13074" y="2081"/>
                    <a:pt x="12151" y="1787"/>
                    <a:pt x="11069" y="1653"/>
                  </a:cubicBezTo>
                  <a:cubicBezTo>
                    <a:pt x="11153" y="1685"/>
                    <a:pt x="11581" y="1761"/>
                    <a:pt x="11773" y="1803"/>
                  </a:cubicBezTo>
                  <a:cubicBezTo>
                    <a:pt x="11949" y="1845"/>
                    <a:pt x="11715" y="1853"/>
                    <a:pt x="11715" y="1853"/>
                  </a:cubicBezTo>
                  <a:cubicBezTo>
                    <a:pt x="11773" y="1879"/>
                    <a:pt x="11899" y="1887"/>
                    <a:pt x="11975" y="1913"/>
                  </a:cubicBezTo>
                  <a:cubicBezTo>
                    <a:pt x="13174" y="2231"/>
                    <a:pt x="14247" y="2608"/>
                    <a:pt x="15278" y="3120"/>
                  </a:cubicBezTo>
                  <a:cubicBezTo>
                    <a:pt x="16141" y="3547"/>
                    <a:pt x="16769" y="3967"/>
                    <a:pt x="17550" y="4487"/>
                  </a:cubicBezTo>
                  <a:cubicBezTo>
                    <a:pt x="17667" y="4571"/>
                    <a:pt x="18002" y="4771"/>
                    <a:pt x="18170" y="4930"/>
                  </a:cubicBezTo>
                  <a:cubicBezTo>
                    <a:pt x="18196" y="4946"/>
                    <a:pt x="18246" y="4964"/>
                    <a:pt x="18196" y="4980"/>
                  </a:cubicBezTo>
                  <a:cubicBezTo>
                    <a:pt x="18112" y="5006"/>
                    <a:pt x="17566" y="4587"/>
                    <a:pt x="17449" y="4519"/>
                  </a:cubicBezTo>
                  <a:cubicBezTo>
                    <a:pt x="16711" y="4051"/>
                    <a:pt x="16066" y="3606"/>
                    <a:pt x="15152" y="3228"/>
                  </a:cubicBezTo>
                  <a:cubicBezTo>
                    <a:pt x="14625" y="3002"/>
                    <a:pt x="14021" y="2742"/>
                    <a:pt x="13425" y="2549"/>
                  </a:cubicBezTo>
                  <a:cubicBezTo>
                    <a:pt x="12620" y="2306"/>
                    <a:pt x="11949" y="2105"/>
                    <a:pt x="10994" y="2089"/>
                  </a:cubicBezTo>
                  <a:cubicBezTo>
                    <a:pt x="11303" y="2173"/>
                    <a:pt x="11673" y="2197"/>
                    <a:pt x="11949" y="2323"/>
                  </a:cubicBezTo>
                  <a:cubicBezTo>
                    <a:pt x="12051" y="2323"/>
                    <a:pt x="12125" y="2331"/>
                    <a:pt x="12185" y="2373"/>
                  </a:cubicBezTo>
                  <a:cubicBezTo>
                    <a:pt x="12318" y="2348"/>
                    <a:pt x="12218" y="2448"/>
                    <a:pt x="12185" y="2373"/>
                  </a:cubicBezTo>
                  <a:cubicBezTo>
                    <a:pt x="12084" y="2373"/>
                    <a:pt x="12009" y="2365"/>
                    <a:pt x="11949" y="2323"/>
                  </a:cubicBezTo>
                  <a:cubicBezTo>
                    <a:pt x="11823" y="2323"/>
                    <a:pt x="11371" y="2189"/>
                    <a:pt x="11153" y="2189"/>
                  </a:cubicBezTo>
                  <a:cubicBezTo>
                    <a:pt x="10910" y="2189"/>
                    <a:pt x="11195" y="2223"/>
                    <a:pt x="11253" y="2273"/>
                  </a:cubicBezTo>
                  <a:cubicBezTo>
                    <a:pt x="11421" y="2239"/>
                    <a:pt x="11311" y="2348"/>
                    <a:pt x="11253" y="2273"/>
                  </a:cubicBezTo>
                  <a:cubicBezTo>
                    <a:pt x="11027" y="2247"/>
                    <a:pt x="10952" y="2214"/>
                    <a:pt x="10792" y="2247"/>
                  </a:cubicBezTo>
                  <a:cubicBezTo>
                    <a:pt x="10800" y="2239"/>
                    <a:pt x="10952" y="2239"/>
                    <a:pt x="10944" y="2273"/>
                  </a:cubicBezTo>
                  <a:cubicBezTo>
                    <a:pt x="10926" y="2323"/>
                    <a:pt x="10374" y="2273"/>
                    <a:pt x="10684" y="2373"/>
                  </a:cubicBezTo>
                  <a:cubicBezTo>
                    <a:pt x="10884" y="2432"/>
                    <a:pt x="11203" y="2448"/>
                    <a:pt x="11405" y="2498"/>
                  </a:cubicBezTo>
                  <a:cubicBezTo>
                    <a:pt x="11571" y="2540"/>
                    <a:pt x="11807" y="2642"/>
                    <a:pt x="12051" y="2708"/>
                  </a:cubicBezTo>
                  <a:cubicBezTo>
                    <a:pt x="12143" y="2734"/>
                    <a:pt x="12335" y="2768"/>
                    <a:pt x="12444" y="2810"/>
                  </a:cubicBezTo>
                  <a:cubicBezTo>
                    <a:pt x="12746" y="2926"/>
                    <a:pt x="12243" y="2784"/>
                    <a:pt x="12109" y="2758"/>
                  </a:cubicBezTo>
                  <a:cubicBezTo>
                    <a:pt x="11765" y="2692"/>
                    <a:pt x="11639" y="2692"/>
                    <a:pt x="11279" y="2658"/>
                  </a:cubicBezTo>
                  <a:cubicBezTo>
                    <a:pt x="11136" y="2642"/>
                    <a:pt x="10784" y="2616"/>
                    <a:pt x="11069" y="2708"/>
                  </a:cubicBezTo>
                  <a:cubicBezTo>
                    <a:pt x="11447" y="2826"/>
                    <a:pt x="11823" y="2842"/>
                    <a:pt x="12209" y="2994"/>
                  </a:cubicBezTo>
                  <a:cubicBezTo>
                    <a:pt x="12444" y="3086"/>
                    <a:pt x="11925" y="2960"/>
                    <a:pt x="11689" y="2918"/>
                  </a:cubicBezTo>
                  <a:cubicBezTo>
                    <a:pt x="11555" y="2884"/>
                    <a:pt x="10792" y="2800"/>
                    <a:pt x="11203" y="2918"/>
                  </a:cubicBezTo>
                  <a:cubicBezTo>
                    <a:pt x="11287" y="2944"/>
                    <a:pt x="11631" y="3002"/>
                    <a:pt x="11615" y="3018"/>
                  </a:cubicBezTo>
                  <a:cubicBezTo>
                    <a:pt x="11571" y="3062"/>
                    <a:pt x="11303" y="2994"/>
                    <a:pt x="11279" y="2994"/>
                  </a:cubicBezTo>
                  <a:cubicBezTo>
                    <a:pt x="10742" y="2918"/>
                    <a:pt x="10256" y="2876"/>
                    <a:pt x="9677" y="2834"/>
                  </a:cubicBezTo>
                  <a:cubicBezTo>
                    <a:pt x="9485" y="2826"/>
                    <a:pt x="9367" y="2800"/>
                    <a:pt x="9215" y="2810"/>
                  </a:cubicBezTo>
                  <a:cubicBezTo>
                    <a:pt x="9207" y="2810"/>
                    <a:pt x="9107" y="2842"/>
                    <a:pt x="9107" y="2860"/>
                  </a:cubicBezTo>
                  <a:cubicBezTo>
                    <a:pt x="9123" y="2894"/>
                    <a:pt x="10180" y="3028"/>
                    <a:pt x="10248" y="3044"/>
                  </a:cubicBezTo>
                  <a:cubicBezTo>
                    <a:pt x="10792" y="3162"/>
                    <a:pt x="10826" y="3154"/>
                    <a:pt x="11329" y="3254"/>
                  </a:cubicBezTo>
                  <a:cubicBezTo>
                    <a:pt x="12117" y="3404"/>
                    <a:pt x="12646" y="3564"/>
                    <a:pt x="13342" y="3815"/>
                  </a:cubicBezTo>
                  <a:cubicBezTo>
                    <a:pt x="13450" y="3789"/>
                    <a:pt x="13350" y="3899"/>
                    <a:pt x="13342" y="3815"/>
                  </a:cubicBezTo>
                  <a:cubicBezTo>
                    <a:pt x="12562" y="3614"/>
                    <a:pt x="11849" y="3354"/>
                    <a:pt x="10944" y="3280"/>
                  </a:cubicBezTo>
                  <a:cubicBezTo>
                    <a:pt x="10860" y="3196"/>
                    <a:pt x="10750" y="3304"/>
                    <a:pt x="10944" y="3280"/>
                  </a:cubicBezTo>
                  <a:cubicBezTo>
                    <a:pt x="10960" y="3288"/>
                    <a:pt x="11531" y="3438"/>
                    <a:pt x="11539" y="3430"/>
                  </a:cubicBezTo>
                  <a:cubicBezTo>
                    <a:pt x="11521" y="3446"/>
                    <a:pt x="10768" y="3354"/>
                    <a:pt x="11203" y="3505"/>
                  </a:cubicBezTo>
                  <a:cubicBezTo>
                    <a:pt x="11353" y="3564"/>
                    <a:pt x="11563" y="3597"/>
                    <a:pt x="11773" y="3639"/>
                  </a:cubicBezTo>
                  <a:cubicBezTo>
                    <a:pt x="12017" y="3689"/>
                    <a:pt x="11949" y="3681"/>
                    <a:pt x="12084" y="3715"/>
                  </a:cubicBezTo>
                  <a:cubicBezTo>
                    <a:pt x="12344" y="3789"/>
                    <a:pt x="11773" y="3673"/>
                    <a:pt x="11749" y="3665"/>
                  </a:cubicBezTo>
                  <a:cubicBezTo>
                    <a:pt x="11363" y="3589"/>
                    <a:pt x="10944" y="3514"/>
                    <a:pt x="10482" y="3480"/>
                  </a:cubicBezTo>
                  <a:cubicBezTo>
                    <a:pt x="11497" y="3715"/>
                    <a:pt x="12670" y="3941"/>
                    <a:pt x="13651" y="4311"/>
                  </a:cubicBezTo>
                  <a:cubicBezTo>
                    <a:pt x="13887" y="4393"/>
                    <a:pt x="14139" y="4469"/>
                    <a:pt x="14323" y="4621"/>
                  </a:cubicBezTo>
                  <a:cubicBezTo>
                    <a:pt x="14431" y="4595"/>
                    <a:pt x="14331" y="4696"/>
                    <a:pt x="14323" y="4621"/>
                  </a:cubicBezTo>
                  <a:cubicBezTo>
                    <a:pt x="13408" y="4277"/>
                    <a:pt x="12377" y="3925"/>
                    <a:pt x="11253" y="3739"/>
                  </a:cubicBezTo>
                  <a:cubicBezTo>
                    <a:pt x="10868" y="3681"/>
                    <a:pt x="10456" y="3606"/>
                    <a:pt x="10088" y="3589"/>
                  </a:cubicBezTo>
                  <a:cubicBezTo>
                    <a:pt x="10054" y="3581"/>
                    <a:pt x="9870" y="3564"/>
                    <a:pt x="9836" y="3606"/>
                  </a:cubicBezTo>
                  <a:cubicBezTo>
                    <a:pt x="9878" y="3581"/>
                    <a:pt x="10146" y="3656"/>
                    <a:pt x="10130" y="3665"/>
                  </a:cubicBezTo>
                  <a:cubicBezTo>
                    <a:pt x="10280" y="3681"/>
                    <a:pt x="10448" y="3689"/>
                    <a:pt x="10632" y="3739"/>
                  </a:cubicBezTo>
                  <a:cubicBezTo>
                    <a:pt x="10792" y="3781"/>
                    <a:pt x="10910" y="3857"/>
                    <a:pt x="10582" y="3815"/>
                  </a:cubicBezTo>
                  <a:cubicBezTo>
                    <a:pt x="10112" y="3757"/>
                    <a:pt x="10834" y="3873"/>
                    <a:pt x="11069" y="3925"/>
                  </a:cubicBezTo>
                  <a:cubicBezTo>
                    <a:pt x="12536" y="4209"/>
                    <a:pt x="13853" y="4671"/>
                    <a:pt x="15002" y="5240"/>
                  </a:cubicBezTo>
                  <a:cubicBezTo>
                    <a:pt x="15018" y="5240"/>
                    <a:pt x="15052" y="5240"/>
                    <a:pt x="15052" y="5266"/>
                  </a:cubicBezTo>
                  <a:cubicBezTo>
                    <a:pt x="15160" y="5240"/>
                    <a:pt x="15052" y="5342"/>
                    <a:pt x="15052" y="5266"/>
                  </a:cubicBezTo>
                  <a:cubicBezTo>
                    <a:pt x="15026" y="5258"/>
                    <a:pt x="15002" y="5266"/>
                    <a:pt x="15002" y="5240"/>
                  </a:cubicBezTo>
                  <a:cubicBezTo>
                    <a:pt x="13258" y="4469"/>
                    <a:pt x="11169" y="3873"/>
                    <a:pt x="8981" y="3739"/>
                  </a:cubicBezTo>
                  <a:cubicBezTo>
                    <a:pt x="8420" y="3707"/>
                    <a:pt x="7764" y="3647"/>
                    <a:pt x="7119" y="3689"/>
                  </a:cubicBezTo>
                  <a:cubicBezTo>
                    <a:pt x="6767" y="3715"/>
                    <a:pt x="7295" y="3697"/>
                    <a:pt x="7513" y="3715"/>
                  </a:cubicBezTo>
                  <a:cubicBezTo>
                    <a:pt x="7722" y="3739"/>
                    <a:pt x="8294" y="3739"/>
                    <a:pt x="8570" y="3789"/>
                  </a:cubicBezTo>
                  <a:cubicBezTo>
                    <a:pt x="8763" y="3833"/>
                    <a:pt x="8268" y="3815"/>
                    <a:pt x="8126" y="3815"/>
                  </a:cubicBezTo>
                  <a:cubicBezTo>
                    <a:pt x="6977" y="3823"/>
                    <a:pt x="5542" y="3915"/>
                    <a:pt x="4285" y="3999"/>
                  </a:cubicBezTo>
                  <a:cubicBezTo>
                    <a:pt x="3891" y="4025"/>
                    <a:pt x="3236" y="4125"/>
                    <a:pt x="2734" y="4235"/>
                  </a:cubicBezTo>
                  <a:cubicBezTo>
                    <a:pt x="2390" y="4301"/>
                    <a:pt x="2063" y="4403"/>
                    <a:pt x="2021" y="4419"/>
                  </a:cubicBezTo>
                  <a:cubicBezTo>
                    <a:pt x="2021" y="4419"/>
                    <a:pt x="2029" y="4411"/>
                    <a:pt x="2037" y="4411"/>
                  </a:cubicBezTo>
                  <a:cubicBezTo>
                    <a:pt x="2013" y="4419"/>
                    <a:pt x="2013" y="4419"/>
                    <a:pt x="2021" y="4419"/>
                  </a:cubicBezTo>
                  <a:cubicBezTo>
                    <a:pt x="1853" y="4469"/>
                    <a:pt x="1685" y="4503"/>
                    <a:pt x="1517" y="4571"/>
                  </a:cubicBezTo>
                  <a:cubicBezTo>
                    <a:pt x="1140" y="4721"/>
                    <a:pt x="1837" y="4519"/>
                    <a:pt x="1929" y="4487"/>
                  </a:cubicBezTo>
                  <a:cubicBezTo>
                    <a:pt x="2683" y="4277"/>
                    <a:pt x="3404" y="4109"/>
                    <a:pt x="4385" y="4025"/>
                  </a:cubicBezTo>
                  <a:cubicBezTo>
                    <a:pt x="4855" y="3983"/>
                    <a:pt x="5358" y="3975"/>
                    <a:pt x="5912" y="3949"/>
                  </a:cubicBezTo>
                  <a:cubicBezTo>
                    <a:pt x="6407" y="3925"/>
                    <a:pt x="6993" y="3841"/>
                    <a:pt x="7404" y="3899"/>
                  </a:cubicBezTo>
                  <a:cubicBezTo>
                    <a:pt x="7722" y="3941"/>
                    <a:pt x="7304" y="3949"/>
                    <a:pt x="7119" y="3949"/>
                  </a:cubicBezTo>
                  <a:cubicBezTo>
                    <a:pt x="6675" y="3949"/>
                    <a:pt x="6155" y="3957"/>
                    <a:pt x="5728" y="4025"/>
                  </a:cubicBezTo>
                  <a:cubicBezTo>
                    <a:pt x="5450" y="4067"/>
                    <a:pt x="6063" y="4033"/>
                    <a:pt x="6163" y="4025"/>
                  </a:cubicBezTo>
                  <a:cubicBezTo>
                    <a:pt x="6633" y="4009"/>
                    <a:pt x="7103" y="4009"/>
                    <a:pt x="7538" y="4025"/>
                  </a:cubicBezTo>
                  <a:cubicBezTo>
                    <a:pt x="9015" y="4091"/>
                    <a:pt x="10390" y="4335"/>
                    <a:pt x="11757" y="4645"/>
                  </a:cubicBezTo>
                  <a:cubicBezTo>
                    <a:pt x="11899" y="4679"/>
                    <a:pt x="12041" y="4713"/>
                    <a:pt x="12185" y="4746"/>
                  </a:cubicBezTo>
                  <a:cubicBezTo>
                    <a:pt x="12260" y="4746"/>
                    <a:pt x="12327" y="4763"/>
                    <a:pt x="12360" y="4796"/>
                  </a:cubicBezTo>
                  <a:cubicBezTo>
                    <a:pt x="12502" y="4771"/>
                    <a:pt x="12394" y="4880"/>
                    <a:pt x="12360" y="4796"/>
                  </a:cubicBezTo>
                  <a:cubicBezTo>
                    <a:pt x="12285" y="4804"/>
                    <a:pt x="12218" y="4788"/>
                    <a:pt x="12185" y="4746"/>
                  </a:cubicBezTo>
                  <a:cubicBezTo>
                    <a:pt x="12041" y="4713"/>
                    <a:pt x="11899" y="4679"/>
                    <a:pt x="11757" y="4645"/>
                  </a:cubicBezTo>
                  <a:cubicBezTo>
                    <a:pt x="9753" y="4209"/>
                    <a:pt x="7035" y="4109"/>
                    <a:pt x="4671" y="4285"/>
                  </a:cubicBezTo>
                  <a:cubicBezTo>
                    <a:pt x="3757" y="4353"/>
                    <a:pt x="2541" y="4503"/>
                    <a:pt x="1727" y="4771"/>
                  </a:cubicBezTo>
                  <a:cubicBezTo>
                    <a:pt x="1325" y="4905"/>
                    <a:pt x="956" y="5030"/>
                    <a:pt x="898" y="5266"/>
                  </a:cubicBezTo>
                  <a:cubicBezTo>
                    <a:pt x="914" y="5216"/>
                    <a:pt x="906" y="5374"/>
                    <a:pt x="898" y="5366"/>
                  </a:cubicBezTo>
                  <a:cubicBezTo>
                    <a:pt x="922" y="5392"/>
                    <a:pt x="1108" y="5342"/>
                    <a:pt x="1082" y="5392"/>
                  </a:cubicBezTo>
                  <a:cubicBezTo>
                    <a:pt x="1024" y="5484"/>
                    <a:pt x="814" y="5374"/>
                    <a:pt x="772" y="5442"/>
                  </a:cubicBezTo>
                  <a:cubicBezTo>
                    <a:pt x="696" y="5552"/>
                    <a:pt x="922" y="5576"/>
                    <a:pt x="972" y="5576"/>
                  </a:cubicBezTo>
                  <a:cubicBezTo>
                    <a:pt x="1014" y="5576"/>
                    <a:pt x="1358" y="5468"/>
                    <a:pt x="1082" y="5576"/>
                  </a:cubicBezTo>
                  <a:cubicBezTo>
                    <a:pt x="1066" y="5576"/>
                    <a:pt x="1014" y="5626"/>
                    <a:pt x="998" y="5626"/>
                  </a:cubicBezTo>
                  <a:cubicBezTo>
                    <a:pt x="906" y="5652"/>
                    <a:pt x="754" y="5584"/>
                    <a:pt x="772" y="5778"/>
                  </a:cubicBezTo>
                  <a:cubicBezTo>
                    <a:pt x="772" y="5836"/>
                    <a:pt x="838" y="5828"/>
                    <a:pt x="822" y="5911"/>
                  </a:cubicBezTo>
                  <a:cubicBezTo>
                    <a:pt x="822" y="5920"/>
                    <a:pt x="722" y="5903"/>
                    <a:pt x="722" y="5911"/>
                  </a:cubicBezTo>
                  <a:cubicBezTo>
                    <a:pt x="688" y="5978"/>
                    <a:pt x="764" y="5928"/>
                    <a:pt x="772" y="6002"/>
                  </a:cubicBezTo>
                  <a:cubicBezTo>
                    <a:pt x="764" y="5978"/>
                    <a:pt x="688" y="6102"/>
                    <a:pt x="712" y="6094"/>
                  </a:cubicBezTo>
                  <a:cubicBezTo>
                    <a:pt x="604" y="6196"/>
                    <a:pt x="428" y="6170"/>
                    <a:pt x="436" y="6296"/>
                  </a:cubicBezTo>
                  <a:cubicBezTo>
                    <a:pt x="436" y="6371"/>
                    <a:pt x="612" y="6262"/>
                    <a:pt x="638" y="6371"/>
                  </a:cubicBezTo>
                  <a:cubicBezTo>
                    <a:pt x="646" y="6396"/>
                    <a:pt x="151" y="6581"/>
                    <a:pt x="460" y="6655"/>
                  </a:cubicBezTo>
                  <a:cubicBezTo>
                    <a:pt x="528" y="6673"/>
                    <a:pt x="578" y="6673"/>
                    <a:pt x="586" y="6673"/>
                  </a:cubicBezTo>
                  <a:cubicBezTo>
                    <a:pt x="578" y="6673"/>
                    <a:pt x="544" y="6681"/>
                    <a:pt x="486" y="6705"/>
                  </a:cubicBezTo>
                  <a:cubicBezTo>
                    <a:pt x="486" y="6705"/>
                    <a:pt x="402" y="6781"/>
                    <a:pt x="410" y="6791"/>
                  </a:cubicBezTo>
                  <a:cubicBezTo>
                    <a:pt x="428" y="6807"/>
                    <a:pt x="814" y="6665"/>
                    <a:pt x="612" y="6757"/>
                  </a:cubicBezTo>
                  <a:cubicBezTo>
                    <a:pt x="654" y="6739"/>
                    <a:pt x="268" y="6925"/>
                    <a:pt x="276" y="6891"/>
                  </a:cubicBezTo>
                  <a:cubicBezTo>
                    <a:pt x="234" y="7009"/>
                    <a:pt x="494" y="6975"/>
                    <a:pt x="486" y="7041"/>
                  </a:cubicBezTo>
                  <a:cubicBezTo>
                    <a:pt x="486" y="7041"/>
                    <a:pt x="0" y="7167"/>
                    <a:pt x="252" y="7201"/>
                  </a:cubicBezTo>
                  <a:cubicBezTo>
                    <a:pt x="368" y="7219"/>
                    <a:pt x="452" y="7311"/>
                    <a:pt x="536" y="7327"/>
                  </a:cubicBezTo>
                  <a:cubicBezTo>
                    <a:pt x="612" y="7343"/>
                    <a:pt x="696" y="7293"/>
                    <a:pt x="722" y="7301"/>
                  </a:cubicBezTo>
                  <a:cubicBezTo>
                    <a:pt x="796" y="7343"/>
                    <a:pt x="670" y="7411"/>
                    <a:pt x="822" y="7436"/>
                  </a:cubicBezTo>
                  <a:cubicBezTo>
                    <a:pt x="956" y="7453"/>
                    <a:pt x="1241" y="7285"/>
                    <a:pt x="1619" y="7151"/>
                  </a:cubicBezTo>
                  <a:cubicBezTo>
                    <a:pt x="2892" y="6681"/>
                    <a:pt x="4529" y="6665"/>
                    <a:pt x="6113" y="6530"/>
                  </a:cubicBezTo>
                  <a:cubicBezTo>
                    <a:pt x="6859" y="6463"/>
                    <a:pt x="7597" y="6581"/>
                    <a:pt x="8310" y="6605"/>
                  </a:cubicBezTo>
                  <a:cubicBezTo>
                    <a:pt x="8737" y="6623"/>
                    <a:pt x="9149" y="6623"/>
                    <a:pt x="9551" y="6655"/>
                  </a:cubicBezTo>
                  <a:cubicBezTo>
                    <a:pt x="10146" y="6715"/>
                    <a:pt x="10708" y="6865"/>
                    <a:pt x="11279" y="6883"/>
                  </a:cubicBezTo>
                  <a:cubicBezTo>
                    <a:pt x="11261" y="6865"/>
                    <a:pt x="11329" y="6841"/>
                    <a:pt x="11379" y="6891"/>
                  </a:cubicBezTo>
                  <a:cubicBezTo>
                    <a:pt x="11597" y="6907"/>
                    <a:pt x="11303" y="6941"/>
                    <a:pt x="11513" y="6915"/>
                  </a:cubicBezTo>
                  <a:cubicBezTo>
                    <a:pt x="11731" y="6891"/>
                    <a:pt x="11413" y="6991"/>
                    <a:pt x="11639" y="6967"/>
                  </a:cubicBezTo>
                  <a:cubicBezTo>
                    <a:pt x="11673" y="6891"/>
                    <a:pt x="11781" y="6991"/>
                    <a:pt x="11639" y="6967"/>
                  </a:cubicBezTo>
                  <a:cubicBezTo>
                    <a:pt x="11689" y="7009"/>
                    <a:pt x="11765" y="7017"/>
                    <a:pt x="11849" y="7017"/>
                  </a:cubicBezTo>
                  <a:cubicBezTo>
                    <a:pt x="11849" y="7009"/>
                    <a:pt x="11849" y="6999"/>
                    <a:pt x="11849" y="6991"/>
                  </a:cubicBezTo>
                  <a:cubicBezTo>
                    <a:pt x="11715" y="7025"/>
                    <a:pt x="11815" y="6915"/>
                    <a:pt x="11849" y="6991"/>
                  </a:cubicBezTo>
                  <a:cubicBezTo>
                    <a:pt x="11883" y="6999"/>
                    <a:pt x="11941" y="6983"/>
                    <a:pt x="11949" y="7017"/>
                  </a:cubicBezTo>
                  <a:cubicBezTo>
                    <a:pt x="11983" y="7025"/>
                    <a:pt x="12017" y="7033"/>
                    <a:pt x="12041" y="7041"/>
                  </a:cubicBezTo>
                  <a:cubicBezTo>
                    <a:pt x="12017" y="7041"/>
                    <a:pt x="11967" y="7059"/>
                    <a:pt x="11975" y="7067"/>
                  </a:cubicBezTo>
                  <a:cubicBezTo>
                    <a:pt x="11991" y="7083"/>
                    <a:pt x="12067" y="7059"/>
                    <a:pt x="12051" y="7041"/>
                  </a:cubicBezTo>
                  <a:lnTo>
                    <a:pt x="12051" y="7041"/>
                  </a:lnTo>
                  <a:cubicBezTo>
                    <a:pt x="12780" y="7219"/>
                    <a:pt x="13509" y="7486"/>
                    <a:pt x="14171" y="7770"/>
                  </a:cubicBezTo>
                  <a:cubicBezTo>
                    <a:pt x="14389" y="7864"/>
                    <a:pt x="14591" y="8022"/>
                    <a:pt x="14817" y="8106"/>
                  </a:cubicBezTo>
                  <a:cubicBezTo>
                    <a:pt x="14994" y="8166"/>
                    <a:pt x="15170" y="8166"/>
                    <a:pt x="15338" y="8232"/>
                  </a:cubicBezTo>
                  <a:cubicBezTo>
                    <a:pt x="15606" y="8342"/>
                    <a:pt x="15874" y="8550"/>
                    <a:pt x="16158" y="8727"/>
                  </a:cubicBezTo>
                  <a:cubicBezTo>
                    <a:pt x="16955" y="9205"/>
                    <a:pt x="17700" y="9775"/>
                    <a:pt x="18480" y="10270"/>
                  </a:cubicBezTo>
                  <a:cubicBezTo>
                    <a:pt x="19361" y="10832"/>
                    <a:pt x="20384" y="11317"/>
                    <a:pt x="21659" y="11611"/>
                  </a:cubicBezTo>
                  <a:cubicBezTo>
                    <a:pt x="21859" y="11661"/>
                    <a:pt x="22388" y="11753"/>
                    <a:pt x="22129" y="11669"/>
                  </a:cubicBezTo>
                  <a:cubicBezTo>
                    <a:pt x="21247" y="11367"/>
                    <a:pt x="20450" y="11209"/>
                    <a:pt x="19697" y="10814"/>
                  </a:cubicBezTo>
                  <a:cubicBezTo>
                    <a:pt x="19621" y="10772"/>
                    <a:pt x="19243" y="10538"/>
                    <a:pt x="19571" y="10688"/>
                  </a:cubicBezTo>
                  <a:cubicBezTo>
                    <a:pt x="20124" y="10940"/>
                    <a:pt x="20878" y="11251"/>
                    <a:pt x="21557" y="11435"/>
                  </a:cubicBezTo>
                  <a:cubicBezTo>
                    <a:pt x="21943" y="11535"/>
                    <a:pt x="22380" y="11619"/>
                    <a:pt x="22774" y="11695"/>
                  </a:cubicBezTo>
                  <a:cubicBezTo>
                    <a:pt x="23789" y="11879"/>
                    <a:pt x="24677" y="11871"/>
                    <a:pt x="25844" y="11921"/>
                  </a:cubicBezTo>
                  <a:cubicBezTo>
                    <a:pt x="26497" y="11955"/>
                    <a:pt x="27888" y="11955"/>
                    <a:pt x="28476" y="11921"/>
                  </a:cubicBezTo>
                  <a:cubicBezTo>
                    <a:pt x="28468" y="11921"/>
                    <a:pt x="29021" y="11939"/>
                    <a:pt x="29021" y="11871"/>
                  </a:cubicBezTo>
                  <a:cubicBezTo>
                    <a:pt x="29021" y="11855"/>
                    <a:pt x="28593" y="11795"/>
                    <a:pt x="28551" y="11795"/>
                  </a:cubicBezTo>
                  <a:cubicBezTo>
                    <a:pt x="28501" y="11795"/>
                    <a:pt x="28459" y="11845"/>
                    <a:pt x="28426" y="11845"/>
                  </a:cubicBezTo>
                  <a:cubicBezTo>
                    <a:pt x="28232" y="11863"/>
                    <a:pt x="27972" y="11829"/>
                    <a:pt x="27730" y="11821"/>
                  </a:cubicBezTo>
                  <a:cubicBezTo>
                    <a:pt x="26731" y="11779"/>
                    <a:pt x="25592" y="11803"/>
                    <a:pt x="24527" y="11721"/>
                  </a:cubicBezTo>
                  <a:cubicBezTo>
                    <a:pt x="24157" y="11687"/>
                    <a:pt x="23671" y="11569"/>
                    <a:pt x="23286" y="11511"/>
                  </a:cubicBezTo>
                  <a:cubicBezTo>
                    <a:pt x="23244" y="11493"/>
                    <a:pt x="23134" y="11543"/>
                    <a:pt x="23134" y="11485"/>
                  </a:cubicBezTo>
                  <a:cubicBezTo>
                    <a:pt x="23084" y="11469"/>
                    <a:pt x="22984" y="11519"/>
                    <a:pt x="22974" y="11459"/>
                  </a:cubicBezTo>
                  <a:cubicBezTo>
                    <a:pt x="22932" y="11443"/>
                    <a:pt x="22824" y="11493"/>
                    <a:pt x="22824" y="11435"/>
                  </a:cubicBezTo>
                  <a:cubicBezTo>
                    <a:pt x="22656" y="11459"/>
                    <a:pt x="22764" y="11351"/>
                    <a:pt x="22824" y="11435"/>
                  </a:cubicBezTo>
                  <a:cubicBezTo>
                    <a:pt x="22866" y="11451"/>
                    <a:pt x="22974" y="11401"/>
                    <a:pt x="22974" y="11459"/>
                  </a:cubicBezTo>
                  <a:cubicBezTo>
                    <a:pt x="23026" y="11477"/>
                    <a:pt x="23126" y="11427"/>
                    <a:pt x="23134" y="11485"/>
                  </a:cubicBezTo>
                  <a:cubicBezTo>
                    <a:pt x="23176" y="11501"/>
                    <a:pt x="23286" y="11451"/>
                    <a:pt x="23286" y="11511"/>
                  </a:cubicBezTo>
                  <a:cubicBezTo>
                    <a:pt x="23352" y="11485"/>
                    <a:pt x="23621" y="11561"/>
                    <a:pt x="23671" y="11561"/>
                  </a:cubicBezTo>
                  <a:cubicBezTo>
                    <a:pt x="23931" y="11585"/>
                    <a:pt x="23504" y="11493"/>
                    <a:pt x="23260" y="11459"/>
                  </a:cubicBezTo>
                  <a:cubicBezTo>
                    <a:pt x="23008" y="11417"/>
                    <a:pt x="22866" y="11393"/>
                    <a:pt x="22690" y="11385"/>
                  </a:cubicBezTo>
                  <a:cubicBezTo>
                    <a:pt x="22606" y="11459"/>
                    <a:pt x="22497" y="11351"/>
                    <a:pt x="22690" y="11385"/>
                  </a:cubicBezTo>
                  <a:cubicBezTo>
                    <a:pt x="22371" y="11292"/>
                    <a:pt x="23084" y="11385"/>
                    <a:pt x="23286" y="11409"/>
                  </a:cubicBezTo>
                  <a:cubicBezTo>
                    <a:pt x="23612" y="11451"/>
                    <a:pt x="23923" y="11527"/>
                    <a:pt x="24267" y="11535"/>
                  </a:cubicBezTo>
                  <a:cubicBezTo>
                    <a:pt x="24627" y="11553"/>
                    <a:pt x="24845" y="11519"/>
                    <a:pt x="25248" y="11535"/>
                  </a:cubicBezTo>
                  <a:cubicBezTo>
                    <a:pt x="26615" y="11603"/>
                    <a:pt x="28242" y="11635"/>
                    <a:pt x="29331" y="11485"/>
                  </a:cubicBezTo>
                  <a:cubicBezTo>
                    <a:pt x="29692" y="11435"/>
                    <a:pt x="30044" y="11351"/>
                    <a:pt x="30388" y="11301"/>
                  </a:cubicBezTo>
                  <a:cubicBezTo>
                    <a:pt x="30782" y="11251"/>
                    <a:pt x="31167" y="11242"/>
                    <a:pt x="31469" y="11150"/>
                  </a:cubicBezTo>
                  <a:cubicBezTo>
                    <a:pt x="31487" y="11142"/>
                    <a:pt x="31545" y="11083"/>
                    <a:pt x="31629" y="11050"/>
                  </a:cubicBezTo>
                  <a:cubicBezTo>
                    <a:pt x="31587" y="11066"/>
                    <a:pt x="31855" y="11050"/>
                    <a:pt x="31781" y="10966"/>
                  </a:cubicBezTo>
                </a:path>
              </a:pathLst>
            </a:custGeom>
            <a:solidFill>
              <a:srgbClr val="B5E0E9"/>
            </a:solidFill>
            <a:ln w="3175">
              <a:noFill/>
              <a:prstDash val="sysDash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92500" lnSpcReduction="10000"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204" y="1280160"/>
            <a:ext cx="6311900" cy="324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4158" y="990600"/>
            <a:ext cx="7140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Listen and answer the question.</a:t>
            </a:r>
            <a:endParaRPr lang="zh-CN" altLang="en-US" sz="2800" dirty="0" smtClean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6090" y="2346960"/>
            <a:ext cx="7081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</a:rPr>
              <a:t>Whose is it?</a:t>
            </a:r>
            <a:endParaRPr lang="zh-CN" altLang="en-US" sz="3200" dirty="0" smtClean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9721" y="3337559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It’s Zoom’s.</a:t>
            </a:r>
            <a:endParaRPr lang="zh-CN" altLang="en-US" sz="32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8490" y="4233892"/>
            <a:ext cx="7081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</a:rPr>
              <a:t>Whose dogs do you like best? Why?</a:t>
            </a:r>
            <a:endParaRPr lang="zh-CN" altLang="en-US" sz="3200" dirty="0" smtClean="0">
              <a:latin typeface="Comic Sans MS" panose="030F0702030302020204" pitchFamily="66" charset="0"/>
            </a:endParaRPr>
          </a:p>
        </p:txBody>
      </p:sp>
      <p:pic>
        <p:nvPicPr>
          <p:cNvPr id="6" name="A Let's learn.wm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31.656372" end="41807.13281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69750" y="990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828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标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8921" y="484774"/>
            <a:ext cx="4423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Listen and read.</a:t>
            </a:r>
            <a:endParaRPr lang="zh-CN" altLang="en-US" sz="2800" dirty="0" smtClean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4840" y="1920240"/>
            <a:ext cx="14007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Zoom:</a:t>
            </a: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   Zip:</a:t>
            </a:r>
            <a:endParaRPr lang="zh-CN" altLang="en-US" sz="3200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23682" y="192024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Look! That’s my dog!</a:t>
            </a: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Yes! It’s your dog. The dog is yours.</a:t>
            </a:r>
            <a:endParaRPr lang="zh-CN" altLang="en-US" sz="3200" dirty="0" smtClean="0">
              <a:latin typeface="Comic Sans MS" panose="030F0702030302020204" pitchFamily="66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8580120" y="3428940"/>
            <a:ext cx="10515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4572000" y="3489900"/>
            <a:ext cx="17068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757541" y="3886200"/>
            <a:ext cx="5344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</a:rPr>
              <a:t>your dog = your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 </a:t>
            </a:r>
            <a:endParaRPr lang="zh-CN" altLang="en-US" sz="3200" dirty="0" smtClean="0"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065" y="4651950"/>
            <a:ext cx="24193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572000" y="5202495"/>
            <a:ext cx="288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你（们）的</a:t>
            </a:r>
          </a:p>
        </p:txBody>
      </p:sp>
      <p:pic>
        <p:nvPicPr>
          <p:cNvPr id="12" name="A Let's learn.wm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31.656372" end="41807.13281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962400" y="617184"/>
            <a:ext cx="609600" cy="609600"/>
          </a:xfrm>
          <a:prstGeom prst="rect">
            <a:avLst/>
          </a:prstGeom>
        </p:spPr>
      </p:pic>
      <p:pic>
        <p:nvPicPr>
          <p:cNvPr id="3" name="your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90060" y="505968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28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0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7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标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5980" y="731520"/>
            <a:ext cx="572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Let’s act Zoom and Zip.</a:t>
            </a:r>
            <a:endParaRPr lang="zh-CN" altLang="en-US" sz="2800" dirty="0" smtClean="0">
              <a:latin typeface="Comic Sans MS" panose="030F0702030302020204" pitchFamily="66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799" b="99222" l="0" r="98767">
                        <a14:foregroundMark x1="36826" y1="16342" x2="76271" y2="44358"/>
                        <a14:foregroundMark x1="30663" y1="19066" x2="7088" y2="78599"/>
                        <a14:foregroundMark x1="20339" y1="22309" x2="25732" y2="4799"/>
                        <a14:foregroundMark x1="32974" y1="10246" x2="79507" y2="21790"/>
                        <a14:foregroundMark x1="36210" y1="8431" x2="82280" y2="18547"/>
                        <a14:foregroundMark x1="83359" y1="20882" x2="89368" y2="33333"/>
                        <a14:foregroundMark x1="35131" y1="6096" x2="83975" y2="14397"/>
                        <a14:foregroundMark x1="83975" y1="18158" x2="88906" y2="24125"/>
                        <a14:foregroundMark x1="85054" y1="15305" x2="91063" y2="18158"/>
                        <a14:foregroundMark x1="89985" y1="17250" x2="96456" y2="18158"/>
                        <a14:foregroundMark x1="94915" y1="19066" x2="96456" y2="19974"/>
                        <a14:backgroundMark x1="9399" y1="6096" x2="4931" y2="39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320" y="750101"/>
            <a:ext cx="3012112" cy="3578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3580" y="1965960"/>
            <a:ext cx="8580120" cy="2226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Zoom: Zip, is this your dog?</a:t>
            </a: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Zip: Yes! It’s my dog. The dog is mine.</a:t>
            </a: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Zoom: It’s so cute.</a:t>
            </a:r>
            <a:endParaRPr lang="zh-CN" altLang="en-US" sz="3200" dirty="0" smtClean="0">
              <a:latin typeface="Comic Sans MS" panose="030F0702030302020204" pitchFamily="66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6774180" y="3398340"/>
            <a:ext cx="10515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3230880" y="3565980"/>
            <a:ext cx="12801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945715" y="4337092"/>
            <a:ext cx="20954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Comic Sans MS" panose="030F0702030302020204" pitchFamily="66" charset="0"/>
              </a:rPr>
              <a:t>my 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dog   =</a:t>
            </a:r>
            <a:endParaRPr lang="zh-CN" altLang="en-US" sz="3200" dirty="0"/>
          </a:p>
        </p:txBody>
      </p:sp>
      <p:sp>
        <p:nvSpPr>
          <p:cNvPr id="10" name="矩形 9"/>
          <p:cNvSpPr/>
          <p:nvPr/>
        </p:nvSpPr>
        <p:spPr>
          <a:xfrm>
            <a:off x="4304488" y="4292311"/>
            <a:ext cx="10583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Comic Sans MS" panose="030F0702030302020204" pitchFamily="66" charset="0"/>
              </a:rPr>
              <a:t>mine</a:t>
            </a:r>
            <a:endParaRPr lang="zh-CN" altLang="en-US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605" y="4762300"/>
            <a:ext cx="21145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511040" y="5258382"/>
            <a:ext cx="288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</a:t>
            </a:r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</a:p>
        </p:txBody>
      </p:sp>
      <p:pic>
        <p:nvPicPr>
          <p:cNvPr id="8" name="mine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46420" y="532481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78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  <p:bldP spid="9" grpId="0"/>
      <p:bldP spid="10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953" y="1571943"/>
            <a:ext cx="2414587" cy="285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3580" y="1602423"/>
            <a:ext cx="85801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Zoom: Look! That’s______ dog. </a:t>
            </a: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    Zip: Yes! It’s his dog. The dog is ____.</a:t>
            </a: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Comic Sans MS" panose="030F0702030302020204" pitchFamily="66" charset="0"/>
              </a:rPr>
              <a:t>Zoom: It’s so big.</a:t>
            </a:r>
            <a:endParaRPr lang="zh-CN" altLang="en-US" sz="3200" dirty="0" smtClean="0">
              <a:latin typeface="Comic Sans MS" panose="030F0702030302020204" pitchFamily="66" charset="0"/>
            </a:endParaRPr>
          </a:p>
        </p:txBody>
      </p:sp>
      <p:pic>
        <p:nvPicPr>
          <p:cNvPr id="4" name="图片 3" descr="图标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417753" y="2461518"/>
            <a:ext cx="1691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his</a:t>
            </a:r>
            <a:endParaRPr lang="zh-CN" altLang="en-US" sz="32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73880" y="1754823"/>
            <a:ext cx="1691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Mike’s</a:t>
            </a:r>
            <a:endParaRPr lang="zh-CN" altLang="en-US" sz="32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3703320" y="3047820"/>
            <a:ext cx="12801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7193280" y="2970826"/>
            <a:ext cx="12801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2180316" y="4246364"/>
            <a:ext cx="19928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Comic Sans MS" panose="030F0702030302020204" pitchFamily="66" charset="0"/>
              </a:rPr>
              <a:t>his 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dog  =</a:t>
            </a:r>
            <a:endParaRPr lang="zh-CN" altLang="en-US" sz="3200" dirty="0"/>
          </a:p>
        </p:txBody>
      </p:sp>
      <p:sp>
        <p:nvSpPr>
          <p:cNvPr id="9" name="矩形 8"/>
          <p:cNvSpPr/>
          <p:nvPr/>
        </p:nvSpPr>
        <p:spPr>
          <a:xfrm>
            <a:off x="4367514" y="4247405"/>
            <a:ext cx="7377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Comic Sans MS" panose="030F0702030302020204" pitchFamily="66" charset="0"/>
              </a:rPr>
              <a:t>his</a:t>
            </a:r>
            <a:endParaRPr lang="zh-CN" altLang="en-US" sz="3200" dirty="0">
              <a:latin typeface="Comic Sans MS" panose="030F0702030302020204" pitchFamily="66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316" y="4831139"/>
            <a:ext cx="17335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337034" y="5258382"/>
            <a:ext cx="288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他的</a:t>
            </a:r>
          </a:p>
        </p:txBody>
      </p:sp>
      <p:pic>
        <p:nvPicPr>
          <p:cNvPr id="11" name="his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60720" y="523355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215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/>
      <p:bldP spid="2" grpId="0"/>
      <p:bldP spid="6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3580" y="1602423"/>
            <a:ext cx="85801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Zoom: Look! That’s_________ dog. </a:t>
            </a: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   Zip: Yes! It’s her dog. The dog is ____.</a:t>
            </a: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Zoom: It’s so cute.</a:t>
            </a:r>
            <a:endParaRPr lang="zh-CN" altLang="en-US" sz="32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图片 3" descr="图标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417753" y="2461518"/>
            <a:ext cx="1691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hers</a:t>
            </a:r>
            <a:endParaRPr lang="zh-CN" altLang="en-US" sz="32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73880" y="1724343"/>
            <a:ext cx="2225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Chen </a:t>
            </a:r>
            <a:r>
              <a:rPr lang="en-US" altLang="zh-CN" sz="32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Jie’s</a:t>
            </a:r>
            <a:endParaRPr lang="zh-CN" altLang="en-US" sz="32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3703320" y="3047820"/>
            <a:ext cx="14325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7193280" y="2970826"/>
            <a:ext cx="12801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2180316" y="4246364"/>
            <a:ext cx="2098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her dog  =</a:t>
            </a:r>
            <a:endParaRPr lang="zh-CN" altLang="en-US" sz="3200" dirty="0">
              <a:solidFill>
                <a:prstClr val="black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367514" y="4247405"/>
            <a:ext cx="10438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her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37034" y="5258382"/>
            <a:ext cx="288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她</a:t>
            </a:r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840" l="0" r="100000">
                        <a14:foregroundMark x1="35375" y1="19072" x2="91107" y2="39046"/>
                        <a14:foregroundMark x1="92688" y1="54897" x2="83004" y2="92139"/>
                        <a14:foregroundMark x1="25889" y1="15464" x2="98419" y2="26418"/>
                        <a14:foregroundMark x1="95257" y1="66881" x2="95257" y2="92655"/>
                        <a14:foregroundMark x1="93478" y1="93814" x2="88735" y2="96392"/>
                        <a14:foregroundMark x1="39130" y1="31186" x2="42490" y2="49613"/>
                        <a14:foregroundMark x1="43281" y1="33763" x2="43281" y2="38015"/>
                        <a14:backgroundMark x1="35375" y1="2320" x2="26680" y2="1160"/>
                        <a14:backgroundMark x1="94862" y1="6443" x2="99605" y2="6959"/>
                        <a14:backgroundMark x1="94862" y1="85825" x2="93281" y2="94845"/>
                        <a14:backgroundMark x1="95850" y1="71521" x2="99802" y2="88273"/>
                        <a14:backgroundMark x1="97431" y1="90464" x2="98221" y2="97809"/>
                        <a14:backgroundMark x1="96640" y1="65206" x2="99012" y2="715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005" y="1471985"/>
            <a:ext cx="1954529" cy="2997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540" y="4831139"/>
            <a:ext cx="20574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hers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486400" y="528886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97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6" grpId="0"/>
      <p:bldP spid="5" grpId="0"/>
      <p:bldP spid="9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4449.jpg"/>
          <p:cNvPicPr>
            <a:picLocks noChangeAspect="1" noChangeArrowheads="1"/>
          </p:cNvPicPr>
          <p:nvPr/>
        </p:nvPicPr>
        <p:blipFill>
          <a:blip r:embed="rId6"/>
          <a:srcRect l="51809" t="15034" r="26701" b="72641"/>
          <a:stretch>
            <a:fillRect/>
          </a:stretch>
        </p:blipFill>
        <p:spPr bwMode="auto">
          <a:xfrm>
            <a:off x="1670685" y="2041472"/>
            <a:ext cx="3175635" cy="3238148"/>
          </a:xfrm>
          <a:prstGeom prst="rect">
            <a:avLst/>
          </a:prstGeom>
          <a:noFill/>
        </p:spPr>
      </p:pic>
      <p:pic>
        <p:nvPicPr>
          <p:cNvPr id="18" name="图片 17" descr="图标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  <p:sp>
        <p:nvSpPr>
          <p:cNvPr id="10" name="椭圆形标注 9"/>
          <p:cNvSpPr/>
          <p:nvPr/>
        </p:nvSpPr>
        <p:spPr>
          <a:xfrm>
            <a:off x="5516187" y="47565"/>
            <a:ext cx="3786188" cy="2000250"/>
          </a:xfrm>
          <a:prstGeom prst="wedgeEllipseCallout">
            <a:avLst>
              <a:gd name="adj1" fmla="val -107625"/>
              <a:gd name="adj2" fmla="val 8535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5882640" y="474815"/>
            <a:ext cx="3825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</a:rPr>
              <a:t>It’s our dog.</a:t>
            </a:r>
          </a:p>
          <a:p>
            <a:r>
              <a:rPr lang="en-US" altLang="zh-CN" sz="3200" dirty="0" smtClean="0">
                <a:latin typeface="Comic Sans MS" panose="030F0702030302020204" pitchFamily="66" charset="0"/>
              </a:rPr>
              <a:t>The dog is ours.</a:t>
            </a:r>
            <a:endParaRPr lang="zh-CN" altLang="en-US" sz="3200" dirty="0" smtClean="0">
              <a:latin typeface="Comic Sans MS" panose="030F0702030302020204" pitchFamily="66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6819900" y="1013424"/>
            <a:ext cx="14401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8031480" y="1505339"/>
            <a:ext cx="9753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015032" y="2482334"/>
            <a:ext cx="20665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Comic Sans MS" panose="030F0702030302020204" pitchFamily="66" charset="0"/>
              </a:rPr>
              <a:t>our 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dog  =</a:t>
            </a:r>
            <a:endParaRPr lang="zh-CN" altLang="en-US" sz="3200" dirty="0"/>
          </a:p>
        </p:txBody>
      </p:sp>
      <p:sp>
        <p:nvSpPr>
          <p:cNvPr id="7" name="矩形 6"/>
          <p:cNvSpPr/>
          <p:nvPr/>
        </p:nvSpPr>
        <p:spPr>
          <a:xfrm>
            <a:off x="8290560" y="2483375"/>
            <a:ext cx="10118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latin typeface="Comic Sans MS" panose="030F0702030302020204" pitchFamily="66" charset="0"/>
              </a:rPr>
              <a:t>our</a:t>
            </a:r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055" y="2774721"/>
            <a:ext cx="210502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矩形 22"/>
          <p:cNvSpPr/>
          <p:nvPr/>
        </p:nvSpPr>
        <p:spPr>
          <a:xfrm>
            <a:off x="8683022" y="3215193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我们的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78854" y="4409211"/>
            <a:ext cx="54121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Comic Sans MS" panose="030F0702030302020204" pitchFamily="66" charset="0"/>
              </a:rPr>
              <a:t>It’s _____dog.</a:t>
            </a:r>
            <a:r>
              <a:rPr lang="zh-CN" altLang="en-US" sz="3200" dirty="0">
                <a:latin typeface="Comic Sans MS" panose="030F0702030302020204" pitchFamily="66" charset="0"/>
              </a:rPr>
              <a:t> 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The dog is_______.</a:t>
            </a:r>
          </a:p>
        </p:txBody>
      </p:sp>
      <p:sp>
        <p:nvSpPr>
          <p:cNvPr id="16" name="矩形 15"/>
          <p:cNvSpPr/>
          <p:nvPr/>
        </p:nvSpPr>
        <p:spPr>
          <a:xfrm>
            <a:off x="7002607" y="4378285"/>
            <a:ext cx="11528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their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678224" y="4876382"/>
            <a:ext cx="13532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theirs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7002607" y="4876382"/>
            <a:ext cx="20042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6456997" y="5348164"/>
            <a:ext cx="18030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478" y="5439604"/>
            <a:ext cx="252412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矩形 35"/>
          <p:cNvSpPr/>
          <p:nvPr/>
        </p:nvSpPr>
        <p:spPr>
          <a:xfrm>
            <a:off x="8926862" y="5941601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她</a:t>
            </a:r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他</a:t>
            </a:r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它们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</a:p>
        </p:txBody>
      </p:sp>
      <p:pic>
        <p:nvPicPr>
          <p:cNvPr id="2" name="ours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250301" y="3248053"/>
            <a:ext cx="609600" cy="609600"/>
          </a:xfrm>
          <a:prstGeom prst="rect">
            <a:avLst/>
          </a:prstGeom>
        </p:spPr>
      </p:pic>
      <p:pic>
        <p:nvPicPr>
          <p:cNvPr id="4" name="their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273040" y="591677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9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9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/>
      <p:bldP spid="7" grpId="0"/>
      <p:bldP spid="23" grpId="0"/>
      <p:bldP spid="15" grpId="0"/>
      <p:bldP spid="16" grpId="0"/>
      <p:bldP spid="17" grpId="0"/>
      <p:bldP spid="36" grpId="0"/>
    </p:bld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800" dirty="0" smtClean="0">
            <a:latin typeface="Comic Sans MS" panose="030F0702030302020204" pitchFamily="66" charset="0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693</Words>
  <Application>Microsoft Office PowerPoint</Application>
  <PresentationFormat>自定义</PresentationFormat>
  <Paragraphs>187</Paragraphs>
  <Slides>20</Slides>
  <Notes>0</Notes>
  <HiddenSlides>0</HiddenSlides>
  <MMClips>9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2" baseType="lpstr">
      <vt:lpstr>自定义设计方案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xes</dc:creator>
  <cp:lastModifiedBy>Administrator</cp:lastModifiedBy>
  <cp:revision>699</cp:revision>
  <dcterms:created xsi:type="dcterms:W3CDTF">2019-08-19T07:47:00Z</dcterms:created>
  <dcterms:modified xsi:type="dcterms:W3CDTF">2021-11-19T01:40:33Z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2052-11.1.0.10072</vt:lpwstr>
  </property>
</Properties>
</file>