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</p:sldMasterIdLst>
  <p:notesMasterIdLst>
    <p:notesMasterId r:id="rId28"/>
  </p:notesMasterIdLst>
  <p:handoutMasterIdLst>
    <p:handoutMasterId r:id="rId29"/>
  </p:handoutMasterIdLst>
  <p:sldIdLst>
    <p:sldId id="265" r:id="rId3"/>
    <p:sldId id="303" r:id="rId4"/>
    <p:sldId id="304" r:id="rId5"/>
    <p:sldId id="305" r:id="rId6"/>
    <p:sldId id="297" r:id="rId7"/>
    <p:sldId id="308" r:id="rId8"/>
    <p:sldId id="325" r:id="rId9"/>
    <p:sldId id="327" r:id="rId10"/>
    <p:sldId id="328" r:id="rId11"/>
    <p:sldId id="329" r:id="rId12"/>
    <p:sldId id="330" r:id="rId13"/>
    <p:sldId id="310" r:id="rId14"/>
    <p:sldId id="331" r:id="rId15"/>
    <p:sldId id="326" r:id="rId16"/>
    <p:sldId id="298" r:id="rId17"/>
    <p:sldId id="332" r:id="rId18"/>
    <p:sldId id="313" r:id="rId19"/>
    <p:sldId id="333" r:id="rId20"/>
    <p:sldId id="334" r:id="rId21"/>
    <p:sldId id="272" r:id="rId22"/>
    <p:sldId id="294" r:id="rId23"/>
    <p:sldId id="295" r:id="rId24"/>
    <p:sldId id="292" r:id="rId25"/>
    <p:sldId id="280" r:id="rId26"/>
    <p:sldId id="271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BF33"/>
    <a:srgbClr val="9379F1"/>
    <a:srgbClr val="37CBFF"/>
    <a:srgbClr val="FA4CD5"/>
    <a:srgbClr val="FF00FF"/>
    <a:srgbClr val="F0C2C7"/>
    <a:srgbClr val="4BB3B1"/>
    <a:srgbClr val="6CC2C0"/>
    <a:srgbClr val="B5E0E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9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-17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-384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0656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741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5E0E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6059978"/>
            <a:ext cx="12073186" cy="798022"/>
            <a:chOff x="0" y="6115276"/>
            <a:chExt cx="11236589" cy="742724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420"/>
            <a:stretch>
              <a:fillRect/>
            </a:stretch>
          </p:blipFill>
          <p:spPr>
            <a:xfrm>
              <a:off x="0" y="6115276"/>
              <a:ext cx="7963593" cy="74272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00" t="83420"/>
            <a:stretch>
              <a:fillRect/>
            </a:stretch>
          </p:blipFill>
          <p:spPr>
            <a:xfrm>
              <a:off x="7963593" y="6115277"/>
              <a:ext cx="3272996" cy="742723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7.png"/><Relationship Id="rId5" Type="http://schemas.openxmlformats.org/officeDocument/2006/relationships/image" Target="../media/image18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7.png"/><Relationship Id="rId5" Type="http://schemas.openxmlformats.org/officeDocument/2006/relationships/image" Target="../media/image18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&#36229;&#38142;&#25509;&#25991;&#20214;/Lets%20talk%20Role%20play.swf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&#36229;&#38142;&#25509;&#25991;&#20214;/Lets%20talk%20Role%20play.swf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hyperlink" Target="&#36229;&#38142;&#25509;&#25991;&#20214;/Lets%20sing.mp4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5944471" y="17111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菠萝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7366" y="2242595"/>
            <a:ext cx="225386" cy="380575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3486" y="682751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628" y="6332898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403476" y="2633515"/>
            <a:ext cx="5736316" cy="3102042"/>
            <a:chOff x="-395676" y="2289482"/>
            <a:chExt cx="5736316" cy="3102042"/>
          </a:xfrm>
        </p:grpSpPr>
        <p:sp>
          <p:nvSpPr>
            <p:cNvPr id="54" name="文本框 7"/>
            <p:cNvSpPr txBox="1"/>
            <p:nvPr/>
          </p:nvSpPr>
          <p:spPr>
            <a:xfrm>
              <a:off x="-395676" y="2289482"/>
              <a:ext cx="56637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40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</a:t>
              </a:r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4 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When is the art show?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18473"/>
              <a:ext cx="3864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B</a:t>
              </a:r>
              <a:endParaRPr lang="en-US" altLang="zh-CN" sz="36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107737" y="4745193"/>
              <a:ext cx="52329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Let’s 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try &amp; 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cs typeface="Segoe UI Semilight" pitchFamily="34" charset="0"/>
                </a:rPr>
                <a:t>Let’s talk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 </a:t>
              </a:r>
              <a:endParaRPr lang="en-US" altLang="zh-CN" sz="36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</p:grpSp>
      <p:pic>
        <p:nvPicPr>
          <p:cNvPr id="26" name="图片 25" descr="圆球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258904" y="-88900"/>
            <a:ext cx="2572385" cy="1798320"/>
          </a:xfrm>
          <a:prstGeom prst="rect">
            <a:avLst/>
          </a:prstGeom>
        </p:spPr>
      </p:pic>
      <p:pic>
        <p:nvPicPr>
          <p:cNvPr id="28" name="图片 27" descr="18398011"/>
          <p:cNvPicPr/>
          <p:nvPr/>
        </p:nvPicPr>
        <p:blipFill>
          <a:blip r:embed="rId6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5712708" y="1370516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7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3661721" y="1184787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8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8359400" y="1146843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692996" y="235389"/>
            <a:ext cx="5260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人 教 </a:t>
            </a:r>
            <a:r>
              <a:rPr lang="en-US" altLang="zh-CN" sz="2400" b="1" dirty="0">
                <a:solidFill>
                  <a:schemeClr val="bg2">
                    <a:lumMod val="50000"/>
                  </a:schemeClr>
                </a:solidFill>
              </a:rPr>
              <a:t>PEP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版 英 语 </a:t>
            </a:r>
            <a:r>
              <a:rPr lang="zh-CN" altLang="en-US" sz="2400" b="1" dirty="0" smtClean="0">
                <a:solidFill>
                  <a:schemeClr val="bg2">
                    <a:lumMod val="50000"/>
                  </a:schemeClr>
                </a:solidFill>
              </a:rPr>
              <a:t>五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年 </a:t>
            </a:r>
            <a:r>
              <a:rPr lang="zh-CN" altLang="en-US" sz="2400" b="1">
                <a:solidFill>
                  <a:schemeClr val="bg2">
                    <a:lumMod val="50000"/>
                  </a:schemeClr>
                </a:solidFill>
              </a:rPr>
              <a:t>级 </a:t>
            </a:r>
            <a:r>
              <a:rPr lang="zh-CN" altLang="en-US" sz="2400" b="1" smtClean="0">
                <a:solidFill>
                  <a:schemeClr val="bg2">
                    <a:lumMod val="50000"/>
                  </a:schemeClr>
                </a:solidFill>
              </a:rPr>
              <a:t>下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册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4432706"/>
            <a:ext cx="4038600" cy="2878481"/>
          </a:xfrm>
          <a:prstGeom prst="rect">
            <a:avLst/>
          </a:prstGeom>
        </p:spPr>
      </p:pic>
      <p:pic>
        <p:nvPicPr>
          <p:cNvPr id="34" name="图片 33" descr="兔子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57343" y="2157158"/>
            <a:ext cx="1882757" cy="3116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990975"/>
            <a:ext cx="2717786" cy="211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7420" y="629596"/>
            <a:ext cx="6863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What will you do for your mum?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" y="3470910"/>
            <a:ext cx="3158490" cy="315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61" y="3913359"/>
            <a:ext cx="2941777" cy="2213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310" y="4177125"/>
            <a:ext cx="2727960" cy="1949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321" y="2822227"/>
            <a:ext cx="6389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I will _____________. 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4675" y="6150202"/>
            <a:ext cx="6389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give Mum a flower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6155" y="6119722"/>
            <a:ext cx="319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give her a hug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5714" y="6140022"/>
            <a:ext cx="6389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make a cake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01464" y="6138324"/>
            <a:ext cx="3326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clean our room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2.59259E-6 C 0.00052 -0.05486 -0.00117 -0.05463 0.00417 -0.09004 C 0.00508 -0.10903 0.00508 -0.12083 0.0099 -0.13611 C 0.01159 -0.15347 0.01615 -0.16666 0.01901 -0.18264 C 0.0224 -0.20254 0.0237 -0.22199 0.02813 -0.24028 C 0.0306 -0.26643 0.02695 -0.23796 0.03255 -0.26041 C 0.03972 -0.28981 0.03008 -0.2625 0.03841 -0.28379 C 0.03985 -0.29606 0.04375 -0.30115 0.04623 -0.3125 C 0.04714 -0.31713 0.0474 -0.32291 0.04857 -0.32708 C 0.04935 -0.32963 0.05091 -0.33055 0.05208 -0.33264 C 0.05365 -0.33727 0.05521 -0.34213 0.05664 -0.34722 C 0.0586 -0.35509 0.06029 -0.36273 0.06211 -0.3706 C 0.06302 -0.37338 0.06341 -0.37754 0.06445 -0.37916 C 0.06615 -0.38102 0.06758 -0.38264 0.06914 -0.38472 C 0.0763 -0.39815 0.06862 -0.39074 0.07578 -0.39629 C 0.07708 -0.3993 0.078 -0.40324 0.0793 -0.40486 C 0.08073 -0.4074 0.08255 -0.40578 0.08386 -0.4081 C 0.09336 -0.42453 0.07904 -0.41134 0.08945 -0.41967 C 0.09167 -0.42338 0.09388 -0.42916 0.09636 -0.43125 C 0.10378 -0.43703 0.11211 -0.44259 0.11927 -0.45139 C 0.12266 -0.45602 0.12552 -0.45995 0.12943 -0.46296 C 0.1349 -0.47199 0.13164 -0.46736 0.13972 -0.47477 C 0.14935 -0.4831 0.13958 -0.47685 0.14766 -0.48588 C 0.14987 -0.48842 0.15443 -0.4919 0.15443 -0.49166 C 0.15833 -0.49815 0.16016 -0.5 0.16498 -0.5 " pathEditMode="relative" rAng="0" ptsTypes="ffffffffffffffffffffffffA">
                                      <p:cBhvr>
                                        <p:cTn id="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250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3.7037E-6 C 0.00052 -0.05486 -0.00117 -0.05463 0.00417 -0.09004 C 0.00508 -0.10902 0.00508 -0.12083 0.00989 -0.13611 C 0.01159 -0.15347 0.01614 -0.16666 0.01901 -0.18264 C 0.02239 -0.20254 0.0237 -0.22199 0.02812 -0.24027 C 0.0306 -0.26643 0.02695 -0.23796 0.03255 -0.26041 C 0.03971 -0.28981 0.03008 -0.2625 0.03841 -0.28379 C 0.03984 -0.29606 0.04375 -0.30115 0.04622 -0.3125 C 0.04713 -0.31713 0.04739 -0.32291 0.04857 -0.32708 C 0.04935 -0.32963 0.05091 -0.33055 0.05208 -0.33264 C 0.05364 -0.33726 0.05521 -0.34213 0.05664 -0.34722 C 0.05859 -0.35509 0.06029 -0.36273 0.06211 -0.3706 C 0.06302 -0.37338 0.06341 -0.37754 0.06445 -0.37916 C 0.06614 -0.38101 0.06758 -0.38264 0.06914 -0.38472 C 0.0763 -0.39814 0.06862 -0.39074 0.07578 -0.39629 C 0.07708 -0.3993 0.07799 -0.40324 0.0793 -0.40486 C 0.08073 -0.4074 0.08255 -0.40578 0.08385 -0.4081 C 0.09336 -0.42453 0.07904 -0.41134 0.08945 -0.41967 C 0.09167 -0.42338 0.09388 -0.42916 0.09635 -0.43125 C 0.10377 -0.43703 0.11211 -0.44259 0.11927 -0.45139 C 0.12266 -0.45601 0.12552 -0.45995 0.12943 -0.46296 C 0.13489 -0.47199 0.13164 -0.46736 0.13971 -0.47476 C 0.14935 -0.4831 0.13958 -0.47685 0.14766 -0.48588 C 0.14987 -0.48842 0.15443 -0.49189 0.15443 -0.49166 C 0.15833 -0.49814 0.16016 -0.5 0.16497 -0.5 " pathEditMode="relative" rAng="0" ptsTypes="ffffffffffffffffffffffff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C -0.00039 -0.05092 0.00325 -0.16921 -0.00625 -0.23426 C -0.00729 -0.26435 -0.00834 -0.30509 -0.01628 -0.33171 C -0.01927 -0.37685 -0.02657 -0.42731 -0.04128 -0.46018 C -0.04284 -0.46967 -0.04558 -0.47338 -0.04753 -0.48217 C -0.04818 -0.48472 -0.04805 -0.48819 -0.04883 -0.49051 C -0.05183 -0.49953 -0.05664 -0.51065 -0.06133 -0.51574 " pathEditMode="relative" rAng="0" ptsTypes="ffffffA">
                                      <p:cBhvr>
                                        <p:cTn id="1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" y="-2578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44444E-6 C -0.00039 -0.05093 0.00326 -0.16922 -0.00625 -0.23426 C -0.00729 -0.26436 -0.00833 -0.3051 -0.01627 -0.33172 C -0.01927 -0.37686 -0.02656 -0.42732 -0.04127 -0.46019 C -0.04284 -0.46968 -0.04557 -0.47338 -0.04752 -0.48218 C -0.04817 -0.48473 -0.04804 -0.4882 -0.04883 -0.49051 C -0.05182 -0.49954 -0.05664 -0.51065 -0.06133 -0.51575 " pathEditMode="relative" rAng="0" ptsTypes="ffffff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" y="-2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C -0.00261 -0.00833 -0.00326 -0.01574 -0.00651 -0.02245 C -0.00925 -0.03495 -0.01003 -0.04467 -0.01406 -0.05601 C -0.01667 -0.07314 -0.0211 -0.08541 -0.02682 -0.09791 C -0.03841 -0.14768 -0.0543 -0.19722 -0.07292 -0.23518 C -0.08047 -0.25023 -0.08607 -0.26851 -0.09466 -0.27963 C -0.10078 -0.29606 -0.10703 -0.30208 -0.11393 -0.31597 C -0.12136 -0.33125 -0.12787 -0.34699 -0.13568 -0.36088 C -0.13932 -0.36759 -0.14453 -0.37152 -0.14727 -0.38055 C -0.14805 -0.38333 -0.14857 -0.3868 -0.14974 -0.38888 C -0.15612 -0.40046 -0.16445 -0.40925 -0.17149 -0.41944 C -0.17813 -0.42916 -0.1961 -0.43611 -0.20352 -0.43935 C -0.23945 -0.45555 -0.27695 -0.44305 -0.31354 -0.4449 C -0.31953 -0.44791 -0.32031 -0.45023 -0.3237 -0.46134 C -0.32552 -0.48472 -0.325 -0.47245 -0.325 -0.49768 " pathEditMode="relative" rAng="0" ptsTypes="ffffffffffffffA">
                                      <p:cBhvr>
                                        <p:cTn id="32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76" y="-2488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C -0.0026 -0.00833 -0.00326 -0.01574 -0.00651 -0.02245 C -0.00925 -0.03495 -0.01003 -0.04467 -0.01406 -0.05602 C -0.01667 -0.07314 -0.02109 -0.08541 -0.02682 -0.09791 C -0.03841 -0.14768 -0.0543 -0.19722 -0.07292 -0.23518 C -0.08047 -0.25023 -0.08607 -0.26852 -0.09466 -0.27963 C -0.10078 -0.29606 -0.10703 -0.30208 -0.11393 -0.31597 C -0.12135 -0.33125 -0.12787 -0.34699 -0.13568 -0.36088 C -0.13932 -0.36759 -0.14453 -0.37152 -0.14727 -0.38055 C -0.14805 -0.38333 -0.14857 -0.3868 -0.14974 -0.38889 C -0.15612 -0.40046 -0.16445 -0.40926 -0.17149 -0.41944 C -0.17813 -0.42916 -0.19609 -0.43611 -0.20352 -0.43935 C -0.23945 -0.45555 -0.27695 -0.44305 -0.31354 -0.4449 C -0.31953 -0.44791 -0.32031 -0.45023 -0.3237 -0.46134 C -0.32552 -0.48472 -0.325 -0.47245 -0.325 -0.49768 " pathEditMode="relative" rAng="0" ptsTypes="ffffffffffffff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76" y="-2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146 -0.03033 -0.04167 -0.06088 -0.05873 -0.08218 C -0.08555 -0.11574 -0.11224 -0.15023 -0.13881 -0.18449 C -0.14649 -0.19445 -0.15638 -0.19722 -0.16498 -0.2044 C -0.19128 -0.22639 -0.21927 -0.24491 -0.24506 -0.26898 C -0.25873 -0.28171 -0.27045 -0.29931 -0.28503 -0.3088 C -0.30873 -0.35162 -0.27865 -0.29977 -0.30378 -0.33565 C -0.32266 -0.36273 -0.33646 -0.38681 -0.35625 -0.41111 C -0.36524 -0.42222 -0.37357 -0.43495 -0.38373 -0.44213 C -0.39597 -0.46389 -0.42175 -0.47384 -0.43881 -0.48009 C -0.44935 -0.48935 -0.46224 -0.48658 -0.47383 -0.48889 C -0.49623 -0.50023 -0.5198 -0.49375 -0.54258 -0.49769 C -0.56511 -0.50139 -0.55899 -0.49051 -0.56498 -0.50232 " pathEditMode="relative" ptsTypes="ffffffffffffA">
                                      <p:cBhvr>
                                        <p:cTn id="46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146 -0.03033 -0.04167 -0.06088 -0.05873 -0.08218 C -0.08555 -0.11574 -0.11224 -0.15023 -0.13881 -0.18449 C -0.14649 -0.19445 -0.15638 -0.19722 -0.16498 -0.2044 C -0.19128 -0.22639 -0.21927 -0.24491 -0.24506 -0.26898 C -0.25873 -0.28171 -0.27045 -0.29931 -0.28503 -0.3088 C -0.30873 -0.35162 -0.27865 -0.29977 -0.30378 -0.33565 C -0.32266 -0.36273 -0.33646 -0.38681 -0.35625 -0.41111 C -0.36524 -0.42222 -0.37357 -0.43495 -0.38373 -0.44213 C -0.39597 -0.46389 -0.42175 -0.47384 -0.43881 -0.48009 C -0.44935 -0.48935 -0.46224 -0.48658 -0.47383 -0.48889 C -0.49623 -0.50023 -0.5198 -0.49375 -0.54258 -0.49769 C -0.56511 -0.50139 -0.55899 -0.49051 -0.56498 -0.50232 " pathEditMode="relative" ptsTypes="ffffffffffffA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120" y="1089849"/>
            <a:ext cx="5810250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 descr="图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505074"/>
            <a:ext cx="9936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Talk about the birthdays of your family. 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" y="2511929"/>
            <a:ext cx="6461760" cy="2965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A: When is your…?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B: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His/Her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birthday is on….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A: What will you do for him/her?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B: I will….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istrator\Desktop\44444.jpg"/>
          <p:cNvPicPr>
            <a:picLocks noChangeAspect="1" noChangeArrowheads="1"/>
          </p:cNvPicPr>
          <p:nvPr/>
        </p:nvPicPr>
        <p:blipFill>
          <a:blip r:embed="rId4"/>
          <a:srcRect l="10430" t="33906" b="40315"/>
          <a:stretch>
            <a:fillRect/>
          </a:stretch>
        </p:blipFill>
        <p:spPr bwMode="auto">
          <a:xfrm>
            <a:off x="0" y="1269999"/>
            <a:ext cx="12192000" cy="5588001"/>
          </a:xfrm>
          <a:prstGeom prst="rect">
            <a:avLst/>
          </a:prstGeom>
          <a:noFill/>
        </p:spPr>
      </p:pic>
      <p:pic>
        <p:nvPicPr>
          <p:cNvPr id="17" name="图片 16" descr="图标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7900" y="429160"/>
            <a:ext cx="8572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Listen and answer the questions.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39640" y="204216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1. When is Mike’s birthday?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39640" y="3535659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2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. When is Chen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Jie’s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mother’s birthday?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39640" y="4880847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3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. What will Chen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do for her mother 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04077" y="2565380"/>
            <a:ext cx="5533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Mike’s birthday is on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April 4th.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49797" y="4043639"/>
            <a:ext cx="67374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Jie’s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mother’s birthday is on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April 4th.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88837" y="5537159"/>
            <a:ext cx="6737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She will cook noodles for her.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TALK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00800" y="3859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2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13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8920" y="679715"/>
            <a:ext cx="95442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Mike’s birthday is on </a:t>
            </a:r>
            <a:r>
              <a:rPr lang="en-US" altLang="zh-CN" sz="2800" dirty="0">
                <a:latin typeface="Comic Sans MS" panose="030F0702030302020204" pitchFamily="66" charset="0"/>
              </a:rPr>
              <a:t>April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4th. Chen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Jie’s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mother’s birthday is on April 4th, too.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172" y="1938622"/>
            <a:ext cx="5206748" cy="475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321" y="2403964"/>
            <a:ext cx="8995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They can have a birthday party for both of them!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521" y="4105275"/>
            <a:ext cx="2402205" cy="2402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479" y="3950302"/>
            <a:ext cx="2438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接连接符 5"/>
          <p:cNvCxnSpPr>
            <a:stCxn id="6147" idx="0"/>
          </p:cNvCxnSpPr>
          <p:nvPr/>
        </p:nvCxnSpPr>
        <p:spPr>
          <a:xfrm flipV="1">
            <a:off x="7201624" y="2927184"/>
            <a:ext cx="281216" cy="11780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7482840" y="2927184"/>
            <a:ext cx="1417320" cy="10231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697738" y="6350466"/>
            <a:ext cx="4114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Jie’s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mother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918960" y="2358244"/>
            <a:ext cx="942857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1767840"/>
            <a:ext cx="2255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两者都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istrator\Desktop\44444.jpg"/>
          <p:cNvPicPr>
            <a:picLocks noChangeAspect="1" noChangeArrowheads="1"/>
          </p:cNvPicPr>
          <p:nvPr/>
        </p:nvPicPr>
        <p:blipFill>
          <a:blip r:embed="rId4"/>
          <a:srcRect l="10430" t="33906" b="40315"/>
          <a:stretch>
            <a:fillRect/>
          </a:stretch>
        </p:blipFill>
        <p:spPr bwMode="auto">
          <a:xfrm>
            <a:off x="0" y="1269999"/>
            <a:ext cx="12192000" cy="5588001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803004" y="1369319"/>
            <a:ext cx="64413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When is your birthday?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My birthday is on April 4th.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That’s my mother’s birthday, too!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Cool! What will you do for your mum?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I’ll cook noodles for her.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Chinese noodles are delicious!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Please come then. We can have a birthday party for both of you!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74584" y="1382453"/>
            <a:ext cx="197375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Mike: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Mike: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Mike: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</a:p>
        </p:txBody>
      </p:sp>
      <p:pic>
        <p:nvPicPr>
          <p:cNvPr id="17" name="图片 16" descr="图标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3241" y="543365"/>
            <a:ext cx="7776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Listen and read.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9" name="TALK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89824" y="66039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98881" y="2134856"/>
            <a:ext cx="92582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【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详解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】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这组对话用来询问和回答某人生日的时间。 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42721" y="892847"/>
            <a:ext cx="6181756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— When is your birthday?</a:t>
            </a:r>
          </a:p>
          <a:p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— My birthday is on April 4th.</a:t>
            </a:r>
          </a:p>
        </p:txBody>
      </p:sp>
      <p:grpSp>
        <p:nvGrpSpPr>
          <p:cNvPr id="8" name="组合 30"/>
          <p:cNvGrpSpPr/>
          <p:nvPr/>
        </p:nvGrpSpPr>
        <p:grpSpPr>
          <a:xfrm>
            <a:off x="371463" y="163294"/>
            <a:ext cx="6145776" cy="480131"/>
            <a:chOff x="344115" y="248037"/>
            <a:chExt cx="6145776" cy="480131"/>
          </a:xfrm>
        </p:grpSpPr>
        <p:grpSp>
          <p:nvGrpSpPr>
            <p:cNvPr id="10" name="组合 28"/>
            <p:cNvGrpSpPr/>
            <p:nvPr/>
          </p:nvGrpSpPr>
          <p:grpSpPr>
            <a:xfrm>
              <a:off x="344115" y="248037"/>
              <a:ext cx="4431521" cy="480131"/>
              <a:chOff x="3040179" y="344600"/>
              <a:chExt cx="2913340" cy="480131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4211319" y="344600"/>
                <a:ext cx="1742200" cy="4801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latinLnBrk="1">
                  <a:lnSpc>
                    <a:spcPct val="90000"/>
                  </a:lnSpc>
                  <a:buFont typeface="Arial" panose="020B0604020202020204" pitchFamily="34" charset="0"/>
                  <a:buNone/>
                </a:pPr>
                <a:r>
                  <a:rPr lang="en-US" altLang="zh-CN" sz="2800" dirty="0" smtClean="0">
                    <a:solidFill>
                      <a:schemeClr val="tx2"/>
                    </a:solidFill>
                    <a:latin typeface="Comic Sans MS" panose="030F0702030302020204" pitchFamily="66" charset="0"/>
                    <a:ea typeface="Gulim" panose="020B0600000101010101" pitchFamily="34" charset="-127"/>
                  </a:rPr>
                  <a:t>Language point</a:t>
                </a:r>
                <a:endParaRPr lang="zh-CN" altLang="en-US" sz="2800" dirty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endParaRPr>
              </a:p>
            </p:txBody>
          </p:sp>
          <p:sp>
            <p:nvSpPr>
              <p:cNvPr id="13" name="ïŝḻiḓê"/>
              <p:cNvSpPr/>
              <p:nvPr/>
            </p:nvSpPr>
            <p:spPr bwMode="auto">
              <a:xfrm>
                <a:off x="3040179" y="406770"/>
                <a:ext cx="1163493" cy="267675"/>
              </a:xfrm>
              <a:custGeom>
                <a:avLst/>
                <a:gdLst>
                  <a:gd name="T0" fmla="*/ 29692 w 31855"/>
                  <a:gd name="T1" fmla="*/ 10966 h 11955"/>
                  <a:gd name="T2" fmla="*/ 29483 w 31855"/>
                  <a:gd name="T3" fmla="*/ 10656 h 11955"/>
                  <a:gd name="T4" fmla="*/ 29171 w 31855"/>
                  <a:gd name="T5" fmla="*/ 10428 h 11955"/>
                  <a:gd name="T6" fmla="*/ 31629 w 31855"/>
                  <a:gd name="T7" fmla="*/ 9884 h 11955"/>
                  <a:gd name="T8" fmla="*/ 29667 w 31855"/>
                  <a:gd name="T9" fmla="*/ 9909 h 11955"/>
                  <a:gd name="T10" fmla="*/ 31159 w 31855"/>
                  <a:gd name="T11" fmla="*/ 9523 h 11955"/>
                  <a:gd name="T12" fmla="*/ 30246 w 31855"/>
                  <a:gd name="T13" fmla="*/ 9423 h 11955"/>
                  <a:gd name="T14" fmla="*/ 29331 w 31855"/>
                  <a:gd name="T15" fmla="*/ 9289 h 11955"/>
                  <a:gd name="T16" fmla="*/ 27210 w 31855"/>
                  <a:gd name="T17" fmla="*/ 9087 h 11955"/>
                  <a:gd name="T18" fmla="*/ 29381 w 31855"/>
                  <a:gd name="T19" fmla="*/ 8777 h 11955"/>
                  <a:gd name="T20" fmla="*/ 28266 w 31855"/>
                  <a:gd name="T21" fmla="*/ 8618 h 11955"/>
                  <a:gd name="T22" fmla="*/ 29533 w 31855"/>
                  <a:gd name="T23" fmla="*/ 8132 h 11955"/>
                  <a:gd name="T24" fmla="*/ 30648 w 31855"/>
                  <a:gd name="T25" fmla="*/ 7662 h 11955"/>
                  <a:gd name="T26" fmla="*/ 28242 w 31855"/>
                  <a:gd name="T27" fmla="*/ 7461 h 11955"/>
                  <a:gd name="T28" fmla="*/ 27260 w 31855"/>
                  <a:gd name="T29" fmla="*/ 7251 h 11955"/>
                  <a:gd name="T30" fmla="*/ 30002 w 31855"/>
                  <a:gd name="T31" fmla="*/ 6757 h 11955"/>
                  <a:gd name="T32" fmla="*/ 30338 w 31855"/>
                  <a:gd name="T33" fmla="*/ 6371 h 11955"/>
                  <a:gd name="T34" fmla="*/ 27990 w 31855"/>
                  <a:gd name="T35" fmla="*/ 6170 h 11955"/>
                  <a:gd name="T36" fmla="*/ 29976 w 31855"/>
                  <a:gd name="T37" fmla="*/ 5728 h 11955"/>
                  <a:gd name="T38" fmla="*/ 28040 w 31855"/>
                  <a:gd name="T39" fmla="*/ 5728 h 11955"/>
                  <a:gd name="T40" fmla="*/ 25684 w 31855"/>
                  <a:gd name="T41" fmla="*/ 5392 h 11955"/>
                  <a:gd name="T42" fmla="*/ 26329 w 31855"/>
                  <a:gd name="T43" fmla="*/ 5006 h 11955"/>
                  <a:gd name="T44" fmla="*/ 25818 w 31855"/>
                  <a:gd name="T45" fmla="*/ 4696 h 11955"/>
                  <a:gd name="T46" fmla="*/ 25776 w 31855"/>
                  <a:gd name="T47" fmla="*/ 4511 h 11955"/>
                  <a:gd name="T48" fmla="*/ 24937 w 31855"/>
                  <a:gd name="T49" fmla="*/ 4259 h 11955"/>
                  <a:gd name="T50" fmla="*/ 16803 w 31855"/>
                  <a:gd name="T51" fmla="*/ 696 h 11955"/>
                  <a:gd name="T52" fmla="*/ 15464 w 31855"/>
                  <a:gd name="T53" fmla="*/ 412 h 11955"/>
                  <a:gd name="T54" fmla="*/ 14691 w 31855"/>
                  <a:gd name="T55" fmla="*/ 722 h 11955"/>
                  <a:gd name="T56" fmla="*/ 23286 w 31855"/>
                  <a:gd name="T57" fmla="*/ 5082 h 11955"/>
                  <a:gd name="T58" fmla="*/ 13166 w 31855"/>
                  <a:gd name="T59" fmla="*/ 436 h 11955"/>
                  <a:gd name="T60" fmla="*/ 13064 w 31855"/>
                  <a:gd name="T61" fmla="*/ 898 h 11955"/>
                  <a:gd name="T62" fmla="*/ 13987 w 31855"/>
                  <a:gd name="T63" fmla="*/ 1601 h 11955"/>
                  <a:gd name="T64" fmla="*/ 11228 w 31855"/>
                  <a:gd name="T65" fmla="*/ 1208 h 11955"/>
                  <a:gd name="T66" fmla="*/ 13651 w 31855"/>
                  <a:gd name="T67" fmla="*/ 2013 h 11955"/>
                  <a:gd name="T68" fmla="*/ 14147 w 31855"/>
                  <a:gd name="T69" fmla="*/ 2424 h 11955"/>
                  <a:gd name="T70" fmla="*/ 15278 w 31855"/>
                  <a:gd name="T71" fmla="*/ 3120 h 11955"/>
                  <a:gd name="T72" fmla="*/ 11949 w 31855"/>
                  <a:gd name="T73" fmla="*/ 2323 h 11955"/>
                  <a:gd name="T74" fmla="*/ 10944 w 31855"/>
                  <a:gd name="T75" fmla="*/ 2273 h 11955"/>
                  <a:gd name="T76" fmla="*/ 12209 w 31855"/>
                  <a:gd name="T77" fmla="*/ 2994 h 11955"/>
                  <a:gd name="T78" fmla="*/ 10248 w 31855"/>
                  <a:gd name="T79" fmla="*/ 3044 h 11955"/>
                  <a:gd name="T80" fmla="*/ 11773 w 31855"/>
                  <a:gd name="T81" fmla="*/ 3639 h 11955"/>
                  <a:gd name="T82" fmla="*/ 10088 w 31855"/>
                  <a:gd name="T83" fmla="*/ 3589 h 11955"/>
                  <a:gd name="T84" fmla="*/ 15052 w 31855"/>
                  <a:gd name="T85" fmla="*/ 5266 h 11955"/>
                  <a:gd name="T86" fmla="*/ 2734 w 31855"/>
                  <a:gd name="T87" fmla="*/ 4235 h 11955"/>
                  <a:gd name="T88" fmla="*/ 7404 w 31855"/>
                  <a:gd name="T89" fmla="*/ 3899 h 11955"/>
                  <a:gd name="T90" fmla="*/ 12360 w 31855"/>
                  <a:gd name="T91" fmla="*/ 4796 h 11955"/>
                  <a:gd name="T92" fmla="*/ 772 w 31855"/>
                  <a:gd name="T93" fmla="*/ 5442 h 11955"/>
                  <a:gd name="T94" fmla="*/ 712 w 31855"/>
                  <a:gd name="T95" fmla="*/ 6094 h 11955"/>
                  <a:gd name="T96" fmla="*/ 276 w 31855"/>
                  <a:gd name="T97" fmla="*/ 6891 h 11955"/>
                  <a:gd name="T98" fmla="*/ 8310 w 31855"/>
                  <a:gd name="T99" fmla="*/ 6605 h 11955"/>
                  <a:gd name="T100" fmla="*/ 11849 w 31855"/>
                  <a:gd name="T101" fmla="*/ 6991 h 11955"/>
                  <a:gd name="T102" fmla="*/ 14817 w 31855"/>
                  <a:gd name="T103" fmla="*/ 8106 h 11955"/>
                  <a:gd name="T104" fmla="*/ 21557 w 31855"/>
                  <a:gd name="T105" fmla="*/ 11435 h 11955"/>
                  <a:gd name="T106" fmla="*/ 24527 w 31855"/>
                  <a:gd name="T107" fmla="*/ 11721 h 11955"/>
                  <a:gd name="T108" fmla="*/ 23286 w 31855"/>
                  <a:gd name="T109" fmla="*/ 11511 h 11955"/>
                  <a:gd name="T110" fmla="*/ 29331 w 31855"/>
                  <a:gd name="T111" fmla="*/ 11485 h 119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1855" h="11955">
                    <a:moveTo>
                      <a:pt x="31781" y="10966"/>
                    </a:moveTo>
                    <a:lnTo>
                      <a:pt x="31781" y="10966"/>
                    </a:lnTo>
                    <a:cubicBezTo>
                      <a:pt x="31747" y="10940"/>
                      <a:pt x="30933" y="11100"/>
                      <a:pt x="31343" y="10966"/>
                    </a:cubicBezTo>
                    <a:cubicBezTo>
                      <a:pt x="31579" y="10890"/>
                      <a:pt x="30975" y="10940"/>
                      <a:pt x="30824" y="10940"/>
                    </a:cubicBezTo>
                    <a:cubicBezTo>
                      <a:pt x="30748" y="10950"/>
                      <a:pt x="30640" y="10966"/>
                      <a:pt x="30648" y="10916"/>
                    </a:cubicBezTo>
                    <a:cubicBezTo>
                      <a:pt x="30640" y="10950"/>
                      <a:pt x="30798" y="10856"/>
                      <a:pt x="30824" y="10864"/>
                    </a:cubicBezTo>
                    <a:cubicBezTo>
                      <a:pt x="30698" y="10832"/>
                      <a:pt x="30480" y="10882"/>
                      <a:pt x="30338" y="10890"/>
                    </a:cubicBezTo>
                    <a:cubicBezTo>
                      <a:pt x="30178" y="10908"/>
                      <a:pt x="29902" y="11000"/>
                      <a:pt x="29692" y="10966"/>
                    </a:cubicBezTo>
                    <a:cubicBezTo>
                      <a:pt x="29549" y="10950"/>
                      <a:pt x="29934" y="10908"/>
                      <a:pt x="30002" y="10890"/>
                    </a:cubicBezTo>
                    <a:cubicBezTo>
                      <a:pt x="30060" y="10882"/>
                      <a:pt x="30278" y="10856"/>
                      <a:pt x="29952" y="10864"/>
                    </a:cubicBezTo>
                    <a:cubicBezTo>
                      <a:pt x="29583" y="10882"/>
                      <a:pt x="29558" y="10908"/>
                      <a:pt x="29307" y="10890"/>
                    </a:cubicBezTo>
                    <a:cubicBezTo>
                      <a:pt x="29289" y="10890"/>
                      <a:pt x="28384" y="10908"/>
                      <a:pt x="28911" y="10864"/>
                    </a:cubicBezTo>
                    <a:cubicBezTo>
                      <a:pt x="29205" y="10840"/>
                      <a:pt x="29968" y="10782"/>
                      <a:pt x="30312" y="10714"/>
                    </a:cubicBezTo>
                    <a:cubicBezTo>
                      <a:pt x="30404" y="10688"/>
                      <a:pt x="30548" y="10698"/>
                      <a:pt x="30338" y="10688"/>
                    </a:cubicBezTo>
                    <a:cubicBezTo>
                      <a:pt x="30194" y="10672"/>
                      <a:pt x="29893" y="10698"/>
                      <a:pt x="29742" y="10688"/>
                    </a:cubicBezTo>
                    <a:cubicBezTo>
                      <a:pt x="29675" y="10680"/>
                      <a:pt x="29063" y="10722"/>
                      <a:pt x="29483" y="10656"/>
                    </a:cubicBezTo>
                    <a:cubicBezTo>
                      <a:pt x="29499" y="10656"/>
                      <a:pt x="29625" y="10656"/>
                      <a:pt x="29558" y="10630"/>
                    </a:cubicBezTo>
                    <a:cubicBezTo>
                      <a:pt x="29339" y="10562"/>
                      <a:pt x="29121" y="10730"/>
                      <a:pt x="28945" y="10656"/>
                    </a:cubicBezTo>
                    <a:cubicBezTo>
                      <a:pt x="28945" y="10688"/>
                      <a:pt x="28903" y="10672"/>
                      <a:pt x="28945" y="10656"/>
                    </a:cubicBezTo>
                    <a:cubicBezTo>
                      <a:pt x="29717" y="10546"/>
                      <a:pt x="30706" y="10462"/>
                      <a:pt x="31579" y="10320"/>
                    </a:cubicBezTo>
                    <a:cubicBezTo>
                      <a:pt x="31579" y="10320"/>
                      <a:pt x="31771" y="10278"/>
                      <a:pt x="31755" y="10270"/>
                    </a:cubicBezTo>
                    <a:cubicBezTo>
                      <a:pt x="31695" y="10218"/>
                      <a:pt x="31403" y="10336"/>
                      <a:pt x="31469" y="10244"/>
                    </a:cubicBezTo>
                    <a:cubicBezTo>
                      <a:pt x="30874" y="10244"/>
                      <a:pt x="30136" y="10420"/>
                      <a:pt x="29433" y="10454"/>
                    </a:cubicBezTo>
                    <a:cubicBezTo>
                      <a:pt x="29415" y="10454"/>
                      <a:pt x="29155" y="10462"/>
                      <a:pt x="29171" y="10428"/>
                    </a:cubicBezTo>
                    <a:cubicBezTo>
                      <a:pt x="29189" y="10404"/>
                      <a:pt x="29944" y="10362"/>
                      <a:pt x="30028" y="10354"/>
                    </a:cubicBezTo>
                    <a:cubicBezTo>
                      <a:pt x="30254" y="10320"/>
                      <a:pt x="30614" y="10294"/>
                      <a:pt x="30824" y="10244"/>
                    </a:cubicBezTo>
                    <a:cubicBezTo>
                      <a:pt x="30858" y="10236"/>
                      <a:pt x="30908" y="10186"/>
                      <a:pt x="30983" y="10168"/>
                    </a:cubicBezTo>
                    <a:cubicBezTo>
                      <a:pt x="31101" y="10136"/>
                      <a:pt x="31335" y="10136"/>
                      <a:pt x="31519" y="10093"/>
                    </a:cubicBezTo>
                    <a:cubicBezTo>
                      <a:pt x="31781" y="10035"/>
                      <a:pt x="31561" y="10093"/>
                      <a:pt x="31393" y="10043"/>
                    </a:cubicBezTo>
                    <a:cubicBezTo>
                      <a:pt x="31311" y="10010"/>
                      <a:pt x="31487" y="10001"/>
                      <a:pt x="31343" y="9985"/>
                    </a:cubicBezTo>
                    <a:cubicBezTo>
                      <a:pt x="31351" y="9993"/>
                      <a:pt x="31075" y="10052"/>
                      <a:pt x="31109" y="9985"/>
                    </a:cubicBezTo>
                    <a:cubicBezTo>
                      <a:pt x="31117" y="9976"/>
                      <a:pt x="31613" y="9951"/>
                      <a:pt x="31629" y="9884"/>
                    </a:cubicBezTo>
                    <a:cubicBezTo>
                      <a:pt x="31629" y="9884"/>
                      <a:pt x="31511" y="9884"/>
                      <a:pt x="31495" y="9884"/>
                    </a:cubicBezTo>
                    <a:cubicBezTo>
                      <a:pt x="31437" y="9867"/>
                      <a:pt x="31537" y="9843"/>
                      <a:pt x="31445" y="9834"/>
                    </a:cubicBezTo>
                    <a:cubicBezTo>
                      <a:pt x="31259" y="9809"/>
                      <a:pt x="30882" y="9867"/>
                      <a:pt x="30648" y="9884"/>
                    </a:cubicBezTo>
                    <a:cubicBezTo>
                      <a:pt x="30220" y="9917"/>
                      <a:pt x="29926" y="10001"/>
                      <a:pt x="29507" y="10018"/>
                    </a:cubicBezTo>
                    <a:cubicBezTo>
                      <a:pt x="29131" y="10018"/>
                      <a:pt x="29934" y="9917"/>
                      <a:pt x="30002" y="9909"/>
                    </a:cubicBezTo>
                    <a:cubicBezTo>
                      <a:pt x="30194" y="9893"/>
                      <a:pt x="30288" y="9901"/>
                      <a:pt x="30598" y="9834"/>
                    </a:cubicBezTo>
                    <a:cubicBezTo>
                      <a:pt x="30454" y="9809"/>
                      <a:pt x="30304" y="9867"/>
                      <a:pt x="30128" y="9884"/>
                    </a:cubicBezTo>
                    <a:cubicBezTo>
                      <a:pt x="29968" y="9901"/>
                      <a:pt x="29725" y="9951"/>
                      <a:pt x="29667" y="9909"/>
                    </a:cubicBezTo>
                    <a:cubicBezTo>
                      <a:pt x="29683" y="9917"/>
                      <a:pt x="29725" y="9834"/>
                      <a:pt x="29717" y="9834"/>
                    </a:cubicBezTo>
                    <a:cubicBezTo>
                      <a:pt x="29541" y="9817"/>
                      <a:pt x="29650" y="9875"/>
                      <a:pt x="29558" y="9884"/>
                    </a:cubicBezTo>
                    <a:cubicBezTo>
                      <a:pt x="29415" y="9901"/>
                      <a:pt x="28911" y="9893"/>
                      <a:pt x="28761" y="9909"/>
                    </a:cubicBezTo>
                    <a:cubicBezTo>
                      <a:pt x="28610" y="9926"/>
                      <a:pt x="28326" y="9926"/>
                      <a:pt x="28661" y="9884"/>
                    </a:cubicBezTo>
                    <a:cubicBezTo>
                      <a:pt x="28777" y="9875"/>
                      <a:pt x="28953" y="9859"/>
                      <a:pt x="29097" y="9834"/>
                    </a:cubicBezTo>
                    <a:cubicBezTo>
                      <a:pt x="29121" y="9825"/>
                      <a:pt x="29105" y="9791"/>
                      <a:pt x="29147" y="9783"/>
                    </a:cubicBezTo>
                    <a:cubicBezTo>
                      <a:pt x="29457" y="9691"/>
                      <a:pt x="29742" y="9741"/>
                      <a:pt x="30262" y="9675"/>
                    </a:cubicBezTo>
                    <a:cubicBezTo>
                      <a:pt x="30472" y="9649"/>
                      <a:pt x="30958" y="9565"/>
                      <a:pt x="31159" y="9523"/>
                    </a:cubicBezTo>
                    <a:cubicBezTo>
                      <a:pt x="31445" y="9465"/>
                      <a:pt x="31017" y="9533"/>
                      <a:pt x="30774" y="9523"/>
                    </a:cubicBezTo>
                    <a:cubicBezTo>
                      <a:pt x="30682" y="9523"/>
                      <a:pt x="30514" y="9473"/>
                      <a:pt x="30412" y="9473"/>
                    </a:cubicBezTo>
                    <a:cubicBezTo>
                      <a:pt x="30204" y="9473"/>
                      <a:pt x="29952" y="9565"/>
                      <a:pt x="29692" y="9549"/>
                    </a:cubicBezTo>
                    <a:cubicBezTo>
                      <a:pt x="29465" y="9533"/>
                      <a:pt x="29818" y="9507"/>
                      <a:pt x="29868" y="9499"/>
                    </a:cubicBezTo>
                    <a:cubicBezTo>
                      <a:pt x="29952" y="9489"/>
                      <a:pt x="30018" y="9523"/>
                      <a:pt x="30102" y="9473"/>
                    </a:cubicBezTo>
                    <a:cubicBezTo>
                      <a:pt x="29968" y="9499"/>
                      <a:pt x="30068" y="9389"/>
                      <a:pt x="30102" y="9473"/>
                    </a:cubicBezTo>
                    <a:cubicBezTo>
                      <a:pt x="30204" y="9489"/>
                      <a:pt x="30296" y="9457"/>
                      <a:pt x="30312" y="9447"/>
                    </a:cubicBezTo>
                    <a:cubicBezTo>
                      <a:pt x="30320" y="9439"/>
                      <a:pt x="30278" y="9431"/>
                      <a:pt x="30246" y="9423"/>
                    </a:cubicBezTo>
                    <a:cubicBezTo>
                      <a:pt x="30204" y="9431"/>
                      <a:pt x="30178" y="9431"/>
                      <a:pt x="30178" y="9423"/>
                    </a:cubicBezTo>
                    <a:cubicBezTo>
                      <a:pt x="30186" y="9415"/>
                      <a:pt x="30212" y="9415"/>
                      <a:pt x="30246" y="9423"/>
                    </a:cubicBezTo>
                    <a:cubicBezTo>
                      <a:pt x="30388" y="9415"/>
                      <a:pt x="30706" y="9347"/>
                      <a:pt x="30674" y="9313"/>
                    </a:cubicBezTo>
                    <a:cubicBezTo>
                      <a:pt x="30682" y="9331"/>
                      <a:pt x="30254" y="9331"/>
                      <a:pt x="30128" y="9339"/>
                    </a:cubicBezTo>
                    <a:cubicBezTo>
                      <a:pt x="29952" y="9355"/>
                      <a:pt x="29675" y="9439"/>
                      <a:pt x="29433" y="9423"/>
                    </a:cubicBezTo>
                    <a:cubicBezTo>
                      <a:pt x="29223" y="9407"/>
                      <a:pt x="29599" y="9373"/>
                      <a:pt x="29641" y="9373"/>
                    </a:cubicBezTo>
                    <a:cubicBezTo>
                      <a:pt x="29700" y="9365"/>
                      <a:pt x="29759" y="9397"/>
                      <a:pt x="29818" y="9339"/>
                    </a:cubicBezTo>
                    <a:cubicBezTo>
                      <a:pt x="29725" y="9365"/>
                      <a:pt x="28979" y="9389"/>
                      <a:pt x="29331" y="9289"/>
                    </a:cubicBezTo>
                    <a:cubicBezTo>
                      <a:pt x="29399" y="9271"/>
                      <a:pt x="29575" y="9213"/>
                      <a:pt x="29641" y="9187"/>
                    </a:cubicBezTo>
                    <a:cubicBezTo>
                      <a:pt x="29633" y="9187"/>
                      <a:pt x="29675" y="9129"/>
                      <a:pt x="29717" y="9129"/>
                    </a:cubicBezTo>
                    <a:cubicBezTo>
                      <a:pt x="29541" y="9087"/>
                      <a:pt x="28568" y="9213"/>
                      <a:pt x="28350" y="9213"/>
                    </a:cubicBezTo>
                    <a:cubicBezTo>
                      <a:pt x="28066" y="9213"/>
                      <a:pt x="27746" y="9163"/>
                      <a:pt x="27444" y="9187"/>
                    </a:cubicBezTo>
                    <a:cubicBezTo>
                      <a:pt x="27394" y="9187"/>
                      <a:pt x="26949" y="9171"/>
                      <a:pt x="26909" y="9163"/>
                    </a:cubicBezTo>
                    <a:cubicBezTo>
                      <a:pt x="26941" y="9171"/>
                      <a:pt x="27227" y="9155"/>
                      <a:pt x="27159" y="9137"/>
                    </a:cubicBezTo>
                    <a:cubicBezTo>
                      <a:pt x="27201" y="9155"/>
                      <a:pt x="26405" y="9113"/>
                      <a:pt x="26413" y="9113"/>
                    </a:cubicBezTo>
                    <a:cubicBezTo>
                      <a:pt x="26447" y="9079"/>
                      <a:pt x="27177" y="9087"/>
                      <a:pt x="27210" y="9087"/>
                    </a:cubicBezTo>
                    <a:cubicBezTo>
                      <a:pt x="27402" y="9071"/>
                      <a:pt x="27461" y="9095"/>
                      <a:pt x="27680" y="9087"/>
                    </a:cubicBezTo>
                    <a:cubicBezTo>
                      <a:pt x="28200" y="9063"/>
                      <a:pt x="27386" y="9063"/>
                      <a:pt x="27210" y="9063"/>
                    </a:cubicBezTo>
                    <a:cubicBezTo>
                      <a:pt x="27167" y="9063"/>
                      <a:pt x="26791" y="9045"/>
                      <a:pt x="26799" y="9029"/>
                    </a:cubicBezTo>
                    <a:cubicBezTo>
                      <a:pt x="26833" y="8995"/>
                      <a:pt x="27520" y="9020"/>
                      <a:pt x="27654" y="9003"/>
                    </a:cubicBezTo>
                    <a:cubicBezTo>
                      <a:pt x="27704" y="9003"/>
                      <a:pt x="27738" y="8969"/>
                      <a:pt x="27804" y="8953"/>
                    </a:cubicBezTo>
                    <a:cubicBezTo>
                      <a:pt x="28166" y="8903"/>
                      <a:pt x="28777" y="8911"/>
                      <a:pt x="29171" y="8878"/>
                    </a:cubicBezTo>
                    <a:cubicBezTo>
                      <a:pt x="29491" y="8853"/>
                      <a:pt x="28903" y="8886"/>
                      <a:pt x="28945" y="8802"/>
                    </a:cubicBezTo>
                    <a:cubicBezTo>
                      <a:pt x="28945" y="8794"/>
                      <a:pt x="29373" y="8777"/>
                      <a:pt x="29381" y="8777"/>
                    </a:cubicBezTo>
                    <a:cubicBezTo>
                      <a:pt x="29633" y="8752"/>
                      <a:pt x="29944" y="8710"/>
                      <a:pt x="30204" y="8668"/>
                    </a:cubicBezTo>
                    <a:cubicBezTo>
                      <a:pt x="30346" y="8652"/>
                      <a:pt x="30590" y="8676"/>
                      <a:pt x="30538" y="8568"/>
                    </a:cubicBezTo>
                    <a:cubicBezTo>
                      <a:pt x="30506" y="8492"/>
                      <a:pt x="29659" y="8610"/>
                      <a:pt x="29507" y="8618"/>
                    </a:cubicBezTo>
                    <a:cubicBezTo>
                      <a:pt x="29307" y="8635"/>
                      <a:pt x="28903" y="8668"/>
                      <a:pt x="28785" y="8668"/>
                    </a:cubicBezTo>
                    <a:cubicBezTo>
                      <a:pt x="28685" y="8676"/>
                      <a:pt x="28376" y="8710"/>
                      <a:pt x="28250" y="8694"/>
                    </a:cubicBezTo>
                    <a:cubicBezTo>
                      <a:pt x="28232" y="8694"/>
                      <a:pt x="28208" y="8694"/>
                      <a:pt x="28192" y="8668"/>
                    </a:cubicBezTo>
                    <a:cubicBezTo>
                      <a:pt x="28200" y="8685"/>
                      <a:pt x="28224" y="8685"/>
                      <a:pt x="28250" y="8694"/>
                    </a:cubicBezTo>
                    <a:cubicBezTo>
                      <a:pt x="28300" y="8685"/>
                      <a:pt x="28334" y="8602"/>
                      <a:pt x="28266" y="8618"/>
                    </a:cubicBezTo>
                    <a:cubicBezTo>
                      <a:pt x="28543" y="8542"/>
                      <a:pt x="28677" y="8618"/>
                      <a:pt x="28887" y="8568"/>
                    </a:cubicBezTo>
                    <a:cubicBezTo>
                      <a:pt x="29289" y="8468"/>
                      <a:pt x="29926" y="8408"/>
                      <a:pt x="30388" y="8308"/>
                    </a:cubicBezTo>
                    <a:cubicBezTo>
                      <a:pt x="30656" y="8248"/>
                      <a:pt x="30110" y="8292"/>
                      <a:pt x="30002" y="8282"/>
                    </a:cubicBezTo>
                    <a:cubicBezTo>
                      <a:pt x="29926" y="8274"/>
                      <a:pt x="29776" y="8282"/>
                      <a:pt x="29667" y="8282"/>
                    </a:cubicBezTo>
                    <a:cubicBezTo>
                      <a:pt x="29659" y="8282"/>
                      <a:pt x="29331" y="8224"/>
                      <a:pt x="29331" y="8232"/>
                    </a:cubicBezTo>
                    <a:cubicBezTo>
                      <a:pt x="29339" y="8198"/>
                      <a:pt x="30144" y="8114"/>
                      <a:pt x="30262" y="8106"/>
                    </a:cubicBezTo>
                    <a:cubicBezTo>
                      <a:pt x="30236" y="8106"/>
                      <a:pt x="30422" y="8124"/>
                      <a:pt x="30412" y="8082"/>
                    </a:cubicBezTo>
                    <a:cubicBezTo>
                      <a:pt x="30254" y="8030"/>
                      <a:pt x="29742" y="8190"/>
                      <a:pt x="29533" y="8132"/>
                    </a:cubicBezTo>
                    <a:cubicBezTo>
                      <a:pt x="29475" y="8106"/>
                      <a:pt x="29583" y="8082"/>
                      <a:pt x="29483" y="8082"/>
                    </a:cubicBezTo>
                    <a:cubicBezTo>
                      <a:pt x="29407" y="8072"/>
                      <a:pt x="29097" y="8106"/>
                      <a:pt x="29121" y="8082"/>
                    </a:cubicBezTo>
                    <a:cubicBezTo>
                      <a:pt x="29181" y="8006"/>
                      <a:pt x="30028" y="8072"/>
                      <a:pt x="30128" y="7946"/>
                    </a:cubicBezTo>
                    <a:cubicBezTo>
                      <a:pt x="30110" y="7964"/>
                      <a:pt x="29650" y="7972"/>
                      <a:pt x="30028" y="7922"/>
                    </a:cubicBezTo>
                    <a:cubicBezTo>
                      <a:pt x="30120" y="7914"/>
                      <a:pt x="30606" y="7864"/>
                      <a:pt x="30312" y="7822"/>
                    </a:cubicBezTo>
                    <a:cubicBezTo>
                      <a:pt x="30044" y="7780"/>
                      <a:pt x="30522" y="7720"/>
                      <a:pt x="30622" y="7712"/>
                    </a:cubicBezTo>
                    <a:cubicBezTo>
                      <a:pt x="30556" y="7720"/>
                      <a:pt x="30748" y="7754"/>
                      <a:pt x="30774" y="7712"/>
                    </a:cubicBezTo>
                    <a:cubicBezTo>
                      <a:pt x="30816" y="7662"/>
                      <a:pt x="30564" y="7637"/>
                      <a:pt x="30648" y="7662"/>
                    </a:cubicBezTo>
                    <a:cubicBezTo>
                      <a:pt x="30580" y="7637"/>
                      <a:pt x="30598" y="7620"/>
                      <a:pt x="30538" y="7612"/>
                    </a:cubicBezTo>
                    <a:cubicBezTo>
                      <a:pt x="30498" y="7612"/>
                      <a:pt x="29750" y="7720"/>
                      <a:pt x="30228" y="7637"/>
                    </a:cubicBezTo>
                    <a:cubicBezTo>
                      <a:pt x="30572" y="7578"/>
                      <a:pt x="30044" y="7620"/>
                      <a:pt x="30052" y="7537"/>
                    </a:cubicBezTo>
                    <a:cubicBezTo>
                      <a:pt x="30052" y="7562"/>
                      <a:pt x="30178" y="7503"/>
                      <a:pt x="30128" y="7486"/>
                    </a:cubicBezTo>
                    <a:cubicBezTo>
                      <a:pt x="30120" y="7477"/>
                      <a:pt x="30044" y="7545"/>
                      <a:pt x="29893" y="7486"/>
                    </a:cubicBezTo>
                    <a:cubicBezTo>
                      <a:pt x="29842" y="7461"/>
                      <a:pt x="29851" y="7411"/>
                      <a:pt x="29792" y="7403"/>
                    </a:cubicBezTo>
                    <a:cubicBezTo>
                      <a:pt x="29641" y="7385"/>
                      <a:pt x="29533" y="7461"/>
                      <a:pt x="29331" y="7461"/>
                    </a:cubicBezTo>
                    <a:cubicBezTo>
                      <a:pt x="28987" y="7461"/>
                      <a:pt x="28619" y="7445"/>
                      <a:pt x="28242" y="7461"/>
                    </a:cubicBezTo>
                    <a:cubicBezTo>
                      <a:pt x="27319" y="7495"/>
                      <a:pt x="26555" y="7461"/>
                      <a:pt x="25792" y="7436"/>
                    </a:cubicBezTo>
                    <a:cubicBezTo>
                      <a:pt x="25776" y="7427"/>
                      <a:pt x="25508" y="7427"/>
                      <a:pt x="25558" y="7377"/>
                    </a:cubicBezTo>
                    <a:cubicBezTo>
                      <a:pt x="25582" y="7353"/>
                      <a:pt x="25734" y="7403"/>
                      <a:pt x="25818" y="7403"/>
                    </a:cubicBezTo>
                    <a:cubicBezTo>
                      <a:pt x="26086" y="7419"/>
                      <a:pt x="26815" y="7427"/>
                      <a:pt x="27059" y="7436"/>
                    </a:cubicBezTo>
                    <a:cubicBezTo>
                      <a:pt x="27344" y="7436"/>
                      <a:pt x="28074" y="7453"/>
                      <a:pt x="28326" y="7377"/>
                    </a:cubicBezTo>
                    <a:cubicBezTo>
                      <a:pt x="28242" y="7395"/>
                      <a:pt x="28317" y="7243"/>
                      <a:pt x="28400" y="7277"/>
                    </a:cubicBezTo>
                    <a:cubicBezTo>
                      <a:pt x="28200" y="7201"/>
                      <a:pt x="28006" y="7277"/>
                      <a:pt x="27804" y="7277"/>
                    </a:cubicBezTo>
                    <a:cubicBezTo>
                      <a:pt x="27788" y="7277"/>
                      <a:pt x="27260" y="7251"/>
                      <a:pt x="27260" y="7251"/>
                    </a:cubicBezTo>
                    <a:cubicBezTo>
                      <a:pt x="27310" y="7201"/>
                      <a:pt x="27646" y="7251"/>
                      <a:pt x="27680" y="7251"/>
                    </a:cubicBezTo>
                    <a:cubicBezTo>
                      <a:pt x="27990" y="7251"/>
                      <a:pt x="28098" y="7209"/>
                      <a:pt x="28300" y="7175"/>
                    </a:cubicBezTo>
                    <a:cubicBezTo>
                      <a:pt x="28827" y="7075"/>
                      <a:pt x="29659" y="7117"/>
                      <a:pt x="30262" y="6991"/>
                    </a:cubicBezTo>
                    <a:cubicBezTo>
                      <a:pt x="30354" y="6975"/>
                      <a:pt x="30412" y="6941"/>
                      <a:pt x="30598" y="6915"/>
                    </a:cubicBezTo>
                    <a:cubicBezTo>
                      <a:pt x="30841" y="6883"/>
                      <a:pt x="30480" y="6857"/>
                      <a:pt x="30338" y="6865"/>
                    </a:cubicBezTo>
                    <a:cubicBezTo>
                      <a:pt x="29876" y="6891"/>
                      <a:pt x="29608" y="6933"/>
                      <a:pt x="29097" y="6941"/>
                    </a:cubicBezTo>
                    <a:cubicBezTo>
                      <a:pt x="28827" y="6941"/>
                      <a:pt x="29205" y="6883"/>
                      <a:pt x="29331" y="6865"/>
                    </a:cubicBezTo>
                    <a:cubicBezTo>
                      <a:pt x="29599" y="6815"/>
                      <a:pt x="29683" y="6815"/>
                      <a:pt x="30002" y="6757"/>
                    </a:cubicBezTo>
                    <a:cubicBezTo>
                      <a:pt x="30110" y="6739"/>
                      <a:pt x="30278" y="6681"/>
                      <a:pt x="30288" y="6681"/>
                    </a:cubicBezTo>
                    <a:cubicBezTo>
                      <a:pt x="30254" y="6647"/>
                      <a:pt x="29944" y="6731"/>
                      <a:pt x="29893" y="6731"/>
                    </a:cubicBezTo>
                    <a:cubicBezTo>
                      <a:pt x="29289" y="6799"/>
                      <a:pt x="28811" y="6689"/>
                      <a:pt x="28166" y="6705"/>
                    </a:cubicBezTo>
                    <a:cubicBezTo>
                      <a:pt x="27914" y="6715"/>
                      <a:pt x="27620" y="6697"/>
                      <a:pt x="27319" y="6681"/>
                    </a:cubicBezTo>
                    <a:cubicBezTo>
                      <a:pt x="27193" y="6681"/>
                      <a:pt x="26681" y="6673"/>
                      <a:pt x="26699" y="6655"/>
                    </a:cubicBezTo>
                    <a:cubicBezTo>
                      <a:pt x="26749" y="6605"/>
                      <a:pt x="27654" y="6673"/>
                      <a:pt x="27780" y="6655"/>
                    </a:cubicBezTo>
                    <a:cubicBezTo>
                      <a:pt x="28468" y="6589"/>
                      <a:pt x="29289" y="6572"/>
                      <a:pt x="30002" y="6480"/>
                    </a:cubicBezTo>
                    <a:cubicBezTo>
                      <a:pt x="30152" y="6455"/>
                      <a:pt x="30682" y="6371"/>
                      <a:pt x="30338" y="6371"/>
                    </a:cubicBezTo>
                    <a:cubicBezTo>
                      <a:pt x="30320" y="6371"/>
                      <a:pt x="30220" y="6388"/>
                      <a:pt x="30204" y="6371"/>
                    </a:cubicBezTo>
                    <a:cubicBezTo>
                      <a:pt x="30220" y="6388"/>
                      <a:pt x="30270" y="6304"/>
                      <a:pt x="30262" y="6296"/>
                    </a:cubicBezTo>
                    <a:cubicBezTo>
                      <a:pt x="30236" y="6304"/>
                      <a:pt x="29533" y="6329"/>
                      <a:pt x="29926" y="6296"/>
                    </a:cubicBezTo>
                    <a:cubicBezTo>
                      <a:pt x="30018" y="6287"/>
                      <a:pt x="30254" y="6262"/>
                      <a:pt x="30338" y="6220"/>
                    </a:cubicBezTo>
                    <a:cubicBezTo>
                      <a:pt x="30598" y="6086"/>
                      <a:pt x="29725" y="6228"/>
                      <a:pt x="29483" y="6246"/>
                    </a:cubicBezTo>
                    <a:cubicBezTo>
                      <a:pt x="28769" y="6287"/>
                      <a:pt x="28106" y="6287"/>
                      <a:pt x="27319" y="6246"/>
                    </a:cubicBezTo>
                    <a:cubicBezTo>
                      <a:pt x="27177" y="6237"/>
                      <a:pt x="26875" y="6196"/>
                      <a:pt x="26875" y="6196"/>
                    </a:cubicBezTo>
                    <a:cubicBezTo>
                      <a:pt x="26883" y="6178"/>
                      <a:pt x="27796" y="6178"/>
                      <a:pt x="27990" y="6170"/>
                    </a:cubicBezTo>
                    <a:cubicBezTo>
                      <a:pt x="28576" y="6136"/>
                      <a:pt x="28661" y="6162"/>
                      <a:pt x="28937" y="6120"/>
                    </a:cubicBezTo>
                    <a:cubicBezTo>
                      <a:pt x="28911" y="6120"/>
                      <a:pt x="29433" y="6036"/>
                      <a:pt x="29407" y="6010"/>
                    </a:cubicBezTo>
                    <a:cubicBezTo>
                      <a:pt x="29331" y="5962"/>
                      <a:pt x="29155" y="6052"/>
                      <a:pt x="29071" y="6010"/>
                    </a:cubicBezTo>
                    <a:cubicBezTo>
                      <a:pt x="28937" y="6094"/>
                      <a:pt x="28819" y="5978"/>
                      <a:pt x="29071" y="6010"/>
                    </a:cubicBezTo>
                    <a:cubicBezTo>
                      <a:pt x="29323" y="5928"/>
                      <a:pt x="29784" y="5994"/>
                      <a:pt x="30002" y="5911"/>
                    </a:cubicBezTo>
                    <a:cubicBezTo>
                      <a:pt x="30044" y="5895"/>
                      <a:pt x="29994" y="5870"/>
                      <a:pt x="30052" y="5861"/>
                    </a:cubicBezTo>
                    <a:cubicBezTo>
                      <a:pt x="30136" y="5836"/>
                      <a:pt x="30330" y="5811"/>
                      <a:pt x="30312" y="5811"/>
                    </a:cubicBezTo>
                    <a:cubicBezTo>
                      <a:pt x="30320" y="5811"/>
                      <a:pt x="29625" y="5802"/>
                      <a:pt x="29976" y="5728"/>
                    </a:cubicBezTo>
                    <a:cubicBezTo>
                      <a:pt x="30060" y="5710"/>
                      <a:pt x="30338" y="5744"/>
                      <a:pt x="30312" y="5652"/>
                    </a:cubicBezTo>
                    <a:cubicBezTo>
                      <a:pt x="30296" y="5602"/>
                      <a:pt x="29709" y="5694"/>
                      <a:pt x="29533" y="5702"/>
                    </a:cubicBezTo>
                    <a:cubicBezTo>
                      <a:pt x="29147" y="5728"/>
                      <a:pt x="28879" y="5710"/>
                      <a:pt x="28451" y="5728"/>
                    </a:cubicBezTo>
                    <a:cubicBezTo>
                      <a:pt x="28358" y="5736"/>
                      <a:pt x="28192" y="5736"/>
                      <a:pt x="28040" y="5728"/>
                    </a:cubicBezTo>
                    <a:cubicBezTo>
                      <a:pt x="27990" y="5736"/>
                      <a:pt x="27940" y="5728"/>
                      <a:pt x="27880" y="5728"/>
                    </a:cubicBezTo>
                    <a:cubicBezTo>
                      <a:pt x="27754" y="5728"/>
                      <a:pt x="27654" y="5728"/>
                      <a:pt x="27654" y="5728"/>
                    </a:cubicBezTo>
                    <a:cubicBezTo>
                      <a:pt x="27670" y="5710"/>
                      <a:pt x="27772" y="5718"/>
                      <a:pt x="27880" y="5728"/>
                    </a:cubicBezTo>
                    <a:cubicBezTo>
                      <a:pt x="27930" y="5728"/>
                      <a:pt x="27982" y="5728"/>
                      <a:pt x="28040" y="5728"/>
                    </a:cubicBezTo>
                    <a:lnTo>
                      <a:pt x="28040" y="5728"/>
                    </a:lnTo>
                    <a:cubicBezTo>
                      <a:pt x="28284" y="5718"/>
                      <a:pt x="29045" y="5652"/>
                      <a:pt x="29433" y="5626"/>
                    </a:cubicBezTo>
                    <a:cubicBezTo>
                      <a:pt x="29675" y="5610"/>
                      <a:pt x="29633" y="5634"/>
                      <a:pt x="29742" y="5576"/>
                    </a:cubicBezTo>
                    <a:cubicBezTo>
                      <a:pt x="29926" y="5468"/>
                      <a:pt x="29457" y="5568"/>
                      <a:pt x="29307" y="5576"/>
                    </a:cubicBezTo>
                    <a:cubicBezTo>
                      <a:pt x="28652" y="5602"/>
                      <a:pt x="27788" y="5560"/>
                      <a:pt x="27210" y="5526"/>
                    </a:cubicBezTo>
                    <a:cubicBezTo>
                      <a:pt x="26723" y="5492"/>
                      <a:pt x="26455" y="5476"/>
                      <a:pt x="25844" y="5442"/>
                    </a:cubicBezTo>
                    <a:cubicBezTo>
                      <a:pt x="25600" y="5434"/>
                      <a:pt x="24853" y="5458"/>
                      <a:pt x="25096" y="5366"/>
                    </a:cubicBezTo>
                    <a:cubicBezTo>
                      <a:pt x="25214" y="5324"/>
                      <a:pt x="25574" y="5392"/>
                      <a:pt x="25684" y="5392"/>
                    </a:cubicBezTo>
                    <a:cubicBezTo>
                      <a:pt x="25768" y="5392"/>
                      <a:pt x="26321" y="5384"/>
                      <a:pt x="25918" y="5316"/>
                    </a:cubicBezTo>
                    <a:cubicBezTo>
                      <a:pt x="25490" y="5240"/>
                      <a:pt x="26337" y="5282"/>
                      <a:pt x="26329" y="5266"/>
                    </a:cubicBezTo>
                    <a:cubicBezTo>
                      <a:pt x="26313" y="5232"/>
                      <a:pt x="25760" y="5216"/>
                      <a:pt x="25658" y="5216"/>
                    </a:cubicBezTo>
                    <a:cubicBezTo>
                      <a:pt x="25390" y="5198"/>
                      <a:pt x="25104" y="5148"/>
                      <a:pt x="24862" y="5106"/>
                    </a:cubicBezTo>
                    <a:cubicBezTo>
                      <a:pt x="24643" y="5072"/>
                      <a:pt x="25021" y="5056"/>
                      <a:pt x="25072" y="5056"/>
                    </a:cubicBezTo>
                    <a:cubicBezTo>
                      <a:pt x="25348" y="5056"/>
                      <a:pt x="25936" y="5132"/>
                      <a:pt x="26052" y="5106"/>
                    </a:cubicBezTo>
                    <a:cubicBezTo>
                      <a:pt x="26069" y="5106"/>
                      <a:pt x="26019" y="5030"/>
                      <a:pt x="26078" y="5006"/>
                    </a:cubicBezTo>
                    <a:cubicBezTo>
                      <a:pt x="26145" y="4972"/>
                      <a:pt x="26211" y="5022"/>
                      <a:pt x="26329" y="5006"/>
                    </a:cubicBezTo>
                    <a:cubicBezTo>
                      <a:pt x="26395" y="4998"/>
                      <a:pt x="26455" y="4946"/>
                      <a:pt x="26539" y="4930"/>
                    </a:cubicBezTo>
                    <a:cubicBezTo>
                      <a:pt x="26681" y="4896"/>
                      <a:pt x="26865" y="4896"/>
                      <a:pt x="26925" y="4880"/>
                    </a:cubicBezTo>
                    <a:cubicBezTo>
                      <a:pt x="27025" y="4846"/>
                      <a:pt x="26823" y="4846"/>
                      <a:pt x="26975" y="4830"/>
                    </a:cubicBezTo>
                    <a:cubicBezTo>
                      <a:pt x="27327" y="4780"/>
                      <a:pt x="27604" y="4830"/>
                      <a:pt x="27930" y="4830"/>
                    </a:cubicBezTo>
                    <a:cubicBezTo>
                      <a:pt x="28274" y="4830"/>
                      <a:pt x="27654" y="4796"/>
                      <a:pt x="27544" y="4796"/>
                    </a:cubicBezTo>
                    <a:cubicBezTo>
                      <a:pt x="27319" y="4796"/>
                      <a:pt x="27059" y="4780"/>
                      <a:pt x="26875" y="4771"/>
                    </a:cubicBezTo>
                    <a:cubicBezTo>
                      <a:pt x="26891" y="4771"/>
                      <a:pt x="26463" y="4804"/>
                      <a:pt x="26439" y="4746"/>
                    </a:cubicBezTo>
                    <a:cubicBezTo>
                      <a:pt x="26413" y="4687"/>
                      <a:pt x="25936" y="4721"/>
                      <a:pt x="25818" y="4696"/>
                    </a:cubicBezTo>
                    <a:cubicBezTo>
                      <a:pt x="25834" y="4704"/>
                      <a:pt x="25692" y="4621"/>
                      <a:pt x="25684" y="4621"/>
                    </a:cubicBezTo>
                    <a:cubicBezTo>
                      <a:pt x="25718" y="4587"/>
                      <a:pt x="26061" y="4637"/>
                      <a:pt x="26153" y="4645"/>
                    </a:cubicBezTo>
                    <a:cubicBezTo>
                      <a:pt x="26849" y="4679"/>
                      <a:pt x="27302" y="4671"/>
                      <a:pt x="27704" y="4671"/>
                    </a:cubicBezTo>
                    <a:cubicBezTo>
                      <a:pt x="27982" y="4671"/>
                      <a:pt x="28426" y="4671"/>
                      <a:pt x="28677" y="4637"/>
                    </a:cubicBezTo>
                    <a:cubicBezTo>
                      <a:pt x="28551" y="4645"/>
                      <a:pt x="28769" y="4537"/>
                      <a:pt x="28837" y="4571"/>
                    </a:cubicBezTo>
                    <a:cubicBezTo>
                      <a:pt x="28811" y="4553"/>
                      <a:pt x="28693" y="4545"/>
                      <a:pt x="28661" y="4545"/>
                    </a:cubicBezTo>
                    <a:cubicBezTo>
                      <a:pt x="28224" y="4537"/>
                      <a:pt x="27227" y="4604"/>
                      <a:pt x="26539" y="4571"/>
                    </a:cubicBezTo>
                    <a:cubicBezTo>
                      <a:pt x="26329" y="4561"/>
                      <a:pt x="25977" y="4579"/>
                      <a:pt x="25776" y="4511"/>
                    </a:cubicBezTo>
                    <a:cubicBezTo>
                      <a:pt x="25768" y="4511"/>
                      <a:pt x="25742" y="4503"/>
                      <a:pt x="25718" y="4487"/>
                    </a:cubicBezTo>
                    <a:cubicBezTo>
                      <a:pt x="25734" y="4503"/>
                      <a:pt x="25750" y="4503"/>
                      <a:pt x="25776" y="4511"/>
                    </a:cubicBezTo>
                    <a:cubicBezTo>
                      <a:pt x="25802" y="4511"/>
                      <a:pt x="25750" y="4461"/>
                      <a:pt x="25708" y="4437"/>
                    </a:cubicBezTo>
                    <a:cubicBezTo>
                      <a:pt x="25684" y="4445"/>
                      <a:pt x="25658" y="4445"/>
                      <a:pt x="25658" y="4437"/>
                    </a:cubicBezTo>
                    <a:cubicBezTo>
                      <a:pt x="25666" y="4419"/>
                      <a:pt x="25684" y="4427"/>
                      <a:pt x="25708" y="4437"/>
                    </a:cubicBezTo>
                    <a:cubicBezTo>
                      <a:pt x="25742" y="4437"/>
                      <a:pt x="25784" y="4419"/>
                      <a:pt x="25768" y="4411"/>
                    </a:cubicBezTo>
                    <a:cubicBezTo>
                      <a:pt x="25692" y="4377"/>
                      <a:pt x="25600" y="4403"/>
                      <a:pt x="25508" y="4385"/>
                    </a:cubicBezTo>
                    <a:cubicBezTo>
                      <a:pt x="25332" y="4353"/>
                      <a:pt x="25122" y="4285"/>
                      <a:pt x="24937" y="4259"/>
                    </a:cubicBezTo>
                    <a:cubicBezTo>
                      <a:pt x="24643" y="4217"/>
                      <a:pt x="24309" y="4185"/>
                      <a:pt x="23981" y="4125"/>
                    </a:cubicBezTo>
                    <a:cubicBezTo>
                      <a:pt x="23780" y="4091"/>
                      <a:pt x="23981" y="4067"/>
                      <a:pt x="24007" y="4075"/>
                    </a:cubicBezTo>
                    <a:cubicBezTo>
                      <a:pt x="23981" y="4067"/>
                      <a:pt x="23855" y="4033"/>
                      <a:pt x="23830" y="4025"/>
                    </a:cubicBezTo>
                    <a:cubicBezTo>
                      <a:pt x="23412" y="3941"/>
                      <a:pt x="23008" y="3933"/>
                      <a:pt x="22640" y="3841"/>
                    </a:cubicBezTo>
                    <a:cubicBezTo>
                      <a:pt x="22463" y="3807"/>
                      <a:pt x="22271" y="3739"/>
                      <a:pt x="22095" y="3689"/>
                    </a:cubicBezTo>
                    <a:cubicBezTo>
                      <a:pt x="21767" y="3597"/>
                      <a:pt x="21499" y="3480"/>
                      <a:pt x="21197" y="3354"/>
                    </a:cubicBezTo>
                    <a:cubicBezTo>
                      <a:pt x="19805" y="2768"/>
                      <a:pt x="18732" y="1895"/>
                      <a:pt x="17474" y="1107"/>
                    </a:cubicBezTo>
                    <a:cubicBezTo>
                      <a:pt x="17265" y="974"/>
                      <a:pt x="17037" y="830"/>
                      <a:pt x="16803" y="696"/>
                    </a:cubicBezTo>
                    <a:cubicBezTo>
                      <a:pt x="16577" y="562"/>
                      <a:pt x="16325" y="386"/>
                      <a:pt x="16108" y="310"/>
                    </a:cubicBezTo>
                    <a:cubicBezTo>
                      <a:pt x="16040" y="286"/>
                      <a:pt x="15966" y="302"/>
                      <a:pt x="15899" y="286"/>
                    </a:cubicBezTo>
                    <a:cubicBezTo>
                      <a:pt x="15840" y="260"/>
                      <a:pt x="15782" y="202"/>
                      <a:pt x="15724" y="176"/>
                    </a:cubicBezTo>
                    <a:cubicBezTo>
                      <a:pt x="15622" y="142"/>
                      <a:pt x="15506" y="142"/>
                      <a:pt x="15388" y="101"/>
                    </a:cubicBezTo>
                    <a:cubicBezTo>
                      <a:pt x="15278" y="68"/>
                      <a:pt x="15202" y="0"/>
                      <a:pt x="15078" y="0"/>
                    </a:cubicBezTo>
                    <a:cubicBezTo>
                      <a:pt x="15128" y="76"/>
                      <a:pt x="15422" y="110"/>
                      <a:pt x="15362" y="176"/>
                    </a:cubicBezTo>
                    <a:cubicBezTo>
                      <a:pt x="15346" y="194"/>
                      <a:pt x="15202" y="184"/>
                      <a:pt x="15202" y="176"/>
                    </a:cubicBezTo>
                    <a:cubicBezTo>
                      <a:pt x="15220" y="210"/>
                      <a:pt x="15548" y="378"/>
                      <a:pt x="15464" y="412"/>
                    </a:cubicBezTo>
                    <a:cubicBezTo>
                      <a:pt x="15472" y="402"/>
                      <a:pt x="14683" y="92"/>
                      <a:pt x="15078" y="310"/>
                    </a:cubicBezTo>
                    <a:cubicBezTo>
                      <a:pt x="15186" y="370"/>
                      <a:pt x="15338" y="394"/>
                      <a:pt x="15438" y="486"/>
                    </a:cubicBezTo>
                    <a:cubicBezTo>
                      <a:pt x="15548" y="462"/>
                      <a:pt x="15446" y="562"/>
                      <a:pt x="15438" y="486"/>
                    </a:cubicBezTo>
                    <a:cubicBezTo>
                      <a:pt x="15044" y="428"/>
                      <a:pt x="14776" y="260"/>
                      <a:pt x="14407" y="176"/>
                    </a:cubicBezTo>
                    <a:cubicBezTo>
                      <a:pt x="14155" y="210"/>
                      <a:pt x="14599" y="360"/>
                      <a:pt x="14691" y="412"/>
                    </a:cubicBezTo>
                    <a:cubicBezTo>
                      <a:pt x="15010" y="580"/>
                      <a:pt x="15430" y="924"/>
                      <a:pt x="15698" y="1032"/>
                    </a:cubicBezTo>
                    <a:cubicBezTo>
                      <a:pt x="15807" y="1006"/>
                      <a:pt x="15698" y="1107"/>
                      <a:pt x="15698" y="1032"/>
                    </a:cubicBezTo>
                    <a:cubicBezTo>
                      <a:pt x="15430" y="1066"/>
                      <a:pt x="15036" y="822"/>
                      <a:pt x="14691" y="722"/>
                    </a:cubicBezTo>
                    <a:cubicBezTo>
                      <a:pt x="14473" y="654"/>
                      <a:pt x="14776" y="814"/>
                      <a:pt x="14842" y="848"/>
                    </a:cubicBezTo>
                    <a:cubicBezTo>
                      <a:pt x="15404" y="1124"/>
                      <a:pt x="16016" y="1375"/>
                      <a:pt x="16543" y="1677"/>
                    </a:cubicBezTo>
                    <a:cubicBezTo>
                      <a:pt x="18278" y="2658"/>
                      <a:pt x="19571" y="3915"/>
                      <a:pt x="21607" y="4621"/>
                    </a:cubicBezTo>
                    <a:cubicBezTo>
                      <a:pt x="21859" y="4704"/>
                      <a:pt x="22103" y="4729"/>
                      <a:pt x="22153" y="4796"/>
                    </a:cubicBezTo>
                    <a:cubicBezTo>
                      <a:pt x="22145" y="4788"/>
                      <a:pt x="22087" y="4813"/>
                      <a:pt x="22069" y="4796"/>
                    </a:cubicBezTo>
                    <a:cubicBezTo>
                      <a:pt x="22405" y="4914"/>
                      <a:pt x="22816" y="4956"/>
                      <a:pt x="23160" y="5056"/>
                    </a:cubicBezTo>
                    <a:cubicBezTo>
                      <a:pt x="23194" y="5072"/>
                      <a:pt x="23294" y="5030"/>
                      <a:pt x="23286" y="5082"/>
                    </a:cubicBezTo>
                    <a:cubicBezTo>
                      <a:pt x="23504" y="5056"/>
                      <a:pt x="23394" y="5164"/>
                      <a:pt x="23286" y="5082"/>
                    </a:cubicBezTo>
                    <a:cubicBezTo>
                      <a:pt x="23252" y="5072"/>
                      <a:pt x="23152" y="5114"/>
                      <a:pt x="23160" y="5056"/>
                    </a:cubicBezTo>
                    <a:cubicBezTo>
                      <a:pt x="22840" y="5048"/>
                      <a:pt x="22287" y="4888"/>
                      <a:pt x="21943" y="4796"/>
                    </a:cubicBezTo>
                    <a:cubicBezTo>
                      <a:pt x="21859" y="4780"/>
                      <a:pt x="21557" y="4696"/>
                      <a:pt x="21557" y="4696"/>
                    </a:cubicBezTo>
                    <a:cubicBezTo>
                      <a:pt x="21575" y="4687"/>
                      <a:pt x="21591" y="4679"/>
                      <a:pt x="21607" y="4679"/>
                    </a:cubicBezTo>
                    <a:cubicBezTo>
                      <a:pt x="20854" y="4469"/>
                      <a:pt x="20140" y="4109"/>
                      <a:pt x="19511" y="3715"/>
                    </a:cubicBezTo>
                    <a:cubicBezTo>
                      <a:pt x="18246" y="2926"/>
                      <a:pt x="16995" y="1921"/>
                      <a:pt x="15514" y="1291"/>
                    </a:cubicBezTo>
                    <a:cubicBezTo>
                      <a:pt x="14960" y="1049"/>
                      <a:pt x="14399" y="856"/>
                      <a:pt x="13761" y="646"/>
                    </a:cubicBezTo>
                    <a:cubicBezTo>
                      <a:pt x="13559" y="580"/>
                      <a:pt x="13358" y="470"/>
                      <a:pt x="13166" y="436"/>
                    </a:cubicBezTo>
                    <a:cubicBezTo>
                      <a:pt x="12712" y="344"/>
                      <a:pt x="13367" y="654"/>
                      <a:pt x="13476" y="696"/>
                    </a:cubicBezTo>
                    <a:cubicBezTo>
                      <a:pt x="13618" y="748"/>
                      <a:pt x="13777" y="798"/>
                      <a:pt x="13937" y="872"/>
                    </a:cubicBezTo>
                    <a:cubicBezTo>
                      <a:pt x="14105" y="956"/>
                      <a:pt x="13743" y="840"/>
                      <a:pt x="13627" y="798"/>
                    </a:cubicBezTo>
                    <a:cubicBezTo>
                      <a:pt x="13509" y="756"/>
                      <a:pt x="13408" y="730"/>
                      <a:pt x="13292" y="696"/>
                    </a:cubicBezTo>
                    <a:cubicBezTo>
                      <a:pt x="13098" y="630"/>
                      <a:pt x="12285" y="394"/>
                      <a:pt x="12730" y="646"/>
                    </a:cubicBezTo>
                    <a:cubicBezTo>
                      <a:pt x="13040" y="814"/>
                      <a:pt x="13408" y="830"/>
                      <a:pt x="13761" y="982"/>
                    </a:cubicBezTo>
                    <a:cubicBezTo>
                      <a:pt x="13929" y="1049"/>
                      <a:pt x="13609" y="1024"/>
                      <a:pt x="13501" y="1006"/>
                    </a:cubicBezTo>
                    <a:cubicBezTo>
                      <a:pt x="13375" y="982"/>
                      <a:pt x="13242" y="890"/>
                      <a:pt x="13064" y="898"/>
                    </a:cubicBezTo>
                    <a:cubicBezTo>
                      <a:pt x="13024" y="848"/>
                      <a:pt x="12964" y="882"/>
                      <a:pt x="12972" y="898"/>
                    </a:cubicBezTo>
                    <a:cubicBezTo>
                      <a:pt x="12478" y="872"/>
                      <a:pt x="11791" y="730"/>
                      <a:pt x="11178" y="672"/>
                    </a:cubicBezTo>
                    <a:cubicBezTo>
                      <a:pt x="11010" y="654"/>
                      <a:pt x="11303" y="738"/>
                      <a:pt x="11329" y="748"/>
                    </a:cubicBezTo>
                    <a:cubicBezTo>
                      <a:pt x="11681" y="822"/>
                      <a:pt x="12444" y="990"/>
                      <a:pt x="12780" y="1082"/>
                    </a:cubicBezTo>
                    <a:cubicBezTo>
                      <a:pt x="13459" y="1258"/>
                      <a:pt x="13945" y="1417"/>
                      <a:pt x="14247" y="1627"/>
                    </a:cubicBezTo>
                    <a:cubicBezTo>
                      <a:pt x="14221" y="1611"/>
                      <a:pt x="14163" y="1635"/>
                      <a:pt x="14171" y="1653"/>
                    </a:cubicBezTo>
                    <a:cubicBezTo>
                      <a:pt x="14197" y="1669"/>
                      <a:pt x="14473" y="1727"/>
                      <a:pt x="14357" y="1753"/>
                    </a:cubicBezTo>
                    <a:cubicBezTo>
                      <a:pt x="14289" y="1761"/>
                      <a:pt x="14037" y="1611"/>
                      <a:pt x="13987" y="1601"/>
                    </a:cubicBezTo>
                    <a:cubicBezTo>
                      <a:pt x="13903" y="1577"/>
                      <a:pt x="13827" y="1611"/>
                      <a:pt x="13761" y="1601"/>
                    </a:cubicBezTo>
                    <a:cubicBezTo>
                      <a:pt x="13618" y="1577"/>
                      <a:pt x="13509" y="1467"/>
                      <a:pt x="13316" y="1467"/>
                    </a:cubicBezTo>
                    <a:cubicBezTo>
                      <a:pt x="13476" y="1551"/>
                      <a:pt x="13627" y="1643"/>
                      <a:pt x="13785" y="1727"/>
                    </a:cubicBezTo>
                    <a:cubicBezTo>
                      <a:pt x="13819" y="1727"/>
                      <a:pt x="13803" y="1761"/>
                      <a:pt x="13785" y="1727"/>
                    </a:cubicBezTo>
                    <a:cubicBezTo>
                      <a:pt x="13467" y="1661"/>
                      <a:pt x="13224" y="1509"/>
                      <a:pt x="12880" y="1467"/>
                    </a:cubicBezTo>
                    <a:cubicBezTo>
                      <a:pt x="13224" y="1569"/>
                      <a:pt x="13543" y="1703"/>
                      <a:pt x="13861" y="1853"/>
                    </a:cubicBezTo>
                    <a:cubicBezTo>
                      <a:pt x="13987" y="1921"/>
                      <a:pt x="13609" y="1795"/>
                      <a:pt x="13551" y="1777"/>
                    </a:cubicBezTo>
                    <a:cubicBezTo>
                      <a:pt x="12812" y="1527"/>
                      <a:pt x="12125" y="1341"/>
                      <a:pt x="11228" y="1208"/>
                    </a:cubicBezTo>
                    <a:cubicBezTo>
                      <a:pt x="10852" y="1158"/>
                      <a:pt x="11371" y="1275"/>
                      <a:pt x="11463" y="1291"/>
                    </a:cubicBezTo>
                    <a:cubicBezTo>
                      <a:pt x="11823" y="1359"/>
                      <a:pt x="12134" y="1417"/>
                      <a:pt x="12520" y="1519"/>
                    </a:cubicBezTo>
                    <a:cubicBezTo>
                      <a:pt x="12762" y="1585"/>
                      <a:pt x="12159" y="1519"/>
                      <a:pt x="12159" y="1519"/>
                    </a:cubicBezTo>
                    <a:cubicBezTo>
                      <a:pt x="12159" y="1551"/>
                      <a:pt x="12822" y="1719"/>
                      <a:pt x="12856" y="1727"/>
                    </a:cubicBezTo>
                    <a:cubicBezTo>
                      <a:pt x="13148" y="1811"/>
                      <a:pt x="13282" y="1845"/>
                      <a:pt x="13501" y="1963"/>
                    </a:cubicBezTo>
                    <a:cubicBezTo>
                      <a:pt x="13534" y="1963"/>
                      <a:pt x="13576" y="1955"/>
                      <a:pt x="13576" y="1987"/>
                    </a:cubicBezTo>
                    <a:cubicBezTo>
                      <a:pt x="13609" y="1987"/>
                      <a:pt x="13651" y="1979"/>
                      <a:pt x="13651" y="2013"/>
                    </a:cubicBezTo>
                    <a:cubicBezTo>
                      <a:pt x="13761" y="1987"/>
                      <a:pt x="13659" y="2089"/>
                      <a:pt x="13651" y="2013"/>
                    </a:cubicBezTo>
                    <a:cubicBezTo>
                      <a:pt x="13627" y="2005"/>
                      <a:pt x="13585" y="2013"/>
                      <a:pt x="13576" y="1987"/>
                    </a:cubicBezTo>
                    <a:cubicBezTo>
                      <a:pt x="13551" y="1979"/>
                      <a:pt x="13501" y="1987"/>
                      <a:pt x="13501" y="1963"/>
                    </a:cubicBezTo>
                    <a:cubicBezTo>
                      <a:pt x="13300" y="1945"/>
                      <a:pt x="12822" y="1727"/>
                      <a:pt x="12520" y="1727"/>
                    </a:cubicBezTo>
                    <a:cubicBezTo>
                      <a:pt x="12377" y="1727"/>
                      <a:pt x="12444" y="1803"/>
                      <a:pt x="12620" y="1803"/>
                    </a:cubicBezTo>
                    <a:cubicBezTo>
                      <a:pt x="12628" y="1727"/>
                      <a:pt x="12730" y="1829"/>
                      <a:pt x="12620" y="1803"/>
                    </a:cubicBezTo>
                    <a:cubicBezTo>
                      <a:pt x="13090" y="1987"/>
                      <a:pt x="13568" y="2147"/>
                      <a:pt x="13987" y="2373"/>
                    </a:cubicBezTo>
                    <a:cubicBezTo>
                      <a:pt x="14021" y="2373"/>
                      <a:pt x="14063" y="2365"/>
                      <a:pt x="14071" y="2398"/>
                    </a:cubicBezTo>
                    <a:cubicBezTo>
                      <a:pt x="14097" y="2407"/>
                      <a:pt x="14139" y="2390"/>
                      <a:pt x="14147" y="2424"/>
                    </a:cubicBezTo>
                    <a:cubicBezTo>
                      <a:pt x="14181" y="2424"/>
                      <a:pt x="14163" y="2466"/>
                      <a:pt x="14147" y="2424"/>
                    </a:cubicBezTo>
                    <a:cubicBezTo>
                      <a:pt x="14113" y="2424"/>
                      <a:pt x="14071" y="2432"/>
                      <a:pt x="14071" y="2398"/>
                    </a:cubicBezTo>
                    <a:cubicBezTo>
                      <a:pt x="14037" y="2398"/>
                      <a:pt x="13995" y="2407"/>
                      <a:pt x="13987" y="2373"/>
                    </a:cubicBezTo>
                    <a:cubicBezTo>
                      <a:pt x="13074" y="2081"/>
                      <a:pt x="12151" y="1787"/>
                      <a:pt x="11069" y="1653"/>
                    </a:cubicBezTo>
                    <a:cubicBezTo>
                      <a:pt x="11153" y="1685"/>
                      <a:pt x="11581" y="1761"/>
                      <a:pt x="11773" y="1803"/>
                    </a:cubicBezTo>
                    <a:cubicBezTo>
                      <a:pt x="11949" y="1845"/>
                      <a:pt x="11715" y="1853"/>
                      <a:pt x="11715" y="1853"/>
                    </a:cubicBezTo>
                    <a:cubicBezTo>
                      <a:pt x="11773" y="1879"/>
                      <a:pt x="11899" y="1887"/>
                      <a:pt x="11975" y="1913"/>
                    </a:cubicBezTo>
                    <a:cubicBezTo>
                      <a:pt x="13174" y="2231"/>
                      <a:pt x="14247" y="2608"/>
                      <a:pt x="15278" y="3120"/>
                    </a:cubicBezTo>
                    <a:cubicBezTo>
                      <a:pt x="16141" y="3547"/>
                      <a:pt x="16769" y="3967"/>
                      <a:pt x="17550" y="4487"/>
                    </a:cubicBezTo>
                    <a:cubicBezTo>
                      <a:pt x="17667" y="4571"/>
                      <a:pt x="18002" y="4771"/>
                      <a:pt x="18170" y="4930"/>
                    </a:cubicBezTo>
                    <a:cubicBezTo>
                      <a:pt x="18196" y="4946"/>
                      <a:pt x="18246" y="4964"/>
                      <a:pt x="18196" y="4980"/>
                    </a:cubicBezTo>
                    <a:cubicBezTo>
                      <a:pt x="18112" y="5006"/>
                      <a:pt x="17566" y="4587"/>
                      <a:pt x="17449" y="4519"/>
                    </a:cubicBezTo>
                    <a:cubicBezTo>
                      <a:pt x="16711" y="4051"/>
                      <a:pt x="16066" y="3606"/>
                      <a:pt x="15152" y="3228"/>
                    </a:cubicBezTo>
                    <a:cubicBezTo>
                      <a:pt x="14625" y="3002"/>
                      <a:pt x="14021" y="2742"/>
                      <a:pt x="13425" y="2549"/>
                    </a:cubicBezTo>
                    <a:cubicBezTo>
                      <a:pt x="12620" y="2306"/>
                      <a:pt x="11949" y="2105"/>
                      <a:pt x="10994" y="2089"/>
                    </a:cubicBezTo>
                    <a:cubicBezTo>
                      <a:pt x="11303" y="2173"/>
                      <a:pt x="11673" y="2197"/>
                      <a:pt x="11949" y="2323"/>
                    </a:cubicBezTo>
                    <a:cubicBezTo>
                      <a:pt x="12051" y="2323"/>
                      <a:pt x="12125" y="2331"/>
                      <a:pt x="12185" y="2373"/>
                    </a:cubicBezTo>
                    <a:cubicBezTo>
                      <a:pt x="12318" y="2348"/>
                      <a:pt x="12218" y="2448"/>
                      <a:pt x="12185" y="2373"/>
                    </a:cubicBezTo>
                    <a:cubicBezTo>
                      <a:pt x="12084" y="2373"/>
                      <a:pt x="12009" y="2365"/>
                      <a:pt x="11949" y="2323"/>
                    </a:cubicBezTo>
                    <a:cubicBezTo>
                      <a:pt x="11823" y="2323"/>
                      <a:pt x="11371" y="2189"/>
                      <a:pt x="11153" y="2189"/>
                    </a:cubicBezTo>
                    <a:cubicBezTo>
                      <a:pt x="10910" y="2189"/>
                      <a:pt x="11195" y="2223"/>
                      <a:pt x="11253" y="2273"/>
                    </a:cubicBezTo>
                    <a:cubicBezTo>
                      <a:pt x="11421" y="2239"/>
                      <a:pt x="11311" y="2348"/>
                      <a:pt x="11253" y="2273"/>
                    </a:cubicBezTo>
                    <a:cubicBezTo>
                      <a:pt x="11027" y="2247"/>
                      <a:pt x="10952" y="2214"/>
                      <a:pt x="10792" y="2247"/>
                    </a:cubicBezTo>
                    <a:cubicBezTo>
                      <a:pt x="10800" y="2239"/>
                      <a:pt x="10952" y="2239"/>
                      <a:pt x="10944" y="2273"/>
                    </a:cubicBezTo>
                    <a:cubicBezTo>
                      <a:pt x="10926" y="2323"/>
                      <a:pt x="10374" y="2273"/>
                      <a:pt x="10684" y="2373"/>
                    </a:cubicBezTo>
                    <a:cubicBezTo>
                      <a:pt x="10884" y="2432"/>
                      <a:pt x="11203" y="2448"/>
                      <a:pt x="11405" y="2498"/>
                    </a:cubicBezTo>
                    <a:cubicBezTo>
                      <a:pt x="11571" y="2540"/>
                      <a:pt x="11807" y="2642"/>
                      <a:pt x="12051" y="2708"/>
                    </a:cubicBezTo>
                    <a:cubicBezTo>
                      <a:pt x="12143" y="2734"/>
                      <a:pt x="12335" y="2768"/>
                      <a:pt x="12444" y="2810"/>
                    </a:cubicBezTo>
                    <a:cubicBezTo>
                      <a:pt x="12746" y="2926"/>
                      <a:pt x="12243" y="2784"/>
                      <a:pt x="12109" y="2758"/>
                    </a:cubicBezTo>
                    <a:cubicBezTo>
                      <a:pt x="11765" y="2692"/>
                      <a:pt x="11639" y="2692"/>
                      <a:pt x="11279" y="2658"/>
                    </a:cubicBezTo>
                    <a:cubicBezTo>
                      <a:pt x="11136" y="2642"/>
                      <a:pt x="10784" y="2616"/>
                      <a:pt x="11069" y="2708"/>
                    </a:cubicBezTo>
                    <a:cubicBezTo>
                      <a:pt x="11447" y="2826"/>
                      <a:pt x="11823" y="2842"/>
                      <a:pt x="12209" y="2994"/>
                    </a:cubicBezTo>
                    <a:cubicBezTo>
                      <a:pt x="12444" y="3086"/>
                      <a:pt x="11925" y="2960"/>
                      <a:pt x="11689" y="2918"/>
                    </a:cubicBezTo>
                    <a:cubicBezTo>
                      <a:pt x="11555" y="2884"/>
                      <a:pt x="10792" y="2800"/>
                      <a:pt x="11203" y="2918"/>
                    </a:cubicBezTo>
                    <a:cubicBezTo>
                      <a:pt x="11287" y="2944"/>
                      <a:pt x="11631" y="3002"/>
                      <a:pt x="11615" y="3018"/>
                    </a:cubicBezTo>
                    <a:cubicBezTo>
                      <a:pt x="11571" y="3062"/>
                      <a:pt x="11303" y="2994"/>
                      <a:pt x="11279" y="2994"/>
                    </a:cubicBezTo>
                    <a:cubicBezTo>
                      <a:pt x="10742" y="2918"/>
                      <a:pt x="10256" y="2876"/>
                      <a:pt x="9677" y="2834"/>
                    </a:cubicBezTo>
                    <a:cubicBezTo>
                      <a:pt x="9485" y="2826"/>
                      <a:pt x="9367" y="2800"/>
                      <a:pt x="9215" y="2810"/>
                    </a:cubicBezTo>
                    <a:cubicBezTo>
                      <a:pt x="9207" y="2810"/>
                      <a:pt x="9107" y="2842"/>
                      <a:pt x="9107" y="2860"/>
                    </a:cubicBezTo>
                    <a:cubicBezTo>
                      <a:pt x="9123" y="2894"/>
                      <a:pt x="10180" y="3028"/>
                      <a:pt x="10248" y="3044"/>
                    </a:cubicBezTo>
                    <a:cubicBezTo>
                      <a:pt x="10792" y="3162"/>
                      <a:pt x="10826" y="3154"/>
                      <a:pt x="11329" y="3254"/>
                    </a:cubicBezTo>
                    <a:cubicBezTo>
                      <a:pt x="12117" y="3404"/>
                      <a:pt x="12646" y="3564"/>
                      <a:pt x="13342" y="3815"/>
                    </a:cubicBezTo>
                    <a:cubicBezTo>
                      <a:pt x="13450" y="3789"/>
                      <a:pt x="13350" y="3899"/>
                      <a:pt x="13342" y="3815"/>
                    </a:cubicBezTo>
                    <a:cubicBezTo>
                      <a:pt x="12562" y="3614"/>
                      <a:pt x="11849" y="3354"/>
                      <a:pt x="10944" y="3280"/>
                    </a:cubicBezTo>
                    <a:cubicBezTo>
                      <a:pt x="10860" y="3196"/>
                      <a:pt x="10750" y="3304"/>
                      <a:pt x="10944" y="3280"/>
                    </a:cubicBezTo>
                    <a:cubicBezTo>
                      <a:pt x="10960" y="3288"/>
                      <a:pt x="11531" y="3438"/>
                      <a:pt x="11539" y="3430"/>
                    </a:cubicBezTo>
                    <a:cubicBezTo>
                      <a:pt x="11521" y="3446"/>
                      <a:pt x="10768" y="3354"/>
                      <a:pt x="11203" y="3505"/>
                    </a:cubicBezTo>
                    <a:cubicBezTo>
                      <a:pt x="11353" y="3564"/>
                      <a:pt x="11563" y="3597"/>
                      <a:pt x="11773" y="3639"/>
                    </a:cubicBezTo>
                    <a:cubicBezTo>
                      <a:pt x="12017" y="3689"/>
                      <a:pt x="11949" y="3681"/>
                      <a:pt x="12084" y="3715"/>
                    </a:cubicBezTo>
                    <a:cubicBezTo>
                      <a:pt x="12344" y="3789"/>
                      <a:pt x="11773" y="3673"/>
                      <a:pt x="11749" y="3665"/>
                    </a:cubicBezTo>
                    <a:cubicBezTo>
                      <a:pt x="11363" y="3589"/>
                      <a:pt x="10944" y="3514"/>
                      <a:pt x="10482" y="3480"/>
                    </a:cubicBezTo>
                    <a:cubicBezTo>
                      <a:pt x="11497" y="3715"/>
                      <a:pt x="12670" y="3941"/>
                      <a:pt x="13651" y="4311"/>
                    </a:cubicBezTo>
                    <a:cubicBezTo>
                      <a:pt x="13887" y="4393"/>
                      <a:pt x="14139" y="4469"/>
                      <a:pt x="14323" y="4621"/>
                    </a:cubicBezTo>
                    <a:cubicBezTo>
                      <a:pt x="14431" y="4595"/>
                      <a:pt x="14331" y="4696"/>
                      <a:pt x="14323" y="4621"/>
                    </a:cubicBezTo>
                    <a:cubicBezTo>
                      <a:pt x="13408" y="4277"/>
                      <a:pt x="12377" y="3925"/>
                      <a:pt x="11253" y="3739"/>
                    </a:cubicBezTo>
                    <a:cubicBezTo>
                      <a:pt x="10868" y="3681"/>
                      <a:pt x="10456" y="3606"/>
                      <a:pt x="10088" y="3589"/>
                    </a:cubicBezTo>
                    <a:cubicBezTo>
                      <a:pt x="10054" y="3581"/>
                      <a:pt x="9870" y="3564"/>
                      <a:pt x="9836" y="3606"/>
                    </a:cubicBezTo>
                    <a:cubicBezTo>
                      <a:pt x="9878" y="3581"/>
                      <a:pt x="10146" y="3656"/>
                      <a:pt x="10130" y="3665"/>
                    </a:cubicBezTo>
                    <a:cubicBezTo>
                      <a:pt x="10280" y="3681"/>
                      <a:pt x="10448" y="3689"/>
                      <a:pt x="10632" y="3739"/>
                    </a:cubicBezTo>
                    <a:cubicBezTo>
                      <a:pt x="10792" y="3781"/>
                      <a:pt x="10910" y="3857"/>
                      <a:pt x="10582" y="3815"/>
                    </a:cubicBezTo>
                    <a:cubicBezTo>
                      <a:pt x="10112" y="3757"/>
                      <a:pt x="10834" y="3873"/>
                      <a:pt x="11069" y="3925"/>
                    </a:cubicBezTo>
                    <a:cubicBezTo>
                      <a:pt x="12536" y="4209"/>
                      <a:pt x="13853" y="4671"/>
                      <a:pt x="15002" y="5240"/>
                    </a:cubicBezTo>
                    <a:cubicBezTo>
                      <a:pt x="15018" y="5240"/>
                      <a:pt x="15052" y="5240"/>
                      <a:pt x="15052" y="5266"/>
                    </a:cubicBezTo>
                    <a:cubicBezTo>
                      <a:pt x="15160" y="5240"/>
                      <a:pt x="15052" y="5342"/>
                      <a:pt x="15052" y="5266"/>
                    </a:cubicBezTo>
                    <a:cubicBezTo>
                      <a:pt x="15026" y="5258"/>
                      <a:pt x="15002" y="5266"/>
                      <a:pt x="15002" y="5240"/>
                    </a:cubicBezTo>
                    <a:cubicBezTo>
                      <a:pt x="13258" y="4469"/>
                      <a:pt x="11169" y="3873"/>
                      <a:pt x="8981" y="3739"/>
                    </a:cubicBezTo>
                    <a:cubicBezTo>
                      <a:pt x="8420" y="3707"/>
                      <a:pt x="7764" y="3647"/>
                      <a:pt x="7119" y="3689"/>
                    </a:cubicBezTo>
                    <a:cubicBezTo>
                      <a:pt x="6767" y="3715"/>
                      <a:pt x="7295" y="3697"/>
                      <a:pt x="7513" y="3715"/>
                    </a:cubicBezTo>
                    <a:cubicBezTo>
                      <a:pt x="7722" y="3739"/>
                      <a:pt x="8294" y="3739"/>
                      <a:pt x="8570" y="3789"/>
                    </a:cubicBezTo>
                    <a:cubicBezTo>
                      <a:pt x="8763" y="3833"/>
                      <a:pt x="8268" y="3815"/>
                      <a:pt x="8126" y="3815"/>
                    </a:cubicBezTo>
                    <a:cubicBezTo>
                      <a:pt x="6977" y="3823"/>
                      <a:pt x="5542" y="3915"/>
                      <a:pt x="4285" y="3999"/>
                    </a:cubicBezTo>
                    <a:cubicBezTo>
                      <a:pt x="3891" y="4025"/>
                      <a:pt x="3236" y="4125"/>
                      <a:pt x="2734" y="4235"/>
                    </a:cubicBezTo>
                    <a:cubicBezTo>
                      <a:pt x="2390" y="4301"/>
                      <a:pt x="2063" y="4403"/>
                      <a:pt x="2021" y="4419"/>
                    </a:cubicBezTo>
                    <a:cubicBezTo>
                      <a:pt x="2021" y="4419"/>
                      <a:pt x="2029" y="4411"/>
                      <a:pt x="2037" y="4411"/>
                    </a:cubicBezTo>
                    <a:cubicBezTo>
                      <a:pt x="2013" y="4419"/>
                      <a:pt x="2013" y="4419"/>
                      <a:pt x="2021" y="4419"/>
                    </a:cubicBezTo>
                    <a:cubicBezTo>
                      <a:pt x="1853" y="4469"/>
                      <a:pt x="1685" y="4503"/>
                      <a:pt x="1517" y="4571"/>
                    </a:cubicBezTo>
                    <a:cubicBezTo>
                      <a:pt x="1140" y="4721"/>
                      <a:pt x="1837" y="4519"/>
                      <a:pt x="1929" y="4487"/>
                    </a:cubicBezTo>
                    <a:cubicBezTo>
                      <a:pt x="2683" y="4277"/>
                      <a:pt x="3404" y="4109"/>
                      <a:pt x="4385" y="4025"/>
                    </a:cubicBezTo>
                    <a:cubicBezTo>
                      <a:pt x="4855" y="3983"/>
                      <a:pt x="5358" y="3975"/>
                      <a:pt x="5912" y="3949"/>
                    </a:cubicBezTo>
                    <a:cubicBezTo>
                      <a:pt x="6407" y="3925"/>
                      <a:pt x="6993" y="3841"/>
                      <a:pt x="7404" y="3899"/>
                    </a:cubicBezTo>
                    <a:cubicBezTo>
                      <a:pt x="7722" y="3941"/>
                      <a:pt x="7304" y="3949"/>
                      <a:pt x="7119" y="3949"/>
                    </a:cubicBezTo>
                    <a:cubicBezTo>
                      <a:pt x="6675" y="3949"/>
                      <a:pt x="6155" y="3957"/>
                      <a:pt x="5728" y="4025"/>
                    </a:cubicBezTo>
                    <a:cubicBezTo>
                      <a:pt x="5450" y="4067"/>
                      <a:pt x="6063" y="4033"/>
                      <a:pt x="6163" y="4025"/>
                    </a:cubicBezTo>
                    <a:cubicBezTo>
                      <a:pt x="6633" y="4009"/>
                      <a:pt x="7103" y="4009"/>
                      <a:pt x="7538" y="4025"/>
                    </a:cubicBezTo>
                    <a:cubicBezTo>
                      <a:pt x="9015" y="4091"/>
                      <a:pt x="10390" y="4335"/>
                      <a:pt x="11757" y="4645"/>
                    </a:cubicBezTo>
                    <a:cubicBezTo>
                      <a:pt x="11899" y="4679"/>
                      <a:pt x="12041" y="4713"/>
                      <a:pt x="12185" y="4746"/>
                    </a:cubicBezTo>
                    <a:cubicBezTo>
                      <a:pt x="12260" y="4746"/>
                      <a:pt x="12327" y="4763"/>
                      <a:pt x="12360" y="4796"/>
                    </a:cubicBezTo>
                    <a:cubicBezTo>
                      <a:pt x="12502" y="4771"/>
                      <a:pt x="12394" y="4880"/>
                      <a:pt x="12360" y="4796"/>
                    </a:cubicBezTo>
                    <a:cubicBezTo>
                      <a:pt x="12285" y="4804"/>
                      <a:pt x="12218" y="4788"/>
                      <a:pt x="12185" y="4746"/>
                    </a:cubicBezTo>
                    <a:cubicBezTo>
                      <a:pt x="12041" y="4713"/>
                      <a:pt x="11899" y="4679"/>
                      <a:pt x="11757" y="4645"/>
                    </a:cubicBezTo>
                    <a:cubicBezTo>
                      <a:pt x="9753" y="4209"/>
                      <a:pt x="7035" y="4109"/>
                      <a:pt x="4671" y="4285"/>
                    </a:cubicBezTo>
                    <a:cubicBezTo>
                      <a:pt x="3757" y="4353"/>
                      <a:pt x="2541" y="4503"/>
                      <a:pt x="1727" y="4771"/>
                    </a:cubicBezTo>
                    <a:cubicBezTo>
                      <a:pt x="1325" y="4905"/>
                      <a:pt x="956" y="5030"/>
                      <a:pt x="898" y="5266"/>
                    </a:cubicBezTo>
                    <a:cubicBezTo>
                      <a:pt x="914" y="5216"/>
                      <a:pt x="906" y="5374"/>
                      <a:pt x="898" y="5366"/>
                    </a:cubicBezTo>
                    <a:cubicBezTo>
                      <a:pt x="922" y="5392"/>
                      <a:pt x="1108" y="5342"/>
                      <a:pt x="1082" y="5392"/>
                    </a:cubicBezTo>
                    <a:cubicBezTo>
                      <a:pt x="1024" y="5484"/>
                      <a:pt x="814" y="5374"/>
                      <a:pt x="772" y="5442"/>
                    </a:cubicBezTo>
                    <a:cubicBezTo>
                      <a:pt x="696" y="5552"/>
                      <a:pt x="922" y="5576"/>
                      <a:pt x="972" y="5576"/>
                    </a:cubicBezTo>
                    <a:cubicBezTo>
                      <a:pt x="1014" y="5576"/>
                      <a:pt x="1358" y="5468"/>
                      <a:pt x="1082" y="5576"/>
                    </a:cubicBezTo>
                    <a:cubicBezTo>
                      <a:pt x="1066" y="5576"/>
                      <a:pt x="1014" y="5626"/>
                      <a:pt x="998" y="5626"/>
                    </a:cubicBezTo>
                    <a:cubicBezTo>
                      <a:pt x="906" y="5652"/>
                      <a:pt x="754" y="5584"/>
                      <a:pt x="772" y="5778"/>
                    </a:cubicBezTo>
                    <a:cubicBezTo>
                      <a:pt x="772" y="5836"/>
                      <a:pt x="838" y="5828"/>
                      <a:pt x="822" y="5911"/>
                    </a:cubicBezTo>
                    <a:cubicBezTo>
                      <a:pt x="822" y="5920"/>
                      <a:pt x="722" y="5903"/>
                      <a:pt x="722" y="5911"/>
                    </a:cubicBezTo>
                    <a:cubicBezTo>
                      <a:pt x="688" y="5978"/>
                      <a:pt x="764" y="5928"/>
                      <a:pt x="772" y="6002"/>
                    </a:cubicBezTo>
                    <a:cubicBezTo>
                      <a:pt x="764" y="5978"/>
                      <a:pt x="688" y="6102"/>
                      <a:pt x="712" y="6094"/>
                    </a:cubicBezTo>
                    <a:cubicBezTo>
                      <a:pt x="604" y="6196"/>
                      <a:pt x="428" y="6170"/>
                      <a:pt x="436" y="6296"/>
                    </a:cubicBezTo>
                    <a:cubicBezTo>
                      <a:pt x="436" y="6371"/>
                      <a:pt x="612" y="6262"/>
                      <a:pt x="638" y="6371"/>
                    </a:cubicBezTo>
                    <a:cubicBezTo>
                      <a:pt x="646" y="6396"/>
                      <a:pt x="151" y="6581"/>
                      <a:pt x="460" y="6655"/>
                    </a:cubicBezTo>
                    <a:cubicBezTo>
                      <a:pt x="528" y="6673"/>
                      <a:pt x="578" y="6673"/>
                      <a:pt x="586" y="6673"/>
                    </a:cubicBezTo>
                    <a:cubicBezTo>
                      <a:pt x="578" y="6673"/>
                      <a:pt x="544" y="6681"/>
                      <a:pt x="486" y="6705"/>
                    </a:cubicBezTo>
                    <a:cubicBezTo>
                      <a:pt x="486" y="6705"/>
                      <a:pt x="402" y="6781"/>
                      <a:pt x="410" y="6791"/>
                    </a:cubicBezTo>
                    <a:cubicBezTo>
                      <a:pt x="428" y="6807"/>
                      <a:pt x="814" y="6665"/>
                      <a:pt x="612" y="6757"/>
                    </a:cubicBezTo>
                    <a:cubicBezTo>
                      <a:pt x="654" y="6739"/>
                      <a:pt x="268" y="6925"/>
                      <a:pt x="276" y="6891"/>
                    </a:cubicBezTo>
                    <a:cubicBezTo>
                      <a:pt x="234" y="7009"/>
                      <a:pt x="494" y="6975"/>
                      <a:pt x="486" y="7041"/>
                    </a:cubicBezTo>
                    <a:cubicBezTo>
                      <a:pt x="486" y="7041"/>
                      <a:pt x="0" y="7167"/>
                      <a:pt x="252" y="7201"/>
                    </a:cubicBezTo>
                    <a:cubicBezTo>
                      <a:pt x="368" y="7219"/>
                      <a:pt x="452" y="7311"/>
                      <a:pt x="536" y="7327"/>
                    </a:cubicBezTo>
                    <a:cubicBezTo>
                      <a:pt x="612" y="7343"/>
                      <a:pt x="696" y="7293"/>
                      <a:pt x="722" y="7301"/>
                    </a:cubicBezTo>
                    <a:cubicBezTo>
                      <a:pt x="796" y="7343"/>
                      <a:pt x="670" y="7411"/>
                      <a:pt x="822" y="7436"/>
                    </a:cubicBezTo>
                    <a:cubicBezTo>
                      <a:pt x="956" y="7453"/>
                      <a:pt x="1241" y="7285"/>
                      <a:pt x="1619" y="7151"/>
                    </a:cubicBezTo>
                    <a:cubicBezTo>
                      <a:pt x="2892" y="6681"/>
                      <a:pt x="4529" y="6665"/>
                      <a:pt x="6113" y="6530"/>
                    </a:cubicBezTo>
                    <a:cubicBezTo>
                      <a:pt x="6859" y="6463"/>
                      <a:pt x="7597" y="6581"/>
                      <a:pt x="8310" y="6605"/>
                    </a:cubicBezTo>
                    <a:cubicBezTo>
                      <a:pt x="8737" y="6623"/>
                      <a:pt x="9149" y="6623"/>
                      <a:pt x="9551" y="6655"/>
                    </a:cubicBezTo>
                    <a:cubicBezTo>
                      <a:pt x="10146" y="6715"/>
                      <a:pt x="10708" y="6865"/>
                      <a:pt x="11279" y="6883"/>
                    </a:cubicBezTo>
                    <a:cubicBezTo>
                      <a:pt x="11261" y="6865"/>
                      <a:pt x="11329" y="6841"/>
                      <a:pt x="11379" y="6891"/>
                    </a:cubicBezTo>
                    <a:cubicBezTo>
                      <a:pt x="11597" y="6907"/>
                      <a:pt x="11303" y="6941"/>
                      <a:pt x="11513" y="6915"/>
                    </a:cubicBezTo>
                    <a:cubicBezTo>
                      <a:pt x="11731" y="6891"/>
                      <a:pt x="11413" y="6991"/>
                      <a:pt x="11639" y="6967"/>
                    </a:cubicBezTo>
                    <a:cubicBezTo>
                      <a:pt x="11673" y="6891"/>
                      <a:pt x="11781" y="6991"/>
                      <a:pt x="11639" y="6967"/>
                    </a:cubicBezTo>
                    <a:cubicBezTo>
                      <a:pt x="11689" y="7009"/>
                      <a:pt x="11765" y="7017"/>
                      <a:pt x="11849" y="7017"/>
                    </a:cubicBezTo>
                    <a:cubicBezTo>
                      <a:pt x="11849" y="7009"/>
                      <a:pt x="11849" y="6999"/>
                      <a:pt x="11849" y="6991"/>
                    </a:cubicBezTo>
                    <a:cubicBezTo>
                      <a:pt x="11715" y="7025"/>
                      <a:pt x="11815" y="6915"/>
                      <a:pt x="11849" y="6991"/>
                    </a:cubicBezTo>
                    <a:cubicBezTo>
                      <a:pt x="11883" y="6999"/>
                      <a:pt x="11941" y="6983"/>
                      <a:pt x="11949" y="7017"/>
                    </a:cubicBezTo>
                    <a:cubicBezTo>
                      <a:pt x="11983" y="7025"/>
                      <a:pt x="12017" y="7033"/>
                      <a:pt x="12041" y="7041"/>
                    </a:cubicBezTo>
                    <a:cubicBezTo>
                      <a:pt x="12017" y="7041"/>
                      <a:pt x="11967" y="7059"/>
                      <a:pt x="11975" y="7067"/>
                    </a:cubicBezTo>
                    <a:cubicBezTo>
                      <a:pt x="11991" y="7083"/>
                      <a:pt x="12067" y="7059"/>
                      <a:pt x="12051" y="7041"/>
                    </a:cubicBezTo>
                    <a:lnTo>
                      <a:pt x="12051" y="7041"/>
                    </a:lnTo>
                    <a:cubicBezTo>
                      <a:pt x="12780" y="7219"/>
                      <a:pt x="13509" y="7486"/>
                      <a:pt x="14171" y="7770"/>
                    </a:cubicBezTo>
                    <a:cubicBezTo>
                      <a:pt x="14389" y="7864"/>
                      <a:pt x="14591" y="8022"/>
                      <a:pt x="14817" y="8106"/>
                    </a:cubicBezTo>
                    <a:cubicBezTo>
                      <a:pt x="14994" y="8166"/>
                      <a:pt x="15170" y="8166"/>
                      <a:pt x="15338" y="8232"/>
                    </a:cubicBezTo>
                    <a:cubicBezTo>
                      <a:pt x="15606" y="8342"/>
                      <a:pt x="15874" y="8550"/>
                      <a:pt x="16158" y="8727"/>
                    </a:cubicBezTo>
                    <a:cubicBezTo>
                      <a:pt x="16955" y="9205"/>
                      <a:pt x="17700" y="9775"/>
                      <a:pt x="18480" y="10270"/>
                    </a:cubicBezTo>
                    <a:cubicBezTo>
                      <a:pt x="19361" y="10832"/>
                      <a:pt x="20384" y="11317"/>
                      <a:pt x="21659" y="11611"/>
                    </a:cubicBezTo>
                    <a:cubicBezTo>
                      <a:pt x="21859" y="11661"/>
                      <a:pt x="22388" y="11753"/>
                      <a:pt x="22129" y="11669"/>
                    </a:cubicBezTo>
                    <a:cubicBezTo>
                      <a:pt x="21247" y="11367"/>
                      <a:pt x="20450" y="11209"/>
                      <a:pt x="19697" y="10814"/>
                    </a:cubicBezTo>
                    <a:cubicBezTo>
                      <a:pt x="19621" y="10772"/>
                      <a:pt x="19243" y="10538"/>
                      <a:pt x="19571" y="10688"/>
                    </a:cubicBezTo>
                    <a:cubicBezTo>
                      <a:pt x="20124" y="10940"/>
                      <a:pt x="20878" y="11251"/>
                      <a:pt x="21557" y="11435"/>
                    </a:cubicBezTo>
                    <a:cubicBezTo>
                      <a:pt x="21943" y="11535"/>
                      <a:pt x="22380" y="11619"/>
                      <a:pt x="22774" y="11695"/>
                    </a:cubicBezTo>
                    <a:cubicBezTo>
                      <a:pt x="23789" y="11879"/>
                      <a:pt x="24677" y="11871"/>
                      <a:pt x="25844" y="11921"/>
                    </a:cubicBezTo>
                    <a:cubicBezTo>
                      <a:pt x="26497" y="11955"/>
                      <a:pt x="27888" y="11955"/>
                      <a:pt x="28476" y="11921"/>
                    </a:cubicBezTo>
                    <a:cubicBezTo>
                      <a:pt x="28468" y="11921"/>
                      <a:pt x="29021" y="11939"/>
                      <a:pt x="29021" y="11871"/>
                    </a:cubicBezTo>
                    <a:cubicBezTo>
                      <a:pt x="29021" y="11855"/>
                      <a:pt x="28593" y="11795"/>
                      <a:pt x="28551" y="11795"/>
                    </a:cubicBezTo>
                    <a:cubicBezTo>
                      <a:pt x="28501" y="11795"/>
                      <a:pt x="28459" y="11845"/>
                      <a:pt x="28426" y="11845"/>
                    </a:cubicBezTo>
                    <a:cubicBezTo>
                      <a:pt x="28232" y="11863"/>
                      <a:pt x="27972" y="11829"/>
                      <a:pt x="27730" y="11821"/>
                    </a:cubicBezTo>
                    <a:cubicBezTo>
                      <a:pt x="26731" y="11779"/>
                      <a:pt x="25592" y="11803"/>
                      <a:pt x="24527" y="11721"/>
                    </a:cubicBezTo>
                    <a:cubicBezTo>
                      <a:pt x="24157" y="11687"/>
                      <a:pt x="23671" y="11569"/>
                      <a:pt x="23286" y="11511"/>
                    </a:cubicBezTo>
                    <a:cubicBezTo>
                      <a:pt x="23244" y="11493"/>
                      <a:pt x="23134" y="11543"/>
                      <a:pt x="23134" y="11485"/>
                    </a:cubicBezTo>
                    <a:cubicBezTo>
                      <a:pt x="23084" y="11469"/>
                      <a:pt x="22984" y="11519"/>
                      <a:pt x="22974" y="11459"/>
                    </a:cubicBezTo>
                    <a:cubicBezTo>
                      <a:pt x="22932" y="11443"/>
                      <a:pt x="22824" y="11493"/>
                      <a:pt x="22824" y="11435"/>
                    </a:cubicBezTo>
                    <a:cubicBezTo>
                      <a:pt x="22656" y="11459"/>
                      <a:pt x="22764" y="11351"/>
                      <a:pt x="22824" y="11435"/>
                    </a:cubicBezTo>
                    <a:cubicBezTo>
                      <a:pt x="22866" y="11451"/>
                      <a:pt x="22974" y="11401"/>
                      <a:pt x="22974" y="11459"/>
                    </a:cubicBezTo>
                    <a:cubicBezTo>
                      <a:pt x="23026" y="11477"/>
                      <a:pt x="23126" y="11427"/>
                      <a:pt x="23134" y="11485"/>
                    </a:cubicBezTo>
                    <a:cubicBezTo>
                      <a:pt x="23176" y="11501"/>
                      <a:pt x="23286" y="11451"/>
                      <a:pt x="23286" y="11511"/>
                    </a:cubicBezTo>
                    <a:cubicBezTo>
                      <a:pt x="23352" y="11485"/>
                      <a:pt x="23621" y="11561"/>
                      <a:pt x="23671" y="11561"/>
                    </a:cubicBezTo>
                    <a:cubicBezTo>
                      <a:pt x="23931" y="11585"/>
                      <a:pt x="23504" y="11493"/>
                      <a:pt x="23260" y="11459"/>
                    </a:cubicBezTo>
                    <a:cubicBezTo>
                      <a:pt x="23008" y="11417"/>
                      <a:pt x="22866" y="11393"/>
                      <a:pt x="22690" y="11385"/>
                    </a:cubicBezTo>
                    <a:cubicBezTo>
                      <a:pt x="22606" y="11459"/>
                      <a:pt x="22497" y="11351"/>
                      <a:pt x="22690" y="11385"/>
                    </a:cubicBezTo>
                    <a:cubicBezTo>
                      <a:pt x="22371" y="11292"/>
                      <a:pt x="23084" y="11385"/>
                      <a:pt x="23286" y="11409"/>
                    </a:cubicBezTo>
                    <a:cubicBezTo>
                      <a:pt x="23612" y="11451"/>
                      <a:pt x="23923" y="11527"/>
                      <a:pt x="24267" y="11535"/>
                    </a:cubicBezTo>
                    <a:cubicBezTo>
                      <a:pt x="24627" y="11553"/>
                      <a:pt x="24845" y="11519"/>
                      <a:pt x="25248" y="11535"/>
                    </a:cubicBezTo>
                    <a:cubicBezTo>
                      <a:pt x="26615" y="11603"/>
                      <a:pt x="28242" y="11635"/>
                      <a:pt x="29331" y="11485"/>
                    </a:cubicBezTo>
                    <a:cubicBezTo>
                      <a:pt x="29692" y="11435"/>
                      <a:pt x="30044" y="11351"/>
                      <a:pt x="30388" y="11301"/>
                    </a:cubicBezTo>
                    <a:cubicBezTo>
                      <a:pt x="30782" y="11251"/>
                      <a:pt x="31167" y="11242"/>
                      <a:pt x="31469" y="11150"/>
                    </a:cubicBezTo>
                    <a:cubicBezTo>
                      <a:pt x="31487" y="11142"/>
                      <a:pt x="31545" y="11083"/>
                      <a:pt x="31629" y="11050"/>
                    </a:cubicBezTo>
                    <a:cubicBezTo>
                      <a:pt x="31587" y="11066"/>
                      <a:pt x="31855" y="11050"/>
                      <a:pt x="31781" y="10966"/>
                    </a:cubicBezTo>
                  </a:path>
                </a:pathLst>
              </a:custGeom>
              <a:solidFill>
                <a:srgbClr val="B5E0E9"/>
              </a:solidFill>
              <a:ln w="3175">
                <a:noFill/>
                <a:prstDash val="sysDash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 fontScale="77500" lnSpcReduction="20000"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ïŝḻiḓê"/>
            <p:cNvSpPr/>
            <p:nvPr/>
          </p:nvSpPr>
          <p:spPr bwMode="auto">
            <a:xfrm flipH="1">
              <a:off x="4828238" y="292766"/>
              <a:ext cx="1661653" cy="262756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77500" lnSpcReduction="20000"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1567665" y="4728166"/>
            <a:ext cx="86029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E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.g</a:t>
            </a:r>
            <a:r>
              <a:rPr lang="en-US" altLang="zh-CN" sz="3200" dirty="0">
                <a:latin typeface="Comic Sans MS" panose="030F0702030302020204" pitchFamily="66" charset="0"/>
              </a:rPr>
              <a:t>. —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When is your birthday, Amy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en-US" altLang="zh-CN" sz="3200" dirty="0">
                <a:latin typeface="Comic Sans MS" panose="030F0702030302020204" pitchFamily="66" charset="0"/>
              </a:rPr>
              <a:t>—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My birthday is on June 1st</a:t>
            </a:r>
            <a:r>
              <a:rPr lang="en-US" altLang="zh-CN" sz="3200" dirty="0">
                <a:latin typeface="Comic Sans MS" panose="030F0702030302020204" pitchFamily="66" charset="0"/>
              </a:rPr>
              <a:t>.</a:t>
            </a:r>
            <a:r>
              <a:rPr lang="zh-CN" altLang="en-US" sz="3200" dirty="0">
                <a:latin typeface="Comic Sans MS" panose="030F0702030302020204" pitchFamily="66" charset="0"/>
              </a:rPr>
              <a:t> 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2721" y="3037032"/>
            <a:ext cx="110108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句型结构</a:t>
            </a:r>
            <a:r>
              <a:rPr lang="en-US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When is + one's birthday? </a:t>
            </a:r>
          </a:p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回答</a:t>
            </a:r>
            <a:r>
              <a:rPr lang="en-US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One's birthday is on + 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具体年月日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/in+ 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月份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istrator\Desktop\44444.jpg"/>
          <p:cNvPicPr>
            <a:picLocks noChangeAspect="1" noChangeArrowheads="1"/>
          </p:cNvPicPr>
          <p:nvPr/>
        </p:nvPicPr>
        <p:blipFill>
          <a:blip r:embed="rId2"/>
          <a:srcRect l="10430" t="33906" b="40315"/>
          <a:stretch>
            <a:fillRect/>
          </a:stretch>
        </p:blipFill>
        <p:spPr bwMode="auto">
          <a:xfrm>
            <a:off x="0" y="1269999"/>
            <a:ext cx="12192000" cy="5588001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803004" y="1369319"/>
            <a:ext cx="64413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When is your birthday?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My birthday is on ....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That’s my … ’s birthday, too!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Cool! What will you do for your …?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I’ll ….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…!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Please come then. We can … for both of you!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74584" y="1382453"/>
            <a:ext cx="197375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Mike: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Mike: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Mike: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</a:p>
        </p:txBody>
      </p:sp>
      <p:pic>
        <p:nvPicPr>
          <p:cNvPr id="17" name="图片 16" descr="图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3241" y="543365"/>
            <a:ext cx="7776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Act out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Administrator\Desktop\44444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 l="10430" t="62322" b="3073"/>
          <a:stretch>
            <a:fillRect/>
          </a:stretch>
        </p:blipFill>
        <p:spPr bwMode="auto">
          <a:xfrm>
            <a:off x="0" y="1299688"/>
            <a:ext cx="12192000" cy="5558312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 rot="20985293">
            <a:off x="454993" y="2427337"/>
            <a:ext cx="19864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Sarah’s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birthday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84018" y="2134721"/>
            <a:ext cx="27289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When is your birthday?</a:t>
            </a:r>
          </a:p>
        </p:txBody>
      </p:sp>
      <p:sp>
        <p:nvSpPr>
          <p:cNvPr id="19" name="TextBox 18"/>
          <p:cNvSpPr txBox="1"/>
          <p:nvPr/>
        </p:nvSpPr>
        <p:spPr>
          <a:xfrm rot="458217">
            <a:off x="3378872" y="2245153"/>
            <a:ext cx="19864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Oliver’s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birthday</a:t>
            </a:r>
          </a:p>
        </p:txBody>
      </p:sp>
      <p:sp>
        <p:nvSpPr>
          <p:cNvPr id="21" name="TextBox 20"/>
          <p:cNvSpPr txBox="1"/>
          <p:nvPr/>
        </p:nvSpPr>
        <p:spPr>
          <a:xfrm rot="1022803">
            <a:off x="2083170" y="4418876"/>
            <a:ext cx="19864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John’s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birthday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53454" y="2456062"/>
            <a:ext cx="35956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My birthday is on January 1st.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99420" y="3690914"/>
            <a:ext cx="20981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That’s New Year’s Day!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590614" y="4095547"/>
            <a:ext cx="947721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Yes!</a:t>
            </a:r>
          </a:p>
        </p:txBody>
      </p:sp>
      <p:grpSp>
        <p:nvGrpSpPr>
          <p:cNvPr id="15" name="组合 101"/>
          <p:cNvGrpSpPr/>
          <p:nvPr/>
        </p:nvGrpSpPr>
        <p:grpSpPr>
          <a:xfrm>
            <a:off x="155749" y="140676"/>
            <a:ext cx="2313726" cy="727439"/>
            <a:chOff x="182825" y="1571625"/>
            <a:chExt cx="2838411" cy="732050"/>
          </a:xfrm>
        </p:grpSpPr>
        <p:sp>
          <p:nvSpPr>
            <p:cNvPr id="23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6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29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Practice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12538" y="975360"/>
            <a:ext cx="3106022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Role-play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Administrator\Desktop\44444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 l="10430" t="62322" b="3073"/>
          <a:stretch>
            <a:fillRect/>
          </a:stretch>
        </p:blipFill>
        <p:spPr bwMode="auto">
          <a:xfrm>
            <a:off x="0" y="1299688"/>
            <a:ext cx="12192000" cy="5558312"/>
          </a:xfrm>
          <a:prstGeom prst="rect">
            <a:avLst/>
          </a:prstGeom>
          <a:noFill/>
        </p:spPr>
      </p:pic>
      <p:pic>
        <p:nvPicPr>
          <p:cNvPr id="16" name="图片 15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rot="21079773">
            <a:off x="322298" y="2480449"/>
            <a:ext cx="23492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Sarah’s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birthday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84018" y="2134721"/>
            <a:ext cx="27289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When is …?</a:t>
            </a:r>
          </a:p>
        </p:txBody>
      </p:sp>
      <p:sp>
        <p:nvSpPr>
          <p:cNvPr id="19" name="TextBox 18"/>
          <p:cNvSpPr txBox="1"/>
          <p:nvPr/>
        </p:nvSpPr>
        <p:spPr>
          <a:xfrm rot="601297">
            <a:off x="3320396" y="2300278"/>
            <a:ext cx="30804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Oliver’s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birthday</a:t>
            </a:r>
          </a:p>
        </p:txBody>
      </p:sp>
      <p:sp>
        <p:nvSpPr>
          <p:cNvPr id="21" name="TextBox 20"/>
          <p:cNvSpPr txBox="1"/>
          <p:nvPr/>
        </p:nvSpPr>
        <p:spPr>
          <a:xfrm rot="854220">
            <a:off x="1836392" y="4398652"/>
            <a:ext cx="28880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John’s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birthday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53454" y="2456062"/>
            <a:ext cx="35956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… is on ….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99420" y="3690914"/>
            <a:ext cx="2098128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…!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590614" y="4095547"/>
            <a:ext cx="947721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…!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4161" y="485150"/>
            <a:ext cx="4612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Pair work.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37083" y="171239"/>
            <a:ext cx="2823210" cy="4801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800" b="1" dirty="0">
                <a:latin typeface="Comic Sans MS" panose="030F0702030302020204" pitchFamily="66" charset="0"/>
                <a:ea typeface="Gulim" panose="020B0600000101010101" pitchFamily="34" charset="-127"/>
              </a:rPr>
              <a:t>I want to know</a:t>
            </a:r>
            <a:endParaRPr lang="zh-CN" altLang="en-US" sz="2800" b="1" dirty="0"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3684" y="808856"/>
            <a:ext cx="109820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生日（</a:t>
            </a:r>
            <a:r>
              <a:rPr lang="en-US" altLang="zh-CN" sz="2800" dirty="0" smtClean="0">
                <a:latin typeface="Comic Sans MS" panose="030F0702030302020204" pitchFamily="66" charset="0"/>
                <a:ea typeface="Gulim" panose="020B0600000101010101" pitchFamily="34" charset="-127"/>
              </a:rPr>
              <a:t>birthday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），既指一个人出生的日子，也指一个人的出生日纪念日。传统中国人以农历计算生日，小孩子一周岁的生日称为“周岁”，有各种习俗。老年人的生日称为寿日，在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50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岁以上逢十可称为大寿。在中国的传统中，生日吃长寿面和鸡蛋。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6386" name="Picture 2" descr="https://bkimg.cdn.bcebos.com/pic/9922720e0cf3d7ca54aa0421f61fbe096b63a90c?x-bce-process=image/resize,m_lfit,w_480,limit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57488" y="3237872"/>
            <a:ext cx="6100763" cy="29232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1"/>
          <p:cNvGrpSpPr/>
          <p:nvPr/>
        </p:nvGrpSpPr>
        <p:grpSpPr>
          <a:xfrm>
            <a:off x="130575" y="121647"/>
            <a:ext cx="2464751" cy="727439"/>
            <a:chOff x="226718" y="1571625"/>
            <a:chExt cx="2760572" cy="732050"/>
          </a:xfrm>
        </p:grpSpPr>
        <p:sp>
          <p:nvSpPr>
            <p:cNvPr id="9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9" name="矩形: 圆角 6"/>
            <p:cNvSpPr/>
            <p:nvPr/>
          </p:nvSpPr>
          <p:spPr>
            <a:xfrm>
              <a:off x="226718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7" name="文本框 8"/>
            <p:cNvSpPr txBox="1"/>
            <p:nvPr/>
          </p:nvSpPr>
          <p:spPr>
            <a:xfrm>
              <a:off x="849789" y="1631098"/>
              <a:ext cx="2127555" cy="54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Warm up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pic>
        <p:nvPicPr>
          <p:cNvPr id="14" name="图片 13" descr="拍手副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7875" y="3944443"/>
            <a:ext cx="1506322" cy="155030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6949" y="1822266"/>
            <a:ext cx="518443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My birthday is in January.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My birthday is in January.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My birthday is in January.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It’s on January 1st.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My birthday is in August.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My birthday is in August.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My birthday is in August.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It’s on August 5th.</a:t>
            </a:r>
          </a:p>
          <a:p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16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1313" y="2071688"/>
            <a:ext cx="6527800" cy="392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7" name="组合 27"/>
          <p:cNvGrpSpPr/>
          <p:nvPr/>
        </p:nvGrpSpPr>
        <p:grpSpPr>
          <a:xfrm>
            <a:off x="8157675" y="1454529"/>
            <a:ext cx="2228850" cy="406050"/>
            <a:chOff x="8289713" y="1109970"/>
            <a:chExt cx="2228850" cy="422184"/>
          </a:xfrm>
        </p:grpSpPr>
        <p:sp>
          <p:nvSpPr>
            <p:cNvPr id="20" name="矩形: 圆角 32"/>
            <p:cNvSpPr/>
            <p:nvPr/>
          </p:nvSpPr>
          <p:spPr>
            <a:xfrm>
              <a:off x="8289714" y="1109970"/>
              <a:ext cx="1905952" cy="422184"/>
            </a:xfrm>
            <a:prstGeom prst="roundRect">
              <a:avLst/>
            </a:prstGeom>
            <a:solidFill>
              <a:srgbClr val="5799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33"/>
            <p:cNvSpPr txBox="1"/>
            <p:nvPr/>
          </p:nvSpPr>
          <p:spPr>
            <a:xfrm>
              <a:off x="8289713" y="1144495"/>
              <a:ext cx="2228850" cy="352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点击画面 播放视频</a:t>
              </a:r>
            </a:p>
          </p:txBody>
        </p:sp>
      </p:grpSp>
      <p:sp>
        <p:nvSpPr>
          <p:cNvPr id="26" name="矩形 25"/>
          <p:cNvSpPr/>
          <p:nvPr/>
        </p:nvSpPr>
        <p:spPr>
          <a:xfrm>
            <a:off x="1547539" y="1219293"/>
            <a:ext cx="20778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Let’s sing.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91386" y="121647"/>
            <a:ext cx="2581381" cy="727439"/>
            <a:chOff x="182825" y="1571625"/>
            <a:chExt cx="2804465" cy="732050"/>
          </a:xfrm>
        </p:grpSpPr>
        <p:sp>
          <p:nvSpPr>
            <p:cNvPr id="32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3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36" name="文本框 8"/>
            <p:cNvSpPr txBox="1"/>
            <p:nvPr/>
          </p:nvSpPr>
          <p:spPr>
            <a:xfrm>
              <a:off x="844622" y="1631098"/>
              <a:ext cx="2127554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Exercises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040837" y="1953097"/>
            <a:ext cx="10315421" cy="378565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1. one</a:t>
            </a:r>
            <a:r>
              <a:rPr lang="zh-CN" altLang="en-US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序数词）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_______    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2. you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（形容词性物主代词）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_______  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3. for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（同音词）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_______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4. second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（缩写形式）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_______   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5. birthday party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（英译汉）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_______ </a:t>
            </a:r>
            <a:endParaRPr lang="zh-CN" altLang="en-US" sz="3200" dirty="0" smtClean="0"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91386" y="1381074"/>
            <a:ext cx="56235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、按要求写单词。</a:t>
            </a:r>
            <a:endParaRPr kumimoji="1" lang="zh-CN" altLang="zh-CN" sz="3200" b="1" dirty="0">
              <a:solidFill>
                <a:srgbClr val="66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51154" y="2120787"/>
            <a:ext cx="182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first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51348" y="2806060"/>
            <a:ext cx="182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your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25366" y="3596640"/>
            <a:ext cx="182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four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44574" y="4291018"/>
            <a:ext cx="182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2nd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67504" y="5005398"/>
            <a:ext cx="182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生日聚会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427741" y="877887"/>
            <a:ext cx="82853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、选择填空</a:t>
            </a:r>
            <a:r>
              <a:rPr kumimoji="1" lang="zh-CN" altLang="zh-CN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1" lang="zh-CN" altLang="zh-CN" sz="3200" b="1" dirty="0">
              <a:solidFill>
                <a:srgbClr val="66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0" y="5461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11176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0" y="15875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21463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0" y="26797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kumimoji="0" lang="en-US" altLang="zh-CN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290679" y="1847392"/>
            <a:ext cx="10410944" cy="371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(    ) 1. —________is your birthday?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   —It’s on January 9th.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A. What           	B. When          	C. Where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(    ) 2. I’ll cook noodles ________ her tomorrow.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A. to              	B. for            	C. at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(    ) 3. June 5th is my ________birthday.  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A. mother’s     	B. mothers         C. mother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506443" y="1877872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11907" y="3428463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61379" y="4444127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543580" y="1153572"/>
            <a:ext cx="82853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、连词成句</a:t>
            </a:r>
            <a:r>
              <a:rPr kumimoji="1" lang="zh-CN" altLang="zh-CN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1" lang="zh-CN" altLang="zh-CN" sz="3200" b="1" dirty="0">
              <a:solidFill>
                <a:srgbClr val="66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074949" y="1895777"/>
            <a:ext cx="7657866" cy="41303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altLang="zh-CN" sz="3200" dirty="0" smtClean="0">
                <a:latin typeface="Comic Sans MS" panose="030F0702030302020204" pitchFamily="66" charset="0"/>
              </a:rPr>
              <a:t>noodles   I’ll    for    cook    her (.)</a:t>
            </a:r>
          </a:p>
          <a:p>
            <a:pPr>
              <a:lnSpc>
                <a:spcPct val="12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 ___________________________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2. June  birthday  is  My  on  1st(.)</a:t>
            </a:r>
          </a:p>
          <a:p>
            <a:pPr>
              <a:lnSpc>
                <a:spcPct val="12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 ___________________________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3. is  When  birthday  your(?)</a:t>
            </a:r>
          </a:p>
          <a:p>
            <a:pPr>
              <a:lnSpc>
                <a:spcPct val="12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____________________________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76847" y="2476695"/>
            <a:ext cx="5552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I’ll cook noodles for her.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17420" y="3645222"/>
            <a:ext cx="6693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My birthday is on June 1st.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42626" y="4861114"/>
            <a:ext cx="6693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When is your birthday?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91385" y="121647"/>
            <a:ext cx="2847757" cy="727439"/>
            <a:chOff x="182825" y="1571625"/>
            <a:chExt cx="2838411" cy="732050"/>
          </a:xfrm>
        </p:grpSpPr>
        <p:sp>
          <p:nvSpPr>
            <p:cNvPr id="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2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Summary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3" name="文本框 7"/>
          <p:cNvSpPr txBox="1"/>
          <p:nvPr/>
        </p:nvSpPr>
        <p:spPr>
          <a:xfrm>
            <a:off x="4167143" y="2958928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61225" y="-1065821"/>
            <a:ext cx="4284359" cy="8971880"/>
          </a:xfrm>
          <a:prstGeom prst="rect">
            <a:avLst/>
          </a:prstGeom>
        </p:spPr>
      </p:pic>
      <p:grpSp>
        <p:nvGrpSpPr>
          <p:cNvPr id="3" name="组合 32"/>
          <p:cNvGrpSpPr/>
          <p:nvPr/>
        </p:nvGrpSpPr>
        <p:grpSpPr>
          <a:xfrm rot="21326535">
            <a:off x="1231518" y="4424982"/>
            <a:ext cx="1003622" cy="1320338"/>
            <a:chOff x="518592" y="3482801"/>
            <a:chExt cx="1003622" cy="1320338"/>
          </a:xfrm>
        </p:grpSpPr>
        <p:grpSp>
          <p:nvGrpSpPr>
            <p:cNvPr id="4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9" name="Rectangle 1"/>
          <p:cNvSpPr>
            <a:spLocks noChangeArrowheads="1"/>
          </p:cNvSpPr>
          <p:nvPr/>
        </p:nvSpPr>
        <p:spPr bwMode="auto">
          <a:xfrm>
            <a:off x="2113694" y="1404091"/>
            <a:ext cx="7823905" cy="32439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514350" indent="-5143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学习</a:t>
            </a:r>
            <a:r>
              <a:rPr lang="zh-CN" altLang="en-US" sz="3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了下列句型：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— When is your birthday? 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—  My birthday is on April 4th.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— What will you do for your mum? 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— I’ll cook noodles for her. </a:t>
            </a:r>
          </a:p>
        </p:txBody>
      </p:sp>
      <p:sp>
        <p:nvSpPr>
          <p:cNvPr id="23" name="Freeform 34"/>
          <p:cNvSpPr>
            <a:spLocks noEditPoints="1"/>
          </p:cNvSpPr>
          <p:nvPr/>
        </p:nvSpPr>
        <p:spPr bwMode="auto">
          <a:xfrm rot="8869549">
            <a:off x="9897722" y="1000041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7"/>
          <p:cNvSpPr txBox="1"/>
          <p:nvPr/>
        </p:nvSpPr>
        <p:spPr>
          <a:xfrm>
            <a:off x="4167143" y="2240470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grpSp>
        <p:nvGrpSpPr>
          <p:cNvPr id="2" name="组合 3"/>
          <p:cNvGrpSpPr/>
          <p:nvPr/>
        </p:nvGrpSpPr>
        <p:grpSpPr>
          <a:xfrm>
            <a:off x="1194620" y="1091381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" name="组合 89"/>
          <p:cNvGrpSpPr/>
          <p:nvPr/>
        </p:nvGrpSpPr>
        <p:grpSpPr>
          <a:xfrm>
            <a:off x="91386" y="121648"/>
            <a:ext cx="2834694" cy="1013206"/>
            <a:chOff x="182825" y="1571625"/>
            <a:chExt cx="2838411" cy="1019628"/>
          </a:xfrm>
        </p:grpSpPr>
        <p:sp>
          <p:nvSpPr>
            <p:cNvPr id="91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2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4" name="图片 9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5" name="文本框 8"/>
            <p:cNvSpPr txBox="1"/>
            <p:nvPr/>
          </p:nvSpPr>
          <p:spPr>
            <a:xfrm>
              <a:off x="893681" y="1631098"/>
              <a:ext cx="2127555" cy="960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Homework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8" name="组合 34"/>
          <p:cNvGrpSpPr/>
          <p:nvPr/>
        </p:nvGrpSpPr>
        <p:grpSpPr>
          <a:xfrm>
            <a:off x="2178245" y="228117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05" name="矩形 104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7" name="矩形 116"/>
          <p:cNvSpPr/>
          <p:nvPr/>
        </p:nvSpPr>
        <p:spPr>
          <a:xfrm>
            <a:off x="7713675" y="1936026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5" name="矩形 114"/>
          <p:cNvSpPr/>
          <p:nvPr/>
        </p:nvSpPr>
        <p:spPr>
          <a:xfrm>
            <a:off x="2488094" y="2230897"/>
            <a:ext cx="42933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Act the dialogue out with your friends.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16" name="矩形 115"/>
          <p:cNvSpPr/>
          <p:nvPr/>
        </p:nvSpPr>
        <p:spPr>
          <a:xfrm>
            <a:off x="2443714" y="3329236"/>
            <a:ext cx="41414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Make a card for your mother.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6725172" y="2221418"/>
            <a:ext cx="366330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Make a short dialogue 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using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the sentences we have 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learnt.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392" y="-43542"/>
            <a:ext cx="12924064" cy="727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未标题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74335" y="4027805"/>
            <a:ext cx="3962400" cy="94615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752764" y="464457"/>
            <a:ext cx="6439236" cy="3413495"/>
            <a:chOff x="5188230" y="1752600"/>
            <a:chExt cx="6718366" cy="2782793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06719" y="1752600"/>
              <a:ext cx="2699877" cy="190579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5188230" y="3929829"/>
              <a:ext cx="1412697" cy="605564"/>
            </a:xfrm>
            <a:prstGeom prst="rect">
              <a:avLst/>
            </a:prstGeom>
          </p:spPr>
        </p:pic>
        <p:sp>
          <p:nvSpPr>
            <p:cNvPr id="11" name="任意多边形 10"/>
            <p:cNvSpPr/>
            <p:nvPr/>
          </p:nvSpPr>
          <p:spPr>
            <a:xfrm>
              <a:off x="6001330" y="3225800"/>
              <a:ext cx="4133378" cy="1054100"/>
            </a:xfrm>
            <a:custGeom>
              <a:avLst/>
              <a:gdLst>
                <a:gd name="connsiteX0" fmla="*/ 0 w 4772025"/>
                <a:gd name="connsiteY0" fmla="*/ 1400175 h 1400175"/>
                <a:gd name="connsiteX1" fmla="*/ 257175 w 4772025"/>
                <a:gd name="connsiteY1" fmla="*/ 500063 h 1400175"/>
                <a:gd name="connsiteX2" fmla="*/ 1457325 w 4772025"/>
                <a:gd name="connsiteY2" fmla="*/ 328613 h 1400175"/>
                <a:gd name="connsiteX3" fmla="*/ 3171825 w 4772025"/>
                <a:gd name="connsiteY3" fmla="*/ 571500 h 1400175"/>
                <a:gd name="connsiteX4" fmla="*/ 4257675 w 4772025"/>
                <a:gd name="connsiteY4" fmla="*/ 142875 h 1400175"/>
                <a:gd name="connsiteX5" fmla="*/ 4772025 w 4772025"/>
                <a:gd name="connsiteY5" fmla="*/ 0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72025" h="1400175">
                  <a:moveTo>
                    <a:pt x="0" y="1400175"/>
                  </a:moveTo>
                  <a:cubicBezTo>
                    <a:pt x="7143" y="1039416"/>
                    <a:pt x="14287" y="678657"/>
                    <a:pt x="257175" y="500063"/>
                  </a:cubicBezTo>
                  <a:cubicBezTo>
                    <a:pt x="500063" y="321469"/>
                    <a:pt x="971550" y="316707"/>
                    <a:pt x="1457325" y="328613"/>
                  </a:cubicBezTo>
                  <a:cubicBezTo>
                    <a:pt x="1943100" y="340519"/>
                    <a:pt x="2705100" y="602456"/>
                    <a:pt x="3171825" y="571500"/>
                  </a:cubicBezTo>
                  <a:cubicBezTo>
                    <a:pt x="3638550" y="540544"/>
                    <a:pt x="3990975" y="238125"/>
                    <a:pt x="4257675" y="142875"/>
                  </a:cubicBezTo>
                  <a:cubicBezTo>
                    <a:pt x="4524375" y="47625"/>
                    <a:pt x="4648200" y="23812"/>
                    <a:pt x="4772025" y="0"/>
                  </a:cubicBezTo>
                </a:path>
              </a:pathLst>
            </a:cu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7" name="图片 16" descr="圆球"/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114300" y="-50800"/>
            <a:ext cx="2572385" cy="1798320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>
            <a:off x="8867935" y="40098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10185400" y="4413305"/>
            <a:ext cx="2006600" cy="2560807"/>
            <a:chOff x="215900" y="2157158"/>
            <a:chExt cx="4038600" cy="5154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00" y="4432706"/>
              <a:ext cx="4038600" cy="2878481"/>
            </a:xfrm>
            <a:prstGeom prst="rect">
              <a:avLst/>
            </a:prstGeom>
          </p:spPr>
        </p:pic>
        <p:pic>
          <p:nvPicPr>
            <p:cNvPr id="15" name="图片 14" descr="兔子3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7343" y="2157158"/>
              <a:ext cx="1882757" cy="3116207"/>
            </a:xfrm>
            <a:prstGeom prst="rect">
              <a:avLst/>
            </a:prstGeom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8117" y="2351310"/>
            <a:ext cx="4446271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966795" y="3843343"/>
            <a:ext cx="18049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Swimming</a:t>
            </a:r>
          </a:p>
          <a:p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contest</a:t>
            </a:r>
          </a:p>
        </p:txBody>
      </p:sp>
      <p:sp>
        <p:nvSpPr>
          <p:cNvPr id="39" name="矩形 38"/>
          <p:cNvSpPr/>
          <p:nvPr/>
        </p:nvSpPr>
        <p:spPr>
          <a:xfrm>
            <a:off x="7539050" y="3857628"/>
            <a:ext cx="18049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English </a:t>
            </a:r>
          </a:p>
          <a:p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test</a:t>
            </a:r>
          </a:p>
        </p:txBody>
      </p:sp>
      <p:sp>
        <p:nvSpPr>
          <p:cNvPr id="40" name="矩形 39"/>
          <p:cNvSpPr/>
          <p:nvPr/>
        </p:nvSpPr>
        <p:spPr>
          <a:xfrm>
            <a:off x="9839358" y="3829054"/>
            <a:ext cx="18049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sports </a:t>
            </a:r>
          </a:p>
          <a:p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test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29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0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33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Lead in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pic>
        <p:nvPicPr>
          <p:cNvPr id="20" name="Picture 2" descr="C:\Users\Administrator\Desktop\44444.jpg"/>
          <p:cNvPicPr>
            <a:picLocks noChangeAspect="1" noChangeArrowheads="1"/>
          </p:cNvPicPr>
          <p:nvPr/>
        </p:nvPicPr>
        <p:blipFill>
          <a:blip r:embed="rId3"/>
          <a:srcRect b="72500"/>
          <a:stretch>
            <a:fillRect/>
          </a:stretch>
        </p:blipFill>
        <p:spPr bwMode="auto">
          <a:xfrm>
            <a:off x="1869284" y="1828800"/>
            <a:ext cx="10287000" cy="50292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96347" y="1615440"/>
            <a:ext cx="7770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Who’s this baby?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7360920" y="5471160"/>
            <a:ext cx="1676400" cy="7315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74090" y="2502187"/>
            <a:ext cx="5540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He’s Mike’s new cousin.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6795" y="3383280"/>
            <a:ext cx="7770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When is the baby’s birthday? 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44444.jpg"/>
          <p:cNvPicPr>
            <a:picLocks noChangeAspect="1" noChangeArrowheads="1"/>
          </p:cNvPicPr>
          <p:nvPr/>
        </p:nvPicPr>
        <p:blipFill>
          <a:blip r:embed="rId4"/>
          <a:srcRect b="72500"/>
          <a:stretch>
            <a:fillRect/>
          </a:stretch>
        </p:blipFill>
        <p:spPr bwMode="auto">
          <a:xfrm>
            <a:off x="1905000" y="1828800"/>
            <a:ext cx="10287000" cy="502920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548175" y="990393"/>
            <a:ext cx="919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When is the baby’s birthday? Listen and tick.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grpSp>
        <p:nvGrpSpPr>
          <p:cNvPr id="2" name="组合 30"/>
          <p:cNvGrpSpPr/>
          <p:nvPr/>
        </p:nvGrpSpPr>
        <p:grpSpPr>
          <a:xfrm>
            <a:off x="3454374" y="324462"/>
            <a:ext cx="4884774" cy="480131"/>
            <a:chOff x="88491" y="248037"/>
            <a:chExt cx="4884774" cy="480131"/>
          </a:xfrm>
        </p:grpSpPr>
        <p:grpSp>
          <p:nvGrpSpPr>
            <p:cNvPr id="3" name="组合 28"/>
            <p:cNvGrpSpPr/>
            <p:nvPr/>
          </p:nvGrpSpPr>
          <p:grpSpPr>
            <a:xfrm>
              <a:off x="88491" y="248037"/>
              <a:ext cx="3297829" cy="480131"/>
              <a:chOff x="2872126" y="344600"/>
              <a:chExt cx="2168035" cy="480131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3971362" y="344600"/>
                <a:ext cx="1068799" cy="4801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latinLnBrk="1">
                  <a:lnSpc>
                    <a:spcPct val="90000"/>
                  </a:lnSpc>
                  <a:buFont typeface="Arial" panose="020B0604020202020204" pitchFamily="34" charset="0"/>
                  <a:buNone/>
                </a:pPr>
                <a:r>
                  <a:rPr lang="en-US" altLang="zh-CN" sz="2800" dirty="0" smtClean="0">
                    <a:solidFill>
                      <a:schemeClr val="tx2"/>
                    </a:solidFill>
                    <a:latin typeface="Comic Sans MS" panose="030F0702030302020204" pitchFamily="66" charset="0"/>
                    <a:ea typeface="Gulim" panose="020B0600000101010101" pitchFamily="34" charset="-127"/>
                  </a:rPr>
                  <a:t>Let’s try</a:t>
                </a:r>
                <a:endParaRPr lang="zh-CN" altLang="en-US" sz="2800" dirty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endParaRPr>
              </a:p>
            </p:txBody>
          </p:sp>
          <p:sp>
            <p:nvSpPr>
              <p:cNvPr id="35" name="ïŝḻiḓê"/>
              <p:cNvSpPr/>
              <p:nvPr/>
            </p:nvSpPr>
            <p:spPr bwMode="auto">
              <a:xfrm>
                <a:off x="2872126" y="389329"/>
                <a:ext cx="1163493" cy="267675"/>
              </a:xfrm>
              <a:custGeom>
                <a:avLst/>
                <a:gdLst>
                  <a:gd name="T0" fmla="*/ 29692 w 31855"/>
                  <a:gd name="T1" fmla="*/ 10966 h 11955"/>
                  <a:gd name="T2" fmla="*/ 29483 w 31855"/>
                  <a:gd name="T3" fmla="*/ 10656 h 11955"/>
                  <a:gd name="T4" fmla="*/ 29171 w 31855"/>
                  <a:gd name="T5" fmla="*/ 10428 h 11955"/>
                  <a:gd name="T6" fmla="*/ 31629 w 31855"/>
                  <a:gd name="T7" fmla="*/ 9884 h 11955"/>
                  <a:gd name="T8" fmla="*/ 29667 w 31855"/>
                  <a:gd name="T9" fmla="*/ 9909 h 11955"/>
                  <a:gd name="T10" fmla="*/ 31159 w 31855"/>
                  <a:gd name="T11" fmla="*/ 9523 h 11955"/>
                  <a:gd name="T12" fmla="*/ 30246 w 31855"/>
                  <a:gd name="T13" fmla="*/ 9423 h 11955"/>
                  <a:gd name="T14" fmla="*/ 29331 w 31855"/>
                  <a:gd name="T15" fmla="*/ 9289 h 11955"/>
                  <a:gd name="T16" fmla="*/ 27210 w 31855"/>
                  <a:gd name="T17" fmla="*/ 9087 h 11955"/>
                  <a:gd name="T18" fmla="*/ 29381 w 31855"/>
                  <a:gd name="T19" fmla="*/ 8777 h 11955"/>
                  <a:gd name="T20" fmla="*/ 28266 w 31855"/>
                  <a:gd name="T21" fmla="*/ 8618 h 11955"/>
                  <a:gd name="T22" fmla="*/ 29533 w 31855"/>
                  <a:gd name="T23" fmla="*/ 8132 h 11955"/>
                  <a:gd name="T24" fmla="*/ 30648 w 31855"/>
                  <a:gd name="T25" fmla="*/ 7662 h 11955"/>
                  <a:gd name="T26" fmla="*/ 28242 w 31855"/>
                  <a:gd name="T27" fmla="*/ 7461 h 11955"/>
                  <a:gd name="T28" fmla="*/ 27260 w 31855"/>
                  <a:gd name="T29" fmla="*/ 7251 h 11955"/>
                  <a:gd name="T30" fmla="*/ 30002 w 31855"/>
                  <a:gd name="T31" fmla="*/ 6757 h 11955"/>
                  <a:gd name="T32" fmla="*/ 30338 w 31855"/>
                  <a:gd name="T33" fmla="*/ 6371 h 11955"/>
                  <a:gd name="T34" fmla="*/ 27990 w 31855"/>
                  <a:gd name="T35" fmla="*/ 6170 h 11955"/>
                  <a:gd name="T36" fmla="*/ 29976 w 31855"/>
                  <a:gd name="T37" fmla="*/ 5728 h 11955"/>
                  <a:gd name="T38" fmla="*/ 28040 w 31855"/>
                  <a:gd name="T39" fmla="*/ 5728 h 11955"/>
                  <a:gd name="T40" fmla="*/ 25684 w 31855"/>
                  <a:gd name="T41" fmla="*/ 5392 h 11955"/>
                  <a:gd name="T42" fmla="*/ 26329 w 31855"/>
                  <a:gd name="T43" fmla="*/ 5006 h 11955"/>
                  <a:gd name="T44" fmla="*/ 25818 w 31855"/>
                  <a:gd name="T45" fmla="*/ 4696 h 11955"/>
                  <a:gd name="T46" fmla="*/ 25776 w 31855"/>
                  <a:gd name="T47" fmla="*/ 4511 h 11955"/>
                  <a:gd name="T48" fmla="*/ 24937 w 31855"/>
                  <a:gd name="T49" fmla="*/ 4259 h 11955"/>
                  <a:gd name="T50" fmla="*/ 16803 w 31855"/>
                  <a:gd name="T51" fmla="*/ 696 h 11955"/>
                  <a:gd name="T52" fmla="*/ 15464 w 31855"/>
                  <a:gd name="T53" fmla="*/ 412 h 11955"/>
                  <a:gd name="T54" fmla="*/ 14691 w 31855"/>
                  <a:gd name="T55" fmla="*/ 722 h 11955"/>
                  <a:gd name="T56" fmla="*/ 23286 w 31855"/>
                  <a:gd name="T57" fmla="*/ 5082 h 11955"/>
                  <a:gd name="T58" fmla="*/ 13166 w 31855"/>
                  <a:gd name="T59" fmla="*/ 436 h 11955"/>
                  <a:gd name="T60" fmla="*/ 13064 w 31855"/>
                  <a:gd name="T61" fmla="*/ 898 h 11955"/>
                  <a:gd name="T62" fmla="*/ 13987 w 31855"/>
                  <a:gd name="T63" fmla="*/ 1601 h 11955"/>
                  <a:gd name="T64" fmla="*/ 11228 w 31855"/>
                  <a:gd name="T65" fmla="*/ 1208 h 11955"/>
                  <a:gd name="T66" fmla="*/ 13651 w 31855"/>
                  <a:gd name="T67" fmla="*/ 2013 h 11955"/>
                  <a:gd name="T68" fmla="*/ 14147 w 31855"/>
                  <a:gd name="T69" fmla="*/ 2424 h 11955"/>
                  <a:gd name="T70" fmla="*/ 15278 w 31855"/>
                  <a:gd name="T71" fmla="*/ 3120 h 11955"/>
                  <a:gd name="T72" fmla="*/ 11949 w 31855"/>
                  <a:gd name="T73" fmla="*/ 2323 h 11955"/>
                  <a:gd name="T74" fmla="*/ 10944 w 31855"/>
                  <a:gd name="T75" fmla="*/ 2273 h 11955"/>
                  <a:gd name="T76" fmla="*/ 12209 w 31855"/>
                  <a:gd name="T77" fmla="*/ 2994 h 11955"/>
                  <a:gd name="T78" fmla="*/ 10248 w 31855"/>
                  <a:gd name="T79" fmla="*/ 3044 h 11955"/>
                  <a:gd name="T80" fmla="*/ 11773 w 31855"/>
                  <a:gd name="T81" fmla="*/ 3639 h 11955"/>
                  <a:gd name="T82" fmla="*/ 10088 w 31855"/>
                  <a:gd name="T83" fmla="*/ 3589 h 11955"/>
                  <a:gd name="T84" fmla="*/ 15052 w 31855"/>
                  <a:gd name="T85" fmla="*/ 5266 h 11955"/>
                  <a:gd name="T86" fmla="*/ 2734 w 31855"/>
                  <a:gd name="T87" fmla="*/ 4235 h 11955"/>
                  <a:gd name="T88" fmla="*/ 7404 w 31855"/>
                  <a:gd name="T89" fmla="*/ 3899 h 11955"/>
                  <a:gd name="T90" fmla="*/ 12360 w 31855"/>
                  <a:gd name="T91" fmla="*/ 4796 h 11955"/>
                  <a:gd name="T92" fmla="*/ 772 w 31855"/>
                  <a:gd name="T93" fmla="*/ 5442 h 11955"/>
                  <a:gd name="T94" fmla="*/ 712 w 31855"/>
                  <a:gd name="T95" fmla="*/ 6094 h 11955"/>
                  <a:gd name="T96" fmla="*/ 276 w 31855"/>
                  <a:gd name="T97" fmla="*/ 6891 h 11955"/>
                  <a:gd name="T98" fmla="*/ 8310 w 31855"/>
                  <a:gd name="T99" fmla="*/ 6605 h 11955"/>
                  <a:gd name="T100" fmla="*/ 11849 w 31855"/>
                  <a:gd name="T101" fmla="*/ 6991 h 11955"/>
                  <a:gd name="T102" fmla="*/ 14817 w 31855"/>
                  <a:gd name="T103" fmla="*/ 8106 h 11955"/>
                  <a:gd name="T104" fmla="*/ 21557 w 31855"/>
                  <a:gd name="T105" fmla="*/ 11435 h 11955"/>
                  <a:gd name="T106" fmla="*/ 24527 w 31855"/>
                  <a:gd name="T107" fmla="*/ 11721 h 11955"/>
                  <a:gd name="T108" fmla="*/ 23286 w 31855"/>
                  <a:gd name="T109" fmla="*/ 11511 h 11955"/>
                  <a:gd name="T110" fmla="*/ 29331 w 31855"/>
                  <a:gd name="T111" fmla="*/ 11485 h 119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1855" h="11955">
                    <a:moveTo>
                      <a:pt x="31781" y="10966"/>
                    </a:moveTo>
                    <a:lnTo>
                      <a:pt x="31781" y="10966"/>
                    </a:lnTo>
                    <a:cubicBezTo>
                      <a:pt x="31747" y="10940"/>
                      <a:pt x="30933" y="11100"/>
                      <a:pt x="31343" y="10966"/>
                    </a:cubicBezTo>
                    <a:cubicBezTo>
                      <a:pt x="31579" y="10890"/>
                      <a:pt x="30975" y="10940"/>
                      <a:pt x="30824" y="10940"/>
                    </a:cubicBezTo>
                    <a:cubicBezTo>
                      <a:pt x="30748" y="10950"/>
                      <a:pt x="30640" y="10966"/>
                      <a:pt x="30648" y="10916"/>
                    </a:cubicBezTo>
                    <a:cubicBezTo>
                      <a:pt x="30640" y="10950"/>
                      <a:pt x="30798" y="10856"/>
                      <a:pt x="30824" y="10864"/>
                    </a:cubicBezTo>
                    <a:cubicBezTo>
                      <a:pt x="30698" y="10832"/>
                      <a:pt x="30480" y="10882"/>
                      <a:pt x="30338" y="10890"/>
                    </a:cubicBezTo>
                    <a:cubicBezTo>
                      <a:pt x="30178" y="10908"/>
                      <a:pt x="29902" y="11000"/>
                      <a:pt x="29692" y="10966"/>
                    </a:cubicBezTo>
                    <a:cubicBezTo>
                      <a:pt x="29549" y="10950"/>
                      <a:pt x="29934" y="10908"/>
                      <a:pt x="30002" y="10890"/>
                    </a:cubicBezTo>
                    <a:cubicBezTo>
                      <a:pt x="30060" y="10882"/>
                      <a:pt x="30278" y="10856"/>
                      <a:pt x="29952" y="10864"/>
                    </a:cubicBezTo>
                    <a:cubicBezTo>
                      <a:pt x="29583" y="10882"/>
                      <a:pt x="29558" y="10908"/>
                      <a:pt x="29307" y="10890"/>
                    </a:cubicBezTo>
                    <a:cubicBezTo>
                      <a:pt x="29289" y="10890"/>
                      <a:pt x="28384" y="10908"/>
                      <a:pt x="28911" y="10864"/>
                    </a:cubicBezTo>
                    <a:cubicBezTo>
                      <a:pt x="29205" y="10840"/>
                      <a:pt x="29968" y="10782"/>
                      <a:pt x="30312" y="10714"/>
                    </a:cubicBezTo>
                    <a:cubicBezTo>
                      <a:pt x="30404" y="10688"/>
                      <a:pt x="30548" y="10698"/>
                      <a:pt x="30338" y="10688"/>
                    </a:cubicBezTo>
                    <a:cubicBezTo>
                      <a:pt x="30194" y="10672"/>
                      <a:pt x="29893" y="10698"/>
                      <a:pt x="29742" y="10688"/>
                    </a:cubicBezTo>
                    <a:cubicBezTo>
                      <a:pt x="29675" y="10680"/>
                      <a:pt x="29063" y="10722"/>
                      <a:pt x="29483" y="10656"/>
                    </a:cubicBezTo>
                    <a:cubicBezTo>
                      <a:pt x="29499" y="10656"/>
                      <a:pt x="29625" y="10656"/>
                      <a:pt x="29558" y="10630"/>
                    </a:cubicBezTo>
                    <a:cubicBezTo>
                      <a:pt x="29339" y="10562"/>
                      <a:pt x="29121" y="10730"/>
                      <a:pt x="28945" y="10656"/>
                    </a:cubicBezTo>
                    <a:cubicBezTo>
                      <a:pt x="28945" y="10688"/>
                      <a:pt x="28903" y="10672"/>
                      <a:pt x="28945" y="10656"/>
                    </a:cubicBezTo>
                    <a:cubicBezTo>
                      <a:pt x="29717" y="10546"/>
                      <a:pt x="30706" y="10462"/>
                      <a:pt x="31579" y="10320"/>
                    </a:cubicBezTo>
                    <a:cubicBezTo>
                      <a:pt x="31579" y="10320"/>
                      <a:pt x="31771" y="10278"/>
                      <a:pt x="31755" y="10270"/>
                    </a:cubicBezTo>
                    <a:cubicBezTo>
                      <a:pt x="31695" y="10218"/>
                      <a:pt x="31403" y="10336"/>
                      <a:pt x="31469" y="10244"/>
                    </a:cubicBezTo>
                    <a:cubicBezTo>
                      <a:pt x="30874" y="10244"/>
                      <a:pt x="30136" y="10420"/>
                      <a:pt x="29433" y="10454"/>
                    </a:cubicBezTo>
                    <a:cubicBezTo>
                      <a:pt x="29415" y="10454"/>
                      <a:pt x="29155" y="10462"/>
                      <a:pt x="29171" y="10428"/>
                    </a:cubicBezTo>
                    <a:cubicBezTo>
                      <a:pt x="29189" y="10404"/>
                      <a:pt x="29944" y="10362"/>
                      <a:pt x="30028" y="10354"/>
                    </a:cubicBezTo>
                    <a:cubicBezTo>
                      <a:pt x="30254" y="10320"/>
                      <a:pt x="30614" y="10294"/>
                      <a:pt x="30824" y="10244"/>
                    </a:cubicBezTo>
                    <a:cubicBezTo>
                      <a:pt x="30858" y="10236"/>
                      <a:pt x="30908" y="10186"/>
                      <a:pt x="30983" y="10168"/>
                    </a:cubicBezTo>
                    <a:cubicBezTo>
                      <a:pt x="31101" y="10136"/>
                      <a:pt x="31335" y="10136"/>
                      <a:pt x="31519" y="10093"/>
                    </a:cubicBezTo>
                    <a:cubicBezTo>
                      <a:pt x="31781" y="10035"/>
                      <a:pt x="31561" y="10093"/>
                      <a:pt x="31393" y="10043"/>
                    </a:cubicBezTo>
                    <a:cubicBezTo>
                      <a:pt x="31311" y="10010"/>
                      <a:pt x="31487" y="10001"/>
                      <a:pt x="31343" y="9985"/>
                    </a:cubicBezTo>
                    <a:cubicBezTo>
                      <a:pt x="31351" y="9993"/>
                      <a:pt x="31075" y="10052"/>
                      <a:pt x="31109" y="9985"/>
                    </a:cubicBezTo>
                    <a:cubicBezTo>
                      <a:pt x="31117" y="9976"/>
                      <a:pt x="31613" y="9951"/>
                      <a:pt x="31629" y="9884"/>
                    </a:cubicBezTo>
                    <a:cubicBezTo>
                      <a:pt x="31629" y="9884"/>
                      <a:pt x="31511" y="9884"/>
                      <a:pt x="31495" y="9884"/>
                    </a:cubicBezTo>
                    <a:cubicBezTo>
                      <a:pt x="31437" y="9867"/>
                      <a:pt x="31537" y="9843"/>
                      <a:pt x="31445" y="9834"/>
                    </a:cubicBezTo>
                    <a:cubicBezTo>
                      <a:pt x="31259" y="9809"/>
                      <a:pt x="30882" y="9867"/>
                      <a:pt x="30648" y="9884"/>
                    </a:cubicBezTo>
                    <a:cubicBezTo>
                      <a:pt x="30220" y="9917"/>
                      <a:pt x="29926" y="10001"/>
                      <a:pt x="29507" y="10018"/>
                    </a:cubicBezTo>
                    <a:cubicBezTo>
                      <a:pt x="29131" y="10018"/>
                      <a:pt x="29934" y="9917"/>
                      <a:pt x="30002" y="9909"/>
                    </a:cubicBezTo>
                    <a:cubicBezTo>
                      <a:pt x="30194" y="9893"/>
                      <a:pt x="30288" y="9901"/>
                      <a:pt x="30598" y="9834"/>
                    </a:cubicBezTo>
                    <a:cubicBezTo>
                      <a:pt x="30454" y="9809"/>
                      <a:pt x="30304" y="9867"/>
                      <a:pt x="30128" y="9884"/>
                    </a:cubicBezTo>
                    <a:cubicBezTo>
                      <a:pt x="29968" y="9901"/>
                      <a:pt x="29725" y="9951"/>
                      <a:pt x="29667" y="9909"/>
                    </a:cubicBezTo>
                    <a:cubicBezTo>
                      <a:pt x="29683" y="9917"/>
                      <a:pt x="29725" y="9834"/>
                      <a:pt x="29717" y="9834"/>
                    </a:cubicBezTo>
                    <a:cubicBezTo>
                      <a:pt x="29541" y="9817"/>
                      <a:pt x="29650" y="9875"/>
                      <a:pt x="29558" y="9884"/>
                    </a:cubicBezTo>
                    <a:cubicBezTo>
                      <a:pt x="29415" y="9901"/>
                      <a:pt x="28911" y="9893"/>
                      <a:pt x="28761" y="9909"/>
                    </a:cubicBezTo>
                    <a:cubicBezTo>
                      <a:pt x="28610" y="9926"/>
                      <a:pt x="28326" y="9926"/>
                      <a:pt x="28661" y="9884"/>
                    </a:cubicBezTo>
                    <a:cubicBezTo>
                      <a:pt x="28777" y="9875"/>
                      <a:pt x="28953" y="9859"/>
                      <a:pt x="29097" y="9834"/>
                    </a:cubicBezTo>
                    <a:cubicBezTo>
                      <a:pt x="29121" y="9825"/>
                      <a:pt x="29105" y="9791"/>
                      <a:pt x="29147" y="9783"/>
                    </a:cubicBezTo>
                    <a:cubicBezTo>
                      <a:pt x="29457" y="9691"/>
                      <a:pt x="29742" y="9741"/>
                      <a:pt x="30262" y="9675"/>
                    </a:cubicBezTo>
                    <a:cubicBezTo>
                      <a:pt x="30472" y="9649"/>
                      <a:pt x="30958" y="9565"/>
                      <a:pt x="31159" y="9523"/>
                    </a:cubicBezTo>
                    <a:cubicBezTo>
                      <a:pt x="31445" y="9465"/>
                      <a:pt x="31017" y="9533"/>
                      <a:pt x="30774" y="9523"/>
                    </a:cubicBezTo>
                    <a:cubicBezTo>
                      <a:pt x="30682" y="9523"/>
                      <a:pt x="30514" y="9473"/>
                      <a:pt x="30412" y="9473"/>
                    </a:cubicBezTo>
                    <a:cubicBezTo>
                      <a:pt x="30204" y="9473"/>
                      <a:pt x="29952" y="9565"/>
                      <a:pt x="29692" y="9549"/>
                    </a:cubicBezTo>
                    <a:cubicBezTo>
                      <a:pt x="29465" y="9533"/>
                      <a:pt x="29818" y="9507"/>
                      <a:pt x="29868" y="9499"/>
                    </a:cubicBezTo>
                    <a:cubicBezTo>
                      <a:pt x="29952" y="9489"/>
                      <a:pt x="30018" y="9523"/>
                      <a:pt x="30102" y="9473"/>
                    </a:cubicBezTo>
                    <a:cubicBezTo>
                      <a:pt x="29968" y="9499"/>
                      <a:pt x="30068" y="9389"/>
                      <a:pt x="30102" y="9473"/>
                    </a:cubicBezTo>
                    <a:cubicBezTo>
                      <a:pt x="30204" y="9489"/>
                      <a:pt x="30296" y="9457"/>
                      <a:pt x="30312" y="9447"/>
                    </a:cubicBezTo>
                    <a:cubicBezTo>
                      <a:pt x="30320" y="9439"/>
                      <a:pt x="30278" y="9431"/>
                      <a:pt x="30246" y="9423"/>
                    </a:cubicBezTo>
                    <a:cubicBezTo>
                      <a:pt x="30204" y="9431"/>
                      <a:pt x="30178" y="9431"/>
                      <a:pt x="30178" y="9423"/>
                    </a:cubicBezTo>
                    <a:cubicBezTo>
                      <a:pt x="30186" y="9415"/>
                      <a:pt x="30212" y="9415"/>
                      <a:pt x="30246" y="9423"/>
                    </a:cubicBezTo>
                    <a:cubicBezTo>
                      <a:pt x="30388" y="9415"/>
                      <a:pt x="30706" y="9347"/>
                      <a:pt x="30674" y="9313"/>
                    </a:cubicBezTo>
                    <a:cubicBezTo>
                      <a:pt x="30682" y="9331"/>
                      <a:pt x="30254" y="9331"/>
                      <a:pt x="30128" y="9339"/>
                    </a:cubicBezTo>
                    <a:cubicBezTo>
                      <a:pt x="29952" y="9355"/>
                      <a:pt x="29675" y="9439"/>
                      <a:pt x="29433" y="9423"/>
                    </a:cubicBezTo>
                    <a:cubicBezTo>
                      <a:pt x="29223" y="9407"/>
                      <a:pt x="29599" y="9373"/>
                      <a:pt x="29641" y="9373"/>
                    </a:cubicBezTo>
                    <a:cubicBezTo>
                      <a:pt x="29700" y="9365"/>
                      <a:pt x="29759" y="9397"/>
                      <a:pt x="29818" y="9339"/>
                    </a:cubicBezTo>
                    <a:cubicBezTo>
                      <a:pt x="29725" y="9365"/>
                      <a:pt x="28979" y="9389"/>
                      <a:pt x="29331" y="9289"/>
                    </a:cubicBezTo>
                    <a:cubicBezTo>
                      <a:pt x="29399" y="9271"/>
                      <a:pt x="29575" y="9213"/>
                      <a:pt x="29641" y="9187"/>
                    </a:cubicBezTo>
                    <a:cubicBezTo>
                      <a:pt x="29633" y="9187"/>
                      <a:pt x="29675" y="9129"/>
                      <a:pt x="29717" y="9129"/>
                    </a:cubicBezTo>
                    <a:cubicBezTo>
                      <a:pt x="29541" y="9087"/>
                      <a:pt x="28568" y="9213"/>
                      <a:pt x="28350" y="9213"/>
                    </a:cubicBezTo>
                    <a:cubicBezTo>
                      <a:pt x="28066" y="9213"/>
                      <a:pt x="27746" y="9163"/>
                      <a:pt x="27444" y="9187"/>
                    </a:cubicBezTo>
                    <a:cubicBezTo>
                      <a:pt x="27394" y="9187"/>
                      <a:pt x="26949" y="9171"/>
                      <a:pt x="26909" y="9163"/>
                    </a:cubicBezTo>
                    <a:cubicBezTo>
                      <a:pt x="26941" y="9171"/>
                      <a:pt x="27227" y="9155"/>
                      <a:pt x="27159" y="9137"/>
                    </a:cubicBezTo>
                    <a:cubicBezTo>
                      <a:pt x="27201" y="9155"/>
                      <a:pt x="26405" y="9113"/>
                      <a:pt x="26413" y="9113"/>
                    </a:cubicBezTo>
                    <a:cubicBezTo>
                      <a:pt x="26447" y="9079"/>
                      <a:pt x="27177" y="9087"/>
                      <a:pt x="27210" y="9087"/>
                    </a:cubicBezTo>
                    <a:cubicBezTo>
                      <a:pt x="27402" y="9071"/>
                      <a:pt x="27461" y="9095"/>
                      <a:pt x="27680" y="9087"/>
                    </a:cubicBezTo>
                    <a:cubicBezTo>
                      <a:pt x="28200" y="9063"/>
                      <a:pt x="27386" y="9063"/>
                      <a:pt x="27210" y="9063"/>
                    </a:cubicBezTo>
                    <a:cubicBezTo>
                      <a:pt x="27167" y="9063"/>
                      <a:pt x="26791" y="9045"/>
                      <a:pt x="26799" y="9029"/>
                    </a:cubicBezTo>
                    <a:cubicBezTo>
                      <a:pt x="26833" y="8995"/>
                      <a:pt x="27520" y="9020"/>
                      <a:pt x="27654" y="9003"/>
                    </a:cubicBezTo>
                    <a:cubicBezTo>
                      <a:pt x="27704" y="9003"/>
                      <a:pt x="27738" y="8969"/>
                      <a:pt x="27804" y="8953"/>
                    </a:cubicBezTo>
                    <a:cubicBezTo>
                      <a:pt x="28166" y="8903"/>
                      <a:pt x="28777" y="8911"/>
                      <a:pt x="29171" y="8878"/>
                    </a:cubicBezTo>
                    <a:cubicBezTo>
                      <a:pt x="29491" y="8853"/>
                      <a:pt x="28903" y="8886"/>
                      <a:pt x="28945" y="8802"/>
                    </a:cubicBezTo>
                    <a:cubicBezTo>
                      <a:pt x="28945" y="8794"/>
                      <a:pt x="29373" y="8777"/>
                      <a:pt x="29381" y="8777"/>
                    </a:cubicBezTo>
                    <a:cubicBezTo>
                      <a:pt x="29633" y="8752"/>
                      <a:pt x="29944" y="8710"/>
                      <a:pt x="30204" y="8668"/>
                    </a:cubicBezTo>
                    <a:cubicBezTo>
                      <a:pt x="30346" y="8652"/>
                      <a:pt x="30590" y="8676"/>
                      <a:pt x="30538" y="8568"/>
                    </a:cubicBezTo>
                    <a:cubicBezTo>
                      <a:pt x="30506" y="8492"/>
                      <a:pt x="29659" y="8610"/>
                      <a:pt x="29507" y="8618"/>
                    </a:cubicBezTo>
                    <a:cubicBezTo>
                      <a:pt x="29307" y="8635"/>
                      <a:pt x="28903" y="8668"/>
                      <a:pt x="28785" y="8668"/>
                    </a:cubicBezTo>
                    <a:cubicBezTo>
                      <a:pt x="28685" y="8676"/>
                      <a:pt x="28376" y="8710"/>
                      <a:pt x="28250" y="8694"/>
                    </a:cubicBezTo>
                    <a:cubicBezTo>
                      <a:pt x="28232" y="8694"/>
                      <a:pt x="28208" y="8694"/>
                      <a:pt x="28192" y="8668"/>
                    </a:cubicBezTo>
                    <a:cubicBezTo>
                      <a:pt x="28200" y="8685"/>
                      <a:pt x="28224" y="8685"/>
                      <a:pt x="28250" y="8694"/>
                    </a:cubicBezTo>
                    <a:cubicBezTo>
                      <a:pt x="28300" y="8685"/>
                      <a:pt x="28334" y="8602"/>
                      <a:pt x="28266" y="8618"/>
                    </a:cubicBezTo>
                    <a:cubicBezTo>
                      <a:pt x="28543" y="8542"/>
                      <a:pt x="28677" y="8618"/>
                      <a:pt x="28887" y="8568"/>
                    </a:cubicBezTo>
                    <a:cubicBezTo>
                      <a:pt x="29289" y="8468"/>
                      <a:pt x="29926" y="8408"/>
                      <a:pt x="30388" y="8308"/>
                    </a:cubicBezTo>
                    <a:cubicBezTo>
                      <a:pt x="30656" y="8248"/>
                      <a:pt x="30110" y="8292"/>
                      <a:pt x="30002" y="8282"/>
                    </a:cubicBezTo>
                    <a:cubicBezTo>
                      <a:pt x="29926" y="8274"/>
                      <a:pt x="29776" y="8282"/>
                      <a:pt x="29667" y="8282"/>
                    </a:cubicBezTo>
                    <a:cubicBezTo>
                      <a:pt x="29659" y="8282"/>
                      <a:pt x="29331" y="8224"/>
                      <a:pt x="29331" y="8232"/>
                    </a:cubicBezTo>
                    <a:cubicBezTo>
                      <a:pt x="29339" y="8198"/>
                      <a:pt x="30144" y="8114"/>
                      <a:pt x="30262" y="8106"/>
                    </a:cubicBezTo>
                    <a:cubicBezTo>
                      <a:pt x="30236" y="8106"/>
                      <a:pt x="30422" y="8124"/>
                      <a:pt x="30412" y="8082"/>
                    </a:cubicBezTo>
                    <a:cubicBezTo>
                      <a:pt x="30254" y="8030"/>
                      <a:pt x="29742" y="8190"/>
                      <a:pt x="29533" y="8132"/>
                    </a:cubicBezTo>
                    <a:cubicBezTo>
                      <a:pt x="29475" y="8106"/>
                      <a:pt x="29583" y="8082"/>
                      <a:pt x="29483" y="8082"/>
                    </a:cubicBezTo>
                    <a:cubicBezTo>
                      <a:pt x="29407" y="8072"/>
                      <a:pt x="29097" y="8106"/>
                      <a:pt x="29121" y="8082"/>
                    </a:cubicBezTo>
                    <a:cubicBezTo>
                      <a:pt x="29181" y="8006"/>
                      <a:pt x="30028" y="8072"/>
                      <a:pt x="30128" y="7946"/>
                    </a:cubicBezTo>
                    <a:cubicBezTo>
                      <a:pt x="30110" y="7964"/>
                      <a:pt x="29650" y="7972"/>
                      <a:pt x="30028" y="7922"/>
                    </a:cubicBezTo>
                    <a:cubicBezTo>
                      <a:pt x="30120" y="7914"/>
                      <a:pt x="30606" y="7864"/>
                      <a:pt x="30312" y="7822"/>
                    </a:cubicBezTo>
                    <a:cubicBezTo>
                      <a:pt x="30044" y="7780"/>
                      <a:pt x="30522" y="7720"/>
                      <a:pt x="30622" y="7712"/>
                    </a:cubicBezTo>
                    <a:cubicBezTo>
                      <a:pt x="30556" y="7720"/>
                      <a:pt x="30748" y="7754"/>
                      <a:pt x="30774" y="7712"/>
                    </a:cubicBezTo>
                    <a:cubicBezTo>
                      <a:pt x="30816" y="7662"/>
                      <a:pt x="30564" y="7637"/>
                      <a:pt x="30648" y="7662"/>
                    </a:cubicBezTo>
                    <a:cubicBezTo>
                      <a:pt x="30580" y="7637"/>
                      <a:pt x="30598" y="7620"/>
                      <a:pt x="30538" y="7612"/>
                    </a:cubicBezTo>
                    <a:cubicBezTo>
                      <a:pt x="30498" y="7612"/>
                      <a:pt x="29750" y="7720"/>
                      <a:pt x="30228" y="7637"/>
                    </a:cubicBezTo>
                    <a:cubicBezTo>
                      <a:pt x="30572" y="7578"/>
                      <a:pt x="30044" y="7620"/>
                      <a:pt x="30052" y="7537"/>
                    </a:cubicBezTo>
                    <a:cubicBezTo>
                      <a:pt x="30052" y="7562"/>
                      <a:pt x="30178" y="7503"/>
                      <a:pt x="30128" y="7486"/>
                    </a:cubicBezTo>
                    <a:cubicBezTo>
                      <a:pt x="30120" y="7477"/>
                      <a:pt x="30044" y="7545"/>
                      <a:pt x="29893" y="7486"/>
                    </a:cubicBezTo>
                    <a:cubicBezTo>
                      <a:pt x="29842" y="7461"/>
                      <a:pt x="29851" y="7411"/>
                      <a:pt x="29792" y="7403"/>
                    </a:cubicBezTo>
                    <a:cubicBezTo>
                      <a:pt x="29641" y="7385"/>
                      <a:pt x="29533" y="7461"/>
                      <a:pt x="29331" y="7461"/>
                    </a:cubicBezTo>
                    <a:cubicBezTo>
                      <a:pt x="28987" y="7461"/>
                      <a:pt x="28619" y="7445"/>
                      <a:pt x="28242" y="7461"/>
                    </a:cubicBezTo>
                    <a:cubicBezTo>
                      <a:pt x="27319" y="7495"/>
                      <a:pt x="26555" y="7461"/>
                      <a:pt x="25792" y="7436"/>
                    </a:cubicBezTo>
                    <a:cubicBezTo>
                      <a:pt x="25776" y="7427"/>
                      <a:pt x="25508" y="7427"/>
                      <a:pt x="25558" y="7377"/>
                    </a:cubicBezTo>
                    <a:cubicBezTo>
                      <a:pt x="25582" y="7353"/>
                      <a:pt x="25734" y="7403"/>
                      <a:pt x="25818" y="7403"/>
                    </a:cubicBezTo>
                    <a:cubicBezTo>
                      <a:pt x="26086" y="7419"/>
                      <a:pt x="26815" y="7427"/>
                      <a:pt x="27059" y="7436"/>
                    </a:cubicBezTo>
                    <a:cubicBezTo>
                      <a:pt x="27344" y="7436"/>
                      <a:pt x="28074" y="7453"/>
                      <a:pt x="28326" y="7377"/>
                    </a:cubicBezTo>
                    <a:cubicBezTo>
                      <a:pt x="28242" y="7395"/>
                      <a:pt x="28317" y="7243"/>
                      <a:pt x="28400" y="7277"/>
                    </a:cubicBezTo>
                    <a:cubicBezTo>
                      <a:pt x="28200" y="7201"/>
                      <a:pt x="28006" y="7277"/>
                      <a:pt x="27804" y="7277"/>
                    </a:cubicBezTo>
                    <a:cubicBezTo>
                      <a:pt x="27788" y="7277"/>
                      <a:pt x="27260" y="7251"/>
                      <a:pt x="27260" y="7251"/>
                    </a:cubicBezTo>
                    <a:cubicBezTo>
                      <a:pt x="27310" y="7201"/>
                      <a:pt x="27646" y="7251"/>
                      <a:pt x="27680" y="7251"/>
                    </a:cubicBezTo>
                    <a:cubicBezTo>
                      <a:pt x="27990" y="7251"/>
                      <a:pt x="28098" y="7209"/>
                      <a:pt x="28300" y="7175"/>
                    </a:cubicBezTo>
                    <a:cubicBezTo>
                      <a:pt x="28827" y="7075"/>
                      <a:pt x="29659" y="7117"/>
                      <a:pt x="30262" y="6991"/>
                    </a:cubicBezTo>
                    <a:cubicBezTo>
                      <a:pt x="30354" y="6975"/>
                      <a:pt x="30412" y="6941"/>
                      <a:pt x="30598" y="6915"/>
                    </a:cubicBezTo>
                    <a:cubicBezTo>
                      <a:pt x="30841" y="6883"/>
                      <a:pt x="30480" y="6857"/>
                      <a:pt x="30338" y="6865"/>
                    </a:cubicBezTo>
                    <a:cubicBezTo>
                      <a:pt x="29876" y="6891"/>
                      <a:pt x="29608" y="6933"/>
                      <a:pt x="29097" y="6941"/>
                    </a:cubicBezTo>
                    <a:cubicBezTo>
                      <a:pt x="28827" y="6941"/>
                      <a:pt x="29205" y="6883"/>
                      <a:pt x="29331" y="6865"/>
                    </a:cubicBezTo>
                    <a:cubicBezTo>
                      <a:pt x="29599" y="6815"/>
                      <a:pt x="29683" y="6815"/>
                      <a:pt x="30002" y="6757"/>
                    </a:cubicBezTo>
                    <a:cubicBezTo>
                      <a:pt x="30110" y="6739"/>
                      <a:pt x="30278" y="6681"/>
                      <a:pt x="30288" y="6681"/>
                    </a:cubicBezTo>
                    <a:cubicBezTo>
                      <a:pt x="30254" y="6647"/>
                      <a:pt x="29944" y="6731"/>
                      <a:pt x="29893" y="6731"/>
                    </a:cubicBezTo>
                    <a:cubicBezTo>
                      <a:pt x="29289" y="6799"/>
                      <a:pt x="28811" y="6689"/>
                      <a:pt x="28166" y="6705"/>
                    </a:cubicBezTo>
                    <a:cubicBezTo>
                      <a:pt x="27914" y="6715"/>
                      <a:pt x="27620" y="6697"/>
                      <a:pt x="27319" y="6681"/>
                    </a:cubicBezTo>
                    <a:cubicBezTo>
                      <a:pt x="27193" y="6681"/>
                      <a:pt x="26681" y="6673"/>
                      <a:pt x="26699" y="6655"/>
                    </a:cubicBezTo>
                    <a:cubicBezTo>
                      <a:pt x="26749" y="6605"/>
                      <a:pt x="27654" y="6673"/>
                      <a:pt x="27780" y="6655"/>
                    </a:cubicBezTo>
                    <a:cubicBezTo>
                      <a:pt x="28468" y="6589"/>
                      <a:pt x="29289" y="6572"/>
                      <a:pt x="30002" y="6480"/>
                    </a:cubicBezTo>
                    <a:cubicBezTo>
                      <a:pt x="30152" y="6455"/>
                      <a:pt x="30682" y="6371"/>
                      <a:pt x="30338" y="6371"/>
                    </a:cubicBezTo>
                    <a:cubicBezTo>
                      <a:pt x="30320" y="6371"/>
                      <a:pt x="30220" y="6388"/>
                      <a:pt x="30204" y="6371"/>
                    </a:cubicBezTo>
                    <a:cubicBezTo>
                      <a:pt x="30220" y="6388"/>
                      <a:pt x="30270" y="6304"/>
                      <a:pt x="30262" y="6296"/>
                    </a:cubicBezTo>
                    <a:cubicBezTo>
                      <a:pt x="30236" y="6304"/>
                      <a:pt x="29533" y="6329"/>
                      <a:pt x="29926" y="6296"/>
                    </a:cubicBezTo>
                    <a:cubicBezTo>
                      <a:pt x="30018" y="6287"/>
                      <a:pt x="30254" y="6262"/>
                      <a:pt x="30338" y="6220"/>
                    </a:cubicBezTo>
                    <a:cubicBezTo>
                      <a:pt x="30598" y="6086"/>
                      <a:pt x="29725" y="6228"/>
                      <a:pt x="29483" y="6246"/>
                    </a:cubicBezTo>
                    <a:cubicBezTo>
                      <a:pt x="28769" y="6287"/>
                      <a:pt x="28106" y="6287"/>
                      <a:pt x="27319" y="6246"/>
                    </a:cubicBezTo>
                    <a:cubicBezTo>
                      <a:pt x="27177" y="6237"/>
                      <a:pt x="26875" y="6196"/>
                      <a:pt x="26875" y="6196"/>
                    </a:cubicBezTo>
                    <a:cubicBezTo>
                      <a:pt x="26883" y="6178"/>
                      <a:pt x="27796" y="6178"/>
                      <a:pt x="27990" y="6170"/>
                    </a:cubicBezTo>
                    <a:cubicBezTo>
                      <a:pt x="28576" y="6136"/>
                      <a:pt x="28661" y="6162"/>
                      <a:pt x="28937" y="6120"/>
                    </a:cubicBezTo>
                    <a:cubicBezTo>
                      <a:pt x="28911" y="6120"/>
                      <a:pt x="29433" y="6036"/>
                      <a:pt x="29407" y="6010"/>
                    </a:cubicBezTo>
                    <a:cubicBezTo>
                      <a:pt x="29331" y="5962"/>
                      <a:pt x="29155" y="6052"/>
                      <a:pt x="29071" y="6010"/>
                    </a:cubicBezTo>
                    <a:cubicBezTo>
                      <a:pt x="28937" y="6094"/>
                      <a:pt x="28819" y="5978"/>
                      <a:pt x="29071" y="6010"/>
                    </a:cubicBezTo>
                    <a:cubicBezTo>
                      <a:pt x="29323" y="5928"/>
                      <a:pt x="29784" y="5994"/>
                      <a:pt x="30002" y="5911"/>
                    </a:cubicBezTo>
                    <a:cubicBezTo>
                      <a:pt x="30044" y="5895"/>
                      <a:pt x="29994" y="5870"/>
                      <a:pt x="30052" y="5861"/>
                    </a:cubicBezTo>
                    <a:cubicBezTo>
                      <a:pt x="30136" y="5836"/>
                      <a:pt x="30330" y="5811"/>
                      <a:pt x="30312" y="5811"/>
                    </a:cubicBezTo>
                    <a:cubicBezTo>
                      <a:pt x="30320" y="5811"/>
                      <a:pt x="29625" y="5802"/>
                      <a:pt x="29976" y="5728"/>
                    </a:cubicBezTo>
                    <a:cubicBezTo>
                      <a:pt x="30060" y="5710"/>
                      <a:pt x="30338" y="5744"/>
                      <a:pt x="30312" y="5652"/>
                    </a:cubicBezTo>
                    <a:cubicBezTo>
                      <a:pt x="30296" y="5602"/>
                      <a:pt x="29709" y="5694"/>
                      <a:pt x="29533" y="5702"/>
                    </a:cubicBezTo>
                    <a:cubicBezTo>
                      <a:pt x="29147" y="5728"/>
                      <a:pt x="28879" y="5710"/>
                      <a:pt x="28451" y="5728"/>
                    </a:cubicBezTo>
                    <a:cubicBezTo>
                      <a:pt x="28358" y="5736"/>
                      <a:pt x="28192" y="5736"/>
                      <a:pt x="28040" y="5728"/>
                    </a:cubicBezTo>
                    <a:cubicBezTo>
                      <a:pt x="27990" y="5736"/>
                      <a:pt x="27940" y="5728"/>
                      <a:pt x="27880" y="5728"/>
                    </a:cubicBezTo>
                    <a:cubicBezTo>
                      <a:pt x="27754" y="5728"/>
                      <a:pt x="27654" y="5728"/>
                      <a:pt x="27654" y="5728"/>
                    </a:cubicBezTo>
                    <a:cubicBezTo>
                      <a:pt x="27670" y="5710"/>
                      <a:pt x="27772" y="5718"/>
                      <a:pt x="27880" y="5728"/>
                    </a:cubicBezTo>
                    <a:cubicBezTo>
                      <a:pt x="27930" y="5728"/>
                      <a:pt x="27982" y="5728"/>
                      <a:pt x="28040" y="5728"/>
                    </a:cubicBezTo>
                    <a:lnTo>
                      <a:pt x="28040" y="5728"/>
                    </a:lnTo>
                    <a:cubicBezTo>
                      <a:pt x="28284" y="5718"/>
                      <a:pt x="29045" y="5652"/>
                      <a:pt x="29433" y="5626"/>
                    </a:cubicBezTo>
                    <a:cubicBezTo>
                      <a:pt x="29675" y="5610"/>
                      <a:pt x="29633" y="5634"/>
                      <a:pt x="29742" y="5576"/>
                    </a:cubicBezTo>
                    <a:cubicBezTo>
                      <a:pt x="29926" y="5468"/>
                      <a:pt x="29457" y="5568"/>
                      <a:pt x="29307" y="5576"/>
                    </a:cubicBezTo>
                    <a:cubicBezTo>
                      <a:pt x="28652" y="5602"/>
                      <a:pt x="27788" y="5560"/>
                      <a:pt x="27210" y="5526"/>
                    </a:cubicBezTo>
                    <a:cubicBezTo>
                      <a:pt x="26723" y="5492"/>
                      <a:pt x="26455" y="5476"/>
                      <a:pt x="25844" y="5442"/>
                    </a:cubicBezTo>
                    <a:cubicBezTo>
                      <a:pt x="25600" y="5434"/>
                      <a:pt x="24853" y="5458"/>
                      <a:pt x="25096" y="5366"/>
                    </a:cubicBezTo>
                    <a:cubicBezTo>
                      <a:pt x="25214" y="5324"/>
                      <a:pt x="25574" y="5392"/>
                      <a:pt x="25684" y="5392"/>
                    </a:cubicBezTo>
                    <a:cubicBezTo>
                      <a:pt x="25768" y="5392"/>
                      <a:pt x="26321" y="5384"/>
                      <a:pt x="25918" y="5316"/>
                    </a:cubicBezTo>
                    <a:cubicBezTo>
                      <a:pt x="25490" y="5240"/>
                      <a:pt x="26337" y="5282"/>
                      <a:pt x="26329" y="5266"/>
                    </a:cubicBezTo>
                    <a:cubicBezTo>
                      <a:pt x="26313" y="5232"/>
                      <a:pt x="25760" y="5216"/>
                      <a:pt x="25658" y="5216"/>
                    </a:cubicBezTo>
                    <a:cubicBezTo>
                      <a:pt x="25390" y="5198"/>
                      <a:pt x="25104" y="5148"/>
                      <a:pt x="24862" y="5106"/>
                    </a:cubicBezTo>
                    <a:cubicBezTo>
                      <a:pt x="24643" y="5072"/>
                      <a:pt x="25021" y="5056"/>
                      <a:pt x="25072" y="5056"/>
                    </a:cubicBezTo>
                    <a:cubicBezTo>
                      <a:pt x="25348" y="5056"/>
                      <a:pt x="25936" y="5132"/>
                      <a:pt x="26052" y="5106"/>
                    </a:cubicBezTo>
                    <a:cubicBezTo>
                      <a:pt x="26069" y="5106"/>
                      <a:pt x="26019" y="5030"/>
                      <a:pt x="26078" y="5006"/>
                    </a:cubicBezTo>
                    <a:cubicBezTo>
                      <a:pt x="26145" y="4972"/>
                      <a:pt x="26211" y="5022"/>
                      <a:pt x="26329" y="5006"/>
                    </a:cubicBezTo>
                    <a:cubicBezTo>
                      <a:pt x="26395" y="4998"/>
                      <a:pt x="26455" y="4946"/>
                      <a:pt x="26539" y="4930"/>
                    </a:cubicBezTo>
                    <a:cubicBezTo>
                      <a:pt x="26681" y="4896"/>
                      <a:pt x="26865" y="4896"/>
                      <a:pt x="26925" y="4880"/>
                    </a:cubicBezTo>
                    <a:cubicBezTo>
                      <a:pt x="27025" y="4846"/>
                      <a:pt x="26823" y="4846"/>
                      <a:pt x="26975" y="4830"/>
                    </a:cubicBezTo>
                    <a:cubicBezTo>
                      <a:pt x="27327" y="4780"/>
                      <a:pt x="27604" y="4830"/>
                      <a:pt x="27930" y="4830"/>
                    </a:cubicBezTo>
                    <a:cubicBezTo>
                      <a:pt x="28274" y="4830"/>
                      <a:pt x="27654" y="4796"/>
                      <a:pt x="27544" y="4796"/>
                    </a:cubicBezTo>
                    <a:cubicBezTo>
                      <a:pt x="27319" y="4796"/>
                      <a:pt x="27059" y="4780"/>
                      <a:pt x="26875" y="4771"/>
                    </a:cubicBezTo>
                    <a:cubicBezTo>
                      <a:pt x="26891" y="4771"/>
                      <a:pt x="26463" y="4804"/>
                      <a:pt x="26439" y="4746"/>
                    </a:cubicBezTo>
                    <a:cubicBezTo>
                      <a:pt x="26413" y="4687"/>
                      <a:pt x="25936" y="4721"/>
                      <a:pt x="25818" y="4696"/>
                    </a:cubicBezTo>
                    <a:cubicBezTo>
                      <a:pt x="25834" y="4704"/>
                      <a:pt x="25692" y="4621"/>
                      <a:pt x="25684" y="4621"/>
                    </a:cubicBezTo>
                    <a:cubicBezTo>
                      <a:pt x="25718" y="4587"/>
                      <a:pt x="26061" y="4637"/>
                      <a:pt x="26153" y="4645"/>
                    </a:cubicBezTo>
                    <a:cubicBezTo>
                      <a:pt x="26849" y="4679"/>
                      <a:pt x="27302" y="4671"/>
                      <a:pt x="27704" y="4671"/>
                    </a:cubicBezTo>
                    <a:cubicBezTo>
                      <a:pt x="27982" y="4671"/>
                      <a:pt x="28426" y="4671"/>
                      <a:pt x="28677" y="4637"/>
                    </a:cubicBezTo>
                    <a:cubicBezTo>
                      <a:pt x="28551" y="4645"/>
                      <a:pt x="28769" y="4537"/>
                      <a:pt x="28837" y="4571"/>
                    </a:cubicBezTo>
                    <a:cubicBezTo>
                      <a:pt x="28811" y="4553"/>
                      <a:pt x="28693" y="4545"/>
                      <a:pt x="28661" y="4545"/>
                    </a:cubicBezTo>
                    <a:cubicBezTo>
                      <a:pt x="28224" y="4537"/>
                      <a:pt x="27227" y="4604"/>
                      <a:pt x="26539" y="4571"/>
                    </a:cubicBezTo>
                    <a:cubicBezTo>
                      <a:pt x="26329" y="4561"/>
                      <a:pt x="25977" y="4579"/>
                      <a:pt x="25776" y="4511"/>
                    </a:cubicBezTo>
                    <a:cubicBezTo>
                      <a:pt x="25768" y="4511"/>
                      <a:pt x="25742" y="4503"/>
                      <a:pt x="25718" y="4487"/>
                    </a:cubicBezTo>
                    <a:cubicBezTo>
                      <a:pt x="25734" y="4503"/>
                      <a:pt x="25750" y="4503"/>
                      <a:pt x="25776" y="4511"/>
                    </a:cubicBezTo>
                    <a:cubicBezTo>
                      <a:pt x="25802" y="4511"/>
                      <a:pt x="25750" y="4461"/>
                      <a:pt x="25708" y="4437"/>
                    </a:cubicBezTo>
                    <a:cubicBezTo>
                      <a:pt x="25684" y="4445"/>
                      <a:pt x="25658" y="4445"/>
                      <a:pt x="25658" y="4437"/>
                    </a:cubicBezTo>
                    <a:cubicBezTo>
                      <a:pt x="25666" y="4419"/>
                      <a:pt x="25684" y="4427"/>
                      <a:pt x="25708" y="4437"/>
                    </a:cubicBezTo>
                    <a:cubicBezTo>
                      <a:pt x="25742" y="4437"/>
                      <a:pt x="25784" y="4419"/>
                      <a:pt x="25768" y="4411"/>
                    </a:cubicBezTo>
                    <a:cubicBezTo>
                      <a:pt x="25692" y="4377"/>
                      <a:pt x="25600" y="4403"/>
                      <a:pt x="25508" y="4385"/>
                    </a:cubicBezTo>
                    <a:cubicBezTo>
                      <a:pt x="25332" y="4353"/>
                      <a:pt x="25122" y="4285"/>
                      <a:pt x="24937" y="4259"/>
                    </a:cubicBezTo>
                    <a:cubicBezTo>
                      <a:pt x="24643" y="4217"/>
                      <a:pt x="24309" y="4185"/>
                      <a:pt x="23981" y="4125"/>
                    </a:cubicBezTo>
                    <a:cubicBezTo>
                      <a:pt x="23780" y="4091"/>
                      <a:pt x="23981" y="4067"/>
                      <a:pt x="24007" y="4075"/>
                    </a:cubicBezTo>
                    <a:cubicBezTo>
                      <a:pt x="23981" y="4067"/>
                      <a:pt x="23855" y="4033"/>
                      <a:pt x="23830" y="4025"/>
                    </a:cubicBezTo>
                    <a:cubicBezTo>
                      <a:pt x="23412" y="3941"/>
                      <a:pt x="23008" y="3933"/>
                      <a:pt x="22640" y="3841"/>
                    </a:cubicBezTo>
                    <a:cubicBezTo>
                      <a:pt x="22463" y="3807"/>
                      <a:pt x="22271" y="3739"/>
                      <a:pt x="22095" y="3689"/>
                    </a:cubicBezTo>
                    <a:cubicBezTo>
                      <a:pt x="21767" y="3597"/>
                      <a:pt x="21499" y="3480"/>
                      <a:pt x="21197" y="3354"/>
                    </a:cubicBezTo>
                    <a:cubicBezTo>
                      <a:pt x="19805" y="2768"/>
                      <a:pt x="18732" y="1895"/>
                      <a:pt x="17474" y="1107"/>
                    </a:cubicBezTo>
                    <a:cubicBezTo>
                      <a:pt x="17265" y="974"/>
                      <a:pt x="17037" y="830"/>
                      <a:pt x="16803" y="696"/>
                    </a:cubicBezTo>
                    <a:cubicBezTo>
                      <a:pt x="16577" y="562"/>
                      <a:pt x="16325" y="386"/>
                      <a:pt x="16108" y="310"/>
                    </a:cubicBezTo>
                    <a:cubicBezTo>
                      <a:pt x="16040" y="286"/>
                      <a:pt x="15966" y="302"/>
                      <a:pt x="15899" y="286"/>
                    </a:cubicBezTo>
                    <a:cubicBezTo>
                      <a:pt x="15840" y="260"/>
                      <a:pt x="15782" y="202"/>
                      <a:pt x="15724" y="176"/>
                    </a:cubicBezTo>
                    <a:cubicBezTo>
                      <a:pt x="15622" y="142"/>
                      <a:pt x="15506" y="142"/>
                      <a:pt x="15388" y="101"/>
                    </a:cubicBezTo>
                    <a:cubicBezTo>
                      <a:pt x="15278" y="68"/>
                      <a:pt x="15202" y="0"/>
                      <a:pt x="15078" y="0"/>
                    </a:cubicBezTo>
                    <a:cubicBezTo>
                      <a:pt x="15128" y="76"/>
                      <a:pt x="15422" y="110"/>
                      <a:pt x="15362" y="176"/>
                    </a:cubicBezTo>
                    <a:cubicBezTo>
                      <a:pt x="15346" y="194"/>
                      <a:pt x="15202" y="184"/>
                      <a:pt x="15202" y="176"/>
                    </a:cubicBezTo>
                    <a:cubicBezTo>
                      <a:pt x="15220" y="210"/>
                      <a:pt x="15548" y="378"/>
                      <a:pt x="15464" y="412"/>
                    </a:cubicBezTo>
                    <a:cubicBezTo>
                      <a:pt x="15472" y="402"/>
                      <a:pt x="14683" y="92"/>
                      <a:pt x="15078" y="310"/>
                    </a:cubicBezTo>
                    <a:cubicBezTo>
                      <a:pt x="15186" y="370"/>
                      <a:pt x="15338" y="394"/>
                      <a:pt x="15438" y="486"/>
                    </a:cubicBezTo>
                    <a:cubicBezTo>
                      <a:pt x="15548" y="462"/>
                      <a:pt x="15446" y="562"/>
                      <a:pt x="15438" y="486"/>
                    </a:cubicBezTo>
                    <a:cubicBezTo>
                      <a:pt x="15044" y="428"/>
                      <a:pt x="14776" y="260"/>
                      <a:pt x="14407" y="176"/>
                    </a:cubicBezTo>
                    <a:cubicBezTo>
                      <a:pt x="14155" y="210"/>
                      <a:pt x="14599" y="360"/>
                      <a:pt x="14691" y="412"/>
                    </a:cubicBezTo>
                    <a:cubicBezTo>
                      <a:pt x="15010" y="580"/>
                      <a:pt x="15430" y="924"/>
                      <a:pt x="15698" y="1032"/>
                    </a:cubicBezTo>
                    <a:cubicBezTo>
                      <a:pt x="15807" y="1006"/>
                      <a:pt x="15698" y="1107"/>
                      <a:pt x="15698" y="1032"/>
                    </a:cubicBezTo>
                    <a:cubicBezTo>
                      <a:pt x="15430" y="1066"/>
                      <a:pt x="15036" y="822"/>
                      <a:pt x="14691" y="722"/>
                    </a:cubicBezTo>
                    <a:cubicBezTo>
                      <a:pt x="14473" y="654"/>
                      <a:pt x="14776" y="814"/>
                      <a:pt x="14842" y="848"/>
                    </a:cubicBezTo>
                    <a:cubicBezTo>
                      <a:pt x="15404" y="1124"/>
                      <a:pt x="16016" y="1375"/>
                      <a:pt x="16543" y="1677"/>
                    </a:cubicBezTo>
                    <a:cubicBezTo>
                      <a:pt x="18278" y="2658"/>
                      <a:pt x="19571" y="3915"/>
                      <a:pt x="21607" y="4621"/>
                    </a:cubicBezTo>
                    <a:cubicBezTo>
                      <a:pt x="21859" y="4704"/>
                      <a:pt x="22103" y="4729"/>
                      <a:pt x="22153" y="4796"/>
                    </a:cubicBezTo>
                    <a:cubicBezTo>
                      <a:pt x="22145" y="4788"/>
                      <a:pt x="22087" y="4813"/>
                      <a:pt x="22069" y="4796"/>
                    </a:cubicBezTo>
                    <a:cubicBezTo>
                      <a:pt x="22405" y="4914"/>
                      <a:pt x="22816" y="4956"/>
                      <a:pt x="23160" y="5056"/>
                    </a:cubicBezTo>
                    <a:cubicBezTo>
                      <a:pt x="23194" y="5072"/>
                      <a:pt x="23294" y="5030"/>
                      <a:pt x="23286" y="5082"/>
                    </a:cubicBezTo>
                    <a:cubicBezTo>
                      <a:pt x="23504" y="5056"/>
                      <a:pt x="23394" y="5164"/>
                      <a:pt x="23286" y="5082"/>
                    </a:cubicBezTo>
                    <a:cubicBezTo>
                      <a:pt x="23252" y="5072"/>
                      <a:pt x="23152" y="5114"/>
                      <a:pt x="23160" y="5056"/>
                    </a:cubicBezTo>
                    <a:cubicBezTo>
                      <a:pt x="22840" y="5048"/>
                      <a:pt x="22287" y="4888"/>
                      <a:pt x="21943" y="4796"/>
                    </a:cubicBezTo>
                    <a:cubicBezTo>
                      <a:pt x="21859" y="4780"/>
                      <a:pt x="21557" y="4696"/>
                      <a:pt x="21557" y="4696"/>
                    </a:cubicBezTo>
                    <a:cubicBezTo>
                      <a:pt x="21575" y="4687"/>
                      <a:pt x="21591" y="4679"/>
                      <a:pt x="21607" y="4679"/>
                    </a:cubicBezTo>
                    <a:cubicBezTo>
                      <a:pt x="20854" y="4469"/>
                      <a:pt x="20140" y="4109"/>
                      <a:pt x="19511" y="3715"/>
                    </a:cubicBezTo>
                    <a:cubicBezTo>
                      <a:pt x="18246" y="2926"/>
                      <a:pt x="16995" y="1921"/>
                      <a:pt x="15514" y="1291"/>
                    </a:cubicBezTo>
                    <a:cubicBezTo>
                      <a:pt x="14960" y="1049"/>
                      <a:pt x="14399" y="856"/>
                      <a:pt x="13761" y="646"/>
                    </a:cubicBezTo>
                    <a:cubicBezTo>
                      <a:pt x="13559" y="580"/>
                      <a:pt x="13358" y="470"/>
                      <a:pt x="13166" y="436"/>
                    </a:cubicBezTo>
                    <a:cubicBezTo>
                      <a:pt x="12712" y="344"/>
                      <a:pt x="13367" y="654"/>
                      <a:pt x="13476" y="696"/>
                    </a:cubicBezTo>
                    <a:cubicBezTo>
                      <a:pt x="13618" y="748"/>
                      <a:pt x="13777" y="798"/>
                      <a:pt x="13937" y="872"/>
                    </a:cubicBezTo>
                    <a:cubicBezTo>
                      <a:pt x="14105" y="956"/>
                      <a:pt x="13743" y="840"/>
                      <a:pt x="13627" y="798"/>
                    </a:cubicBezTo>
                    <a:cubicBezTo>
                      <a:pt x="13509" y="756"/>
                      <a:pt x="13408" y="730"/>
                      <a:pt x="13292" y="696"/>
                    </a:cubicBezTo>
                    <a:cubicBezTo>
                      <a:pt x="13098" y="630"/>
                      <a:pt x="12285" y="394"/>
                      <a:pt x="12730" y="646"/>
                    </a:cubicBezTo>
                    <a:cubicBezTo>
                      <a:pt x="13040" y="814"/>
                      <a:pt x="13408" y="830"/>
                      <a:pt x="13761" y="982"/>
                    </a:cubicBezTo>
                    <a:cubicBezTo>
                      <a:pt x="13929" y="1049"/>
                      <a:pt x="13609" y="1024"/>
                      <a:pt x="13501" y="1006"/>
                    </a:cubicBezTo>
                    <a:cubicBezTo>
                      <a:pt x="13375" y="982"/>
                      <a:pt x="13242" y="890"/>
                      <a:pt x="13064" y="898"/>
                    </a:cubicBezTo>
                    <a:cubicBezTo>
                      <a:pt x="13024" y="848"/>
                      <a:pt x="12964" y="882"/>
                      <a:pt x="12972" y="898"/>
                    </a:cubicBezTo>
                    <a:cubicBezTo>
                      <a:pt x="12478" y="872"/>
                      <a:pt x="11791" y="730"/>
                      <a:pt x="11178" y="672"/>
                    </a:cubicBezTo>
                    <a:cubicBezTo>
                      <a:pt x="11010" y="654"/>
                      <a:pt x="11303" y="738"/>
                      <a:pt x="11329" y="748"/>
                    </a:cubicBezTo>
                    <a:cubicBezTo>
                      <a:pt x="11681" y="822"/>
                      <a:pt x="12444" y="990"/>
                      <a:pt x="12780" y="1082"/>
                    </a:cubicBezTo>
                    <a:cubicBezTo>
                      <a:pt x="13459" y="1258"/>
                      <a:pt x="13945" y="1417"/>
                      <a:pt x="14247" y="1627"/>
                    </a:cubicBezTo>
                    <a:cubicBezTo>
                      <a:pt x="14221" y="1611"/>
                      <a:pt x="14163" y="1635"/>
                      <a:pt x="14171" y="1653"/>
                    </a:cubicBezTo>
                    <a:cubicBezTo>
                      <a:pt x="14197" y="1669"/>
                      <a:pt x="14473" y="1727"/>
                      <a:pt x="14357" y="1753"/>
                    </a:cubicBezTo>
                    <a:cubicBezTo>
                      <a:pt x="14289" y="1761"/>
                      <a:pt x="14037" y="1611"/>
                      <a:pt x="13987" y="1601"/>
                    </a:cubicBezTo>
                    <a:cubicBezTo>
                      <a:pt x="13903" y="1577"/>
                      <a:pt x="13827" y="1611"/>
                      <a:pt x="13761" y="1601"/>
                    </a:cubicBezTo>
                    <a:cubicBezTo>
                      <a:pt x="13618" y="1577"/>
                      <a:pt x="13509" y="1467"/>
                      <a:pt x="13316" y="1467"/>
                    </a:cubicBezTo>
                    <a:cubicBezTo>
                      <a:pt x="13476" y="1551"/>
                      <a:pt x="13627" y="1643"/>
                      <a:pt x="13785" y="1727"/>
                    </a:cubicBezTo>
                    <a:cubicBezTo>
                      <a:pt x="13819" y="1727"/>
                      <a:pt x="13803" y="1761"/>
                      <a:pt x="13785" y="1727"/>
                    </a:cubicBezTo>
                    <a:cubicBezTo>
                      <a:pt x="13467" y="1661"/>
                      <a:pt x="13224" y="1509"/>
                      <a:pt x="12880" y="1467"/>
                    </a:cubicBezTo>
                    <a:cubicBezTo>
                      <a:pt x="13224" y="1569"/>
                      <a:pt x="13543" y="1703"/>
                      <a:pt x="13861" y="1853"/>
                    </a:cubicBezTo>
                    <a:cubicBezTo>
                      <a:pt x="13987" y="1921"/>
                      <a:pt x="13609" y="1795"/>
                      <a:pt x="13551" y="1777"/>
                    </a:cubicBezTo>
                    <a:cubicBezTo>
                      <a:pt x="12812" y="1527"/>
                      <a:pt x="12125" y="1341"/>
                      <a:pt x="11228" y="1208"/>
                    </a:cubicBezTo>
                    <a:cubicBezTo>
                      <a:pt x="10852" y="1158"/>
                      <a:pt x="11371" y="1275"/>
                      <a:pt x="11463" y="1291"/>
                    </a:cubicBezTo>
                    <a:cubicBezTo>
                      <a:pt x="11823" y="1359"/>
                      <a:pt x="12134" y="1417"/>
                      <a:pt x="12520" y="1519"/>
                    </a:cubicBezTo>
                    <a:cubicBezTo>
                      <a:pt x="12762" y="1585"/>
                      <a:pt x="12159" y="1519"/>
                      <a:pt x="12159" y="1519"/>
                    </a:cubicBezTo>
                    <a:cubicBezTo>
                      <a:pt x="12159" y="1551"/>
                      <a:pt x="12822" y="1719"/>
                      <a:pt x="12856" y="1727"/>
                    </a:cubicBezTo>
                    <a:cubicBezTo>
                      <a:pt x="13148" y="1811"/>
                      <a:pt x="13282" y="1845"/>
                      <a:pt x="13501" y="1963"/>
                    </a:cubicBezTo>
                    <a:cubicBezTo>
                      <a:pt x="13534" y="1963"/>
                      <a:pt x="13576" y="1955"/>
                      <a:pt x="13576" y="1987"/>
                    </a:cubicBezTo>
                    <a:cubicBezTo>
                      <a:pt x="13609" y="1987"/>
                      <a:pt x="13651" y="1979"/>
                      <a:pt x="13651" y="2013"/>
                    </a:cubicBezTo>
                    <a:cubicBezTo>
                      <a:pt x="13761" y="1987"/>
                      <a:pt x="13659" y="2089"/>
                      <a:pt x="13651" y="2013"/>
                    </a:cubicBezTo>
                    <a:cubicBezTo>
                      <a:pt x="13627" y="2005"/>
                      <a:pt x="13585" y="2013"/>
                      <a:pt x="13576" y="1987"/>
                    </a:cubicBezTo>
                    <a:cubicBezTo>
                      <a:pt x="13551" y="1979"/>
                      <a:pt x="13501" y="1987"/>
                      <a:pt x="13501" y="1963"/>
                    </a:cubicBezTo>
                    <a:cubicBezTo>
                      <a:pt x="13300" y="1945"/>
                      <a:pt x="12822" y="1727"/>
                      <a:pt x="12520" y="1727"/>
                    </a:cubicBezTo>
                    <a:cubicBezTo>
                      <a:pt x="12377" y="1727"/>
                      <a:pt x="12444" y="1803"/>
                      <a:pt x="12620" y="1803"/>
                    </a:cubicBezTo>
                    <a:cubicBezTo>
                      <a:pt x="12628" y="1727"/>
                      <a:pt x="12730" y="1829"/>
                      <a:pt x="12620" y="1803"/>
                    </a:cubicBezTo>
                    <a:cubicBezTo>
                      <a:pt x="13090" y="1987"/>
                      <a:pt x="13568" y="2147"/>
                      <a:pt x="13987" y="2373"/>
                    </a:cubicBezTo>
                    <a:cubicBezTo>
                      <a:pt x="14021" y="2373"/>
                      <a:pt x="14063" y="2365"/>
                      <a:pt x="14071" y="2398"/>
                    </a:cubicBezTo>
                    <a:cubicBezTo>
                      <a:pt x="14097" y="2407"/>
                      <a:pt x="14139" y="2390"/>
                      <a:pt x="14147" y="2424"/>
                    </a:cubicBezTo>
                    <a:cubicBezTo>
                      <a:pt x="14181" y="2424"/>
                      <a:pt x="14163" y="2466"/>
                      <a:pt x="14147" y="2424"/>
                    </a:cubicBezTo>
                    <a:cubicBezTo>
                      <a:pt x="14113" y="2424"/>
                      <a:pt x="14071" y="2432"/>
                      <a:pt x="14071" y="2398"/>
                    </a:cubicBezTo>
                    <a:cubicBezTo>
                      <a:pt x="14037" y="2398"/>
                      <a:pt x="13995" y="2407"/>
                      <a:pt x="13987" y="2373"/>
                    </a:cubicBezTo>
                    <a:cubicBezTo>
                      <a:pt x="13074" y="2081"/>
                      <a:pt x="12151" y="1787"/>
                      <a:pt x="11069" y="1653"/>
                    </a:cubicBezTo>
                    <a:cubicBezTo>
                      <a:pt x="11153" y="1685"/>
                      <a:pt x="11581" y="1761"/>
                      <a:pt x="11773" y="1803"/>
                    </a:cubicBezTo>
                    <a:cubicBezTo>
                      <a:pt x="11949" y="1845"/>
                      <a:pt x="11715" y="1853"/>
                      <a:pt x="11715" y="1853"/>
                    </a:cubicBezTo>
                    <a:cubicBezTo>
                      <a:pt x="11773" y="1879"/>
                      <a:pt x="11899" y="1887"/>
                      <a:pt x="11975" y="1913"/>
                    </a:cubicBezTo>
                    <a:cubicBezTo>
                      <a:pt x="13174" y="2231"/>
                      <a:pt x="14247" y="2608"/>
                      <a:pt x="15278" y="3120"/>
                    </a:cubicBezTo>
                    <a:cubicBezTo>
                      <a:pt x="16141" y="3547"/>
                      <a:pt x="16769" y="3967"/>
                      <a:pt x="17550" y="4487"/>
                    </a:cubicBezTo>
                    <a:cubicBezTo>
                      <a:pt x="17667" y="4571"/>
                      <a:pt x="18002" y="4771"/>
                      <a:pt x="18170" y="4930"/>
                    </a:cubicBezTo>
                    <a:cubicBezTo>
                      <a:pt x="18196" y="4946"/>
                      <a:pt x="18246" y="4964"/>
                      <a:pt x="18196" y="4980"/>
                    </a:cubicBezTo>
                    <a:cubicBezTo>
                      <a:pt x="18112" y="5006"/>
                      <a:pt x="17566" y="4587"/>
                      <a:pt x="17449" y="4519"/>
                    </a:cubicBezTo>
                    <a:cubicBezTo>
                      <a:pt x="16711" y="4051"/>
                      <a:pt x="16066" y="3606"/>
                      <a:pt x="15152" y="3228"/>
                    </a:cubicBezTo>
                    <a:cubicBezTo>
                      <a:pt x="14625" y="3002"/>
                      <a:pt x="14021" y="2742"/>
                      <a:pt x="13425" y="2549"/>
                    </a:cubicBezTo>
                    <a:cubicBezTo>
                      <a:pt x="12620" y="2306"/>
                      <a:pt x="11949" y="2105"/>
                      <a:pt x="10994" y="2089"/>
                    </a:cubicBezTo>
                    <a:cubicBezTo>
                      <a:pt x="11303" y="2173"/>
                      <a:pt x="11673" y="2197"/>
                      <a:pt x="11949" y="2323"/>
                    </a:cubicBezTo>
                    <a:cubicBezTo>
                      <a:pt x="12051" y="2323"/>
                      <a:pt x="12125" y="2331"/>
                      <a:pt x="12185" y="2373"/>
                    </a:cubicBezTo>
                    <a:cubicBezTo>
                      <a:pt x="12318" y="2348"/>
                      <a:pt x="12218" y="2448"/>
                      <a:pt x="12185" y="2373"/>
                    </a:cubicBezTo>
                    <a:cubicBezTo>
                      <a:pt x="12084" y="2373"/>
                      <a:pt x="12009" y="2365"/>
                      <a:pt x="11949" y="2323"/>
                    </a:cubicBezTo>
                    <a:cubicBezTo>
                      <a:pt x="11823" y="2323"/>
                      <a:pt x="11371" y="2189"/>
                      <a:pt x="11153" y="2189"/>
                    </a:cubicBezTo>
                    <a:cubicBezTo>
                      <a:pt x="10910" y="2189"/>
                      <a:pt x="11195" y="2223"/>
                      <a:pt x="11253" y="2273"/>
                    </a:cubicBezTo>
                    <a:cubicBezTo>
                      <a:pt x="11421" y="2239"/>
                      <a:pt x="11311" y="2348"/>
                      <a:pt x="11253" y="2273"/>
                    </a:cubicBezTo>
                    <a:cubicBezTo>
                      <a:pt x="11027" y="2247"/>
                      <a:pt x="10952" y="2214"/>
                      <a:pt x="10792" y="2247"/>
                    </a:cubicBezTo>
                    <a:cubicBezTo>
                      <a:pt x="10800" y="2239"/>
                      <a:pt x="10952" y="2239"/>
                      <a:pt x="10944" y="2273"/>
                    </a:cubicBezTo>
                    <a:cubicBezTo>
                      <a:pt x="10926" y="2323"/>
                      <a:pt x="10374" y="2273"/>
                      <a:pt x="10684" y="2373"/>
                    </a:cubicBezTo>
                    <a:cubicBezTo>
                      <a:pt x="10884" y="2432"/>
                      <a:pt x="11203" y="2448"/>
                      <a:pt x="11405" y="2498"/>
                    </a:cubicBezTo>
                    <a:cubicBezTo>
                      <a:pt x="11571" y="2540"/>
                      <a:pt x="11807" y="2642"/>
                      <a:pt x="12051" y="2708"/>
                    </a:cubicBezTo>
                    <a:cubicBezTo>
                      <a:pt x="12143" y="2734"/>
                      <a:pt x="12335" y="2768"/>
                      <a:pt x="12444" y="2810"/>
                    </a:cubicBezTo>
                    <a:cubicBezTo>
                      <a:pt x="12746" y="2926"/>
                      <a:pt x="12243" y="2784"/>
                      <a:pt x="12109" y="2758"/>
                    </a:cubicBezTo>
                    <a:cubicBezTo>
                      <a:pt x="11765" y="2692"/>
                      <a:pt x="11639" y="2692"/>
                      <a:pt x="11279" y="2658"/>
                    </a:cubicBezTo>
                    <a:cubicBezTo>
                      <a:pt x="11136" y="2642"/>
                      <a:pt x="10784" y="2616"/>
                      <a:pt x="11069" y="2708"/>
                    </a:cubicBezTo>
                    <a:cubicBezTo>
                      <a:pt x="11447" y="2826"/>
                      <a:pt x="11823" y="2842"/>
                      <a:pt x="12209" y="2994"/>
                    </a:cubicBezTo>
                    <a:cubicBezTo>
                      <a:pt x="12444" y="3086"/>
                      <a:pt x="11925" y="2960"/>
                      <a:pt x="11689" y="2918"/>
                    </a:cubicBezTo>
                    <a:cubicBezTo>
                      <a:pt x="11555" y="2884"/>
                      <a:pt x="10792" y="2800"/>
                      <a:pt x="11203" y="2918"/>
                    </a:cubicBezTo>
                    <a:cubicBezTo>
                      <a:pt x="11287" y="2944"/>
                      <a:pt x="11631" y="3002"/>
                      <a:pt x="11615" y="3018"/>
                    </a:cubicBezTo>
                    <a:cubicBezTo>
                      <a:pt x="11571" y="3062"/>
                      <a:pt x="11303" y="2994"/>
                      <a:pt x="11279" y="2994"/>
                    </a:cubicBezTo>
                    <a:cubicBezTo>
                      <a:pt x="10742" y="2918"/>
                      <a:pt x="10256" y="2876"/>
                      <a:pt x="9677" y="2834"/>
                    </a:cubicBezTo>
                    <a:cubicBezTo>
                      <a:pt x="9485" y="2826"/>
                      <a:pt x="9367" y="2800"/>
                      <a:pt x="9215" y="2810"/>
                    </a:cubicBezTo>
                    <a:cubicBezTo>
                      <a:pt x="9207" y="2810"/>
                      <a:pt x="9107" y="2842"/>
                      <a:pt x="9107" y="2860"/>
                    </a:cubicBezTo>
                    <a:cubicBezTo>
                      <a:pt x="9123" y="2894"/>
                      <a:pt x="10180" y="3028"/>
                      <a:pt x="10248" y="3044"/>
                    </a:cubicBezTo>
                    <a:cubicBezTo>
                      <a:pt x="10792" y="3162"/>
                      <a:pt x="10826" y="3154"/>
                      <a:pt x="11329" y="3254"/>
                    </a:cubicBezTo>
                    <a:cubicBezTo>
                      <a:pt x="12117" y="3404"/>
                      <a:pt x="12646" y="3564"/>
                      <a:pt x="13342" y="3815"/>
                    </a:cubicBezTo>
                    <a:cubicBezTo>
                      <a:pt x="13450" y="3789"/>
                      <a:pt x="13350" y="3899"/>
                      <a:pt x="13342" y="3815"/>
                    </a:cubicBezTo>
                    <a:cubicBezTo>
                      <a:pt x="12562" y="3614"/>
                      <a:pt x="11849" y="3354"/>
                      <a:pt x="10944" y="3280"/>
                    </a:cubicBezTo>
                    <a:cubicBezTo>
                      <a:pt x="10860" y="3196"/>
                      <a:pt x="10750" y="3304"/>
                      <a:pt x="10944" y="3280"/>
                    </a:cubicBezTo>
                    <a:cubicBezTo>
                      <a:pt x="10960" y="3288"/>
                      <a:pt x="11531" y="3438"/>
                      <a:pt x="11539" y="3430"/>
                    </a:cubicBezTo>
                    <a:cubicBezTo>
                      <a:pt x="11521" y="3446"/>
                      <a:pt x="10768" y="3354"/>
                      <a:pt x="11203" y="3505"/>
                    </a:cubicBezTo>
                    <a:cubicBezTo>
                      <a:pt x="11353" y="3564"/>
                      <a:pt x="11563" y="3597"/>
                      <a:pt x="11773" y="3639"/>
                    </a:cubicBezTo>
                    <a:cubicBezTo>
                      <a:pt x="12017" y="3689"/>
                      <a:pt x="11949" y="3681"/>
                      <a:pt x="12084" y="3715"/>
                    </a:cubicBezTo>
                    <a:cubicBezTo>
                      <a:pt x="12344" y="3789"/>
                      <a:pt x="11773" y="3673"/>
                      <a:pt x="11749" y="3665"/>
                    </a:cubicBezTo>
                    <a:cubicBezTo>
                      <a:pt x="11363" y="3589"/>
                      <a:pt x="10944" y="3514"/>
                      <a:pt x="10482" y="3480"/>
                    </a:cubicBezTo>
                    <a:cubicBezTo>
                      <a:pt x="11497" y="3715"/>
                      <a:pt x="12670" y="3941"/>
                      <a:pt x="13651" y="4311"/>
                    </a:cubicBezTo>
                    <a:cubicBezTo>
                      <a:pt x="13887" y="4393"/>
                      <a:pt x="14139" y="4469"/>
                      <a:pt x="14323" y="4621"/>
                    </a:cubicBezTo>
                    <a:cubicBezTo>
                      <a:pt x="14431" y="4595"/>
                      <a:pt x="14331" y="4696"/>
                      <a:pt x="14323" y="4621"/>
                    </a:cubicBezTo>
                    <a:cubicBezTo>
                      <a:pt x="13408" y="4277"/>
                      <a:pt x="12377" y="3925"/>
                      <a:pt x="11253" y="3739"/>
                    </a:cubicBezTo>
                    <a:cubicBezTo>
                      <a:pt x="10868" y="3681"/>
                      <a:pt x="10456" y="3606"/>
                      <a:pt x="10088" y="3589"/>
                    </a:cubicBezTo>
                    <a:cubicBezTo>
                      <a:pt x="10054" y="3581"/>
                      <a:pt x="9870" y="3564"/>
                      <a:pt x="9836" y="3606"/>
                    </a:cubicBezTo>
                    <a:cubicBezTo>
                      <a:pt x="9878" y="3581"/>
                      <a:pt x="10146" y="3656"/>
                      <a:pt x="10130" y="3665"/>
                    </a:cubicBezTo>
                    <a:cubicBezTo>
                      <a:pt x="10280" y="3681"/>
                      <a:pt x="10448" y="3689"/>
                      <a:pt x="10632" y="3739"/>
                    </a:cubicBezTo>
                    <a:cubicBezTo>
                      <a:pt x="10792" y="3781"/>
                      <a:pt x="10910" y="3857"/>
                      <a:pt x="10582" y="3815"/>
                    </a:cubicBezTo>
                    <a:cubicBezTo>
                      <a:pt x="10112" y="3757"/>
                      <a:pt x="10834" y="3873"/>
                      <a:pt x="11069" y="3925"/>
                    </a:cubicBezTo>
                    <a:cubicBezTo>
                      <a:pt x="12536" y="4209"/>
                      <a:pt x="13853" y="4671"/>
                      <a:pt x="15002" y="5240"/>
                    </a:cubicBezTo>
                    <a:cubicBezTo>
                      <a:pt x="15018" y="5240"/>
                      <a:pt x="15052" y="5240"/>
                      <a:pt x="15052" y="5266"/>
                    </a:cubicBezTo>
                    <a:cubicBezTo>
                      <a:pt x="15160" y="5240"/>
                      <a:pt x="15052" y="5342"/>
                      <a:pt x="15052" y="5266"/>
                    </a:cubicBezTo>
                    <a:cubicBezTo>
                      <a:pt x="15026" y="5258"/>
                      <a:pt x="15002" y="5266"/>
                      <a:pt x="15002" y="5240"/>
                    </a:cubicBezTo>
                    <a:cubicBezTo>
                      <a:pt x="13258" y="4469"/>
                      <a:pt x="11169" y="3873"/>
                      <a:pt x="8981" y="3739"/>
                    </a:cubicBezTo>
                    <a:cubicBezTo>
                      <a:pt x="8420" y="3707"/>
                      <a:pt x="7764" y="3647"/>
                      <a:pt x="7119" y="3689"/>
                    </a:cubicBezTo>
                    <a:cubicBezTo>
                      <a:pt x="6767" y="3715"/>
                      <a:pt x="7295" y="3697"/>
                      <a:pt x="7513" y="3715"/>
                    </a:cubicBezTo>
                    <a:cubicBezTo>
                      <a:pt x="7722" y="3739"/>
                      <a:pt x="8294" y="3739"/>
                      <a:pt x="8570" y="3789"/>
                    </a:cubicBezTo>
                    <a:cubicBezTo>
                      <a:pt x="8763" y="3833"/>
                      <a:pt x="8268" y="3815"/>
                      <a:pt x="8126" y="3815"/>
                    </a:cubicBezTo>
                    <a:cubicBezTo>
                      <a:pt x="6977" y="3823"/>
                      <a:pt x="5542" y="3915"/>
                      <a:pt x="4285" y="3999"/>
                    </a:cubicBezTo>
                    <a:cubicBezTo>
                      <a:pt x="3891" y="4025"/>
                      <a:pt x="3236" y="4125"/>
                      <a:pt x="2734" y="4235"/>
                    </a:cubicBezTo>
                    <a:cubicBezTo>
                      <a:pt x="2390" y="4301"/>
                      <a:pt x="2063" y="4403"/>
                      <a:pt x="2021" y="4419"/>
                    </a:cubicBezTo>
                    <a:cubicBezTo>
                      <a:pt x="2021" y="4419"/>
                      <a:pt x="2029" y="4411"/>
                      <a:pt x="2037" y="4411"/>
                    </a:cubicBezTo>
                    <a:cubicBezTo>
                      <a:pt x="2013" y="4419"/>
                      <a:pt x="2013" y="4419"/>
                      <a:pt x="2021" y="4419"/>
                    </a:cubicBezTo>
                    <a:cubicBezTo>
                      <a:pt x="1853" y="4469"/>
                      <a:pt x="1685" y="4503"/>
                      <a:pt x="1517" y="4571"/>
                    </a:cubicBezTo>
                    <a:cubicBezTo>
                      <a:pt x="1140" y="4721"/>
                      <a:pt x="1837" y="4519"/>
                      <a:pt x="1929" y="4487"/>
                    </a:cubicBezTo>
                    <a:cubicBezTo>
                      <a:pt x="2683" y="4277"/>
                      <a:pt x="3404" y="4109"/>
                      <a:pt x="4385" y="4025"/>
                    </a:cubicBezTo>
                    <a:cubicBezTo>
                      <a:pt x="4855" y="3983"/>
                      <a:pt x="5358" y="3975"/>
                      <a:pt x="5912" y="3949"/>
                    </a:cubicBezTo>
                    <a:cubicBezTo>
                      <a:pt x="6407" y="3925"/>
                      <a:pt x="6993" y="3841"/>
                      <a:pt x="7404" y="3899"/>
                    </a:cubicBezTo>
                    <a:cubicBezTo>
                      <a:pt x="7722" y="3941"/>
                      <a:pt x="7304" y="3949"/>
                      <a:pt x="7119" y="3949"/>
                    </a:cubicBezTo>
                    <a:cubicBezTo>
                      <a:pt x="6675" y="3949"/>
                      <a:pt x="6155" y="3957"/>
                      <a:pt x="5728" y="4025"/>
                    </a:cubicBezTo>
                    <a:cubicBezTo>
                      <a:pt x="5450" y="4067"/>
                      <a:pt x="6063" y="4033"/>
                      <a:pt x="6163" y="4025"/>
                    </a:cubicBezTo>
                    <a:cubicBezTo>
                      <a:pt x="6633" y="4009"/>
                      <a:pt x="7103" y="4009"/>
                      <a:pt x="7538" y="4025"/>
                    </a:cubicBezTo>
                    <a:cubicBezTo>
                      <a:pt x="9015" y="4091"/>
                      <a:pt x="10390" y="4335"/>
                      <a:pt x="11757" y="4645"/>
                    </a:cubicBezTo>
                    <a:cubicBezTo>
                      <a:pt x="11899" y="4679"/>
                      <a:pt x="12041" y="4713"/>
                      <a:pt x="12185" y="4746"/>
                    </a:cubicBezTo>
                    <a:cubicBezTo>
                      <a:pt x="12260" y="4746"/>
                      <a:pt x="12327" y="4763"/>
                      <a:pt x="12360" y="4796"/>
                    </a:cubicBezTo>
                    <a:cubicBezTo>
                      <a:pt x="12502" y="4771"/>
                      <a:pt x="12394" y="4880"/>
                      <a:pt x="12360" y="4796"/>
                    </a:cubicBezTo>
                    <a:cubicBezTo>
                      <a:pt x="12285" y="4804"/>
                      <a:pt x="12218" y="4788"/>
                      <a:pt x="12185" y="4746"/>
                    </a:cubicBezTo>
                    <a:cubicBezTo>
                      <a:pt x="12041" y="4713"/>
                      <a:pt x="11899" y="4679"/>
                      <a:pt x="11757" y="4645"/>
                    </a:cubicBezTo>
                    <a:cubicBezTo>
                      <a:pt x="9753" y="4209"/>
                      <a:pt x="7035" y="4109"/>
                      <a:pt x="4671" y="4285"/>
                    </a:cubicBezTo>
                    <a:cubicBezTo>
                      <a:pt x="3757" y="4353"/>
                      <a:pt x="2541" y="4503"/>
                      <a:pt x="1727" y="4771"/>
                    </a:cubicBezTo>
                    <a:cubicBezTo>
                      <a:pt x="1325" y="4905"/>
                      <a:pt x="956" y="5030"/>
                      <a:pt x="898" y="5266"/>
                    </a:cubicBezTo>
                    <a:cubicBezTo>
                      <a:pt x="914" y="5216"/>
                      <a:pt x="906" y="5374"/>
                      <a:pt x="898" y="5366"/>
                    </a:cubicBezTo>
                    <a:cubicBezTo>
                      <a:pt x="922" y="5392"/>
                      <a:pt x="1108" y="5342"/>
                      <a:pt x="1082" y="5392"/>
                    </a:cubicBezTo>
                    <a:cubicBezTo>
                      <a:pt x="1024" y="5484"/>
                      <a:pt x="814" y="5374"/>
                      <a:pt x="772" y="5442"/>
                    </a:cubicBezTo>
                    <a:cubicBezTo>
                      <a:pt x="696" y="5552"/>
                      <a:pt x="922" y="5576"/>
                      <a:pt x="972" y="5576"/>
                    </a:cubicBezTo>
                    <a:cubicBezTo>
                      <a:pt x="1014" y="5576"/>
                      <a:pt x="1358" y="5468"/>
                      <a:pt x="1082" y="5576"/>
                    </a:cubicBezTo>
                    <a:cubicBezTo>
                      <a:pt x="1066" y="5576"/>
                      <a:pt x="1014" y="5626"/>
                      <a:pt x="998" y="5626"/>
                    </a:cubicBezTo>
                    <a:cubicBezTo>
                      <a:pt x="906" y="5652"/>
                      <a:pt x="754" y="5584"/>
                      <a:pt x="772" y="5778"/>
                    </a:cubicBezTo>
                    <a:cubicBezTo>
                      <a:pt x="772" y="5836"/>
                      <a:pt x="838" y="5828"/>
                      <a:pt x="822" y="5911"/>
                    </a:cubicBezTo>
                    <a:cubicBezTo>
                      <a:pt x="822" y="5920"/>
                      <a:pt x="722" y="5903"/>
                      <a:pt x="722" y="5911"/>
                    </a:cubicBezTo>
                    <a:cubicBezTo>
                      <a:pt x="688" y="5978"/>
                      <a:pt x="764" y="5928"/>
                      <a:pt x="772" y="6002"/>
                    </a:cubicBezTo>
                    <a:cubicBezTo>
                      <a:pt x="764" y="5978"/>
                      <a:pt x="688" y="6102"/>
                      <a:pt x="712" y="6094"/>
                    </a:cubicBezTo>
                    <a:cubicBezTo>
                      <a:pt x="604" y="6196"/>
                      <a:pt x="428" y="6170"/>
                      <a:pt x="436" y="6296"/>
                    </a:cubicBezTo>
                    <a:cubicBezTo>
                      <a:pt x="436" y="6371"/>
                      <a:pt x="612" y="6262"/>
                      <a:pt x="638" y="6371"/>
                    </a:cubicBezTo>
                    <a:cubicBezTo>
                      <a:pt x="646" y="6396"/>
                      <a:pt x="151" y="6581"/>
                      <a:pt x="460" y="6655"/>
                    </a:cubicBezTo>
                    <a:cubicBezTo>
                      <a:pt x="528" y="6673"/>
                      <a:pt x="578" y="6673"/>
                      <a:pt x="586" y="6673"/>
                    </a:cubicBezTo>
                    <a:cubicBezTo>
                      <a:pt x="578" y="6673"/>
                      <a:pt x="544" y="6681"/>
                      <a:pt x="486" y="6705"/>
                    </a:cubicBezTo>
                    <a:cubicBezTo>
                      <a:pt x="486" y="6705"/>
                      <a:pt x="402" y="6781"/>
                      <a:pt x="410" y="6791"/>
                    </a:cubicBezTo>
                    <a:cubicBezTo>
                      <a:pt x="428" y="6807"/>
                      <a:pt x="814" y="6665"/>
                      <a:pt x="612" y="6757"/>
                    </a:cubicBezTo>
                    <a:cubicBezTo>
                      <a:pt x="654" y="6739"/>
                      <a:pt x="268" y="6925"/>
                      <a:pt x="276" y="6891"/>
                    </a:cubicBezTo>
                    <a:cubicBezTo>
                      <a:pt x="234" y="7009"/>
                      <a:pt x="494" y="6975"/>
                      <a:pt x="486" y="7041"/>
                    </a:cubicBezTo>
                    <a:cubicBezTo>
                      <a:pt x="486" y="7041"/>
                      <a:pt x="0" y="7167"/>
                      <a:pt x="252" y="7201"/>
                    </a:cubicBezTo>
                    <a:cubicBezTo>
                      <a:pt x="368" y="7219"/>
                      <a:pt x="452" y="7311"/>
                      <a:pt x="536" y="7327"/>
                    </a:cubicBezTo>
                    <a:cubicBezTo>
                      <a:pt x="612" y="7343"/>
                      <a:pt x="696" y="7293"/>
                      <a:pt x="722" y="7301"/>
                    </a:cubicBezTo>
                    <a:cubicBezTo>
                      <a:pt x="796" y="7343"/>
                      <a:pt x="670" y="7411"/>
                      <a:pt x="822" y="7436"/>
                    </a:cubicBezTo>
                    <a:cubicBezTo>
                      <a:pt x="956" y="7453"/>
                      <a:pt x="1241" y="7285"/>
                      <a:pt x="1619" y="7151"/>
                    </a:cubicBezTo>
                    <a:cubicBezTo>
                      <a:pt x="2892" y="6681"/>
                      <a:pt x="4529" y="6665"/>
                      <a:pt x="6113" y="6530"/>
                    </a:cubicBezTo>
                    <a:cubicBezTo>
                      <a:pt x="6859" y="6463"/>
                      <a:pt x="7597" y="6581"/>
                      <a:pt x="8310" y="6605"/>
                    </a:cubicBezTo>
                    <a:cubicBezTo>
                      <a:pt x="8737" y="6623"/>
                      <a:pt x="9149" y="6623"/>
                      <a:pt x="9551" y="6655"/>
                    </a:cubicBezTo>
                    <a:cubicBezTo>
                      <a:pt x="10146" y="6715"/>
                      <a:pt x="10708" y="6865"/>
                      <a:pt x="11279" y="6883"/>
                    </a:cubicBezTo>
                    <a:cubicBezTo>
                      <a:pt x="11261" y="6865"/>
                      <a:pt x="11329" y="6841"/>
                      <a:pt x="11379" y="6891"/>
                    </a:cubicBezTo>
                    <a:cubicBezTo>
                      <a:pt x="11597" y="6907"/>
                      <a:pt x="11303" y="6941"/>
                      <a:pt x="11513" y="6915"/>
                    </a:cubicBezTo>
                    <a:cubicBezTo>
                      <a:pt x="11731" y="6891"/>
                      <a:pt x="11413" y="6991"/>
                      <a:pt x="11639" y="6967"/>
                    </a:cubicBezTo>
                    <a:cubicBezTo>
                      <a:pt x="11673" y="6891"/>
                      <a:pt x="11781" y="6991"/>
                      <a:pt x="11639" y="6967"/>
                    </a:cubicBezTo>
                    <a:cubicBezTo>
                      <a:pt x="11689" y="7009"/>
                      <a:pt x="11765" y="7017"/>
                      <a:pt x="11849" y="7017"/>
                    </a:cubicBezTo>
                    <a:cubicBezTo>
                      <a:pt x="11849" y="7009"/>
                      <a:pt x="11849" y="6999"/>
                      <a:pt x="11849" y="6991"/>
                    </a:cubicBezTo>
                    <a:cubicBezTo>
                      <a:pt x="11715" y="7025"/>
                      <a:pt x="11815" y="6915"/>
                      <a:pt x="11849" y="6991"/>
                    </a:cubicBezTo>
                    <a:cubicBezTo>
                      <a:pt x="11883" y="6999"/>
                      <a:pt x="11941" y="6983"/>
                      <a:pt x="11949" y="7017"/>
                    </a:cubicBezTo>
                    <a:cubicBezTo>
                      <a:pt x="11983" y="7025"/>
                      <a:pt x="12017" y="7033"/>
                      <a:pt x="12041" y="7041"/>
                    </a:cubicBezTo>
                    <a:cubicBezTo>
                      <a:pt x="12017" y="7041"/>
                      <a:pt x="11967" y="7059"/>
                      <a:pt x="11975" y="7067"/>
                    </a:cubicBezTo>
                    <a:cubicBezTo>
                      <a:pt x="11991" y="7083"/>
                      <a:pt x="12067" y="7059"/>
                      <a:pt x="12051" y="7041"/>
                    </a:cubicBezTo>
                    <a:lnTo>
                      <a:pt x="12051" y="7041"/>
                    </a:lnTo>
                    <a:cubicBezTo>
                      <a:pt x="12780" y="7219"/>
                      <a:pt x="13509" y="7486"/>
                      <a:pt x="14171" y="7770"/>
                    </a:cubicBezTo>
                    <a:cubicBezTo>
                      <a:pt x="14389" y="7864"/>
                      <a:pt x="14591" y="8022"/>
                      <a:pt x="14817" y="8106"/>
                    </a:cubicBezTo>
                    <a:cubicBezTo>
                      <a:pt x="14994" y="8166"/>
                      <a:pt x="15170" y="8166"/>
                      <a:pt x="15338" y="8232"/>
                    </a:cubicBezTo>
                    <a:cubicBezTo>
                      <a:pt x="15606" y="8342"/>
                      <a:pt x="15874" y="8550"/>
                      <a:pt x="16158" y="8727"/>
                    </a:cubicBezTo>
                    <a:cubicBezTo>
                      <a:pt x="16955" y="9205"/>
                      <a:pt x="17700" y="9775"/>
                      <a:pt x="18480" y="10270"/>
                    </a:cubicBezTo>
                    <a:cubicBezTo>
                      <a:pt x="19361" y="10832"/>
                      <a:pt x="20384" y="11317"/>
                      <a:pt x="21659" y="11611"/>
                    </a:cubicBezTo>
                    <a:cubicBezTo>
                      <a:pt x="21859" y="11661"/>
                      <a:pt x="22388" y="11753"/>
                      <a:pt x="22129" y="11669"/>
                    </a:cubicBezTo>
                    <a:cubicBezTo>
                      <a:pt x="21247" y="11367"/>
                      <a:pt x="20450" y="11209"/>
                      <a:pt x="19697" y="10814"/>
                    </a:cubicBezTo>
                    <a:cubicBezTo>
                      <a:pt x="19621" y="10772"/>
                      <a:pt x="19243" y="10538"/>
                      <a:pt x="19571" y="10688"/>
                    </a:cubicBezTo>
                    <a:cubicBezTo>
                      <a:pt x="20124" y="10940"/>
                      <a:pt x="20878" y="11251"/>
                      <a:pt x="21557" y="11435"/>
                    </a:cubicBezTo>
                    <a:cubicBezTo>
                      <a:pt x="21943" y="11535"/>
                      <a:pt x="22380" y="11619"/>
                      <a:pt x="22774" y="11695"/>
                    </a:cubicBezTo>
                    <a:cubicBezTo>
                      <a:pt x="23789" y="11879"/>
                      <a:pt x="24677" y="11871"/>
                      <a:pt x="25844" y="11921"/>
                    </a:cubicBezTo>
                    <a:cubicBezTo>
                      <a:pt x="26497" y="11955"/>
                      <a:pt x="27888" y="11955"/>
                      <a:pt x="28476" y="11921"/>
                    </a:cubicBezTo>
                    <a:cubicBezTo>
                      <a:pt x="28468" y="11921"/>
                      <a:pt x="29021" y="11939"/>
                      <a:pt x="29021" y="11871"/>
                    </a:cubicBezTo>
                    <a:cubicBezTo>
                      <a:pt x="29021" y="11855"/>
                      <a:pt x="28593" y="11795"/>
                      <a:pt x="28551" y="11795"/>
                    </a:cubicBezTo>
                    <a:cubicBezTo>
                      <a:pt x="28501" y="11795"/>
                      <a:pt x="28459" y="11845"/>
                      <a:pt x="28426" y="11845"/>
                    </a:cubicBezTo>
                    <a:cubicBezTo>
                      <a:pt x="28232" y="11863"/>
                      <a:pt x="27972" y="11829"/>
                      <a:pt x="27730" y="11821"/>
                    </a:cubicBezTo>
                    <a:cubicBezTo>
                      <a:pt x="26731" y="11779"/>
                      <a:pt x="25592" y="11803"/>
                      <a:pt x="24527" y="11721"/>
                    </a:cubicBezTo>
                    <a:cubicBezTo>
                      <a:pt x="24157" y="11687"/>
                      <a:pt x="23671" y="11569"/>
                      <a:pt x="23286" y="11511"/>
                    </a:cubicBezTo>
                    <a:cubicBezTo>
                      <a:pt x="23244" y="11493"/>
                      <a:pt x="23134" y="11543"/>
                      <a:pt x="23134" y="11485"/>
                    </a:cubicBezTo>
                    <a:cubicBezTo>
                      <a:pt x="23084" y="11469"/>
                      <a:pt x="22984" y="11519"/>
                      <a:pt x="22974" y="11459"/>
                    </a:cubicBezTo>
                    <a:cubicBezTo>
                      <a:pt x="22932" y="11443"/>
                      <a:pt x="22824" y="11493"/>
                      <a:pt x="22824" y="11435"/>
                    </a:cubicBezTo>
                    <a:cubicBezTo>
                      <a:pt x="22656" y="11459"/>
                      <a:pt x="22764" y="11351"/>
                      <a:pt x="22824" y="11435"/>
                    </a:cubicBezTo>
                    <a:cubicBezTo>
                      <a:pt x="22866" y="11451"/>
                      <a:pt x="22974" y="11401"/>
                      <a:pt x="22974" y="11459"/>
                    </a:cubicBezTo>
                    <a:cubicBezTo>
                      <a:pt x="23026" y="11477"/>
                      <a:pt x="23126" y="11427"/>
                      <a:pt x="23134" y="11485"/>
                    </a:cubicBezTo>
                    <a:cubicBezTo>
                      <a:pt x="23176" y="11501"/>
                      <a:pt x="23286" y="11451"/>
                      <a:pt x="23286" y="11511"/>
                    </a:cubicBezTo>
                    <a:cubicBezTo>
                      <a:pt x="23352" y="11485"/>
                      <a:pt x="23621" y="11561"/>
                      <a:pt x="23671" y="11561"/>
                    </a:cubicBezTo>
                    <a:cubicBezTo>
                      <a:pt x="23931" y="11585"/>
                      <a:pt x="23504" y="11493"/>
                      <a:pt x="23260" y="11459"/>
                    </a:cubicBezTo>
                    <a:cubicBezTo>
                      <a:pt x="23008" y="11417"/>
                      <a:pt x="22866" y="11393"/>
                      <a:pt x="22690" y="11385"/>
                    </a:cubicBezTo>
                    <a:cubicBezTo>
                      <a:pt x="22606" y="11459"/>
                      <a:pt x="22497" y="11351"/>
                      <a:pt x="22690" y="11385"/>
                    </a:cubicBezTo>
                    <a:cubicBezTo>
                      <a:pt x="22371" y="11292"/>
                      <a:pt x="23084" y="11385"/>
                      <a:pt x="23286" y="11409"/>
                    </a:cubicBezTo>
                    <a:cubicBezTo>
                      <a:pt x="23612" y="11451"/>
                      <a:pt x="23923" y="11527"/>
                      <a:pt x="24267" y="11535"/>
                    </a:cubicBezTo>
                    <a:cubicBezTo>
                      <a:pt x="24627" y="11553"/>
                      <a:pt x="24845" y="11519"/>
                      <a:pt x="25248" y="11535"/>
                    </a:cubicBezTo>
                    <a:cubicBezTo>
                      <a:pt x="26615" y="11603"/>
                      <a:pt x="28242" y="11635"/>
                      <a:pt x="29331" y="11485"/>
                    </a:cubicBezTo>
                    <a:cubicBezTo>
                      <a:pt x="29692" y="11435"/>
                      <a:pt x="30044" y="11351"/>
                      <a:pt x="30388" y="11301"/>
                    </a:cubicBezTo>
                    <a:cubicBezTo>
                      <a:pt x="30782" y="11251"/>
                      <a:pt x="31167" y="11242"/>
                      <a:pt x="31469" y="11150"/>
                    </a:cubicBezTo>
                    <a:cubicBezTo>
                      <a:pt x="31487" y="11142"/>
                      <a:pt x="31545" y="11083"/>
                      <a:pt x="31629" y="11050"/>
                    </a:cubicBezTo>
                    <a:cubicBezTo>
                      <a:pt x="31587" y="11066"/>
                      <a:pt x="31855" y="11050"/>
                      <a:pt x="31781" y="10966"/>
                    </a:cubicBezTo>
                  </a:path>
                </a:pathLst>
              </a:custGeom>
              <a:solidFill>
                <a:srgbClr val="B5E0E9"/>
              </a:solidFill>
              <a:ln w="3175">
                <a:noFill/>
                <a:prstDash val="sysDash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 fontScale="77500" lnSpcReduction="20000"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3" name="ïŝḻiḓê"/>
            <p:cNvSpPr/>
            <p:nvPr/>
          </p:nvSpPr>
          <p:spPr bwMode="auto">
            <a:xfrm flipH="1">
              <a:off x="3311612" y="297684"/>
              <a:ext cx="1661653" cy="262756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77500" lnSpcReduction="20000"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1" name="矩形 10"/>
          <p:cNvSpPr/>
          <p:nvPr/>
        </p:nvSpPr>
        <p:spPr>
          <a:xfrm flipH="1">
            <a:off x="1454480" y="3357596"/>
            <a:ext cx="102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√</a:t>
            </a:r>
            <a:endParaRPr lang="zh-CN" altLang="en-US" sz="36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grpSp>
        <p:nvGrpSpPr>
          <p:cNvPr id="12" name="组合 101"/>
          <p:cNvGrpSpPr/>
          <p:nvPr/>
        </p:nvGrpSpPr>
        <p:grpSpPr>
          <a:xfrm>
            <a:off x="91385" y="121648"/>
            <a:ext cx="2991028" cy="727440"/>
            <a:chOff x="182824" y="1571626"/>
            <a:chExt cx="3669304" cy="732051"/>
          </a:xfrm>
        </p:grpSpPr>
        <p:sp>
          <p:nvSpPr>
            <p:cNvPr id="13" name="矩形: 圆角 5"/>
            <p:cNvSpPr/>
            <p:nvPr/>
          </p:nvSpPr>
          <p:spPr>
            <a:xfrm>
              <a:off x="251986" y="1621052"/>
              <a:ext cx="3600142" cy="68262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4" name="矩形: 圆角 6"/>
            <p:cNvSpPr/>
            <p:nvPr/>
          </p:nvSpPr>
          <p:spPr>
            <a:xfrm>
              <a:off x="182824" y="1571626"/>
              <a:ext cx="3633118" cy="682625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7" name="文本框 8"/>
            <p:cNvSpPr txBox="1"/>
            <p:nvPr/>
          </p:nvSpPr>
          <p:spPr>
            <a:xfrm>
              <a:off x="875587" y="1631098"/>
              <a:ext cx="2922262" cy="526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Presentation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209761" y="2400291"/>
            <a:ext cx="4033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March 1st.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52613" y="3471863"/>
            <a:ext cx="3462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March 2nd.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514475" y="2486025"/>
            <a:ext cx="485775" cy="485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523968" y="3429000"/>
            <a:ext cx="485775" cy="485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66910" y="4429132"/>
            <a:ext cx="3462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March 9th.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538265" y="4386269"/>
            <a:ext cx="485775" cy="485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Let try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42933" y="96556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dministrator\Desktop\44444.jpg"/>
          <p:cNvPicPr>
            <a:picLocks noChangeAspect="1" noChangeArrowheads="1"/>
          </p:cNvPicPr>
          <p:nvPr/>
        </p:nvPicPr>
        <p:blipFill>
          <a:blip r:embed="rId4"/>
          <a:srcRect b="72500"/>
          <a:stretch>
            <a:fillRect/>
          </a:stretch>
        </p:blipFill>
        <p:spPr bwMode="auto">
          <a:xfrm>
            <a:off x="1905000" y="1828800"/>
            <a:ext cx="10287000" cy="502920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1201742" y="1704767"/>
            <a:ext cx="8531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When is the baby’s birthday?</a:t>
            </a:r>
          </a:p>
        </p:txBody>
      </p:sp>
      <p:pic>
        <p:nvPicPr>
          <p:cNvPr id="18" name="图片 17" descr="图标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0987" y="2514592"/>
            <a:ext cx="10589933" cy="370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   </a:t>
            </a:r>
            <a:r>
              <a:rPr lang="en-US" altLang="zh-CN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Mike: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I have a new cousin. Look at his photo.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He's so cute! When is his birthday?   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   </a:t>
            </a:r>
            <a:r>
              <a:rPr lang="en-US" altLang="zh-CN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Mike: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It's on March 2nd.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How old is he now?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Mike: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He's 15 days old.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1068" y="942955"/>
            <a:ext cx="1962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听力材料：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Let try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16453" y="921984"/>
            <a:ext cx="609600" cy="60960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2499918" y="4798418"/>
            <a:ext cx="36113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9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498048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Act it out.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18" name="Picture 2" descr="C:\Users\Administrator\Desktop\44444.jpg"/>
          <p:cNvPicPr>
            <a:picLocks noChangeAspect="1" noChangeArrowheads="1"/>
          </p:cNvPicPr>
          <p:nvPr/>
        </p:nvPicPr>
        <p:blipFill>
          <a:blip r:embed="rId3"/>
          <a:srcRect b="72500"/>
          <a:stretch>
            <a:fillRect/>
          </a:stretch>
        </p:blipFill>
        <p:spPr bwMode="auto">
          <a:xfrm>
            <a:off x="1905000" y="1828800"/>
            <a:ext cx="10287000" cy="502920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1099147" y="1661152"/>
            <a:ext cx="9163087" cy="370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   </a:t>
            </a:r>
            <a:r>
              <a:rPr lang="en-US" altLang="zh-CN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Mike: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I have a …. Look at … photo.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He's …! When is …?   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   </a:t>
            </a:r>
            <a:r>
              <a:rPr lang="en-US" altLang="zh-CN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Mike: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It's on ….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How old is …?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Mike: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He's … old.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60720" y="1455384"/>
            <a:ext cx="600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Zoom’s birthday is on </a:t>
            </a:r>
            <a:r>
              <a:rPr lang="en-US" altLang="zh-CN" sz="2800" dirty="0">
                <a:latin typeface="Comic Sans MS" panose="030F0702030302020204" pitchFamily="66" charset="0"/>
              </a:rPr>
              <a:t>March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3rd</a:t>
            </a:r>
            <a:r>
              <a:rPr lang="en-US" altLang="zh-CN" sz="2800" dirty="0">
                <a:latin typeface="Comic Sans MS" panose="030F0702030302020204" pitchFamily="66" charset="0"/>
              </a:rPr>
              <a:t>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60720" y="2428540"/>
            <a:ext cx="6004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Mike’s new cousin’s birthday is on </a:t>
            </a:r>
            <a:r>
              <a:rPr lang="en-US" altLang="zh-CN" sz="2800" dirty="0">
                <a:latin typeface="Comic Sans MS" panose="030F0702030302020204" pitchFamily="66" charset="0"/>
              </a:rPr>
              <a:t>March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2nd</a:t>
            </a:r>
            <a:r>
              <a:rPr lang="en-US" altLang="zh-CN" sz="2800" dirty="0">
                <a:latin typeface="Comic Sans MS" panose="030F0702030302020204" pitchFamily="66" charset="0"/>
              </a:rPr>
              <a:t>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06440" y="4029492"/>
            <a:ext cx="600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When is Mike’s birthday?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06440" y="5085168"/>
            <a:ext cx="600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Mike’s birthday is on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April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4th.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61" y="484774"/>
            <a:ext cx="4130040" cy="27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椭圆 6"/>
          <p:cNvSpPr/>
          <p:nvPr/>
        </p:nvSpPr>
        <p:spPr>
          <a:xfrm>
            <a:off x="3566160" y="895152"/>
            <a:ext cx="472440" cy="523220"/>
          </a:xfrm>
          <a:prstGeom prst="ellipse">
            <a:avLst/>
          </a:prstGeom>
          <a:noFill/>
          <a:ln w="38100">
            <a:solidFill>
              <a:srgbClr val="FA4C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036341" y="892622"/>
            <a:ext cx="472440" cy="523220"/>
          </a:xfrm>
          <a:prstGeom prst="ellipse">
            <a:avLst/>
          </a:prstGeom>
          <a:noFill/>
          <a:ln w="38100">
            <a:solidFill>
              <a:srgbClr val="FA4C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21" y="3180129"/>
            <a:ext cx="7974559" cy="3656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组合 30"/>
          <p:cNvGrpSpPr/>
          <p:nvPr/>
        </p:nvGrpSpPr>
        <p:grpSpPr>
          <a:xfrm>
            <a:off x="0" y="129125"/>
            <a:ext cx="4884774" cy="480131"/>
            <a:chOff x="88491" y="248037"/>
            <a:chExt cx="4884774" cy="480131"/>
          </a:xfrm>
        </p:grpSpPr>
        <p:grpSp>
          <p:nvGrpSpPr>
            <p:cNvPr id="12" name="组合 28"/>
            <p:cNvGrpSpPr/>
            <p:nvPr/>
          </p:nvGrpSpPr>
          <p:grpSpPr>
            <a:xfrm>
              <a:off x="88491" y="248037"/>
              <a:ext cx="3355539" cy="480131"/>
              <a:chOff x="2872126" y="344600"/>
              <a:chExt cx="2205974" cy="480131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3933425" y="344600"/>
                <a:ext cx="1144675" cy="4801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latinLnBrk="1">
                  <a:lnSpc>
                    <a:spcPct val="90000"/>
                  </a:lnSpc>
                  <a:buFont typeface="Arial" panose="020B0604020202020204" pitchFamily="34" charset="0"/>
                  <a:buNone/>
                </a:pPr>
                <a:r>
                  <a:rPr lang="en-US" altLang="zh-CN" sz="2800" dirty="0" smtClean="0">
                    <a:solidFill>
                      <a:schemeClr val="tx2"/>
                    </a:solidFill>
                    <a:latin typeface="Comic Sans MS" panose="030F0702030302020204" pitchFamily="66" charset="0"/>
                    <a:ea typeface="Gulim" panose="020B0600000101010101" pitchFamily="34" charset="-127"/>
                  </a:rPr>
                  <a:t>Let’s talk</a:t>
                </a:r>
                <a:endParaRPr lang="zh-CN" altLang="en-US" sz="2800" dirty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endParaRPr>
              </a:p>
            </p:txBody>
          </p:sp>
          <p:sp>
            <p:nvSpPr>
              <p:cNvPr id="15" name="ïŝḻiḓê"/>
              <p:cNvSpPr/>
              <p:nvPr/>
            </p:nvSpPr>
            <p:spPr bwMode="auto">
              <a:xfrm>
                <a:off x="2872126" y="389329"/>
                <a:ext cx="1163493" cy="267675"/>
              </a:xfrm>
              <a:custGeom>
                <a:avLst/>
                <a:gdLst>
                  <a:gd name="T0" fmla="*/ 29692 w 31855"/>
                  <a:gd name="T1" fmla="*/ 10966 h 11955"/>
                  <a:gd name="T2" fmla="*/ 29483 w 31855"/>
                  <a:gd name="T3" fmla="*/ 10656 h 11955"/>
                  <a:gd name="T4" fmla="*/ 29171 w 31855"/>
                  <a:gd name="T5" fmla="*/ 10428 h 11955"/>
                  <a:gd name="T6" fmla="*/ 31629 w 31855"/>
                  <a:gd name="T7" fmla="*/ 9884 h 11955"/>
                  <a:gd name="T8" fmla="*/ 29667 w 31855"/>
                  <a:gd name="T9" fmla="*/ 9909 h 11955"/>
                  <a:gd name="T10" fmla="*/ 31159 w 31855"/>
                  <a:gd name="T11" fmla="*/ 9523 h 11955"/>
                  <a:gd name="T12" fmla="*/ 30246 w 31855"/>
                  <a:gd name="T13" fmla="*/ 9423 h 11955"/>
                  <a:gd name="T14" fmla="*/ 29331 w 31855"/>
                  <a:gd name="T15" fmla="*/ 9289 h 11955"/>
                  <a:gd name="T16" fmla="*/ 27210 w 31855"/>
                  <a:gd name="T17" fmla="*/ 9087 h 11955"/>
                  <a:gd name="T18" fmla="*/ 29381 w 31855"/>
                  <a:gd name="T19" fmla="*/ 8777 h 11955"/>
                  <a:gd name="T20" fmla="*/ 28266 w 31855"/>
                  <a:gd name="T21" fmla="*/ 8618 h 11955"/>
                  <a:gd name="T22" fmla="*/ 29533 w 31855"/>
                  <a:gd name="T23" fmla="*/ 8132 h 11955"/>
                  <a:gd name="T24" fmla="*/ 30648 w 31855"/>
                  <a:gd name="T25" fmla="*/ 7662 h 11955"/>
                  <a:gd name="T26" fmla="*/ 28242 w 31855"/>
                  <a:gd name="T27" fmla="*/ 7461 h 11955"/>
                  <a:gd name="T28" fmla="*/ 27260 w 31855"/>
                  <a:gd name="T29" fmla="*/ 7251 h 11955"/>
                  <a:gd name="T30" fmla="*/ 30002 w 31855"/>
                  <a:gd name="T31" fmla="*/ 6757 h 11955"/>
                  <a:gd name="T32" fmla="*/ 30338 w 31855"/>
                  <a:gd name="T33" fmla="*/ 6371 h 11955"/>
                  <a:gd name="T34" fmla="*/ 27990 w 31855"/>
                  <a:gd name="T35" fmla="*/ 6170 h 11955"/>
                  <a:gd name="T36" fmla="*/ 29976 w 31855"/>
                  <a:gd name="T37" fmla="*/ 5728 h 11955"/>
                  <a:gd name="T38" fmla="*/ 28040 w 31855"/>
                  <a:gd name="T39" fmla="*/ 5728 h 11955"/>
                  <a:gd name="T40" fmla="*/ 25684 w 31855"/>
                  <a:gd name="T41" fmla="*/ 5392 h 11955"/>
                  <a:gd name="T42" fmla="*/ 26329 w 31855"/>
                  <a:gd name="T43" fmla="*/ 5006 h 11955"/>
                  <a:gd name="T44" fmla="*/ 25818 w 31855"/>
                  <a:gd name="T45" fmla="*/ 4696 h 11955"/>
                  <a:gd name="T46" fmla="*/ 25776 w 31855"/>
                  <a:gd name="T47" fmla="*/ 4511 h 11955"/>
                  <a:gd name="T48" fmla="*/ 24937 w 31855"/>
                  <a:gd name="T49" fmla="*/ 4259 h 11955"/>
                  <a:gd name="T50" fmla="*/ 16803 w 31855"/>
                  <a:gd name="T51" fmla="*/ 696 h 11955"/>
                  <a:gd name="T52" fmla="*/ 15464 w 31855"/>
                  <a:gd name="T53" fmla="*/ 412 h 11955"/>
                  <a:gd name="T54" fmla="*/ 14691 w 31855"/>
                  <a:gd name="T55" fmla="*/ 722 h 11955"/>
                  <a:gd name="T56" fmla="*/ 23286 w 31855"/>
                  <a:gd name="T57" fmla="*/ 5082 h 11955"/>
                  <a:gd name="T58" fmla="*/ 13166 w 31855"/>
                  <a:gd name="T59" fmla="*/ 436 h 11955"/>
                  <a:gd name="T60" fmla="*/ 13064 w 31855"/>
                  <a:gd name="T61" fmla="*/ 898 h 11955"/>
                  <a:gd name="T62" fmla="*/ 13987 w 31855"/>
                  <a:gd name="T63" fmla="*/ 1601 h 11955"/>
                  <a:gd name="T64" fmla="*/ 11228 w 31855"/>
                  <a:gd name="T65" fmla="*/ 1208 h 11955"/>
                  <a:gd name="T66" fmla="*/ 13651 w 31855"/>
                  <a:gd name="T67" fmla="*/ 2013 h 11955"/>
                  <a:gd name="T68" fmla="*/ 14147 w 31855"/>
                  <a:gd name="T69" fmla="*/ 2424 h 11955"/>
                  <a:gd name="T70" fmla="*/ 15278 w 31855"/>
                  <a:gd name="T71" fmla="*/ 3120 h 11955"/>
                  <a:gd name="T72" fmla="*/ 11949 w 31855"/>
                  <a:gd name="T73" fmla="*/ 2323 h 11955"/>
                  <a:gd name="T74" fmla="*/ 10944 w 31855"/>
                  <a:gd name="T75" fmla="*/ 2273 h 11955"/>
                  <a:gd name="T76" fmla="*/ 12209 w 31855"/>
                  <a:gd name="T77" fmla="*/ 2994 h 11955"/>
                  <a:gd name="T78" fmla="*/ 10248 w 31855"/>
                  <a:gd name="T79" fmla="*/ 3044 h 11955"/>
                  <a:gd name="T80" fmla="*/ 11773 w 31855"/>
                  <a:gd name="T81" fmla="*/ 3639 h 11955"/>
                  <a:gd name="T82" fmla="*/ 10088 w 31855"/>
                  <a:gd name="T83" fmla="*/ 3589 h 11955"/>
                  <a:gd name="T84" fmla="*/ 15052 w 31855"/>
                  <a:gd name="T85" fmla="*/ 5266 h 11955"/>
                  <a:gd name="T86" fmla="*/ 2734 w 31855"/>
                  <a:gd name="T87" fmla="*/ 4235 h 11955"/>
                  <a:gd name="T88" fmla="*/ 7404 w 31855"/>
                  <a:gd name="T89" fmla="*/ 3899 h 11955"/>
                  <a:gd name="T90" fmla="*/ 12360 w 31855"/>
                  <a:gd name="T91" fmla="*/ 4796 h 11955"/>
                  <a:gd name="T92" fmla="*/ 772 w 31855"/>
                  <a:gd name="T93" fmla="*/ 5442 h 11955"/>
                  <a:gd name="T94" fmla="*/ 712 w 31855"/>
                  <a:gd name="T95" fmla="*/ 6094 h 11955"/>
                  <a:gd name="T96" fmla="*/ 276 w 31855"/>
                  <a:gd name="T97" fmla="*/ 6891 h 11955"/>
                  <a:gd name="T98" fmla="*/ 8310 w 31855"/>
                  <a:gd name="T99" fmla="*/ 6605 h 11955"/>
                  <a:gd name="T100" fmla="*/ 11849 w 31855"/>
                  <a:gd name="T101" fmla="*/ 6991 h 11955"/>
                  <a:gd name="T102" fmla="*/ 14817 w 31855"/>
                  <a:gd name="T103" fmla="*/ 8106 h 11955"/>
                  <a:gd name="T104" fmla="*/ 21557 w 31855"/>
                  <a:gd name="T105" fmla="*/ 11435 h 11955"/>
                  <a:gd name="T106" fmla="*/ 24527 w 31855"/>
                  <a:gd name="T107" fmla="*/ 11721 h 11955"/>
                  <a:gd name="T108" fmla="*/ 23286 w 31855"/>
                  <a:gd name="T109" fmla="*/ 11511 h 11955"/>
                  <a:gd name="T110" fmla="*/ 29331 w 31855"/>
                  <a:gd name="T111" fmla="*/ 11485 h 119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1855" h="11955">
                    <a:moveTo>
                      <a:pt x="31781" y="10966"/>
                    </a:moveTo>
                    <a:lnTo>
                      <a:pt x="31781" y="10966"/>
                    </a:lnTo>
                    <a:cubicBezTo>
                      <a:pt x="31747" y="10940"/>
                      <a:pt x="30933" y="11100"/>
                      <a:pt x="31343" y="10966"/>
                    </a:cubicBezTo>
                    <a:cubicBezTo>
                      <a:pt x="31579" y="10890"/>
                      <a:pt x="30975" y="10940"/>
                      <a:pt x="30824" y="10940"/>
                    </a:cubicBezTo>
                    <a:cubicBezTo>
                      <a:pt x="30748" y="10950"/>
                      <a:pt x="30640" y="10966"/>
                      <a:pt x="30648" y="10916"/>
                    </a:cubicBezTo>
                    <a:cubicBezTo>
                      <a:pt x="30640" y="10950"/>
                      <a:pt x="30798" y="10856"/>
                      <a:pt x="30824" y="10864"/>
                    </a:cubicBezTo>
                    <a:cubicBezTo>
                      <a:pt x="30698" y="10832"/>
                      <a:pt x="30480" y="10882"/>
                      <a:pt x="30338" y="10890"/>
                    </a:cubicBezTo>
                    <a:cubicBezTo>
                      <a:pt x="30178" y="10908"/>
                      <a:pt x="29902" y="11000"/>
                      <a:pt x="29692" y="10966"/>
                    </a:cubicBezTo>
                    <a:cubicBezTo>
                      <a:pt x="29549" y="10950"/>
                      <a:pt x="29934" y="10908"/>
                      <a:pt x="30002" y="10890"/>
                    </a:cubicBezTo>
                    <a:cubicBezTo>
                      <a:pt x="30060" y="10882"/>
                      <a:pt x="30278" y="10856"/>
                      <a:pt x="29952" y="10864"/>
                    </a:cubicBezTo>
                    <a:cubicBezTo>
                      <a:pt x="29583" y="10882"/>
                      <a:pt x="29558" y="10908"/>
                      <a:pt x="29307" y="10890"/>
                    </a:cubicBezTo>
                    <a:cubicBezTo>
                      <a:pt x="29289" y="10890"/>
                      <a:pt x="28384" y="10908"/>
                      <a:pt x="28911" y="10864"/>
                    </a:cubicBezTo>
                    <a:cubicBezTo>
                      <a:pt x="29205" y="10840"/>
                      <a:pt x="29968" y="10782"/>
                      <a:pt x="30312" y="10714"/>
                    </a:cubicBezTo>
                    <a:cubicBezTo>
                      <a:pt x="30404" y="10688"/>
                      <a:pt x="30548" y="10698"/>
                      <a:pt x="30338" y="10688"/>
                    </a:cubicBezTo>
                    <a:cubicBezTo>
                      <a:pt x="30194" y="10672"/>
                      <a:pt x="29893" y="10698"/>
                      <a:pt x="29742" y="10688"/>
                    </a:cubicBezTo>
                    <a:cubicBezTo>
                      <a:pt x="29675" y="10680"/>
                      <a:pt x="29063" y="10722"/>
                      <a:pt x="29483" y="10656"/>
                    </a:cubicBezTo>
                    <a:cubicBezTo>
                      <a:pt x="29499" y="10656"/>
                      <a:pt x="29625" y="10656"/>
                      <a:pt x="29558" y="10630"/>
                    </a:cubicBezTo>
                    <a:cubicBezTo>
                      <a:pt x="29339" y="10562"/>
                      <a:pt x="29121" y="10730"/>
                      <a:pt x="28945" y="10656"/>
                    </a:cubicBezTo>
                    <a:cubicBezTo>
                      <a:pt x="28945" y="10688"/>
                      <a:pt x="28903" y="10672"/>
                      <a:pt x="28945" y="10656"/>
                    </a:cubicBezTo>
                    <a:cubicBezTo>
                      <a:pt x="29717" y="10546"/>
                      <a:pt x="30706" y="10462"/>
                      <a:pt x="31579" y="10320"/>
                    </a:cubicBezTo>
                    <a:cubicBezTo>
                      <a:pt x="31579" y="10320"/>
                      <a:pt x="31771" y="10278"/>
                      <a:pt x="31755" y="10270"/>
                    </a:cubicBezTo>
                    <a:cubicBezTo>
                      <a:pt x="31695" y="10218"/>
                      <a:pt x="31403" y="10336"/>
                      <a:pt x="31469" y="10244"/>
                    </a:cubicBezTo>
                    <a:cubicBezTo>
                      <a:pt x="30874" y="10244"/>
                      <a:pt x="30136" y="10420"/>
                      <a:pt x="29433" y="10454"/>
                    </a:cubicBezTo>
                    <a:cubicBezTo>
                      <a:pt x="29415" y="10454"/>
                      <a:pt x="29155" y="10462"/>
                      <a:pt x="29171" y="10428"/>
                    </a:cubicBezTo>
                    <a:cubicBezTo>
                      <a:pt x="29189" y="10404"/>
                      <a:pt x="29944" y="10362"/>
                      <a:pt x="30028" y="10354"/>
                    </a:cubicBezTo>
                    <a:cubicBezTo>
                      <a:pt x="30254" y="10320"/>
                      <a:pt x="30614" y="10294"/>
                      <a:pt x="30824" y="10244"/>
                    </a:cubicBezTo>
                    <a:cubicBezTo>
                      <a:pt x="30858" y="10236"/>
                      <a:pt x="30908" y="10186"/>
                      <a:pt x="30983" y="10168"/>
                    </a:cubicBezTo>
                    <a:cubicBezTo>
                      <a:pt x="31101" y="10136"/>
                      <a:pt x="31335" y="10136"/>
                      <a:pt x="31519" y="10093"/>
                    </a:cubicBezTo>
                    <a:cubicBezTo>
                      <a:pt x="31781" y="10035"/>
                      <a:pt x="31561" y="10093"/>
                      <a:pt x="31393" y="10043"/>
                    </a:cubicBezTo>
                    <a:cubicBezTo>
                      <a:pt x="31311" y="10010"/>
                      <a:pt x="31487" y="10001"/>
                      <a:pt x="31343" y="9985"/>
                    </a:cubicBezTo>
                    <a:cubicBezTo>
                      <a:pt x="31351" y="9993"/>
                      <a:pt x="31075" y="10052"/>
                      <a:pt x="31109" y="9985"/>
                    </a:cubicBezTo>
                    <a:cubicBezTo>
                      <a:pt x="31117" y="9976"/>
                      <a:pt x="31613" y="9951"/>
                      <a:pt x="31629" y="9884"/>
                    </a:cubicBezTo>
                    <a:cubicBezTo>
                      <a:pt x="31629" y="9884"/>
                      <a:pt x="31511" y="9884"/>
                      <a:pt x="31495" y="9884"/>
                    </a:cubicBezTo>
                    <a:cubicBezTo>
                      <a:pt x="31437" y="9867"/>
                      <a:pt x="31537" y="9843"/>
                      <a:pt x="31445" y="9834"/>
                    </a:cubicBezTo>
                    <a:cubicBezTo>
                      <a:pt x="31259" y="9809"/>
                      <a:pt x="30882" y="9867"/>
                      <a:pt x="30648" y="9884"/>
                    </a:cubicBezTo>
                    <a:cubicBezTo>
                      <a:pt x="30220" y="9917"/>
                      <a:pt x="29926" y="10001"/>
                      <a:pt x="29507" y="10018"/>
                    </a:cubicBezTo>
                    <a:cubicBezTo>
                      <a:pt x="29131" y="10018"/>
                      <a:pt x="29934" y="9917"/>
                      <a:pt x="30002" y="9909"/>
                    </a:cubicBezTo>
                    <a:cubicBezTo>
                      <a:pt x="30194" y="9893"/>
                      <a:pt x="30288" y="9901"/>
                      <a:pt x="30598" y="9834"/>
                    </a:cubicBezTo>
                    <a:cubicBezTo>
                      <a:pt x="30454" y="9809"/>
                      <a:pt x="30304" y="9867"/>
                      <a:pt x="30128" y="9884"/>
                    </a:cubicBezTo>
                    <a:cubicBezTo>
                      <a:pt x="29968" y="9901"/>
                      <a:pt x="29725" y="9951"/>
                      <a:pt x="29667" y="9909"/>
                    </a:cubicBezTo>
                    <a:cubicBezTo>
                      <a:pt x="29683" y="9917"/>
                      <a:pt x="29725" y="9834"/>
                      <a:pt x="29717" y="9834"/>
                    </a:cubicBezTo>
                    <a:cubicBezTo>
                      <a:pt x="29541" y="9817"/>
                      <a:pt x="29650" y="9875"/>
                      <a:pt x="29558" y="9884"/>
                    </a:cubicBezTo>
                    <a:cubicBezTo>
                      <a:pt x="29415" y="9901"/>
                      <a:pt x="28911" y="9893"/>
                      <a:pt x="28761" y="9909"/>
                    </a:cubicBezTo>
                    <a:cubicBezTo>
                      <a:pt x="28610" y="9926"/>
                      <a:pt x="28326" y="9926"/>
                      <a:pt x="28661" y="9884"/>
                    </a:cubicBezTo>
                    <a:cubicBezTo>
                      <a:pt x="28777" y="9875"/>
                      <a:pt x="28953" y="9859"/>
                      <a:pt x="29097" y="9834"/>
                    </a:cubicBezTo>
                    <a:cubicBezTo>
                      <a:pt x="29121" y="9825"/>
                      <a:pt x="29105" y="9791"/>
                      <a:pt x="29147" y="9783"/>
                    </a:cubicBezTo>
                    <a:cubicBezTo>
                      <a:pt x="29457" y="9691"/>
                      <a:pt x="29742" y="9741"/>
                      <a:pt x="30262" y="9675"/>
                    </a:cubicBezTo>
                    <a:cubicBezTo>
                      <a:pt x="30472" y="9649"/>
                      <a:pt x="30958" y="9565"/>
                      <a:pt x="31159" y="9523"/>
                    </a:cubicBezTo>
                    <a:cubicBezTo>
                      <a:pt x="31445" y="9465"/>
                      <a:pt x="31017" y="9533"/>
                      <a:pt x="30774" y="9523"/>
                    </a:cubicBezTo>
                    <a:cubicBezTo>
                      <a:pt x="30682" y="9523"/>
                      <a:pt x="30514" y="9473"/>
                      <a:pt x="30412" y="9473"/>
                    </a:cubicBezTo>
                    <a:cubicBezTo>
                      <a:pt x="30204" y="9473"/>
                      <a:pt x="29952" y="9565"/>
                      <a:pt x="29692" y="9549"/>
                    </a:cubicBezTo>
                    <a:cubicBezTo>
                      <a:pt x="29465" y="9533"/>
                      <a:pt x="29818" y="9507"/>
                      <a:pt x="29868" y="9499"/>
                    </a:cubicBezTo>
                    <a:cubicBezTo>
                      <a:pt x="29952" y="9489"/>
                      <a:pt x="30018" y="9523"/>
                      <a:pt x="30102" y="9473"/>
                    </a:cubicBezTo>
                    <a:cubicBezTo>
                      <a:pt x="29968" y="9499"/>
                      <a:pt x="30068" y="9389"/>
                      <a:pt x="30102" y="9473"/>
                    </a:cubicBezTo>
                    <a:cubicBezTo>
                      <a:pt x="30204" y="9489"/>
                      <a:pt x="30296" y="9457"/>
                      <a:pt x="30312" y="9447"/>
                    </a:cubicBezTo>
                    <a:cubicBezTo>
                      <a:pt x="30320" y="9439"/>
                      <a:pt x="30278" y="9431"/>
                      <a:pt x="30246" y="9423"/>
                    </a:cubicBezTo>
                    <a:cubicBezTo>
                      <a:pt x="30204" y="9431"/>
                      <a:pt x="30178" y="9431"/>
                      <a:pt x="30178" y="9423"/>
                    </a:cubicBezTo>
                    <a:cubicBezTo>
                      <a:pt x="30186" y="9415"/>
                      <a:pt x="30212" y="9415"/>
                      <a:pt x="30246" y="9423"/>
                    </a:cubicBezTo>
                    <a:cubicBezTo>
                      <a:pt x="30388" y="9415"/>
                      <a:pt x="30706" y="9347"/>
                      <a:pt x="30674" y="9313"/>
                    </a:cubicBezTo>
                    <a:cubicBezTo>
                      <a:pt x="30682" y="9331"/>
                      <a:pt x="30254" y="9331"/>
                      <a:pt x="30128" y="9339"/>
                    </a:cubicBezTo>
                    <a:cubicBezTo>
                      <a:pt x="29952" y="9355"/>
                      <a:pt x="29675" y="9439"/>
                      <a:pt x="29433" y="9423"/>
                    </a:cubicBezTo>
                    <a:cubicBezTo>
                      <a:pt x="29223" y="9407"/>
                      <a:pt x="29599" y="9373"/>
                      <a:pt x="29641" y="9373"/>
                    </a:cubicBezTo>
                    <a:cubicBezTo>
                      <a:pt x="29700" y="9365"/>
                      <a:pt x="29759" y="9397"/>
                      <a:pt x="29818" y="9339"/>
                    </a:cubicBezTo>
                    <a:cubicBezTo>
                      <a:pt x="29725" y="9365"/>
                      <a:pt x="28979" y="9389"/>
                      <a:pt x="29331" y="9289"/>
                    </a:cubicBezTo>
                    <a:cubicBezTo>
                      <a:pt x="29399" y="9271"/>
                      <a:pt x="29575" y="9213"/>
                      <a:pt x="29641" y="9187"/>
                    </a:cubicBezTo>
                    <a:cubicBezTo>
                      <a:pt x="29633" y="9187"/>
                      <a:pt x="29675" y="9129"/>
                      <a:pt x="29717" y="9129"/>
                    </a:cubicBezTo>
                    <a:cubicBezTo>
                      <a:pt x="29541" y="9087"/>
                      <a:pt x="28568" y="9213"/>
                      <a:pt x="28350" y="9213"/>
                    </a:cubicBezTo>
                    <a:cubicBezTo>
                      <a:pt x="28066" y="9213"/>
                      <a:pt x="27746" y="9163"/>
                      <a:pt x="27444" y="9187"/>
                    </a:cubicBezTo>
                    <a:cubicBezTo>
                      <a:pt x="27394" y="9187"/>
                      <a:pt x="26949" y="9171"/>
                      <a:pt x="26909" y="9163"/>
                    </a:cubicBezTo>
                    <a:cubicBezTo>
                      <a:pt x="26941" y="9171"/>
                      <a:pt x="27227" y="9155"/>
                      <a:pt x="27159" y="9137"/>
                    </a:cubicBezTo>
                    <a:cubicBezTo>
                      <a:pt x="27201" y="9155"/>
                      <a:pt x="26405" y="9113"/>
                      <a:pt x="26413" y="9113"/>
                    </a:cubicBezTo>
                    <a:cubicBezTo>
                      <a:pt x="26447" y="9079"/>
                      <a:pt x="27177" y="9087"/>
                      <a:pt x="27210" y="9087"/>
                    </a:cubicBezTo>
                    <a:cubicBezTo>
                      <a:pt x="27402" y="9071"/>
                      <a:pt x="27461" y="9095"/>
                      <a:pt x="27680" y="9087"/>
                    </a:cubicBezTo>
                    <a:cubicBezTo>
                      <a:pt x="28200" y="9063"/>
                      <a:pt x="27386" y="9063"/>
                      <a:pt x="27210" y="9063"/>
                    </a:cubicBezTo>
                    <a:cubicBezTo>
                      <a:pt x="27167" y="9063"/>
                      <a:pt x="26791" y="9045"/>
                      <a:pt x="26799" y="9029"/>
                    </a:cubicBezTo>
                    <a:cubicBezTo>
                      <a:pt x="26833" y="8995"/>
                      <a:pt x="27520" y="9020"/>
                      <a:pt x="27654" y="9003"/>
                    </a:cubicBezTo>
                    <a:cubicBezTo>
                      <a:pt x="27704" y="9003"/>
                      <a:pt x="27738" y="8969"/>
                      <a:pt x="27804" y="8953"/>
                    </a:cubicBezTo>
                    <a:cubicBezTo>
                      <a:pt x="28166" y="8903"/>
                      <a:pt x="28777" y="8911"/>
                      <a:pt x="29171" y="8878"/>
                    </a:cubicBezTo>
                    <a:cubicBezTo>
                      <a:pt x="29491" y="8853"/>
                      <a:pt x="28903" y="8886"/>
                      <a:pt x="28945" y="8802"/>
                    </a:cubicBezTo>
                    <a:cubicBezTo>
                      <a:pt x="28945" y="8794"/>
                      <a:pt x="29373" y="8777"/>
                      <a:pt x="29381" y="8777"/>
                    </a:cubicBezTo>
                    <a:cubicBezTo>
                      <a:pt x="29633" y="8752"/>
                      <a:pt x="29944" y="8710"/>
                      <a:pt x="30204" y="8668"/>
                    </a:cubicBezTo>
                    <a:cubicBezTo>
                      <a:pt x="30346" y="8652"/>
                      <a:pt x="30590" y="8676"/>
                      <a:pt x="30538" y="8568"/>
                    </a:cubicBezTo>
                    <a:cubicBezTo>
                      <a:pt x="30506" y="8492"/>
                      <a:pt x="29659" y="8610"/>
                      <a:pt x="29507" y="8618"/>
                    </a:cubicBezTo>
                    <a:cubicBezTo>
                      <a:pt x="29307" y="8635"/>
                      <a:pt x="28903" y="8668"/>
                      <a:pt x="28785" y="8668"/>
                    </a:cubicBezTo>
                    <a:cubicBezTo>
                      <a:pt x="28685" y="8676"/>
                      <a:pt x="28376" y="8710"/>
                      <a:pt x="28250" y="8694"/>
                    </a:cubicBezTo>
                    <a:cubicBezTo>
                      <a:pt x="28232" y="8694"/>
                      <a:pt x="28208" y="8694"/>
                      <a:pt x="28192" y="8668"/>
                    </a:cubicBezTo>
                    <a:cubicBezTo>
                      <a:pt x="28200" y="8685"/>
                      <a:pt x="28224" y="8685"/>
                      <a:pt x="28250" y="8694"/>
                    </a:cubicBezTo>
                    <a:cubicBezTo>
                      <a:pt x="28300" y="8685"/>
                      <a:pt x="28334" y="8602"/>
                      <a:pt x="28266" y="8618"/>
                    </a:cubicBezTo>
                    <a:cubicBezTo>
                      <a:pt x="28543" y="8542"/>
                      <a:pt x="28677" y="8618"/>
                      <a:pt x="28887" y="8568"/>
                    </a:cubicBezTo>
                    <a:cubicBezTo>
                      <a:pt x="29289" y="8468"/>
                      <a:pt x="29926" y="8408"/>
                      <a:pt x="30388" y="8308"/>
                    </a:cubicBezTo>
                    <a:cubicBezTo>
                      <a:pt x="30656" y="8248"/>
                      <a:pt x="30110" y="8292"/>
                      <a:pt x="30002" y="8282"/>
                    </a:cubicBezTo>
                    <a:cubicBezTo>
                      <a:pt x="29926" y="8274"/>
                      <a:pt x="29776" y="8282"/>
                      <a:pt x="29667" y="8282"/>
                    </a:cubicBezTo>
                    <a:cubicBezTo>
                      <a:pt x="29659" y="8282"/>
                      <a:pt x="29331" y="8224"/>
                      <a:pt x="29331" y="8232"/>
                    </a:cubicBezTo>
                    <a:cubicBezTo>
                      <a:pt x="29339" y="8198"/>
                      <a:pt x="30144" y="8114"/>
                      <a:pt x="30262" y="8106"/>
                    </a:cubicBezTo>
                    <a:cubicBezTo>
                      <a:pt x="30236" y="8106"/>
                      <a:pt x="30422" y="8124"/>
                      <a:pt x="30412" y="8082"/>
                    </a:cubicBezTo>
                    <a:cubicBezTo>
                      <a:pt x="30254" y="8030"/>
                      <a:pt x="29742" y="8190"/>
                      <a:pt x="29533" y="8132"/>
                    </a:cubicBezTo>
                    <a:cubicBezTo>
                      <a:pt x="29475" y="8106"/>
                      <a:pt x="29583" y="8082"/>
                      <a:pt x="29483" y="8082"/>
                    </a:cubicBezTo>
                    <a:cubicBezTo>
                      <a:pt x="29407" y="8072"/>
                      <a:pt x="29097" y="8106"/>
                      <a:pt x="29121" y="8082"/>
                    </a:cubicBezTo>
                    <a:cubicBezTo>
                      <a:pt x="29181" y="8006"/>
                      <a:pt x="30028" y="8072"/>
                      <a:pt x="30128" y="7946"/>
                    </a:cubicBezTo>
                    <a:cubicBezTo>
                      <a:pt x="30110" y="7964"/>
                      <a:pt x="29650" y="7972"/>
                      <a:pt x="30028" y="7922"/>
                    </a:cubicBezTo>
                    <a:cubicBezTo>
                      <a:pt x="30120" y="7914"/>
                      <a:pt x="30606" y="7864"/>
                      <a:pt x="30312" y="7822"/>
                    </a:cubicBezTo>
                    <a:cubicBezTo>
                      <a:pt x="30044" y="7780"/>
                      <a:pt x="30522" y="7720"/>
                      <a:pt x="30622" y="7712"/>
                    </a:cubicBezTo>
                    <a:cubicBezTo>
                      <a:pt x="30556" y="7720"/>
                      <a:pt x="30748" y="7754"/>
                      <a:pt x="30774" y="7712"/>
                    </a:cubicBezTo>
                    <a:cubicBezTo>
                      <a:pt x="30816" y="7662"/>
                      <a:pt x="30564" y="7637"/>
                      <a:pt x="30648" y="7662"/>
                    </a:cubicBezTo>
                    <a:cubicBezTo>
                      <a:pt x="30580" y="7637"/>
                      <a:pt x="30598" y="7620"/>
                      <a:pt x="30538" y="7612"/>
                    </a:cubicBezTo>
                    <a:cubicBezTo>
                      <a:pt x="30498" y="7612"/>
                      <a:pt x="29750" y="7720"/>
                      <a:pt x="30228" y="7637"/>
                    </a:cubicBezTo>
                    <a:cubicBezTo>
                      <a:pt x="30572" y="7578"/>
                      <a:pt x="30044" y="7620"/>
                      <a:pt x="30052" y="7537"/>
                    </a:cubicBezTo>
                    <a:cubicBezTo>
                      <a:pt x="30052" y="7562"/>
                      <a:pt x="30178" y="7503"/>
                      <a:pt x="30128" y="7486"/>
                    </a:cubicBezTo>
                    <a:cubicBezTo>
                      <a:pt x="30120" y="7477"/>
                      <a:pt x="30044" y="7545"/>
                      <a:pt x="29893" y="7486"/>
                    </a:cubicBezTo>
                    <a:cubicBezTo>
                      <a:pt x="29842" y="7461"/>
                      <a:pt x="29851" y="7411"/>
                      <a:pt x="29792" y="7403"/>
                    </a:cubicBezTo>
                    <a:cubicBezTo>
                      <a:pt x="29641" y="7385"/>
                      <a:pt x="29533" y="7461"/>
                      <a:pt x="29331" y="7461"/>
                    </a:cubicBezTo>
                    <a:cubicBezTo>
                      <a:pt x="28987" y="7461"/>
                      <a:pt x="28619" y="7445"/>
                      <a:pt x="28242" y="7461"/>
                    </a:cubicBezTo>
                    <a:cubicBezTo>
                      <a:pt x="27319" y="7495"/>
                      <a:pt x="26555" y="7461"/>
                      <a:pt x="25792" y="7436"/>
                    </a:cubicBezTo>
                    <a:cubicBezTo>
                      <a:pt x="25776" y="7427"/>
                      <a:pt x="25508" y="7427"/>
                      <a:pt x="25558" y="7377"/>
                    </a:cubicBezTo>
                    <a:cubicBezTo>
                      <a:pt x="25582" y="7353"/>
                      <a:pt x="25734" y="7403"/>
                      <a:pt x="25818" y="7403"/>
                    </a:cubicBezTo>
                    <a:cubicBezTo>
                      <a:pt x="26086" y="7419"/>
                      <a:pt x="26815" y="7427"/>
                      <a:pt x="27059" y="7436"/>
                    </a:cubicBezTo>
                    <a:cubicBezTo>
                      <a:pt x="27344" y="7436"/>
                      <a:pt x="28074" y="7453"/>
                      <a:pt x="28326" y="7377"/>
                    </a:cubicBezTo>
                    <a:cubicBezTo>
                      <a:pt x="28242" y="7395"/>
                      <a:pt x="28317" y="7243"/>
                      <a:pt x="28400" y="7277"/>
                    </a:cubicBezTo>
                    <a:cubicBezTo>
                      <a:pt x="28200" y="7201"/>
                      <a:pt x="28006" y="7277"/>
                      <a:pt x="27804" y="7277"/>
                    </a:cubicBezTo>
                    <a:cubicBezTo>
                      <a:pt x="27788" y="7277"/>
                      <a:pt x="27260" y="7251"/>
                      <a:pt x="27260" y="7251"/>
                    </a:cubicBezTo>
                    <a:cubicBezTo>
                      <a:pt x="27310" y="7201"/>
                      <a:pt x="27646" y="7251"/>
                      <a:pt x="27680" y="7251"/>
                    </a:cubicBezTo>
                    <a:cubicBezTo>
                      <a:pt x="27990" y="7251"/>
                      <a:pt x="28098" y="7209"/>
                      <a:pt x="28300" y="7175"/>
                    </a:cubicBezTo>
                    <a:cubicBezTo>
                      <a:pt x="28827" y="7075"/>
                      <a:pt x="29659" y="7117"/>
                      <a:pt x="30262" y="6991"/>
                    </a:cubicBezTo>
                    <a:cubicBezTo>
                      <a:pt x="30354" y="6975"/>
                      <a:pt x="30412" y="6941"/>
                      <a:pt x="30598" y="6915"/>
                    </a:cubicBezTo>
                    <a:cubicBezTo>
                      <a:pt x="30841" y="6883"/>
                      <a:pt x="30480" y="6857"/>
                      <a:pt x="30338" y="6865"/>
                    </a:cubicBezTo>
                    <a:cubicBezTo>
                      <a:pt x="29876" y="6891"/>
                      <a:pt x="29608" y="6933"/>
                      <a:pt x="29097" y="6941"/>
                    </a:cubicBezTo>
                    <a:cubicBezTo>
                      <a:pt x="28827" y="6941"/>
                      <a:pt x="29205" y="6883"/>
                      <a:pt x="29331" y="6865"/>
                    </a:cubicBezTo>
                    <a:cubicBezTo>
                      <a:pt x="29599" y="6815"/>
                      <a:pt x="29683" y="6815"/>
                      <a:pt x="30002" y="6757"/>
                    </a:cubicBezTo>
                    <a:cubicBezTo>
                      <a:pt x="30110" y="6739"/>
                      <a:pt x="30278" y="6681"/>
                      <a:pt x="30288" y="6681"/>
                    </a:cubicBezTo>
                    <a:cubicBezTo>
                      <a:pt x="30254" y="6647"/>
                      <a:pt x="29944" y="6731"/>
                      <a:pt x="29893" y="6731"/>
                    </a:cubicBezTo>
                    <a:cubicBezTo>
                      <a:pt x="29289" y="6799"/>
                      <a:pt x="28811" y="6689"/>
                      <a:pt x="28166" y="6705"/>
                    </a:cubicBezTo>
                    <a:cubicBezTo>
                      <a:pt x="27914" y="6715"/>
                      <a:pt x="27620" y="6697"/>
                      <a:pt x="27319" y="6681"/>
                    </a:cubicBezTo>
                    <a:cubicBezTo>
                      <a:pt x="27193" y="6681"/>
                      <a:pt x="26681" y="6673"/>
                      <a:pt x="26699" y="6655"/>
                    </a:cubicBezTo>
                    <a:cubicBezTo>
                      <a:pt x="26749" y="6605"/>
                      <a:pt x="27654" y="6673"/>
                      <a:pt x="27780" y="6655"/>
                    </a:cubicBezTo>
                    <a:cubicBezTo>
                      <a:pt x="28468" y="6589"/>
                      <a:pt x="29289" y="6572"/>
                      <a:pt x="30002" y="6480"/>
                    </a:cubicBezTo>
                    <a:cubicBezTo>
                      <a:pt x="30152" y="6455"/>
                      <a:pt x="30682" y="6371"/>
                      <a:pt x="30338" y="6371"/>
                    </a:cubicBezTo>
                    <a:cubicBezTo>
                      <a:pt x="30320" y="6371"/>
                      <a:pt x="30220" y="6388"/>
                      <a:pt x="30204" y="6371"/>
                    </a:cubicBezTo>
                    <a:cubicBezTo>
                      <a:pt x="30220" y="6388"/>
                      <a:pt x="30270" y="6304"/>
                      <a:pt x="30262" y="6296"/>
                    </a:cubicBezTo>
                    <a:cubicBezTo>
                      <a:pt x="30236" y="6304"/>
                      <a:pt x="29533" y="6329"/>
                      <a:pt x="29926" y="6296"/>
                    </a:cubicBezTo>
                    <a:cubicBezTo>
                      <a:pt x="30018" y="6287"/>
                      <a:pt x="30254" y="6262"/>
                      <a:pt x="30338" y="6220"/>
                    </a:cubicBezTo>
                    <a:cubicBezTo>
                      <a:pt x="30598" y="6086"/>
                      <a:pt x="29725" y="6228"/>
                      <a:pt x="29483" y="6246"/>
                    </a:cubicBezTo>
                    <a:cubicBezTo>
                      <a:pt x="28769" y="6287"/>
                      <a:pt x="28106" y="6287"/>
                      <a:pt x="27319" y="6246"/>
                    </a:cubicBezTo>
                    <a:cubicBezTo>
                      <a:pt x="27177" y="6237"/>
                      <a:pt x="26875" y="6196"/>
                      <a:pt x="26875" y="6196"/>
                    </a:cubicBezTo>
                    <a:cubicBezTo>
                      <a:pt x="26883" y="6178"/>
                      <a:pt x="27796" y="6178"/>
                      <a:pt x="27990" y="6170"/>
                    </a:cubicBezTo>
                    <a:cubicBezTo>
                      <a:pt x="28576" y="6136"/>
                      <a:pt x="28661" y="6162"/>
                      <a:pt x="28937" y="6120"/>
                    </a:cubicBezTo>
                    <a:cubicBezTo>
                      <a:pt x="28911" y="6120"/>
                      <a:pt x="29433" y="6036"/>
                      <a:pt x="29407" y="6010"/>
                    </a:cubicBezTo>
                    <a:cubicBezTo>
                      <a:pt x="29331" y="5962"/>
                      <a:pt x="29155" y="6052"/>
                      <a:pt x="29071" y="6010"/>
                    </a:cubicBezTo>
                    <a:cubicBezTo>
                      <a:pt x="28937" y="6094"/>
                      <a:pt x="28819" y="5978"/>
                      <a:pt x="29071" y="6010"/>
                    </a:cubicBezTo>
                    <a:cubicBezTo>
                      <a:pt x="29323" y="5928"/>
                      <a:pt x="29784" y="5994"/>
                      <a:pt x="30002" y="5911"/>
                    </a:cubicBezTo>
                    <a:cubicBezTo>
                      <a:pt x="30044" y="5895"/>
                      <a:pt x="29994" y="5870"/>
                      <a:pt x="30052" y="5861"/>
                    </a:cubicBezTo>
                    <a:cubicBezTo>
                      <a:pt x="30136" y="5836"/>
                      <a:pt x="30330" y="5811"/>
                      <a:pt x="30312" y="5811"/>
                    </a:cubicBezTo>
                    <a:cubicBezTo>
                      <a:pt x="30320" y="5811"/>
                      <a:pt x="29625" y="5802"/>
                      <a:pt x="29976" y="5728"/>
                    </a:cubicBezTo>
                    <a:cubicBezTo>
                      <a:pt x="30060" y="5710"/>
                      <a:pt x="30338" y="5744"/>
                      <a:pt x="30312" y="5652"/>
                    </a:cubicBezTo>
                    <a:cubicBezTo>
                      <a:pt x="30296" y="5602"/>
                      <a:pt x="29709" y="5694"/>
                      <a:pt x="29533" y="5702"/>
                    </a:cubicBezTo>
                    <a:cubicBezTo>
                      <a:pt x="29147" y="5728"/>
                      <a:pt x="28879" y="5710"/>
                      <a:pt x="28451" y="5728"/>
                    </a:cubicBezTo>
                    <a:cubicBezTo>
                      <a:pt x="28358" y="5736"/>
                      <a:pt x="28192" y="5736"/>
                      <a:pt x="28040" y="5728"/>
                    </a:cubicBezTo>
                    <a:cubicBezTo>
                      <a:pt x="27990" y="5736"/>
                      <a:pt x="27940" y="5728"/>
                      <a:pt x="27880" y="5728"/>
                    </a:cubicBezTo>
                    <a:cubicBezTo>
                      <a:pt x="27754" y="5728"/>
                      <a:pt x="27654" y="5728"/>
                      <a:pt x="27654" y="5728"/>
                    </a:cubicBezTo>
                    <a:cubicBezTo>
                      <a:pt x="27670" y="5710"/>
                      <a:pt x="27772" y="5718"/>
                      <a:pt x="27880" y="5728"/>
                    </a:cubicBezTo>
                    <a:cubicBezTo>
                      <a:pt x="27930" y="5728"/>
                      <a:pt x="27982" y="5728"/>
                      <a:pt x="28040" y="5728"/>
                    </a:cubicBezTo>
                    <a:lnTo>
                      <a:pt x="28040" y="5728"/>
                    </a:lnTo>
                    <a:cubicBezTo>
                      <a:pt x="28284" y="5718"/>
                      <a:pt x="29045" y="5652"/>
                      <a:pt x="29433" y="5626"/>
                    </a:cubicBezTo>
                    <a:cubicBezTo>
                      <a:pt x="29675" y="5610"/>
                      <a:pt x="29633" y="5634"/>
                      <a:pt x="29742" y="5576"/>
                    </a:cubicBezTo>
                    <a:cubicBezTo>
                      <a:pt x="29926" y="5468"/>
                      <a:pt x="29457" y="5568"/>
                      <a:pt x="29307" y="5576"/>
                    </a:cubicBezTo>
                    <a:cubicBezTo>
                      <a:pt x="28652" y="5602"/>
                      <a:pt x="27788" y="5560"/>
                      <a:pt x="27210" y="5526"/>
                    </a:cubicBezTo>
                    <a:cubicBezTo>
                      <a:pt x="26723" y="5492"/>
                      <a:pt x="26455" y="5476"/>
                      <a:pt x="25844" y="5442"/>
                    </a:cubicBezTo>
                    <a:cubicBezTo>
                      <a:pt x="25600" y="5434"/>
                      <a:pt x="24853" y="5458"/>
                      <a:pt x="25096" y="5366"/>
                    </a:cubicBezTo>
                    <a:cubicBezTo>
                      <a:pt x="25214" y="5324"/>
                      <a:pt x="25574" y="5392"/>
                      <a:pt x="25684" y="5392"/>
                    </a:cubicBezTo>
                    <a:cubicBezTo>
                      <a:pt x="25768" y="5392"/>
                      <a:pt x="26321" y="5384"/>
                      <a:pt x="25918" y="5316"/>
                    </a:cubicBezTo>
                    <a:cubicBezTo>
                      <a:pt x="25490" y="5240"/>
                      <a:pt x="26337" y="5282"/>
                      <a:pt x="26329" y="5266"/>
                    </a:cubicBezTo>
                    <a:cubicBezTo>
                      <a:pt x="26313" y="5232"/>
                      <a:pt x="25760" y="5216"/>
                      <a:pt x="25658" y="5216"/>
                    </a:cubicBezTo>
                    <a:cubicBezTo>
                      <a:pt x="25390" y="5198"/>
                      <a:pt x="25104" y="5148"/>
                      <a:pt x="24862" y="5106"/>
                    </a:cubicBezTo>
                    <a:cubicBezTo>
                      <a:pt x="24643" y="5072"/>
                      <a:pt x="25021" y="5056"/>
                      <a:pt x="25072" y="5056"/>
                    </a:cubicBezTo>
                    <a:cubicBezTo>
                      <a:pt x="25348" y="5056"/>
                      <a:pt x="25936" y="5132"/>
                      <a:pt x="26052" y="5106"/>
                    </a:cubicBezTo>
                    <a:cubicBezTo>
                      <a:pt x="26069" y="5106"/>
                      <a:pt x="26019" y="5030"/>
                      <a:pt x="26078" y="5006"/>
                    </a:cubicBezTo>
                    <a:cubicBezTo>
                      <a:pt x="26145" y="4972"/>
                      <a:pt x="26211" y="5022"/>
                      <a:pt x="26329" y="5006"/>
                    </a:cubicBezTo>
                    <a:cubicBezTo>
                      <a:pt x="26395" y="4998"/>
                      <a:pt x="26455" y="4946"/>
                      <a:pt x="26539" y="4930"/>
                    </a:cubicBezTo>
                    <a:cubicBezTo>
                      <a:pt x="26681" y="4896"/>
                      <a:pt x="26865" y="4896"/>
                      <a:pt x="26925" y="4880"/>
                    </a:cubicBezTo>
                    <a:cubicBezTo>
                      <a:pt x="27025" y="4846"/>
                      <a:pt x="26823" y="4846"/>
                      <a:pt x="26975" y="4830"/>
                    </a:cubicBezTo>
                    <a:cubicBezTo>
                      <a:pt x="27327" y="4780"/>
                      <a:pt x="27604" y="4830"/>
                      <a:pt x="27930" y="4830"/>
                    </a:cubicBezTo>
                    <a:cubicBezTo>
                      <a:pt x="28274" y="4830"/>
                      <a:pt x="27654" y="4796"/>
                      <a:pt x="27544" y="4796"/>
                    </a:cubicBezTo>
                    <a:cubicBezTo>
                      <a:pt x="27319" y="4796"/>
                      <a:pt x="27059" y="4780"/>
                      <a:pt x="26875" y="4771"/>
                    </a:cubicBezTo>
                    <a:cubicBezTo>
                      <a:pt x="26891" y="4771"/>
                      <a:pt x="26463" y="4804"/>
                      <a:pt x="26439" y="4746"/>
                    </a:cubicBezTo>
                    <a:cubicBezTo>
                      <a:pt x="26413" y="4687"/>
                      <a:pt x="25936" y="4721"/>
                      <a:pt x="25818" y="4696"/>
                    </a:cubicBezTo>
                    <a:cubicBezTo>
                      <a:pt x="25834" y="4704"/>
                      <a:pt x="25692" y="4621"/>
                      <a:pt x="25684" y="4621"/>
                    </a:cubicBezTo>
                    <a:cubicBezTo>
                      <a:pt x="25718" y="4587"/>
                      <a:pt x="26061" y="4637"/>
                      <a:pt x="26153" y="4645"/>
                    </a:cubicBezTo>
                    <a:cubicBezTo>
                      <a:pt x="26849" y="4679"/>
                      <a:pt x="27302" y="4671"/>
                      <a:pt x="27704" y="4671"/>
                    </a:cubicBezTo>
                    <a:cubicBezTo>
                      <a:pt x="27982" y="4671"/>
                      <a:pt x="28426" y="4671"/>
                      <a:pt x="28677" y="4637"/>
                    </a:cubicBezTo>
                    <a:cubicBezTo>
                      <a:pt x="28551" y="4645"/>
                      <a:pt x="28769" y="4537"/>
                      <a:pt x="28837" y="4571"/>
                    </a:cubicBezTo>
                    <a:cubicBezTo>
                      <a:pt x="28811" y="4553"/>
                      <a:pt x="28693" y="4545"/>
                      <a:pt x="28661" y="4545"/>
                    </a:cubicBezTo>
                    <a:cubicBezTo>
                      <a:pt x="28224" y="4537"/>
                      <a:pt x="27227" y="4604"/>
                      <a:pt x="26539" y="4571"/>
                    </a:cubicBezTo>
                    <a:cubicBezTo>
                      <a:pt x="26329" y="4561"/>
                      <a:pt x="25977" y="4579"/>
                      <a:pt x="25776" y="4511"/>
                    </a:cubicBezTo>
                    <a:cubicBezTo>
                      <a:pt x="25768" y="4511"/>
                      <a:pt x="25742" y="4503"/>
                      <a:pt x="25718" y="4487"/>
                    </a:cubicBezTo>
                    <a:cubicBezTo>
                      <a:pt x="25734" y="4503"/>
                      <a:pt x="25750" y="4503"/>
                      <a:pt x="25776" y="4511"/>
                    </a:cubicBezTo>
                    <a:cubicBezTo>
                      <a:pt x="25802" y="4511"/>
                      <a:pt x="25750" y="4461"/>
                      <a:pt x="25708" y="4437"/>
                    </a:cubicBezTo>
                    <a:cubicBezTo>
                      <a:pt x="25684" y="4445"/>
                      <a:pt x="25658" y="4445"/>
                      <a:pt x="25658" y="4437"/>
                    </a:cubicBezTo>
                    <a:cubicBezTo>
                      <a:pt x="25666" y="4419"/>
                      <a:pt x="25684" y="4427"/>
                      <a:pt x="25708" y="4437"/>
                    </a:cubicBezTo>
                    <a:cubicBezTo>
                      <a:pt x="25742" y="4437"/>
                      <a:pt x="25784" y="4419"/>
                      <a:pt x="25768" y="4411"/>
                    </a:cubicBezTo>
                    <a:cubicBezTo>
                      <a:pt x="25692" y="4377"/>
                      <a:pt x="25600" y="4403"/>
                      <a:pt x="25508" y="4385"/>
                    </a:cubicBezTo>
                    <a:cubicBezTo>
                      <a:pt x="25332" y="4353"/>
                      <a:pt x="25122" y="4285"/>
                      <a:pt x="24937" y="4259"/>
                    </a:cubicBezTo>
                    <a:cubicBezTo>
                      <a:pt x="24643" y="4217"/>
                      <a:pt x="24309" y="4185"/>
                      <a:pt x="23981" y="4125"/>
                    </a:cubicBezTo>
                    <a:cubicBezTo>
                      <a:pt x="23780" y="4091"/>
                      <a:pt x="23981" y="4067"/>
                      <a:pt x="24007" y="4075"/>
                    </a:cubicBezTo>
                    <a:cubicBezTo>
                      <a:pt x="23981" y="4067"/>
                      <a:pt x="23855" y="4033"/>
                      <a:pt x="23830" y="4025"/>
                    </a:cubicBezTo>
                    <a:cubicBezTo>
                      <a:pt x="23412" y="3941"/>
                      <a:pt x="23008" y="3933"/>
                      <a:pt x="22640" y="3841"/>
                    </a:cubicBezTo>
                    <a:cubicBezTo>
                      <a:pt x="22463" y="3807"/>
                      <a:pt x="22271" y="3739"/>
                      <a:pt x="22095" y="3689"/>
                    </a:cubicBezTo>
                    <a:cubicBezTo>
                      <a:pt x="21767" y="3597"/>
                      <a:pt x="21499" y="3480"/>
                      <a:pt x="21197" y="3354"/>
                    </a:cubicBezTo>
                    <a:cubicBezTo>
                      <a:pt x="19805" y="2768"/>
                      <a:pt x="18732" y="1895"/>
                      <a:pt x="17474" y="1107"/>
                    </a:cubicBezTo>
                    <a:cubicBezTo>
                      <a:pt x="17265" y="974"/>
                      <a:pt x="17037" y="830"/>
                      <a:pt x="16803" y="696"/>
                    </a:cubicBezTo>
                    <a:cubicBezTo>
                      <a:pt x="16577" y="562"/>
                      <a:pt x="16325" y="386"/>
                      <a:pt x="16108" y="310"/>
                    </a:cubicBezTo>
                    <a:cubicBezTo>
                      <a:pt x="16040" y="286"/>
                      <a:pt x="15966" y="302"/>
                      <a:pt x="15899" y="286"/>
                    </a:cubicBezTo>
                    <a:cubicBezTo>
                      <a:pt x="15840" y="260"/>
                      <a:pt x="15782" y="202"/>
                      <a:pt x="15724" y="176"/>
                    </a:cubicBezTo>
                    <a:cubicBezTo>
                      <a:pt x="15622" y="142"/>
                      <a:pt x="15506" y="142"/>
                      <a:pt x="15388" y="101"/>
                    </a:cubicBezTo>
                    <a:cubicBezTo>
                      <a:pt x="15278" y="68"/>
                      <a:pt x="15202" y="0"/>
                      <a:pt x="15078" y="0"/>
                    </a:cubicBezTo>
                    <a:cubicBezTo>
                      <a:pt x="15128" y="76"/>
                      <a:pt x="15422" y="110"/>
                      <a:pt x="15362" y="176"/>
                    </a:cubicBezTo>
                    <a:cubicBezTo>
                      <a:pt x="15346" y="194"/>
                      <a:pt x="15202" y="184"/>
                      <a:pt x="15202" y="176"/>
                    </a:cubicBezTo>
                    <a:cubicBezTo>
                      <a:pt x="15220" y="210"/>
                      <a:pt x="15548" y="378"/>
                      <a:pt x="15464" y="412"/>
                    </a:cubicBezTo>
                    <a:cubicBezTo>
                      <a:pt x="15472" y="402"/>
                      <a:pt x="14683" y="92"/>
                      <a:pt x="15078" y="310"/>
                    </a:cubicBezTo>
                    <a:cubicBezTo>
                      <a:pt x="15186" y="370"/>
                      <a:pt x="15338" y="394"/>
                      <a:pt x="15438" y="486"/>
                    </a:cubicBezTo>
                    <a:cubicBezTo>
                      <a:pt x="15548" y="462"/>
                      <a:pt x="15446" y="562"/>
                      <a:pt x="15438" y="486"/>
                    </a:cubicBezTo>
                    <a:cubicBezTo>
                      <a:pt x="15044" y="428"/>
                      <a:pt x="14776" y="260"/>
                      <a:pt x="14407" y="176"/>
                    </a:cubicBezTo>
                    <a:cubicBezTo>
                      <a:pt x="14155" y="210"/>
                      <a:pt x="14599" y="360"/>
                      <a:pt x="14691" y="412"/>
                    </a:cubicBezTo>
                    <a:cubicBezTo>
                      <a:pt x="15010" y="580"/>
                      <a:pt x="15430" y="924"/>
                      <a:pt x="15698" y="1032"/>
                    </a:cubicBezTo>
                    <a:cubicBezTo>
                      <a:pt x="15807" y="1006"/>
                      <a:pt x="15698" y="1107"/>
                      <a:pt x="15698" y="1032"/>
                    </a:cubicBezTo>
                    <a:cubicBezTo>
                      <a:pt x="15430" y="1066"/>
                      <a:pt x="15036" y="822"/>
                      <a:pt x="14691" y="722"/>
                    </a:cubicBezTo>
                    <a:cubicBezTo>
                      <a:pt x="14473" y="654"/>
                      <a:pt x="14776" y="814"/>
                      <a:pt x="14842" y="848"/>
                    </a:cubicBezTo>
                    <a:cubicBezTo>
                      <a:pt x="15404" y="1124"/>
                      <a:pt x="16016" y="1375"/>
                      <a:pt x="16543" y="1677"/>
                    </a:cubicBezTo>
                    <a:cubicBezTo>
                      <a:pt x="18278" y="2658"/>
                      <a:pt x="19571" y="3915"/>
                      <a:pt x="21607" y="4621"/>
                    </a:cubicBezTo>
                    <a:cubicBezTo>
                      <a:pt x="21859" y="4704"/>
                      <a:pt x="22103" y="4729"/>
                      <a:pt x="22153" y="4796"/>
                    </a:cubicBezTo>
                    <a:cubicBezTo>
                      <a:pt x="22145" y="4788"/>
                      <a:pt x="22087" y="4813"/>
                      <a:pt x="22069" y="4796"/>
                    </a:cubicBezTo>
                    <a:cubicBezTo>
                      <a:pt x="22405" y="4914"/>
                      <a:pt x="22816" y="4956"/>
                      <a:pt x="23160" y="5056"/>
                    </a:cubicBezTo>
                    <a:cubicBezTo>
                      <a:pt x="23194" y="5072"/>
                      <a:pt x="23294" y="5030"/>
                      <a:pt x="23286" y="5082"/>
                    </a:cubicBezTo>
                    <a:cubicBezTo>
                      <a:pt x="23504" y="5056"/>
                      <a:pt x="23394" y="5164"/>
                      <a:pt x="23286" y="5082"/>
                    </a:cubicBezTo>
                    <a:cubicBezTo>
                      <a:pt x="23252" y="5072"/>
                      <a:pt x="23152" y="5114"/>
                      <a:pt x="23160" y="5056"/>
                    </a:cubicBezTo>
                    <a:cubicBezTo>
                      <a:pt x="22840" y="5048"/>
                      <a:pt x="22287" y="4888"/>
                      <a:pt x="21943" y="4796"/>
                    </a:cubicBezTo>
                    <a:cubicBezTo>
                      <a:pt x="21859" y="4780"/>
                      <a:pt x="21557" y="4696"/>
                      <a:pt x="21557" y="4696"/>
                    </a:cubicBezTo>
                    <a:cubicBezTo>
                      <a:pt x="21575" y="4687"/>
                      <a:pt x="21591" y="4679"/>
                      <a:pt x="21607" y="4679"/>
                    </a:cubicBezTo>
                    <a:cubicBezTo>
                      <a:pt x="20854" y="4469"/>
                      <a:pt x="20140" y="4109"/>
                      <a:pt x="19511" y="3715"/>
                    </a:cubicBezTo>
                    <a:cubicBezTo>
                      <a:pt x="18246" y="2926"/>
                      <a:pt x="16995" y="1921"/>
                      <a:pt x="15514" y="1291"/>
                    </a:cubicBezTo>
                    <a:cubicBezTo>
                      <a:pt x="14960" y="1049"/>
                      <a:pt x="14399" y="856"/>
                      <a:pt x="13761" y="646"/>
                    </a:cubicBezTo>
                    <a:cubicBezTo>
                      <a:pt x="13559" y="580"/>
                      <a:pt x="13358" y="470"/>
                      <a:pt x="13166" y="436"/>
                    </a:cubicBezTo>
                    <a:cubicBezTo>
                      <a:pt x="12712" y="344"/>
                      <a:pt x="13367" y="654"/>
                      <a:pt x="13476" y="696"/>
                    </a:cubicBezTo>
                    <a:cubicBezTo>
                      <a:pt x="13618" y="748"/>
                      <a:pt x="13777" y="798"/>
                      <a:pt x="13937" y="872"/>
                    </a:cubicBezTo>
                    <a:cubicBezTo>
                      <a:pt x="14105" y="956"/>
                      <a:pt x="13743" y="840"/>
                      <a:pt x="13627" y="798"/>
                    </a:cubicBezTo>
                    <a:cubicBezTo>
                      <a:pt x="13509" y="756"/>
                      <a:pt x="13408" y="730"/>
                      <a:pt x="13292" y="696"/>
                    </a:cubicBezTo>
                    <a:cubicBezTo>
                      <a:pt x="13098" y="630"/>
                      <a:pt x="12285" y="394"/>
                      <a:pt x="12730" y="646"/>
                    </a:cubicBezTo>
                    <a:cubicBezTo>
                      <a:pt x="13040" y="814"/>
                      <a:pt x="13408" y="830"/>
                      <a:pt x="13761" y="982"/>
                    </a:cubicBezTo>
                    <a:cubicBezTo>
                      <a:pt x="13929" y="1049"/>
                      <a:pt x="13609" y="1024"/>
                      <a:pt x="13501" y="1006"/>
                    </a:cubicBezTo>
                    <a:cubicBezTo>
                      <a:pt x="13375" y="982"/>
                      <a:pt x="13242" y="890"/>
                      <a:pt x="13064" y="898"/>
                    </a:cubicBezTo>
                    <a:cubicBezTo>
                      <a:pt x="13024" y="848"/>
                      <a:pt x="12964" y="882"/>
                      <a:pt x="12972" y="898"/>
                    </a:cubicBezTo>
                    <a:cubicBezTo>
                      <a:pt x="12478" y="872"/>
                      <a:pt x="11791" y="730"/>
                      <a:pt x="11178" y="672"/>
                    </a:cubicBezTo>
                    <a:cubicBezTo>
                      <a:pt x="11010" y="654"/>
                      <a:pt x="11303" y="738"/>
                      <a:pt x="11329" y="748"/>
                    </a:cubicBezTo>
                    <a:cubicBezTo>
                      <a:pt x="11681" y="822"/>
                      <a:pt x="12444" y="990"/>
                      <a:pt x="12780" y="1082"/>
                    </a:cubicBezTo>
                    <a:cubicBezTo>
                      <a:pt x="13459" y="1258"/>
                      <a:pt x="13945" y="1417"/>
                      <a:pt x="14247" y="1627"/>
                    </a:cubicBezTo>
                    <a:cubicBezTo>
                      <a:pt x="14221" y="1611"/>
                      <a:pt x="14163" y="1635"/>
                      <a:pt x="14171" y="1653"/>
                    </a:cubicBezTo>
                    <a:cubicBezTo>
                      <a:pt x="14197" y="1669"/>
                      <a:pt x="14473" y="1727"/>
                      <a:pt x="14357" y="1753"/>
                    </a:cubicBezTo>
                    <a:cubicBezTo>
                      <a:pt x="14289" y="1761"/>
                      <a:pt x="14037" y="1611"/>
                      <a:pt x="13987" y="1601"/>
                    </a:cubicBezTo>
                    <a:cubicBezTo>
                      <a:pt x="13903" y="1577"/>
                      <a:pt x="13827" y="1611"/>
                      <a:pt x="13761" y="1601"/>
                    </a:cubicBezTo>
                    <a:cubicBezTo>
                      <a:pt x="13618" y="1577"/>
                      <a:pt x="13509" y="1467"/>
                      <a:pt x="13316" y="1467"/>
                    </a:cubicBezTo>
                    <a:cubicBezTo>
                      <a:pt x="13476" y="1551"/>
                      <a:pt x="13627" y="1643"/>
                      <a:pt x="13785" y="1727"/>
                    </a:cubicBezTo>
                    <a:cubicBezTo>
                      <a:pt x="13819" y="1727"/>
                      <a:pt x="13803" y="1761"/>
                      <a:pt x="13785" y="1727"/>
                    </a:cubicBezTo>
                    <a:cubicBezTo>
                      <a:pt x="13467" y="1661"/>
                      <a:pt x="13224" y="1509"/>
                      <a:pt x="12880" y="1467"/>
                    </a:cubicBezTo>
                    <a:cubicBezTo>
                      <a:pt x="13224" y="1569"/>
                      <a:pt x="13543" y="1703"/>
                      <a:pt x="13861" y="1853"/>
                    </a:cubicBezTo>
                    <a:cubicBezTo>
                      <a:pt x="13987" y="1921"/>
                      <a:pt x="13609" y="1795"/>
                      <a:pt x="13551" y="1777"/>
                    </a:cubicBezTo>
                    <a:cubicBezTo>
                      <a:pt x="12812" y="1527"/>
                      <a:pt x="12125" y="1341"/>
                      <a:pt x="11228" y="1208"/>
                    </a:cubicBezTo>
                    <a:cubicBezTo>
                      <a:pt x="10852" y="1158"/>
                      <a:pt x="11371" y="1275"/>
                      <a:pt x="11463" y="1291"/>
                    </a:cubicBezTo>
                    <a:cubicBezTo>
                      <a:pt x="11823" y="1359"/>
                      <a:pt x="12134" y="1417"/>
                      <a:pt x="12520" y="1519"/>
                    </a:cubicBezTo>
                    <a:cubicBezTo>
                      <a:pt x="12762" y="1585"/>
                      <a:pt x="12159" y="1519"/>
                      <a:pt x="12159" y="1519"/>
                    </a:cubicBezTo>
                    <a:cubicBezTo>
                      <a:pt x="12159" y="1551"/>
                      <a:pt x="12822" y="1719"/>
                      <a:pt x="12856" y="1727"/>
                    </a:cubicBezTo>
                    <a:cubicBezTo>
                      <a:pt x="13148" y="1811"/>
                      <a:pt x="13282" y="1845"/>
                      <a:pt x="13501" y="1963"/>
                    </a:cubicBezTo>
                    <a:cubicBezTo>
                      <a:pt x="13534" y="1963"/>
                      <a:pt x="13576" y="1955"/>
                      <a:pt x="13576" y="1987"/>
                    </a:cubicBezTo>
                    <a:cubicBezTo>
                      <a:pt x="13609" y="1987"/>
                      <a:pt x="13651" y="1979"/>
                      <a:pt x="13651" y="2013"/>
                    </a:cubicBezTo>
                    <a:cubicBezTo>
                      <a:pt x="13761" y="1987"/>
                      <a:pt x="13659" y="2089"/>
                      <a:pt x="13651" y="2013"/>
                    </a:cubicBezTo>
                    <a:cubicBezTo>
                      <a:pt x="13627" y="2005"/>
                      <a:pt x="13585" y="2013"/>
                      <a:pt x="13576" y="1987"/>
                    </a:cubicBezTo>
                    <a:cubicBezTo>
                      <a:pt x="13551" y="1979"/>
                      <a:pt x="13501" y="1987"/>
                      <a:pt x="13501" y="1963"/>
                    </a:cubicBezTo>
                    <a:cubicBezTo>
                      <a:pt x="13300" y="1945"/>
                      <a:pt x="12822" y="1727"/>
                      <a:pt x="12520" y="1727"/>
                    </a:cubicBezTo>
                    <a:cubicBezTo>
                      <a:pt x="12377" y="1727"/>
                      <a:pt x="12444" y="1803"/>
                      <a:pt x="12620" y="1803"/>
                    </a:cubicBezTo>
                    <a:cubicBezTo>
                      <a:pt x="12628" y="1727"/>
                      <a:pt x="12730" y="1829"/>
                      <a:pt x="12620" y="1803"/>
                    </a:cubicBezTo>
                    <a:cubicBezTo>
                      <a:pt x="13090" y="1987"/>
                      <a:pt x="13568" y="2147"/>
                      <a:pt x="13987" y="2373"/>
                    </a:cubicBezTo>
                    <a:cubicBezTo>
                      <a:pt x="14021" y="2373"/>
                      <a:pt x="14063" y="2365"/>
                      <a:pt x="14071" y="2398"/>
                    </a:cubicBezTo>
                    <a:cubicBezTo>
                      <a:pt x="14097" y="2407"/>
                      <a:pt x="14139" y="2390"/>
                      <a:pt x="14147" y="2424"/>
                    </a:cubicBezTo>
                    <a:cubicBezTo>
                      <a:pt x="14181" y="2424"/>
                      <a:pt x="14163" y="2466"/>
                      <a:pt x="14147" y="2424"/>
                    </a:cubicBezTo>
                    <a:cubicBezTo>
                      <a:pt x="14113" y="2424"/>
                      <a:pt x="14071" y="2432"/>
                      <a:pt x="14071" y="2398"/>
                    </a:cubicBezTo>
                    <a:cubicBezTo>
                      <a:pt x="14037" y="2398"/>
                      <a:pt x="13995" y="2407"/>
                      <a:pt x="13987" y="2373"/>
                    </a:cubicBezTo>
                    <a:cubicBezTo>
                      <a:pt x="13074" y="2081"/>
                      <a:pt x="12151" y="1787"/>
                      <a:pt x="11069" y="1653"/>
                    </a:cubicBezTo>
                    <a:cubicBezTo>
                      <a:pt x="11153" y="1685"/>
                      <a:pt x="11581" y="1761"/>
                      <a:pt x="11773" y="1803"/>
                    </a:cubicBezTo>
                    <a:cubicBezTo>
                      <a:pt x="11949" y="1845"/>
                      <a:pt x="11715" y="1853"/>
                      <a:pt x="11715" y="1853"/>
                    </a:cubicBezTo>
                    <a:cubicBezTo>
                      <a:pt x="11773" y="1879"/>
                      <a:pt x="11899" y="1887"/>
                      <a:pt x="11975" y="1913"/>
                    </a:cubicBezTo>
                    <a:cubicBezTo>
                      <a:pt x="13174" y="2231"/>
                      <a:pt x="14247" y="2608"/>
                      <a:pt x="15278" y="3120"/>
                    </a:cubicBezTo>
                    <a:cubicBezTo>
                      <a:pt x="16141" y="3547"/>
                      <a:pt x="16769" y="3967"/>
                      <a:pt x="17550" y="4487"/>
                    </a:cubicBezTo>
                    <a:cubicBezTo>
                      <a:pt x="17667" y="4571"/>
                      <a:pt x="18002" y="4771"/>
                      <a:pt x="18170" y="4930"/>
                    </a:cubicBezTo>
                    <a:cubicBezTo>
                      <a:pt x="18196" y="4946"/>
                      <a:pt x="18246" y="4964"/>
                      <a:pt x="18196" y="4980"/>
                    </a:cubicBezTo>
                    <a:cubicBezTo>
                      <a:pt x="18112" y="5006"/>
                      <a:pt x="17566" y="4587"/>
                      <a:pt x="17449" y="4519"/>
                    </a:cubicBezTo>
                    <a:cubicBezTo>
                      <a:pt x="16711" y="4051"/>
                      <a:pt x="16066" y="3606"/>
                      <a:pt x="15152" y="3228"/>
                    </a:cubicBezTo>
                    <a:cubicBezTo>
                      <a:pt x="14625" y="3002"/>
                      <a:pt x="14021" y="2742"/>
                      <a:pt x="13425" y="2549"/>
                    </a:cubicBezTo>
                    <a:cubicBezTo>
                      <a:pt x="12620" y="2306"/>
                      <a:pt x="11949" y="2105"/>
                      <a:pt x="10994" y="2089"/>
                    </a:cubicBezTo>
                    <a:cubicBezTo>
                      <a:pt x="11303" y="2173"/>
                      <a:pt x="11673" y="2197"/>
                      <a:pt x="11949" y="2323"/>
                    </a:cubicBezTo>
                    <a:cubicBezTo>
                      <a:pt x="12051" y="2323"/>
                      <a:pt x="12125" y="2331"/>
                      <a:pt x="12185" y="2373"/>
                    </a:cubicBezTo>
                    <a:cubicBezTo>
                      <a:pt x="12318" y="2348"/>
                      <a:pt x="12218" y="2448"/>
                      <a:pt x="12185" y="2373"/>
                    </a:cubicBezTo>
                    <a:cubicBezTo>
                      <a:pt x="12084" y="2373"/>
                      <a:pt x="12009" y="2365"/>
                      <a:pt x="11949" y="2323"/>
                    </a:cubicBezTo>
                    <a:cubicBezTo>
                      <a:pt x="11823" y="2323"/>
                      <a:pt x="11371" y="2189"/>
                      <a:pt x="11153" y="2189"/>
                    </a:cubicBezTo>
                    <a:cubicBezTo>
                      <a:pt x="10910" y="2189"/>
                      <a:pt x="11195" y="2223"/>
                      <a:pt x="11253" y="2273"/>
                    </a:cubicBezTo>
                    <a:cubicBezTo>
                      <a:pt x="11421" y="2239"/>
                      <a:pt x="11311" y="2348"/>
                      <a:pt x="11253" y="2273"/>
                    </a:cubicBezTo>
                    <a:cubicBezTo>
                      <a:pt x="11027" y="2247"/>
                      <a:pt x="10952" y="2214"/>
                      <a:pt x="10792" y="2247"/>
                    </a:cubicBezTo>
                    <a:cubicBezTo>
                      <a:pt x="10800" y="2239"/>
                      <a:pt x="10952" y="2239"/>
                      <a:pt x="10944" y="2273"/>
                    </a:cubicBezTo>
                    <a:cubicBezTo>
                      <a:pt x="10926" y="2323"/>
                      <a:pt x="10374" y="2273"/>
                      <a:pt x="10684" y="2373"/>
                    </a:cubicBezTo>
                    <a:cubicBezTo>
                      <a:pt x="10884" y="2432"/>
                      <a:pt x="11203" y="2448"/>
                      <a:pt x="11405" y="2498"/>
                    </a:cubicBezTo>
                    <a:cubicBezTo>
                      <a:pt x="11571" y="2540"/>
                      <a:pt x="11807" y="2642"/>
                      <a:pt x="12051" y="2708"/>
                    </a:cubicBezTo>
                    <a:cubicBezTo>
                      <a:pt x="12143" y="2734"/>
                      <a:pt x="12335" y="2768"/>
                      <a:pt x="12444" y="2810"/>
                    </a:cubicBezTo>
                    <a:cubicBezTo>
                      <a:pt x="12746" y="2926"/>
                      <a:pt x="12243" y="2784"/>
                      <a:pt x="12109" y="2758"/>
                    </a:cubicBezTo>
                    <a:cubicBezTo>
                      <a:pt x="11765" y="2692"/>
                      <a:pt x="11639" y="2692"/>
                      <a:pt x="11279" y="2658"/>
                    </a:cubicBezTo>
                    <a:cubicBezTo>
                      <a:pt x="11136" y="2642"/>
                      <a:pt x="10784" y="2616"/>
                      <a:pt x="11069" y="2708"/>
                    </a:cubicBezTo>
                    <a:cubicBezTo>
                      <a:pt x="11447" y="2826"/>
                      <a:pt x="11823" y="2842"/>
                      <a:pt x="12209" y="2994"/>
                    </a:cubicBezTo>
                    <a:cubicBezTo>
                      <a:pt x="12444" y="3086"/>
                      <a:pt x="11925" y="2960"/>
                      <a:pt x="11689" y="2918"/>
                    </a:cubicBezTo>
                    <a:cubicBezTo>
                      <a:pt x="11555" y="2884"/>
                      <a:pt x="10792" y="2800"/>
                      <a:pt x="11203" y="2918"/>
                    </a:cubicBezTo>
                    <a:cubicBezTo>
                      <a:pt x="11287" y="2944"/>
                      <a:pt x="11631" y="3002"/>
                      <a:pt x="11615" y="3018"/>
                    </a:cubicBezTo>
                    <a:cubicBezTo>
                      <a:pt x="11571" y="3062"/>
                      <a:pt x="11303" y="2994"/>
                      <a:pt x="11279" y="2994"/>
                    </a:cubicBezTo>
                    <a:cubicBezTo>
                      <a:pt x="10742" y="2918"/>
                      <a:pt x="10256" y="2876"/>
                      <a:pt x="9677" y="2834"/>
                    </a:cubicBezTo>
                    <a:cubicBezTo>
                      <a:pt x="9485" y="2826"/>
                      <a:pt x="9367" y="2800"/>
                      <a:pt x="9215" y="2810"/>
                    </a:cubicBezTo>
                    <a:cubicBezTo>
                      <a:pt x="9207" y="2810"/>
                      <a:pt x="9107" y="2842"/>
                      <a:pt x="9107" y="2860"/>
                    </a:cubicBezTo>
                    <a:cubicBezTo>
                      <a:pt x="9123" y="2894"/>
                      <a:pt x="10180" y="3028"/>
                      <a:pt x="10248" y="3044"/>
                    </a:cubicBezTo>
                    <a:cubicBezTo>
                      <a:pt x="10792" y="3162"/>
                      <a:pt x="10826" y="3154"/>
                      <a:pt x="11329" y="3254"/>
                    </a:cubicBezTo>
                    <a:cubicBezTo>
                      <a:pt x="12117" y="3404"/>
                      <a:pt x="12646" y="3564"/>
                      <a:pt x="13342" y="3815"/>
                    </a:cubicBezTo>
                    <a:cubicBezTo>
                      <a:pt x="13450" y="3789"/>
                      <a:pt x="13350" y="3899"/>
                      <a:pt x="13342" y="3815"/>
                    </a:cubicBezTo>
                    <a:cubicBezTo>
                      <a:pt x="12562" y="3614"/>
                      <a:pt x="11849" y="3354"/>
                      <a:pt x="10944" y="3280"/>
                    </a:cubicBezTo>
                    <a:cubicBezTo>
                      <a:pt x="10860" y="3196"/>
                      <a:pt x="10750" y="3304"/>
                      <a:pt x="10944" y="3280"/>
                    </a:cubicBezTo>
                    <a:cubicBezTo>
                      <a:pt x="10960" y="3288"/>
                      <a:pt x="11531" y="3438"/>
                      <a:pt x="11539" y="3430"/>
                    </a:cubicBezTo>
                    <a:cubicBezTo>
                      <a:pt x="11521" y="3446"/>
                      <a:pt x="10768" y="3354"/>
                      <a:pt x="11203" y="3505"/>
                    </a:cubicBezTo>
                    <a:cubicBezTo>
                      <a:pt x="11353" y="3564"/>
                      <a:pt x="11563" y="3597"/>
                      <a:pt x="11773" y="3639"/>
                    </a:cubicBezTo>
                    <a:cubicBezTo>
                      <a:pt x="12017" y="3689"/>
                      <a:pt x="11949" y="3681"/>
                      <a:pt x="12084" y="3715"/>
                    </a:cubicBezTo>
                    <a:cubicBezTo>
                      <a:pt x="12344" y="3789"/>
                      <a:pt x="11773" y="3673"/>
                      <a:pt x="11749" y="3665"/>
                    </a:cubicBezTo>
                    <a:cubicBezTo>
                      <a:pt x="11363" y="3589"/>
                      <a:pt x="10944" y="3514"/>
                      <a:pt x="10482" y="3480"/>
                    </a:cubicBezTo>
                    <a:cubicBezTo>
                      <a:pt x="11497" y="3715"/>
                      <a:pt x="12670" y="3941"/>
                      <a:pt x="13651" y="4311"/>
                    </a:cubicBezTo>
                    <a:cubicBezTo>
                      <a:pt x="13887" y="4393"/>
                      <a:pt x="14139" y="4469"/>
                      <a:pt x="14323" y="4621"/>
                    </a:cubicBezTo>
                    <a:cubicBezTo>
                      <a:pt x="14431" y="4595"/>
                      <a:pt x="14331" y="4696"/>
                      <a:pt x="14323" y="4621"/>
                    </a:cubicBezTo>
                    <a:cubicBezTo>
                      <a:pt x="13408" y="4277"/>
                      <a:pt x="12377" y="3925"/>
                      <a:pt x="11253" y="3739"/>
                    </a:cubicBezTo>
                    <a:cubicBezTo>
                      <a:pt x="10868" y="3681"/>
                      <a:pt x="10456" y="3606"/>
                      <a:pt x="10088" y="3589"/>
                    </a:cubicBezTo>
                    <a:cubicBezTo>
                      <a:pt x="10054" y="3581"/>
                      <a:pt x="9870" y="3564"/>
                      <a:pt x="9836" y="3606"/>
                    </a:cubicBezTo>
                    <a:cubicBezTo>
                      <a:pt x="9878" y="3581"/>
                      <a:pt x="10146" y="3656"/>
                      <a:pt x="10130" y="3665"/>
                    </a:cubicBezTo>
                    <a:cubicBezTo>
                      <a:pt x="10280" y="3681"/>
                      <a:pt x="10448" y="3689"/>
                      <a:pt x="10632" y="3739"/>
                    </a:cubicBezTo>
                    <a:cubicBezTo>
                      <a:pt x="10792" y="3781"/>
                      <a:pt x="10910" y="3857"/>
                      <a:pt x="10582" y="3815"/>
                    </a:cubicBezTo>
                    <a:cubicBezTo>
                      <a:pt x="10112" y="3757"/>
                      <a:pt x="10834" y="3873"/>
                      <a:pt x="11069" y="3925"/>
                    </a:cubicBezTo>
                    <a:cubicBezTo>
                      <a:pt x="12536" y="4209"/>
                      <a:pt x="13853" y="4671"/>
                      <a:pt x="15002" y="5240"/>
                    </a:cubicBezTo>
                    <a:cubicBezTo>
                      <a:pt x="15018" y="5240"/>
                      <a:pt x="15052" y="5240"/>
                      <a:pt x="15052" y="5266"/>
                    </a:cubicBezTo>
                    <a:cubicBezTo>
                      <a:pt x="15160" y="5240"/>
                      <a:pt x="15052" y="5342"/>
                      <a:pt x="15052" y="5266"/>
                    </a:cubicBezTo>
                    <a:cubicBezTo>
                      <a:pt x="15026" y="5258"/>
                      <a:pt x="15002" y="5266"/>
                      <a:pt x="15002" y="5240"/>
                    </a:cubicBezTo>
                    <a:cubicBezTo>
                      <a:pt x="13258" y="4469"/>
                      <a:pt x="11169" y="3873"/>
                      <a:pt x="8981" y="3739"/>
                    </a:cubicBezTo>
                    <a:cubicBezTo>
                      <a:pt x="8420" y="3707"/>
                      <a:pt x="7764" y="3647"/>
                      <a:pt x="7119" y="3689"/>
                    </a:cubicBezTo>
                    <a:cubicBezTo>
                      <a:pt x="6767" y="3715"/>
                      <a:pt x="7295" y="3697"/>
                      <a:pt x="7513" y="3715"/>
                    </a:cubicBezTo>
                    <a:cubicBezTo>
                      <a:pt x="7722" y="3739"/>
                      <a:pt x="8294" y="3739"/>
                      <a:pt x="8570" y="3789"/>
                    </a:cubicBezTo>
                    <a:cubicBezTo>
                      <a:pt x="8763" y="3833"/>
                      <a:pt x="8268" y="3815"/>
                      <a:pt x="8126" y="3815"/>
                    </a:cubicBezTo>
                    <a:cubicBezTo>
                      <a:pt x="6977" y="3823"/>
                      <a:pt x="5542" y="3915"/>
                      <a:pt x="4285" y="3999"/>
                    </a:cubicBezTo>
                    <a:cubicBezTo>
                      <a:pt x="3891" y="4025"/>
                      <a:pt x="3236" y="4125"/>
                      <a:pt x="2734" y="4235"/>
                    </a:cubicBezTo>
                    <a:cubicBezTo>
                      <a:pt x="2390" y="4301"/>
                      <a:pt x="2063" y="4403"/>
                      <a:pt x="2021" y="4419"/>
                    </a:cubicBezTo>
                    <a:cubicBezTo>
                      <a:pt x="2021" y="4419"/>
                      <a:pt x="2029" y="4411"/>
                      <a:pt x="2037" y="4411"/>
                    </a:cubicBezTo>
                    <a:cubicBezTo>
                      <a:pt x="2013" y="4419"/>
                      <a:pt x="2013" y="4419"/>
                      <a:pt x="2021" y="4419"/>
                    </a:cubicBezTo>
                    <a:cubicBezTo>
                      <a:pt x="1853" y="4469"/>
                      <a:pt x="1685" y="4503"/>
                      <a:pt x="1517" y="4571"/>
                    </a:cubicBezTo>
                    <a:cubicBezTo>
                      <a:pt x="1140" y="4721"/>
                      <a:pt x="1837" y="4519"/>
                      <a:pt x="1929" y="4487"/>
                    </a:cubicBezTo>
                    <a:cubicBezTo>
                      <a:pt x="2683" y="4277"/>
                      <a:pt x="3404" y="4109"/>
                      <a:pt x="4385" y="4025"/>
                    </a:cubicBezTo>
                    <a:cubicBezTo>
                      <a:pt x="4855" y="3983"/>
                      <a:pt x="5358" y="3975"/>
                      <a:pt x="5912" y="3949"/>
                    </a:cubicBezTo>
                    <a:cubicBezTo>
                      <a:pt x="6407" y="3925"/>
                      <a:pt x="6993" y="3841"/>
                      <a:pt x="7404" y="3899"/>
                    </a:cubicBezTo>
                    <a:cubicBezTo>
                      <a:pt x="7722" y="3941"/>
                      <a:pt x="7304" y="3949"/>
                      <a:pt x="7119" y="3949"/>
                    </a:cubicBezTo>
                    <a:cubicBezTo>
                      <a:pt x="6675" y="3949"/>
                      <a:pt x="6155" y="3957"/>
                      <a:pt x="5728" y="4025"/>
                    </a:cubicBezTo>
                    <a:cubicBezTo>
                      <a:pt x="5450" y="4067"/>
                      <a:pt x="6063" y="4033"/>
                      <a:pt x="6163" y="4025"/>
                    </a:cubicBezTo>
                    <a:cubicBezTo>
                      <a:pt x="6633" y="4009"/>
                      <a:pt x="7103" y="4009"/>
                      <a:pt x="7538" y="4025"/>
                    </a:cubicBezTo>
                    <a:cubicBezTo>
                      <a:pt x="9015" y="4091"/>
                      <a:pt x="10390" y="4335"/>
                      <a:pt x="11757" y="4645"/>
                    </a:cubicBezTo>
                    <a:cubicBezTo>
                      <a:pt x="11899" y="4679"/>
                      <a:pt x="12041" y="4713"/>
                      <a:pt x="12185" y="4746"/>
                    </a:cubicBezTo>
                    <a:cubicBezTo>
                      <a:pt x="12260" y="4746"/>
                      <a:pt x="12327" y="4763"/>
                      <a:pt x="12360" y="4796"/>
                    </a:cubicBezTo>
                    <a:cubicBezTo>
                      <a:pt x="12502" y="4771"/>
                      <a:pt x="12394" y="4880"/>
                      <a:pt x="12360" y="4796"/>
                    </a:cubicBezTo>
                    <a:cubicBezTo>
                      <a:pt x="12285" y="4804"/>
                      <a:pt x="12218" y="4788"/>
                      <a:pt x="12185" y="4746"/>
                    </a:cubicBezTo>
                    <a:cubicBezTo>
                      <a:pt x="12041" y="4713"/>
                      <a:pt x="11899" y="4679"/>
                      <a:pt x="11757" y="4645"/>
                    </a:cubicBezTo>
                    <a:cubicBezTo>
                      <a:pt x="9753" y="4209"/>
                      <a:pt x="7035" y="4109"/>
                      <a:pt x="4671" y="4285"/>
                    </a:cubicBezTo>
                    <a:cubicBezTo>
                      <a:pt x="3757" y="4353"/>
                      <a:pt x="2541" y="4503"/>
                      <a:pt x="1727" y="4771"/>
                    </a:cubicBezTo>
                    <a:cubicBezTo>
                      <a:pt x="1325" y="4905"/>
                      <a:pt x="956" y="5030"/>
                      <a:pt x="898" y="5266"/>
                    </a:cubicBezTo>
                    <a:cubicBezTo>
                      <a:pt x="914" y="5216"/>
                      <a:pt x="906" y="5374"/>
                      <a:pt x="898" y="5366"/>
                    </a:cubicBezTo>
                    <a:cubicBezTo>
                      <a:pt x="922" y="5392"/>
                      <a:pt x="1108" y="5342"/>
                      <a:pt x="1082" y="5392"/>
                    </a:cubicBezTo>
                    <a:cubicBezTo>
                      <a:pt x="1024" y="5484"/>
                      <a:pt x="814" y="5374"/>
                      <a:pt x="772" y="5442"/>
                    </a:cubicBezTo>
                    <a:cubicBezTo>
                      <a:pt x="696" y="5552"/>
                      <a:pt x="922" y="5576"/>
                      <a:pt x="972" y="5576"/>
                    </a:cubicBezTo>
                    <a:cubicBezTo>
                      <a:pt x="1014" y="5576"/>
                      <a:pt x="1358" y="5468"/>
                      <a:pt x="1082" y="5576"/>
                    </a:cubicBezTo>
                    <a:cubicBezTo>
                      <a:pt x="1066" y="5576"/>
                      <a:pt x="1014" y="5626"/>
                      <a:pt x="998" y="5626"/>
                    </a:cubicBezTo>
                    <a:cubicBezTo>
                      <a:pt x="906" y="5652"/>
                      <a:pt x="754" y="5584"/>
                      <a:pt x="772" y="5778"/>
                    </a:cubicBezTo>
                    <a:cubicBezTo>
                      <a:pt x="772" y="5836"/>
                      <a:pt x="838" y="5828"/>
                      <a:pt x="822" y="5911"/>
                    </a:cubicBezTo>
                    <a:cubicBezTo>
                      <a:pt x="822" y="5920"/>
                      <a:pt x="722" y="5903"/>
                      <a:pt x="722" y="5911"/>
                    </a:cubicBezTo>
                    <a:cubicBezTo>
                      <a:pt x="688" y="5978"/>
                      <a:pt x="764" y="5928"/>
                      <a:pt x="772" y="6002"/>
                    </a:cubicBezTo>
                    <a:cubicBezTo>
                      <a:pt x="764" y="5978"/>
                      <a:pt x="688" y="6102"/>
                      <a:pt x="712" y="6094"/>
                    </a:cubicBezTo>
                    <a:cubicBezTo>
                      <a:pt x="604" y="6196"/>
                      <a:pt x="428" y="6170"/>
                      <a:pt x="436" y="6296"/>
                    </a:cubicBezTo>
                    <a:cubicBezTo>
                      <a:pt x="436" y="6371"/>
                      <a:pt x="612" y="6262"/>
                      <a:pt x="638" y="6371"/>
                    </a:cubicBezTo>
                    <a:cubicBezTo>
                      <a:pt x="646" y="6396"/>
                      <a:pt x="151" y="6581"/>
                      <a:pt x="460" y="6655"/>
                    </a:cubicBezTo>
                    <a:cubicBezTo>
                      <a:pt x="528" y="6673"/>
                      <a:pt x="578" y="6673"/>
                      <a:pt x="586" y="6673"/>
                    </a:cubicBezTo>
                    <a:cubicBezTo>
                      <a:pt x="578" y="6673"/>
                      <a:pt x="544" y="6681"/>
                      <a:pt x="486" y="6705"/>
                    </a:cubicBezTo>
                    <a:cubicBezTo>
                      <a:pt x="486" y="6705"/>
                      <a:pt x="402" y="6781"/>
                      <a:pt x="410" y="6791"/>
                    </a:cubicBezTo>
                    <a:cubicBezTo>
                      <a:pt x="428" y="6807"/>
                      <a:pt x="814" y="6665"/>
                      <a:pt x="612" y="6757"/>
                    </a:cubicBezTo>
                    <a:cubicBezTo>
                      <a:pt x="654" y="6739"/>
                      <a:pt x="268" y="6925"/>
                      <a:pt x="276" y="6891"/>
                    </a:cubicBezTo>
                    <a:cubicBezTo>
                      <a:pt x="234" y="7009"/>
                      <a:pt x="494" y="6975"/>
                      <a:pt x="486" y="7041"/>
                    </a:cubicBezTo>
                    <a:cubicBezTo>
                      <a:pt x="486" y="7041"/>
                      <a:pt x="0" y="7167"/>
                      <a:pt x="252" y="7201"/>
                    </a:cubicBezTo>
                    <a:cubicBezTo>
                      <a:pt x="368" y="7219"/>
                      <a:pt x="452" y="7311"/>
                      <a:pt x="536" y="7327"/>
                    </a:cubicBezTo>
                    <a:cubicBezTo>
                      <a:pt x="612" y="7343"/>
                      <a:pt x="696" y="7293"/>
                      <a:pt x="722" y="7301"/>
                    </a:cubicBezTo>
                    <a:cubicBezTo>
                      <a:pt x="796" y="7343"/>
                      <a:pt x="670" y="7411"/>
                      <a:pt x="822" y="7436"/>
                    </a:cubicBezTo>
                    <a:cubicBezTo>
                      <a:pt x="956" y="7453"/>
                      <a:pt x="1241" y="7285"/>
                      <a:pt x="1619" y="7151"/>
                    </a:cubicBezTo>
                    <a:cubicBezTo>
                      <a:pt x="2892" y="6681"/>
                      <a:pt x="4529" y="6665"/>
                      <a:pt x="6113" y="6530"/>
                    </a:cubicBezTo>
                    <a:cubicBezTo>
                      <a:pt x="6859" y="6463"/>
                      <a:pt x="7597" y="6581"/>
                      <a:pt x="8310" y="6605"/>
                    </a:cubicBezTo>
                    <a:cubicBezTo>
                      <a:pt x="8737" y="6623"/>
                      <a:pt x="9149" y="6623"/>
                      <a:pt x="9551" y="6655"/>
                    </a:cubicBezTo>
                    <a:cubicBezTo>
                      <a:pt x="10146" y="6715"/>
                      <a:pt x="10708" y="6865"/>
                      <a:pt x="11279" y="6883"/>
                    </a:cubicBezTo>
                    <a:cubicBezTo>
                      <a:pt x="11261" y="6865"/>
                      <a:pt x="11329" y="6841"/>
                      <a:pt x="11379" y="6891"/>
                    </a:cubicBezTo>
                    <a:cubicBezTo>
                      <a:pt x="11597" y="6907"/>
                      <a:pt x="11303" y="6941"/>
                      <a:pt x="11513" y="6915"/>
                    </a:cubicBezTo>
                    <a:cubicBezTo>
                      <a:pt x="11731" y="6891"/>
                      <a:pt x="11413" y="6991"/>
                      <a:pt x="11639" y="6967"/>
                    </a:cubicBezTo>
                    <a:cubicBezTo>
                      <a:pt x="11673" y="6891"/>
                      <a:pt x="11781" y="6991"/>
                      <a:pt x="11639" y="6967"/>
                    </a:cubicBezTo>
                    <a:cubicBezTo>
                      <a:pt x="11689" y="7009"/>
                      <a:pt x="11765" y="7017"/>
                      <a:pt x="11849" y="7017"/>
                    </a:cubicBezTo>
                    <a:cubicBezTo>
                      <a:pt x="11849" y="7009"/>
                      <a:pt x="11849" y="6999"/>
                      <a:pt x="11849" y="6991"/>
                    </a:cubicBezTo>
                    <a:cubicBezTo>
                      <a:pt x="11715" y="7025"/>
                      <a:pt x="11815" y="6915"/>
                      <a:pt x="11849" y="6991"/>
                    </a:cubicBezTo>
                    <a:cubicBezTo>
                      <a:pt x="11883" y="6999"/>
                      <a:pt x="11941" y="6983"/>
                      <a:pt x="11949" y="7017"/>
                    </a:cubicBezTo>
                    <a:cubicBezTo>
                      <a:pt x="11983" y="7025"/>
                      <a:pt x="12017" y="7033"/>
                      <a:pt x="12041" y="7041"/>
                    </a:cubicBezTo>
                    <a:cubicBezTo>
                      <a:pt x="12017" y="7041"/>
                      <a:pt x="11967" y="7059"/>
                      <a:pt x="11975" y="7067"/>
                    </a:cubicBezTo>
                    <a:cubicBezTo>
                      <a:pt x="11991" y="7083"/>
                      <a:pt x="12067" y="7059"/>
                      <a:pt x="12051" y="7041"/>
                    </a:cubicBezTo>
                    <a:lnTo>
                      <a:pt x="12051" y="7041"/>
                    </a:lnTo>
                    <a:cubicBezTo>
                      <a:pt x="12780" y="7219"/>
                      <a:pt x="13509" y="7486"/>
                      <a:pt x="14171" y="7770"/>
                    </a:cubicBezTo>
                    <a:cubicBezTo>
                      <a:pt x="14389" y="7864"/>
                      <a:pt x="14591" y="8022"/>
                      <a:pt x="14817" y="8106"/>
                    </a:cubicBezTo>
                    <a:cubicBezTo>
                      <a:pt x="14994" y="8166"/>
                      <a:pt x="15170" y="8166"/>
                      <a:pt x="15338" y="8232"/>
                    </a:cubicBezTo>
                    <a:cubicBezTo>
                      <a:pt x="15606" y="8342"/>
                      <a:pt x="15874" y="8550"/>
                      <a:pt x="16158" y="8727"/>
                    </a:cubicBezTo>
                    <a:cubicBezTo>
                      <a:pt x="16955" y="9205"/>
                      <a:pt x="17700" y="9775"/>
                      <a:pt x="18480" y="10270"/>
                    </a:cubicBezTo>
                    <a:cubicBezTo>
                      <a:pt x="19361" y="10832"/>
                      <a:pt x="20384" y="11317"/>
                      <a:pt x="21659" y="11611"/>
                    </a:cubicBezTo>
                    <a:cubicBezTo>
                      <a:pt x="21859" y="11661"/>
                      <a:pt x="22388" y="11753"/>
                      <a:pt x="22129" y="11669"/>
                    </a:cubicBezTo>
                    <a:cubicBezTo>
                      <a:pt x="21247" y="11367"/>
                      <a:pt x="20450" y="11209"/>
                      <a:pt x="19697" y="10814"/>
                    </a:cubicBezTo>
                    <a:cubicBezTo>
                      <a:pt x="19621" y="10772"/>
                      <a:pt x="19243" y="10538"/>
                      <a:pt x="19571" y="10688"/>
                    </a:cubicBezTo>
                    <a:cubicBezTo>
                      <a:pt x="20124" y="10940"/>
                      <a:pt x="20878" y="11251"/>
                      <a:pt x="21557" y="11435"/>
                    </a:cubicBezTo>
                    <a:cubicBezTo>
                      <a:pt x="21943" y="11535"/>
                      <a:pt x="22380" y="11619"/>
                      <a:pt x="22774" y="11695"/>
                    </a:cubicBezTo>
                    <a:cubicBezTo>
                      <a:pt x="23789" y="11879"/>
                      <a:pt x="24677" y="11871"/>
                      <a:pt x="25844" y="11921"/>
                    </a:cubicBezTo>
                    <a:cubicBezTo>
                      <a:pt x="26497" y="11955"/>
                      <a:pt x="27888" y="11955"/>
                      <a:pt x="28476" y="11921"/>
                    </a:cubicBezTo>
                    <a:cubicBezTo>
                      <a:pt x="28468" y="11921"/>
                      <a:pt x="29021" y="11939"/>
                      <a:pt x="29021" y="11871"/>
                    </a:cubicBezTo>
                    <a:cubicBezTo>
                      <a:pt x="29021" y="11855"/>
                      <a:pt x="28593" y="11795"/>
                      <a:pt x="28551" y="11795"/>
                    </a:cubicBezTo>
                    <a:cubicBezTo>
                      <a:pt x="28501" y="11795"/>
                      <a:pt x="28459" y="11845"/>
                      <a:pt x="28426" y="11845"/>
                    </a:cubicBezTo>
                    <a:cubicBezTo>
                      <a:pt x="28232" y="11863"/>
                      <a:pt x="27972" y="11829"/>
                      <a:pt x="27730" y="11821"/>
                    </a:cubicBezTo>
                    <a:cubicBezTo>
                      <a:pt x="26731" y="11779"/>
                      <a:pt x="25592" y="11803"/>
                      <a:pt x="24527" y="11721"/>
                    </a:cubicBezTo>
                    <a:cubicBezTo>
                      <a:pt x="24157" y="11687"/>
                      <a:pt x="23671" y="11569"/>
                      <a:pt x="23286" y="11511"/>
                    </a:cubicBezTo>
                    <a:cubicBezTo>
                      <a:pt x="23244" y="11493"/>
                      <a:pt x="23134" y="11543"/>
                      <a:pt x="23134" y="11485"/>
                    </a:cubicBezTo>
                    <a:cubicBezTo>
                      <a:pt x="23084" y="11469"/>
                      <a:pt x="22984" y="11519"/>
                      <a:pt x="22974" y="11459"/>
                    </a:cubicBezTo>
                    <a:cubicBezTo>
                      <a:pt x="22932" y="11443"/>
                      <a:pt x="22824" y="11493"/>
                      <a:pt x="22824" y="11435"/>
                    </a:cubicBezTo>
                    <a:cubicBezTo>
                      <a:pt x="22656" y="11459"/>
                      <a:pt x="22764" y="11351"/>
                      <a:pt x="22824" y="11435"/>
                    </a:cubicBezTo>
                    <a:cubicBezTo>
                      <a:pt x="22866" y="11451"/>
                      <a:pt x="22974" y="11401"/>
                      <a:pt x="22974" y="11459"/>
                    </a:cubicBezTo>
                    <a:cubicBezTo>
                      <a:pt x="23026" y="11477"/>
                      <a:pt x="23126" y="11427"/>
                      <a:pt x="23134" y="11485"/>
                    </a:cubicBezTo>
                    <a:cubicBezTo>
                      <a:pt x="23176" y="11501"/>
                      <a:pt x="23286" y="11451"/>
                      <a:pt x="23286" y="11511"/>
                    </a:cubicBezTo>
                    <a:cubicBezTo>
                      <a:pt x="23352" y="11485"/>
                      <a:pt x="23621" y="11561"/>
                      <a:pt x="23671" y="11561"/>
                    </a:cubicBezTo>
                    <a:cubicBezTo>
                      <a:pt x="23931" y="11585"/>
                      <a:pt x="23504" y="11493"/>
                      <a:pt x="23260" y="11459"/>
                    </a:cubicBezTo>
                    <a:cubicBezTo>
                      <a:pt x="23008" y="11417"/>
                      <a:pt x="22866" y="11393"/>
                      <a:pt x="22690" y="11385"/>
                    </a:cubicBezTo>
                    <a:cubicBezTo>
                      <a:pt x="22606" y="11459"/>
                      <a:pt x="22497" y="11351"/>
                      <a:pt x="22690" y="11385"/>
                    </a:cubicBezTo>
                    <a:cubicBezTo>
                      <a:pt x="22371" y="11292"/>
                      <a:pt x="23084" y="11385"/>
                      <a:pt x="23286" y="11409"/>
                    </a:cubicBezTo>
                    <a:cubicBezTo>
                      <a:pt x="23612" y="11451"/>
                      <a:pt x="23923" y="11527"/>
                      <a:pt x="24267" y="11535"/>
                    </a:cubicBezTo>
                    <a:cubicBezTo>
                      <a:pt x="24627" y="11553"/>
                      <a:pt x="24845" y="11519"/>
                      <a:pt x="25248" y="11535"/>
                    </a:cubicBezTo>
                    <a:cubicBezTo>
                      <a:pt x="26615" y="11603"/>
                      <a:pt x="28242" y="11635"/>
                      <a:pt x="29331" y="11485"/>
                    </a:cubicBezTo>
                    <a:cubicBezTo>
                      <a:pt x="29692" y="11435"/>
                      <a:pt x="30044" y="11351"/>
                      <a:pt x="30388" y="11301"/>
                    </a:cubicBezTo>
                    <a:cubicBezTo>
                      <a:pt x="30782" y="11251"/>
                      <a:pt x="31167" y="11242"/>
                      <a:pt x="31469" y="11150"/>
                    </a:cubicBezTo>
                    <a:cubicBezTo>
                      <a:pt x="31487" y="11142"/>
                      <a:pt x="31545" y="11083"/>
                      <a:pt x="31629" y="11050"/>
                    </a:cubicBezTo>
                    <a:cubicBezTo>
                      <a:pt x="31587" y="11066"/>
                      <a:pt x="31855" y="11050"/>
                      <a:pt x="31781" y="10966"/>
                    </a:cubicBezTo>
                  </a:path>
                </a:pathLst>
              </a:custGeom>
              <a:solidFill>
                <a:srgbClr val="B5E0E9"/>
              </a:solidFill>
              <a:ln w="3175">
                <a:noFill/>
                <a:prstDash val="sysDash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 fontScale="77500" lnSpcReduction="20000"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" name="ïŝḻiḓê"/>
            <p:cNvSpPr/>
            <p:nvPr/>
          </p:nvSpPr>
          <p:spPr bwMode="auto">
            <a:xfrm flipH="1">
              <a:off x="3311612" y="297684"/>
              <a:ext cx="1661653" cy="262756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77500" lnSpcReduction="20000"/>
            </a:bodyPr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7000" y="527528"/>
            <a:ext cx="8340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Here are some birthdays of our classmates.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757680" y="1755986"/>
          <a:ext cx="8128000" cy="24959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/>
                <a:gridCol w="4064000"/>
              </a:tblGrid>
              <a:tr h="606214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67056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62200" y="1798320"/>
            <a:ext cx="2697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Zhang Lin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14160" y="1818620"/>
            <a:ext cx="2697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May 4th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2200" y="2473940"/>
            <a:ext cx="2697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Li Hui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44639" y="2418040"/>
            <a:ext cx="2697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October 9th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2200" y="3073360"/>
            <a:ext cx="2697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Lily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75120" y="3058120"/>
            <a:ext cx="2697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June 6th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62200" y="3688080"/>
            <a:ext cx="2697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Julia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5600" y="3738860"/>
            <a:ext cx="2697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July 1st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44040" y="4975085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A: When is … birthday?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74520" y="5610045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B: … birthday is on….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722120" y="4724400"/>
            <a:ext cx="6050280" cy="1747480"/>
          </a:xfrm>
          <a:prstGeom prst="rect">
            <a:avLst/>
          </a:prstGeom>
          <a:noFill/>
          <a:ln w="38100">
            <a:solidFill>
              <a:srgbClr val="FA4C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8440" y="444930"/>
            <a:ext cx="10961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When’s your mother’s birthday? Mum does many things for me. Let’s enjoy a poem. 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321" y="1905245"/>
            <a:ext cx="94030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Mum plays with me. Mum sings with me. Mum reads with me.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Mum buys toys with me. Mum cooks dinner for me. Mum washes my clothes for me.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Mum loves me!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911" y="3200907"/>
            <a:ext cx="3030740" cy="3657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8100">
          <a:solidFill>
            <a:srgbClr val="FA4CD5"/>
          </a:solidFill>
        </a:ln>
      </a:spPr>
      <a:bodyPr rtlCol="0" anchor="ctr"/>
      <a:lstStyle>
        <a:defPPr algn="ctr">
          <a:defRPr sz="2800" dirty="0" smtClean="0">
            <a:solidFill>
              <a:schemeClr val="tx1"/>
            </a:solidFill>
            <a:latin typeface="Comic Sans MS" panose="030F0702030302020204" pitchFamily="66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800" dirty="0" smtClean="0"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1052</Words>
  <Application>Microsoft Office PowerPoint</Application>
  <PresentationFormat>自定义</PresentationFormat>
  <Paragraphs>207</Paragraphs>
  <Slides>25</Slides>
  <Notes>0</Notes>
  <HiddenSlides>0</HiddenSlides>
  <MMClips>4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27" baseType="lpstr">
      <vt:lpstr>自定义设计方案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Administrator</cp:lastModifiedBy>
  <cp:revision>717</cp:revision>
  <dcterms:created xsi:type="dcterms:W3CDTF">2019-08-19T07:47:00Z</dcterms:created>
  <dcterms:modified xsi:type="dcterms:W3CDTF">2021-11-19T01:35:13Z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2052-11.1.0.10072</vt:lpwstr>
  </property>
</Properties>
</file>