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emf" ContentType="image/x-emf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handoutMasterIdLst>
    <p:handoutMasterId r:id="rId34"/>
  </p:handoutMasterIdLst>
  <p:sldIdLst>
    <p:sldId id="265" r:id="rId3"/>
    <p:sldId id="321" r:id="rId4"/>
    <p:sldId id="546" r:id="rId5"/>
    <p:sldId id="591" r:id="rId7"/>
    <p:sldId id="592" r:id="rId8"/>
    <p:sldId id="588" r:id="rId9"/>
    <p:sldId id="587" r:id="rId10"/>
    <p:sldId id="547" r:id="rId11"/>
    <p:sldId id="548" r:id="rId12"/>
    <p:sldId id="581" r:id="rId13"/>
    <p:sldId id="583" r:id="rId14"/>
    <p:sldId id="593" r:id="rId15"/>
    <p:sldId id="589" r:id="rId16"/>
    <p:sldId id="453" r:id="rId17"/>
    <p:sldId id="459" r:id="rId18"/>
    <p:sldId id="590" r:id="rId19"/>
    <p:sldId id="586" r:id="rId20"/>
    <p:sldId id="467" r:id="rId21"/>
    <p:sldId id="382" r:id="rId22"/>
    <p:sldId id="390" r:id="rId23"/>
    <p:sldId id="585" r:id="rId24"/>
    <p:sldId id="595" r:id="rId25"/>
    <p:sldId id="596" r:id="rId26"/>
    <p:sldId id="594" r:id="rId27"/>
    <p:sldId id="473" r:id="rId28"/>
    <p:sldId id="416" r:id="rId29"/>
    <p:sldId id="418" r:id="rId30"/>
    <p:sldId id="479" r:id="rId31"/>
    <p:sldId id="478" r:id="rId32"/>
    <p:sldId id="271" r:id="rId33"/>
  </p:sldIdLst>
  <p:sldSz cx="12192000" cy="6858000"/>
  <p:notesSz cx="6858000" cy="9144000"/>
  <p:custDataLst>
    <p:tags r:id="rId3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9" userDrawn="1">
          <p15:clr>
            <a:srgbClr val="A4A3A4"/>
          </p15:clr>
        </p15:guide>
        <p15:guide id="2" pos="384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mily" initials="E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9582"/>
    <a:srgbClr val="FF9900"/>
    <a:srgbClr val="EC8AEE"/>
    <a:srgbClr val="FF00FF"/>
    <a:srgbClr val="F0C2C7"/>
    <a:srgbClr val="9379F1"/>
    <a:srgbClr val="4BB3B1"/>
    <a:srgbClr val="6CC2C0"/>
    <a:srgbClr val="B5E0E9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54" autoAdjust="0"/>
    <p:restoredTop sz="94660"/>
  </p:normalViewPr>
  <p:slideViewPr>
    <p:cSldViewPr snapToGrid="0" showGuides="1">
      <p:cViewPr>
        <p:scale>
          <a:sx n="60" d="100"/>
          <a:sy n="60" d="100"/>
        </p:scale>
        <p:origin x="-1554" y="-528"/>
      </p:cViewPr>
      <p:guideLst>
        <p:guide orient="horz" pos="2139"/>
        <p:guide pos="384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8" d="100"/>
          <a:sy n="68" d="100"/>
        </p:scale>
        <p:origin x="-2718" y="-90"/>
      </p:cViewPr>
      <p:guideLst>
        <p:guide orient="horz" pos="2852"/>
        <p:guide pos="216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9" Type="http://schemas.openxmlformats.org/officeDocument/2006/relationships/tags" Target="tags/tag122.xml"/><Relationship Id="rId38" Type="http://schemas.openxmlformats.org/officeDocument/2006/relationships/commentAuthors" Target="commentAuthors.xml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handoutMaster" Target="handoutMasters/handoutMaster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4-11T10:28:26.668" idx="1">
    <p:pos x="10" y="10"/>
    <p:text>August指阳历八月，中秋节是阴历八月，在阳历的九月或十月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4-11T10:41:28.451" idx="2">
    <p:pos x="10" y="10"/>
    <p:text>New Year's Day最好找元旦的图片，所给图片有鞭炮和灯笼，似乎更像是春节图片</p:tex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E74112-20DC-42B8-BC57-F1053BD1F8D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5CC931-4EBE-4984-9EBE-12BFFED5A26C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9BFB73-A782-4EE7-AB8F-A283CE5BDDA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B96234-E4C6-42DA-BAA6-225BF2D9797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0B96234-E4C6-42DA-BAA6-225BF2D979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7" Type="http://schemas.microsoft.com/office/2007/relationships/hdphoto" Target="../media/image6.wdp"/><Relationship Id="rId6" Type="http://schemas.openxmlformats.org/officeDocument/2006/relationships/image" Target="../media/image5.png"/><Relationship Id="rId5" Type="http://schemas.microsoft.com/office/2007/relationships/hdphoto" Target="../media/image4.wdp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4" Type="http://schemas.microsoft.com/office/2007/relationships/hdphoto" Target="../media/image6.wdp"/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2.png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2" Type="http://schemas.microsoft.com/office/2007/relationships/hdphoto" Target="../media/image6.wdp"/><Relationship Id="rId11" Type="http://schemas.openxmlformats.org/officeDocument/2006/relationships/image" Target="../media/image5.png"/><Relationship Id="rId10" Type="http://schemas.microsoft.com/office/2007/relationships/hdphoto" Target="../media/image4.wdp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7" Type="http://schemas.microsoft.com/office/2007/relationships/hdphoto" Target="../media/image4.wdp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image6.wdp"/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accent2"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  <p:pic>
        <p:nvPicPr>
          <p:cNvPr id="3" name="图片 2" descr="6"/>
          <p:cNvPicPr>
            <a:picLocks noChangeAspect="1"/>
          </p:cNvPicPr>
          <p:nvPr userDrawn="1"/>
        </p:nvPicPr>
        <p:blipFill rotWithShape="1">
          <a:blip r:embed="rId3"/>
          <a:srcRect l="8291" t="54660" r="74368" b="9100"/>
          <a:stretch>
            <a:fillRect/>
          </a:stretch>
        </p:blipFill>
        <p:spPr>
          <a:xfrm>
            <a:off x="1170149" y="5825089"/>
            <a:ext cx="950026" cy="723909"/>
          </a:xfrm>
          <a:prstGeom prst="rect">
            <a:avLst/>
          </a:prstGeom>
        </p:spPr>
      </p:pic>
      <p:pic>
        <p:nvPicPr>
          <p:cNvPr id="4" name="图片 3" descr="6"/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0" y="4868882"/>
            <a:ext cx="1170149" cy="855024"/>
          </a:xfrm>
          <a:prstGeom prst="rect">
            <a:avLst/>
          </a:prstGeom>
        </p:spPr>
      </p:pic>
      <p:pic>
        <p:nvPicPr>
          <p:cNvPr id="6" name="图片 5" descr="6"/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2412745" y="5745810"/>
            <a:ext cx="888596" cy="649294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 userDrawn="1"/>
        </p:nvPicPr>
        <p:blipFill rotWithShape="1">
          <a:blip r:embed="rId3"/>
          <a:srcRect l="8291" t="54660" r="74368" b="9100"/>
          <a:stretch>
            <a:fillRect/>
          </a:stretch>
        </p:blipFill>
        <p:spPr>
          <a:xfrm>
            <a:off x="3833751" y="6185550"/>
            <a:ext cx="797626" cy="607782"/>
          </a:xfrm>
          <a:prstGeom prst="rect">
            <a:avLst/>
          </a:prstGeom>
        </p:spPr>
      </p:pic>
      <p:pic>
        <p:nvPicPr>
          <p:cNvPr id="8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  <p:pic>
        <p:nvPicPr>
          <p:cNvPr id="5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3" name="矩形: 圆角 12"/>
          <p:cNvSpPr/>
          <p:nvPr userDrawn="1"/>
        </p:nvSpPr>
        <p:spPr>
          <a:xfrm>
            <a:off x="311150" y="313898"/>
            <a:ext cx="11569700" cy="6196084"/>
          </a:xfrm>
          <a:prstGeom prst="roundRect">
            <a:avLst>
              <a:gd name="adj" fmla="val 191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pic>
        <p:nvPicPr>
          <p:cNvPr id="8" name="图片 7" descr="6"/>
          <p:cNvPicPr>
            <a:picLocks noChangeAspect="1"/>
          </p:cNvPicPr>
          <p:nvPr userDrawn="1"/>
        </p:nvPicPr>
        <p:blipFill rotWithShape="1">
          <a:blip r:embed="rId8"/>
          <a:srcRect l="8291" t="54660" r="74368" b="9100"/>
          <a:stretch>
            <a:fillRect/>
          </a:stretch>
        </p:blipFill>
        <p:spPr>
          <a:xfrm>
            <a:off x="1170149" y="5825089"/>
            <a:ext cx="950026" cy="723909"/>
          </a:xfrm>
          <a:prstGeom prst="rect">
            <a:avLst/>
          </a:prstGeom>
        </p:spPr>
      </p:pic>
      <p:pic>
        <p:nvPicPr>
          <p:cNvPr id="10" name="图片 9" descr="6"/>
          <p:cNvPicPr>
            <a:picLocks noChangeAspect="1"/>
          </p:cNvPicPr>
          <p:nvPr userDrawn="1"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0" y="4868882"/>
            <a:ext cx="1170149" cy="855024"/>
          </a:xfrm>
          <a:prstGeom prst="rect">
            <a:avLst/>
          </a:prstGeom>
        </p:spPr>
      </p:pic>
      <p:pic>
        <p:nvPicPr>
          <p:cNvPr id="11" name="图片 10" descr="6"/>
          <p:cNvPicPr>
            <a:picLocks noChangeAspect="1"/>
          </p:cNvPicPr>
          <p:nvPr userDrawn="1"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2412745" y="5745810"/>
            <a:ext cx="888596" cy="649294"/>
          </a:xfrm>
          <a:prstGeom prst="rect">
            <a:avLst/>
          </a:prstGeom>
        </p:spPr>
      </p:pic>
      <p:pic>
        <p:nvPicPr>
          <p:cNvPr id="12" name="图片 11" descr="6"/>
          <p:cNvPicPr>
            <a:picLocks noChangeAspect="1"/>
          </p:cNvPicPr>
          <p:nvPr userDrawn="1"/>
        </p:nvPicPr>
        <p:blipFill rotWithShape="1">
          <a:blip r:embed="rId8"/>
          <a:srcRect l="8291" t="54660" r="74368" b="9100"/>
          <a:stretch>
            <a:fillRect/>
          </a:stretch>
        </p:blipFill>
        <p:spPr>
          <a:xfrm>
            <a:off x="3833751" y="6185550"/>
            <a:ext cx="797626" cy="607782"/>
          </a:xfrm>
          <a:prstGeom prst="rect">
            <a:avLst/>
          </a:prstGeom>
        </p:spPr>
      </p:pic>
      <p:pic>
        <p:nvPicPr>
          <p:cNvPr id="13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有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1" y="110067"/>
            <a:ext cx="520700" cy="694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 descr="6"/>
          <p:cNvPicPr>
            <a:picLocks noChangeAspect="1"/>
          </p:cNvPicPr>
          <p:nvPr userDrawn="1"/>
        </p:nvPicPr>
        <p:blipFill rotWithShape="1">
          <a:blip r:embed="rId5"/>
          <a:srcRect l="8291" t="54660" r="74368" b="9100"/>
          <a:stretch>
            <a:fillRect/>
          </a:stretch>
        </p:blipFill>
        <p:spPr>
          <a:xfrm>
            <a:off x="1170149" y="5825089"/>
            <a:ext cx="950026" cy="723909"/>
          </a:xfrm>
          <a:prstGeom prst="rect">
            <a:avLst/>
          </a:prstGeom>
        </p:spPr>
      </p:pic>
      <p:pic>
        <p:nvPicPr>
          <p:cNvPr id="5" name="图片 4" descr="6"/>
          <p:cNvPicPr>
            <a:picLocks noChangeAspect="1"/>
          </p:cNvPicPr>
          <p:nvPr userDrawn="1"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0" y="4868882"/>
            <a:ext cx="1170149" cy="855024"/>
          </a:xfrm>
          <a:prstGeom prst="rect">
            <a:avLst/>
          </a:prstGeom>
        </p:spPr>
      </p:pic>
      <p:pic>
        <p:nvPicPr>
          <p:cNvPr id="6" name="图片 5" descr="6"/>
          <p:cNvPicPr>
            <a:picLocks noChangeAspect="1"/>
          </p:cNvPicPr>
          <p:nvPr userDrawn="1"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2412745" y="5745810"/>
            <a:ext cx="888596" cy="649294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 userDrawn="1"/>
        </p:nvPicPr>
        <p:blipFill rotWithShape="1">
          <a:blip r:embed="rId5"/>
          <a:srcRect l="8291" t="54660" r="74368" b="9100"/>
          <a:stretch>
            <a:fillRect/>
          </a:stretch>
        </p:blipFill>
        <p:spPr>
          <a:xfrm>
            <a:off x="3833751" y="6185550"/>
            <a:ext cx="797626" cy="6077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>
            <a:lumMod val="20000"/>
            <a:lumOff val="8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jpeg"/><Relationship Id="rId8" Type="http://schemas.openxmlformats.org/officeDocument/2006/relationships/image" Target="../media/image15.png"/><Relationship Id="rId7" Type="http://schemas.openxmlformats.org/officeDocument/2006/relationships/image" Target="../media/image14.png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9" Type="http://schemas.microsoft.com/office/2007/relationships/hdphoto" Target="../media/image29.wdp"/><Relationship Id="rId8" Type="http://schemas.openxmlformats.org/officeDocument/2006/relationships/image" Target="../media/image28.png"/><Relationship Id="rId7" Type="http://schemas.openxmlformats.org/officeDocument/2006/relationships/tags" Target="../tags/tag39.xml"/><Relationship Id="rId6" Type="http://schemas.openxmlformats.org/officeDocument/2006/relationships/tags" Target="../tags/tag38.xml"/><Relationship Id="rId5" Type="http://schemas.openxmlformats.org/officeDocument/2006/relationships/tags" Target="../tags/tag37.xml"/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5" Type="http://schemas.openxmlformats.org/officeDocument/2006/relationships/notesSlide" Target="../notesSlides/notesSlide4.xml"/><Relationship Id="rId14" Type="http://schemas.openxmlformats.org/officeDocument/2006/relationships/slideLayout" Target="../slideLayouts/slideLayout2.xml"/><Relationship Id="rId13" Type="http://schemas.openxmlformats.org/officeDocument/2006/relationships/tags" Target="../tags/tag43.xml"/><Relationship Id="rId12" Type="http://schemas.openxmlformats.org/officeDocument/2006/relationships/tags" Target="../tags/tag42.xml"/><Relationship Id="rId11" Type="http://schemas.openxmlformats.org/officeDocument/2006/relationships/tags" Target="../tags/tag41.xml"/><Relationship Id="rId10" Type="http://schemas.openxmlformats.org/officeDocument/2006/relationships/tags" Target="../tags/tag40.xml"/><Relationship Id="rId1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hdphoto" Target="../media/image32.wdp"/><Relationship Id="rId4" Type="http://schemas.openxmlformats.org/officeDocument/2006/relationships/image" Target="../media/image31.png"/><Relationship Id="rId3" Type="http://schemas.microsoft.com/office/2007/relationships/hdphoto" Target="../media/image29.wdp"/><Relationship Id="rId2" Type="http://schemas.openxmlformats.org/officeDocument/2006/relationships/image" Target="../media/image28.png"/><Relationship Id="rId1" Type="http://schemas.openxmlformats.org/officeDocument/2006/relationships/tags" Target="../tags/tag44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3.png"/><Relationship Id="rId2" Type="http://schemas.openxmlformats.org/officeDocument/2006/relationships/hyperlink" Target="&#36229;&#38142;&#25509;&#25991;&#20214;/Let's%20talk.mp4" TargetMode="External"/><Relationship Id="rId1" Type="http://schemas.openxmlformats.org/officeDocument/2006/relationships/image" Target="../media/image17.emf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48.xml"/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tags" Target="../tags/tag45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image" Target="../media/image35.png"/><Relationship Id="rId7" Type="http://schemas.microsoft.com/office/2007/relationships/media" Target="../media/media1.mp3"/><Relationship Id="rId6" Type="http://schemas.openxmlformats.org/officeDocument/2006/relationships/audio" Target="../media/media1.mp3"/><Relationship Id="rId5" Type="http://schemas.openxmlformats.org/officeDocument/2006/relationships/tags" Target="../tags/tag50.xml"/><Relationship Id="rId4" Type="http://schemas.microsoft.com/office/2007/relationships/hdphoto" Target="../media/image29.wdp"/><Relationship Id="rId3" Type="http://schemas.openxmlformats.org/officeDocument/2006/relationships/image" Target="../media/image28.png"/><Relationship Id="rId2" Type="http://schemas.openxmlformats.org/officeDocument/2006/relationships/tags" Target="../tags/tag49.xml"/><Relationship Id="rId10" Type="http://schemas.openxmlformats.org/officeDocument/2006/relationships/notesSlide" Target="../notesSlides/notesSlide5.xml"/><Relationship Id="rId1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56.xml"/><Relationship Id="rId8" Type="http://schemas.openxmlformats.org/officeDocument/2006/relationships/tags" Target="../tags/tag55.xml"/><Relationship Id="rId7" Type="http://schemas.openxmlformats.org/officeDocument/2006/relationships/image" Target="../media/image36.png"/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microsoft.com/office/2007/relationships/hdphoto" Target="../media/image29.wdp"/><Relationship Id="rId3" Type="http://schemas.openxmlformats.org/officeDocument/2006/relationships/image" Target="../media/image28.png"/><Relationship Id="rId2" Type="http://schemas.openxmlformats.org/officeDocument/2006/relationships/tags" Target="../tags/tag52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58.xml"/><Relationship Id="rId10" Type="http://schemas.openxmlformats.org/officeDocument/2006/relationships/tags" Target="../tags/tag57.xml"/><Relationship Id="rId1" Type="http://schemas.openxmlformats.org/officeDocument/2006/relationships/tags" Target="../tags/tag51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microsoft.com/office/2007/relationships/hdphoto" Target="../media/image39.wdp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64.xml"/><Relationship Id="rId8" Type="http://schemas.openxmlformats.org/officeDocument/2006/relationships/tags" Target="../tags/tag63.xml"/><Relationship Id="rId7" Type="http://schemas.openxmlformats.org/officeDocument/2006/relationships/tags" Target="../tags/tag62.xml"/><Relationship Id="rId6" Type="http://schemas.openxmlformats.org/officeDocument/2006/relationships/tags" Target="../tags/tag61.xml"/><Relationship Id="rId5" Type="http://schemas.microsoft.com/office/2007/relationships/hdphoto" Target="../media/image29.wdp"/><Relationship Id="rId4" Type="http://schemas.openxmlformats.org/officeDocument/2006/relationships/image" Target="../media/image28.png"/><Relationship Id="rId3" Type="http://schemas.openxmlformats.org/officeDocument/2006/relationships/tags" Target="../tags/tag60.xml"/><Relationship Id="rId24" Type="http://schemas.openxmlformats.org/officeDocument/2006/relationships/notesSlide" Target="../notesSlides/notesSlide6.xml"/><Relationship Id="rId23" Type="http://schemas.openxmlformats.org/officeDocument/2006/relationships/slideLayout" Target="../slideLayouts/slideLayout4.xml"/><Relationship Id="rId22" Type="http://schemas.openxmlformats.org/officeDocument/2006/relationships/image" Target="../media/image40.png"/><Relationship Id="rId21" Type="http://schemas.microsoft.com/office/2007/relationships/media" Target="../media/media1.mp3"/><Relationship Id="rId20" Type="http://schemas.openxmlformats.org/officeDocument/2006/relationships/audio" Target="../media/media1.mp3"/><Relationship Id="rId2" Type="http://schemas.openxmlformats.org/officeDocument/2006/relationships/tags" Target="../tags/tag59.xml"/><Relationship Id="rId19" Type="http://schemas.openxmlformats.org/officeDocument/2006/relationships/tags" Target="../tags/tag73.xml"/><Relationship Id="rId18" Type="http://schemas.openxmlformats.org/officeDocument/2006/relationships/tags" Target="../tags/tag72.xml"/><Relationship Id="rId17" Type="http://schemas.openxmlformats.org/officeDocument/2006/relationships/hyperlink" Target="&#36229;&#38142;&#25509;&#25991;&#20214;/A%20Let's%20talk.mp3" TargetMode="External"/><Relationship Id="rId16" Type="http://schemas.openxmlformats.org/officeDocument/2006/relationships/tags" Target="../tags/tag71.xml"/><Relationship Id="rId15" Type="http://schemas.openxmlformats.org/officeDocument/2006/relationships/tags" Target="../tags/tag70.xml"/><Relationship Id="rId14" Type="http://schemas.openxmlformats.org/officeDocument/2006/relationships/tags" Target="../tags/tag69.xml"/><Relationship Id="rId13" Type="http://schemas.openxmlformats.org/officeDocument/2006/relationships/tags" Target="../tags/tag68.xml"/><Relationship Id="rId12" Type="http://schemas.openxmlformats.org/officeDocument/2006/relationships/tags" Target="../tags/tag67.xml"/><Relationship Id="rId11" Type="http://schemas.openxmlformats.org/officeDocument/2006/relationships/tags" Target="../tags/tag66.xml"/><Relationship Id="rId10" Type="http://schemas.openxmlformats.org/officeDocument/2006/relationships/tags" Target="../tags/tag65.xml"/><Relationship Id="rId1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3" Type="http://schemas.microsoft.com/office/2007/relationships/hdphoto" Target="../media/image29.wdp"/><Relationship Id="rId2" Type="http://schemas.openxmlformats.org/officeDocument/2006/relationships/image" Target="../media/image28.png"/><Relationship Id="rId1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microsoft.com/office/2007/relationships/hdphoto" Target="../media/image29.wdp"/><Relationship Id="rId7" Type="http://schemas.openxmlformats.org/officeDocument/2006/relationships/image" Target="../media/image28.png"/><Relationship Id="rId6" Type="http://schemas.openxmlformats.org/officeDocument/2006/relationships/tags" Target="../tags/tag75.xml"/><Relationship Id="rId5" Type="http://schemas.openxmlformats.org/officeDocument/2006/relationships/tags" Target="../tags/tag74.xml"/><Relationship Id="rId4" Type="http://schemas.microsoft.com/office/2007/relationships/hdphoto" Target="../media/image48.wdp"/><Relationship Id="rId3" Type="http://schemas.openxmlformats.org/officeDocument/2006/relationships/image" Target="../media/image47.png"/><Relationship Id="rId2" Type="http://schemas.microsoft.com/office/2007/relationships/hdphoto" Target="../media/image46.wdp"/><Relationship Id="rId1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9.png"/><Relationship Id="rId3" Type="http://schemas.openxmlformats.org/officeDocument/2006/relationships/hyperlink" Target="&#36229;&#38142;&#25509;&#25991;&#20214;/When%20is%20the%20art%20show.mp4" TargetMode="External"/><Relationship Id="rId2" Type="http://schemas.openxmlformats.org/officeDocument/2006/relationships/image" Target="../media/image18.png"/><Relationship Id="rId1" Type="http://schemas.openxmlformats.org/officeDocument/2006/relationships/image" Target="../media/image17.emf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83.xml"/><Relationship Id="rId8" Type="http://schemas.openxmlformats.org/officeDocument/2006/relationships/tags" Target="../tags/tag82.xml"/><Relationship Id="rId7" Type="http://schemas.openxmlformats.org/officeDocument/2006/relationships/tags" Target="../tags/tag81.xml"/><Relationship Id="rId6" Type="http://schemas.openxmlformats.org/officeDocument/2006/relationships/tags" Target="../tags/tag80.xml"/><Relationship Id="rId5" Type="http://schemas.openxmlformats.org/officeDocument/2006/relationships/tags" Target="../tags/tag79.xml"/><Relationship Id="rId4" Type="http://schemas.openxmlformats.org/officeDocument/2006/relationships/tags" Target="../tags/tag78.xml"/><Relationship Id="rId3" Type="http://schemas.openxmlformats.org/officeDocument/2006/relationships/tags" Target="../tags/tag77.xml"/><Relationship Id="rId28" Type="http://schemas.openxmlformats.org/officeDocument/2006/relationships/notesSlide" Target="../notesSlides/notesSlide8.xml"/><Relationship Id="rId27" Type="http://schemas.openxmlformats.org/officeDocument/2006/relationships/slideLayout" Target="../slideLayouts/slideLayout4.xml"/><Relationship Id="rId26" Type="http://schemas.openxmlformats.org/officeDocument/2006/relationships/tags" Target="../tags/tag97.xml"/><Relationship Id="rId25" Type="http://schemas.openxmlformats.org/officeDocument/2006/relationships/tags" Target="../tags/tag96.xml"/><Relationship Id="rId24" Type="http://schemas.openxmlformats.org/officeDocument/2006/relationships/tags" Target="../tags/tag95.xml"/><Relationship Id="rId23" Type="http://schemas.openxmlformats.org/officeDocument/2006/relationships/tags" Target="../tags/tag94.xml"/><Relationship Id="rId22" Type="http://schemas.microsoft.com/office/2007/relationships/hdphoto" Target="../media/image29.wdp"/><Relationship Id="rId21" Type="http://schemas.openxmlformats.org/officeDocument/2006/relationships/image" Target="../media/image28.png"/><Relationship Id="rId20" Type="http://schemas.openxmlformats.org/officeDocument/2006/relationships/tags" Target="../tags/tag93.xml"/><Relationship Id="rId2" Type="http://schemas.openxmlformats.org/officeDocument/2006/relationships/tags" Target="../tags/tag76.xml"/><Relationship Id="rId19" Type="http://schemas.openxmlformats.org/officeDocument/2006/relationships/image" Target="../media/image50.png"/><Relationship Id="rId18" Type="http://schemas.openxmlformats.org/officeDocument/2006/relationships/tags" Target="../tags/tag92.xml"/><Relationship Id="rId17" Type="http://schemas.openxmlformats.org/officeDocument/2006/relationships/tags" Target="../tags/tag91.xml"/><Relationship Id="rId16" Type="http://schemas.openxmlformats.org/officeDocument/2006/relationships/tags" Target="../tags/tag90.xml"/><Relationship Id="rId15" Type="http://schemas.openxmlformats.org/officeDocument/2006/relationships/tags" Target="../tags/tag89.xml"/><Relationship Id="rId14" Type="http://schemas.openxmlformats.org/officeDocument/2006/relationships/tags" Target="../tags/tag88.xml"/><Relationship Id="rId13" Type="http://schemas.openxmlformats.org/officeDocument/2006/relationships/tags" Target="../tags/tag87.xml"/><Relationship Id="rId12" Type="http://schemas.openxmlformats.org/officeDocument/2006/relationships/tags" Target="../tags/tag86.xml"/><Relationship Id="rId11" Type="http://schemas.openxmlformats.org/officeDocument/2006/relationships/tags" Target="../tags/tag85.xml"/><Relationship Id="rId10" Type="http://schemas.openxmlformats.org/officeDocument/2006/relationships/tags" Target="../tags/tag84.xml"/><Relationship Id="rId1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6" Type="http://schemas.openxmlformats.org/officeDocument/2006/relationships/tags" Target="../tags/tag101.xml"/><Relationship Id="rId5" Type="http://schemas.microsoft.com/office/2007/relationships/hdphoto" Target="../media/image29.wdp"/><Relationship Id="rId4" Type="http://schemas.openxmlformats.org/officeDocument/2006/relationships/image" Target="../media/image28.png"/><Relationship Id="rId3" Type="http://schemas.openxmlformats.org/officeDocument/2006/relationships/tags" Target="../tags/tag100.xml"/><Relationship Id="rId2" Type="http://schemas.openxmlformats.org/officeDocument/2006/relationships/tags" Target="../tags/tag99.xml"/><Relationship Id="rId1" Type="http://schemas.openxmlformats.org/officeDocument/2006/relationships/tags" Target="../tags/tag98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03.xml"/><Relationship Id="rId2" Type="http://schemas.openxmlformats.org/officeDocument/2006/relationships/image" Target="../media/image51.png"/><Relationship Id="rId1" Type="http://schemas.openxmlformats.org/officeDocument/2006/relationships/tags" Target="../tags/tag102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2.png"/><Relationship Id="rId2" Type="http://schemas.openxmlformats.org/officeDocument/2006/relationships/tags" Target="../tags/tag105.xml"/><Relationship Id="rId1" Type="http://schemas.openxmlformats.org/officeDocument/2006/relationships/tags" Target="../tags/tag10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6.xml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3.jpeg"/><Relationship Id="rId2" Type="http://schemas.openxmlformats.org/officeDocument/2006/relationships/tags" Target="../tags/tag107.xml"/><Relationship Id="rId1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tags" Target="../tags/tag113.xml"/><Relationship Id="rId8" Type="http://schemas.openxmlformats.org/officeDocument/2006/relationships/image" Target="../media/image52.png"/><Relationship Id="rId7" Type="http://schemas.openxmlformats.org/officeDocument/2006/relationships/tags" Target="../tags/tag112.xml"/><Relationship Id="rId6" Type="http://schemas.openxmlformats.org/officeDocument/2006/relationships/tags" Target="../tags/tag111.xml"/><Relationship Id="rId5" Type="http://schemas.openxmlformats.org/officeDocument/2006/relationships/tags" Target="../tags/tag110.xml"/><Relationship Id="rId4" Type="http://schemas.openxmlformats.org/officeDocument/2006/relationships/tags" Target="../tags/tag109.xml"/><Relationship Id="rId3" Type="http://schemas.openxmlformats.org/officeDocument/2006/relationships/tags" Target="../tags/tag108.xml"/><Relationship Id="rId2" Type="http://schemas.openxmlformats.org/officeDocument/2006/relationships/image" Target="../media/image18.png"/><Relationship Id="rId14" Type="http://schemas.openxmlformats.org/officeDocument/2006/relationships/comments" Target="../comments/comment2.xml"/><Relationship Id="rId13" Type="http://schemas.openxmlformats.org/officeDocument/2006/relationships/slideLayout" Target="../slideLayouts/slideLayout2.xml"/><Relationship Id="rId12" Type="http://schemas.openxmlformats.org/officeDocument/2006/relationships/image" Target="../media/image51.png"/><Relationship Id="rId11" Type="http://schemas.openxmlformats.org/officeDocument/2006/relationships/tags" Target="../tags/tag114.xml"/><Relationship Id="rId10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8.xml"/><Relationship Id="rId3" Type="http://schemas.openxmlformats.org/officeDocument/2006/relationships/tags" Target="../tags/tag117.xml"/><Relationship Id="rId2" Type="http://schemas.openxmlformats.org/officeDocument/2006/relationships/tags" Target="../tags/tag116.xml"/><Relationship Id="rId1" Type="http://schemas.openxmlformats.org/officeDocument/2006/relationships/tags" Target="../tags/tag115.xml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9.xml"/><Relationship Id="rId2" Type="http://schemas.openxmlformats.org/officeDocument/2006/relationships/image" Target="../media/image18.png"/><Relationship Id="rId1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1.xml"/><Relationship Id="rId2" Type="http://schemas.openxmlformats.org/officeDocument/2006/relationships/tags" Target="../tags/tag120.xml"/><Relationship Id="rId1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7.xml"/><Relationship Id="rId2" Type="http://schemas.openxmlformats.org/officeDocument/2006/relationships/image" Target="../media/image18.png"/><Relationship Id="rId1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comments" Target="../comments/comment1.xml"/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8.xml"/><Relationship Id="rId1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9.xml"/><Relationship Id="rId1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.xml"/><Relationship Id="rId1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22.xml"/><Relationship Id="rId8" Type="http://schemas.openxmlformats.org/officeDocument/2006/relationships/tags" Target="../tags/tag21.xml"/><Relationship Id="rId7" Type="http://schemas.openxmlformats.org/officeDocument/2006/relationships/tags" Target="../tags/tag20.xml"/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4" Type="http://schemas.openxmlformats.org/officeDocument/2006/relationships/image" Target="../media/image26.png"/><Relationship Id="rId3" Type="http://schemas.openxmlformats.org/officeDocument/2006/relationships/tags" Target="../tags/tag17.xml"/><Relationship Id="rId20" Type="http://schemas.openxmlformats.org/officeDocument/2006/relationships/slideLayout" Target="../slideLayouts/slideLayout2.xml"/><Relationship Id="rId2" Type="http://schemas.microsoft.com/office/2007/relationships/hdphoto" Target="../media/image25.wdp"/><Relationship Id="rId19" Type="http://schemas.microsoft.com/office/2007/relationships/hdphoto" Target="../media/image29.wdp"/><Relationship Id="rId18" Type="http://schemas.openxmlformats.org/officeDocument/2006/relationships/image" Target="../media/image28.png"/><Relationship Id="rId17" Type="http://schemas.openxmlformats.org/officeDocument/2006/relationships/image" Target="../media/image27.png"/><Relationship Id="rId16" Type="http://schemas.microsoft.com/office/2007/relationships/media" Target="../media/audio1.wav"/><Relationship Id="rId15" Type="http://schemas.openxmlformats.org/officeDocument/2006/relationships/audio" Target="../media/audio1.wav"/><Relationship Id="rId14" Type="http://schemas.openxmlformats.org/officeDocument/2006/relationships/tags" Target="../tags/tag27.xml"/><Relationship Id="rId13" Type="http://schemas.openxmlformats.org/officeDocument/2006/relationships/tags" Target="../tags/tag26.xml"/><Relationship Id="rId12" Type="http://schemas.openxmlformats.org/officeDocument/2006/relationships/tags" Target="../tags/tag25.xml"/><Relationship Id="rId11" Type="http://schemas.openxmlformats.org/officeDocument/2006/relationships/tags" Target="../tags/tag24.xml"/><Relationship Id="rId10" Type="http://schemas.openxmlformats.org/officeDocument/2006/relationships/tags" Target="../tags/tag23.xml"/><Relationship Id="rId1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tags" Target="../tags/tag33.xml"/><Relationship Id="rId7" Type="http://schemas.openxmlformats.org/officeDocument/2006/relationships/tags" Target="../tags/tag32.xml"/><Relationship Id="rId6" Type="http://schemas.microsoft.com/office/2007/relationships/hdphoto" Target="../media/image29.wdp"/><Relationship Id="rId5" Type="http://schemas.openxmlformats.org/officeDocument/2006/relationships/image" Target="../media/image28.png"/><Relationship Id="rId4" Type="http://schemas.openxmlformats.org/officeDocument/2006/relationships/tags" Target="../tags/tag31.xml"/><Relationship Id="rId3" Type="http://schemas.openxmlformats.org/officeDocument/2006/relationships/tags" Target="../tags/tag30.xml"/><Relationship Id="rId2" Type="http://schemas.openxmlformats.org/officeDocument/2006/relationships/tags" Target="../tags/tag29.xml"/><Relationship Id="rId13" Type="http://schemas.openxmlformats.org/officeDocument/2006/relationships/slideLayout" Target="../slideLayouts/slideLayout2.xml"/><Relationship Id="rId12" Type="http://schemas.openxmlformats.org/officeDocument/2006/relationships/audio" Target="../media/audio2.wav"/><Relationship Id="rId11" Type="http://schemas.openxmlformats.org/officeDocument/2006/relationships/image" Target="../media/image27.png"/><Relationship Id="rId10" Type="http://schemas.microsoft.com/office/2007/relationships/media" Target="../media/audio1.wav"/><Relationship Id="rId1" Type="http://schemas.openxmlformats.org/officeDocument/2006/relationships/tags" Target="../tags/tag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7675" y="4970059"/>
            <a:ext cx="2648841" cy="1887941"/>
          </a:xfrm>
          <a:prstGeom prst="rect">
            <a:avLst/>
          </a:prstGeom>
        </p:spPr>
      </p:pic>
      <p:pic>
        <p:nvPicPr>
          <p:cNvPr id="5" name="图片 4" descr="菠萝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65397" y="1674512"/>
            <a:ext cx="225386" cy="38057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  <p:pic>
        <p:nvPicPr>
          <p:cNvPr id="20" name="图片 19" descr="太阳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5696" y="743014"/>
            <a:ext cx="661670" cy="61976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3492" y="4818413"/>
            <a:ext cx="809808" cy="303292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5112006" y="2300004"/>
            <a:ext cx="5663733" cy="3062356"/>
            <a:chOff x="-107679" y="2381642"/>
            <a:chExt cx="5663733" cy="3062356"/>
          </a:xfrm>
        </p:grpSpPr>
        <p:sp>
          <p:nvSpPr>
            <p:cNvPr id="54" name="文本框 7"/>
            <p:cNvSpPr txBox="1"/>
            <p:nvPr/>
          </p:nvSpPr>
          <p:spPr>
            <a:xfrm>
              <a:off x="-107679" y="2381642"/>
              <a:ext cx="5663733" cy="1322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b="1" dirty="0">
                  <a:latin typeface="Comic Sans MS" panose="030F0702030302020204" pitchFamily="66" charset="0"/>
                  <a:ea typeface="+mj-ea"/>
                  <a:cs typeface="Segoe UI Semilight" panose="020B0402040204020203" pitchFamily="34" charset="0"/>
                </a:rPr>
                <a:t>Unit 4</a:t>
              </a:r>
              <a:endParaRPr lang="en-US" altLang="zh-CN" sz="4000" b="1" dirty="0">
                <a:latin typeface="Comic Sans MS" panose="030F0702030302020204" pitchFamily="66" charset="0"/>
                <a:ea typeface="+mj-ea"/>
                <a:cs typeface="Segoe UI Semilight" panose="020B0402040204020203" pitchFamily="34" charset="0"/>
              </a:endParaRPr>
            </a:p>
            <a:p>
              <a:pPr algn="ctr"/>
              <a:r>
                <a:rPr lang="en-US" altLang="zh-CN" sz="4000" b="1" dirty="0">
                  <a:latin typeface="Comic Sans MS" panose="030F0702030302020204" pitchFamily="66" charset="0"/>
                  <a:ea typeface="+mj-ea"/>
                  <a:cs typeface="Segoe UI Semilight" panose="020B0402040204020203" pitchFamily="34" charset="0"/>
                </a:rPr>
                <a:t>When </a:t>
              </a:r>
              <a:r>
                <a:rPr lang="en-US" altLang="zh-CN" sz="4000" b="1">
                  <a:latin typeface="Comic Sans MS" panose="030F0702030302020204" pitchFamily="66" charset="0"/>
                  <a:ea typeface="+mj-ea"/>
                  <a:cs typeface="Segoe UI Semilight" panose="020B0402040204020203" pitchFamily="34" charset="0"/>
                </a:rPr>
                <a:t>is </a:t>
              </a:r>
              <a:r>
                <a:rPr lang="en-US" altLang="zh-CN" sz="4000" b="1" smtClean="0">
                  <a:latin typeface="Comic Sans MS" panose="030F0702030302020204" pitchFamily="66" charset="0"/>
                  <a:ea typeface="+mj-ea"/>
                  <a:cs typeface="Segoe UI Semilight" panose="020B0402040204020203" pitchFamily="34" charset="0"/>
                </a:rPr>
                <a:t>the art show?</a:t>
              </a:r>
              <a:endParaRPr lang="en-US" altLang="zh-CN" sz="4000" b="1" dirty="0">
                <a:latin typeface="Comic Sans MS" panose="030F0702030302020204" pitchFamily="66" charset="0"/>
                <a:ea typeface="+mj-ea"/>
                <a:cs typeface="Segoe UI Semilight" panose="020B0402040204020203" pitchFamily="34" charset="0"/>
              </a:endParaRPr>
            </a:p>
          </p:txBody>
        </p:sp>
        <p:sp>
          <p:nvSpPr>
            <p:cNvPr id="15" name="文本框 7"/>
            <p:cNvSpPr txBox="1"/>
            <p:nvPr/>
          </p:nvSpPr>
          <p:spPr>
            <a:xfrm>
              <a:off x="689854" y="4151336"/>
              <a:ext cx="38641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latin typeface="Comic Sans MS" panose="030F0702030302020204" pitchFamily="66" charset="0"/>
                  <a:ea typeface="+mj-ea"/>
                  <a:cs typeface="Segoe UI Semilight" panose="020B0402040204020203" pitchFamily="34" charset="0"/>
                </a:rPr>
                <a:t>Part A</a:t>
              </a:r>
              <a:endParaRPr lang="en-US" altLang="zh-CN" sz="3600" b="1" dirty="0">
                <a:latin typeface="Comic Sans MS" panose="030F0702030302020204" pitchFamily="66" charset="0"/>
                <a:ea typeface="+mj-ea"/>
                <a:cs typeface="Segoe UI Semilight" panose="020B0402040204020203" pitchFamily="34" charset="0"/>
              </a:endParaRPr>
            </a:p>
          </p:txBody>
        </p:sp>
        <p:sp>
          <p:nvSpPr>
            <p:cNvPr id="16" name="文本框 7"/>
            <p:cNvSpPr txBox="1"/>
            <p:nvPr/>
          </p:nvSpPr>
          <p:spPr>
            <a:xfrm>
              <a:off x="107737" y="4797667"/>
              <a:ext cx="52329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latin typeface="Comic Sans MS" panose="030F0702030302020204" pitchFamily="66" charset="0"/>
                  <a:ea typeface="+mj-ea"/>
                  <a:cs typeface="Segoe UI Semilight" panose="020B0402040204020203" pitchFamily="34" charset="0"/>
                </a:rPr>
                <a:t> Let’s try &amp; Let’s talk</a:t>
              </a:r>
              <a:endParaRPr lang="en-US" altLang="zh-CN" sz="3600" b="1" dirty="0">
                <a:latin typeface="Comic Sans MS" panose="030F0702030302020204" pitchFamily="66" charset="0"/>
                <a:ea typeface="+mj-ea"/>
                <a:cs typeface="Segoe UI Semilight" panose="020B0402040204020203" pitchFamily="34" charset="0"/>
              </a:endParaRPr>
            </a:p>
          </p:txBody>
        </p:sp>
      </p:grpSp>
      <p:pic>
        <p:nvPicPr>
          <p:cNvPr id="28" name="图片 27" descr="18398011"/>
          <p:cNvPicPr/>
          <p:nvPr/>
        </p:nvPicPr>
        <p:blipFill>
          <a:blip r:embed="rId6" cstate="print">
            <a:lum contrast="-56000"/>
          </a:blip>
          <a:srcRect l="10026" t="9632" r="66411" b="63881"/>
          <a:stretch>
            <a:fillRect/>
          </a:stretch>
        </p:blipFill>
        <p:spPr>
          <a:xfrm>
            <a:off x="8243623" y="1208911"/>
            <a:ext cx="484892" cy="360392"/>
          </a:xfrm>
          <a:prstGeom prst="rect">
            <a:avLst/>
          </a:prstGeom>
        </p:spPr>
      </p:pic>
      <p:pic>
        <p:nvPicPr>
          <p:cNvPr id="29" name="图片 28" descr="18398011"/>
          <p:cNvPicPr/>
          <p:nvPr/>
        </p:nvPicPr>
        <p:blipFill>
          <a:blip r:embed="rId7" cstate="print">
            <a:lum bright="19000" contrast="-4000"/>
          </a:blip>
          <a:srcRect l="75383" t="16683" r="7934" b="58206"/>
          <a:stretch>
            <a:fillRect/>
          </a:stretch>
        </p:blipFill>
        <p:spPr>
          <a:xfrm rot="1918855">
            <a:off x="6590283" y="1294601"/>
            <a:ext cx="229449" cy="345356"/>
          </a:xfrm>
          <a:prstGeom prst="rect">
            <a:avLst/>
          </a:prstGeom>
        </p:spPr>
      </p:pic>
      <p:pic>
        <p:nvPicPr>
          <p:cNvPr id="30" name="图片 29" descr="18398011"/>
          <p:cNvPicPr/>
          <p:nvPr/>
        </p:nvPicPr>
        <p:blipFill>
          <a:blip r:embed="rId8" cstate="print">
            <a:lum bright="19000" contrast="-40000"/>
          </a:blip>
          <a:srcRect l="17250" t="69657" r="64347" b="11252"/>
          <a:stretch>
            <a:fillRect/>
          </a:stretch>
        </p:blipFill>
        <p:spPr>
          <a:xfrm>
            <a:off x="10972096" y="1619395"/>
            <a:ext cx="416300" cy="431863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087366" y="443125"/>
            <a:ext cx="526006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/>
              <a:t>人 教 </a:t>
            </a:r>
            <a:r>
              <a:rPr lang="en-US" altLang="zh-CN" sz="2400" b="1" dirty="0"/>
              <a:t>PEP </a:t>
            </a:r>
            <a:r>
              <a:rPr lang="zh-CN" altLang="en-US" sz="2400" b="1" dirty="0"/>
              <a:t>版 英 语 五年 级 下 册</a:t>
            </a:r>
            <a:endParaRPr lang="zh-CN" altLang="en-US" sz="2400" b="1" dirty="0"/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08" y="1208911"/>
            <a:ext cx="3820124" cy="471070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325" y="1591882"/>
            <a:ext cx="5129213" cy="364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椭圆 6"/>
          <p:cNvSpPr/>
          <p:nvPr>
            <p:custDataLst>
              <p:tags r:id="rId2"/>
            </p:custDataLst>
          </p:nvPr>
        </p:nvSpPr>
        <p:spPr>
          <a:xfrm>
            <a:off x="7909540" y="2531601"/>
            <a:ext cx="777240" cy="518160"/>
          </a:xfrm>
          <a:prstGeom prst="ellipse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TextBox 1"/>
          <p:cNvSpPr txBox="1"/>
          <p:nvPr>
            <p:custDataLst>
              <p:tags r:id="rId3"/>
            </p:custDataLst>
          </p:nvPr>
        </p:nvSpPr>
        <p:spPr>
          <a:xfrm>
            <a:off x="544214" y="1578466"/>
            <a:ext cx="5903111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There are some special days </a:t>
            </a:r>
            <a:r>
              <a:rPr lang="en-US" altLang="zh-CN" sz="2800" smtClean="0">
                <a:latin typeface="Comic Sans MS" panose="030F0702030302020204" pitchFamily="66" charset="0"/>
              </a:rPr>
              <a:t>in May.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What are they?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6" name="TextBox 4"/>
          <p:cNvSpPr txBox="1"/>
          <p:nvPr>
            <p:custDataLst>
              <p:tags r:id="rId4"/>
            </p:custDataLst>
          </p:nvPr>
        </p:nvSpPr>
        <p:spPr>
          <a:xfrm>
            <a:off x="544215" y="2674317"/>
            <a:ext cx="5752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smtClean="0">
                <a:solidFill>
                  <a:srgbClr val="FF0000"/>
                </a:solidFill>
                <a:latin typeface="Comic Sans MS" panose="030F0702030302020204" pitchFamily="66" charset="0"/>
              </a:rPr>
              <a:t>Labour Day and Mother’s day.</a:t>
            </a:r>
            <a:endParaRPr lang="zh-CN" altLang="en-US" sz="28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9"/>
          <p:cNvSpPr txBox="1"/>
          <p:nvPr>
            <p:custDataLst>
              <p:tags r:id="rId5"/>
            </p:custDataLst>
          </p:nvPr>
        </p:nvSpPr>
        <p:spPr>
          <a:xfrm>
            <a:off x="587777" y="3387644"/>
            <a:ext cx="590311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When </a:t>
            </a:r>
            <a:r>
              <a:rPr lang="en-US" altLang="zh-CN" sz="2800" smtClean="0">
                <a:latin typeface="Comic Sans MS" panose="030F0702030302020204" pitchFamily="66" charset="0"/>
              </a:rPr>
              <a:t>is Labour Day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?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18" name="TextBox 10"/>
          <p:cNvSpPr txBox="1"/>
          <p:nvPr>
            <p:custDataLst>
              <p:tags r:id="rId6"/>
            </p:custDataLst>
          </p:nvPr>
        </p:nvSpPr>
        <p:spPr>
          <a:xfrm>
            <a:off x="696614" y="3980317"/>
            <a:ext cx="49682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It is </a:t>
            </a:r>
            <a:r>
              <a:rPr lang="en-US" altLang="zh-CN" sz="2800" smtClean="0">
                <a:solidFill>
                  <a:srgbClr val="FF0000"/>
                </a:solidFill>
                <a:latin typeface="Comic Sans MS" panose="030F0702030302020204" pitchFamily="66" charset="0"/>
              </a:rPr>
              <a:t>on May 1st</a:t>
            </a:r>
            <a:r>
              <a:rPr lang="en-US" altLang="zh-CN" sz="28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.</a:t>
            </a:r>
            <a:endParaRPr lang="zh-CN" altLang="en-US" sz="28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  <p:sp>
        <p:nvSpPr>
          <p:cNvPr id="10" name="文本框 8"/>
          <p:cNvSpPr txBox="1"/>
          <p:nvPr>
            <p:custDataLst>
              <p:tags r:id="rId10"/>
            </p:custDataLst>
          </p:nvPr>
        </p:nvSpPr>
        <p:spPr>
          <a:xfrm>
            <a:off x="777368" y="379562"/>
            <a:ext cx="4404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Ask and answer.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sp>
        <p:nvSpPr>
          <p:cNvPr id="15" name="椭圆 14"/>
          <p:cNvSpPr/>
          <p:nvPr>
            <p:custDataLst>
              <p:tags r:id="rId11"/>
            </p:custDataLst>
          </p:nvPr>
        </p:nvSpPr>
        <p:spPr>
          <a:xfrm>
            <a:off x="10799298" y="3049761"/>
            <a:ext cx="777240" cy="518160"/>
          </a:xfrm>
          <a:prstGeom prst="ellipse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TextBox 9"/>
          <p:cNvSpPr txBox="1"/>
          <p:nvPr>
            <p:custDataLst>
              <p:tags r:id="rId12"/>
            </p:custDataLst>
          </p:nvPr>
        </p:nvSpPr>
        <p:spPr>
          <a:xfrm>
            <a:off x="544215" y="4691959"/>
            <a:ext cx="590311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When </a:t>
            </a:r>
            <a:r>
              <a:rPr lang="en-US" altLang="zh-CN" sz="2800" smtClean="0">
                <a:latin typeface="Comic Sans MS" panose="030F0702030302020204" pitchFamily="66" charset="0"/>
              </a:rPr>
              <a:t>is Mother’s Day in 2024?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17" name="TextBox 10"/>
          <p:cNvSpPr txBox="1"/>
          <p:nvPr>
            <p:custDataLst>
              <p:tags r:id="rId13"/>
            </p:custDataLst>
          </p:nvPr>
        </p:nvSpPr>
        <p:spPr>
          <a:xfrm>
            <a:off x="634269" y="5248010"/>
            <a:ext cx="49682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It is </a:t>
            </a:r>
            <a:r>
              <a:rPr lang="en-US" altLang="zh-CN" sz="2800" smtClean="0">
                <a:solidFill>
                  <a:srgbClr val="FF0000"/>
                </a:solidFill>
                <a:latin typeface="Comic Sans MS" panose="030F0702030302020204" pitchFamily="66" charset="0"/>
              </a:rPr>
              <a:t>on May 12th.</a:t>
            </a:r>
            <a:endParaRPr lang="zh-CN" altLang="en-US" sz="28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6" grpId="0"/>
      <p:bldP spid="18" grpId="0"/>
      <p:bldP spid="15" grpId="0" bldLvl="0" animBg="1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5"/>
          <p:cNvSpPr txBox="1"/>
          <p:nvPr>
            <p:custDataLst>
              <p:tags r:id="rId1"/>
            </p:custDataLst>
          </p:nvPr>
        </p:nvSpPr>
        <p:spPr>
          <a:xfrm>
            <a:off x="773330" y="1711338"/>
            <a:ext cx="9656465" cy="5015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altLang="zh-CN" sz="3200" smtClean="0">
                <a:latin typeface="Comic Sans MS" panose="030F0702030302020204" pitchFamily="66" charset="0"/>
              </a:rPr>
              <a:t>What </a:t>
            </a:r>
            <a:r>
              <a:rPr lang="en-US" altLang="zh-CN" sz="3200">
                <a:latin typeface="Comic Sans MS" panose="030F0702030302020204" pitchFamily="66" charset="0"/>
              </a:rPr>
              <a:t>are the </a:t>
            </a:r>
            <a:r>
              <a:rPr lang="en-US" altLang="zh-CN" sz="3200" smtClean="0">
                <a:latin typeface="Comic Sans MS" panose="030F0702030302020204" pitchFamily="66" charset="0"/>
              </a:rPr>
              <a:t>special days in May?</a:t>
            </a:r>
            <a:endParaRPr lang="en-US" altLang="zh-CN" sz="3200" smtClean="0">
              <a:latin typeface="Comic Sans MS" panose="030F0702030302020204" pitchFamily="66" charset="0"/>
            </a:endParaRPr>
          </a:p>
          <a:p>
            <a:endParaRPr lang="en-US" altLang="zh-CN" sz="3200" smtClean="0">
              <a:latin typeface="Comic Sans MS" panose="030F0702030302020204" pitchFamily="66" charset="0"/>
            </a:endParaRPr>
          </a:p>
          <a:p>
            <a:pPr marL="457200" indent="-457200"/>
            <a:endParaRPr lang="en-US" altLang="zh-CN" sz="3200" smtClean="0">
              <a:latin typeface="Comic Sans MS" panose="030F0702030302020204" pitchFamily="66" charset="0"/>
            </a:endParaRPr>
          </a:p>
          <a:p>
            <a:pPr marL="457200" indent="-457200"/>
            <a:r>
              <a:rPr lang="en-US" altLang="zh-CN" sz="3200" smtClean="0">
                <a:latin typeface="Comic Sans MS" panose="030F0702030302020204" pitchFamily="66" charset="0"/>
              </a:rPr>
              <a:t>2. When is the art show?</a:t>
            </a:r>
            <a:endParaRPr lang="en-US" altLang="zh-CN" sz="3200" smtClean="0">
              <a:latin typeface="Comic Sans MS" panose="030F0702030302020204" pitchFamily="66" charset="0"/>
            </a:endParaRPr>
          </a:p>
          <a:p>
            <a:pPr marL="457200" indent="-457200"/>
            <a:endParaRPr lang="en-US" altLang="zh-CN" sz="3200" smtClean="0">
              <a:latin typeface="Comic Sans MS" panose="030F0702030302020204" pitchFamily="66" charset="0"/>
            </a:endParaRPr>
          </a:p>
          <a:p>
            <a:pPr marL="457200" indent="-457200"/>
            <a:endParaRPr lang="en-US" altLang="zh-CN" sz="3200" smtClean="0">
              <a:latin typeface="Comic Sans MS" panose="030F0702030302020204" pitchFamily="66" charset="0"/>
            </a:endParaRPr>
          </a:p>
          <a:p>
            <a:pPr marL="457200" indent="-457200"/>
            <a:r>
              <a:rPr lang="en-US" altLang="zh-CN" sz="3200" smtClean="0">
                <a:latin typeface="Comic Sans MS" panose="030F0702030302020204" pitchFamily="66" charset="0"/>
              </a:rPr>
              <a:t>3. When is the reading festival?</a:t>
            </a:r>
            <a:endParaRPr lang="en-US" altLang="zh-CN" sz="3200" smtClean="0">
              <a:latin typeface="Comic Sans MS" panose="030F0702030302020204" pitchFamily="66" charset="0"/>
            </a:endParaRPr>
          </a:p>
          <a:p>
            <a:pPr marL="457200" indent="-457200"/>
            <a:endParaRPr lang="en-US" altLang="zh-CN" sz="3200" smtClean="0">
              <a:latin typeface="Comic Sans MS" panose="030F0702030302020204" pitchFamily="66" charset="0"/>
            </a:endParaRPr>
          </a:p>
          <a:p>
            <a:pPr marL="457200" indent="-457200"/>
            <a:endParaRPr lang="en-US" altLang="zh-CN" sz="3200" smtClean="0">
              <a:latin typeface="Comic Sans MS" panose="030F0702030302020204" pitchFamily="66" charset="0"/>
            </a:endParaRPr>
          </a:p>
          <a:p>
            <a:pPr marL="457200" indent="-457200"/>
            <a:endParaRPr lang="zh-CN" altLang="en-US" sz="3200">
              <a:latin typeface="Comic Sans MS" panose="030F0702030302020204" pitchFamily="66" charset="0"/>
            </a:endParaRPr>
          </a:p>
        </p:txBody>
      </p:sp>
      <p:sp>
        <p:nvSpPr>
          <p:cNvPr id="10" name="文本框 8"/>
          <p:cNvSpPr txBox="1"/>
          <p:nvPr/>
        </p:nvSpPr>
        <p:spPr>
          <a:xfrm>
            <a:off x="860960" y="899383"/>
            <a:ext cx="4356142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Watch </a:t>
            </a:r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and </a:t>
            </a:r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answer</a:t>
            </a:r>
            <a:r>
              <a:rPr lang="zh-CN" altLang="en-US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！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737322"/>
            <a:ext cx="605641" cy="74683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5065909" y="294763"/>
            <a:ext cx="2060179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3200" b="1" dirty="0">
                <a:solidFill>
                  <a:schemeClr val="tx2"/>
                </a:solidFill>
                <a:latin typeface="Comic Sans MS" panose="030F0702030302020204" pitchFamily="66" charset="0"/>
                <a:ea typeface="Gulim" panose="020B0600000101010101" pitchFamily="34" charset="-127"/>
              </a:rPr>
              <a:t>Let’s </a:t>
            </a:r>
            <a:r>
              <a:rPr lang="en-US" altLang="zh-CN" sz="3200" b="1" dirty="0" smtClean="0">
                <a:solidFill>
                  <a:schemeClr val="tx2"/>
                </a:solidFill>
                <a:latin typeface="Comic Sans MS" panose="030F0702030302020204" pitchFamily="66" charset="0"/>
                <a:ea typeface="Gulim" panose="020B0600000101010101" pitchFamily="34" charset="-127"/>
              </a:rPr>
              <a:t>talk</a:t>
            </a:r>
            <a:endParaRPr lang="zh-CN" altLang="en-US" sz="3200" b="1" dirty="0">
              <a:solidFill>
                <a:schemeClr val="tx2"/>
              </a:solidFill>
              <a:latin typeface="Comic Sans MS" panose="030F0702030302020204" pitchFamily="66" charset="0"/>
              <a:ea typeface="Gulim" panose="020B0600000101010101" pitchFamily="34" charset="-127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10" b="100000" l="543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609" y="139540"/>
            <a:ext cx="876300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30625" y="660333"/>
            <a:ext cx="7812000" cy="5197380"/>
          </a:xfrm>
          <a:prstGeom prst="rect">
            <a:avLst/>
          </a:prstGeom>
        </p:spPr>
      </p:pic>
      <p:pic>
        <p:nvPicPr>
          <p:cNvPr id="2050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86" b="9786"/>
          <a:stretch>
            <a:fillRect/>
          </a:stretch>
        </p:blipFill>
        <p:spPr bwMode="auto">
          <a:xfrm>
            <a:off x="2464141" y="1233172"/>
            <a:ext cx="7203024" cy="4051701"/>
          </a:xfrm>
          <a:prstGeom prst="roundRect">
            <a:avLst>
              <a:gd name="adj" fmla="val 1272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5"/>
          <p:cNvSpPr txBox="1"/>
          <p:nvPr>
            <p:custDataLst>
              <p:tags r:id="rId1"/>
            </p:custDataLst>
          </p:nvPr>
        </p:nvSpPr>
        <p:spPr>
          <a:xfrm>
            <a:off x="773330" y="1711338"/>
            <a:ext cx="9656465" cy="5015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altLang="zh-CN" sz="3200" smtClean="0">
                <a:latin typeface="Comic Sans MS" panose="030F0702030302020204" pitchFamily="66" charset="0"/>
              </a:rPr>
              <a:t>What are the special days in May?</a:t>
            </a:r>
            <a:endParaRPr lang="en-US" altLang="zh-CN" sz="3200" smtClean="0">
              <a:latin typeface="Comic Sans MS" panose="030F0702030302020204" pitchFamily="66" charset="0"/>
            </a:endParaRPr>
          </a:p>
          <a:p>
            <a:endParaRPr lang="en-US" altLang="zh-CN" sz="3200" smtClean="0">
              <a:latin typeface="Comic Sans MS" panose="030F0702030302020204" pitchFamily="66" charset="0"/>
            </a:endParaRPr>
          </a:p>
          <a:p>
            <a:pPr marL="457200" indent="-457200"/>
            <a:endParaRPr lang="en-US" altLang="zh-CN" sz="3200" smtClean="0">
              <a:latin typeface="Comic Sans MS" panose="030F0702030302020204" pitchFamily="66" charset="0"/>
            </a:endParaRPr>
          </a:p>
          <a:p>
            <a:pPr marL="457200" indent="-457200"/>
            <a:r>
              <a:rPr lang="en-US" altLang="zh-CN" sz="3200" smtClean="0">
                <a:latin typeface="Comic Sans MS" panose="030F0702030302020204" pitchFamily="66" charset="0"/>
              </a:rPr>
              <a:t>2. When is the art show?</a:t>
            </a:r>
            <a:endParaRPr lang="en-US" altLang="zh-CN" sz="3200" smtClean="0">
              <a:latin typeface="Comic Sans MS" panose="030F0702030302020204" pitchFamily="66" charset="0"/>
            </a:endParaRPr>
          </a:p>
          <a:p>
            <a:pPr marL="457200" indent="-457200"/>
            <a:endParaRPr lang="en-US" altLang="zh-CN" sz="3200" smtClean="0">
              <a:latin typeface="Comic Sans MS" panose="030F0702030302020204" pitchFamily="66" charset="0"/>
            </a:endParaRPr>
          </a:p>
          <a:p>
            <a:pPr marL="457200" indent="-457200"/>
            <a:endParaRPr lang="en-US" altLang="zh-CN" sz="3200" smtClean="0">
              <a:latin typeface="Comic Sans MS" panose="030F0702030302020204" pitchFamily="66" charset="0"/>
            </a:endParaRPr>
          </a:p>
          <a:p>
            <a:pPr marL="457200" indent="-457200"/>
            <a:r>
              <a:rPr lang="en-US" altLang="zh-CN" sz="3200" smtClean="0">
                <a:latin typeface="Comic Sans MS" panose="030F0702030302020204" pitchFamily="66" charset="0"/>
              </a:rPr>
              <a:t>3. When is the reading festival?</a:t>
            </a:r>
            <a:endParaRPr lang="en-US" altLang="zh-CN" sz="3200" smtClean="0">
              <a:latin typeface="Comic Sans MS" panose="030F0702030302020204" pitchFamily="66" charset="0"/>
            </a:endParaRPr>
          </a:p>
          <a:p>
            <a:pPr marL="457200" indent="-457200"/>
            <a:endParaRPr lang="en-US" altLang="zh-CN" sz="3200" smtClean="0">
              <a:latin typeface="Comic Sans MS" panose="030F0702030302020204" pitchFamily="66" charset="0"/>
            </a:endParaRPr>
          </a:p>
          <a:p>
            <a:pPr marL="457200" indent="-457200"/>
            <a:endParaRPr lang="en-US" altLang="zh-CN" sz="3200" smtClean="0">
              <a:latin typeface="Comic Sans MS" panose="030F0702030302020204" pitchFamily="66" charset="0"/>
            </a:endParaRPr>
          </a:p>
          <a:p>
            <a:pPr marL="457200" indent="-457200"/>
            <a:endParaRPr lang="zh-CN" altLang="en-US" sz="3200">
              <a:latin typeface="Comic Sans MS" panose="030F0702030302020204" pitchFamily="66" charset="0"/>
            </a:endParaRPr>
          </a:p>
        </p:txBody>
      </p:sp>
      <p:sp>
        <p:nvSpPr>
          <p:cNvPr id="20" name="TextBox 6"/>
          <p:cNvSpPr txBox="1"/>
          <p:nvPr>
            <p:custDataLst>
              <p:tags r:id="rId2"/>
            </p:custDataLst>
          </p:nvPr>
        </p:nvSpPr>
        <p:spPr>
          <a:xfrm>
            <a:off x="1433830" y="2481120"/>
            <a:ext cx="10016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smtClean="0">
                <a:solidFill>
                  <a:srgbClr val="FF0000"/>
                </a:solidFill>
                <a:latin typeface="Comic Sans MS" panose="030F0702030302020204" pitchFamily="66" charset="0"/>
              </a:rPr>
              <a:t>The school art show and the reading festival.</a:t>
            </a:r>
            <a:endParaRPr lang="zh-CN" altLang="en-US" sz="32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TextBox 6"/>
          <p:cNvSpPr txBox="1"/>
          <p:nvPr>
            <p:custDataLst>
              <p:tags r:id="rId3"/>
            </p:custDataLst>
          </p:nvPr>
        </p:nvSpPr>
        <p:spPr>
          <a:xfrm>
            <a:off x="1433830" y="3885740"/>
            <a:ext cx="74834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smtClean="0">
                <a:solidFill>
                  <a:srgbClr val="FF0000"/>
                </a:solidFill>
                <a:latin typeface="Comic Sans MS" panose="030F0702030302020204" pitchFamily="66" charset="0"/>
              </a:rPr>
              <a:t>It’s on May 1st.</a:t>
            </a:r>
            <a:endParaRPr lang="zh-CN" altLang="en-US" sz="32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6"/>
          <p:cNvSpPr txBox="1"/>
          <p:nvPr>
            <p:custDataLst>
              <p:tags r:id="rId4"/>
            </p:custDataLst>
          </p:nvPr>
        </p:nvSpPr>
        <p:spPr>
          <a:xfrm>
            <a:off x="1366520" y="5357670"/>
            <a:ext cx="74834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smtClean="0">
                <a:solidFill>
                  <a:srgbClr val="FF0000"/>
                </a:solidFill>
                <a:latin typeface="Comic Sans MS" panose="030F0702030302020204" pitchFamily="66" charset="0"/>
              </a:rPr>
              <a:t>It’s on May 5th.</a:t>
            </a:r>
            <a:endParaRPr lang="zh-CN" altLang="en-US" sz="32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8"/>
          <p:cNvSpPr txBox="1"/>
          <p:nvPr/>
        </p:nvSpPr>
        <p:spPr>
          <a:xfrm>
            <a:off x="867587" y="314177"/>
            <a:ext cx="76383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Listen</a:t>
            </a:r>
            <a:r>
              <a:rPr lang="zh-CN" altLang="en-US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to the </a:t>
            </a:r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tape and </a:t>
            </a:r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read after </a:t>
            </a:r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it.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6" name="图片 5" descr="16"/>
          <p:cNvPicPr>
            <a:picLocks noChangeAspect="1"/>
          </p:cNvPicPr>
          <p:nvPr/>
        </p:nvPicPr>
        <p:blipFill rotWithShape="1">
          <a:blip r:embed="rId1"/>
          <a:srcRect b="5206"/>
          <a:stretch>
            <a:fillRect/>
          </a:stretch>
        </p:blipFill>
        <p:spPr>
          <a:xfrm>
            <a:off x="0" y="1150913"/>
            <a:ext cx="12192000" cy="571788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11836"/>
            <a:ext cx="605641" cy="746835"/>
          </a:xfrm>
          <a:prstGeom prst="rect">
            <a:avLst/>
          </a:prstGeom>
        </p:spPr>
      </p:pic>
      <p:sp>
        <p:nvSpPr>
          <p:cNvPr id="39" name="TextBox 31"/>
          <p:cNvSpPr txBox="1"/>
          <p:nvPr>
            <p:custDataLst>
              <p:tags r:id="rId5"/>
            </p:custDataLst>
          </p:nvPr>
        </p:nvSpPr>
        <p:spPr>
          <a:xfrm>
            <a:off x="3067689" y="1189990"/>
            <a:ext cx="9152018" cy="494064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smtClean="0">
                <a:latin typeface="Comic Sans MS" panose="030F0702030302020204" pitchFamily="66" charset="0"/>
              </a:rPr>
              <a:t>Mr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Jones: There are some other special days </a:t>
            </a:r>
            <a:r>
              <a:rPr lang="en-US" altLang="zh-CN" sz="2800" smtClean="0">
                <a:latin typeface="Comic Sans MS" panose="030F0702030302020204" pitchFamily="66" charset="0"/>
              </a:rPr>
              <a:t>in May.</a:t>
            </a:r>
            <a:endParaRPr lang="en-US" altLang="zh-CN" sz="2800" dirty="0" smtClean="0">
              <a:latin typeface="Comic Sans MS" panose="030F0702030302020204" pitchFamily="66" charset="0"/>
            </a:endParaRP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Zhang Peng: What </a:t>
            </a:r>
            <a:r>
              <a:rPr lang="en-US" altLang="zh-CN" sz="2800" smtClean="0">
                <a:latin typeface="Comic Sans MS" panose="030F0702030302020204" pitchFamily="66" charset="0"/>
              </a:rPr>
              <a:t>are they?</a:t>
            </a:r>
            <a:endParaRPr lang="en-US" altLang="zh-CN" sz="2800" smtClean="0">
              <a:latin typeface="Comic Sans MS" panose="030F0702030302020204" pitchFamily="66" charset="0"/>
            </a:endParaRPr>
          </a:p>
          <a:p>
            <a:r>
              <a:rPr lang="en-US" altLang="zh-CN" sz="2800" smtClean="0">
                <a:latin typeface="Comic Sans MS" panose="030F0702030302020204" pitchFamily="66" charset="0"/>
              </a:rPr>
              <a:t>Mr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Jones</a:t>
            </a:r>
            <a:r>
              <a:rPr lang="en-US" altLang="zh-CN" sz="2800" smtClean="0">
                <a:latin typeface="Comic Sans MS" panose="030F0702030302020204" pitchFamily="66" charset="0"/>
              </a:rPr>
              <a:t>: The school art show and the reading festival.</a:t>
            </a:r>
            <a:endParaRPr lang="en-US" altLang="zh-CN" sz="2800" dirty="0" smtClean="0">
              <a:latin typeface="Comic Sans MS" panose="030F0702030302020204" pitchFamily="66" charset="0"/>
            </a:endParaRP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Zhang Peng: When </a:t>
            </a:r>
            <a:r>
              <a:rPr lang="en-US" altLang="zh-CN" sz="2800" smtClean="0">
                <a:latin typeface="Comic Sans MS" panose="030F0702030302020204" pitchFamily="66" charset="0"/>
              </a:rPr>
              <a:t>is the art show?</a:t>
            </a:r>
            <a:endParaRPr lang="en-US" altLang="zh-CN" sz="2800" dirty="0" smtClean="0">
              <a:latin typeface="Comic Sans MS" panose="030F0702030302020204" pitchFamily="66" charset="0"/>
            </a:endParaRPr>
          </a:p>
          <a:p>
            <a:r>
              <a:rPr lang="en-US" altLang="zh-CN" sz="2800" smtClean="0">
                <a:latin typeface="Comic Sans MS" panose="030F0702030302020204" pitchFamily="66" charset="0"/>
              </a:rPr>
              <a:t>Mr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Jones: It’s </a:t>
            </a:r>
            <a:r>
              <a:rPr lang="en-US" altLang="zh-CN" sz="2800" smtClean="0">
                <a:latin typeface="Comic Sans MS" panose="030F0702030302020204" pitchFamily="66" charset="0"/>
              </a:rPr>
              <a:t>on May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1st.</a:t>
            </a:r>
            <a:endParaRPr lang="en-US" altLang="zh-CN" sz="2800" dirty="0" smtClean="0">
              <a:latin typeface="Comic Sans MS" panose="030F0702030302020204" pitchFamily="66" charset="0"/>
            </a:endParaRP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Zhang Peng</a:t>
            </a:r>
            <a:r>
              <a:rPr lang="en-US" altLang="zh-CN" sz="2800" smtClean="0">
                <a:latin typeface="Comic Sans MS" panose="030F0702030302020204" pitchFamily="66" charset="0"/>
              </a:rPr>
              <a:t>: It’s Labour Day.When is the reading festival?</a:t>
            </a:r>
            <a:endParaRPr lang="en-US" altLang="zh-CN" sz="2800" dirty="0" smtClean="0">
              <a:latin typeface="Comic Sans MS" panose="030F0702030302020204" pitchFamily="66" charset="0"/>
            </a:endParaRPr>
          </a:p>
          <a:p>
            <a:r>
              <a:rPr lang="en-US" altLang="zh-CN" sz="2800" smtClean="0">
                <a:latin typeface="Comic Sans MS" panose="030F0702030302020204" pitchFamily="66" charset="0"/>
              </a:rPr>
              <a:t>Mr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Jones: It’s </a:t>
            </a:r>
            <a:r>
              <a:rPr lang="en-US" altLang="zh-CN" sz="2800" smtClean="0">
                <a:latin typeface="Comic Sans MS" panose="030F0702030302020204" pitchFamily="66" charset="0"/>
              </a:rPr>
              <a:t>on May 5th.</a:t>
            </a:r>
            <a:endParaRPr lang="zh-CN" altLang="en-US" sz="2800" dirty="0" smtClean="0">
              <a:latin typeface="Comic Sans MS" panose="030F0702030302020204" pitchFamily="66" charset="0"/>
            </a:endParaRP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Zhang Peng: Wow</a:t>
            </a:r>
            <a:r>
              <a:rPr lang="en-US" altLang="zh-CN" sz="2800" smtClean="0">
                <a:latin typeface="Comic Sans MS" panose="030F0702030302020204" pitchFamily="66" charset="0"/>
              </a:rPr>
              <a:t>! May is fun!</a:t>
            </a:r>
            <a:endParaRPr lang="en-US" altLang="zh-CN" sz="2800" dirty="0" smtClean="0">
              <a:latin typeface="Comic Sans MS" panose="030F0702030302020204" pitchFamily="66" charset="0"/>
            </a:endParaRPr>
          </a:p>
        </p:txBody>
      </p:sp>
      <p:pic>
        <p:nvPicPr>
          <p:cNvPr id="2" name="Let's talk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48714" y="360750"/>
            <a:ext cx="557213" cy="55721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8"/>
          <p:cNvSpPr txBox="1"/>
          <p:nvPr>
            <p:custDataLst>
              <p:tags r:id="rId1"/>
            </p:custDataLst>
          </p:nvPr>
        </p:nvSpPr>
        <p:spPr>
          <a:xfrm>
            <a:off x="777240" y="379730"/>
            <a:ext cx="36017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Read and </a:t>
            </a:r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act.</a:t>
            </a:r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  <p:sp>
        <p:nvSpPr>
          <p:cNvPr id="161" name="AutoShape 2" descr="https://ss1.bdstatic.com/70cFvXSh_Q1YnxGkpoWK1HF6hhy/it/u=945104708,67299179&amp;fm=27&amp;gp=0.jpg"/>
          <p:cNvSpPr>
            <a:spLocks noChangeAspect="1" noChangeArrowheads="1"/>
          </p:cNvSpPr>
          <p:nvPr>
            <p:custDataLst>
              <p:tags r:id="rId5"/>
            </p:custDataLst>
          </p:nvPr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2" name="图片 7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/>
          <a:stretch>
            <a:fillRect/>
          </a:stretch>
        </p:blipFill>
        <p:spPr>
          <a:xfrm>
            <a:off x="1338291" y="1350887"/>
            <a:ext cx="6790641" cy="4734775"/>
          </a:xfrm>
          <a:prstGeom prst="rect">
            <a:avLst/>
          </a:prstGeom>
        </p:spPr>
      </p:pic>
      <p:sp>
        <p:nvSpPr>
          <p:cNvPr id="73" name="TextBox 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 rot="60000">
            <a:off x="1952154" y="1975442"/>
            <a:ext cx="222408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</a:rPr>
              <a:t>1.Read it together.</a:t>
            </a:r>
            <a:endParaRPr lang="en-US" altLang="zh-CN" sz="24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6" name="TextBox 5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 rot="420000">
            <a:off x="5078011" y="2561711"/>
            <a:ext cx="2814172" cy="1208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</a:rPr>
              <a:t>2.Each student</a:t>
            </a:r>
            <a:endParaRPr lang="en-US" altLang="zh-CN" sz="24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</a:rPr>
              <a:t>reads a sentence.</a:t>
            </a:r>
            <a:endParaRPr lang="en-US" altLang="zh-CN" sz="24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7" name="TextBox 6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 rot="300000">
            <a:off x="2386720" y="4557864"/>
            <a:ext cx="2728796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</a:rPr>
              <a:t>3. Read in roles.</a:t>
            </a:r>
            <a:endParaRPr lang="en-US" altLang="zh-CN" sz="24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分角色朗读。</a:t>
            </a:r>
            <a:endParaRPr lang="zh-CN" altLang="en-US" sz="24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8" name="TextBox 3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8293285" y="2841111"/>
            <a:ext cx="3529012" cy="1754326"/>
          </a:xfrm>
          <a:prstGeom prst="rect">
            <a:avLst/>
          </a:prstGeom>
          <a:gradFill rotWithShape="0">
            <a:gsLst>
              <a:gs pos="0">
                <a:srgbClr val="5E9EFF"/>
              </a:gs>
              <a:gs pos="800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</a:rPr>
              <a:t>Tip: Choose one to read in </a:t>
            </a:r>
            <a:r>
              <a:rPr lang="en-US" altLang="zh-CN" sz="2400" b="1" dirty="0" smtClean="0">
                <a:latin typeface="微软雅黑" panose="020B0503020204020204" charset="-122"/>
                <a:ea typeface="微软雅黑" panose="020B0503020204020204" charset="-122"/>
              </a:rPr>
              <a:t>two. 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选择一</a:t>
            </a:r>
            <a:r>
              <a:rPr lang="zh-CN" altLang="en-US" sz="2400" b="1" dirty="0" smtClean="0">
                <a:latin typeface="微软雅黑" panose="020B0503020204020204" charset="-122"/>
                <a:ea typeface="微软雅黑" panose="020B0503020204020204" charset="-122"/>
              </a:rPr>
              <a:t>种两人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练习。</a:t>
            </a:r>
            <a:endParaRPr lang="zh-CN" altLang="en-US" sz="24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1"/>
          <p:cNvSpPr/>
          <p:nvPr/>
        </p:nvSpPr>
        <p:spPr>
          <a:xfrm>
            <a:off x="2390457" y="1128166"/>
            <a:ext cx="7411085" cy="4180115"/>
          </a:xfrm>
          <a:prstGeom prst="roundRect">
            <a:avLst>
              <a:gd name="adj" fmla="val 6973"/>
            </a:avLst>
          </a:prstGeom>
          <a:solidFill>
            <a:schemeClr val="lt1">
              <a:alpha val="69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3103016" y="1536071"/>
            <a:ext cx="3318933" cy="818727"/>
            <a:chOff x="3719" y="1701"/>
            <a:chExt cx="3920" cy="967"/>
          </a:xfrm>
        </p:grpSpPr>
        <p:pic>
          <p:nvPicPr>
            <p:cNvPr id="4" name="图片 3" descr="框图"/>
            <p:cNvPicPr>
              <a:picLocks noChangeAspect="1"/>
            </p:cNvPicPr>
            <p:nvPr/>
          </p:nvPicPr>
          <p:blipFill>
            <a:blip r:embed="rId1">
              <a:alphaModFix amt="60000"/>
            </a:blip>
            <a:srcRect l="4371" t="2272" r="55031" b="90147"/>
            <a:stretch>
              <a:fillRect/>
            </a:stretch>
          </p:blipFill>
          <p:spPr>
            <a:xfrm>
              <a:off x="3719" y="1701"/>
              <a:ext cx="3920" cy="967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4163" y="1846"/>
              <a:ext cx="3032" cy="787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sz="3735" b="1" dirty="0">
                  <a:ln>
                    <a:noFill/>
                  </a:ln>
                  <a:solidFill>
                    <a:srgbClr val="1F1F20"/>
                  </a:solidFill>
                  <a:effectLst/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流利地朗读</a:t>
              </a:r>
              <a:endParaRPr kumimoji="1" lang="zh-CN" altLang="en-US" sz="3735" b="1" dirty="0">
                <a:ln>
                  <a:noFill/>
                </a:ln>
                <a:solidFill>
                  <a:srgbClr val="1F1F20"/>
                </a:solidFill>
                <a:effectLst/>
                <a:latin typeface="Comic Sans MS" panose="030F0702030302020204" pitchFamily="66" charset="0"/>
                <a:ea typeface="黑体" panose="02010609060101010101" pitchFamily="49" charset="-122"/>
                <a:sym typeface="+mn-ea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3086063" y="2836964"/>
            <a:ext cx="3648287" cy="818727"/>
            <a:chOff x="4128" y="2991"/>
            <a:chExt cx="4309" cy="967"/>
          </a:xfrm>
        </p:grpSpPr>
        <p:pic>
          <p:nvPicPr>
            <p:cNvPr id="7" name="图片 6" descr="框图"/>
            <p:cNvPicPr>
              <a:picLocks noChangeAspect="1"/>
            </p:cNvPicPr>
            <p:nvPr/>
          </p:nvPicPr>
          <p:blipFill>
            <a:blip r:embed="rId1">
              <a:alphaModFix amt="60000"/>
            </a:blip>
            <a:srcRect l="4371" t="2272" r="55031" b="90147"/>
            <a:stretch>
              <a:fillRect/>
            </a:stretch>
          </p:blipFill>
          <p:spPr>
            <a:xfrm>
              <a:off x="4128" y="2991"/>
              <a:ext cx="4309" cy="967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4128" y="3117"/>
              <a:ext cx="3832" cy="78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lvl="0" algn="ctr" defTabSz="914400" fontAlgn="base">
                <a:buClrTx/>
                <a:buSzTx/>
                <a:buFontTx/>
                <a:defRPr/>
              </a:pPr>
              <a:r>
                <a:rPr kumimoji="1" lang="zh-CN" altLang="en-US" sz="3735" b="1">
                  <a:ln>
                    <a:noFill/>
                  </a:ln>
                  <a:solidFill>
                    <a:srgbClr val="1F1F20"/>
                  </a:solidFill>
                  <a:effectLst/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流利</a:t>
              </a:r>
              <a:r>
                <a:rPr kumimoji="1" lang="zh-CN" altLang="en-US" sz="3735" b="1" smtClean="0">
                  <a:ln>
                    <a:noFill/>
                  </a:ln>
                  <a:solidFill>
                    <a:srgbClr val="1F1F20"/>
                  </a:solidFill>
                  <a:effectLst/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地表演</a:t>
              </a:r>
              <a:endParaRPr kumimoji="1" lang="zh-CN" altLang="en-US" sz="3735" b="1" dirty="0">
                <a:ln>
                  <a:noFill/>
                </a:ln>
                <a:solidFill>
                  <a:srgbClr val="1F1F20"/>
                </a:solidFill>
                <a:effectLst/>
                <a:latin typeface="Comic Sans MS" panose="030F0702030302020204" pitchFamily="66" charset="0"/>
                <a:ea typeface="黑体" panose="02010609060101010101" pitchFamily="49" charset="-122"/>
                <a:sym typeface="+mn-ea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3132446" y="4137857"/>
            <a:ext cx="4460240" cy="818727"/>
            <a:chOff x="3026" y="4137"/>
            <a:chExt cx="5268" cy="967"/>
          </a:xfrm>
        </p:grpSpPr>
        <p:pic>
          <p:nvPicPr>
            <p:cNvPr id="10" name="图片 9" descr="框图"/>
            <p:cNvPicPr>
              <a:picLocks noChangeAspect="1"/>
            </p:cNvPicPr>
            <p:nvPr/>
          </p:nvPicPr>
          <p:blipFill>
            <a:blip r:embed="rId1">
              <a:alphaModFix amt="60000"/>
            </a:blip>
            <a:srcRect l="4371" t="2272" r="55031" b="90147"/>
            <a:stretch>
              <a:fillRect/>
            </a:stretch>
          </p:blipFill>
          <p:spPr>
            <a:xfrm>
              <a:off x="3031" y="4137"/>
              <a:ext cx="5263" cy="967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3026" y="4304"/>
              <a:ext cx="4375" cy="78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lvl="0" algn="ctr" defTabSz="914400" fontAlgn="base">
                <a:buClrTx/>
                <a:buSzTx/>
                <a:buFontTx/>
                <a:defRPr/>
              </a:pPr>
              <a:r>
                <a:rPr kumimoji="1" lang="zh-CN" altLang="en-US" sz="3735" b="1" dirty="0">
                  <a:ln>
                    <a:noFill/>
                  </a:ln>
                  <a:solidFill>
                    <a:srgbClr val="1F1F20"/>
                  </a:solidFill>
                  <a:effectLst/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有感情地表演</a:t>
              </a:r>
              <a:endParaRPr kumimoji="1" lang="zh-CN" altLang="en-US" sz="3735" b="1" dirty="0">
                <a:ln>
                  <a:noFill/>
                </a:ln>
                <a:solidFill>
                  <a:srgbClr val="1F1F20"/>
                </a:solidFill>
                <a:effectLst/>
                <a:latin typeface="Comic Sans MS" panose="030F0702030302020204" pitchFamily="66" charset="0"/>
                <a:ea typeface="黑体" panose="02010609060101010101" pitchFamily="49" charset="-122"/>
                <a:sym typeface="+mn-ea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7009926" y="2999029"/>
            <a:ext cx="1175173" cy="467360"/>
            <a:chOff x="7639" y="3163"/>
            <a:chExt cx="1388" cy="552"/>
          </a:xfrm>
        </p:grpSpPr>
        <p:sp>
          <p:nvSpPr>
            <p:cNvPr id="13" name="五角星 5"/>
            <p:cNvSpPr/>
            <p:nvPr/>
          </p:nvSpPr>
          <p:spPr>
            <a:xfrm>
              <a:off x="7639" y="3163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ym typeface="+mn-ea"/>
              </a:endParaRPr>
            </a:p>
          </p:txBody>
        </p:sp>
        <p:sp>
          <p:nvSpPr>
            <p:cNvPr id="14" name="五角星 10"/>
            <p:cNvSpPr/>
            <p:nvPr/>
          </p:nvSpPr>
          <p:spPr>
            <a:xfrm>
              <a:off x="8425" y="3163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ym typeface="+mn-ea"/>
              </a:endParaRPr>
            </a:p>
          </p:txBody>
        </p:sp>
      </p:grpSp>
      <p:sp>
        <p:nvSpPr>
          <p:cNvPr id="15" name="五角星 23"/>
          <p:cNvSpPr/>
          <p:nvPr/>
        </p:nvSpPr>
        <p:spPr>
          <a:xfrm>
            <a:off x="6561447" y="1698136"/>
            <a:ext cx="510540" cy="467360"/>
          </a:xfrm>
          <a:prstGeom prst="star5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pSp>
        <p:nvGrpSpPr>
          <p:cNvPr id="16" name="组合 15"/>
          <p:cNvGrpSpPr/>
          <p:nvPr/>
        </p:nvGrpSpPr>
        <p:grpSpPr>
          <a:xfrm>
            <a:off x="7520466" y="4327868"/>
            <a:ext cx="1840653" cy="467360"/>
            <a:chOff x="8075" y="4275"/>
            <a:chExt cx="2174" cy="552"/>
          </a:xfrm>
        </p:grpSpPr>
        <p:sp>
          <p:nvSpPr>
            <p:cNvPr id="17" name="五角星 17"/>
            <p:cNvSpPr/>
            <p:nvPr/>
          </p:nvSpPr>
          <p:spPr>
            <a:xfrm>
              <a:off x="8075" y="4275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ym typeface="+mn-ea"/>
              </a:endParaRPr>
            </a:p>
          </p:txBody>
        </p:sp>
        <p:sp>
          <p:nvSpPr>
            <p:cNvPr id="18" name="五角星 18"/>
            <p:cNvSpPr/>
            <p:nvPr/>
          </p:nvSpPr>
          <p:spPr>
            <a:xfrm>
              <a:off x="8861" y="4275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ym typeface="+mn-ea"/>
              </a:endParaRPr>
            </a:p>
          </p:txBody>
        </p:sp>
        <p:sp>
          <p:nvSpPr>
            <p:cNvPr id="19" name="五角星 19"/>
            <p:cNvSpPr/>
            <p:nvPr/>
          </p:nvSpPr>
          <p:spPr>
            <a:xfrm>
              <a:off x="9647" y="4275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ym typeface="+mn-ea"/>
              </a:endParaRPr>
            </a:p>
          </p:txBody>
        </p:sp>
      </p:grpSp>
      <p:pic>
        <p:nvPicPr>
          <p:cNvPr id="20" name="图片 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50750" y1="80333" x2="50750" y2="80333"/>
                        <a14:foregroundMark x1="44250" y1="77500" x2="44250" y2="77500"/>
                        <a14:foregroundMark x1="37625" y1="78000" x2="37625" y2="78000"/>
                        <a14:foregroundMark x1="30625" y1="83333" x2="30625" y2="83333"/>
                        <a14:foregroundMark x1="64000" y1="80000" x2="64000" y2="80000"/>
                        <a14:foregroundMark x1="45500" y1="68500" x2="45500" y2="68500"/>
                        <a14:foregroundMark x1="42000" y1="66500" x2="42000" y2="66500"/>
                        <a14:foregroundMark x1="44500" y1="70500" x2="44500" y2="70500"/>
                        <a14:foregroundMark x1="49250" y1="68167" x2="49250" y2="68167"/>
                        <a14:foregroundMark x1="49250" y1="64167" x2="49250" y2="64167"/>
                        <a14:foregroundMark x1="40750" y1="65167" x2="40750" y2="65167"/>
                        <a14:foregroundMark x1="40750" y1="63167" x2="40750" y2="63167"/>
                        <a14:foregroundMark x1="41000" y1="62833" x2="41000" y2="62833"/>
                        <a14:foregroundMark x1="47500" y1="66500" x2="47500" y2="66500"/>
                        <a14:foregroundMark x1="48000" y1="73167" x2="48000" y2="73167"/>
                        <a14:foregroundMark x1="50250" y1="78000" x2="50250" y2="78000"/>
                        <a14:foregroundMark x1="50500" y1="78000" x2="50500" y2="78000"/>
                        <a14:foregroundMark x1="52000" y1="73167" x2="52000" y2="73167"/>
                        <a14:foregroundMark x1="44750" y1="79333" x2="44750" y2="79333"/>
                        <a14:foregroundMark x1="46000" y1="91000" x2="46000" y2="91000"/>
                        <a14:foregroundMark x1="46750" y1="94333" x2="46750" y2="94333"/>
                        <a14:foregroundMark x1="47000" y1="95000" x2="47000" y2="95000"/>
                        <a14:foregroundMark x1="67750" y1="88667" x2="67750" y2="88667"/>
                        <a14:foregroundMark x1="68500" y1="76167" x2="68500" y2="76167"/>
                        <a14:foregroundMark x1="69750" y1="72500" x2="69750" y2="72500"/>
                        <a14:foregroundMark x1="71250" y1="64500" x2="71250" y2="64500"/>
                        <a14:foregroundMark x1="57500" y1="74833" x2="57500" y2="74833"/>
                        <a14:foregroundMark x1="56000" y1="70167" x2="56000" y2="70167"/>
                        <a14:foregroundMark x1="54250" y1="65500" x2="54250" y2="65500"/>
                        <a14:foregroundMark x1="56500" y1="83667" x2="56500" y2="83667"/>
                        <a14:foregroundMark x1="36125" y1="84000" x2="36125" y2="8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52" r="16547"/>
          <a:stretch>
            <a:fillRect/>
          </a:stretch>
        </p:blipFill>
        <p:spPr bwMode="auto">
          <a:xfrm>
            <a:off x="1384300" y="3762334"/>
            <a:ext cx="1580759" cy="1545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6"/>
          <p:cNvPicPr>
            <a:picLocks noChangeAspect="1"/>
          </p:cNvPicPr>
          <p:nvPr/>
        </p:nvPicPr>
        <p:blipFill rotWithShape="1">
          <a:blip r:embed="rId1"/>
          <a:srcRect b="6891"/>
          <a:stretch>
            <a:fillRect/>
          </a:stretch>
        </p:blipFill>
        <p:spPr>
          <a:xfrm>
            <a:off x="0" y="1241771"/>
            <a:ext cx="12192000" cy="5616229"/>
          </a:xfrm>
          <a:prstGeom prst="rect">
            <a:avLst/>
          </a:prstGeom>
        </p:spPr>
      </p:pic>
      <p:sp>
        <p:nvSpPr>
          <p:cNvPr id="21" name="TextBox 31"/>
          <p:cNvSpPr txBox="1"/>
          <p:nvPr>
            <p:custDataLst>
              <p:tags r:id="rId2"/>
            </p:custDataLst>
          </p:nvPr>
        </p:nvSpPr>
        <p:spPr>
          <a:xfrm>
            <a:off x="3067689" y="1189990"/>
            <a:ext cx="9152018" cy="494064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smtClean="0">
                <a:latin typeface="Comic Sans MS" panose="030F0702030302020204" pitchFamily="66" charset="0"/>
              </a:rPr>
              <a:t>Mr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Jones: There are some other special days </a:t>
            </a:r>
            <a:r>
              <a:rPr lang="en-US" altLang="zh-CN" sz="2800" smtClean="0">
                <a:latin typeface="Comic Sans MS" panose="030F0702030302020204" pitchFamily="66" charset="0"/>
              </a:rPr>
              <a:t>in May.</a:t>
            </a:r>
            <a:endParaRPr lang="en-US" altLang="zh-CN" sz="2800" dirty="0" smtClean="0">
              <a:latin typeface="Comic Sans MS" panose="030F0702030302020204" pitchFamily="66" charset="0"/>
            </a:endParaRP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Zhang Peng: What </a:t>
            </a:r>
            <a:r>
              <a:rPr lang="en-US" altLang="zh-CN" sz="2800" smtClean="0">
                <a:latin typeface="Comic Sans MS" panose="030F0702030302020204" pitchFamily="66" charset="0"/>
              </a:rPr>
              <a:t>are they?</a:t>
            </a:r>
            <a:endParaRPr lang="en-US" altLang="zh-CN" sz="2800" smtClean="0">
              <a:latin typeface="Comic Sans MS" panose="030F0702030302020204" pitchFamily="66" charset="0"/>
            </a:endParaRPr>
          </a:p>
          <a:p>
            <a:r>
              <a:rPr lang="en-US" altLang="zh-CN" sz="2800" smtClean="0">
                <a:latin typeface="Comic Sans MS" panose="030F0702030302020204" pitchFamily="66" charset="0"/>
              </a:rPr>
              <a:t>Mr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Jones</a:t>
            </a:r>
            <a:r>
              <a:rPr lang="en-US" altLang="zh-CN" sz="2800" smtClean="0">
                <a:latin typeface="Comic Sans MS" panose="030F0702030302020204" pitchFamily="66" charset="0"/>
              </a:rPr>
              <a:t>: The school art show and the reading festival.</a:t>
            </a:r>
            <a:endParaRPr lang="en-US" altLang="zh-CN" sz="2800" dirty="0" smtClean="0">
              <a:latin typeface="Comic Sans MS" panose="030F0702030302020204" pitchFamily="66" charset="0"/>
            </a:endParaRP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Zhang Peng: When </a:t>
            </a:r>
            <a:r>
              <a:rPr lang="en-US" altLang="zh-CN" sz="2800" smtClean="0">
                <a:latin typeface="Comic Sans MS" panose="030F0702030302020204" pitchFamily="66" charset="0"/>
              </a:rPr>
              <a:t>is the art show?</a:t>
            </a:r>
            <a:endParaRPr lang="en-US" altLang="zh-CN" sz="2800" dirty="0" smtClean="0">
              <a:latin typeface="Comic Sans MS" panose="030F0702030302020204" pitchFamily="66" charset="0"/>
            </a:endParaRPr>
          </a:p>
          <a:p>
            <a:r>
              <a:rPr lang="en-US" altLang="zh-CN" sz="2800" smtClean="0">
                <a:latin typeface="Comic Sans MS" panose="030F0702030302020204" pitchFamily="66" charset="0"/>
              </a:rPr>
              <a:t>Mr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Jones: It’s </a:t>
            </a:r>
            <a:r>
              <a:rPr lang="en-US" altLang="zh-CN" sz="2800" smtClean="0">
                <a:latin typeface="Comic Sans MS" panose="030F0702030302020204" pitchFamily="66" charset="0"/>
              </a:rPr>
              <a:t>on May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1st.</a:t>
            </a:r>
            <a:endParaRPr lang="en-US" altLang="zh-CN" sz="2800" dirty="0" smtClean="0">
              <a:latin typeface="Comic Sans MS" panose="030F0702030302020204" pitchFamily="66" charset="0"/>
            </a:endParaRP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Zhang Peng</a:t>
            </a:r>
            <a:r>
              <a:rPr lang="en-US" altLang="zh-CN" sz="2800" smtClean="0">
                <a:latin typeface="Comic Sans MS" panose="030F0702030302020204" pitchFamily="66" charset="0"/>
              </a:rPr>
              <a:t>: It’s Labour Day.When is the reading festival?</a:t>
            </a:r>
            <a:endParaRPr lang="en-US" altLang="zh-CN" sz="2800" dirty="0" smtClean="0">
              <a:latin typeface="Comic Sans MS" panose="030F0702030302020204" pitchFamily="66" charset="0"/>
            </a:endParaRPr>
          </a:p>
          <a:p>
            <a:r>
              <a:rPr lang="en-US" altLang="zh-CN" sz="2800" smtClean="0">
                <a:latin typeface="Comic Sans MS" panose="030F0702030302020204" pitchFamily="66" charset="0"/>
              </a:rPr>
              <a:t>Mr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Jones: It’s </a:t>
            </a:r>
            <a:r>
              <a:rPr lang="en-US" altLang="zh-CN" sz="2800" smtClean="0">
                <a:latin typeface="Comic Sans MS" panose="030F0702030302020204" pitchFamily="66" charset="0"/>
              </a:rPr>
              <a:t>on May 5th.</a:t>
            </a:r>
            <a:endParaRPr lang="zh-CN" altLang="en-US" sz="2800" dirty="0" smtClean="0">
              <a:latin typeface="Comic Sans MS" panose="030F0702030302020204" pitchFamily="66" charset="0"/>
            </a:endParaRP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Zhang Peng: Wow</a:t>
            </a:r>
            <a:r>
              <a:rPr lang="en-US" altLang="zh-CN" sz="2800" smtClean="0">
                <a:latin typeface="Comic Sans MS" panose="030F0702030302020204" pitchFamily="66" charset="0"/>
              </a:rPr>
              <a:t>! May is fun!</a:t>
            </a:r>
            <a:endParaRPr lang="en-US" altLang="zh-CN" sz="2800" dirty="0" smtClean="0">
              <a:latin typeface="Comic Sans MS" panose="030F0702030302020204" pitchFamily="66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11836"/>
            <a:ext cx="605641" cy="746835"/>
          </a:xfrm>
          <a:prstGeom prst="rect">
            <a:avLst/>
          </a:prstGeom>
        </p:spPr>
      </p:pic>
      <p:cxnSp>
        <p:nvCxnSpPr>
          <p:cNvPr id="3" name="直接连接符 2"/>
          <p:cNvCxnSpPr/>
          <p:nvPr>
            <p:custDataLst>
              <p:tags r:id="rId6"/>
            </p:custDataLst>
          </p:nvPr>
        </p:nvCxnSpPr>
        <p:spPr>
          <a:xfrm>
            <a:off x="7608168" y="1628800"/>
            <a:ext cx="88392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30"/>
          <p:cNvSpPr txBox="1"/>
          <p:nvPr>
            <p:custDataLst>
              <p:tags r:id="rId7"/>
            </p:custDataLst>
          </p:nvPr>
        </p:nvSpPr>
        <p:spPr>
          <a:xfrm>
            <a:off x="7660314" y="796939"/>
            <a:ext cx="822960" cy="4451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sz="240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其他</a:t>
            </a:r>
            <a:endParaRPr lang="zh-CN" sz="240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4" name="直接连接符 3"/>
          <p:cNvCxnSpPr/>
          <p:nvPr>
            <p:custDataLst>
              <p:tags r:id="rId8"/>
            </p:custDataLst>
          </p:nvPr>
        </p:nvCxnSpPr>
        <p:spPr>
          <a:xfrm flipV="1">
            <a:off x="8684365" y="1666509"/>
            <a:ext cx="1137239" cy="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30"/>
          <p:cNvSpPr txBox="1"/>
          <p:nvPr>
            <p:custDataLst>
              <p:tags r:id="rId9"/>
            </p:custDataLst>
          </p:nvPr>
        </p:nvSpPr>
        <p:spPr>
          <a:xfrm>
            <a:off x="8563980" y="822922"/>
            <a:ext cx="1461135" cy="4451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sz="240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特殊的</a:t>
            </a:r>
            <a:endParaRPr lang="zh-CN" sz="240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8" name="直接连接符 7"/>
          <p:cNvCxnSpPr/>
          <p:nvPr>
            <p:custDataLst>
              <p:tags r:id="rId10"/>
            </p:custDataLst>
          </p:nvPr>
        </p:nvCxnSpPr>
        <p:spPr>
          <a:xfrm flipV="1">
            <a:off x="7529911" y="2492896"/>
            <a:ext cx="746227" cy="635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30"/>
          <p:cNvSpPr txBox="1"/>
          <p:nvPr>
            <p:custDataLst>
              <p:tags r:id="rId11"/>
            </p:custDataLst>
          </p:nvPr>
        </p:nvSpPr>
        <p:spPr>
          <a:xfrm>
            <a:off x="7563688" y="2492896"/>
            <a:ext cx="971410" cy="4616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展览</a:t>
            </a:r>
            <a:endParaRPr lang="zh-CN" sz="240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9" name="直接连接符 8"/>
          <p:cNvCxnSpPr/>
          <p:nvPr>
            <p:custDataLst>
              <p:tags r:id="rId12"/>
            </p:custDataLst>
          </p:nvPr>
        </p:nvCxnSpPr>
        <p:spPr>
          <a:xfrm>
            <a:off x="4952966" y="3782003"/>
            <a:ext cx="265520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30"/>
          <p:cNvSpPr txBox="1"/>
          <p:nvPr>
            <p:custDataLst>
              <p:tags r:id="rId13"/>
            </p:custDataLst>
          </p:nvPr>
        </p:nvSpPr>
        <p:spPr>
          <a:xfrm>
            <a:off x="7883872" y="4214623"/>
            <a:ext cx="2818764" cy="8813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五</a:t>
            </a:r>
            <a:r>
              <a:rPr lang="zh-CN" sz="240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月一日。在具体某一天前用介词</a:t>
            </a:r>
            <a:r>
              <a:rPr lang="en-US" altLang="zh-CN" sz="240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on</a:t>
            </a:r>
            <a:endParaRPr lang="en-US" altLang="zh-CN" sz="2400" dirty="0" smtClean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文本框 11"/>
          <p:cNvSpPr txBox="1"/>
          <p:nvPr>
            <p:custDataLst>
              <p:tags r:id="rId14"/>
            </p:custDataLst>
          </p:nvPr>
        </p:nvSpPr>
        <p:spPr>
          <a:xfrm>
            <a:off x="9915817" y="2663998"/>
            <a:ext cx="2177415" cy="99631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pPr>
              <a:lnSpc>
                <a:spcPct val="140000"/>
              </a:lnSpc>
            </a:pPr>
            <a:r>
              <a:rPr lang="zh-CN" altLang="en-US" sz="2400" b="1" smtClean="0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询问和回答某个活动的日期</a:t>
            </a:r>
            <a:endParaRPr lang="en-US" altLang="zh-CN" sz="2400" b="1" dirty="0">
              <a:solidFill>
                <a:srgbClr val="C00000"/>
              </a:solidFill>
              <a:latin typeface="Comic Sans MS" panose="030F0702030302020204" pitchFamily="66" charset="0"/>
              <a:cs typeface="Comic Sans MS" panose="030F0702030302020204" pitchFamily="66" charset="0"/>
              <a:sym typeface="+mn-ea"/>
            </a:endParaRPr>
          </a:p>
        </p:txBody>
      </p:sp>
      <p:sp>
        <p:nvSpPr>
          <p:cNvPr id="12" name="弧形 11"/>
          <p:cNvSpPr/>
          <p:nvPr>
            <p:custDataLst>
              <p:tags r:id="rId15"/>
            </p:custDataLst>
          </p:nvPr>
        </p:nvSpPr>
        <p:spPr>
          <a:xfrm rot="18124293">
            <a:off x="8688620" y="3019012"/>
            <a:ext cx="1511300" cy="1015999"/>
          </a:xfrm>
          <a:prstGeom prst="arc">
            <a:avLst>
              <a:gd name="adj1" fmla="val 16200000"/>
              <a:gd name="adj2" fmla="val 21365106"/>
            </a:avLst>
          </a:prstGeom>
          <a:ln w="381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>
            <p:custDataLst>
              <p:tags r:id="rId16"/>
            </p:custDataLst>
          </p:nvPr>
        </p:nvCxnSpPr>
        <p:spPr>
          <a:xfrm flipV="1">
            <a:off x="5262529" y="3380190"/>
            <a:ext cx="3667427" cy="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8">
            <a:hlinkClick r:id="rId17" action="ppaction://hlinkfile"/>
          </p:cNvPr>
          <p:cNvSpPr txBox="1"/>
          <p:nvPr>
            <p:custDataLst>
              <p:tags r:id="rId18"/>
            </p:custDataLst>
          </p:nvPr>
        </p:nvSpPr>
        <p:spPr>
          <a:xfrm>
            <a:off x="861187" y="332237"/>
            <a:ext cx="3910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Listen and repeat.</a:t>
            </a:r>
            <a:endParaRPr lang="en-US" altLang="zh-CN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9" name="弧形 28"/>
          <p:cNvSpPr/>
          <p:nvPr>
            <p:custDataLst>
              <p:tags r:id="rId19"/>
            </p:custDataLst>
          </p:nvPr>
        </p:nvSpPr>
        <p:spPr>
          <a:xfrm rot="11819019">
            <a:off x="7147375" y="3569877"/>
            <a:ext cx="1511300" cy="1015999"/>
          </a:xfrm>
          <a:prstGeom prst="arc">
            <a:avLst>
              <a:gd name="adj1" fmla="val 16200000"/>
              <a:gd name="adj2" fmla="val 21365106"/>
            </a:avLst>
          </a:prstGeom>
          <a:ln w="381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Let's talk.mp3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493417" y="401458"/>
            <a:ext cx="557213" cy="55721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2669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4" grpId="0"/>
      <p:bldP spid="5" grpId="0"/>
      <p:bldP spid="16" grpId="0"/>
      <p:bldP spid="10" grpId="0"/>
      <p:bldP spid="11" grpId="0" bldLvl="0" animBg="1"/>
      <p:bldP spid="12" grpId="0" bldLvl="0" animBg="1"/>
      <p:bldP spid="29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 bwMode="auto">
          <a:xfrm>
            <a:off x="1280261" y="954636"/>
            <a:ext cx="10013176" cy="1226163"/>
            <a:chOff x="862511" y="1413046"/>
            <a:chExt cx="4293742" cy="744997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3" name="矩形: 圆角 2"/>
            <p:cNvSpPr/>
            <p:nvPr/>
          </p:nvSpPr>
          <p:spPr>
            <a:xfrm>
              <a:off x="862511" y="1413046"/>
              <a:ext cx="4175971" cy="744997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3600"/>
            </a:p>
          </p:txBody>
        </p:sp>
        <p:sp>
          <p:nvSpPr>
            <p:cNvPr id="5" name="文本框 8"/>
            <p:cNvSpPr txBox="1">
              <a:spLocks noChangeArrowheads="1"/>
            </p:cNvSpPr>
            <p:nvPr/>
          </p:nvSpPr>
          <p:spPr bwMode="auto">
            <a:xfrm>
              <a:off x="1136842" y="1426619"/>
              <a:ext cx="4019411" cy="65395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kumimoji="1" lang="en-US" altLang="zh-CN" sz="3200" b="1">
                  <a:solidFill>
                    <a:srgbClr val="000000"/>
                  </a:solidFill>
                  <a:latin typeface="Comic Sans MS" panose="030F0702030302020204" pitchFamily="66" charset="0"/>
                  <a:ea typeface="MS UI Gothic" panose="020B0600070205080204" pitchFamily="34" charset="-128"/>
                  <a:cs typeface="Times New Roman" panose="02020603050405020304" pitchFamily="18" charset="0"/>
                </a:rPr>
                <a:t>— When is </a:t>
              </a:r>
              <a:r>
                <a:rPr kumimoji="1" lang="en-US" altLang="zh-CN" sz="3200" b="1" smtClean="0">
                  <a:solidFill>
                    <a:srgbClr val="000000"/>
                  </a:solidFill>
                  <a:latin typeface="Comic Sans MS" panose="030F0702030302020204" pitchFamily="66" charset="0"/>
                  <a:ea typeface="MS UI Gothic" panose="020B0600070205080204" pitchFamily="34" charset="-128"/>
                  <a:cs typeface="Times New Roman" panose="02020603050405020304" pitchFamily="18" charset="0"/>
                </a:rPr>
                <a:t>the art show?</a:t>
              </a:r>
              <a:endParaRPr kumimoji="1" lang="en-US" altLang="zh-CN" sz="3200" b="1">
                <a:solidFill>
                  <a:srgbClr val="000000"/>
                </a:solidFill>
                <a:latin typeface="Comic Sans MS" panose="030F0702030302020204" pitchFamily="66" charset="0"/>
                <a:ea typeface="MS UI Gothic" panose="020B0600070205080204" pitchFamily="34" charset="-128"/>
                <a:cs typeface="Times New Roman" panose="02020603050405020304" pitchFamily="18" charset="0"/>
              </a:endParaRPr>
            </a:p>
            <a:p>
              <a:r>
                <a:rPr kumimoji="1" lang="en-US" altLang="zh-CN" sz="3200" b="1">
                  <a:solidFill>
                    <a:srgbClr val="000000"/>
                  </a:solidFill>
                  <a:latin typeface="Comic Sans MS" panose="030F0702030302020204" pitchFamily="66" charset="0"/>
                  <a:ea typeface="MS UI Gothic" panose="020B0600070205080204" pitchFamily="34" charset="-128"/>
                  <a:cs typeface="Times New Roman" panose="02020603050405020304" pitchFamily="18" charset="0"/>
                </a:rPr>
                <a:t>— It’s on </a:t>
              </a:r>
              <a:r>
                <a:rPr kumimoji="1" lang="en-US" altLang="zh-CN" sz="3200" b="1" smtClean="0">
                  <a:solidFill>
                    <a:srgbClr val="000000"/>
                  </a:solidFill>
                  <a:latin typeface="Comic Sans MS" panose="030F0702030302020204" pitchFamily="66" charset="0"/>
                  <a:ea typeface="MS UI Gothic" panose="020B0600070205080204" pitchFamily="34" charset="-128"/>
                  <a:cs typeface="Times New Roman" panose="02020603050405020304" pitchFamily="18" charset="0"/>
                </a:rPr>
                <a:t>May </a:t>
              </a:r>
              <a:r>
                <a:rPr kumimoji="1" lang="en-US" altLang="zh-CN" sz="3200" b="1">
                  <a:solidFill>
                    <a:srgbClr val="000000"/>
                  </a:solidFill>
                  <a:latin typeface="Comic Sans MS" panose="030F0702030302020204" pitchFamily="66" charset="0"/>
                  <a:ea typeface="MS UI Gothic" panose="020B0600070205080204" pitchFamily="34" charset="-128"/>
                  <a:cs typeface="Times New Roman" panose="02020603050405020304" pitchFamily="18" charset="0"/>
                </a:rPr>
                <a:t>1st. </a:t>
              </a:r>
              <a:endParaRPr kumimoji="1" lang="en-US" altLang="zh-CN" sz="3200" b="1" dirty="0">
                <a:solidFill>
                  <a:srgbClr val="000000"/>
                </a:solidFill>
                <a:latin typeface="Comic Sans MS" panose="030F0702030302020204" pitchFamily="66" charset="0"/>
                <a:ea typeface="MS UI Gothic" panose="020B0600070205080204" pitchFamily="34" charset="-128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 flipH="1">
            <a:off x="719787" y="1064892"/>
            <a:ext cx="1256908" cy="1226164"/>
            <a:chOff x="5424989" y="2624375"/>
            <a:chExt cx="1671638" cy="1677987"/>
          </a:xfrm>
          <a:effectLst>
            <a:innerShdw blurRad="114300">
              <a:prstClr val="black"/>
            </a:innerShdw>
          </a:effectLst>
        </p:grpSpPr>
        <p:sp>
          <p:nvSpPr>
            <p:cNvPr id="7" name="椭圆 6"/>
            <p:cNvSpPr/>
            <p:nvPr/>
          </p:nvSpPr>
          <p:spPr bwMode="auto">
            <a:xfrm>
              <a:off x="5424989" y="2624375"/>
              <a:ext cx="1671638" cy="1677987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600" dirty="0"/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5524306" y="2856188"/>
              <a:ext cx="1398688" cy="1359245"/>
            </a:xfrm>
            <a:custGeom>
              <a:avLst/>
              <a:gdLst>
                <a:gd name="connsiteX0" fmla="*/ 1673051 w 3346102"/>
                <a:gd name="connsiteY0" fmla="*/ 0 h 3346102"/>
                <a:gd name="connsiteX1" fmla="*/ 3346102 w 3346102"/>
                <a:gd name="connsiteY1" fmla="*/ 1673051 h 3346102"/>
                <a:gd name="connsiteX2" fmla="*/ 1673051 w 3346102"/>
                <a:gd name="connsiteY2" fmla="*/ 3346102 h 3346102"/>
                <a:gd name="connsiteX3" fmla="*/ 8638 w 3346102"/>
                <a:gd name="connsiteY3" fmla="*/ 1844111 h 3346102"/>
                <a:gd name="connsiteX4" fmla="*/ 0 w 3346102"/>
                <a:gd name="connsiteY4" fmla="*/ 1673052 h 3346102"/>
                <a:gd name="connsiteX5" fmla="*/ 2 w 3346102"/>
                <a:gd name="connsiteY5" fmla="*/ 1673017 h 3346102"/>
                <a:gd name="connsiteX6" fmla="*/ 8638 w 3346102"/>
                <a:gd name="connsiteY6" fmla="*/ 1501991 h 3346102"/>
                <a:gd name="connsiteX7" fmla="*/ 1673051 w 3346102"/>
                <a:gd name="connsiteY7" fmla="*/ 0 h 3346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6102" h="3346102">
                  <a:moveTo>
                    <a:pt x="1673051" y="0"/>
                  </a:moveTo>
                  <a:cubicBezTo>
                    <a:pt x="2597052" y="0"/>
                    <a:pt x="3346102" y="749050"/>
                    <a:pt x="3346102" y="1673051"/>
                  </a:cubicBezTo>
                  <a:cubicBezTo>
                    <a:pt x="3346102" y="2597052"/>
                    <a:pt x="2597052" y="3346102"/>
                    <a:pt x="1673051" y="3346102"/>
                  </a:cubicBezTo>
                  <a:cubicBezTo>
                    <a:pt x="806800" y="3346102"/>
                    <a:pt x="94315" y="2687757"/>
                    <a:pt x="8638" y="1844111"/>
                  </a:cubicBezTo>
                  <a:lnTo>
                    <a:pt x="0" y="1673052"/>
                  </a:lnTo>
                  <a:lnTo>
                    <a:pt x="2" y="1673017"/>
                  </a:lnTo>
                  <a:lnTo>
                    <a:pt x="8638" y="1501991"/>
                  </a:lnTo>
                  <a:cubicBezTo>
                    <a:pt x="94315" y="658345"/>
                    <a:pt x="806800" y="0"/>
                    <a:pt x="1673051" y="0"/>
                  </a:cubicBezTo>
                  <a:close/>
                </a:path>
              </a:pathLst>
            </a:custGeom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</p:pic>
      </p:grpSp>
      <p:sp>
        <p:nvSpPr>
          <p:cNvPr id="9" name="文本框 8"/>
          <p:cNvSpPr txBox="1">
            <a:spLocks noChangeArrowheads="1"/>
          </p:cNvSpPr>
          <p:nvPr/>
        </p:nvSpPr>
        <p:spPr bwMode="auto">
          <a:xfrm>
            <a:off x="592697" y="3073540"/>
            <a:ext cx="191981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kumimoji="1" lang="zh-CN" altLang="en-US" sz="3600">
                <a:solidFill>
                  <a:srgbClr val="FE4C83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句型： </a:t>
            </a:r>
            <a:endParaRPr lang="zh-CN" altLang="en-US" sz="2000">
              <a:solidFill>
                <a:srgbClr val="FE4C83"/>
              </a:solidFill>
              <a:latin typeface="Comic Sans MS" panose="030F0702030302020204" pitchFamily="66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1" name="组合 10"/>
          <p:cNvGrpSpPr/>
          <p:nvPr/>
        </p:nvGrpSpPr>
        <p:grpSpPr bwMode="auto">
          <a:xfrm>
            <a:off x="1920240" y="5373370"/>
            <a:ext cx="8935083" cy="748665"/>
            <a:chOff x="775915" y="4214854"/>
            <a:chExt cx="3861996" cy="561617"/>
          </a:xfrm>
        </p:grpSpPr>
        <p:sp>
          <p:nvSpPr>
            <p:cNvPr id="13" name="矩形: 圆角 12"/>
            <p:cNvSpPr/>
            <p:nvPr/>
          </p:nvSpPr>
          <p:spPr>
            <a:xfrm>
              <a:off x="775915" y="4214854"/>
              <a:ext cx="3675909" cy="561617"/>
            </a:xfrm>
            <a:prstGeom prst="roundRect">
              <a:avLst/>
            </a:prstGeom>
            <a:solidFill>
              <a:srgbClr val="FFDEC9"/>
            </a:solidFill>
            <a:ln>
              <a:solidFill>
                <a:schemeClr val="bg1"/>
              </a:solidFill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800">
                <a:latin typeface="Comic Sans MS" panose="030F0702030302020204" pitchFamily="66" charset="0"/>
                <a:ea typeface="宋体" panose="02010600030101010101" pitchFamily="2" charset="-122"/>
              </a:endParaRPr>
            </a:p>
          </p:txBody>
        </p:sp>
        <p:sp>
          <p:nvSpPr>
            <p:cNvPr id="14" name="文本框 13"/>
            <p:cNvSpPr txBox="1"/>
            <p:nvPr/>
          </p:nvSpPr>
          <p:spPr bwMode="auto">
            <a:xfrm>
              <a:off x="800342" y="4268205"/>
              <a:ext cx="3837569" cy="3915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kumimoji="1" lang="en-US" altLang="zh-CN" sz="2800" dirty="0">
                  <a:solidFill>
                    <a:srgbClr val="000000"/>
                  </a:solidFill>
                  <a:latin typeface="Comic Sans MS" panose="030F0702030302020204" pitchFamily="66" charset="0"/>
                  <a:ea typeface="宋体" panose="02010600030101010101" pitchFamily="2" charset="-122"/>
                  <a:cs typeface="Times New Roman" panose="02020603050405020304" pitchFamily="18" charset="0"/>
                </a:rPr>
                <a:t>—</a:t>
              </a:r>
              <a:r>
                <a:rPr kumimoji="1" lang="en-US" altLang="zh-CN" sz="2800" dirty="0">
                  <a:solidFill>
                    <a:prstClr val="black"/>
                  </a:solidFill>
                  <a:latin typeface="Comic Sans MS" panose="030F0702030302020204" pitchFamily="66" charset="0"/>
                  <a:ea typeface="宋体" panose="02010600030101010101" pitchFamily="2" charset="-122"/>
                  <a:cs typeface="Times New Roman" panose="02020603050405020304" pitchFamily="18" charset="0"/>
                </a:rPr>
                <a:t>When is New Year’s Day? —It’s on January 1st.</a:t>
              </a:r>
              <a:endParaRPr kumimoji="1" lang="en-US" altLang="zh-CN" sz="2800" dirty="0">
                <a:solidFill>
                  <a:prstClr val="black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组合 14"/>
          <p:cNvGrpSpPr/>
          <p:nvPr/>
        </p:nvGrpSpPr>
        <p:grpSpPr bwMode="auto">
          <a:xfrm>
            <a:off x="1877247" y="4490084"/>
            <a:ext cx="8448675" cy="883285"/>
            <a:chOff x="2487287" y="3242384"/>
            <a:chExt cx="4995342" cy="662583"/>
          </a:xfrm>
        </p:grpSpPr>
        <p:sp>
          <p:nvSpPr>
            <p:cNvPr id="16" name="矩形: 圆角 15"/>
            <p:cNvSpPr/>
            <p:nvPr/>
          </p:nvSpPr>
          <p:spPr>
            <a:xfrm>
              <a:off x="2487287" y="3242384"/>
              <a:ext cx="4995342" cy="662583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800">
                <a:latin typeface="Comic Sans MS" panose="030F0702030302020204" pitchFamily="66" charset="0"/>
                <a:ea typeface="宋体" panose="02010600030101010101" pitchFamily="2" charset="-122"/>
              </a:endParaRPr>
            </a:p>
          </p:txBody>
        </p:sp>
        <p:sp>
          <p:nvSpPr>
            <p:cNvPr id="17" name="文本框 16"/>
            <p:cNvSpPr txBox="1"/>
            <p:nvPr/>
          </p:nvSpPr>
          <p:spPr bwMode="auto">
            <a:xfrm>
              <a:off x="2546121" y="3365993"/>
              <a:ext cx="4806443" cy="3915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kumimoji="1" lang="en-US" altLang="zh-CN" sz="2800" dirty="0">
                  <a:solidFill>
                    <a:srgbClr val="000000"/>
                  </a:solidFill>
                  <a:latin typeface="Comic Sans MS" panose="030F0702030302020204" pitchFamily="66" charset="0"/>
                  <a:ea typeface="宋体" panose="02010600030101010101" pitchFamily="2" charset="-122"/>
                  <a:cs typeface="Times New Roman" panose="02020603050405020304" pitchFamily="18" charset="0"/>
                </a:rPr>
                <a:t>—</a:t>
              </a:r>
              <a:r>
                <a:rPr kumimoji="1" lang="en-US" altLang="zh-CN" sz="2800" dirty="0">
                  <a:solidFill>
                    <a:prstClr val="black"/>
                  </a:solidFill>
                  <a:latin typeface="Comic Sans MS" panose="030F0702030302020204" pitchFamily="66" charset="0"/>
                  <a:ea typeface="宋体" panose="02010600030101010101" pitchFamily="2" charset="-122"/>
                  <a:cs typeface="Times New Roman" panose="02020603050405020304" pitchFamily="18" charset="0"/>
                </a:rPr>
                <a:t>When is Children’s Day? —It’s on June 1st.</a:t>
              </a:r>
              <a:endParaRPr kumimoji="1" lang="en-US" altLang="zh-CN" sz="2800" dirty="0">
                <a:solidFill>
                  <a:prstClr val="black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组合 17"/>
          <p:cNvGrpSpPr/>
          <p:nvPr/>
        </p:nvGrpSpPr>
        <p:grpSpPr bwMode="auto">
          <a:xfrm>
            <a:off x="519935" y="2376530"/>
            <a:ext cx="11163300" cy="4639782"/>
            <a:chOff x="358774" y="1544403"/>
            <a:chExt cx="8372485" cy="3477540"/>
          </a:xfrm>
        </p:grpSpPr>
        <p:sp>
          <p:nvSpPr>
            <p:cNvPr id="21" name="TextBox 2"/>
            <p:cNvSpPr txBox="1">
              <a:spLocks noChangeArrowheads="1"/>
            </p:cNvSpPr>
            <p:nvPr/>
          </p:nvSpPr>
          <p:spPr bwMode="auto">
            <a:xfrm>
              <a:off x="2693903" y="1544403"/>
              <a:ext cx="4459935" cy="51211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>
                <a:lnSpc>
                  <a:spcPct val="120000"/>
                </a:lnSpc>
                <a:defRPr/>
              </a:pPr>
              <a:r>
                <a:rPr lang="zh-CN" altLang="en-US" sz="3200" dirty="0">
                  <a:solidFill>
                    <a:srgbClr val="0099CC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询问及回答某个活动的日期</a:t>
              </a:r>
              <a:endParaRPr lang="zh-CN" altLang="en-US" sz="3200" dirty="0">
                <a:solidFill>
                  <a:srgbClr val="0099CC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0" name="矩形: 圆角 30"/>
            <p:cNvSpPr/>
            <p:nvPr/>
          </p:nvSpPr>
          <p:spPr>
            <a:xfrm>
              <a:off x="358774" y="1785579"/>
              <a:ext cx="8372485" cy="3236364"/>
            </a:xfrm>
            <a:custGeom>
              <a:avLst/>
              <a:gdLst>
                <a:gd name="connsiteX0" fmla="*/ 0 w 8338528"/>
                <a:gd name="connsiteY0" fmla="*/ 330174 h 3129314"/>
                <a:gd name="connsiteX1" fmla="*/ 330174 w 8338528"/>
                <a:gd name="connsiteY1" fmla="*/ 0 h 3129314"/>
                <a:gd name="connsiteX2" fmla="*/ 8008354 w 8338528"/>
                <a:gd name="connsiteY2" fmla="*/ 0 h 3129314"/>
                <a:gd name="connsiteX3" fmla="*/ 8338528 w 8338528"/>
                <a:gd name="connsiteY3" fmla="*/ 330174 h 3129314"/>
                <a:gd name="connsiteX4" fmla="*/ 8338528 w 8338528"/>
                <a:gd name="connsiteY4" fmla="*/ 2799140 h 3129314"/>
                <a:gd name="connsiteX5" fmla="*/ 8008354 w 8338528"/>
                <a:gd name="connsiteY5" fmla="*/ 3129314 h 3129314"/>
                <a:gd name="connsiteX6" fmla="*/ 330174 w 8338528"/>
                <a:gd name="connsiteY6" fmla="*/ 3129314 h 3129314"/>
                <a:gd name="connsiteX7" fmla="*/ 0 w 8338528"/>
                <a:gd name="connsiteY7" fmla="*/ 2799140 h 3129314"/>
                <a:gd name="connsiteX8" fmla="*/ 0 w 8338528"/>
                <a:gd name="connsiteY8" fmla="*/ 330174 h 3129314"/>
                <a:gd name="connsiteX0-1" fmla="*/ 0 w 8338528"/>
                <a:gd name="connsiteY0-2" fmla="*/ 330174 h 3129314"/>
                <a:gd name="connsiteX1-3" fmla="*/ 330174 w 8338528"/>
                <a:gd name="connsiteY1-4" fmla="*/ 0 h 3129314"/>
                <a:gd name="connsiteX2-5" fmla="*/ 1618238 w 8338528"/>
                <a:gd name="connsiteY2-6" fmla="*/ 3342 h 3129314"/>
                <a:gd name="connsiteX3-7" fmla="*/ 8008354 w 8338528"/>
                <a:gd name="connsiteY3-8" fmla="*/ 0 h 3129314"/>
                <a:gd name="connsiteX4-9" fmla="*/ 8338528 w 8338528"/>
                <a:gd name="connsiteY4-10" fmla="*/ 330174 h 3129314"/>
                <a:gd name="connsiteX5-11" fmla="*/ 8338528 w 8338528"/>
                <a:gd name="connsiteY5-12" fmla="*/ 2799140 h 3129314"/>
                <a:gd name="connsiteX6-13" fmla="*/ 8008354 w 8338528"/>
                <a:gd name="connsiteY6-14" fmla="*/ 3129314 h 3129314"/>
                <a:gd name="connsiteX7-15" fmla="*/ 330174 w 8338528"/>
                <a:gd name="connsiteY7-16" fmla="*/ 3129314 h 3129314"/>
                <a:gd name="connsiteX8-17" fmla="*/ 0 w 8338528"/>
                <a:gd name="connsiteY8-18" fmla="*/ 2799140 h 3129314"/>
                <a:gd name="connsiteX9" fmla="*/ 0 w 8338528"/>
                <a:gd name="connsiteY9" fmla="*/ 330174 h 3129314"/>
                <a:gd name="connsiteX0-19" fmla="*/ 0 w 8338528"/>
                <a:gd name="connsiteY0-20" fmla="*/ 330174 h 3129314"/>
                <a:gd name="connsiteX1-21" fmla="*/ 330174 w 8338528"/>
                <a:gd name="connsiteY1-22" fmla="*/ 0 h 3129314"/>
                <a:gd name="connsiteX2-23" fmla="*/ 1618238 w 8338528"/>
                <a:gd name="connsiteY2-24" fmla="*/ 3342 h 3129314"/>
                <a:gd name="connsiteX3-25" fmla="*/ 6743131 w 8338528"/>
                <a:gd name="connsiteY3-26" fmla="*/ 3342 h 3129314"/>
                <a:gd name="connsiteX4-27" fmla="*/ 8008354 w 8338528"/>
                <a:gd name="connsiteY4-28" fmla="*/ 0 h 3129314"/>
                <a:gd name="connsiteX5-29" fmla="*/ 8338528 w 8338528"/>
                <a:gd name="connsiteY5-30" fmla="*/ 330174 h 3129314"/>
                <a:gd name="connsiteX6-31" fmla="*/ 8338528 w 8338528"/>
                <a:gd name="connsiteY6-32" fmla="*/ 2799140 h 3129314"/>
                <a:gd name="connsiteX7-33" fmla="*/ 8008354 w 8338528"/>
                <a:gd name="connsiteY7-34" fmla="*/ 3129314 h 3129314"/>
                <a:gd name="connsiteX8-35" fmla="*/ 330174 w 8338528"/>
                <a:gd name="connsiteY8-36" fmla="*/ 3129314 h 3129314"/>
                <a:gd name="connsiteX9-37" fmla="*/ 0 w 8338528"/>
                <a:gd name="connsiteY9-38" fmla="*/ 2799140 h 3129314"/>
                <a:gd name="connsiteX10" fmla="*/ 0 w 8338528"/>
                <a:gd name="connsiteY10" fmla="*/ 330174 h 3129314"/>
                <a:gd name="connsiteX0-39" fmla="*/ 6743131 w 8338528"/>
                <a:gd name="connsiteY0-40" fmla="*/ 3342 h 3129314"/>
                <a:gd name="connsiteX1-41" fmla="*/ 8008354 w 8338528"/>
                <a:gd name="connsiteY1-42" fmla="*/ 0 h 3129314"/>
                <a:gd name="connsiteX2-43" fmla="*/ 8338528 w 8338528"/>
                <a:gd name="connsiteY2-44" fmla="*/ 330174 h 3129314"/>
                <a:gd name="connsiteX3-45" fmla="*/ 8338528 w 8338528"/>
                <a:gd name="connsiteY3-46" fmla="*/ 2799140 h 3129314"/>
                <a:gd name="connsiteX4-47" fmla="*/ 8008354 w 8338528"/>
                <a:gd name="connsiteY4-48" fmla="*/ 3129314 h 3129314"/>
                <a:gd name="connsiteX5-49" fmla="*/ 330174 w 8338528"/>
                <a:gd name="connsiteY5-50" fmla="*/ 3129314 h 3129314"/>
                <a:gd name="connsiteX6-51" fmla="*/ 0 w 8338528"/>
                <a:gd name="connsiteY6-52" fmla="*/ 2799140 h 3129314"/>
                <a:gd name="connsiteX7-53" fmla="*/ 0 w 8338528"/>
                <a:gd name="connsiteY7-54" fmla="*/ 330174 h 3129314"/>
                <a:gd name="connsiteX8-55" fmla="*/ 330174 w 8338528"/>
                <a:gd name="connsiteY8-56" fmla="*/ 0 h 3129314"/>
                <a:gd name="connsiteX9-57" fmla="*/ 1618238 w 8338528"/>
                <a:gd name="connsiteY9-58" fmla="*/ 3342 h 3129314"/>
                <a:gd name="connsiteX10-59" fmla="*/ 6834571 w 8338528"/>
                <a:gd name="connsiteY10-60" fmla="*/ 94782 h 3129314"/>
                <a:gd name="connsiteX0-61" fmla="*/ 6743131 w 8338528"/>
                <a:gd name="connsiteY0-62" fmla="*/ 3342 h 3129314"/>
                <a:gd name="connsiteX1-63" fmla="*/ 8008354 w 8338528"/>
                <a:gd name="connsiteY1-64" fmla="*/ 0 h 3129314"/>
                <a:gd name="connsiteX2-65" fmla="*/ 8338528 w 8338528"/>
                <a:gd name="connsiteY2-66" fmla="*/ 330174 h 3129314"/>
                <a:gd name="connsiteX3-67" fmla="*/ 8338528 w 8338528"/>
                <a:gd name="connsiteY3-68" fmla="*/ 2799140 h 3129314"/>
                <a:gd name="connsiteX4-69" fmla="*/ 8008354 w 8338528"/>
                <a:gd name="connsiteY4-70" fmla="*/ 3129314 h 3129314"/>
                <a:gd name="connsiteX5-71" fmla="*/ 330174 w 8338528"/>
                <a:gd name="connsiteY5-72" fmla="*/ 3129314 h 3129314"/>
                <a:gd name="connsiteX6-73" fmla="*/ 0 w 8338528"/>
                <a:gd name="connsiteY6-74" fmla="*/ 2799140 h 3129314"/>
                <a:gd name="connsiteX7-75" fmla="*/ 0 w 8338528"/>
                <a:gd name="connsiteY7-76" fmla="*/ 330174 h 3129314"/>
                <a:gd name="connsiteX8-77" fmla="*/ 330174 w 8338528"/>
                <a:gd name="connsiteY8-78" fmla="*/ 0 h 3129314"/>
                <a:gd name="connsiteX9-79" fmla="*/ 1618238 w 8338528"/>
                <a:gd name="connsiteY9-80" fmla="*/ 3342 h 3129314"/>
                <a:gd name="connsiteX0-81" fmla="*/ 6743131 w 8338528"/>
                <a:gd name="connsiteY0-82" fmla="*/ 3342 h 3129314"/>
                <a:gd name="connsiteX1-83" fmla="*/ 8008354 w 8338528"/>
                <a:gd name="connsiteY1-84" fmla="*/ 0 h 3129314"/>
                <a:gd name="connsiteX2-85" fmla="*/ 8338528 w 8338528"/>
                <a:gd name="connsiteY2-86" fmla="*/ 330174 h 3129314"/>
                <a:gd name="connsiteX3-87" fmla="*/ 8338528 w 8338528"/>
                <a:gd name="connsiteY3-88" fmla="*/ 2799140 h 3129314"/>
                <a:gd name="connsiteX4-89" fmla="*/ 8008354 w 8338528"/>
                <a:gd name="connsiteY4-90" fmla="*/ 3129314 h 3129314"/>
                <a:gd name="connsiteX5-91" fmla="*/ 330174 w 8338528"/>
                <a:gd name="connsiteY5-92" fmla="*/ 3129314 h 3129314"/>
                <a:gd name="connsiteX6-93" fmla="*/ 0 w 8338528"/>
                <a:gd name="connsiteY6-94" fmla="*/ 2799140 h 3129314"/>
                <a:gd name="connsiteX7-95" fmla="*/ 0 w 8338528"/>
                <a:gd name="connsiteY7-96" fmla="*/ 330174 h 3129314"/>
                <a:gd name="connsiteX8-97" fmla="*/ 330174 w 8338528"/>
                <a:gd name="connsiteY8-98" fmla="*/ 0 h 3129314"/>
                <a:gd name="connsiteX9-99" fmla="*/ 1724564 w 8338528"/>
                <a:gd name="connsiteY9-100" fmla="*/ 10431 h 3129314"/>
                <a:gd name="connsiteX0-101" fmla="*/ 6743131 w 8338528"/>
                <a:gd name="connsiteY0-102" fmla="*/ 3342 h 3129314"/>
                <a:gd name="connsiteX1-103" fmla="*/ 8008354 w 8338528"/>
                <a:gd name="connsiteY1-104" fmla="*/ 0 h 3129314"/>
                <a:gd name="connsiteX2-105" fmla="*/ 8338528 w 8338528"/>
                <a:gd name="connsiteY2-106" fmla="*/ 330174 h 3129314"/>
                <a:gd name="connsiteX3-107" fmla="*/ 8338528 w 8338528"/>
                <a:gd name="connsiteY3-108" fmla="*/ 2799140 h 3129314"/>
                <a:gd name="connsiteX4-109" fmla="*/ 8008354 w 8338528"/>
                <a:gd name="connsiteY4-110" fmla="*/ 3129314 h 3129314"/>
                <a:gd name="connsiteX5-111" fmla="*/ 330174 w 8338528"/>
                <a:gd name="connsiteY5-112" fmla="*/ 3129314 h 3129314"/>
                <a:gd name="connsiteX6-113" fmla="*/ 0 w 8338528"/>
                <a:gd name="connsiteY6-114" fmla="*/ 2799140 h 3129314"/>
                <a:gd name="connsiteX7-115" fmla="*/ 0 w 8338528"/>
                <a:gd name="connsiteY7-116" fmla="*/ 330174 h 3129314"/>
                <a:gd name="connsiteX8-117" fmla="*/ 330174 w 8338528"/>
                <a:gd name="connsiteY8-118" fmla="*/ 0 h 3129314"/>
                <a:gd name="connsiteX9-119" fmla="*/ 1703298 w 8338528"/>
                <a:gd name="connsiteY9-120" fmla="*/ 10431 h 3129314"/>
                <a:gd name="connsiteX0-121" fmla="*/ 6743131 w 8338528"/>
                <a:gd name="connsiteY0-122" fmla="*/ 3342 h 3129314"/>
                <a:gd name="connsiteX1-123" fmla="*/ 8008354 w 8338528"/>
                <a:gd name="connsiteY1-124" fmla="*/ 0 h 3129314"/>
                <a:gd name="connsiteX2-125" fmla="*/ 8338528 w 8338528"/>
                <a:gd name="connsiteY2-126" fmla="*/ 330174 h 3129314"/>
                <a:gd name="connsiteX3-127" fmla="*/ 8338528 w 8338528"/>
                <a:gd name="connsiteY3-128" fmla="*/ 2799140 h 3129314"/>
                <a:gd name="connsiteX4-129" fmla="*/ 8008354 w 8338528"/>
                <a:gd name="connsiteY4-130" fmla="*/ 3129314 h 3129314"/>
                <a:gd name="connsiteX5-131" fmla="*/ 330174 w 8338528"/>
                <a:gd name="connsiteY5-132" fmla="*/ 3129314 h 3129314"/>
                <a:gd name="connsiteX6-133" fmla="*/ 0 w 8338528"/>
                <a:gd name="connsiteY6-134" fmla="*/ 2892616 h 3129314"/>
                <a:gd name="connsiteX7-135" fmla="*/ 0 w 8338528"/>
                <a:gd name="connsiteY7-136" fmla="*/ 330174 h 3129314"/>
                <a:gd name="connsiteX8-137" fmla="*/ 330174 w 8338528"/>
                <a:gd name="connsiteY8-138" fmla="*/ 0 h 3129314"/>
                <a:gd name="connsiteX9-139" fmla="*/ 1703298 w 8338528"/>
                <a:gd name="connsiteY9-140" fmla="*/ 10431 h 312931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8338528" h="3129314">
                  <a:moveTo>
                    <a:pt x="6743131" y="3342"/>
                  </a:moveTo>
                  <a:lnTo>
                    <a:pt x="8008354" y="0"/>
                  </a:lnTo>
                  <a:cubicBezTo>
                    <a:pt x="8190704" y="0"/>
                    <a:pt x="8338528" y="147824"/>
                    <a:pt x="8338528" y="330174"/>
                  </a:cubicBezTo>
                  <a:lnTo>
                    <a:pt x="8338528" y="2799140"/>
                  </a:lnTo>
                  <a:cubicBezTo>
                    <a:pt x="8338528" y="2981490"/>
                    <a:pt x="8190704" y="3129314"/>
                    <a:pt x="8008354" y="3129314"/>
                  </a:cubicBezTo>
                  <a:lnTo>
                    <a:pt x="330174" y="3129314"/>
                  </a:lnTo>
                  <a:cubicBezTo>
                    <a:pt x="147824" y="3129314"/>
                    <a:pt x="0" y="3074966"/>
                    <a:pt x="0" y="2892616"/>
                  </a:cubicBezTo>
                  <a:lnTo>
                    <a:pt x="0" y="330174"/>
                  </a:lnTo>
                  <a:cubicBezTo>
                    <a:pt x="0" y="147824"/>
                    <a:pt x="147824" y="0"/>
                    <a:pt x="330174" y="0"/>
                  </a:cubicBezTo>
                  <a:lnTo>
                    <a:pt x="1703298" y="10431"/>
                  </a:lnTo>
                </a:path>
              </a:pathLst>
            </a:custGeom>
            <a:noFill/>
            <a:ln w="19050" cmpd="thickThin">
              <a:solidFill>
                <a:srgbClr val="0099CC">
                  <a:alpha val="70000"/>
                </a:srgbClr>
              </a:solidFill>
              <a:prstDash val="dash"/>
              <a:headEnd type="diamond" w="med" len="med"/>
              <a:tailEnd type="diamond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000">
                <a:latin typeface="Comic Sans MS" panose="030F0702030302020204" pitchFamily="66" charset="0"/>
                <a:ea typeface="宋体" panose="02010600030101010101" pitchFamily="2" charset="-122"/>
              </a:endParaRPr>
            </a:p>
          </p:txBody>
        </p:sp>
      </p:grpSp>
      <p:sp>
        <p:nvSpPr>
          <p:cNvPr id="37" name="文本框 36"/>
          <p:cNvSpPr txBox="1">
            <a:spLocks noChangeArrowheads="1"/>
          </p:cNvSpPr>
          <p:nvPr/>
        </p:nvSpPr>
        <p:spPr bwMode="auto">
          <a:xfrm>
            <a:off x="3802200" y="547533"/>
            <a:ext cx="249765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3200" b="1" dirty="0" smtClean="0">
                <a:solidFill>
                  <a:srgbClr val="FF66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什么时候</a:t>
            </a:r>
            <a:endParaRPr lang="zh-CN" altLang="en-US" sz="3200" b="1" dirty="0">
              <a:solidFill>
                <a:srgbClr val="FF66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2453640" y="966470"/>
            <a:ext cx="1351915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1" lang="en-US" altLang="zh-CN" sz="3200" b="1" smtClean="0">
                <a:ln w="12700">
                  <a:solidFill>
                    <a:schemeClr val="bg1"/>
                  </a:solidFill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S UI Gothic" panose="020B0600070205080204" pitchFamily="34" charset="-128"/>
                <a:cs typeface="Times New Roman" panose="02020603050405020304" pitchFamily="18" charset="0"/>
              </a:rPr>
              <a:t>When</a:t>
            </a:r>
            <a:endParaRPr lang="zh-CN" altLang="en-US" dirty="0">
              <a:ln w="12700">
                <a:solidFill>
                  <a:schemeClr val="bg1"/>
                </a:solidFill>
              </a:ln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文本框 8"/>
          <p:cNvSpPr txBox="1"/>
          <p:nvPr/>
        </p:nvSpPr>
        <p:spPr>
          <a:xfrm>
            <a:off x="792508" y="135590"/>
            <a:ext cx="3151130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Language point.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42" name="图片 4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93086"/>
            <a:ext cx="605641" cy="746835"/>
          </a:xfrm>
          <a:prstGeom prst="rect">
            <a:avLst/>
          </a:prstGeom>
        </p:spPr>
      </p:pic>
      <p:grpSp>
        <p:nvGrpSpPr>
          <p:cNvPr id="43" name="组合 7"/>
          <p:cNvGrpSpPr/>
          <p:nvPr/>
        </p:nvGrpSpPr>
        <p:grpSpPr bwMode="auto">
          <a:xfrm>
            <a:off x="-13452" y="6536259"/>
            <a:ext cx="12230074" cy="341410"/>
            <a:chOff x="-4274936" y="4831062"/>
            <a:chExt cx="13721653" cy="277718"/>
          </a:xfrm>
        </p:grpSpPr>
        <p:pic>
          <p:nvPicPr>
            <p:cNvPr id="44" name="图片 8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763" r="24969" b="24265"/>
            <a:stretch>
              <a:fillRect/>
            </a:stretch>
          </p:blipFill>
          <p:spPr bwMode="auto">
            <a:xfrm flipH="1">
              <a:off x="-4274936" y="4831062"/>
              <a:ext cx="6860827" cy="277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图片 9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625" r="24969" b="24403"/>
            <a:stretch>
              <a:fillRect/>
            </a:stretch>
          </p:blipFill>
          <p:spPr bwMode="auto">
            <a:xfrm>
              <a:off x="2585891" y="4831062"/>
              <a:ext cx="6860826" cy="277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6" name="组合 11"/>
          <p:cNvGrpSpPr/>
          <p:nvPr/>
        </p:nvGrpSpPr>
        <p:grpSpPr bwMode="auto">
          <a:xfrm rot="21421826">
            <a:off x="11132916" y="5844742"/>
            <a:ext cx="1265767" cy="933451"/>
            <a:chOff x="8360280" y="4348282"/>
            <a:chExt cx="950101" cy="699874"/>
          </a:xfrm>
        </p:grpSpPr>
        <p:pic>
          <p:nvPicPr>
            <p:cNvPr id="47" name="图片 1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74726">
              <a:off x="8360280" y="4348282"/>
              <a:ext cx="699874" cy="6998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图片 1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74726">
              <a:off x="8757851" y="4448407"/>
              <a:ext cx="552530" cy="552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2" name="文本框 9"/>
          <p:cNvSpPr txBox="1">
            <a:spLocks noChangeArrowheads="1"/>
          </p:cNvSpPr>
          <p:nvPr/>
        </p:nvSpPr>
        <p:spPr bwMode="auto">
          <a:xfrm>
            <a:off x="1946975" y="3019679"/>
            <a:ext cx="9736259" cy="1210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  <a:sym typeface="+mn-ea"/>
              </a:rPr>
              <a:t>When + be</a:t>
            </a:r>
            <a:r>
              <a:rPr lang="zh-CN" altLang="en-US" sz="2800" dirty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  <a:sym typeface="+mn-ea"/>
              </a:rPr>
              <a:t>动词 </a:t>
            </a:r>
            <a:r>
              <a:rPr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  <a:sym typeface="+mn-ea"/>
              </a:rPr>
              <a:t>+ </a:t>
            </a:r>
            <a:r>
              <a:rPr lang="zh-CN" altLang="en-US" sz="2800" dirty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  <a:sym typeface="+mn-ea"/>
              </a:rPr>
              <a:t>活动名称</a:t>
            </a:r>
            <a:r>
              <a:rPr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  <a:sym typeface="+mn-ea"/>
              </a:rPr>
              <a:t>? </a:t>
            </a:r>
            <a:endParaRPr lang="en-US" altLang="zh-CN" sz="2800" dirty="0">
              <a:solidFill>
                <a:schemeClr val="tx1"/>
              </a:solidFill>
              <a:latin typeface="Comic Sans MS" panose="030F0702030302020204" pitchFamily="66" charset="0"/>
              <a:ea typeface="宋体" panose="02010600030101010101" pitchFamily="2" charset="-122"/>
              <a:cs typeface="Comic Sans MS" panose="030F0702030302020204" pitchFamily="66" charset="0"/>
            </a:endParaRPr>
          </a:p>
          <a:p>
            <a:pPr>
              <a:lnSpc>
                <a:spcPct val="130000"/>
              </a:lnSpc>
            </a:pPr>
            <a:r>
              <a:rPr lang="zh-CN" altLang="en-US" sz="2800" dirty="0" smtClean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  <a:sym typeface="+mn-ea"/>
              </a:rPr>
              <a:t>回答</a:t>
            </a:r>
            <a:r>
              <a:rPr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  <a:sym typeface="+mn-ea"/>
              </a:rPr>
              <a:t>: It‘s  on </a:t>
            </a:r>
            <a:r>
              <a:rPr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微软雅黑" panose="020B0503020204020204" charset="-122"/>
                <a:sym typeface="+mn-ea"/>
              </a:rPr>
              <a:t>+ </a:t>
            </a:r>
            <a:r>
              <a:rPr lang="zh-CN" altLang="en-US" sz="2800" dirty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微软雅黑" panose="020B0503020204020204" charset="-122"/>
                <a:sym typeface="+mn-ea"/>
              </a:rPr>
              <a:t>具体年月</a:t>
            </a:r>
            <a:r>
              <a:rPr lang="zh-CN" altLang="en-US" sz="2800" dirty="0" smtClean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微软雅黑" panose="020B0503020204020204" charset="-122"/>
                <a:sym typeface="+mn-ea"/>
              </a:rPr>
              <a:t>日</a:t>
            </a:r>
            <a:r>
              <a:rPr lang="en-US" altLang="zh-CN" sz="2800" dirty="0" smtClean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微软雅黑" panose="020B0503020204020204" charset="-122"/>
                <a:sym typeface="+mn-ea"/>
              </a:rPr>
              <a:t>.</a:t>
            </a:r>
            <a:endParaRPr kumimoji="1" lang="zh-CN" altLang="en-US" sz="2800" dirty="0">
              <a:solidFill>
                <a:schemeClr val="tx1"/>
              </a:solidFill>
              <a:latin typeface="Comic Sans MS" panose="030F0702030302020204" pitchFamily="66" charset="0"/>
              <a:ea typeface="宋体" panose="02010600030101010101" pitchFamily="2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7" grpId="0"/>
      <p:bldP spid="5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圆角矩形标注 9"/>
          <p:cNvSpPr/>
          <p:nvPr/>
        </p:nvSpPr>
        <p:spPr>
          <a:xfrm>
            <a:off x="7765415" y="4875601"/>
            <a:ext cx="4243705" cy="690245"/>
          </a:xfrm>
          <a:prstGeom prst="wedgeRoundRectCallout">
            <a:avLst>
              <a:gd name="adj1" fmla="val -49140"/>
              <a:gd name="adj2" fmla="val -92860"/>
              <a:gd name="adj3" fmla="val 16667"/>
            </a:avLst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dk1"/>
                </a:solidFill>
              </a:defRPr>
            </a:defPPr>
            <a:lvl1pPr marL="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>
                <a:solidFill>
                  <a:schemeClr val="tx1"/>
                </a:solidFill>
                <a:latin typeface="Comic Sans MS" panose="030F0702030302020204" pitchFamily="66" charset="0"/>
              </a:rPr>
              <a:t>It’s on October 1st.</a:t>
            </a:r>
            <a:endParaRPr lang="zh-CN" altLang="en-US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圆角矩形标注 10"/>
          <p:cNvSpPr/>
          <p:nvPr/>
        </p:nvSpPr>
        <p:spPr>
          <a:xfrm>
            <a:off x="903605" y="1520947"/>
            <a:ext cx="5043170" cy="861060"/>
          </a:xfrm>
          <a:prstGeom prst="wedgeRoundRectCallout">
            <a:avLst>
              <a:gd name="adj1" fmla="val 26269"/>
              <a:gd name="adj2" fmla="val 92410"/>
              <a:gd name="adj3" fmla="val 16667"/>
            </a:avLst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dk1"/>
                </a:solidFill>
              </a:defRPr>
            </a:defPPr>
            <a:lvl1pPr marL="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>
                <a:solidFill>
                  <a:schemeClr val="tx1"/>
                </a:solidFill>
                <a:latin typeface="Comic Sans MS" panose="030F0702030302020204" pitchFamily="66" charset="0"/>
              </a:rPr>
              <a:t>When is Children’s Day?</a:t>
            </a:r>
            <a:endParaRPr lang="zh-CN" altLang="en-US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圆角矩形标注 11"/>
          <p:cNvSpPr/>
          <p:nvPr/>
        </p:nvSpPr>
        <p:spPr>
          <a:xfrm>
            <a:off x="8329930" y="2538217"/>
            <a:ext cx="3462655" cy="894080"/>
          </a:xfrm>
          <a:prstGeom prst="wedgeRoundRectCallout">
            <a:avLst>
              <a:gd name="adj1" fmla="val -52218"/>
              <a:gd name="adj2" fmla="val 70170"/>
              <a:gd name="adj3" fmla="val 16667"/>
            </a:avLst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dk1"/>
                </a:solidFill>
              </a:defRPr>
            </a:defPPr>
            <a:lvl1pPr marL="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>
                <a:solidFill>
                  <a:schemeClr val="tx1"/>
                </a:solidFill>
                <a:latin typeface="Comic Sans MS" panose="030F0702030302020204" pitchFamily="66" charset="0"/>
              </a:rPr>
              <a:t>It’s on June 1st.</a:t>
            </a:r>
            <a:endParaRPr lang="zh-CN" altLang="en-US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圆角矩形标注 15"/>
          <p:cNvSpPr/>
          <p:nvPr/>
        </p:nvSpPr>
        <p:spPr>
          <a:xfrm>
            <a:off x="247037" y="3574262"/>
            <a:ext cx="3309620" cy="1257935"/>
          </a:xfrm>
          <a:prstGeom prst="wedgeRoundRectCallout">
            <a:avLst>
              <a:gd name="adj1" fmla="val 63649"/>
              <a:gd name="adj2" fmla="val 8916"/>
              <a:gd name="adj3" fmla="val 16667"/>
            </a:avLst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dk1"/>
                </a:solidFill>
              </a:defRPr>
            </a:defPPr>
            <a:lvl1pPr marL="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>
                <a:solidFill>
                  <a:schemeClr val="tx1"/>
                </a:solidFill>
                <a:latin typeface="Comic Sans MS" panose="030F0702030302020204" pitchFamily="66" charset="0"/>
              </a:rPr>
              <a:t>When is China’s National Day?</a:t>
            </a:r>
            <a:endParaRPr lang="zh-CN" altLang="en-US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0" name="Picture 2" descr="G:\图标+国旗+人物图\公司画图-课件用人物\半身女孩9.tif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07163" y="2980712"/>
            <a:ext cx="2485425" cy="2382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G:\图标+国旗+人物图\公司画图-课件用人物\半身女孩4.tif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092" y="2758885"/>
            <a:ext cx="2408939" cy="2604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8"/>
          <p:cNvSpPr txBox="1"/>
          <p:nvPr>
            <p:custDataLst>
              <p:tags r:id="rId5"/>
            </p:custDataLst>
          </p:nvPr>
        </p:nvSpPr>
        <p:spPr>
          <a:xfrm>
            <a:off x="777368" y="379562"/>
            <a:ext cx="34803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Let’s practice.</a:t>
            </a:r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6" grpId="0" bldLvl="0" animBg="1"/>
      <p:bldP spid="16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30625" y="1240905"/>
            <a:ext cx="7812000" cy="51973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42899" y="-1"/>
            <a:ext cx="2892977" cy="1068779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309930" y="305873"/>
            <a:ext cx="19656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Warm up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3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54" b="19425"/>
          <a:stretch>
            <a:fillRect/>
          </a:stretch>
        </p:blipFill>
        <p:spPr bwMode="auto">
          <a:xfrm>
            <a:off x="2362617" y="1832959"/>
            <a:ext cx="7312765" cy="4045324"/>
          </a:xfrm>
          <a:prstGeom prst="roundRect">
            <a:avLst>
              <a:gd name="adj" fmla="val 949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1499" y="821268"/>
            <a:ext cx="11445766" cy="5848071"/>
          </a:xfrm>
          <a:prstGeom prst="rect">
            <a:avLst/>
          </a:prstGeom>
        </p:spPr>
      </p:pic>
      <p:sp>
        <p:nvSpPr>
          <p:cNvPr id="30" name="矩形 29"/>
          <p:cNvSpPr/>
          <p:nvPr>
            <p:custDataLst>
              <p:tags r:id="rId2"/>
            </p:custDataLst>
          </p:nvPr>
        </p:nvSpPr>
        <p:spPr>
          <a:xfrm>
            <a:off x="4810427" y="2643845"/>
            <a:ext cx="311943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When is China’s National Day?</a:t>
            </a:r>
            <a:endParaRPr lang="en-US" altLang="zh-CN" sz="2800" dirty="0" smtClean="0">
              <a:latin typeface="Comic Sans MS" panose="030F0702030302020204" pitchFamily="66" charset="0"/>
            </a:endParaRPr>
          </a:p>
        </p:txBody>
      </p:sp>
      <p:sp>
        <p:nvSpPr>
          <p:cNvPr id="31" name="矩形 30"/>
          <p:cNvSpPr/>
          <p:nvPr>
            <p:custDataLst>
              <p:tags r:id="rId3"/>
            </p:custDataLst>
          </p:nvPr>
        </p:nvSpPr>
        <p:spPr>
          <a:xfrm>
            <a:off x="8115996" y="2661337"/>
            <a:ext cx="239075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 smtClean="0">
                <a:latin typeface="Comic Sans MS" panose="030F0702030302020204" pitchFamily="66" charset="0"/>
              </a:rPr>
              <a:t>It’s on October 1st.</a:t>
            </a:r>
            <a:endParaRPr lang="en-US" altLang="zh-CN" sz="2800" dirty="0" smtClean="0">
              <a:latin typeface="Comic Sans MS" panose="030F0702030302020204" pitchFamily="66" charset="0"/>
            </a:endParaRPr>
          </a:p>
        </p:txBody>
      </p:sp>
      <p:sp>
        <p:nvSpPr>
          <p:cNvPr id="32" name="矩形 31"/>
          <p:cNvSpPr/>
          <p:nvPr>
            <p:custDataLst>
              <p:tags r:id="rId4"/>
            </p:custDataLst>
          </p:nvPr>
        </p:nvSpPr>
        <p:spPr>
          <a:xfrm>
            <a:off x="4098275" y="3634895"/>
            <a:ext cx="31194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Children’s Day</a:t>
            </a:r>
            <a:endParaRPr lang="en-US" altLang="zh-CN" sz="2800" dirty="0" smtClean="0">
              <a:latin typeface="Comic Sans MS" panose="030F0702030302020204" pitchFamily="66" charset="0"/>
            </a:endParaRPr>
          </a:p>
        </p:txBody>
      </p:sp>
      <p:sp>
        <p:nvSpPr>
          <p:cNvPr id="33" name="矩形 32"/>
          <p:cNvSpPr/>
          <p:nvPr>
            <p:custDataLst>
              <p:tags r:id="rId5"/>
            </p:custDataLst>
          </p:nvPr>
        </p:nvSpPr>
        <p:spPr>
          <a:xfrm>
            <a:off x="4246102" y="4387955"/>
            <a:ext cx="20907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err="1" smtClean="0">
                <a:latin typeface="Comic Sans MS" panose="030F0702030302020204" pitchFamily="66" charset="0"/>
              </a:rPr>
              <a:t>Labour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Day</a:t>
            </a:r>
            <a:endParaRPr lang="en-US" altLang="zh-CN" sz="2800" dirty="0" smtClean="0">
              <a:latin typeface="Comic Sans MS" panose="030F0702030302020204" pitchFamily="66" charset="0"/>
            </a:endParaRPr>
          </a:p>
        </p:txBody>
      </p:sp>
      <p:sp>
        <p:nvSpPr>
          <p:cNvPr id="34" name="矩形 33"/>
          <p:cNvSpPr/>
          <p:nvPr>
            <p:custDataLst>
              <p:tags r:id="rId6"/>
            </p:custDataLst>
          </p:nvPr>
        </p:nvSpPr>
        <p:spPr>
          <a:xfrm>
            <a:off x="3841405" y="5153037"/>
            <a:ext cx="37909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China’s National Day</a:t>
            </a:r>
            <a:endParaRPr lang="en-US" altLang="zh-CN" sz="2800" dirty="0" smtClean="0">
              <a:latin typeface="Comic Sans MS" panose="030F0702030302020204" pitchFamily="66" charset="0"/>
            </a:endParaRPr>
          </a:p>
        </p:txBody>
      </p:sp>
      <p:sp>
        <p:nvSpPr>
          <p:cNvPr id="35" name="矩形 34"/>
          <p:cNvSpPr/>
          <p:nvPr>
            <p:custDataLst>
              <p:tags r:id="rId7"/>
            </p:custDataLst>
          </p:nvPr>
        </p:nvSpPr>
        <p:spPr>
          <a:xfrm>
            <a:off x="4069691" y="5869323"/>
            <a:ext cx="31766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New Year’s Day</a:t>
            </a:r>
            <a:endParaRPr lang="en-US" altLang="zh-CN" sz="2800" dirty="0" smtClean="0">
              <a:latin typeface="Comic Sans MS" panose="030F0702030302020204" pitchFamily="66" charset="0"/>
            </a:endParaRPr>
          </a:p>
        </p:txBody>
      </p:sp>
      <p:sp>
        <p:nvSpPr>
          <p:cNvPr id="36" name="矩形 35"/>
          <p:cNvSpPr/>
          <p:nvPr>
            <p:custDataLst>
              <p:tags r:id="rId8"/>
            </p:custDataLst>
          </p:nvPr>
        </p:nvSpPr>
        <p:spPr>
          <a:xfrm>
            <a:off x="8115996" y="3640036"/>
            <a:ext cx="22050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January 1st</a:t>
            </a:r>
            <a:endParaRPr lang="en-US" altLang="zh-CN" sz="2800" dirty="0" smtClean="0">
              <a:latin typeface="Comic Sans MS" panose="030F0702030302020204" pitchFamily="66" charset="0"/>
            </a:endParaRPr>
          </a:p>
        </p:txBody>
      </p:sp>
      <p:sp>
        <p:nvSpPr>
          <p:cNvPr id="37" name="矩形 36"/>
          <p:cNvSpPr/>
          <p:nvPr>
            <p:custDataLst>
              <p:tags r:id="rId9"/>
            </p:custDataLst>
          </p:nvPr>
        </p:nvSpPr>
        <p:spPr>
          <a:xfrm>
            <a:off x="8268231" y="4446612"/>
            <a:ext cx="22050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May 1st</a:t>
            </a:r>
            <a:endParaRPr lang="en-US" altLang="zh-CN" sz="2800" dirty="0" smtClean="0">
              <a:latin typeface="Comic Sans MS" panose="030F0702030302020204" pitchFamily="66" charset="0"/>
            </a:endParaRPr>
          </a:p>
        </p:txBody>
      </p:sp>
      <p:sp>
        <p:nvSpPr>
          <p:cNvPr id="55" name="矩形 54"/>
          <p:cNvSpPr/>
          <p:nvPr>
            <p:custDataLst>
              <p:tags r:id="rId10"/>
            </p:custDataLst>
          </p:nvPr>
        </p:nvSpPr>
        <p:spPr>
          <a:xfrm>
            <a:off x="8410888" y="5153038"/>
            <a:ext cx="22050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June 1st</a:t>
            </a:r>
            <a:endParaRPr lang="en-US" altLang="zh-CN" sz="2800" dirty="0" smtClean="0">
              <a:latin typeface="Comic Sans MS" panose="030F0702030302020204" pitchFamily="66" charset="0"/>
            </a:endParaRPr>
          </a:p>
        </p:txBody>
      </p:sp>
      <p:sp>
        <p:nvSpPr>
          <p:cNvPr id="56" name="矩形 55"/>
          <p:cNvSpPr/>
          <p:nvPr>
            <p:custDataLst>
              <p:tags r:id="rId11"/>
            </p:custDataLst>
          </p:nvPr>
        </p:nvSpPr>
        <p:spPr>
          <a:xfrm>
            <a:off x="8347061" y="5966742"/>
            <a:ext cx="22050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October 1st</a:t>
            </a:r>
            <a:endParaRPr lang="en-US" altLang="zh-CN" sz="2800" dirty="0" smtClean="0">
              <a:latin typeface="Comic Sans MS" panose="030F0702030302020204" pitchFamily="66" charset="0"/>
            </a:endParaRPr>
          </a:p>
        </p:txBody>
      </p:sp>
      <p:cxnSp>
        <p:nvCxnSpPr>
          <p:cNvPr id="57" name="直接连接符 56"/>
          <p:cNvCxnSpPr/>
          <p:nvPr>
            <p:custDataLst>
              <p:tags r:id="rId12"/>
            </p:custDataLst>
          </p:nvPr>
        </p:nvCxnSpPr>
        <p:spPr>
          <a:xfrm>
            <a:off x="2644617" y="3859693"/>
            <a:ext cx="1250315" cy="7753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连接符 57"/>
          <p:cNvCxnSpPr/>
          <p:nvPr>
            <p:custDataLst>
              <p:tags r:id="rId13"/>
            </p:custDataLst>
          </p:nvPr>
        </p:nvCxnSpPr>
        <p:spPr>
          <a:xfrm>
            <a:off x="6814563" y="4663776"/>
            <a:ext cx="142430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接连接符 58"/>
          <p:cNvCxnSpPr/>
          <p:nvPr>
            <p:custDataLst>
              <p:tags r:id="rId14"/>
            </p:custDataLst>
          </p:nvPr>
        </p:nvCxnSpPr>
        <p:spPr>
          <a:xfrm flipV="1">
            <a:off x="2625932" y="4014937"/>
            <a:ext cx="1356995" cy="658495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连接符 59"/>
          <p:cNvCxnSpPr/>
          <p:nvPr>
            <p:custDataLst>
              <p:tags r:id="rId15"/>
            </p:custDataLst>
          </p:nvPr>
        </p:nvCxnSpPr>
        <p:spPr>
          <a:xfrm>
            <a:off x="6917676" y="4048905"/>
            <a:ext cx="1429385" cy="152654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连接符 60"/>
          <p:cNvCxnSpPr/>
          <p:nvPr>
            <p:custDataLst>
              <p:tags r:id="rId16"/>
            </p:custDataLst>
          </p:nvPr>
        </p:nvCxnSpPr>
        <p:spPr>
          <a:xfrm flipV="1">
            <a:off x="2645065" y="6146491"/>
            <a:ext cx="1386205" cy="32385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连接符 61"/>
          <p:cNvCxnSpPr/>
          <p:nvPr>
            <p:custDataLst>
              <p:tags r:id="rId17"/>
            </p:custDataLst>
          </p:nvPr>
        </p:nvCxnSpPr>
        <p:spPr>
          <a:xfrm flipV="1">
            <a:off x="7171339" y="4114817"/>
            <a:ext cx="1239520" cy="2051685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5" name="Picture 3"/>
          <p:cNvPicPr>
            <a:picLocks noChangeAspect="1" noChangeArrowheads="1"/>
          </p:cNvPicPr>
          <p:nvPr>
            <p:custDataLst>
              <p:tags r:id="rId18"/>
            </p:custDataLst>
          </p:nvPr>
        </p:nvPicPr>
        <p:blipFill>
          <a:blip r:embed="rId1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696" y="4649565"/>
            <a:ext cx="1489426" cy="1492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18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99" y="256"/>
            <a:ext cx="605641" cy="746835"/>
          </a:xfrm>
          <a:prstGeom prst="rect">
            <a:avLst/>
          </a:prstGeom>
        </p:spPr>
      </p:pic>
      <p:sp>
        <p:nvSpPr>
          <p:cNvPr id="29" name="矩形 28"/>
          <p:cNvSpPr/>
          <p:nvPr>
            <p:custDataLst>
              <p:tags r:id="rId23"/>
            </p:custDataLst>
          </p:nvPr>
        </p:nvSpPr>
        <p:spPr>
          <a:xfrm>
            <a:off x="230394" y="1646397"/>
            <a:ext cx="4791075" cy="123761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Talk about the holidays with your partner.</a:t>
            </a:r>
            <a:endParaRPr lang="en-US" altLang="zh-CN" sz="3200" dirty="0" smtClean="0">
              <a:latin typeface="Comic Sans MS" panose="030F0702030302020204" pitchFamily="66" charset="0"/>
            </a:endParaRPr>
          </a:p>
        </p:txBody>
      </p:sp>
      <p:cxnSp>
        <p:nvCxnSpPr>
          <p:cNvPr id="3" name="直接连接符 2"/>
          <p:cNvCxnSpPr/>
          <p:nvPr>
            <p:custDataLst>
              <p:tags r:id="rId24"/>
            </p:custDataLst>
          </p:nvPr>
        </p:nvCxnSpPr>
        <p:spPr>
          <a:xfrm>
            <a:off x="7160102" y="5468783"/>
            <a:ext cx="1250315" cy="775335"/>
          </a:xfrm>
          <a:prstGeom prst="line">
            <a:avLst/>
          </a:prstGeom>
          <a:ln w="28575" cmpd="sng">
            <a:solidFill>
              <a:srgbClr val="7030A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>
            <p:custDataLst>
              <p:tags r:id="rId25"/>
            </p:custDataLst>
          </p:nvPr>
        </p:nvCxnSpPr>
        <p:spPr>
          <a:xfrm>
            <a:off x="2557622" y="5459258"/>
            <a:ext cx="1453515" cy="9525"/>
          </a:xfrm>
          <a:prstGeom prst="line">
            <a:avLst/>
          </a:prstGeom>
          <a:ln w="28575" cmpd="sng">
            <a:solidFill>
              <a:srgbClr val="7030A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8"/>
          <p:cNvSpPr txBox="1"/>
          <p:nvPr>
            <p:custDataLst>
              <p:tags r:id="rId26"/>
            </p:custDataLst>
          </p:nvPr>
        </p:nvSpPr>
        <p:spPr>
          <a:xfrm>
            <a:off x="777368" y="183623"/>
            <a:ext cx="2439471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Role play</a:t>
            </a:r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>
            <p:custDataLst>
              <p:tags r:id="rId1"/>
            </p:custDataLst>
          </p:nvPr>
        </p:nvSpPr>
        <p:spPr>
          <a:xfrm>
            <a:off x="792480" y="921385"/>
            <a:ext cx="10759440" cy="11156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There are some special days in a year. Please talk about the holidays with your partner. 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24" name="TextBox 31"/>
          <p:cNvSpPr txBox="1"/>
          <p:nvPr>
            <p:custDataLst>
              <p:tags r:id="rId2"/>
            </p:custDataLst>
          </p:nvPr>
        </p:nvSpPr>
        <p:spPr>
          <a:xfrm>
            <a:off x="792480" y="2423072"/>
            <a:ext cx="8089015" cy="2456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 smtClean="0">
                <a:latin typeface="Comic Sans MS" panose="030F0702030302020204" pitchFamily="66" charset="0"/>
              </a:rPr>
              <a:t>A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: Which holiday do you like best?</a:t>
            </a:r>
            <a:endParaRPr lang="en-US" altLang="zh-CN" sz="3200" dirty="0" smtClean="0">
              <a:latin typeface="Comic Sans MS" panose="030F0702030302020204" pitchFamily="66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B: I </a:t>
            </a:r>
            <a:r>
              <a:rPr lang="en-US" altLang="zh-CN" sz="3200" smtClean="0">
                <a:latin typeface="Comic Sans MS" panose="030F0702030302020204" pitchFamily="66" charset="0"/>
              </a:rPr>
              <a:t>like Children’s Day.</a:t>
            </a:r>
            <a:endParaRPr lang="en-US" altLang="zh-CN" sz="3200" dirty="0" smtClean="0">
              <a:latin typeface="Comic Sans MS" panose="030F0702030302020204" pitchFamily="66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A: When </a:t>
            </a:r>
            <a:r>
              <a:rPr lang="en-US" altLang="zh-CN" sz="3200" smtClean="0">
                <a:latin typeface="Comic Sans MS" panose="030F0702030302020204" pitchFamily="66" charset="0"/>
              </a:rPr>
              <a:t>is </a:t>
            </a:r>
            <a:r>
              <a:rPr lang="en-US" altLang="zh-CN" sz="3200">
                <a:latin typeface="Comic Sans MS" panose="030F0702030302020204" pitchFamily="66" charset="0"/>
              </a:rPr>
              <a:t>Children’s Day?</a:t>
            </a:r>
            <a:endParaRPr lang="en-US" altLang="zh-CN" sz="3200" dirty="0" smtClean="0">
              <a:latin typeface="Comic Sans MS" panose="030F0702030302020204" pitchFamily="66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B: It’s </a:t>
            </a:r>
            <a:r>
              <a:rPr lang="en-US" altLang="zh-CN" sz="3200" smtClean="0">
                <a:latin typeface="Comic Sans MS" panose="030F0702030302020204" pitchFamily="66" charset="0"/>
              </a:rPr>
              <a:t>on June 1st.</a:t>
            </a:r>
            <a:endParaRPr lang="en-US" altLang="zh-CN" sz="3200" dirty="0" smtClean="0">
              <a:latin typeface="Comic Sans MS" panose="030F0702030302020204" pitchFamily="66" charset="0"/>
            </a:endParaRPr>
          </a:p>
        </p:txBody>
      </p:sp>
      <p:pic>
        <p:nvPicPr>
          <p:cNvPr id="42" name="图片 4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93086"/>
            <a:ext cx="605641" cy="746835"/>
          </a:xfrm>
          <a:prstGeom prst="rect">
            <a:avLst/>
          </a:prstGeom>
        </p:spPr>
      </p:pic>
      <p:sp>
        <p:nvSpPr>
          <p:cNvPr id="48" name="文本框 8"/>
          <p:cNvSpPr txBox="1"/>
          <p:nvPr>
            <p:custDataLst>
              <p:tags r:id="rId6"/>
            </p:custDataLst>
          </p:nvPr>
        </p:nvSpPr>
        <p:spPr>
          <a:xfrm>
            <a:off x="792480" y="135890"/>
            <a:ext cx="2550795" cy="6089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Let’s think.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7"/>
          <a:srcRect b="3659"/>
          <a:stretch>
            <a:fillRect/>
          </a:stretch>
        </p:blipFill>
        <p:spPr>
          <a:xfrm>
            <a:off x="7798486" y="2423072"/>
            <a:ext cx="4144066" cy="27061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519160" y="2379258"/>
            <a:ext cx="3215640" cy="2238614"/>
          </a:xfrm>
          <a:prstGeom prst="rect">
            <a:avLst/>
          </a:prstGeom>
        </p:spPr>
      </p:pic>
      <p:sp>
        <p:nvSpPr>
          <p:cNvPr id="8" name="TextBox 31"/>
          <p:cNvSpPr txBox="1"/>
          <p:nvPr>
            <p:custDataLst>
              <p:tags r:id="rId3"/>
            </p:custDataLst>
          </p:nvPr>
        </p:nvSpPr>
        <p:spPr>
          <a:xfrm>
            <a:off x="1338013" y="2140043"/>
            <a:ext cx="8089015" cy="2456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 smtClean="0">
                <a:latin typeface="Comic Sans MS" panose="030F0702030302020204" pitchFamily="66" charset="0"/>
              </a:rPr>
              <a:t>A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: Which holiday do you like best?</a:t>
            </a:r>
            <a:endParaRPr lang="en-US" altLang="zh-CN" sz="3200" dirty="0" smtClean="0">
              <a:latin typeface="Comic Sans MS" panose="030F0702030302020204" pitchFamily="66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B: I </a:t>
            </a:r>
            <a:r>
              <a:rPr lang="en-US" altLang="zh-CN" sz="3200" smtClean="0">
                <a:latin typeface="Comic Sans MS" panose="030F0702030302020204" pitchFamily="66" charset="0"/>
              </a:rPr>
              <a:t>like _______.</a:t>
            </a:r>
            <a:endParaRPr lang="en-US" altLang="zh-CN" sz="3200" dirty="0" smtClean="0">
              <a:latin typeface="Comic Sans MS" panose="030F0702030302020204" pitchFamily="66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A: When is ______?</a:t>
            </a:r>
            <a:endParaRPr lang="en-US" altLang="zh-CN" sz="3200" dirty="0" smtClean="0">
              <a:latin typeface="Comic Sans MS" panose="030F0702030302020204" pitchFamily="66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B: It’s on ________.</a:t>
            </a:r>
            <a:endParaRPr lang="en-US" altLang="zh-CN" sz="3200" dirty="0" smtClean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31"/>
          <p:cNvSpPr txBox="1"/>
          <p:nvPr>
            <p:custDataLst>
              <p:tags r:id="rId1"/>
            </p:custDataLst>
          </p:nvPr>
        </p:nvSpPr>
        <p:spPr>
          <a:xfrm>
            <a:off x="1338013" y="2140043"/>
            <a:ext cx="8089015" cy="2456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 smtClean="0">
                <a:latin typeface="Comic Sans MS" panose="030F0702030302020204" pitchFamily="66" charset="0"/>
              </a:rPr>
              <a:t>A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: Which holiday do you like best?</a:t>
            </a:r>
            <a:endParaRPr lang="en-US" altLang="zh-CN" sz="3200" dirty="0" smtClean="0">
              <a:latin typeface="Comic Sans MS" panose="030F0702030302020204" pitchFamily="66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B: I </a:t>
            </a:r>
            <a:r>
              <a:rPr lang="en-US" altLang="zh-CN" sz="3200" smtClean="0">
                <a:latin typeface="Comic Sans MS" panose="030F0702030302020204" pitchFamily="66" charset="0"/>
              </a:rPr>
              <a:t>like _______.</a:t>
            </a:r>
            <a:endParaRPr lang="en-US" altLang="zh-CN" sz="3200" dirty="0" smtClean="0">
              <a:latin typeface="Comic Sans MS" panose="030F0702030302020204" pitchFamily="66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A: When is ______?</a:t>
            </a:r>
            <a:endParaRPr lang="en-US" altLang="zh-CN" sz="3200" dirty="0" smtClean="0">
              <a:latin typeface="Comic Sans MS" panose="030F0702030302020204" pitchFamily="66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B: It’s on ________.</a:t>
            </a:r>
            <a:endParaRPr lang="en-US" altLang="zh-CN" sz="3200" dirty="0" smtClean="0">
              <a:latin typeface="Comic Sans MS" panose="030F0702030302020204" pitchFamily="66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529137" y="1898106"/>
            <a:ext cx="3031492" cy="31076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1"/>
          <p:cNvSpPr txBox="1"/>
          <p:nvPr>
            <p:custDataLst>
              <p:tags r:id="rId1"/>
            </p:custDataLst>
          </p:nvPr>
        </p:nvSpPr>
        <p:spPr>
          <a:xfrm>
            <a:off x="1338013" y="2140043"/>
            <a:ext cx="8089015" cy="2456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 smtClean="0">
                <a:latin typeface="Comic Sans MS" panose="030F0702030302020204" pitchFamily="66" charset="0"/>
              </a:rPr>
              <a:t>A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: Which holiday do you like best?</a:t>
            </a:r>
            <a:endParaRPr lang="en-US" altLang="zh-CN" sz="3200" dirty="0" smtClean="0">
              <a:latin typeface="Comic Sans MS" panose="030F0702030302020204" pitchFamily="66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B: I </a:t>
            </a:r>
            <a:r>
              <a:rPr lang="en-US" altLang="zh-CN" sz="3200" smtClean="0">
                <a:latin typeface="Comic Sans MS" panose="030F0702030302020204" pitchFamily="66" charset="0"/>
              </a:rPr>
              <a:t>like _______.</a:t>
            </a:r>
            <a:endParaRPr lang="en-US" altLang="zh-CN" sz="3200" dirty="0" smtClean="0">
              <a:latin typeface="Comic Sans MS" panose="030F0702030302020204" pitchFamily="66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A: When is ______?</a:t>
            </a:r>
            <a:endParaRPr lang="en-US" altLang="zh-CN" sz="3200" dirty="0" smtClean="0">
              <a:latin typeface="Comic Sans MS" panose="030F0702030302020204" pitchFamily="66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B: It’s on ________.</a:t>
            </a:r>
            <a:endParaRPr lang="en-US" altLang="zh-CN" sz="3200" dirty="0" smtClean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35938" y="47500"/>
            <a:ext cx="3527283" cy="1068779"/>
          </a:xfrm>
          <a:prstGeom prst="rect">
            <a:avLst/>
          </a:prstGeom>
        </p:spPr>
      </p:pic>
      <p:sp>
        <p:nvSpPr>
          <p:cNvPr id="6" name="文本框 8"/>
          <p:cNvSpPr txBox="1"/>
          <p:nvPr/>
        </p:nvSpPr>
        <p:spPr>
          <a:xfrm>
            <a:off x="181147" y="374470"/>
            <a:ext cx="2837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黑体" panose="02010609060101010101" pitchFamily="49" charset="-122"/>
                <a:cs typeface="+mn-cs"/>
              </a:rPr>
              <a:t>Good to know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1" name="TextBox 10"/>
          <p:cNvSpPr txBox="1"/>
          <p:nvPr>
            <p:custDataLst>
              <p:tags r:id="rId2"/>
            </p:custDataLst>
          </p:nvPr>
        </p:nvSpPr>
        <p:spPr>
          <a:xfrm>
            <a:off x="475034" y="1419134"/>
            <a:ext cx="10925639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    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The years can take away your rights of Christmas, but don’t go with you a childlike innocence forever!</a:t>
            </a:r>
            <a:endParaRPr lang="en-US" altLang="zh-CN" sz="3200" dirty="0" smtClean="0">
              <a:solidFill>
                <a:srgbClr val="FF0000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endParaRPr lang="zh-CN" altLang="en-US" sz="3200" dirty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r>
              <a:rPr lang="zh-CN" altLang="en-US" sz="3200" dirty="0">
                <a:latin typeface="Comic Sans MS" panose="030F0702030302020204" pitchFamily="66" charset="0"/>
                <a:ea typeface="宋体" panose="02010600030101010101" pitchFamily="2" charset="-122"/>
              </a:rPr>
              <a:t>岁月能带走你过节的权利，却带不走你一颗永远的童心！</a:t>
            </a:r>
            <a:endParaRPr lang="zh-CN" altLang="en-US" sz="3200" dirty="0"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pic>
        <p:nvPicPr>
          <p:cNvPr id="3074" name="Picture 2" descr="E:\23秋\PPT图片\卡通漫画插画热爱学习的男孩女孩\5ce5f415ea7e9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8" b="7693"/>
          <a:stretch>
            <a:fillRect/>
          </a:stretch>
        </p:blipFill>
        <p:spPr bwMode="auto">
          <a:xfrm>
            <a:off x="2629711" y="3624715"/>
            <a:ext cx="5919203" cy="3233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24秋\英语\图\包图网_915026欢庆国庆节十一黄金周北京旅行\5b8ab414dfbce2.png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0"/>
          <a:stretch>
            <a:fillRect/>
          </a:stretch>
        </p:blipFill>
        <p:spPr bwMode="auto">
          <a:xfrm>
            <a:off x="1175441" y="2061624"/>
            <a:ext cx="1175271" cy="144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9"/>
          <p:cNvSpPr>
            <a:spLocks noChangeArrowheads="1"/>
          </p:cNvSpPr>
          <p:nvPr/>
        </p:nvSpPr>
        <p:spPr bwMode="auto">
          <a:xfrm>
            <a:off x="407896" y="1268412"/>
            <a:ext cx="8338054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200" b="1" dirty="0">
                <a:solidFill>
                  <a:srgbClr val="66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</a:t>
            </a:r>
            <a:r>
              <a:rPr kumimoji="1" lang="zh-CN" altLang="en-US" sz="3200" b="1" dirty="0" smtClean="0">
                <a:solidFill>
                  <a:srgbClr val="66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、图文配对。</a:t>
            </a:r>
            <a:endParaRPr kumimoji="1" lang="zh-CN" altLang="en-US" sz="3200" b="1" dirty="0" smtClean="0">
              <a:solidFill>
                <a:srgbClr val="660066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9223" name="Rectangle 7"/>
          <p:cNvSpPr>
            <a:spLocks noChangeArrowheads="1"/>
          </p:cNvSpPr>
          <p:nvPr/>
        </p:nvSpPr>
        <p:spPr bwMode="auto">
          <a:xfrm>
            <a:off x="0" y="485775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0" y="1000125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225" name="Rectangle 9"/>
          <p:cNvSpPr>
            <a:spLocks noChangeArrowheads="1"/>
          </p:cNvSpPr>
          <p:nvPr/>
        </p:nvSpPr>
        <p:spPr bwMode="auto">
          <a:xfrm>
            <a:off x="0" y="1514475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226" name="Rectangle 10"/>
          <p:cNvSpPr>
            <a:spLocks noChangeArrowheads="1"/>
          </p:cNvSpPr>
          <p:nvPr/>
        </p:nvSpPr>
        <p:spPr bwMode="auto">
          <a:xfrm>
            <a:off x="0" y="1971675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227" name="Rectangle 11"/>
          <p:cNvSpPr>
            <a:spLocks noChangeArrowheads="1"/>
          </p:cNvSpPr>
          <p:nvPr/>
        </p:nvSpPr>
        <p:spPr bwMode="auto">
          <a:xfrm>
            <a:off x="0" y="243840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229" name="Rectangle 1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35938" y="47500"/>
            <a:ext cx="2892977" cy="1068779"/>
          </a:xfrm>
          <a:prstGeom prst="rect">
            <a:avLst/>
          </a:prstGeom>
        </p:spPr>
      </p:pic>
      <p:sp>
        <p:nvSpPr>
          <p:cNvPr id="20" name="文本框 8"/>
          <p:cNvSpPr txBox="1"/>
          <p:nvPr/>
        </p:nvSpPr>
        <p:spPr>
          <a:xfrm>
            <a:off x="343187" y="415351"/>
            <a:ext cx="2513852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smtClean="0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Exercises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sp>
        <p:nvSpPr>
          <p:cNvPr id="8" name="矩形 7"/>
          <p:cNvSpPr/>
          <p:nvPr>
            <p:custDataLst>
              <p:tags r:id="rId3"/>
            </p:custDataLst>
          </p:nvPr>
        </p:nvSpPr>
        <p:spPr>
          <a:xfrm>
            <a:off x="3727705" y="5038090"/>
            <a:ext cx="2564237" cy="107061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 </a:t>
            </a:r>
            <a:r>
              <a:rPr lang="en-US" altLang="zh-CN" sz="2400" dirty="0" smtClean="0">
                <a:latin typeface="Comic Sans MS" panose="030F0702030302020204" pitchFamily="66" charset="0"/>
              </a:rPr>
              <a:t>China’s National Day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 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10" name="矩形 9"/>
          <p:cNvSpPr/>
          <p:nvPr>
            <p:custDataLst>
              <p:tags r:id="rId4"/>
            </p:custDataLst>
          </p:nvPr>
        </p:nvSpPr>
        <p:spPr>
          <a:xfrm>
            <a:off x="6788785" y="5043805"/>
            <a:ext cx="2187575" cy="57340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 </a:t>
            </a:r>
            <a:r>
              <a:rPr lang="en-US" altLang="zh-CN" sz="2400" dirty="0" smtClean="0">
                <a:latin typeface="Comic Sans MS" panose="030F0702030302020204" pitchFamily="66" charset="0"/>
              </a:rPr>
              <a:t>New Year’s Day 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 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11" name="矩形 10"/>
          <p:cNvSpPr/>
          <p:nvPr>
            <p:custDataLst>
              <p:tags r:id="rId5"/>
            </p:custDataLst>
          </p:nvPr>
        </p:nvSpPr>
        <p:spPr>
          <a:xfrm>
            <a:off x="9062720" y="5043805"/>
            <a:ext cx="2187575" cy="57340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 </a:t>
            </a:r>
            <a:r>
              <a:rPr lang="en-US" altLang="zh-CN" sz="2400" dirty="0" smtClean="0">
                <a:latin typeface="Comic Sans MS" panose="030F0702030302020204" pitchFamily="66" charset="0"/>
              </a:rPr>
              <a:t>Christmas Day 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 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12" name="矩形 11"/>
          <p:cNvSpPr/>
          <p:nvPr>
            <p:custDataLst>
              <p:tags r:id="rId6"/>
            </p:custDataLst>
          </p:nvPr>
        </p:nvSpPr>
        <p:spPr>
          <a:xfrm>
            <a:off x="952313" y="5069840"/>
            <a:ext cx="2775392" cy="57340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 </a:t>
            </a:r>
            <a:r>
              <a:rPr lang="en-US" altLang="zh-CN" sz="2400" dirty="0" smtClean="0">
                <a:latin typeface="Comic Sans MS" panose="030F0702030302020204" pitchFamily="66" charset="0"/>
              </a:rPr>
              <a:t>Teachers’ Day    </a:t>
            </a:r>
            <a:endParaRPr lang="zh-CN" altLang="en-US" sz="2400" dirty="0" smtClean="0">
              <a:latin typeface="Comic Sans MS" panose="030F0702030302020204" pitchFamily="66" charset="0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2193925" y="3557270"/>
            <a:ext cx="2815898" cy="1512570"/>
          </a:xfrm>
          <a:prstGeom prst="line">
            <a:avLst/>
          </a:prstGeom>
          <a:ln w="28575" cmpd="sng">
            <a:solidFill>
              <a:srgbClr val="FF00FF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4220845" y="3362325"/>
            <a:ext cx="5582285" cy="1869440"/>
          </a:xfrm>
          <a:prstGeom prst="line">
            <a:avLst/>
          </a:prstGeom>
          <a:ln w="28575" cmpd="sng">
            <a:solidFill>
              <a:srgbClr val="00B050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 flipH="1">
            <a:off x="2350712" y="3557270"/>
            <a:ext cx="4438073" cy="1702752"/>
          </a:xfrm>
          <a:prstGeom prst="line">
            <a:avLst/>
          </a:prstGeom>
          <a:ln w="28575" cmpd="sng">
            <a:solidFill>
              <a:srgbClr val="00B0F0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 flipH="1">
            <a:off x="7863840" y="3475355"/>
            <a:ext cx="1930400" cy="1721485"/>
          </a:xfrm>
          <a:prstGeom prst="line">
            <a:avLst/>
          </a:prstGeom>
          <a:ln w="28575" cmpd="sng">
            <a:solidFill>
              <a:srgbClr val="FF9900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6" name="图片 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505978" y="2028825"/>
            <a:ext cx="1490980" cy="152844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3727705" y="2028825"/>
            <a:ext cx="1495425" cy="139255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8976360" y="1827530"/>
            <a:ext cx="2317750" cy="161353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628280" y="643114"/>
            <a:ext cx="5757972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200" b="1" dirty="0" smtClean="0">
                <a:solidFill>
                  <a:srgbClr val="66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二、按照要求完成句子。</a:t>
            </a:r>
            <a:endParaRPr lang="zh-CN" altLang="zh-CN" sz="3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8" name="矩形 167"/>
          <p:cNvSpPr/>
          <p:nvPr>
            <p:custDataLst>
              <p:tags r:id="rId1"/>
            </p:custDataLst>
          </p:nvPr>
        </p:nvSpPr>
        <p:spPr>
          <a:xfrm>
            <a:off x="561340" y="1576060"/>
            <a:ext cx="11151870" cy="3969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1.Christmas Day is </a:t>
            </a:r>
            <a:r>
              <a:rPr lang="en-US" altLang="zh-CN" sz="2800" u="sng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on December 25th</a:t>
            </a: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.(</a:t>
            </a:r>
            <a:r>
              <a:rPr lang="zh-CN" altLang="en-US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对画线部分提问</a:t>
            </a: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)</a:t>
            </a:r>
            <a:endParaRPr lang="en-US" altLang="zh-CN" sz="2800" dirty="0" smtClean="0">
              <a:ln w="0"/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____________________________________</a:t>
            </a:r>
            <a:endParaRPr lang="en-US" altLang="zh-CN" sz="2800" dirty="0" smtClean="0">
              <a:ln w="0"/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2.There are some special days in April.(</a:t>
            </a:r>
            <a:r>
              <a:rPr lang="zh-CN" altLang="en-US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变为一般疑问句</a:t>
            </a: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)</a:t>
            </a:r>
            <a:endParaRPr lang="en-US" altLang="zh-CN" sz="2800" dirty="0" smtClean="0">
              <a:ln w="0"/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___________________________________</a:t>
            </a:r>
            <a:endParaRPr lang="en-US" altLang="zh-CN" sz="2800" dirty="0" smtClean="0">
              <a:ln w="0"/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3.Day, is, National, when, China’s (?) (</a:t>
            </a:r>
            <a:r>
              <a:rPr lang="zh-CN" altLang="en-US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连词成句</a:t>
            </a: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)</a:t>
            </a:r>
            <a:endParaRPr lang="en-US" altLang="zh-CN" sz="2800" dirty="0" smtClean="0">
              <a:ln w="0"/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 _____________________________</a:t>
            </a:r>
            <a:endParaRPr lang="en-US" altLang="zh-CN" sz="2800" dirty="0">
              <a:ln w="0"/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45" name="TextBox 44"/>
          <p:cNvSpPr txBox="1"/>
          <p:nvPr>
            <p:custDataLst>
              <p:tags r:id="rId2"/>
            </p:custDataLst>
          </p:nvPr>
        </p:nvSpPr>
        <p:spPr>
          <a:xfrm>
            <a:off x="808613" y="2266940"/>
            <a:ext cx="83394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</a:rPr>
              <a:t>When is Christmas Day?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  <a:ea typeface="微软雅黑" panose="020B0503020204020204" charset="-122"/>
            </a:endParaRPr>
          </a:p>
        </p:txBody>
      </p:sp>
      <p:sp>
        <p:nvSpPr>
          <p:cNvPr id="46" name="TextBox 45"/>
          <p:cNvSpPr txBox="1"/>
          <p:nvPr>
            <p:custDataLst>
              <p:tags r:id="rId3"/>
            </p:custDataLst>
          </p:nvPr>
        </p:nvSpPr>
        <p:spPr>
          <a:xfrm>
            <a:off x="808613" y="3618454"/>
            <a:ext cx="7454203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smtClean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</a:rPr>
              <a:t>Are there any special days in April?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  <a:ea typeface="微软雅黑" panose="020B0503020204020204" charset="-122"/>
            </a:endParaRPr>
          </a:p>
        </p:txBody>
      </p:sp>
      <p:sp>
        <p:nvSpPr>
          <p:cNvPr id="50" name="TextBox 49"/>
          <p:cNvSpPr txBox="1"/>
          <p:nvPr>
            <p:custDataLst>
              <p:tags r:id="rId4"/>
            </p:custDataLst>
          </p:nvPr>
        </p:nvSpPr>
        <p:spPr>
          <a:xfrm>
            <a:off x="947880" y="4943871"/>
            <a:ext cx="66503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</a:rPr>
              <a:t>When is China’s National Day?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5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67175" y="-1344295"/>
            <a:ext cx="4381500" cy="9918700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grpSp>
        <p:nvGrpSpPr>
          <p:cNvPr id="4" name="组合 32"/>
          <p:cNvGrpSpPr/>
          <p:nvPr/>
        </p:nvGrpSpPr>
        <p:grpSpPr>
          <a:xfrm>
            <a:off x="993427" y="4676561"/>
            <a:ext cx="1003622" cy="1320338"/>
            <a:chOff x="518592" y="3482801"/>
            <a:chExt cx="1003622" cy="1320338"/>
          </a:xfrm>
        </p:grpSpPr>
        <p:grpSp>
          <p:nvGrpSpPr>
            <p:cNvPr id="5" name="组合 104"/>
            <p:cNvGrpSpPr/>
            <p:nvPr/>
          </p:nvGrpSpPr>
          <p:grpSpPr>
            <a:xfrm>
              <a:off x="518592" y="3923676"/>
              <a:ext cx="1003622" cy="879463"/>
              <a:chOff x="5940425" y="3290888"/>
              <a:chExt cx="307975" cy="269875"/>
            </a:xfrm>
            <a:solidFill>
              <a:schemeClr val="accent1"/>
            </a:solidFill>
          </p:grpSpPr>
          <p:sp>
            <p:nvSpPr>
              <p:cNvPr id="39" name="Freeform 5"/>
              <p:cNvSpPr/>
              <p:nvPr/>
            </p:nvSpPr>
            <p:spPr bwMode="auto">
              <a:xfrm>
                <a:off x="6021388" y="3344863"/>
                <a:ext cx="120650" cy="19050"/>
              </a:xfrm>
              <a:custGeom>
                <a:avLst/>
                <a:gdLst>
                  <a:gd name="T0" fmla="*/ 31 w 31"/>
                  <a:gd name="T1" fmla="*/ 2 h 5"/>
                  <a:gd name="T2" fmla="*/ 15 w 31"/>
                  <a:gd name="T3" fmla="*/ 2 h 5"/>
                  <a:gd name="T4" fmla="*/ 0 w 31"/>
                  <a:gd name="T5" fmla="*/ 5 h 5"/>
                  <a:gd name="T6" fmla="*/ 5 w 31"/>
                  <a:gd name="T7" fmla="*/ 2 h 5"/>
                  <a:gd name="T8" fmla="*/ 13 w 31"/>
                  <a:gd name="T9" fmla="*/ 1 h 5"/>
                  <a:gd name="T10" fmla="*/ 31 w 31"/>
                  <a:gd name="T1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" h="5">
                    <a:moveTo>
                      <a:pt x="31" y="2"/>
                    </a:moveTo>
                    <a:cubicBezTo>
                      <a:pt x="26" y="3"/>
                      <a:pt x="20" y="2"/>
                      <a:pt x="15" y="2"/>
                    </a:cubicBezTo>
                    <a:cubicBezTo>
                      <a:pt x="10" y="3"/>
                      <a:pt x="5" y="5"/>
                      <a:pt x="0" y="5"/>
                    </a:cubicBezTo>
                    <a:cubicBezTo>
                      <a:pt x="0" y="2"/>
                      <a:pt x="3" y="3"/>
                      <a:pt x="5" y="2"/>
                    </a:cubicBezTo>
                    <a:cubicBezTo>
                      <a:pt x="8" y="2"/>
                      <a:pt x="10" y="1"/>
                      <a:pt x="13" y="1"/>
                    </a:cubicBezTo>
                    <a:cubicBezTo>
                      <a:pt x="18" y="0"/>
                      <a:pt x="25" y="0"/>
                      <a:pt x="3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0" name="Freeform 6"/>
              <p:cNvSpPr/>
              <p:nvPr/>
            </p:nvSpPr>
            <p:spPr bwMode="auto">
              <a:xfrm>
                <a:off x="6029325" y="3408363"/>
                <a:ext cx="128588" cy="26988"/>
              </a:xfrm>
              <a:custGeom>
                <a:avLst/>
                <a:gdLst>
                  <a:gd name="T0" fmla="*/ 33 w 33"/>
                  <a:gd name="T1" fmla="*/ 2 h 7"/>
                  <a:gd name="T2" fmla="*/ 5 w 33"/>
                  <a:gd name="T3" fmla="*/ 5 h 7"/>
                  <a:gd name="T4" fmla="*/ 0 w 33"/>
                  <a:gd name="T5" fmla="*/ 6 h 7"/>
                  <a:gd name="T6" fmla="*/ 16 w 33"/>
                  <a:gd name="T7" fmla="*/ 2 h 7"/>
                  <a:gd name="T8" fmla="*/ 33 w 33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7">
                    <a:moveTo>
                      <a:pt x="33" y="2"/>
                    </a:moveTo>
                    <a:cubicBezTo>
                      <a:pt x="24" y="3"/>
                      <a:pt x="13" y="3"/>
                      <a:pt x="5" y="5"/>
                    </a:cubicBezTo>
                    <a:cubicBezTo>
                      <a:pt x="3" y="6"/>
                      <a:pt x="2" y="7"/>
                      <a:pt x="0" y="6"/>
                    </a:cubicBezTo>
                    <a:cubicBezTo>
                      <a:pt x="4" y="3"/>
                      <a:pt x="11" y="2"/>
                      <a:pt x="16" y="2"/>
                    </a:cubicBezTo>
                    <a:cubicBezTo>
                      <a:pt x="22" y="1"/>
                      <a:pt x="28" y="0"/>
                      <a:pt x="3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1" name="Freeform 7"/>
              <p:cNvSpPr/>
              <p:nvPr/>
            </p:nvSpPr>
            <p:spPr bwMode="auto">
              <a:xfrm>
                <a:off x="6034088" y="3467101"/>
                <a:ext cx="147638" cy="22225"/>
              </a:xfrm>
              <a:custGeom>
                <a:avLst/>
                <a:gdLst>
                  <a:gd name="T0" fmla="*/ 38 w 38"/>
                  <a:gd name="T1" fmla="*/ 4 h 6"/>
                  <a:gd name="T2" fmla="*/ 28 w 38"/>
                  <a:gd name="T3" fmla="*/ 3 h 6"/>
                  <a:gd name="T4" fmla="*/ 8 w 38"/>
                  <a:gd name="T5" fmla="*/ 5 h 6"/>
                  <a:gd name="T6" fmla="*/ 0 w 38"/>
                  <a:gd name="T7" fmla="*/ 5 h 6"/>
                  <a:gd name="T8" fmla="*/ 7 w 38"/>
                  <a:gd name="T9" fmla="*/ 4 h 6"/>
                  <a:gd name="T10" fmla="*/ 16 w 38"/>
                  <a:gd name="T11" fmla="*/ 3 h 6"/>
                  <a:gd name="T12" fmla="*/ 38 w 38"/>
                  <a:gd name="T1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6">
                    <a:moveTo>
                      <a:pt x="38" y="4"/>
                    </a:moveTo>
                    <a:cubicBezTo>
                      <a:pt x="36" y="5"/>
                      <a:pt x="31" y="3"/>
                      <a:pt x="28" y="3"/>
                    </a:cubicBezTo>
                    <a:cubicBezTo>
                      <a:pt x="22" y="4"/>
                      <a:pt x="15" y="5"/>
                      <a:pt x="8" y="5"/>
                    </a:cubicBezTo>
                    <a:cubicBezTo>
                      <a:pt x="5" y="6"/>
                      <a:pt x="2" y="6"/>
                      <a:pt x="0" y="5"/>
                    </a:cubicBezTo>
                    <a:cubicBezTo>
                      <a:pt x="2" y="3"/>
                      <a:pt x="5" y="4"/>
                      <a:pt x="7" y="4"/>
                    </a:cubicBezTo>
                    <a:cubicBezTo>
                      <a:pt x="10" y="4"/>
                      <a:pt x="13" y="4"/>
                      <a:pt x="16" y="3"/>
                    </a:cubicBezTo>
                    <a:cubicBezTo>
                      <a:pt x="23" y="2"/>
                      <a:pt x="32" y="0"/>
                      <a:pt x="38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2" name="Freeform 8"/>
              <p:cNvSpPr/>
              <p:nvPr/>
            </p:nvSpPr>
            <p:spPr bwMode="auto">
              <a:xfrm>
                <a:off x="6034088" y="3502026"/>
                <a:ext cx="120650" cy="23813"/>
              </a:xfrm>
              <a:custGeom>
                <a:avLst/>
                <a:gdLst>
                  <a:gd name="T0" fmla="*/ 31 w 31"/>
                  <a:gd name="T1" fmla="*/ 2 h 6"/>
                  <a:gd name="T2" fmla="*/ 0 w 31"/>
                  <a:gd name="T3" fmla="*/ 6 h 6"/>
                  <a:gd name="T4" fmla="*/ 0 w 31"/>
                  <a:gd name="T5" fmla="*/ 5 h 6"/>
                  <a:gd name="T6" fmla="*/ 31 w 31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6">
                    <a:moveTo>
                      <a:pt x="31" y="2"/>
                    </a:moveTo>
                    <a:cubicBezTo>
                      <a:pt x="20" y="3"/>
                      <a:pt x="10" y="5"/>
                      <a:pt x="0" y="6"/>
                    </a:cubicBezTo>
                    <a:cubicBezTo>
                      <a:pt x="0" y="6"/>
                      <a:pt x="0" y="6"/>
                      <a:pt x="0" y="5"/>
                    </a:cubicBezTo>
                    <a:cubicBezTo>
                      <a:pt x="10" y="3"/>
                      <a:pt x="20" y="0"/>
                      <a:pt x="3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3" name="Freeform 9"/>
              <p:cNvSpPr>
                <a:spLocks noEditPoints="1"/>
              </p:cNvSpPr>
              <p:nvPr/>
            </p:nvSpPr>
            <p:spPr bwMode="auto">
              <a:xfrm>
                <a:off x="5940425" y="3290888"/>
                <a:ext cx="307975" cy="269875"/>
              </a:xfrm>
              <a:custGeom>
                <a:avLst/>
                <a:gdLst>
                  <a:gd name="T0" fmla="*/ 70 w 79"/>
                  <a:gd name="T1" fmla="*/ 4 h 69"/>
                  <a:gd name="T2" fmla="*/ 78 w 79"/>
                  <a:gd name="T3" fmla="*/ 7 h 69"/>
                  <a:gd name="T4" fmla="*/ 74 w 79"/>
                  <a:gd name="T5" fmla="*/ 18 h 69"/>
                  <a:gd name="T6" fmla="*/ 75 w 79"/>
                  <a:gd name="T7" fmla="*/ 21 h 69"/>
                  <a:gd name="T8" fmla="*/ 74 w 79"/>
                  <a:gd name="T9" fmla="*/ 22 h 69"/>
                  <a:gd name="T10" fmla="*/ 71 w 79"/>
                  <a:gd name="T11" fmla="*/ 29 h 69"/>
                  <a:gd name="T12" fmla="*/ 73 w 79"/>
                  <a:gd name="T13" fmla="*/ 43 h 69"/>
                  <a:gd name="T14" fmla="*/ 72 w 79"/>
                  <a:gd name="T15" fmla="*/ 44 h 69"/>
                  <a:gd name="T16" fmla="*/ 68 w 79"/>
                  <a:gd name="T17" fmla="*/ 47 h 69"/>
                  <a:gd name="T18" fmla="*/ 11 w 79"/>
                  <a:gd name="T19" fmla="*/ 51 h 69"/>
                  <a:gd name="T20" fmla="*/ 70 w 79"/>
                  <a:gd name="T21" fmla="*/ 61 h 69"/>
                  <a:gd name="T22" fmla="*/ 72 w 79"/>
                  <a:gd name="T23" fmla="*/ 45 h 69"/>
                  <a:gd name="T24" fmla="*/ 75 w 79"/>
                  <a:gd name="T25" fmla="*/ 48 h 69"/>
                  <a:gd name="T26" fmla="*/ 74 w 79"/>
                  <a:gd name="T27" fmla="*/ 63 h 69"/>
                  <a:gd name="T28" fmla="*/ 76 w 79"/>
                  <a:gd name="T29" fmla="*/ 66 h 69"/>
                  <a:gd name="T30" fmla="*/ 76 w 79"/>
                  <a:gd name="T31" fmla="*/ 69 h 69"/>
                  <a:gd name="T32" fmla="*/ 22 w 79"/>
                  <a:gd name="T33" fmla="*/ 68 h 69"/>
                  <a:gd name="T34" fmla="*/ 15 w 79"/>
                  <a:gd name="T35" fmla="*/ 66 h 69"/>
                  <a:gd name="T36" fmla="*/ 3 w 79"/>
                  <a:gd name="T37" fmla="*/ 55 h 69"/>
                  <a:gd name="T38" fmla="*/ 8 w 79"/>
                  <a:gd name="T39" fmla="*/ 45 h 69"/>
                  <a:gd name="T40" fmla="*/ 17 w 79"/>
                  <a:gd name="T41" fmla="*/ 45 h 69"/>
                  <a:gd name="T42" fmla="*/ 10 w 79"/>
                  <a:gd name="T43" fmla="*/ 45 h 69"/>
                  <a:gd name="T44" fmla="*/ 1 w 79"/>
                  <a:gd name="T45" fmla="*/ 33 h 69"/>
                  <a:gd name="T46" fmla="*/ 4 w 79"/>
                  <a:gd name="T47" fmla="*/ 24 h 69"/>
                  <a:gd name="T48" fmla="*/ 1 w 79"/>
                  <a:gd name="T49" fmla="*/ 15 h 69"/>
                  <a:gd name="T50" fmla="*/ 5 w 79"/>
                  <a:gd name="T51" fmla="*/ 7 h 69"/>
                  <a:gd name="T52" fmla="*/ 18 w 79"/>
                  <a:gd name="T53" fmla="*/ 2 h 69"/>
                  <a:gd name="T54" fmla="*/ 71 w 79"/>
                  <a:gd name="T55" fmla="*/ 3 h 69"/>
                  <a:gd name="T56" fmla="*/ 55 w 79"/>
                  <a:gd name="T57" fmla="*/ 6 h 69"/>
                  <a:gd name="T58" fmla="*/ 7 w 79"/>
                  <a:gd name="T59" fmla="*/ 16 h 69"/>
                  <a:gd name="T60" fmla="*/ 67 w 79"/>
                  <a:gd name="T61" fmla="*/ 20 h 69"/>
                  <a:gd name="T62" fmla="*/ 22 w 79"/>
                  <a:gd name="T63" fmla="*/ 14 h 69"/>
                  <a:gd name="T64" fmla="*/ 65 w 79"/>
                  <a:gd name="T65" fmla="*/ 11 h 69"/>
                  <a:gd name="T66" fmla="*/ 56 w 79"/>
                  <a:gd name="T67" fmla="*/ 7 h 69"/>
                  <a:gd name="T68" fmla="*/ 20 w 79"/>
                  <a:gd name="T69" fmla="*/ 7 h 69"/>
                  <a:gd name="T70" fmla="*/ 54 w 79"/>
                  <a:gd name="T71" fmla="*/ 25 h 69"/>
                  <a:gd name="T72" fmla="*/ 54 w 79"/>
                  <a:gd name="T73" fmla="*/ 25 h 69"/>
                  <a:gd name="T74" fmla="*/ 23 w 79"/>
                  <a:gd name="T75" fmla="*/ 30 h 69"/>
                  <a:gd name="T76" fmla="*/ 10 w 79"/>
                  <a:gd name="T77" fmla="*/ 41 h 69"/>
                  <a:gd name="T78" fmla="*/ 67 w 79"/>
                  <a:gd name="T79" fmla="*/ 30 h 69"/>
                  <a:gd name="T80" fmla="*/ 61 w 79"/>
                  <a:gd name="T81" fmla="*/ 27 h 69"/>
                  <a:gd name="T82" fmla="*/ 53 w 79"/>
                  <a:gd name="T83" fmla="*/ 25 h 69"/>
                  <a:gd name="T84" fmla="*/ 13 w 79"/>
                  <a:gd name="T85" fmla="*/ 26 h 69"/>
                  <a:gd name="T86" fmla="*/ 12 w 79"/>
                  <a:gd name="T87" fmla="*/ 25 h 69"/>
                  <a:gd name="T88" fmla="*/ 48 w 79"/>
                  <a:gd name="T89" fmla="*/ 45 h 69"/>
                  <a:gd name="T90" fmla="*/ 48 w 79"/>
                  <a:gd name="T91" fmla="*/ 45 h 69"/>
                  <a:gd name="T92" fmla="*/ 42 w 79"/>
                  <a:gd name="T93" fmla="*/ 45 h 69"/>
                  <a:gd name="T94" fmla="*/ 21 w 79"/>
                  <a:gd name="T95" fmla="*/ 44 h 69"/>
                  <a:gd name="T96" fmla="*/ 21 w 79"/>
                  <a:gd name="T97" fmla="*/ 44 h 69"/>
                  <a:gd name="T98" fmla="*/ 39 w 79"/>
                  <a:gd name="T99" fmla="*/ 45 h 69"/>
                  <a:gd name="T100" fmla="*/ 69 w 79"/>
                  <a:gd name="T101" fmla="*/ 56 h 69"/>
                  <a:gd name="T102" fmla="*/ 69 w 79"/>
                  <a:gd name="T103" fmla="*/ 56 h 69"/>
                  <a:gd name="T104" fmla="*/ 74 w 79"/>
                  <a:gd name="T105" fmla="*/ 63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79" h="69">
                    <a:moveTo>
                      <a:pt x="71" y="3"/>
                    </a:moveTo>
                    <a:cubicBezTo>
                      <a:pt x="71" y="4"/>
                      <a:pt x="70" y="3"/>
                      <a:pt x="70" y="4"/>
                    </a:cubicBezTo>
                    <a:cubicBezTo>
                      <a:pt x="73" y="5"/>
                      <a:pt x="77" y="3"/>
                      <a:pt x="79" y="5"/>
                    </a:cubicBezTo>
                    <a:cubicBezTo>
                      <a:pt x="79" y="6"/>
                      <a:pt x="78" y="6"/>
                      <a:pt x="78" y="7"/>
                    </a:cubicBezTo>
                    <a:cubicBezTo>
                      <a:pt x="74" y="7"/>
                      <a:pt x="70" y="8"/>
                      <a:pt x="68" y="11"/>
                    </a:cubicBezTo>
                    <a:cubicBezTo>
                      <a:pt x="66" y="16"/>
                      <a:pt x="71" y="18"/>
                      <a:pt x="74" y="18"/>
                    </a:cubicBezTo>
                    <a:cubicBezTo>
                      <a:pt x="74" y="19"/>
                      <a:pt x="75" y="19"/>
                      <a:pt x="75" y="20"/>
                    </a:cubicBezTo>
                    <a:cubicBezTo>
                      <a:pt x="75" y="20"/>
                      <a:pt x="75" y="20"/>
                      <a:pt x="75" y="21"/>
                    </a:cubicBezTo>
                    <a:cubicBezTo>
                      <a:pt x="74" y="21"/>
                      <a:pt x="74" y="22"/>
                      <a:pt x="73" y="22"/>
                    </a:cubicBezTo>
                    <a:cubicBezTo>
                      <a:pt x="73" y="22"/>
                      <a:pt x="74" y="22"/>
                      <a:pt x="74" y="22"/>
                    </a:cubicBezTo>
                    <a:cubicBezTo>
                      <a:pt x="73" y="25"/>
                      <a:pt x="75" y="26"/>
                      <a:pt x="74" y="28"/>
                    </a:cubicBezTo>
                    <a:cubicBezTo>
                      <a:pt x="73" y="28"/>
                      <a:pt x="72" y="28"/>
                      <a:pt x="71" y="29"/>
                    </a:cubicBezTo>
                    <a:cubicBezTo>
                      <a:pt x="71" y="34"/>
                      <a:pt x="73" y="37"/>
                      <a:pt x="75" y="42"/>
                    </a:cubicBezTo>
                    <a:cubicBezTo>
                      <a:pt x="74" y="42"/>
                      <a:pt x="74" y="43"/>
                      <a:pt x="73" y="43"/>
                    </a:cubicBezTo>
                    <a:cubicBezTo>
                      <a:pt x="72" y="42"/>
                      <a:pt x="70" y="42"/>
                      <a:pt x="69" y="42"/>
                    </a:cubicBezTo>
                    <a:cubicBezTo>
                      <a:pt x="70" y="43"/>
                      <a:pt x="72" y="42"/>
                      <a:pt x="72" y="44"/>
                    </a:cubicBezTo>
                    <a:cubicBezTo>
                      <a:pt x="72" y="46"/>
                      <a:pt x="70" y="44"/>
                      <a:pt x="69" y="45"/>
                    </a:cubicBezTo>
                    <a:cubicBezTo>
                      <a:pt x="68" y="45"/>
                      <a:pt x="68" y="46"/>
                      <a:pt x="68" y="47"/>
                    </a:cubicBezTo>
                    <a:cubicBezTo>
                      <a:pt x="66" y="47"/>
                      <a:pt x="66" y="46"/>
                      <a:pt x="65" y="46"/>
                    </a:cubicBezTo>
                    <a:cubicBezTo>
                      <a:pt x="48" y="46"/>
                      <a:pt x="26" y="45"/>
                      <a:pt x="11" y="51"/>
                    </a:cubicBezTo>
                    <a:cubicBezTo>
                      <a:pt x="4" y="66"/>
                      <a:pt x="27" y="62"/>
                      <a:pt x="38" y="63"/>
                    </a:cubicBezTo>
                    <a:cubicBezTo>
                      <a:pt x="49" y="63"/>
                      <a:pt x="61" y="63"/>
                      <a:pt x="70" y="61"/>
                    </a:cubicBezTo>
                    <a:cubicBezTo>
                      <a:pt x="69" y="58"/>
                      <a:pt x="65" y="58"/>
                      <a:pt x="65" y="54"/>
                    </a:cubicBezTo>
                    <a:cubicBezTo>
                      <a:pt x="66" y="51"/>
                      <a:pt x="71" y="49"/>
                      <a:pt x="72" y="45"/>
                    </a:cubicBezTo>
                    <a:cubicBezTo>
                      <a:pt x="74" y="46"/>
                      <a:pt x="74" y="44"/>
                      <a:pt x="76" y="45"/>
                    </a:cubicBezTo>
                    <a:cubicBezTo>
                      <a:pt x="76" y="46"/>
                      <a:pt x="75" y="46"/>
                      <a:pt x="75" y="48"/>
                    </a:cubicBezTo>
                    <a:cubicBezTo>
                      <a:pt x="70" y="50"/>
                      <a:pt x="70" y="59"/>
                      <a:pt x="75" y="61"/>
                    </a:cubicBezTo>
                    <a:cubicBezTo>
                      <a:pt x="74" y="62"/>
                      <a:pt x="75" y="63"/>
                      <a:pt x="74" y="63"/>
                    </a:cubicBezTo>
                    <a:cubicBezTo>
                      <a:pt x="75" y="64"/>
                      <a:pt x="78" y="63"/>
                      <a:pt x="78" y="65"/>
                    </a:cubicBezTo>
                    <a:cubicBezTo>
                      <a:pt x="78" y="66"/>
                      <a:pt x="77" y="65"/>
                      <a:pt x="76" y="66"/>
                    </a:cubicBezTo>
                    <a:cubicBezTo>
                      <a:pt x="76" y="66"/>
                      <a:pt x="77" y="67"/>
                      <a:pt x="78" y="67"/>
                    </a:cubicBezTo>
                    <a:cubicBezTo>
                      <a:pt x="77" y="68"/>
                      <a:pt x="76" y="68"/>
                      <a:pt x="76" y="69"/>
                    </a:cubicBezTo>
                    <a:cubicBezTo>
                      <a:pt x="57" y="68"/>
                      <a:pt x="38" y="67"/>
                      <a:pt x="21" y="69"/>
                    </a:cubicBezTo>
                    <a:cubicBezTo>
                      <a:pt x="21" y="68"/>
                      <a:pt x="21" y="67"/>
                      <a:pt x="22" y="68"/>
                    </a:cubicBezTo>
                    <a:cubicBezTo>
                      <a:pt x="21" y="67"/>
                      <a:pt x="21" y="67"/>
                      <a:pt x="21" y="66"/>
                    </a:cubicBezTo>
                    <a:cubicBezTo>
                      <a:pt x="19" y="65"/>
                      <a:pt x="17" y="66"/>
                      <a:pt x="15" y="66"/>
                    </a:cubicBezTo>
                    <a:cubicBezTo>
                      <a:pt x="14" y="68"/>
                      <a:pt x="13" y="68"/>
                      <a:pt x="10" y="67"/>
                    </a:cubicBezTo>
                    <a:cubicBezTo>
                      <a:pt x="8" y="63"/>
                      <a:pt x="3" y="61"/>
                      <a:pt x="3" y="55"/>
                    </a:cubicBezTo>
                    <a:cubicBezTo>
                      <a:pt x="3" y="52"/>
                      <a:pt x="5" y="47"/>
                      <a:pt x="7" y="44"/>
                    </a:cubicBezTo>
                    <a:cubicBezTo>
                      <a:pt x="7" y="45"/>
                      <a:pt x="7" y="45"/>
                      <a:pt x="8" y="45"/>
                    </a:cubicBezTo>
                    <a:cubicBezTo>
                      <a:pt x="8" y="45"/>
                      <a:pt x="8" y="46"/>
                      <a:pt x="8" y="46"/>
                    </a:cubicBezTo>
                    <a:cubicBezTo>
                      <a:pt x="11" y="45"/>
                      <a:pt x="14" y="45"/>
                      <a:pt x="17" y="45"/>
                    </a:cubicBezTo>
                    <a:cubicBezTo>
                      <a:pt x="16" y="44"/>
                      <a:pt x="13" y="44"/>
                      <a:pt x="12" y="43"/>
                    </a:cubicBezTo>
                    <a:cubicBezTo>
                      <a:pt x="11" y="44"/>
                      <a:pt x="11" y="45"/>
                      <a:pt x="10" y="45"/>
                    </a:cubicBezTo>
                    <a:cubicBezTo>
                      <a:pt x="7" y="44"/>
                      <a:pt x="5" y="43"/>
                      <a:pt x="3" y="42"/>
                    </a:cubicBezTo>
                    <a:cubicBezTo>
                      <a:pt x="4" y="38"/>
                      <a:pt x="0" y="37"/>
                      <a:pt x="1" y="33"/>
                    </a:cubicBezTo>
                    <a:cubicBezTo>
                      <a:pt x="4" y="30"/>
                      <a:pt x="4" y="26"/>
                      <a:pt x="7" y="26"/>
                    </a:cubicBezTo>
                    <a:cubicBezTo>
                      <a:pt x="5" y="25"/>
                      <a:pt x="4" y="26"/>
                      <a:pt x="4" y="24"/>
                    </a:cubicBezTo>
                    <a:cubicBezTo>
                      <a:pt x="4" y="23"/>
                      <a:pt x="5" y="23"/>
                      <a:pt x="5" y="23"/>
                    </a:cubicBezTo>
                    <a:cubicBezTo>
                      <a:pt x="3" y="20"/>
                      <a:pt x="2" y="18"/>
                      <a:pt x="1" y="15"/>
                    </a:cubicBezTo>
                    <a:cubicBezTo>
                      <a:pt x="3" y="12"/>
                      <a:pt x="2" y="7"/>
                      <a:pt x="5" y="6"/>
                    </a:cubicBezTo>
                    <a:cubicBezTo>
                      <a:pt x="6" y="5"/>
                      <a:pt x="5" y="6"/>
                      <a:pt x="5" y="7"/>
                    </a:cubicBezTo>
                    <a:cubicBezTo>
                      <a:pt x="7" y="5"/>
                      <a:pt x="10" y="5"/>
                      <a:pt x="11" y="3"/>
                    </a:cubicBezTo>
                    <a:cubicBezTo>
                      <a:pt x="13" y="3"/>
                      <a:pt x="17" y="4"/>
                      <a:pt x="18" y="2"/>
                    </a:cubicBezTo>
                    <a:cubicBezTo>
                      <a:pt x="29" y="2"/>
                      <a:pt x="40" y="1"/>
                      <a:pt x="48" y="1"/>
                    </a:cubicBezTo>
                    <a:cubicBezTo>
                      <a:pt x="55" y="2"/>
                      <a:pt x="65" y="0"/>
                      <a:pt x="71" y="3"/>
                    </a:cubicBezTo>
                    <a:close/>
                    <a:moveTo>
                      <a:pt x="56" y="7"/>
                    </a:moveTo>
                    <a:cubicBezTo>
                      <a:pt x="55" y="7"/>
                      <a:pt x="56" y="6"/>
                      <a:pt x="55" y="6"/>
                    </a:cubicBezTo>
                    <a:cubicBezTo>
                      <a:pt x="39" y="7"/>
                      <a:pt x="21" y="8"/>
                      <a:pt x="8" y="13"/>
                    </a:cubicBezTo>
                    <a:cubicBezTo>
                      <a:pt x="8" y="14"/>
                      <a:pt x="8" y="15"/>
                      <a:pt x="7" y="16"/>
                    </a:cubicBezTo>
                    <a:cubicBezTo>
                      <a:pt x="12" y="26"/>
                      <a:pt x="31" y="21"/>
                      <a:pt x="40" y="22"/>
                    </a:cubicBezTo>
                    <a:cubicBezTo>
                      <a:pt x="49" y="21"/>
                      <a:pt x="59" y="21"/>
                      <a:pt x="67" y="20"/>
                    </a:cubicBezTo>
                    <a:cubicBezTo>
                      <a:pt x="66" y="17"/>
                      <a:pt x="63" y="15"/>
                      <a:pt x="64" y="12"/>
                    </a:cubicBezTo>
                    <a:cubicBezTo>
                      <a:pt x="50" y="13"/>
                      <a:pt x="33" y="12"/>
                      <a:pt x="22" y="14"/>
                    </a:cubicBezTo>
                    <a:cubicBezTo>
                      <a:pt x="22" y="14"/>
                      <a:pt x="22" y="13"/>
                      <a:pt x="22" y="12"/>
                    </a:cubicBezTo>
                    <a:cubicBezTo>
                      <a:pt x="35" y="10"/>
                      <a:pt x="49" y="11"/>
                      <a:pt x="65" y="11"/>
                    </a:cubicBezTo>
                    <a:cubicBezTo>
                      <a:pt x="66" y="9"/>
                      <a:pt x="67" y="8"/>
                      <a:pt x="69" y="7"/>
                    </a:cubicBezTo>
                    <a:cubicBezTo>
                      <a:pt x="64" y="7"/>
                      <a:pt x="60" y="6"/>
                      <a:pt x="56" y="7"/>
                    </a:cubicBezTo>
                    <a:close/>
                    <a:moveTo>
                      <a:pt x="16" y="8"/>
                    </a:moveTo>
                    <a:cubicBezTo>
                      <a:pt x="17" y="8"/>
                      <a:pt x="19" y="7"/>
                      <a:pt x="20" y="7"/>
                    </a:cubicBezTo>
                    <a:cubicBezTo>
                      <a:pt x="19" y="7"/>
                      <a:pt x="16" y="6"/>
                      <a:pt x="16" y="8"/>
                    </a:cubicBezTo>
                    <a:close/>
                    <a:moveTo>
                      <a:pt x="54" y="25"/>
                    </a:moveTo>
                    <a:cubicBezTo>
                      <a:pt x="57" y="24"/>
                      <a:pt x="61" y="25"/>
                      <a:pt x="64" y="24"/>
                    </a:cubicBezTo>
                    <a:cubicBezTo>
                      <a:pt x="61" y="24"/>
                      <a:pt x="57" y="24"/>
                      <a:pt x="54" y="25"/>
                    </a:cubicBezTo>
                    <a:close/>
                    <a:moveTo>
                      <a:pt x="61" y="27"/>
                    </a:moveTo>
                    <a:cubicBezTo>
                      <a:pt x="48" y="26"/>
                      <a:pt x="35" y="29"/>
                      <a:pt x="23" y="30"/>
                    </a:cubicBezTo>
                    <a:cubicBezTo>
                      <a:pt x="21" y="30"/>
                      <a:pt x="22" y="28"/>
                      <a:pt x="21" y="28"/>
                    </a:cubicBezTo>
                    <a:cubicBezTo>
                      <a:pt x="14" y="27"/>
                      <a:pt x="4" y="34"/>
                      <a:pt x="10" y="41"/>
                    </a:cubicBezTo>
                    <a:cubicBezTo>
                      <a:pt x="31" y="41"/>
                      <a:pt x="53" y="43"/>
                      <a:pt x="70" y="38"/>
                    </a:cubicBezTo>
                    <a:cubicBezTo>
                      <a:pt x="70" y="35"/>
                      <a:pt x="67" y="33"/>
                      <a:pt x="67" y="30"/>
                    </a:cubicBezTo>
                    <a:cubicBezTo>
                      <a:pt x="68" y="28"/>
                      <a:pt x="70" y="27"/>
                      <a:pt x="70" y="25"/>
                    </a:cubicBezTo>
                    <a:cubicBezTo>
                      <a:pt x="67" y="26"/>
                      <a:pt x="63" y="25"/>
                      <a:pt x="61" y="27"/>
                    </a:cubicBezTo>
                    <a:close/>
                    <a:moveTo>
                      <a:pt x="51" y="25"/>
                    </a:moveTo>
                    <a:cubicBezTo>
                      <a:pt x="52" y="25"/>
                      <a:pt x="53" y="25"/>
                      <a:pt x="53" y="25"/>
                    </a:cubicBezTo>
                    <a:cubicBezTo>
                      <a:pt x="53" y="24"/>
                      <a:pt x="52" y="25"/>
                      <a:pt x="51" y="25"/>
                    </a:cubicBezTo>
                    <a:close/>
                    <a:moveTo>
                      <a:pt x="13" y="26"/>
                    </a:moveTo>
                    <a:cubicBezTo>
                      <a:pt x="13" y="27"/>
                      <a:pt x="14" y="26"/>
                      <a:pt x="14" y="26"/>
                    </a:cubicBezTo>
                    <a:cubicBezTo>
                      <a:pt x="13" y="26"/>
                      <a:pt x="13" y="25"/>
                      <a:pt x="12" y="25"/>
                    </a:cubicBezTo>
                    <a:cubicBezTo>
                      <a:pt x="12" y="26"/>
                      <a:pt x="13" y="26"/>
                      <a:pt x="13" y="26"/>
                    </a:cubicBezTo>
                    <a:close/>
                    <a:moveTo>
                      <a:pt x="48" y="45"/>
                    </a:moveTo>
                    <a:cubicBezTo>
                      <a:pt x="49" y="46"/>
                      <a:pt x="50" y="45"/>
                      <a:pt x="50" y="45"/>
                    </a:cubicBezTo>
                    <a:cubicBezTo>
                      <a:pt x="50" y="44"/>
                      <a:pt x="48" y="45"/>
                      <a:pt x="48" y="45"/>
                    </a:cubicBezTo>
                    <a:close/>
                    <a:moveTo>
                      <a:pt x="39" y="45"/>
                    </a:moveTo>
                    <a:cubicBezTo>
                      <a:pt x="40" y="46"/>
                      <a:pt x="41" y="46"/>
                      <a:pt x="42" y="45"/>
                    </a:cubicBezTo>
                    <a:cubicBezTo>
                      <a:pt x="41" y="45"/>
                      <a:pt x="40" y="45"/>
                      <a:pt x="39" y="45"/>
                    </a:cubicBezTo>
                    <a:close/>
                    <a:moveTo>
                      <a:pt x="21" y="44"/>
                    </a:moveTo>
                    <a:cubicBezTo>
                      <a:pt x="23" y="44"/>
                      <a:pt x="25" y="45"/>
                      <a:pt x="27" y="44"/>
                    </a:cubicBezTo>
                    <a:cubicBezTo>
                      <a:pt x="25" y="44"/>
                      <a:pt x="23" y="43"/>
                      <a:pt x="21" y="44"/>
                    </a:cubicBezTo>
                    <a:close/>
                    <a:moveTo>
                      <a:pt x="29" y="46"/>
                    </a:moveTo>
                    <a:cubicBezTo>
                      <a:pt x="32" y="46"/>
                      <a:pt x="36" y="46"/>
                      <a:pt x="39" y="45"/>
                    </a:cubicBezTo>
                    <a:cubicBezTo>
                      <a:pt x="35" y="45"/>
                      <a:pt x="32" y="45"/>
                      <a:pt x="29" y="46"/>
                    </a:cubicBezTo>
                    <a:close/>
                    <a:moveTo>
                      <a:pt x="69" y="56"/>
                    </a:moveTo>
                    <a:cubicBezTo>
                      <a:pt x="69" y="55"/>
                      <a:pt x="70" y="52"/>
                      <a:pt x="70" y="51"/>
                    </a:cubicBezTo>
                    <a:cubicBezTo>
                      <a:pt x="69" y="52"/>
                      <a:pt x="66" y="55"/>
                      <a:pt x="69" y="56"/>
                    </a:cubicBezTo>
                    <a:close/>
                    <a:moveTo>
                      <a:pt x="72" y="63"/>
                    </a:moveTo>
                    <a:cubicBezTo>
                      <a:pt x="71" y="64"/>
                      <a:pt x="73" y="64"/>
                      <a:pt x="74" y="63"/>
                    </a:cubicBezTo>
                    <a:cubicBezTo>
                      <a:pt x="73" y="63"/>
                      <a:pt x="72" y="63"/>
                      <a:pt x="72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6" name="组合 110"/>
            <p:cNvGrpSpPr/>
            <p:nvPr/>
          </p:nvGrpSpPr>
          <p:grpSpPr>
            <a:xfrm>
              <a:off x="564709" y="3482801"/>
              <a:ext cx="487176" cy="608889"/>
              <a:chOff x="6384925" y="4411663"/>
              <a:chExt cx="349250" cy="436563"/>
            </a:xfrm>
            <a:solidFill>
              <a:schemeClr val="accent2"/>
            </a:solidFill>
          </p:grpSpPr>
          <p:sp>
            <p:nvSpPr>
              <p:cNvPr id="36" name="Freeform 17"/>
              <p:cNvSpPr>
                <a:spLocks noEditPoints="1"/>
              </p:cNvSpPr>
              <p:nvPr/>
            </p:nvSpPr>
            <p:spPr bwMode="auto">
              <a:xfrm>
                <a:off x="6450013" y="4543426"/>
                <a:ext cx="234950" cy="222250"/>
              </a:xfrm>
              <a:custGeom>
                <a:avLst/>
                <a:gdLst>
                  <a:gd name="T0" fmla="*/ 44 w 62"/>
                  <a:gd name="T1" fmla="*/ 50 h 59"/>
                  <a:gd name="T2" fmla="*/ 42 w 62"/>
                  <a:gd name="T3" fmla="*/ 50 h 59"/>
                  <a:gd name="T4" fmla="*/ 3 w 62"/>
                  <a:gd name="T5" fmla="*/ 38 h 59"/>
                  <a:gd name="T6" fmla="*/ 4 w 62"/>
                  <a:gd name="T7" fmla="*/ 36 h 59"/>
                  <a:gd name="T8" fmla="*/ 6 w 62"/>
                  <a:gd name="T9" fmla="*/ 15 h 59"/>
                  <a:gd name="T10" fmla="*/ 9 w 62"/>
                  <a:gd name="T11" fmla="*/ 15 h 59"/>
                  <a:gd name="T12" fmla="*/ 55 w 62"/>
                  <a:gd name="T13" fmla="*/ 13 h 59"/>
                  <a:gd name="T14" fmla="*/ 52 w 62"/>
                  <a:gd name="T15" fmla="*/ 42 h 59"/>
                  <a:gd name="T16" fmla="*/ 44 w 62"/>
                  <a:gd name="T17" fmla="*/ 50 h 59"/>
                  <a:gd name="T18" fmla="*/ 19 w 62"/>
                  <a:gd name="T19" fmla="*/ 10 h 59"/>
                  <a:gd name="T20" fmla="*/ 6 w 62"/>
                  <a:gd name="T21" fmla="*/ 35 h 59"/>
                  <a:gd name="T22" fmla="*/ 12 w 62"/>
                  <a:gd name="T23" fmla="*/ 32 h 59"/>
                  <a:gd name="T24" fmla="*/ 7 w 62"/>
                  <a:gd name="T25" fmla="*/ 37 h 59"/>
                  <a:gd name="T26" fmla="*/ 41 w 62"/>
                  <a:gd name="T27" fmla="*/ 48 h 59"/>
                  <a:gd name="T28" fmla="*/ 39 w 62"/>
                  <a:gd name="T29" fmla="*/ 45 h 59"/>
                  <a:gd name="T30" fmla="*/ 40 w 62"/>
                  <a:gd name="T31" fmla="*/ 43 h 59"/>
                  <a:gd name="T32" fmla="*/ 43 w 62"/>
                  <a:gd name="T33" fmla="*/ 47 h 59"/>
                  <a:gd name="T34" fmla="*/ 54 w 62"/>
                  <a:gd name="T35" fmla="*/ 16 h 59"/>
                  <a:gd name="T36" fmla="*/ 47 w 62"/>
                  <a:gd name="T37" fmla="*/ 20 h 59"/>
                  <a:gd name="T38" fmla="*/ 53 w 62"/>
                  <a:gd name="T39" fmla="*/ 14 h 59"/>
                  <a:gd name="T40" fmla="*/ 19 w 62"/>
                  <a:gd name="T41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2" h="59">
                    <a:moveTo>
                      <a:pt x="44" y="50"/>
                    </a:moveTo>
                    <a:cubicBezTo>
                      <a:pt x="43" y="51"/>
                      <a:pt x="43" y="50"/>
                      <a:pt x="42" y="50"/>
                    </a:cubicBezTo>
                    <a:cubicBezTo>
                      <a:pt x="27" y="59"/>
                      <a:pt x="13" y="50"/>
                      <a:pt x="3" y="38"/>
                    </a:cubicBezTo>
                    <a:cubicBezTo>
                      <a:pt x="3" y="37"/>
                      <a:pt x="4" y="37"/>
                      <a:pt x="4" y="36"/>
                    </a:cubicBezTo>
                    <a:cubicBezTo>
                      <a:pt x="0" y="28"/>
                      <a:pt x="2" y="21"/>
                      <a:pt x="6" y="15"/>
                    </a:cubicBezTo>
                    <a:cubicBezTo>
                      <a:pt x="7" y="15"/>
                      <a:pt x="8" y="14"/>
                      <a:pt x="9" y="15"/>
                    </a:cubicBezTo>
                    <a:cubicBezTo>
                      <a:pt x="23" y="1"/>
                      <a:pt x="46" y="0"/>
                      <a:pt x="55" y="13"/>
                    </a:cubicBezTo>
                    <a:cubicBezTo>
                      <a:pt x="62" y="23"/>
                      <a:pt x="57" y="36"/>
                      <a:pt x="52" y="42"/>
                    </a:cubicBezTo>
                    <a:cubicBezTo>
                      <a:pt x="50" y="45"/>
                      <a:pt x="45" y="47"/>
                      <a:pt x="44" y="50"/>
                    </a:cubicBezTo>
                    <a:close/>
                    <a:moveTo>
                      <a:pt x="19" y="10"/>
                    </a:moveTo>
                    <a:cubicBezTo>
                      <a:pt x="9" y="15"/>
                      <a:pt x="3" y="23"/>
                      <a:pt x="6" y="35"/>
                    </a:cubicBezTo>
                    <a:cubicBezTo>
                      <a:pt x="8" y="35"/>
                      <a:pt x="10" y="31"/>
                      <a:pt x="12" y="32"/>
                    </a:cubicBezTo>
                    <a:cubicBezTo>
                      <a:pt x="11" y="34"/>
                      <a:pt x="9" y="35"/>
                      <a:pt x="7" y="37"/>
                    </a:cubicBezTo>
                    <a:cubicBezTo>
                      <a:pt x="15" y="50"/>
                      <a:pt x="28" y="55"/>
                      <a:pt x="41" y="48"/>
                    </a:cubicBezTo>
                    <a:cubicBezTo>
                      <a:pt x="41" y="46"/>
                      <a:pt x="39" y="46"/>
                      <a:pt x="39" y="45"/>
                    </a:cubicBezTo>
                    <a:cubicBezTo>
                      <a:pt x="39" y="44"/>
                      <a:pt x="39" y="44"/>
                      <a:pt x="40" y="43"/>
                    </a:cubicBezTo>
                    <a:cubicBezTo>
                      <a:pt x="42" y="43"/>
                      <a:pt x="42" y="46"/>
                      <a:pt x="43" y="47"/>
                    </a:cubicBezTo>
                    <a:cubicBezTo>
                      <a:pt x="54" y="39"/>
                      <a:pt x="60" y="30"/>
                      <a:pt x="54" y="16"/>
                    </a:cubicBezTo>
                    <a:cubicBezTo>
                      <a:pt x="52" y="17"/>
                      <a:pt x="50" y="22"/>
                      <a:pt x="47" y="20"/>
                    </a:cubicBezTo>
                    <a:cubicBezTo>
                      <a:pt x="47" y="16"/>
                      <a:pt x="51" y="17"/>
                      <a:pt x="53" y="14"/>
                    </a:cubicBezTo>
                    <a:cubicBezTo>
                      <a:pt x="46" y="5"/>
                      <a:pt x="31" y="3"/>
                      <a:pt x="19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7" name="Freeform 18"/>
              <p:cNvSpPr/>
              <p:nvPr/>
            </p:nvSpPr>
            <p:spPr bwMode="auto">
              <a:xfrm>
                <a:off x="6532563" y="4579938"/>
                <a:ext cx="57150" cy="150813"/>
              </a:xfrm>
              <a:custGeom>
                <a:avLst/>
                <a:gdLst>
                  <a:gd name="T0" fmla="*/ 1 w 15"/>
                  <a:gd name="T1" fmla="*/ 0 h 40"/>
                  <a:gd name="T2" fmla="*/ 13 w 15"/>
                  <a:gd name="T3" fmla="*/ 19 h 40"/>
                  <a:gd name="T4" fmla="*/ 7 w 15"/>
                  <a:gd name="T5" fmla="*/ 39 h 40"/>
                  <a:gd name="T6" fmla="*/ 4 w 15"/>
                  <a:gd name="T7" fmla="*/ 39 h 40"/>
                  <a:gd name="T8" fmla="*/ 10 w 15"/>
                  <a:gd name="T9" fmla="*/ 23 h 40"/>
                  <a:gd name="T10" fmla="*/ 10 w 15"/>
                  <a:gd name="T11" fmla="*/ 24 h 40"/>
                  <a:gd name="T12" fmla="*/ 11 w 15"/>
                  <a:gd name="T13" fmla="*/ 22 h 40"/>
                  <a:gd name="T14" fmla="*/ 0 w 15"/>
                  <a:gd name="T15" fmla="*/ 1 h 40"/>
                  <a:gd name="T16" fmla="*/ 1 w 15"/>
                  <a:gd name="T17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0">
                    <a:moveTo>
                      <a:pt x="1" y="0"/>
                    </a:moveTo>
                    <a:cubicBezTo>
                      <a:pt x="8" y="2"/>
                      <a:pt x="7" y="14"/>
                      <a:pt x="13" y="19"/>
                    </a:cubicBezTo>
                    <a:cubicBezTo>
                      <a:pt x="15" y="26"/>
                      <a:pt x="8" y="32"/>
                      <a:pt x="7" y="39"/>
                    </a:cubicBezTo>
                    <a:cubicBezTo>
                      <a:pt x="6" y="40"/>
                      <a:pt x="5" y="39"/>
                      <a:pt x="4" y="39"/>
                    </a:cubicBezTo>
                    <a:cubicBezTo>
                      <a:pt x="4" y="33"/>
                      <a:pt x="6" y="27"/>
                      <a:pt x="10" y="23"/>
                    </a:cubicBezTo>
                    <a:cubicBezTo>
                      <a:pt x="10" y="23"/>
                      <a:pt x="10" y="23"/>
                      <a:pt x="10" y="24"/>
                    </a:cubicBezTo>
                    <a:cubicBezTo>
                      <a:pt x="10" y="23"/>
                      <a:pt x="10" y="23"/>
                      <a:pt x="11" y="22"/>
                    </a:cubicBezTo>
                    <a:cubicBezTo>
                      <a:pt x="7" y="15"/>
                      <a:pt x="4" y="8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" name="Freeform 19"/>
              <p:cNvSpPr>
                <a:spLocks noEditPoints="1"/>
              </p:cNvSpPr>
              <p:nvPr/>
            </p:nvSpPr>
            <p:spPr bwMode="auto">
              <a:xfrm>
                <a:off x="6384925" y="4411663"/>
                <a:ext cx="349250" cy="436563"/>
              </a:xfrm>
              <a:custGeom>
                <a:avLst/>
                <a:gdLst>
                  <a:gd name="T0" fmla="*/ 68 w 92"/>
                  <a:gd name="T1" fmla="*/ 14 h 116"/>
                  <a:gd name="T2" fmla="*/ 72 w 92"/>
                  <a:gd name="T3" fmla="*/ 34 h 116"/>
                  <a:gd name="T4" fmla="*/ 85 w 92"/>
                  <a:gd name="T5" fmla="*/ 61 h 116"/>
                  <a:gd name="T6" fmla="*/ 92 w 92"/>
                  <a:gd name="T7" fmla="*/ 90 h 116"/>
                  <a:gd name="T8" fmla="*/ 72 w 92"/>
                  <a:gd name="T9" fmla="*/ 90 h 116"/>
                  <a:gd name="T10" fmla="*/ 42 w 92"/>
                  <a:gd name="T11" fmla="*/ 115 h 116"/>
                  <a:gd name="T12" fmla="*/ 38 w 92"/>
                  <a:gd name="T13" fmla="*/ 98 h 116"/>
                  <a:gd name="T14" fmla="*/ 14 w 92"/>
                  <a:gd name="T15" fmla="*/ 51 h 116"/>
                  <a:gd name="T16" fmla="*/ 2 w 92"/>
                  <a:gd name="T17" fmla="*/ 53 h 116"/>
                  <a:gd name="T18" fmla="*/ 6 w 92"/>
                  <a:gd name="T19" fmla="*/ 34 h 116"/>
                  <a:gd name="T20" fmla="*/ 58 w 92"/>
                  <a:gd name="T21" fmla="*/ 11 h 116"/>
                  <a:gd name="T22" fmla="*/ 38 w 92"/>
                  <a:gd name="T23" fmla="*/ 9 h 116"/>
                  <a:gd name="T24" fmla="*/ 35 w 92"/>
                  <a:gd name="T25" fmla="*/ 9 h 116"/>
                  <a:gd name="T26" fmla="*/ 11 w 92"/>
                  <a:gd name="T27" fmla="*/ 31 h 116"/>
                  <a:gd name="T28" fmla="*/ 24 w 92"/>
                  <a:gd name="T29" fmla="*/ 34 h 116"/>
                  <a:gd name="T30" fmla="*/ 53 w 92"/>
                  <a:gd name="T31" fmla="*/ 31 h 116"/>
                  <a:gd name="T32" fmla="*/ 54 w 92"/>
                  <a:gd name="T33" fmla="*/ 14 h 116"/>
                  <a:gd name="T34" fmla="*/ 7 w 92"/>
                  <a:gd name="T35" fmla="*/ 44 h 116"/>
                  <a:gd name="T36" fmla="*/ 10 w 92"/>
                  <a:gd name="T37" fmla="*/ 42 h 116"/>
                  <a:gd name="T38" fmla="*/ 10 w 92"/>
                  <a:gd name="T39" fmla="*/ 45 h 116"/>
                  <a:gd name="T40" fmla="*/ 10 w 92"/>
                  <a:gd name="T41" fmla="*/ 51 h 116"/>
                  <a:gd name="T42" fmla="*/ 7 w 92"/>
                  <a:gd name="T43" fmla="*/ 44 h 116"/>
                  <a:gd name="T44" fmla="*/ 51 w 92"/>
                  <a:gd name="T45" fmla="*/ 26 h 116"/>
                  <a:gd name="T46" fmla="*/ 64 w 92"/>
                  <a:gd name="T47" fmla="*/ 24 h 116"/>
                  <a:gd name="T48" fmla="*/ 63 w 92"/>
                  <a:gd name="T49" fmla="*/ 22 h 116"/>
                  <a:gd name="T50" fmla="*/ 4 w 92"/>
                  <a:gd name="T51" fmla="*/ 43 h 116"/>
                  <a:gd name="T52" fmla="*/ 4 w 92"/>
                  <a:gd name="T53" fmla="*/ 43 h 116"/>
                  <a:gd name="T54" fmla="*/ 4 w 92"/>
                  <a:gd name="T55" fmla="*/ 45 h 116"/>
                  <a:gd name="T56" fmla="*/ 4 w 92"/>
                  <a:gd name="T57" fmla="*/ 50 h 116"/>
                  <a:gd name="T58" fmla="*/ 70 w 92"/>
                  <a:gd name="T59" fmla="*/ 18 h 116"/>
                  <a:gd name="T60" fmla="*/ 8 w 92"/>
                  <a:gd name="T61" fmla="*/ 51 h 116"/>
                  <a:gd name="T62" fmla="*/ 8 w 92"/>
                  <a:gd name="T63" fmla="*/ 51 h 116"/>
                  <a:gd name="T64" fmla="*/ 72 w 92"/>
                  <a:gd name="T65" fmla="*/ 25 h 116"/>
                  <a:gd name="T66" fmla="*/ 70 w 92"/>
                  <a:gd name="T67" fmla="*/ 22 h 116"/>
                  <a:gd name="T68" fmla="*/ 68 w 92"/>
                  <a:gd name="T69" fmla="*/ 22 h 116"/>
                  <a:gd name="T70" fmla="*/ 75 w 92"/>
                  <a:gd name="T71" fmla="*/ 46 h 116"/>
                  <a:gd name="T72" fmla="*/ 47 w 92"/>
                  <a:gd name="T73" fmla="*/ 36 h 116"/>
                  <a:gd name="T74" fmla="*/ 16 w 92"/>
                  <a:gd name="T75" fmla="*/ 57 h 116"/>
                  <a:gd name="T76" fmla="*/ 15 w 92"/>
                  <a:gd name="T77" fmla="*/ 65 h 116"/>
                  <a:gd name="T78" fmla="*/ 21 w 92"/>
                  <a:gd name="T79" fmla="*/ 84 h 116"/>
                  <a:gd name="T80" fmla="*/ 67 w 92"/>
                  <a:gd name="T81" fmla="*/ 88 h 116"/>
                  <a:gd name="T82" fmla="*/ 77 w 92"/>
                  <a:gd name="T83" fmla="*/ 46 h 116"/>
                  <a:gd name="T84" fmla="*/ 70 w 92"/>
                  <a:gd name="T85" fmla="*/ 28 h 116"/>
                  <a:gd name="T86" fmla="*/ 70 w 92"/>
                  <a:gd name="T87" fmla="*/ 28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92" h="116">
                    <a:moveTo>
                      <a:pt x="59" y="13"/>
                    </a:moveTo>
                    <a:cubicBezTo>
                      <a:pt x="62" y="13"/>
                      <a:pt x="64" y="14"/>
                      <a:pt x="68" y="14"/>
                    </a:cubicBezTo>
                    <a:cubicBezTo>
                      <a:pt x="74" y="16"/>
                      <a:pt x="81" y="28"/>
                      <a:pt x="74" y="33"/>
                    </a:cubicBezTo>
                    <a:cubicBezTo>
                      <a:pt x="73" y="34"/>
                      <a:pt x="72" y="33"/>
                      <a:pt x="72" y="34"/>
                    </a:cubicBezTo>
                    <a:cubicBezTo>
                      <a:pt x="73" y="39"/>
                      <a:pt x="78" y="41"/>
                      <a:pt x="81" y="46"/>
                    </a:cubicBezTo>
                    <a:cubicBezTo>
                      <a:pt x="83" y="51"/>
                      <a:pt x="83" y="57"/>
                      <a:pt x="85" y="61"/>
                    </a:cubicBezTo>
                    <a:cubicBezTo>
                      <a:pt x="85" y="68"/>
                      <a:pt x="82" y="74"/>
                      <a:pt x="80" y="80"/>
                    </a:cubicBezTo>
                    <a:cubicBezTo>
                      <a:pt x="84" y="82"/>
                      <a:pt x="91" y="83"/>
                      <a:pt x="92" y="90"/>
                    </a:cubicBezTo>
                    <a:cubicBezTo>
                      <a:pt x="84" y="94"/>
                      <a:pt x="81" y="87"/>
                      <a:pt x="76" y="85"/>
                    </a:cubicBezTo>
                    <a:cubicBezTo>
                      <a:pt x="74" y="87"/>
                      <a:pt x="70" y="88"/>
                      <a:pt x="72" y="90"/>
                    </a:cubicBezTo>
                    <a:cubicBezTo>
                      <a:pt x="62" y="95"/>
                      <a:pt x="53" y="100"/>
                      <a:pt x="44" y="99"/>
                    </a:cubicBezTo>
                    <a:cubicBezTo>
                      <a:pt x="42" y="104"/>
                      <a:pt x="46" y="111"/>
                      <a:pt x="42" y="115"/>
                    </a:cubicBezTo>
                    <a:cubicBezTo>
                      <a:pt x="40" y="114"/>
                      <a:pt x="38" y="116"/>
                      <a:pt x="37" y="115"/>
                    </a:cubicBezTo>
                    <a:cubicBezTo>
                      <a:pt x="36" y="109"/>
                      <a:pt x="39" y="104"/>
                      <a:pt x="38" y="98"/>
                    </a:cubicBezTo>
                    <a:cubicBezTo>
                      <a:pt x="30" y="94"/>
                      <a:pt x="18" y="91"/>
                      <a:pt x="13" y="81"/>
                    </a:cubicBezTo>
                    <a:cubicBezTo>
                      <a:pt x="8" y="71"/>
                      <a:pt x="11" y="60"/>
                      <a:pt x="14" y="51"/>
                    </a:cubicBezTo>
                    <a:cubicBezTo>
                      <a:pt x="12" y="52"/>
                      <a:pt x="10" y="59"/>
                      <a:pt x="8" y="60"/>
                    </a:cubicBezTo>
                    <a:cubicBezTo>
                      <a:pt x="7" y="60"/>
                      <a:pt x="3" y="55"/>
                      <a:pt x="2" y="53"/>
                    </a:cubicBezTo>
                    <a:cubicBezTo>
                      <a:pt x="0" y="47"/>
                      <a:pt x="0" y="43"/>
                      <a:pt x="2" y="38"/>
                    </a:cubicBezTo>
                    <a:cubicBezTo>
                      <a:pt x="3" y="37"/>
                      <a:pt x="5" y="36"/>
                      <a:pt x="6" y="34"/>
                    </a:cubicBezTo>
                    <a:cubicBezTo>
                      <a:pt x="3" y="21"/>
                      <a:pt x="13" y="13"/>
                      <a:pt x="26" y="7"/>
                    </a:cubicBezTo>
                    <a:cubicBezTo>
                      <a:pt x="40" y="0"/>
                      <a:pt x="49" y="4"/>
                      <a:pt x="58" y="11"/>
                    </a:cubicBezTo>
                    <a:cubicBezTo>
                      <a:pt x="58" y="12"/>
                      <a:pt x="58" y="12"/>
                      <a:pt x="59" y="13"/>
                    </a:cubicBezTo>
                    <a:close/>
                    <a:moveTo>
                      <a:pt x="38" y="9"/>
                    </a:moveTo>
                    <a:cubicBezTo>
                      <a:pt x="38" y="9"/>
                      <a:pt x="37" y="9"/>
                      <a:pt x="36" y="10"/>
                    </a:cubicBezTo>
                    <a:cubicBezTo>
                      <a:pt x="36" y="10"/>
                      <a:pt x="35" y="9"/>
                      <a:pt x="35" y="9"/>
                    </a:cubicBezTo>
                    <a:cubicBezTo>
                      <a:pt x="32" y="10"/>
                      <a:pt x="30" y="11"/>
                      <a:pt x="28" y="12"/>
                    </a:cubicBezTo>
                    <a:cubicBezTo>
                      <a:pt x="19" y="17"/>
                      <a:pt x="9" y="22"/>
                      <a:pt x="11" y="31"/>
                    </a:cubicBezTo>
                    <a:cubicBezTo>
                      <a:pt x="17" y="30"/>
                      <a:pt x="22" y="30"/>
                      <a:pt x="25" y="34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5" y="37"/>
                      <a:pt x="22" y="40"/>
                      <a:pt x="21" y="42"/>
                    </a:cubicBezTo>
                    <a:cubicBezTo>
                      <a:pt x="28" y="33"/>
                      <a:pt x="42" y="32"/>
                      <a:pt x="53" y="31"/>
                    </a:cubicBezTo>
                    <a:cubicBezTo>
                      <a:pt x="51" y="28"/>
                      <a:pt x="49" y="30"/>
                      <a:pt x="47" y="28"/>
                    </a:cubicBezTo>
                    <a:cubicBezTo>
                      <a:pt x="50" y="25"/>
                      <a:pt x="48" y="18"/>
                      <a:pt x="54" y="14"/>
                    </a:cubicBezTo>
                    <a:cubicBezTo>
                      <a:pt x="48" y="12"/>
                      <a:pt x="44" y="9"/>
                      <a:pt x="38" y="9"/>
                    </a:cubicBezTo>
                    <a:close/>
                    <a:moveTo>
                      <a:pt x="7" y="44"/>
                    </a:moveTo>
                    <a:cubicBezTo>
                      <a:pt x="7" y="43"/>
                      <a:pt x="7" y="42"/>
                      <a:pt x="8" y="41"/>
                    </a:cubicBezTo>
                    <a:cubicBezTo>
                      <a:pt x="9" y="41"/>
                      <a:pt x="9" y="41"/>
                      <a:pt x="10" y="42"/>
                    </a:cubicBezTo>
                    <a:cubicBezTo>
                      <a:pt x="9" y="43"/>
                      <a:pt x="9" y="43"/>
                      <a:pt x="9" y="44"/>
                    </a:cubicBezTo>
                    <a:cubicBezTo>
                      <a:pt x="9" y="44"/>
                      <a:pt x="9" y="45"/>
                      <a:pt x="10" y="45"/>
                    </a:cubicBezTo>
                    <a:cubicBezTo>
                      <a:pt x="10" y="44"/>
                      <a:pt x="10" y="42"/>
                      <a:pt x="12" y="42"/>
                    </a:cubicBezTo>
                    <a:cubicBezTo>
                      <a:pt x="11" y="45"/>
                      <a:pt x="11" y="48"/>
                      <a:pt x="10" y="51"/>
                    </a:cubicBezTo>
                    <a:cubicBezTo>
                      <a:pt x="14" y="46"/>
                      <a:pt x="18" y="42"/>
                      <a:pt x="21" y="36"/>
                    </a:cubicBezTo>
                    <a:cubicBezTo>
                      <a:pt x="15" y="32"/>
                      <a:pt x="4" y="36"/>
                      <a:pt x="7" y="44"/>
                    </a:cubicBezTo>
                    <a:close/>
                    <a:moveTo>
                      <a:pt x="63" y="16"/>
                    </a:moveTo>
                    <a:cubicBezTo>
                      <a:pt x="57" y="13"/>
                      <a:pt x="50" y="21"/>
                      <a:pt x="51" y="26"/>
                    </a:cubicBezTo>
                    <a:cubicBezTo>
                      <a:pt x="58" y="27"/>
                      <a:pt x="64" y="30"/>
                      <a:pt x="71" y="32"/>
                    </a:cubicBezTo>
                    <a:cubicBezTo>
                      <a:pt x="69" y="28"/>
                      <a:pt x="66" y="28"/>
                      <a:pt x="64" y="24"/>
                    </a:cubicBezTo>
                    <a:cubicBezTo>
                      <a:pt x="64" y="23"/>
                      <a:pt x="67" y="21"/>
                      <a:pt x="65" y="20"/>
                    </a:cubicBezTo>
                    <a:cubicBezTo>
                      <a:pt x="64" y="20"/>
                      <a:pt x="65" y="23"/>
                      <a:pt x="63" y="22"/>
                    </a:cubicBezTo>
                    <a:cubicBezTo>
                      <a:pt x="63" y="20"/>
                      <a:pt x="65" y="17"/>
                      <a:pt x="63" y="16"/>
                    </a:cubicBezTo>
                    <a:close/>
                    <a:moveTo>
                      <a:pt x="4" y="43"/>
                    </a:moveTo>
                    <a:cubicBezTo>
                      <a:pt x="5" y="42"/>
                      <a:pt x="5" y="41"/>
                      <a:pt x="5" y="40"/>
                    </a:cubicBezTo>
                    <a:cubicBezTo>
                      <a:pt x="5" y="41"/>
                      <a:pt x="4" y="42"/>
                      <a:pt x="4" y="43"/>
                    </a:cubicBezTo>
                    <a:close/>
                    <a:moveTo>
                      <a:pt x="4" y="50"/>
                    </a:moveTo>
                    <a:cubicBezTo>
                      <a:pt x="4" y="48"/>
                      <a:pt x="5" y="47"/>
                      <a:pt x="4" y="45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7"/>
                      <a:pt x="3" y="48"/>
                      <a:pt x="4" y="50"/>
                    </a:cubicBezTo>
                    <a:close/>
                    <a:moveTo>
                      <a:pt x="69" y="20"/>
                    </a:moveTo>
                    <a:cubicBezTo>
                      <a:pt x="69" y="20"/>
                      <a:pt x="70" y="19"/>
                      <a:pt x="70" y="18"/>
                    </a:cubicBezTo>
                    <a:cubicBezTo>
                      <a:pt x="69" y="18"/>
                      <a:pt x="68" y="19"/>
                      <a:pt x="69" y="20"/>
                    </a:cubicBezTo>
                    <a:close/>
                    <a:moveTo>
                      <a:pt x="8" y="51"/>
                    </a:moveTo>
                    <a:cubicBezTo>
                      <a:pt x="9" y="50"/>
                      <a:pt x="9" y="48"/>
                      <a:pt x="9" y="46"/>
                    </a:cubicBezTo>
                    <a:cubicBezTo>
                      <a:pt x="7" y="46"/>
                      <a:pt x="6" y="50"/>
                      <a:pt x="8" y="51"/>
                    </a:cubicBezTo>
                    <a:close/>
                    <a:moveTo>
                      <a:pt x="70" y="22"/>
                    </a:moveTo>
                    <a:cubicBezTo>
                      <a:pt x="71" y="23"/>
                      <a:pt x="71" y="24"/>
                      <a:pt x="72" y="25"/>
                    </a:cubicBezTo>
                    <a:cubicBezTo>
                      <a:pt x="72" y="24"/>
                      <a:pt x="72" y="21"/>
                      <a:pt x="71" y="20"/>
                    </a:cubicBezTo>
                    <a:cubicBezTo>
                      <a:pt x="71" y="21"/>
                      <a:pt x="70" y="21"/>
                      <a:pt x="70" y="22"/>
                    </a:cubicBezTo>
                    <a:close/>
                    <a:moveTo>
                      <a:pt x="67" y="25"/>
                    </a:moveTo>
                    <a:cubicBezTo>
                      <a:pt x="68" y="24"/>
                      <a:pt x="68" y="23"/>
                      <a:pt x="68" y="22"/>
                    </a:cubicBezTo>
                    <a:cubicBezTo>
                      <a:pt x="66" y="23"/>
                      <a:pt x="66" y="24"/>
                      <a:pt x="67" y="25"/>
                    </a:cubicBezTo>
                    <a:close/>
                    <a:moveTo>
                      <a:pt x="75" y="46"/>
                    </a:moveTo>
                    <a:cubicBezTo>
                      <a:pt x="70" y="34"/>
                      <a:pt x="58" y="35"/>
                      <a:pt x="48" y="34"/>
                    </a:cubicBezTo>
                    <a:cubicBezTo>
                      <a:pt x="47" y="35"/>
                      <a:pt x="48" y="35"/>
                      <a:pt x="47" y="36"/>
                    </a:cubicBezTo>
                    <a:cubicBezTo>
                      <a:pt x="42" y="38"/>
                      <a:pt x="37" y="38"/>
                      <a:pt x="32" y="39"/>
                    </a:cubicBezTo>
                    <a:cubicBezTo>
                      <a:pt x="24" y="40"/>
                      <a:pt x="17" y="51"/>
                      <a:pt x="16" y="57"/>
                    </a:cubicBezTo>
                    <a:cubicBezTo>
                      <a:pt x="16" y="58"/>
                      <a:pt x="15" y="58"/>
                      <a:pt x="15" y="59"/>
                    </a:cubicBezTo>
                    <a:cubicBezTo>
                      <a:pt x="15" y="60"/>
                      <a:pt x="16" y="63"/>
                      <a:pt x="15" y="65"/>
                    </a:cubicBezTo>
                    <a:cubicBezTo>
                      <a:pt x="15" y="65"/>
                      <a:pt x="14" y="64"/>
                      <a:pt x="14" y="65"/>
                    </a:cubicBezTo>
                    <a:cubicBezTo>
                      <a:pt x="14" y="72"/>
                      <a:pt x="18" y="80"/>
                      <a:pt x="21" y="84"/>
                    </a:cubicBezTo>
                    <a:cubicBezTo>
                      <a:pt x="22" y="84"/>
                      <a:pt x="22" y="83"/>
                      <a:pt x="23" y="82"/>
                    </a:cubicBezTo>
                    <a:cubicBezTo>
                      <a:pt x="33" y="95"/>
                      <a:pt x="48" y="96"/>
                      <a:pt x="67" y="88"/>
                    </a:cubicBezTo>
                    <a:cubicBezTo>
                      <a:pt x="70" y="84"/>
                      <a:pt x="75" y="81"/>
                      <a:pt x="78" y="76"/>
                    </a:cubicBezTo>
                    <a:cubicBezTo>
                      <a:pt x="82" y="68"/>
                      <a:pt x="82" y="54"/>
                      <a:pt x="77" y="46"/>
                    </a:cubicBezTo>
                    <a:cubicBezTo>
                      <a:pt x="76" y="46"/>
                      <a:pt x="75" y="47"/>
                      <a:pt x="75" y="46"/>
                    </a:cubicBezTo>
                    <a:close/>
                    <a:moveTo>
                      <a:pt x="70" y="28"/>
                    </a:moveTo>
                    <a:cubicBezTo>
                      <a:pt x="72" y="27"/>
                      <a:pt x="71" y="25"/>
                      <a:pt x="69" y="25"/>
                    </a:cubicBezTo>
                    <a:cubicBezTo>
                      <a:pt x="69" y="26"/>
                      <a:pt x="69" y="27"/>
                      <a:pt x="70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45" name="Freeform 34"/>
          <p:cNvSpPr>
            <a:spLocks noEditPoints="1"/>
          </p:cNvSpPr>
          <p:nvPr/>
        </p:nvSpPr>
        <p:spPr bwMode="auto">
          <a:xfrm rot="8869549">
            <a:off x="9776688" y="1188000"/>
            <a:ext cx="1023935" cy="663894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68" tIns="34285" rIns="68568" bIns="34285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35938" y="47500"/>
            <a:ext cx="2892977" cy="1068779"/>
          </a:xfrm>
          <a:prstGeom prst="rect">
            <a:avLst/>
          </a:prstGeom>
        </p:spPr>
      </p:pic>
      <p:sp>
        <p:nvSpPr>
          <p:cNvPr id="25" name="文本框 8"/>
          <p:cNvSpPr txBox="1"/>
          <p:nvPr/>
        </p:nvSpPr>
        <p:spPr>
          <a:xfrm>
            <a:off x="282287" y="381581"/>
            <a:ext cx="2513852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smtClean="0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Summary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sp>
        <p:nvSpPr>
          <p:cNvPr id="9217" name="Rectangle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142723" y="1806565"/>
            <a:ext cx="7823905" cy="319214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1.</a:t>
            </a:r>
            <a:r>
              <a:rPr lang="zh-CN" altLang="en-US" sz="3200" dirty="0" smtClean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学习</a:t>
            </a:r>
            <a:r>
              <a:rPr lang="zh-CN" altLang="en-US" sz="3200" dirty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了下列单词</a:t>
            </a:r>
            <a:r>
              <a:rPr lang="zh-CN" altLang="en-US" sz="3200" dirty="0" smtClean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en-US" altLang="zh-CN" sz="32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endParaRPr lang="en-US" altLang="zh-CN" sz="32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514350" indent="-51435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    other, special, festival</a:t>
            </a:r>
            <a:r>
              <a:rPr lang="zh-CN" altLang="en-US" sz="3200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等</a:t>
            </a:r>
            <a:endParaRPr lang="en-US" altLang="zh-CN" sz="32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lvl="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2.</a:t>
            </a:r>
            <a:r>
              <a:rPr lang="zh-CN" altLang="en-US" sz="320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学习</a:t>
            </a:r>
            <a:r>
              <a:rPr lang="zh-CN" altLang="en-US" sz="32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了下列句型：</a:t>
            </a:r>
            <a:endParaRPr lang="zh-CN" altLang="en-US" sz="32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indent="3048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 </a:t>
            </a:r>
            <a:r>
              <a:rPr lang="en-US" altLang="zh-CN" sz="3200" dirty="0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—When is …?</a:t>
            </a:r>
            <a:endParaRPr lang="en-US" altLang="zh-CN" sz="3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indent="3048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 — It’s on…  </a:t>
            </a:r>
            <a:endParaRPr lang="en-US" altLang="zh-CN" sz="3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"/>
          <p:cNvGrpSpPr/>
          <p:nvPr/>
        </p:nvGrpSpPr>
        <p:grpSpPr>
          <a:xfrm>
            <a:off x="1194619" y="1116279"/>
            <a:ext cx="9392361" cy="4430442"/>
            <a:chOff x="2208149" y="1416522"/>
            <a:chExt cx="6910388" cy="3633788"/>
          </a:xfrm>
        </p:grpSpPr>
        <p:sp>
          <p:nvSpPr>
            <p:cNvPr id="5" name="椭圆 31"/>
            <p:cNvSpPr/>
            <p:nvPr/>
          </p:nvSpPr>
          <p:spPr>
            <a:xfrm rot="5400000">
              <a:off x="3952811" y="-115415"/>
              <a:ext cx="3421063" cy="6910388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  <a:gd name="connsiteX0-783" fmla="*/ 84755 w 673460"/>
                <a:gd name="connsiteY0-784" fmla="*/ 13918 h 568883"/>
                <a:gd name="connsiteX1-785" fmla="*/ 672364 w 673460"/>
                <a:gd name="connsiteY1-786" fmla="*/ 14845 h 568883"/>
                <a:gd name="connsiteX2-787" fmla="*/ 673460 w 673460"/>
                <a:gd name="connsiteY2-788" fmla="*/ 540528 h 568883"/>
                <a:gd name="connsiteX3-789" fmla="*/ 43142 w 673460"/>
                <a:gd name="connsiteY3-790" fmla="*/ 525832 h 568883"/>
                <a:gd name="connsiteX4-791" fmla="*/ 84755 w 673460"/>
                <a:gd name="connsiteY4-792" fmla="*/ 13918 h 568883"/>
                <a:gd name="connsiteX0-793" fmla="*/ 84755 w 673460"/>
                <a:gd name="connsiteY0-794" fmla="*/ 13918 h 559604"/>
                <a:gd name="connsiteX1-795" fmla="*/ 672364 w 673460"/>
                <a:gd name="connsiteY1-796" fmla="*/ 14845 h 559604"/>
                <a:gd name="connsiteX2-797" fmla="*/ 673460 w 673460"/>
                <a:gd name="connsiteY2-798" fmla="*/ 540528 h 559604"/>
                <a:gd name="connsiteX3-799" fmla="*/ 43142 w 673460"/>
                <a:gd name="connsiteY3-800" fmla="*/ 525832 h 559604"/>
                <a:gd name="connsiteX4-801" fmla="*/ 84755 w 673460"/>
                <a:gd name="connsiteY4-802" fmla="*/ 13918 h 559604"/>
                <a:gd name="connsiteX0-803" fmla="*/ 84755 w 675575"/>
                <a:gd name="connsiteY0-804" fmla="*/ 13918 h 562548"/>
                <a:gd name="connsiteX1-805" fmla="*/ 672364 w 675575"/>
                <a:gd name="connsiteY1-806" fmla="*/ 14845 h 562548"/>
                <a:gd name="connsiteX2-807" fmla="*/ 675575 w 675575"/>
                <a:gd name="connsiteY2-808" fmla="*/ 545971 h 562548"/>
                <a:gd name="connsiteX3-809" fmla="*/ 43142 w 675575"/>
                <a:gd name="connsiteY3-810" fmla="*/ 525832 h 562548"/>
                <a:gd name="connsiteX4-811" fmla="*/ 84755 w 675575"/>
                <a:gd name="connsiteY4-812" fmla="*/ 13918 h 562548"/>
                <a:gd name="connsiteX0-813" fmla="*/ 84755 w 680821"/>
                <a:gd name="connsiteY0-814" fmla="*/ 13918 h 562548"/>
                <a:gd name="connsiteX1-815" fmla="*/ 680821 w 680821"/>
                <a:gd name="connsiteY1-816" fmla="*/ 14845 h 562548"/>
                <a:gd name="connsiteX2-817" fmla="*/ 675575 w 680821"/>
                <a:gd name="connsiteY2-818" fmla="*/ 545971 h 562548"/>
                <a:gd name="connsiteX3-819" fmla="*/ 43142 w 680821"/>
                <a:gd name="connsiteY3-820" fmla="*/ 525832 h 562548"/>
                <a:gd name="connsiteX4-821" fmla="*/ 84755 w 680821"/>
                <a:gd name="connsiteY4-822" fmla="*/ 13918 h 562548"/>
                <a:gd name="connsiteX0-823" fmla="*/ 72868 w 690076"/>
                <a:gd name="connsiteY0-824" fmla="*/ 20358 h 559916"/>
                <a:gd name="connsiteX1-825" fmla="*/ 690076 w 690076"/>
                <a:gd name="connsiteY1-826" fmla="*/ 12213 h 559916"/>
                <a:gd name="connsiteX2-827" fmla="*/ 684830 w 690076"/>
                <a:gd name="connsiteY2-828" fmla="*/ 543339 h 559916"/>
                <a:gd name="connsiteX3-829" fmla="*/ 52397 w 690076"/>
                <a:gd name="connsiteY3-830" fmla="*/ 523200 h 559916"/>
                <a:gd name="connsiteX4-831" fmla="*/ 72868 w 690076"/>
                <a:gd name="connsiteY4-832" fmla="*/ 20358 h 559916"/>
                <a:gd name="connsiteX0-833" fmla="*/ 72868 w 690076"/>
                <a:gd name="connsiteY0-834" fmla="*/ 22718 h 562276"/>
                <a:gd name="connsiteX1-835" fmla="*/ 690076 w 690076"/>
                <a:gd name="connsiteY1-836" fmla="*/ 14573 h 562276"/>
                <a:gd name="connsiteX2-837" fmla="*/ 684830 w 690076"/>
                <a:gd name="connsiteY2-838" fmla="*/ 545699 h 562276"/>
                <a:gd name="connsiteX3-839" fmla="*/ 52397 w 690076"/>
                <a:gd name="connsiteY3-840" fmla="*/ 525560 h 562276"/>
                <a:gd name="connsiteX4-841" fmla="*/ 72868 w 690076"/>
                <a:gd name="connsiteY4-842" fmla="*/ 22718 h 562276"/>
                <a:gd name="connsiteX0-843" fmla="*/ 59152 w 676360"/>
                <a:gd name="connsiteY0-844" fmla="*/ 22718 h 562276"/>
                <a:gd name="connsiteX1-845" fmla="*/ 676360 w 676360"/>
                <a:gd name="connsiteY1-846" fmla="*/ 14573 h 562276"/>
                <a:gd name="connsiteX2-847" fmla="*/ 671114 w 676360"/>
                <a:gd name="connsiteY2-848" fmla="*/ 545699 h 562276"/>
                <a:gd name="connsiteX3-849" fmla="*/ 38681 w 676360"/>
                <a:gd name="connsiteY3-850" fmla="*/ 525560 h 562276"/>
                <a:gd name="connsiteX4-851" fmla="*/ 103808 w 676360"/>
                <a:gd name="connsiteY4-852" fmla="*/ 279153 h 562276"/>
                <a:gd name="connsiteX5-853" fmla="*/ 59152 w 676360"/>
                <a:gd name="connsiteY5-854" fmla="*/ 22718 h 562276"/>
                <a:gd name="connsiteX0-855" fmla="*/ 41341 w 658549"/>
                <a:gd name="connsiteY0-856" fmla="*/ 22718 h 562276"/>
                <a:gd name="connsiteX1-857" fmla="*/ 658549 w 658549"/>
                <a:gd name="connsiteY1-858" fmla="*/ 14573 h 562276"/>
                <a:gd name="connsiteX2-859" fmla="*/ 653303 w 658549"/>
                <a:gd name="connsiteY2-860" fmla="*/ 545699 h 562276"/>
                <a:gd name="connsiteX3-861" fmla="*/ 20870 w 658549"/>
                <a:gd name="connsiteY3-862" fmla="*/ 525560 h 562276"/>
                <a:gd name="connsiteX4-863" fmla="*/ 85997 w 658549"/>
                <a:gd name="connsiteY4-864" fmla="*/ 279153 h 562276"/>
                <a:gd name="connsiteX5-865" fmla="*/ 41341 w 658549"/>
                <a:gd name="connsiteY5-866" fmla="*/ 22718 h 562276"/>
                <a:gd name="connsiteX0-867" fmla="*/ 23542 w 640750"/>
                <a:gd name="connsiteY0-868" fmla="*/ 22718 h 562276"/>
                <a:gd name="connsiteX1-869" fmla="*/ 640750 w 640750"/>
                <a:gd name="connsiteY1-870" fmla="*/ 14573 h 562276"/>
                <a:gd name="connsiteX2-871" fmla="*/ 635504 w 640750"/>
                <a:gd name="connsiteY2-872" fmla="*/ 545699 h 562276"/>
                <a:gd name="connsiteX3-873" fmla="*/ 3071 w 640750"/>
                <a:gd name="connsiteY3-874" fmla="*/ 525560 h 562276"/>
                <a:gd name="connsiteX4-875" fmla="*/ 68198 w 640750"/>
                <a:gd name="connsiteY4-876" fmla="*/ 279153 h 562276"/>
                <a:gd name="connsiteX5-877" fmla="*/ 23542 w 640750"/>
                <a:gd name="connsiteY5-878" fmla="*/ 22718 h 562276"/>
                <a:gd name="connsiteX0-879" fmla="*/ 24044 w 641252"/>
                <a:gd name="connsiteY0-880" fmla="*/ 22718 h 562276"/>
                <a:gd name="connsiteX1-881" fmla="*/ 641252 w 641252"/>
                <a:gd name="connsiteY1-882" fmla="*/ 14573 h 562276"/>
                <a:gd name="connsiteX2-883" fmla="*/ 636006 w 641252"/>
                <a:gd name="connsiteY2-884" fmla="*/ 545699 h 562276"/>
                <a:gd name="connsiteX3-885" fmla="*/ 3573 w 641252"/>
                <a:gd name="connsiteY3-886" fmla="*/ 525560 h 562276"/>
                <a:gd name="connsiteX4-887" fmla="*/ 68700 w 641252"/>
                <a:gd name="connsiteY4-888" fmla="*/ 279153 h 562276"/>
                <a:gd name="connsiteX5-889" fmla="*/ 24044 w 641252"/>
                <a:gd name="connsiteY5-890" fmla="*/ 22718 h 562276"/>
                <a:gd name="connsiteX0-891" fmla="*/ 31476 w 648684"/>
                <a:gd name="connsiteY0-892" fmla="*/ 22718 h 562276"/>
                <a:gd name="connsiteX1-893" fmla="*/ 648684 w 648684"/>
                <a:gd name="connsiteY1-894" fmla="*/ 14573 h 562276"/>
                <a:gd name="connsiteX2-895" fmla="*/ 643438 w 648684"/>
                <a:gd name="connsiteY2-896" fmla="*/ 545699 h 562276"/>
                <a:gd name="connsiteX3-897" fmla="*/ 11005 w 648684"/>
                <a:gd name="connsiteY3-898" fmla="*/ 525560 h 562276"/>
                <a:gd name="connsiteX4-899" fmla="*/ 76132 w 648684"/>
                <a:gd name="connsiteY4-900" fmla="*/ 279153 h 562276"/>
                <a:gd name="connsiteX5-901" fmla="*/ 31476 w 648684"/>
                <a:gd name="connsiteY5-902" fmla="*/ 22718 h 562276"/>
              </a:gdLst>
              <a:ahLst/>
              <a:cxnLst>
                <a:cxn ang="0">
                  <a:pos x="connsiteX0-891" y="connsiteY0-892"/>
                </a:cxn>
                <a:cxn ang="0">
                  <a:pos x="connsiteX1-893" y="connsiteY1-894"/>
                </a:cxn>
                <a:cxn ang="0">
                  <a:pos x="connsiteX2-895" y="connsiteY2-896"/>
                </a:cxn>
                <a:cxn ang="0">
                  <a:pos x="connsiteX3-897" y="connsiteY3-898"/>
                </a:cxn>
                <a:cxn ang="0">
                  <a:pos x="connsiteX4-899" y="connsiteY4-900"/>
                </a:cxn>
                <a:cxn ang="0">
                  <a:pos x="connsiteX5-901" y="connsiteY5-902"/>
                </a:cxn>
              </a:cxnLst>
              <a:rect l="l" t="t" r="r" b="b"/>
              <a:pathLst>
                <a:path w="648684" h="562276">
                  <a:moveTo>
                    <a:pt x="31476" y="22718"/>
                  </a:moveTo>
                  <a:cubicBezTo>
                    <a:pt x="149400" y="4275"/>
                    <a:pt x="424155" y="-13389"/>
                    <a:pt x="648684" y="14573"/>
                  </a:cubicBezTo>
                  <a:cubicBezTo>
                    <a:pt x="609553" y="92898"/>
                    <a:pt x="618372" y="432838"/>
                    <a:pt x="643438" y="545699"/>
                  </a:cubicBezTo>
                  <a:cubicBezTo>
                    <a:pt x="542091" y="567277"/>
                    <a:pt x="109269" y="574431"/>
                    <a:pt x="11005" y="525560"/>
                  </a:cubicBezTo>
                  <a:cubicBezTo>
                    <a:pt x="-33861" y="453465"/>
                    <a:pt x="72720" y="362960"/>
                    <a:pt x="76132" y="279153"/>
                  </a:cubicBezTo>
                  <a:cubicBezTo>
                    <a:pt x="79544" y="195346"/>
                    <a:pt x="-41749" y="78155"/>
                    <a:pt x="31476" y="22718"/>
                  </a:cubicBezTo>
                  <a:close/>
                </a:path>
              </a:pathLst>
            </a:custGeom>
            <a:solidFill>
              <a:srgbClr val="A0CAEF"/>
            </a:solidFill>
            <a:ln w="25400" cap="rnd">
              <a:solidFill>
                <a:srgbClr val="605448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" name="椭圆 31"/>
            <p:cNvSpPr/>
            <p:nvPr/>
          </p:nvSpPr>
          <p:spPr>
            <a:xfrm rot="16200000" flipH="1">
              <a:off x="5510943" y="1444303"/>
              <a:ext cx="3489325" cy="343376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</a:gdLst>
              <a:ahLst/>
              <a:cxnLst>
                <a:cxn ang="0">
                  <a:pos x="connsiteX0-763" y="connsiteY0-764"/>
                </a:cxn>
                <a:cxn ang="0">
                  <a:pos x="connsiteX1-765" y="connsiteY1-766"/>
                </a:cxn>
                <a:cxn ang="0">
                  <a:pos x="connsiteX2-767" y="connsiteY2-768"/>
                </a:cxn>
                <a:cxn ang="0">
                  <a:pos x="connsiteX3-769" y="connsiteY3-770"/>
                </a:cxn>
                <a:cxn ang="0">
                  <a:pos x="connsiteX4-771" y="connsiteY4-772"/>
                </a:cxn>
              </a:cxnLst>
              <a:rect l="l" t="t" r="r" b="b"/>
              <a:pathLst>
                <a:path w="661574" h="567351">
                  <a:moveTo>
                    <a:pt x="72869" y="23576"/>
                  </a:moveTo>
                  <a:cubicBezTo>
                    <a:pt x="184450" y="15112"/>
                    <a:pt x="500961" y="-25493"/>
                    <a:pt x="660478" y="24503"/>
                  </a:cubicBezTo>
                  <a:cubicBezTo>
                    <a:pt x="621347" y="102828"/>
                    <a:pt x="636508" y="437325"/>
                    <a:pt x="661574" y="550186"/>
                  </a:cubicBezTo>
                  <a:cubicBezTo>
                    <a:pt x="560227" y="571764"/>
                    <a:pt x="148547" y="585268"/>
                    <a:pt x="52398" y="512809"/>
                  </a:cubicBezTo>
                  <a:cubicBezTo>
                    <a:pt x="-13816" y="401434"/>
                    <a:pt x="-27876" y="101288"/>
                    <a:pt x="72869" y="23576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" name="椭圆 31"/>
            <p:cNvSpPr/>
            <p:nvPr/>
          </p:nvSpPr>
          <p:spPr>
            <a:xfrm rot="5400000">
              <a:off x="2312924" y="1473672"/>
              <a:ext cx="3489325" cy="3375025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</a:gdLst>
              <a:ahLst/>
              <a:cxnLst>
                <a:cxn ang="0">
                  <a:pos x="connsiteX0-773" y="connsiteY0-774"/>
                </a:cxn>
                <a:cxn ang="0">
                  <a:pos x="connsiteX1-775" y="connsiteY1-776"/>
                </a:cxn>
                <a:cxn ang="0">
                  <a:pos x="connsiteX2-777" y="connsiteY2-778"/>
                </a:cxn>
                <a:cxn ang="0">
                  <a:pos x="connsiteX3-779" y="connsiteY3-780"/>
                </a:cxn>
                <a:cxn ang="0">
                  <a:pos x="connsiteX4-781" y="connsiteY4-782"/>
                </a:cxn>
              </a:cxnLst>
              <a:rect l="l" t="t" r="r" b="b"/>
              <a:pathLst>
                <a:path w="661574" h="557693">
                  <a:moveTo>
                    <a:pt x="72869" y="13918"/>
                  </a:moveTo>
                  <a:cubicBezTo>
                    <a:pt x="184450" y="5454"/>
                    <a:pt x="435949" y="-13117"/>
                    <a:pt x="660478" y="14845"/>
                  </a:cubicBezTo>
                  <a:cubicBezTo>
                    <a:pt x="621347" y="93170"/>
                    <a:pt x="636508" y="427667"/>
                    <a:pt x="661574" y="540528"/>
                  </a:cubicBezTo>
                  <a:cubicBezTo>
                    <a:pt x="560227" y="562106"/>
                    <a:pt x="148547" y="575610"/>
                    <a:pt x="52398" y="503151"/>
                  </a:cubicBezTo>
                  <a:cubicBezTo>
                    <a:pt x="-13816" y="391776"/>
                    <a:pt x="-27876" y="91630"/>
                    <a:pt x="72869" y="13918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3" name="组合 11"/>
          <p:cNvGrpSpPr/>
          <p:nvPr/>
        </p:nvGrpSpPr>
        <p:grpSpPr>
          <a:xfrm>
            <a:off x="8716297" y="3878825"/>
            <a:ext cx="1090172" cy="1126609"/>
            <a:chOff x="1365400" y="1713395"/>
            <a:chExt cx="1068487" cy="915492"/>
          </a:xfrm>
        </p:grpSpPr>
        <p:sp>
          <p:nvSpPr>
            <p:cNvPr id="13" name="Freeform 441"/>
            <p:cNvSpPr>
              <a:spLocks noChangeArrowheads="1"/>
            </p:cNvSpPr>
            <p:nvPr/>
          </p:nvSpPr>
          <p:spPr bwMode="auto">
            <a:xfrm>
              <a:off x="1365400" y="1981039"/>
              <a:ext cx="599649" cy="647848"/>
            </a:xfrm>
            <a:custGeom>
              <a:avLst/>
              <a:gdLst>
                <a:gd name="T0" fmla="*/ 202 w 249"/>
                <a:gd name="T1" fmla="*/ 0 h 279"/>
                <a:gd name="T2" fmla="*/ 202 w 249"/>
                <a:gd name="T3" fmla="*/ 0 h 279"/>
                <a:gd name="T4" fmla="*/ 199 w 249"/>
                <a:gd name="T5" fmla="*/ 0 h 279"/>
                <a:gd name="T6" fmla="*/ 199 w 249"/>
                <a:gd name="T7" fmla="*/ 0 h 279"/>
                <a:gd name="T8" fmla="*/ 153 w 249"/>
                <a:gd name="T9" fmla="*/ 9 h 279"/>
                <a:gd name="T10" fmla="*/ 153 w 249"/>
                <a:gd name="T11" fmla="*/ 14 h 279"/>
                <a:gd name="T12" fmla="*/ 198 w 249"/>
                <a:gd name="T13" fmla="*/ 6 h 279"/>
                <a:gd name="T14" fmla="*/ 197 w 249"/>
                <a:gd name="T15" fmla="*/ 11 h 279"/>
                <a:gd name="T16" fmla="*/ 238 w 249"/>
                <a:gd name="T17" fmla="*/ 209 h 279"/>
                <a:gd name="T18" fmla="*/ 243 w 249"/>
                <a:gd name="T19" fmla="*/ 228 h 279"/>
                <a:gd name="T20" fmla="*/ 219 w 249"/>
                <a:gd name="T21" fmla="*/ 226 h 279"/>
                <a:gd name="T22" fmla="*/ 56 w 249"/>
                <a:gd name="T23" fmla="*/ 272 h 279"/>
                <a:gd name="T24" fmla="*/ 6 w 249"/>
                <a:gd name="T25" fmla="*/ 42 h 279"/>
                <a:gd name="T26" fmla="*/ 118 w 249"/>
                <a:gd name="T27" fmla="*/ 22 h 279"/>
                <a:gd name="T28" fmla="*/ 128 w 249"/>
                <a:gd name="T29" fmla="*/ 20 h 279"/>
                <a:gd name="T30" fmla="*/ 127 w 249"/>
                <a:gd name="T31" fmla="*/ 15 h 279"/>
                <a:gd name="T32" fmla="*/ 117 w 249"/>
                <a:gd name="T33" fmla="*/ 17 h 279"/>
                <a:gd name="T34" fmla="*/ 3 w 249"/>
                <a:gd name="T35" fmla="*/ 37 h 279"/>
                <a:gd name="T36" fmla="*/ 1 w 249"/>
                <a:gd name="T37" fmla="*/ 38 h 279"/>
                <a:gd name="T38" fmla="*/ 0 w 249"/>
                <a:gd name="T39" fmla="*/ 40 h 279"/>
                <a:gd name="T40" fmla="*/ 52 w 249"/>
                <a:gd name="T41" fmla="*/ 277 h 279"/>
                <a:gd name="T42" fmla="*/ 53 w 249"/>
                <a:gd name="T43" fmla="*/ 279 h 279"/>
                <a:gd name="T44" fmla="*/ 54 w 249"/>
                <a:gd name="T45" fmla="*/ 279 h 279"/>
                <a:gd name="T46" fmla="*/ 56 w 249"/>
                <a:gd name="T47" fmla="*/ 278 h 279"/>
                <a:gd name="T48" fmla="*/ 219 w 249"/>
                <a:gd name="T49" fmla="*/ 231 h 279"/>
                <a:gd name="T50" fmla="*/ 245 w 249"/>
                <a:gd name="T51" fmla="*/ 234 h 279"/>
                <a:gd name="T52" fmla="*/ 246 w 249"/>
                <a:gd name="T53" fmla="*/ 234 h 279"/>
                <a:gd name="T54" fmla="*/ 248 w 249"/>
                <a:gd name="T55" fmla="*/ 234 h 279"/>
                <a:gd name="T56" fmla="*/ 249 w 249"/>
                <a:gd name="T57" fmla="*/ 231 h 279"/>
                <a:gd name="T58" fmla="*/ 243 w 249"/>
                <a:gd name="T59" fmla="*/ 208 h 279"/>
                <a:gd name="T60" fmla="*/ 203 w 249"/>
                <a:gd name="T61" fmla="*/ 5 h 279"/>
                <a:gd name="T62" fmla="*/ 202 w 249"/>
                <a:gd name="T63" fmla="*/ 5 h 279"/>
                <a:gd name="T64" fmla="*/ 204 w 249"/>
                <a:gd name="T65" fmla="*/ 2 h 279"/>
                <a:gd name="T66" fmla="*/ 202 w 249"/>
                <a:gd name="T67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9" h="279">
                  <a:moveTo>
                    <a:pt x="202" y="0"/>
                  </a:moveTo>
                  <a:cubicBezTo>
                    <a:pt x="202" y="0"/>
                    <a:pt x="202" y="0"/>
                    <a:pt x="202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184" y="2"/>
                    <a:pt x="168" y="5"/>
                    <a:pt x="153" y="9"/>
                  </a:cubicBezTo>
                  <a:cubicBezTo>
                    <a:pt x="153" y="10"/>
                    <a:pt x="153" y="12"/>
                    <a:pt x="153" y="14"/>
                  </a:cubicBezTo>
                  <a:cubicBezTo>
                    <a:pt x="168" y="11"/>
                    <a:pt x="183" y="8"/>
                    <a:pt x="198" y="6"/>
                  </a:cubicBezTo>
                  <a:cubicBezTo>
                    <a:pt x="197" y="7"/>
                    <a:pt x="197" y="9"/>
                    <a:pt x="197" y="11"/>
                  </a:cubicBezTo>
                  <a:cubicBezTo>
                    <a:pt x="197" y="33"/>
                    <a:pt x="210" y="94"/>
                    <a:pt x="238" y="209"/>
                  </a:cubicBezTo>
                  <a:cubicBezTo>
                    <a:pt x="238" y="209"/>
                    <a:pt x="241" y="223"/>
                    <a:pt x="243" y="228"/>
                  </a:cubicBezTo>
                  <a:cubicBezTo>
                    <a:pt x="236" y="227"/>
                    <a:pt x="228" y="226"/>
                    <a:pt x="219" y="226"/>
                  </a:cubicBezTo>
                  <a:cubicBezTo>
                    <a:pt x="168" y="226"/>
                    <a:pt x="97" y="252"/>
                    <a:pt x="56" y="272"/>
                  </a:cubicBezTo>
                  <a:cubicBezTo>
                    <a:pt x="34" y="211"/>
                    <a:pt x="18" y="136"/>
                    <a:pt x="6" y="42"/>
                  </a:cubicBezTo>
                  <a:cubicBezTo>
                    <a:pt x="45" y="40"/>
                    <a:pt x="82" y="31"/>
                    <a:pt x="118" y="22"/>
                  </a:cubicBezTo>
                  <a:cubicBezTo>
                    <a:pt x="121" y="21"/>
                    <a:pt x="125" y="21"/>
                    <a:pt x="128" y="20"/>
                  </a:cubicBezTo>
                  <a:cubicBezTo>
                    <a:pt x="128" y="18"/>
                    <a:pt x="127" y="16"/>
                    <a:pt x="127" y="15"/>
                  </a:cubicBezTo>
                  <a:cubicBezTo>
                    <a:pt x="123" y="15"/>
                    <a:pt x="120" y="16"/>
                    <a:pt x="117" y="17"/>
                  </a:cubicBezTo>
                  <a:cubicBezTo>
                    <a:pt x="80" y="26"/>
                    <a:pt x="42" y="35"/>
                    <a:pt x="3" y="37"/>
                  </a:cubicBezTo>
                  <a:cubicBezTo>
                    <a:pt x="2" y="37"/>
                    <a:pt x="2" y="37"/>
                    <a:pt x="1" y="38"/>
                  </a:cubicBezTo>
                  <a:cubicBezTo>
                    <a:pt x="1" y="39"/>
                    <a:pt x="0" y="39"/>
                    <a:pt x="0" y="40"/>
                  </a:cubicBezTo>
                  <a:cubicBezTo>
                    <a:pt x="12" y="137"/>
                    <a:pt x="29" y="214"/>
                    <a:pt x="52" y="277"/>
                  </a:cubicBezTo>
                  <a:cubicBezTo>
                    <a:pt x="52" y="278"/>
                    <a:pt x="53" y="278"/>
                    <a:pt x="53" y="279"/>
                  </a:cubicBezTo>
                  <a:cubicBezTo>
                    <a:pt x="54" y="279"/>
                    <a:pt x="54" y="279"/>
                    <a:pt x="54" y="279"/>
                  </a:cubicBezTo>
                  <a:cubicBezTo>
                    <a:pt x="55" y="279"/>
                    <a:pt x="55" y="279"/>
                    <a:pt x="56" y="278"/>
                  </a:cubicBezTo>
                  <a:cubicBezTo>
                    <a:pt x="95" y="258"/>
                    <a:pt x="168" y="231"/>
                    <a:pt x="219" y="231"/>
                  </a:cubicBezTo>
                  <a:cubicBezTo>
                    <a:pt x="229" y="231"/>
                    <a:pt x="238" y="232"/>
                    <a:pt x="245" y="234"/>
                  </a:cubicBezTo>
                  <a:cubicBezTo>
                    <a:pt x="246" y="234"/>
                    <a:pt x="246" y="234"/>
                    <a:pt x="246" y="234"/>
                  </a:cubicBezTo>
                  <a:cubicBezTo>
                    <a:pt x="247" y="234"/>
                    <a:pt x="248" y="234"/>
                    <a:pt x="248" y="234"/>
                  </a:cubicBezTo>
                  <a:cubicBezTo>
                    <a:pt x="249" y="233"/>
                    <a:pt x="249" y="232"/>
                    <a:pt x="249" y="231"/>
                  </a:cubicBezTo>
                  <a:cubicBezTo>
                    <a:pt x="243" y="208"/>
                    <a:pt x="243" y="208"/>
                    <a:pt x="243" y="208"/>
                  </a:cubicBezTo>
                  <a:cubicBezTo>
                    <a:pt x="212" y="80"/>
                    <a:pt x="198" y="11"/>
                    <a:pt x="203" y="5"/>
                  </a:cubicBezTo>
                  <a:cubicBezTo>
                    <a:pt x="202" y="5"/>
                    <a:pt x="202" y="5"/>
                    <a:pt x="202" y="5"/>
                  </a:cubicBezTo>
                  <a:cubicBezTo>
                    <a:pt x="204" y="4"/>
                    <a:pt x="205" y="3"/>
                    <a:pt x="204" y="2"/>
                  </a:cubicBezTo>
                  <a:cubicBezTo>
                    <a:pt x="204" y="1"/>
                    <a:pt x="203" y="0"/>
                    <a:pt x="202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" name="Freeform 487"/>
            <p:cNvSpPr>
              <a:spLocks noEditPoints="1" noChangeArrowheads="1"/>
            </p:cNvSpPr>
            <p:nvPr/>
          </p:nvSpPr>
          <p:spPr bwMode="auto">
            <a:xfrm>
              <a:off x="1423682" y="2094850"/>
              <a:ext cx="387246" cy="106308"/>
            </a:xfrm>
            <a:custGeom>
              <a:avLst/>
              <a:gdLst>
                <a:gd name="T0" fmla="*/ 120 w 161"/>
                <a:gd name="T1" fmla="*/ 17 h 46"/>
                <a:gd name="T2" fmla="*/ 121 w 161"/>
                <a:gd name="T3" fmla="*/ 16 h 46"/>
                <a:gd name="T4" fmla="*/ 121 w 161"/>
                <a:gd name="T5" fmla="*/ 16 h 46"/>
                <a:gd name="T6" fmla="*/ 121 w 161"/>
                <a:gd name="T7" fmla="*/ 17 h 46"/>
                <a:gd name="T8" fmla="*/ 120 w 161"/>
                <a:gd name="T9" fmla="*/ 17 h 46"/>
                <a:gd name="T10" fmla="*/ 156 w 161"/>
                <a:gd name="T11" fmla="*/ 0 h 46"/>
                <a:gd name="T12" fmla="*/ 146 w 161"/>
                <a:gd name="T13" fmla="*/ 3 h 46"/>
                <a:gd name="T14" fmla="*/ 142 w 161"/>
                <a:gd name="T15" fmla="*/ 5 h 46"/>
                <a:gd name="T16" fmla="*/ 137 w 161"/>
                <a:gd name="T17" fmla="*/ 11 h 46"/>
                <a:gd name="T18" fmla="*/ 134 w 161"/>
                <a:gd name="T19" fmla="*/ 15 h 46"/>
                <a:gd name="T20" fmla="*/ 133 w 161"/>
                <a:gd name="T21" fmla="*/ 15 h 46"/>
                <a:gd name="T22" fmla="*/ 125 w 161"/>
                <a:gd name="T23" fmla="*/ 14 h 46"/>
                <a:gd name="T24" fmla="*/ 119 w 161"/>
                <a:gd name="T25" fmla="*/ 13 h 46"/>
                <a:gd name="T26" fmla="*/ 117 w 161"/>
                <a:gd name="T27" fmla="*/ 13 h 46"/>
                <a:gd name="T28" fmla="*/ 115 w 161"/>
                <a:gd name="T29" fmla="*/ 14 h 46"/>
                <a:gd name="T30" fmla="*/ 99 w 161"/>
                <a:gd name="T31" fmla="*/ 21 h 46"/>
                <a:gd name="T32" fmla="*/ 90 w 161"/>
                <a:gd name="T33" fmla="*/ 19 h 46"/>
                <a:gd name="T34" fmla="*/ 78 w 161"/>
                <a:gd name="T35" fmla="*/ 18 h 46"/>
                <a:gd name="T36" fmla="*/ 76 w 161"/>
                <a:gd name="T37" fmla="*/ 18 h 46"/>
                <a:gd name="T38" fmla="*/ 65 w 161"/>
                <a:gd name="T39" fmla="*/ 27 h 46"/>
                <a:gd name="T40" fmla="*/ 57 w 161"/>
                <a:gd name="T41" fmla="*/ 33 h 46"/>
                <a:gd name="T42" fmla="*/ 46 w 161"/>
                <a:gd name="T43" fmla="*/ 37 h 46"/>
                <a:gd name="T44" fmla="*/ 42 w 161"/>
                <a:gd name="T45" fmla="*/ 36 h 46"/>
                <a:gd name="T46" fmla="*/ 30 w 161"/>
                <a:gd name="T47" fmla="*/ 31 h 46"/>
                <a:gd name="T48" fmla="*/ 23 w 161"/>
                <a:gd name="T49" fmla="*/ 28 h 46"/>
                <a:gd name="T50" fmla="*/ 10 w 161"/>
                <a:gd name="T51" fmla="*/ 25 h 46"/>
                <a:gd name="T52" fmla="*/ 5 w 161"/>
                <a:gd name="T53" fmla="*/ 27 h 46"/>
                <a:gd name="T54" fmla="*/ 1 w 161"/>
                <a:gd name="T55" fmla="*/ 44 h 46"/>
                <a:gd name="T56" fmla="*/ 3 w 161"/>
                <a:gd name="T57" fmla="*/ 46 h 46"/>
                <a:gd name="T58" fmla="*/ 3 w 161"/>
                <a:gd name="T59" fmla="*/ 46 h 46"/>
                <a:gd name="T60" fmla="*/ 6 w 161"/>
                <a:gd name="T61" fmla="*/ 43 h 46"/>
                <a:gd name="T62" fmla="*/ 8 w 161"/>
                <a:gd name="T63" fmla="*/ 31 h 46"/>
                <a:gd name="T64" fmla="*/ 10 w 161"/>
                <a:gd name="T65" fmla="*/ 30 h 46"/>
                <a:gd name="T66" fmla="*/ 21 w 161"/>
                <a:gd name="T67" fmla="*/ 33 h 46"/>
                <a:gd name="T68" fmla="*/ 28 w 161"/>
                <a:gd name="T69" fmla="*/ 36 h 46"/>
                <a:gd name="T70" fmla="*/ 40 w 161"/>
                <a:gd name="T71" fmla="*/ 40 h 46"/>
                <a:gd name="T72" fmla="*/ 46 w 161"/>
                <a:gd name="T73" fmla="*/ 42 h 46"/>
                <a:gd name="T74" fmla="*/ 60 w 161"/>
                <a:gd name="T75" fmla="*/ 38 h 46"/>
                <a:gd name="T76" fmla="*/ 69 w 161"/>
                <a:gd name="T77" fmla="*/ 30 h 46"/>
                <a:gd name="T78" fmla="*/ 78 w 161"/>
                <a:gd name="T79" fmla="*/ 23 h 46"/>
                <a:gd name="T80" fmla="*/ 78 w 161"/>
                <a:gd name="T81" fmla="*/ 23 h 46"/>
                <a:gd name="T82" fmla="*/ 89 w 161"/>
                <a:gd name="T83" fmla="*/ 25 h 46"/>
                <a:gd name="T84" fmla="*/ 99 w 161"/>
                <a:gd name="T85" fmla="*/ 26 h 46"/>
                <a:gd name="T86" fmla="*/ 100 w 161"/>
                <a:gd name="T87" fmla="*/ 26 h 46"/>
                <a:gd name="T88" fmla="*/ 101 w 161"/>
                <a:gd name="T89" fmla="*/ 25 h 46"/>
                <a:gd name="T90" fmla="*/ 117 w 161"/>
                <a:gd name="T91" fmla="*/ 19 h 46"/>
                <a:gd name="T92" fmla="*/ 119 w 161"/>
                <a:gd name="T93" fmla="*/ 18 h 46"/>
                <a:gd name="T94" fmla="*/ 119 w 161"/>
                <a:gd name="T95" fmla="*/ 18 h 46"/>
                <a:gd name="T96" fmla="*/ 119 w 161"/>
                <a:gd name="T97" fmla="*/ 18 h 46"/>
                <a:gd name="T98" fmla="*/ 124 w 161"/>
                <a:gd name="T99" fmla="*/ 19 h 46"/>
                <a:gd name="T100" fmla="*/ 133 w 161"/>
                <a:gd name="T101" fmla="*/ 21 h 46"/>
                <a:gd name="T102" fmla="*/ 136 w 161"/>
                <a:gd name="T103" fmla="*/ 20 h 46"/>
                <a:gd name="T104" fmla="*/ 142 w 161"/>
                <a:gd name="T105" fmla="*/ 13 h 46"/>
                <a:gd name="T106" fmla="*/ 144 w 161"/>
                <a:gd name="T107" fmla="*/ 10 h 46"/>
                <a:gd name="T108" fmla="*/ 149 w 161"/>
                <a:gd name="T109" fmla="*/ 8 h 46"/>
                <a:gd name="T110" fmla="*/ 157 w 161"/>
                <a:gd name="T111" fmla="*/ 5 h 46"/>
                <a:gd name="T112" fmla="*/ 158 w 161"/>
                <a:gd name="T113" fmla="*/ 6 h 46"/>
                <a:gd name="T114" fmla="*/ 158 w 161"/>
                <a:gd name="T115" fmla="*/ 6 h 46"/>
                <a:gd name="T116" fmla="*/ 161 w 161"/>
                <a:gd name="T117" fmla="*/ 3 h 46"/>
                <a:gd name="T118" fmla="*/ 159 w 161"/>
                <a:gd name="T119" fmla="*/ 0 h 46"/>
                <a:gd name="T120" fmla="*/ 156 w 161"/>
                <a:gd name="T12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1" h="46">
                  <a:moveTo>
                    <a:pt x="120" y="17"/>
                  </a:moveTo>
                  <a:cubicBezTo>
                    <a:pt x="120" y="17"/>
                    <a:pt x="121" y="16"/>
                    <a:pt x="121" y="16"/>
                  </a:cubicBezTo>
                  <a:cubicBezTo>
                    <a:pt x="121" y="16"/>
                    <a:pt x="121" y="16"/>
                    <a:pt x="121" y="16"/>
                  </a:cubicBezTo>
                  <a:cubicBezTo>
                    <a:pt x="121" y="16"/>
                    <a:pt x="121" y="17"/>
                    <a:pt x="121" y="17"/>
                  </a:cubicBezTo>
                  <a:cubicBezTo>
                    <a:pt x="120" y="17"/>
                    <a:pt x="120" y="17"/>
                    <a:pt x="120" y="17"/>
                  </a:cubicBezTo>
                  <a:moveTo>
                    <a:pt x="156" y="0"/>
                  </a:moveTo>
                  <a:cubicBezTo>
                    <a:pt x="152" y="0"/>
                    <a:pt x="150" y="2"/>
                    <a:pt x="146" y="3"/>
                  </a:cubicBezTo>
                  <a:cubicBezTo>
                    <a:pt x="142" y="5"/>
                    <a:pt x="142" y="5"/>
                    <a:pt x="142" y="5"/>
                  </a:cubicBezTo>
                  <a:cubicBezTo>
                    <a:pt x="139" y="7"/>
                    <a:pt x="138" y="9"/>
                    <a:pt x="137" y="11"/>
                  </a:cubicBezTo>
                  <a:cubicBezTo>
                    <a:pt x="136" y="14"/>
                    <a:pt x="136" y="15"/>
                    <a:pt x="134" y="15"/>
                  </a:cubicBezTo>
                  <a:cubicBezTo>
                    <a:pt x="134" y="15"/>
                    <a:pt x="134" y="15"/>
                    <a:pt x="133" y="15"/>
                  </a:cubicBezTo>
                  <a:cubicBezTo>
                    <a:pt x="131" y="15"/>
                    <a:pt x="128" y="15"/>
                    <a:pt x="125" y="14"/>
                  </a:cubicBezTo>
                  <a:cubicBezTo>
                    <a:pt x="122" y="13"/>
                    <a:pt x="120" y="13"/>
                    <a:pt x="119" y="13"/>
                  </a:cubicBezTo>
                  <a:cubicBezTo>
                    <a:pt x="118" y="13"/>
                    <a:pt x="118" y="13"/>
                    <a:pt x="117" y="13"/>
                  </a:cubicBezTo>
                  <a:cubicBezTo>
                    <a:pt x="115" y="14"/>
                    <a:pt x="115" y="14"/>
                    <a:pt x="115" y="14"/>
                  </a:cubicBezTo>
                  <a:cubicBezTo>
                    <a:pt x="106" y="18"/>
                    <a:pt x="101" y="19"/>
                    <a:pt x="99" y="21"/>
                  </a:cubicBezTo>
                  <a:cubicBezTo>
                    <a:pt x="97" y="21"/>
                    <a:pt x="93" y="20"/>
                    <a:pt x="90" y="19"/>
                  </a:cubicBezTo>
                  <a:cubicBezTo>
                    <a:pt x="84" y="18"/>
                    <a:pt x="80" y="18"/>
                    <a:pt x="78" y="18"/>
                  </a:cubicBezTo>
                  <a:cubicBezTo>
                    <a:pt x="77" y="18"/>
                    <a:pt x="76" y="18"/>
                    <a:pt x="76" y="18"/>
                  </a:cubicBezTo>
                  <a:cubicBezTo>
                    <a:pt x="70" y="20"/>
                    <a:pt x="68" y="23"/>
                    <a:pt x="65" y="27"/>
                  </a:cubicBezTo>
                  <a:cubicBezTo>
                    <a:pt x="63" y="29"/>
                    <a:pt x="61" y="31"/>
                    <a:pt x="57" y="33"/>
                  </a:cubicBezTo>
                  <a:cubicBezTo>
                    <a:pt x="51" y="36"/>
                    <a:pt x="48" y="37"/>
                    <a:pt x="46" y="37"/>
                  </a:cubicBezTo>
                  <a:cubicBezTo>
                    <a:pt x="45" y="37"/>
                    <a:pt x="44" y="37"/>
                    <a:pt x="42" y="36"/>
                  </a:cubicBezTo>
                  <a:cubicBezTo>
                    <a:pt x="40" y="35"/>
                    <a:pt x="37" y="33"/>
                    <a:pt x="30" y="31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18" y="27"/>
                    <a:pt x="14" y="25"/>
                    <a:pt x="10" y="25"/>
                  </a:cubicBezTo>
                  <a:cubicBezTo>
                    <a:pt x="8" y="25"/>
                    <a:pt x="7" y="26"/>
                    <a:pt x="5" y="27"/>
                  </a:cubicBezTo>
                  <a:cubicBezTo>
                    <a:pt x="1" y="29"/>
                    <a:pt x="0" y="35"/>
                    <a:pt x="1" y="44"/>
                  </a:cubicBezTo>
                  <a:cubicBezTo>
                    <a:pt x="1" y="45"/>
                    <a:pt x="2" y="46"/>
                    <a:pt x="3" y="46"/>
                  </a:cubicBezTo>
                  <a:cubicBezTo>
                    <a:pt x="3" y="46"/>
                    <a:pt x="3" y="46"/>
                    <a:pt x="3" y="46"/>
                  </a:cubicBezTo>
                  <a:cubicBezTo>
                    <a:pt x="5" y="46"/>
                    <a:pt x="6" y="45"/>
                    <a:pt x="6" y="43"/>
                  </a:cubicBezTo>
                  <a:cubicBezTo>
                    <a:pt x="5" y="35"/>
                    <a:pt x="7" y="32"/>
                    <a:pt x="8" y="31"/>
                  </a:cubicBezTo>
                  <a:cubicBezTo>
                    <a:pt x="9" y="31"/>
                    <a:pt x="9" y="30"/>
                    <a:pt x="10" y="30"/>
                  </a:cubicBezTo>
                  <a:cubicBezTo>
                    <a:pt x="13" y="30"/>
                    <a:pt x="17" y="32"/>
                    <a:pt x="21" y="33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35" y="38"/>
                    <a:pt x="38" y="39"/>
                    <a:pt x="40" y="40"/>
                  </a:cubicBezTo>
                  <a:cubicBezTo>
                    <a:pt x="42" y="42"/>
                    <a:pt x="44" y="42"/>
                    <a:pt x="46" y="42"/>
                  </a:cubicBezTo>
                  <a:cubicBezTo>
                    <a:pt x="49" y="42"/>
                    <a:pt x="52" y="41"/>
                    <a:pt x="60" y="38"/>
                  </a:cubicBezTo>
                  <a:cubicBezTo>
                    <a:pt x="64" y="36"/>
                    <a:pt x="67" y="33"/>
                    <a:pt x="69" y="30"/>
                  </a:cubicBezTo>
                  <a:cubicBezTo>
                    <a:pt x="71" y="27"/>
                    <a:pt x="74" y="25"/>
                    <a:pt x="78" y="23"/>
                  </a:cubicBezTo>
                  <a:cubicBezTo>
                    <a:pt x="78" y="23"/>
                    <a:pt x="78" y="23"/>
                    <a:pt x="78" y="23"/>
                  </a:cubicBezTo>
                  <a:cubicBezTo>
                    <a:pt x="80" y="23"/>
                    <a:pt x="85" y="24"/>
                    <a:pt x="89" y="25"/>
                  </a:cubicBezTo>
                  <a:cubicBezTo>
                    <a:pt x="94" y="25"/>
                    <a:pt x="97" y="26"/>
                    <a:pt x="99" y="26"/>
                  </a:cubicBezTo>
                  <a:cubicBezTo>
                    <a:pt x="100" y="26"/>
                    <a:pt x="100" y="26"/>
                    <a:pt x="100" y="26"/>
                  </a:cubicBezTo>
                  <a:cubicBezTo>
                    <a:pt x="100" y="26"/>
                    <a:pt x="101" y="26"/>
                    <a:pt x="101" y="25"/>
                  </a:cubicBezTo>
                  <a:cubicBezTo>
                    <a:pt x="102" y="25"/>
                    <a:pt x="107" y="23"/>
                    <a:pt x="117" y="19"/>
                  </a:cubicBezTo>
                  <a:cubicBezTo>
                    <a:pt x="118" y="19"/>
                    <a:pt x="119" y="18"/>
                    <a:pt x="119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20" y="18"/>
                    <a:pt x="122" y="19"/>
                    <a:pt x="124" y="19"/>
                  </a:cubicBezTo>
                  <a:cubicBezTo>
                    <a:pt x="127" y="20"/>
                    <a:pt x="130" y="21"/>
                    <a:pt x="133" y="21"/>
                  </a:cubicBezTo>
                  <a:cubicBezTo>
                    <a:pt x="134" y="21"/>
                    <a:pt x="135" y="21"/>
                    <a:pt x="136" y="20"/>
                  </a:cubicBezTo>
                  <a:cubicBezTo>
                    <a:pt x="140" y="19"/>
                    <a:pt x="141" y="16"/>
                    <a:pt x="142" y="13"/>
                  </a:cubicBezTo>
                  <a:cubicBezTo>
                    <a:pt x="143" y="11"/>
                    <a:pt x="143" y="11"/>
                    <a:pt x="144" y="10"/>
                  </a:cubicBezTo>
                  <a:cubicBezTo>
                    <a:pt x="149" y="8"/>
                    <a:pt x="149" y="8"/>
                    <a:pt x="149" y="8"/>
                  </a:cubicBezTo>
                  <a:cubicBezTo>
                    <a:pt x="152" y="7"/>
                    <a:pt x="154" y="5"/>
                    <a:pt x="157" y="5"/>
                  </a:cubicBezTo>
                  <a:cubicBezTo>
                    <a:pt x="157" y="5"/>
                    <a:pt x="157" y="5"/>
                    <a:pt x="158" y="6"/>
                  </a:cubicBezTo>
                  <a:cubicBezTo>
                    <a:pt x="158" y="6"/>
                    <a:pt x="158" y="6"/>
                    <a:pt x="158" y="6"/>
                  </a:cubicBezTo>
                  <a:cubicBezTo>
                    <a:pt x="160" y="6"/>
                    <a:pt x="161" y="5"/>
                    <a:pt x="161" y="3"/>
                  </a:cubicBezTo>
                  <a:cubicBezTo>
                    <a:pt x="161" y="2"/>
                    <a:pt x="160" y="0"/>
                    <a:pt x="159" y="0"/>
                  </a:cubicBezTo>
                  <a:cubicBezTo>
                    <a:pt x="158" y="0"/>
                    <a:pt x="157" y="0"/>
                    <a:pt x="156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" name="Freeform 488"/>
            <p:cNvSpPr>
              <a:spLocks noChangeArrowheads="1"/>
            </p:cNvSpPr>
            <p:nvPr/>
          </p:nvSpPr>
          <p:spPr bwMode="auto">
            <a:xfrm>
              <a:off x="1466421" y="2213664"/>
              <a:ext cx="327670" cy="106308"/>
            </a:xfrm>
            <a:custGeom>
              <a:avLst/>
              <a:gdLst>
                <a:gd name="T0" fmla="*/ 133 w 136"/>
                <a:gd name="T1" fmla="*/ 0 h 46"/>
                <a:gd name="T2" fmla="*/ 131 w 136"/>
                <a:gd name="T3" fmla="*/ 1 h 46"/>
                <a:gd name="T4" fmla="*/ 86 w 136"/>
                <a:gd name="T5" fmla="*/ 18 h 46"/>
                <a:gd name="T6" fmla="*/ 63 w 136"/>
                <a:gd name="T7" fmla="*/ 23 h 46"/>
                <a:gd name="T8" fmla="*/ 53 w 136"/>
                <a:gd name="T9" fmla="*/ 29 h 46"/>
                <a:gd name="T10" fmla="*/ 41 w 136"/>
                <a:gd name="T11" fmla="*/ 36 h 46"/>
                <a:gd name="T12" fmla="*/ 40 w 136"/>
                <a:gd name="T13" fmla="*/ 36 h 46"/>
                <a:gd name="T14" fmla="*/ 33 w 136"/>
                <a:gd name="T15" fmla="*/ 34 h 46"/>
                <a:gd name="T16" fmla="*/ 26 w 136"/>
                <a:gd name="T17" fmla="*/ 32 h 46"/>
                <a:gd name="T18" fmla="*/ 25 w 136"/>
                <a:gd name="T19" fmla="*/ 32 h 46"/>
                <a:gd name="T20" fmla="*/ 19 w 136"/>
                <a:gd name="T21" fmla="*/ 33 h 46"/>
                <a:gd name="T22" fmla="*/ 1 w 136"/>
                <a:gd name="T23" fmla="*/ 42 h 46"/>
                <a:gd name="T24" fmla="*/ 2 w 136"/>
                <a:gd name="T25" fmla="*/ 46 h 46"/>
                <a:gd name="T26" fmla="*/ 3 w 136"/>
                <a:gd name="T27" fmla="*/ 46 h 46"/>
                <a:gd name="T28" fmla="*/ 5 w 136"/>
                <a:gd name="T29" fmla="*/ 45 h 46"/>
                <a:gd name="T30" fmla="*/ 19 w 136"/>
                <a:gd name="T31" fmla="*/ 39 h 46"/>
                <a:gd name="T32" fmla="*/ 26 w 136"/>
                <a:gd name="T33" fmla="*/ 38 h 46"/>
                <a:gd name="T34" fmla="*/ 26 w 136"/>
                <a:gd name="T35" fmla="*/ 38 h 46"/>
                <a:gd name="T36" fmla="*/ 31 w 136"/>
                <a:gd name="T37" fmla="*/ 39 h 46"/>
                <a:gd name="T38" fmla="*/ 40 w 136"/>
                <a:gd name="T39" fmla="*/ 41 h 46"/>
                <a:gd name="T40" fmla="*/ 42 w 136"/>
                <a:gd name="T41" fmla="*/ 41 h 46"/>
                <a:gd name="T42" fmla="*/ 56 w 136"/>
                <a:gd name="T43" fmla="*/ 33 h 46"/>
                <a:gd name="T44" fmla="*/ 64 w 136"/>
                <a:gd name="T45" fmla="*/ 28 h 46"/>
                <a:gd name="T46" fmla="*/ 87 w 136"/>
                <a:gd name="T47" fmla="*/ 23 h 46"/>
                <a:gd name="T48" fmla="*/ 134 w 136"/>
                <a:gd name="T49" fmla="*/ 5 h 46"/>
                <a:gd name="T50" fmla="*/ 135 w 136"/>
                <a:gd name="T51" fmla="*/ 1 h 46"/>
                <a:gd name="T52" fmla="*/ 133 w 136"/>
                <a:gd name="T5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6" h="46">
                  <a:moveTo>
                    <a:pt x="133" y="0"/>
                  </a:moveTo>
                  <a:cubicBezTo>
                    <a:pt x="132" y="0"/>
                    <a:pt x="131" y="0"/>
                    <a:pt x="131" y="1"/>
                  </a:cubicBezTo>
                  <a:cubicBezTo>
                    <a:pt x="118" y="12"/>
                    <a:pt x="101" y="15"/>
                    <a:pt x="86" y="18"/>
                  </a:cubicBezTo>
                  <a:cubicBezTo>
                    <a:pt x="78" y="19"/>
                    <a:pt x="70" y="20"/>
                    <a:pt x="63" y="23"/>
                  </a:cubicBezTo>
                  <a:cubicBezTo>
                    <a:pt x="59" y="24"/>
                    <a:pt x="56" y="27"/>
                    <a:pt x="53" y="29"/>
                  </a:cubicBezTo>
                  <a:cubicBezTo>
                    <a:pt x="49" y="32"/>
                    <a:pt x="46" y="35"/>
                    <a:pt x="41" y="36"/>
                  </a:cubicBezTo>
                  <a:cubicBezTo>
                    <a:pt x="41" y="36"/>
                    <a:pt x="41" y="36"/>
                    <a:pt x="40" y="36"/>
                  </a:cubicBezTo>
                  <a:cubicBezTo>
                    <a:pt x="38" y="36"/>
                    <a:pt x="36" y="35"/>
                    <a:pt x="33" y="34"/>
                  </a:cubicBezTo>
                  <a:cubicBezTo>
                    <a:pt x="31" y="33"/>
                    <a:pt x="28" y="32"/>
                    <a:pt x="26" y="32"/>
                  </a:cubicBezTo>
                  <a:cubicBezTo>
                    <a:pt x="26" y="32"/>
                    <a:pt x="25" y="32"/>
                    <a:pt x="25" y="32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12" y="34"/>
                    <a:pt x="5" y="35"/>
                    <a:pt x="1" y="42"/>
                  </a:cubicBezTo>
                  <a:cubicBezTo>
                    <a:pt x="0" y="43"/>
                    <a:pt x="0" y="45"/>
                    <a:pt x="2" y="46"/>
                  </a:cubicBezTo>
                  <a:cubicBezTo>
                    <a:pt x="2" y="46"/>
                    <a:pt x="2" y="46"/>
                    <a:pt x="3" y="46"/>
                  </a:cubicBezTo>
                  <a:cubicBezTo>
                    <a:pt x="4" y="46"/>
                    <a:pt x="5" y="46"/>
                    <a:pt x="5" y="45"/>
                  </a:cubicBezTo>
                  <a:cubicBezTo>
                    <a:pt x="8" y="40"/>
                    <a:pt x="13" y="40"/>
                    <a:pt x="19" y="39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7" y="38"/>
                    <a:pt x="30" y="38"/>
                    <a:pt x="31" y="39"/>
                  </a:cubicBezTo>
                  <a:cubicBezTo>
                    <a:pt x="34" y="40"/>
                    <a:pt x="37" y="41"/>
                    <a:pt x="40" y="41"/>
                  </a:cubicBezTo>
                  <a:cubicBezTo>
                    <a:pt x="41" y="41"/>
                    <a:pt x="42" y="41"/>
                    <a:pt x="42" y="41"/>
                  </a:cubicBezTo>
                  <a:cubicBezTo>
                    <a:pt x="48" y="40"/>
                    <a:pt x="53" y="36"/>
                    <a:pt x="56" y="33"/>
                  </a:cubicBezTo>
                  <a:cubicBezTo>
                    <a:pt x="59" y="31"/>
                    <a:pt x="62" y="29"/>
                    <a:pt x="64" y="28"/>
                  </a:cubicBezTo>
                  <a:cubicBezTo>
                    <a:pt x="71" y="26"/>
                    <a:pt x="79" y="24"/>
                    <a:pt x="87" y="23"/>
                  </a:cubicBezTo>
                  <a:cubicBezTo>
                    <a:pt x="103" y="20"/>
                    <a:pt x="120" y="17"/>
                    <a:pt x="134" y="5"/>
                  </a:cubicBezTo>
                  <a:cubicBezTo>
                    <a:pt x="135" y="4"/>
                    <a:pt x="136" y="2"/>
                    <a:pt x="135" y="1"/>
                  </a:cubicBezTo>
                  <a:cubicBezTo>
                    <a:pt x="134" y="0"/>
                    <a:pt x="133" y="0"/>
                    <a:pt x="13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" name="Freeform 489"/>
            <p:cNvSpPr>
              <a:spLocks noChangeArrowheads="1"/>
            </p:cNvSpPr>
            <p:nvPr/>
          </p:nvSpPr>
          <p:spPr bwMode="auto">
            <a:xfrm>
              <a:off x="1491029" y="2343734"/>
              <a:ext cx="314719" cy="111310"/>
            </a:xfrm>
            <a:custGeom>
              <a:avLst/>
              <a:gdLst>
                <a:gd name="T0" fmla="*/ 128 w 131"/>
                <a:gd name="T1" fmla="*/ 0 h 48"/>
                <a:gd name="T2" fmla="*/ 127 w 131"/>
                <a:gd name="T3" fmla="*/ 0 h 48"/>
                <a:gd name="T4" fmla="*/ 113 w 131"/>
                <a:gd name="T5" fmla="*/ 7 h 48"/>
                <a:gd name="T6" fmla="*/ 96 w 131"/>
                <a:gd name="T7" fmla="*/ 16 h 48"/>
                <a:gd name="T8" fmla="*/ 95 w 131"/>
                <a:gd name="T9" fmla="*/ 16 h 48"/>
                <a:gd name="T10" fmla="*/ 89 w 131"/>
                <a:gd name="T11" fmla="*/ 13 h 48"/>
                <a:gd name="T12" fmla="*/ 81 w 131"/>
                <a:gd name="T13" fmla="*/ 10 h 48"/>
                <a:gd name="T14" fmla="*/ 79 w 131"/>
                <a:gd name="T15" fmla="*/ 11 h 48"/>
                <a:gd name="T16" fmla="*/ 68 w 131"/>
                <a:gd name="T17" fmla="*/ 20 h 48"/>
                <a:gd name="T18" fmla="*/ 63 w 131"/>
                <a:gd name="T19" fmla="*/ 25 h 48"/>
                <a:gd name="T20" fmla="*/ 45 w 131"/>
                <a:gd name="T21" fmla="*/ 31 h 48"/>
                <a:gd name="T22" fmla="*/ 40 w 131"/>
                <a:gd name="T23" fmla="*/ 31 h 48"/>
                <a:gd name="T24" fmla="*/ 34 w 131"/>
                <a:gd name="T25" fmla="*/ 30 h 48"/>
                <a:gd name="T26" fmla="*/ 24 w 131"/>
                <a:gd name="T27" fmla="*/ 31 h 48"/>
                <a:gd name="T28" fmla="*/ 18 w 131"/>
                <a:gd name="T29" fmla="*/ 32 h 48"/>
                <a:gd name="T30" fmla="*/ 1 w 131"/>
                <a:gd name="T31" fmla="*/ 45 h 48"/>
                <a:gd name="T32" fmla="*/ 3 w 131"/>
                <a:gd name="T33" fmla="*/ 48 h 48"/>
                <a:gd name="T34" fmla="*/ 3 w 131"/>
                <a:gd name="T35" fmla="*/ 48 h 48"/>
                <a:gd name="T36" fmla="*/ 6 w 131"/>
                <a:gd name="T37" fmla="*/ 46 h 48"/>
                <a:gd name="T38" fmla="*/ 18 w 131"/>
                <a:gd name="T39" fmla="*/ 37 h 48"/>
                <a:gd name="T40" fmla="*/ 24 w 131"/>
                <a:gd name="T41" fmla="*/ 36 h 48"/>
                <a:gd name="T42" fmla="*/ 34 w 131"/>
                <a:gd name="T43" fmla="*/ 36 h 48"/>
                <a:gd name="T44" fmla="*/ 40 w 131"/>
                <a:gd name="T45" fmla="*/ 36 h 48"/>
                <a:gd name="T46" fmla="*/ 45 w 131"/>
                <a:gd name="T47" fmla="*/ 36 h 48"/>
                <a:gd name="T48" fmla="*/ 65 w 131"/>
                <a:gd name="T49" fmla="*/ 30 h 48"/>
                <a:gd name="T50" fmla="*/ 72 w 131"/>
                <a:gd name="T51" fmla="*/ 23 h 48"/>
                <a:gd name="T52" fmla="*/ 80 w 131"/>
                <a:gd name="T53" fmla="*/ 16 h 48"/>
                <a:gd name="T54" fmla="*/ 81 w 131"/>
                <a:gd name="T55" fmla="*/ 16 h 48"/>
                <a:gd name="T56" fmla="*/ 87 w 131"/>
                <a:gd name="T57" fmla="*/ 18 h 48"/>
                <a:gd name="T58" fmla="*/ 95 w 131"/>
                <a:gd name="T59" fmla="*/ 21 h 48"/>
                <a:gd name="T60" fmla="*/ 97 w 131"/>
                <a:gd name="T61" fmla="*/ 21 h 48"/>
                <a:gd name="T62" fmla="*/ 116 w 131"/>
                <a:gd name="T63" fmla="*/ 12 h 48"/>
                <a:gd name="T64" fmla="*/ 129 w 131"/>
                <a:gd name="T65" fmla="*/ 5 h 48"/>
                <a:gd name="T66" fmla="*/ 130 w 131"/>
                <a:gd name="T67" fmla="*/ 2 h 48"/>
                <a:gd name="T68" fmla="*/ 128 w 131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1" h="48"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2" y="2"/>
                    <a:pt x="117" y="5"/>
                    <a:pt x="113" y="7"/>
                  </a:cubicBezTo>
                  <a:cubicBezTo>
                    <a:pt x="107" y="11"/>
                    <a:pt x="102" y="14"/>
                    <a:pt x="96" y="16"/>
                  </a:cubicBezTo>
                  <a:cubicBezTo>
                    <a:pt x="96" y="16"/>
                    <a:pt x="96" y="16"/>
                    <a:pt x="95" y="16"/>
                  </a:cubicBezTo>
                  <a:cubicBezTo>
                    <a:pt x="94" y="16"/>
                    <a:pt x="92" y="14"/>
                    <a:pt x="89" y="13"/>
                  </a:cubicBezTo>
                  <a:cubicBezTo>
                    <a:pt x="87" y="12"/>
                    <a:pt x="84" y="10"/>
                    <a:pt x="81" y="10"/>
                  </a:cubicBezTo>
                  <a:cubicBezTo>
                    <a:pt x="80" y="10"/>
                    <a:pt x="79" y="10"/>
                    <a:pt x="79" y="11"/>
                  </a:cubicBezTo>
                  <a:cubicBezTo>
                    <a:pt x="73" y="13"/>
                    <a:pt x="70" y="16"/>
                    <a:pt x="68" y="20"/>
                  </a:cubicBezTo>
                  <a:cubicBezTo>
                    <a:pt x="66" y="22"/>
                    <a:pt x="65" y="24"/>
                    <a:pt x="63" y="25"/>
                  </a:cubicBezTo>
                  <a:cubicBezTo>
                    <a:pt x="55" y="30"/>
                    <a:pt x="50" y="31"/>
                    <a:pt x="45" y="31"/>
                  </a:cubicBezTo>
                  <a:cubicBezTo>
                    <a:pt x="43" y="31"/>
                    <a:pt x="42" y="31"/>
                    <a:pt x="40" y="31"/>
                  </a:cubicBezTo>
                  <a:cubicBezTo>
                    <a:pt x="38" y="30"/>
                    <a:pt x="36" y="30"/>
                    <a:pt x="34" y="30"/>
                  </a:cubicBezTo>
                  <a:cubicBezTo>
                    <a:pt x="31" y="30"/>
                    <a:pt x="28" y="30"/>
                    <a:pt x="24" y="31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0" y="32"/>
                    <a:pt x="4" y="32"/>
                    <a:pt x="1" y="45"/>
                  </a:cubicBezTo>
                  <a:cubicBezTo>
                    <a:pt x="0" y="47"/>
                    <a:pt x="1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4" y="48"/>
                    <a:pt x="5" y="48"/>
                    <a:pt x="6" y="46"/>
                  </a:cubicBezTo>
                  <a:cubicBezTo>
                    <a:pt x="8" y="38"/>
                    <a:pt x="11" y="37"/>
                    <a:pt x="18" y="3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8" y="36"/>
                    <a:pt x="31" y="36"/>
                    <a:pt x="34" y="36"/>
                  </a:cubicBezTo>
                  <a:cubicBezTo>
                    <a:pt x="36" y="36"/>
                    <a:pt x="38" y="36"/>
                    <a:pt x="40" y="36"/>
                  </a:cubicBezTo>
                  <a:cubicBezTo>
                    <a:pt x="41" y="36"/>
                    <a:pt x="43" y="36"/>
                    <a:pt x="45" y="36"/>
                  </a:cubicBezTo>
                  <a:cubicBezTo>
                    <a:pt x="50" y="36"/>
                    <a:pt x="56" y="35"/>
                    <a:pt x="65" y="30"/>
                  </a:cubicBezTo>
                  <a:cubicBezTo>
                    <a:pt x="69" y="28"/>
                    <a:pt x="71" y="25"/>
                    <a:pt x="72" y="23"/>
                  </a:cubicBezTo>
                  <a:cubicBezTo>
                    <a:pt x="75" y="20"/>
                    <a:pt x="76" y="17"/>
                    <a:pt x="80" y="16"/>
                  </a:cubicBezTo>
                  <a:cubicBezTo>
                    <a:pt x="81" y="16"/>
                    <a:pt x="81" y="16"/>
                    <a:pt x="81" y="16"/>
                  </a:cubicBezTo>
                  <a:cubicBezTo>
                    <a:pt x="83" y="16"/>
                    <a:pt x="85" y="17"/>
                    <a:pt x="87" y="18"/>
                  </a:cubicBezTo>
                  <a:cubicBezTo>
                    <a:pt x="89" y="19"/>
                    <a:pt x="92" y="21"/>
                    <a:pt x="95" y="21"/>
                  </a:cubicBezTo>
                  <a:cubicBezTo>
                    <a:pt x="96" y="21"/>
                    <a:pt x="97" y="21"/>
                    <a:pt x="97" y="21"/>
                  </a:cubicBezTo>
                  <a:cubicBezTo>
                    <a:pt x="104" y="19"/>
                    <a:pt x="110" y="16"/>
                    <a:pt x="116" y="12"/>
                  </a:cubicBezTo>
                  <a:cubicBezTo>
                    <a:pt x="120" y="9"/>
                    <a:pt x="124" y="7"/>
                    <a:pt x="129" y="5"/>
                  </a:cubicBezTo>
                  <a:cubicBezTo>
                    <a:pt x="130" y="5"/>
                    <a:pt x="131" y="3"/>
                    <a:pt x="130" y="2"/>
                  </a:cubicBezTo>
                  <a:cubicBezTo>
                    <a:pt x="130" y="1"/>
                    <a:pt x="129" y="0"/>
                    <a:pt x="128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" name="Freeform 490"/>
            <p:cNvSpPr>
              <a:spLocks noChangeArrowheads="1"/>
            </p:cNvSpPr>
            <p:nvPr/>
          </p:nvSpPr>
          <p:spPr bwMode="auto">
            <a:xfrm>
              <a:off x="1667167" y="1941017"/>
              <a:ext cx="62167" cy="113812"/>
            </a:xfrm>
            <a:custGeom>
              <a:avLst/>
              <a:gdLst>
                <a:gd name="T0" fmla="*/ 9 w 26"/>
                <a:gd name="T1" fmla="*/ 0 h 49"/>
                <a:gd name="T2" fmla="*/ 0 w 26"/>
                <a:gd name="T3" fmla="*/ 1 h 49"/>
                <a:gd name="T4" fmla="*/ 5 w 26"/>
                <a:gd name="T5" fmla="*/ 25 h 49"/>
                <a:gd name="T6" fmla="*/ 11 w 26"/>
                <a:gd name="T7" fmla="*/ 49 h 49"/>
                <a:gd name="T8" fmla="*/ 12 w 26"/>
                <a:gd name="T9" fmla="*/ 49 h 49"/>
                <a:gd name="T10" fmla="*/ 13 w 26"/>
                <a:gd name="T11" fmla="*/ 49 h 49"/>
                <a:gd name="T12" fmla="*/ 26 w 26"/>
                <a:gd name="T13" fmla="*/ 46 h 49"/>
                <a:gd name="T14" fmla="*/ 22 w 26"/>
                <a:gd name="T15" fmla="*/ 9 h 49"/>
                <a:gd name="T16" fmla="*/ 21 w 26"/>
                <a:gd name="T17" fmla="*/ 1 h 49"/>
                <a:gd name="T18" fmla="*/ 9 w 26"/>
                <a:gd name="T1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49">
                  <a:moveTo>
                    <a:pt x="9" y="0"/>
                  </a:moveTo>
                  <a:cubicBezTo>
                    <a:pt x="6" y="0"/>
                    <a:pt x="3" y="0"/>
                    <a:pt x="0" y="1"/>
                  </a:cubicBezTo>
                  <a:cubicBezTo>
                    <a:pt x="1" y="8"/>
                    <a:pt x="3" y="16"/>
                    <a:pt x="5" y="25"/>
                  </a:cubicBezTo>
                  <a:cubicBezTo>
                    <a:pt x="8" y="33"/>
                    <a:pt x="10" y="41"/>
                    <a:pt x="11" y="49"/>
                  </a:cubicBezTo>
                  <a:cubicBezTo>
                    <a:pt x="12" y="49"/>
                    <a:pt x="12" y="49"/>
                    <a:pt x="12" y="49"/>
                  </a:cubicBezTo>
                  <a:cubicBezTo>
                    <a:pt x="12" y="49"/>
                    <a:pt x="12" y="49"/>
                    <a:pt x="13" y="49"/>
                  </a:cubicBezTo>
                  <a:cubicBezTo>
                    <a:pt x="14" y="49"/>
                    <a:pt x="20" y="48"/>
                    <a:pt x="26" y="46"/>
                  </a:cubicBezTo>
                  <a:cubicBezTo>
                    <a:pt x="23" y="34"/>
                    <a:pt x="22" y="22"/>
                    <a:pt x="22" y="9"/>
                  </a:cubicBezTo>
                  <a:cubicBezTo>
                    <a:pt x="22" y="9"/>
                    <a:pt x="21" y="4"/>
                    <a:pt x="21" y="1"/>
                  </a:cubicBezTo>
                  <a:cubicBezTo>
                    <a:pt x="17" y="1"/>
                    <a:pt x="13" y="0"/>
                    <a:pt x="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" name="Freeform 491"/>
            <p:cNvSpPr>
              <a:spLocks noEditPoints="1" noChangeArrowheads="1"/>
            </p:cNvSpPr>
            <p:nvPr/>
          </p:nvSpPr>
          <p:spPr bwMode="auto">
            <a:xfrm>
              <a:off x="1651626" y="1929761"/>
              <a:ext cx="91955" cy="136324"/>
            </a:xfrm>
            <a:custGeom>
              <a:avLst/>
              <a:gdLst>
                <a:gd name="T0" fmla="*/ 17 w 38"/>
                <a:gd name="T1" fmla="*/ 54 h 59"/>
                <a:gd name="T2" fmla="*/ 11 w 38"/>
                <a:gd name="T3" fmla="*/ 30 h 59"/>
                <a:gd name="T4" fmla="*/ 6 w 38"/>
                <a:gd name="T5" fmla="*/ 6 h 59"/>
                <a:gd name="T6" fmla="*/ 15 w 38"/>
                <a:gd name="T7" fmla="*/ 5 h 59"/>
                <a:gd name="T8" fmla="*/ 27 w 38"/>
                <a:gd name="T9" fmla="*/ 6 h 59"/>
                <a:gd name="T10" fmla="*/ 28 w 38"/>
                <a:gd name="T11" fmla="*/ 14 h 59"/>
                <a:gd name="T12" fmla="*/ 32 w 38"/>
                <a:gd name="T13" fmla="*/ 51 h 59"/>
                <a:gd name="T14" fmla="*/ 19 w 38"/>
                <a:gd name="T15" fmla="*/ 54 h 59"/>
                <a:gd name="T16" fmla="*/ 18 w 38"/>
                <a:gd name="T17" fmla="*/ 54 h 59"/>
                <a:gd name="T18" fmla="*/ 17 w 38"/>
                <a:gd name="T19" fmla="*/ 54 h 59"/>
                <a:gd name="T20" fmla="*/ 15 w 38"/>
                <a:gd name="T21" fmla="*/ 0 h 59"/>
                <a:gd name="T22" fmla="*/ 2 w 38"/>
                <a:gd name="T23" fmla="*/ 0 h 59"/>
                <a:gd name="T24" fmla="*/ 1 w 38"/>
                <a:gd name="T25" fmla="*/ 1 h 59"/>
                <a:gd name="T26" fmla="*/ 0 w 38"/>
                <a:gd name="T27" fmla="*/ 3 h 59"/>
                <a:gd name="T28" fmla="*/ 6 w 38"/>
                <a:gd name="T29" fmla="*/ 31 h 59"/>
                <a:gd name="T30" fmla="*/ 8 w 38"/>
                <a:gd name="T31" fmla="*/ 37 h 59"/>
                <a:gd name="T32" fmla="*/ 9 w 38"/>
                <a:gd name="T33" fmla="*/ 42 h 59"/>
                <a:gd name="T34" fmla="*/ 12 w 38"/>
                <a:gd name="T35" fmla="*/ 57 h 59"/>
                <a:gd name="T36" fmla="*/ 15 w 38"/>
                <a:gd name="T37" fmla="*/ 59 h 59"/>
                <a:gd name="T38" fmla="*/ 15 w 38"/>
                <a:gd name="T39" fmla="*/ 59 h 59"/>
                <a:gd name="T40" fmla="*/ 16 w 38"/>
                <a:gd name="T41" fmla="*/ 58 h 59"/>
                <a:gd name="T42" fmla="*/ 19 w 38"/>
                <a:gd name="T43" fmla="*/ 59 h 59"/>
                <a:gd name="T44" fmla="*/ 36 w 38"/>
                <a:gd name="T45" fmla="*/ 56 h 59"/>
                <a:gd name="T46" fmla="*/ 38 w 38"/>
                <a:gd name="T47" fmla="*/ 52 h 59"/>
                <a:gd name="T48" fmla="*/ 34 w 38"/>
                <a:gd name="T49" fmla="*/ 36 h 59"/>
                <a:gd name="T50" fmla="*/ 34 w 38"/>
                <a:gd name="T51" fmla="*/ 31 h 59"/>
                <a:gd name="T52" fmla="*/ 33 w 38"/>
                <a:gd name="T53" fmla="*/ 13 h 59"/>
                <a:gd name="T54" fmla="*/ 33 w 38"/>
                <a:gd name="T55" fmla="*/ 3 h 59"/>
                <a:gd name="T56" fmla="*/ 30 w 38"/>
                <a:gd name="T57" fmla="*/ 0 h 59"/>
                <a:gd name="T58" fmla="*/ 15 w 38"/>
                <a:gd name="T5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8" h="59">
                  <a:moveTo>
                    <a:pt x="17" y="54"/>
                  </a:moveTo>
                  <a:cubicBezTo>
                    <a:pt x="16" y="46"/>
                    <a:pt x="14" y="38"/>
                    <a:pt x="11" y="30"/>
                  </a:cubicBezTo>
                  <a:cubicBezTo>
                    <a:pt x="9" y="21"/>
                    <a:pt x="7" y="13"/>
                    <a:pt x="6" y="6"/>
                  </a:cubicBezTo>
                  <a:cubicBezTo>
                    <a:pt x="9" y="5"/>
                    <a:pt x="12" y="5"/>
                    <a:pt x="15" y="5"/>
                  </a:cubicBezTo>
                  <a:cubicBezTo>
                    <a:pt x="19" y="5"/>
                    <a:pt x="23" y="6"/>
                    <a:pt x="27" y="6"/>
                  </a:cubicBezTo>
                  <a:cubicBezTo>
                    <a:pt x="27" y="9"/>
                    <a:pt x="28" y="14"/>
                    <a:pt x="28" y="14"/>
                  </a:cubicBezTo>
                  <a:cubicBezTo>
                    <a:pt x="28" y="27"/>
                    <a:pt x="29" y="39"/>
                    <a:pt x="32" y="51"/>
                  </a:cubicBezTo>
                  <a:cubicBezTo>
                    <a:pt x="26" y="53"/>
                    <a:pt x="20" y="54"/>
                    <a:pt x="19" y="54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17" y="54"/>
                    <a:pt x="17" y="54"/>
                    <a:pt x="17" y="54"/>
                  </a:cubicBezTo>
                  <a:moveTo>
                    <a:pt x="15" y="0"/>
                  </a:moveTo>
                  <a:cubicBezTo>
                    <a:pt x="11" y="0"/>
                    <a:pt x="6" y="0"/>
                    <a:pt x="2" y="0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1" y="12"/>
                    <a:pt x="4" y="22"/>
                    <a:pt x="6" y="31"/>
                  </a:cubicBezTo>
                  <a:cubicBezTo>
                    <a:pt x="7" y="33"/>
                    <a:pt x="7" y="35"/>
                    <a:pt x="8" y="37"/>
                  </a:cubicBezTo>
                  <a:cubicBezTo>
                    <a:pt x="8" y="38"/>
                    <a:pt x="9" y="40"/>
                    <a:pt x="9" y="42"/>
                  </a:cubicBezTo>
                  <a:cubicBezTo>
                    <a:pt x="10" y="47"/>
                    <a:pt x="12" y="52"/>
                    <a:pt x="12" y="57"/>
                  </a:cubicBezTo>
                  <a:cubicBezTo>
                    <a:pt x="13" y="58"/>
                    <a:pt x="14" y="59"/>
                    <a:pt x="15" y="59"/>
                  </a:cubicBezTo>
                  <a:cubicBezTo>
                    <a:pt x="15" y="59"/>
                    <a:pt x="15" y="59"/>
                    <a:pt x="15" y="59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7" y="59"/>
                    <a:pt x="18" y="59"/>
                    <a:pt x="19" y="59"/>
                  </a:cubicBezTo>
                  <a:cubicBezTo>
                    <a:pt x="24" y="59"/>
                    <a:pt x="32" y="57"/>
                    <a:pt x="36" y="56"/>
                  </a:cubicBezTo>
                  <a:cubicBezTo>
                    <a:pt x="37" y="55"/>
                    <a:pt x="38" y="54"/>
                    <a:pt x="38" y="52"/>
                  </a:cubicBezTo>
                  <a:cubicBezTo>
                    <a:pt x="36" y="47"/>
                    <a:pt x="35" y="42"/>
                    <a:pt x="34" y="36"/>
                  </a:cubicBezTo>
                  <a:cubicBezTo>
                    <a:pt x="34" y="34"/>
                    <a:pt x="34" y="32"/>
                    <a:pt x="34" y="31"/>
                  </a:cubicBezTo>
                  <a:cubicBezTo>
                    <a:pt x="33" y="25"/>
                    <a:pt x="33" y="19"/>
                    <a:pt x="33" y="1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2" y="2"/>
                    <a:pt x="31" y="1"/>
                    <a:pt x="30" y="0"/>
                  </a:cubicBezTo>
                  <a:cubicBezTo>
                    <a:pt x="25" y="0"/>
                    <a:pt x="20" y="0"/>
                    <a:pt x="15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" name="Freeform 492"/>
            <p:cNvSpPr>
              <a:spLocks noChangeArrowheads="1"/>
            </p:cNvSpPr>
            <p:nvPr/>
          </p:nvSpPr>
          <p:spPr bwMode="auto">
            <a:xfrm>
              <a:off x="2068659" y="1769675"/>
              <a:ext cx="365228" cy="380204"/>
            </a:xfrm>
            <a:custGeom>
              <a:avLst/>
              <a:gdLst>
                <a:gd name="T0" fmla="*/ 27 w 152"/>
                <a:gd name="T1" fmla="*/ 0 h 164"/>
                <a:gd name="T2" fmla="*/ 25 w 152"/>
                <a:gd name="T3" fmla="*/ 2 h 164"/>
                <a:gd name="T4" fmla="*/ 15 w 152"/>
                <a:gd name="T5" fmla="*/ 52 h 164"/>
                <a:gd name="T6" fmla="*/ 0 w 152"/>
                <a:gd name="T7" fmla="*/ 152 h 164"/>
                <a:gd name="T8" fmla="*/ 0 w 152"/>
                <a:gd name="T9" fmla="*/ 154 h 164"/>
                <a:gd name="T10" fmla="*/ 2 w 152"/>
                <a:gd name="T11" fmla="*/ 155 h 164"/>
                <a:gd name="T12" fmla="*/ 45 w 152"/>
                <a:gd name="T13" fmla="*/ 159 h 164"/>
                <a:gd name="T14" fmla="*/ 101 w 152"/>
                <a:gd name="T15" fmla="*/ 164 h 164"/>
                <a:gd name="T16" fmla="*/ 124 w 152"/>
                <a:gd name="T17" fmla="*/ 162 h 164"/>
                <a:gd name="T18" fmla="*/ 126 w 152"/>
                <a:gd name="T19" fmla="*/ 160 h 164"/>
                <a:gd name="T20" fmla="*/ 149 w 152"/>
                <a:gd name="T21" fmla="*/ 11 h 164"/>
                <a:gd name="T22" fmla="*/ 147 w 152"/>
                <a:gd name="T23" fmla="*/ 10 h 164"/>
                <a:gd name="T24" fmla="*/ 97 w 152"/>
                <a:gd name="T25" fmla="*/ 6 h 164"/>
                <a:gd name="T26" fmla="*/ 96 w 152"/>
                <a:gd name="T27" fmla="*/ 6 h 164"/>
                <a:gd name="T28" fmla="*/ 97 w 152"/>
                <a:gd name="T29" fmla="*/ 12 h 164"/>
                <a:gd name="T30" fmla="*/ 144 w 152"/>
                <a:gd name="T31" fmla="*/ 15 h 164"/>
                <a:gd name="T32" fmla="*/ 121 w 152"/>
                <a:gd name="T33" fmla="*/ 157 h 164"/>
                <a:gd name="T34" fmla="*/ 101 w 152"/>
                <a:gd name="T35" fmla="*/ 158 h 164"/>
                <a:gd name="T36" fmla="*/ 46 w 152"/>
                <a:gd name="T37" fmla="*/ 154 h 164"/>
                <a:gd name="T38" fmla="*/ 5 w 152"/>
                <a:gd name="T39" fmla="*/ 150 h 164"/>
                <a:gd name="T40" fmla="*/ 21 w 152"/>
                <a:gd name="T41" fmla="*/ 53 h 164"/>
                <a:gd name="T42" fmla="*/ 30 w 152"/>
                <a:gd name="T43" fmla="*/ 3 h 164"/>
                <a:gd name="T44" fmla="*/ 32 w 152"/>
                <a:gd name="T45" fmla="*/ 5 h 164"/>
                <a:gd name="T46" fmla="*/ 76 w 152"/>
                <a:gd name="T47" fmla="*/ 11 h 164"/>
                <a:gd name="T48" fmla="*/ 75 w 152"/>
                <a:gd name="T49" fmla="*/ 6 h 164"/>
                <a:gd name="T50" fmla="*/ 33 w 152"/>
                <a:gd name="T51" fmla="*/ 0 h 164"/>
                <a:gd name="T52" fmla="*/ 33 w 152"/>
                <a:gd name="T53" fmla="*/ 0 h 164"/>
                <a:gd name="T54" fmla="*/ 30 w 152"/>
                <a:gd name="T55" fmla="*/ 2 h 164"/>
                <a:gd name="T56" fmla="*/ 30 w 152"/>
                <a:gd name="T57" fmla="*/ 2 h 164"/>
                <a:gd name="T58" fmla="*/ 28 w 152"/>
                <a:gd name="T59" fmla="*/ 0 h 164"/>
                <a:gd name="T60" fmla="*/ 27 w 152"/>
                <a:gd name="T61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2" h="164">
                  <a:moveTo>
                    <a:pt x="27" y="0"/>
                  </a:moveTo>
                  <a:cubicBezTo>
                    <a:pt x="26" y="0"/>
                    <a:pt x="25" y="1"/>
                    <a:pt x="25" y="2"/>
                  </a:cubicBezTo>
                  <a:cubicBezTo>
                    <a:pt x="22" y="18"/>
                    <a:pt x="19" y="35"/>
                    <a:pt x="15" y="52"/>
                  </a:cubicBezTo>
                  <a:cubicBezTo>
                    <a:pt x="9" y="85"/>
                    <a:pt x="2" y="120"/>
                    <a:pt x="0" y="152"/>
                  </a:cubicBezTo>
                  <a:cubicBezTo>
                    <a:pt x="0" y="152"/>
                    <a:pt x="0" y="153"/>
                    <a:pt x="0" y="154"/>
                  </a:cubicBezTo>
                  <a:cubicBezTo>
                    <a:pt x="1" y="154"/>
                    <a:pt x="2" y="155"/>
                    <a:pt x="2" y="155"/>
                  </a:cubicBezTo>
                  <a:cubicBezTo>
                    <a:pt x="16" y="155"/>
                    <a:pt x="30" y="157"/>
                    <a:pt x="45" y="159"/>
                  </a:cubicBezTo>
                  <a:cubicBezTo>
                    <a:pt x="64" y="161"/>
                    <a:pt x="83" y="164"/>
                    <a:pt x="101" y="164"/>
                  </a:cubicBezTo>
                  <a:cubicBezTo>
                    <a:pt x="109" y="164"/>
                    <a:pt x="117" y="163"/>
                    <a:pt x="124" y="162"/>
                  </a:cubicBezTo>
                  <a:cubicBezTo>
                    <a:pt x="125" y="162"/>
                    <a:pt x="126" y="161"/>
                    <a:pt x="126" y="160"/>
                  </a:cubicBezTo>
                  <a:cubicBezTo>
                    <a:pt x="127" y="159"/>
                    <a:pt x="152" y="15"/>
                    <a:pt x="149" y="11"/>
                  </a:cubicBezTo>
                  <a:cubicBezTo>
                    <a:pt x="148" y="11"/>
                    <a:pt x="148" y="10"/>
                    <a:pt x="147" y="10"/>
                  </a:cubicBezTo>
                  <a:cubicBezTo>
                    <a:pt x="131" y="7"/>
                    <a:pt x="114" y="7"/>
                    <a:pt x="97" y="6"/>
                  </a:cubicBezTo>
                  <a:cubicBezTo>
                    <a:pt x="97" y="6"/>
                    <a:pt x="97" y="6"/>
                    <a:pt x="96" y="6"/>
                  </a:cubicBezTo>
                  <a:cubicBezTo>
                    <a:pt x="97" y="8"/>
                    <a:pt x="97" y="10"/>
                    <a:pt x="97" y="12"/>
                  </a:cubicBezTo>
                  <a:cubicBezTo>
                    <a:pt x="113" y="12"/>
                    <a:pt x="129" y="13"/>
                    <a:pt x="144" y="15"/>
                  </a:cubicBezTo>
                  <a:cubicBezTo>
                    <a:pt x="143" y="30"/>
                    <a:pt x="124" y="141"/>
                    <a:pt x="121" y="157"/>
                  </a:cubicBezTo>
                  <a:cubicBezTo>
                    <a:pt x="115" y="158"/>
                    <a:pt x="108" y="158"/>
                    <a:pt x="101" y="158"/>
                  </a:cubicBezTo>
                  <a:cubicBezTo>
                    <a:pt x="83" y="158"/>
                    <a:pt x="64" y="156"/>
                    <a:pt x="46" y="154"/>
                  </a:cubicBezTo>
                  <a:cubicBezTo>
                    <a:pt x="32" y="152"/>
                    <a:pt x="18" y="150"/>
                    <a:pt x="5" y="150"/>
                  </a:cubicBezTo>
                  <a:cubicBezTo>
                    <a:pt x="8" y="118"/>
                    <a:pt x="14" y="85"/>
                    <a:pt x="21" y="53"/>
                  </a:cubicBezTo>
                  <a:cubicBezTo>
                    <a:pt x="24" y="36"/>
                    <a:pt x="27" y="19"/>
                    <a:pt x="30" y="3"/>
                  </a:cubicBezTo>
                  <a:cubicBezTo>
                    <a:pt x="30" y="4"/>
                    <a:pt x="31" y="5"/>
                    <a:pt x="32" y="5"/>
                  </a:cubicBezTo>
                  <a:cubicBezTo>
                    <a:pt x="46" y="9"/>
                    <a:pt x="61" y="10"/>
                    <a:pt x="76" y="11"/>
                  </a:cubicBezTo>
                  <a:cubicBezTo>
                    <a:pt x="76" y="9"/>
                    <a:pt x="76" y="8"/>
                    <a:pt x="75" y="6"/>
                  </a:cubicBezTo>
                  <a:cubicBezTo>
                    <a:pt x="61" y="5"/>
                    <a:pt x="46" y="4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1" y="0"/>
                    <a:pt x="30" y="0"/>
                    <a:pt x="30" y="2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0" y="1"/>
                    <a:pt x="29" y="0"/>
                    <a:pt x="28" y="0"/>
                  </a:cubicBezTo>
                  <a:cubicBezTo>
                    <a:pt x="28" y="0"/>
                    <a:pt x="28" y="0"/>
                    <a:pt x="27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Freeform 493"/>
            <p:cNvSpPr>
              <a:spLocks noChangeArrowheads="1"/>
            </p:cNvSpPr>
            <p:nvPr/>
          </p:nvSpPr>
          <p:spPr bwMode="auto">
            <a:xfrm>
              <a:off x="2259044" y="1724651"/>
              <a:ext cx="31083" cy="75040"/>
            </a:xfrm>
            <a:custGeom>
              <a:avLst/>
              <a:gdLst>
                <a:gd name="T0" fmla="*/ 7 w 13"/>
                <a:gd name="T1" fmla="*/ 0 h 32"/>
                <a:gd name="T2" fmla="*/ 0 w 13"/>
                <a:gd name="T3" fmla="*/ 1 h 32"/>
                <a:gd name="T4" fmla="*/ 1 w 13"/>
                <a:gd name="T5" fmla="*/ 14 h 32"/>
                <a:gd name="T6" fmla="*/ 2 w 13"/>
                <a:gd name="T7" fmla="*/ 31 h 32"/>
                <a:gd name="T8" fmla="*/ 2 w 13"/>
                <a:gd name="T9" fmla="*/ 32 h 32"/>
                <a:gd name="T10" fmla="*/ 7 w 13"/>
                <a:gd name="T11" fmla="*/ 32 h 32"/>
                <a:gd name="T12" fmla="*/ 7 w 13"/>
                <a:gd name="T13" fmla="*/ 32 h 32"/>
                <a:gd name="T14" fmla="*/ 8 w 13"/>
                <a:gd name="T15" fmla="*/ 32 h 32"/>
                <a:gd name="T16" fmla="*/ 13 w 13"/>
                <a:gd name="T17" fmla="*/ 32 h 32"/>
                <a:gd name="T18" fmla="*/ 12 w 13"/>
                <a:gd name="T19" fmla="*/ 16 h 32"/>
                <a:gd name="T20" fmla="*/ 13 w 13"/>
                <a:gd name="T21" fmla="*/ 1 h 32"/>
                <a:gd name="T22" fmla="*/ 7 w 13"/>
                <a:gd name="T2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" h="32">
                  <a:moveTo>
                    <a:pt x="7" y="0"/>
                  </a:moveTo>
                  <a:cubicBezTo>
                    <a:pt x="4" y="0"/>
                    <a:pt x="2" y="1"/>
                    <a:pt x="0" y="1"/>
                  </a:cubicBezTo>
                  <a:cubicBezTo>
                    <a:pt x="0" y="5"/>
                    <a:pt x="0" y="10"/>
                    <a:pt x="1" y="14"/>
                  </a:cubicBezTo>
                  <a:cubicBezTo>
                    <a:pt x="1" y="20"/>
                    <a:pt x="2" y="25"/>
                    <a:pt x="2" y="31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4" y="32"/>
                    <a:pt x="5" y="32"/>
                    <a:pt x="7" y="32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10" y="32"/>
                    <a:pt x="12" y="32"/>
                    <a:pt x="13" y="32"/>
                  </a:cubicBezTo>
                  <a:cubicBezTo>
                    <a:pt x="12" y="27"/>
                    <a:pt x="12" y="22"/>
                    <a:pt x="12" y="16"/>
                  </a:cubicBezTo>
                  <a:cubicBezTo>
                    <a:pt x="12" y="11"/>
                    <a:pt x="12" y="6"/>
                    <a:pt x="13" y="1"/>
                  </a:cubicBezTo>
                  <a:cubicBezTo>
                    <a:pt x="11" y="1"/>
                    <a:pt x="9" y="0"/>
                    <a:pt x="7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" name="Freeform 494"/>
            <p:cNvSpPr>
              <a:spLocks noEditPoints="1" noChangeArrowheads="1"/>
            </p:cNvSpPr>
            <p:nvPr/>
          </p:nvSpPr>
          <p:spPr bwMode="auto">
            <a:xfrm>
              <a:off x="2243502" y="1713395"/>
              <a:ext cx="63462" cy="100054"/>
            </a:xfrm>
            <a:custGeom>
              <a:avLst/>
              <a:gdLst>
                <a:gd name="T0" fmla="*/ 13 w 26"/>
                <a:gd name="T1" fmla="*/ 37 h 43"/>
                <a:gd name="T2" fmla="*/ 8 w 26"/>
                <a:gd name="T3" fmla="*/ 37 h 43"/>
                <a:gd name="T4" fmla="*/ 8 w 26"/>
                <a:gd name="T5" fmla="*/ 36 h 43"/>
                <a:gd name="T6" fmla="*/ 7 w 26"/>
                <a:gd name="T7" fmla="*/ 19 h 43"/>
                <a:gd name="T8" fmla="*/ 6 w 26"/>
                <a:gd name="T9" fmla="*/ 6 h 43"/>
                <a:gd name="T10" fmla="*/ 13 w 26"/>
                <a:gd name="T11" fmla="*/ 5 h 43"/>
                <a:gd name="T12" fmla="*/ 19 w 26"/>
                <a:gd name="T13" fmla="*/ 6 h 43"/>
                <a:gd name="T14" fmla="*/ 18 w 26"/>
                <a:gd name="T15" fmla="*/ 21 h 43"/>
                <a:gd name="T16" fmla="*/ 19 w 26"/>
                <a:gd name="T17" fmla="*/ 37 h 43"/>
                <a:gd name="T18" fmla="*/ 14 w 26"/>
                <a:gd name="T19" fmla="*/ 37 h 43"/>
                <a:gd name="T20" fmla="*/ 13 w 26"/>
                <a:gd name="T21" fmla="*/ 37 h 43"/>
                <a:gd name="T22" fmla="*/ 13 w 26"/>
                <a:gd name="T23" fmla="*/ 37 h 43"/>
                <a:gd name="T24" fmla="*/ 13 w 26"/>
                <a:gd name="T25" fmla="*/ 0 h 43"/>
                <a:gd name="T26" fmla="*/ 2 w 26"/>
                <a:gd name="T27" fmla="*/ 1 h 43"/>
                <a:gd name="T28" fmla="*/ 0 w 26"/>
                <a:gd name="T29" fmla="*/ 4 h 43"/>
                <a:gd name="T30" fmla="*/ 0 w 26"/>
                <a:gd name="T31" fmla="*/ 4 h 43"/>
                <a:gd name="T32" fmla="*/ 2 w 26"/>
                <a:gd name="T33" fmla="*/ 20 h 43"/>
                <a:gd name="T34" fmla="*/ 2 w 26"/>
                <a:gd name="T35" fmla="*/ 30 h 43"/>
                <a:gd name="T36" fmla="*/ 3 w 26"/>
                <a:gd name="T37" fmla="*/ 35 h 43"/>
                <a:gd name="T38" fmla="*/ 3 w 26"/>
                <a:gd name="T39" fmla="*/ 36 h 43"/>
                <a:gd name="T40" fmla="*/ 3 w 26"/>
                <a:gd name="T41" fmla="*/ 39 h 43"/>
                <a:gd name="T42" fmla="*/ 3 w 26"/>
                <a:gd name="T43" fmla="*/ 39 h 43"/>
                <a:gd name="T44" fmla="*/ 3 w 26"/>
                <a:gd name="T45" fmla="*/ 41 h 43"/>
                <a:gd name="T46" fmla="*/ 4 w 26"/>
                <a:gd name="T47" fmla="*/ 41 h 43"/>
                <a:gd name="T48" fmla="*/ 5 w 26"/>
                <a:gd name="T49" fmla="*/ 42 h 43"/>
                <a:gd name="T50" fmla="*/ 5 w 26"/>
                <a:gd name="T51" fmla="*/ 42 h 43"/>
                <a:gd name="T52" fmla="*/ 5 w 26"/>
                <a:gd name="T53" fmla="*/ 42 h 43"/>
                <a:gd name="T54" fmla="*/ 5 w 26"/>
                <a:gd name="T55" fmla="*/ 42 h 43"/>
                <a:gd name="T56" fmla="*/ 13 w 26"/>
                <a:gd name="T57" fmla="*/ 42 h 43"/>
                <a:gd name="T58" fmla="*/ 13 w 26"/>
                <a:gd name="T59" fmla="*/ 42 h 43"/>
                <a:gd name="T60" fmla="*/ 14 w 26"/>
                <a:gd name="T61" fmla="*/ 42 h 43"/>
                <a:gd name="T62" fmla="*/ 22 w 26"/>
                <a:gd name="T63" fmla="*/ 43 h 43"/>
                <a:gd name="T64" fmla="*/ 23 w 26"/>
                <a:gd name="T65" fmla="*/ 43 h 43"/>
                <a:gd name="T66" fmla="*/ 25 w 26"/>
                <a:gd name="T67" fmla="*/ 42 h 43"/>
                <a:gd name="T68" fmla="*/ 25 w 26"/>
                <a:gd name="T69" fmla="*/ 40 h 43"/>
                <a:gd name="T70" fmla="*/ 24 w 26"/>
                <a:gd name="T71" fmla="*/ 36 h 43"/>
                <a:gd name="T72" fmla="*/ 23 w 26"/>
                <a:gd name="T73" fmla="*/ 30 h 43"/>
                <a:gd name="T74" fmla="*/ 25 w 26"/>
                <a:gd name="T75" fmla="*/ 4 h 43"/>
                <a:gd name="T76" fmla="*/ 23 w 26"/>
                <a:gd name="T77" fmla="*/ 1 h 43"/>
                <a:gd name="T78" fmla="*/ 13 w 26"/>
                <a:gd name="T7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6" h="43">
                  <a:moveTo>
                    <a:pt x="13" y="37"/>
                  </a:moveTo>
                  <a:cubicBezTo>
                    <a:pt x="11" y="37"/>
                    <a:pt x="10" y="37"/>
                    <a:pt x="8" y="37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0"/>
                    <a:pt x="7" y="25"/>
                    <a:pt x="7" y="19"/>
                  </a:cubicBezTo>
                  <a:cubicBezTo>
                    <a:pt x="6" y="15"/>
                    <a:pt x="6" y="10"/>
                    <a:pt x="6" y="6"/>
                  </a:cubicBezTo>
                  <a:cubicBezTo>
                    <a:pt x="8" y="6"/>
                    <a:pt x="10" y="5"/>
                    <a:pt x="13" y="5"/>
                  </a:cubicBezTo>
                  <a:cubicBezTo>
                    <a:pt x="15" y="5"/>
                    <a:pt x="17" y="6"/>
                    <a:pt x="19" y="6"/>
                  </a:cubicBezTo>
                  <a:cubicBezTo>
                    <a:pt x="18" y="11"/>
                    <a:pt x="18" y="16"/>
                    <a:pt x="18" y="21"/>
                  </a:cubicBezTo>
                  <a:cubicBezTo>
                    <a:pt x="18" y="27"/>
                    <a:pt x="18" y="32"/>
                    <a:pt x="19" y="37"/>
                  </a:cubicBezTo>
                  <a:cubicBezTo>
                    <a:pt x="18" y="37"/>
                    <a:pt x="16" y="37"/>
                    <a:pt x="14" y="37"/>
                  </a:cubicBezTo>
                  <a:cubicBezTo>
                    <a:pt x="14" y="37"/>
                    <a:pt x="14" y="37"/>
                    <a:pt x="13" y="37"/>
                  </a:cubicBezTo>
                  <a:cubicBezTo>
                    <a:pt x="13" y="37"/>
                    <a:pt x="13" y="37"/>
                    <a:pt x="13" y="37"/>
                  </a:cubicBezTo>
                  <a:moveTo>
                    <a:pt x="13" y="0"/>
                  </a:moveTo>
                  <a:cubicBezTo>
                    <a:pt x="9" y="0"/>
                    <a:pt x="5" y="0"/>
                    <a:pt x="2" y="1"/>
                  </a:cubicBezTo>
                  <a:cubicBezTo>
                    <a:pt x="1" y="2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9"/>
                    <a:pt x="1" y="15"/>
                    <a:pt x="2" y="20"/>
                  </a:cubicBezTo>
                  <a:cubicBezTo>
                    <a:pt x="2" y="23"/>
                    <a:pt x="2" y="26"/>
                    <a:pt x="2" y="30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3" y="35"/>
                    <a:pt x="3" y="36"/>
                    <a:pt x="3" y="36"/>
                  </a:cubicBezTo>
                  <a:cubicBezTo>
                    <a:pt x="3" y="37"/>
                    <a:pt x="3" y="38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40"/>
                    <a:pt x="3" y="40"/>
                    <a:pt x="3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8" y="42"/>
                    <a:pt x="10" y="42"/>
                    <a:pt x="13" y="42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7" y="42"/>
                    <a:pt x="20" y="42"/>
                    <a:pt x="22" y="43"/>
                  </a:cubicBezTo>
                  <a:cubicBezTo>
                    <a:pt x="22" y="43"/>
                    <a:pt x="23" y="43"/>
                    <a:pt x="23" y="43"/>
                  </a:cubicBezTo>
                  <a:cubicBezTo>
                    <a:pt x="24" y="43"/>
                    <a:pt x="24" y="43"/>
                    <a:pt x="25" y="42"/>
                  </a:cubicBezTo>
                  <a:cubicBezTo>
                    <a:pt x="25" y="42"/>
                    <a:pt x="26" y="41"/>
                    <a:pt x="25" y="40"/>
                  </a:cubicBezTo>
                  <a:cubicBezTo>
                    <a:pt x="25" y="39"/>
                    <a:pt x="25" y="37"/>
                    <a:pt x="24" y="36"/>
                  </a:cubicBezTo>
                  <a:cubicBezTo>
                    <a:pt x="24" y="34"/>
                    <a:pt x="24" y="32"/>
                    <a:pt x="23" y="30"/>
                  </a:cubicBezTo>
                  <a:cubicBezTo>
                    <a:pt x="22" y="22"/>
                    <a:pt x="23" y="13"/>
                    <a:pt x="25" y="4"/>
                  </a:cubicBezTo>
                  <a:cubicBezTo>
                    <a:pt x="25" y="3"/>
                    <a:pt x="24" y="2"/>
                    <a:pt x="23" y="1"/>
                  </a:cubicBezTo>
                  <a:cubicBezTo>
                    <a:pt x="20" y="0"/>
                    <a:pt x="17" y="0"/>
                    <a:pt x="1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" name="Freeform 495"/>
            <p:cNvSpPr>
              <a:spLocks noChangeArrowheads="1"/>
            </p:cNvSpPr>
            <p:nvPr/>
          </p:nvSpPr>
          <p:spPr bwMode="auto">
            <a:xfrm>
              <a:off x="2141187" y="1837211"/>
              <a:ext cx="233125" cy="30016"/>
            </a:xfrm>
            <a:custGeom>
              <a:avLst/>
              <a:gdLst>
                <a:gd name="T0" fmla="*/ 16 w 97"/>
                <a:gd name="T1" fmla="*/ 0 h 13"/>
                <a:gd name="T2" fmla="*/ 1 w 97"/>
                <a:gd name="T3" fmla="*/ 4 h 13"/>
                <a:gd name="T4" fmla="*/ 0 w 97"/>
                <a:gd name="T5" fmla="*/ 8 h 13"/>
                <a:gd name="T6" fmla="*/ 3 w 97"/>
                <a:gd name="T7" fmla="*/ 9 h 13"/>
                <a:gd name="T8" fmla="*/ 4 w 97"/>
                <a:gd name="T9" fmla="*/ 8 h 13"/>
                <a:gd name="T10" fmla="*/ 16 w 97"/>
                <a:gd name="T11" fmla="*/ 5 h 13"/>
                <a:gd name="T12" fmla="*/ 37 w 97"/>
                <a:gd name="T13" fmla="*/ 9 h 13"/>
                <a:gd name="T14" fmla="*/ 51 w 97"/>
                <a:gd name="T15" fmla="*/ 11 h 13"/>
                <a:gd name="T16" fmla="*/ 54 w 97"/>
                <a:gd name="T17" fmla="*/ 12 h 13"/>
                <a:gd name="T18" fmla="*/ 74 w 97"/>
                <a:gd name="T19" fmla="*/ 11 h 13"/>
                <a:gd name="T20" fmla="*/ 76 w 97"/>
                <a:gd name="T21" fmla="*/ 11 h 13"/>
                <a:gd name="T22" fmla="*/ 82 w 97"/>
                <a:gd name="T23" fmla="*/ 12 h 13"/>
                <a:gd name="T24" fmla="*/ 87 w 97"/>
                <a:gd name="T25" fmla="*/ 13 h 13"/>
                <a:gd name="T26" fmla="*/ 96 w 97"/>
                <a:gd name="T27" fmla="*/ 5 h 13"/>
                <a:gd name="T28" fmla="*/ 95 w 97"/>
                <a:gd name="T29" fmla="*/ 1 h 13"/>
                <a:gd name="T30" fmla="*/ 94 w 97"/>
                <a:gd name="T31" fmla="*/ 1 h 13"/>
                <a:gd name="T32" fmla="*/ 92 w 97"/>
                <a:gd name="T33" fmla="*/ 2 h 13"/>
                <a:gd name="T34" fmla="*/ 86 w 97"/>
                <a:gd name="T35" fmla="*/ 8 h 13"/>
                <a:gd name="T36" fmla="*/ 83 w 97"/>
                <a:gd name="T37" fmla="*/ 7 h 13"/>
                <a:gd name="T38" fmla="*/ 76 w 97"/>
                <a:gd name="T39" fmla="*/ 5 h 13"/>
                <a:gd name="T40" fmla="*/ 73 w 97"/>
                <a:gd name="T41" fmla="*/ 6 h 13"/>
                <a:gd name="T42" fmla="*/ 54 w 97"/>
                <a:gd name="T43" fmla="*/ 6 h 13"/>
                <a:gd name="T44" fmla="*/ 51 w 97"/>
                <a:gd name="T45" fmla="*/ 6 h 13"/>
                <a:gd name="T46" fmla="*/ 38 w 97"/>
                <a:gd name="T47" fmla="*/ 4 h 13"/>
                <a:gd name="T48" fmla="*/ 16 w 97"/>
                <a:gd name="T4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7" h="13">
                  <a:moveTo>
                    <a:pt x="16" y="0"/>
                  </a:moveTo>
                  <a:cubicBezTo>
                    <a:pt x="11" y="0"/>
                    <a:pt x="5" y="1"/>
                    <a:pt x="1" y="4"/>
                  </a:cubicBezTo>
                  <a:cubicBezTo>
                    <a:pt x="0" y="5"/>
                    <a:pt x="0" y="7"/>
                    <a:pt x="0" y="8"/>
                  </a:cubicBezTo>
                  <a:cubicBezTo>
                    <a:pt x="1" y="9"/>
                    <a:pt x="2" y="9"/>
                    <a:pt x="3" y="9"/>
                  </a:cubicBezTo>
                  <a:cubicBezTo>
                    <a:pt x="3" y="9"/>
                    <a:pt x="4" y="9"/>
                    <a:pt x="4" y="8"/>
                  </a:cubicBezTo>
                  <a:cubicBezTo>
                    <a:pt x="7" y="6"/>
                    <a:pt x="12" y="5"/>
                    <a:pt x="16" y="5"/>
                  </a:cubicBezTo>
                  <a:cubicBezTo>
                    <a:pt x="23" y="5"/>
                    <a:pt x="30" y="7"/>
                    <a:pt x="37" y="9"/>
                  </a:cubicBezTo>
                  <a:cubicBezTo>
                    <a:pt x="42" y="10"/>
                    <a:pt x="47" y="11"/>
                    <a:pt x="51" y="11"/>
                  </a:cubicBezTo>
                  <a:cubicBezTo>
                    <a:pt x="51" y="12"/>
                    <a:pt x="52" y="12"/>
                    <a:pt x="54" y="12"/>
                  </a:cubicBezTo>
                  <a:cubicBezTo>
                    <a:pt x="60" y="12"/>
                    <a:pt x="72" y="11"/>
                    <a:pt x="74" y="11"/>
                  </a:cubicBezTo>
                  <a:cubicBezTo>
                    <a:pt x="75" y="11"/>
                    <a:pt x="75" y="11"/>
                    <a:pt x="76" y="11"/>
                  </a:cubicBezTo>
                  <a:cubicBezTo>
                    <a:pt x="78" y="11"/>
                    <a:pt x="80" y="11"/>
                    <a:pt x="82" y="12"/>
                  </a:cubicBezTo>
                  <a:cubicBezTo>
                    <a:pt x="83" y="12"/>
                    <a:pt x="85" y="13"/>
                    <a:pt x="87" y="13"/>
                  </a:cubicBezTo>
                  <a:cubicBezTo>
                    <a:pt x="90" y="13"/>
                    <a:pt x="93" y="11"/>
                    <a:pt x="96" y="5"/>
                  </a:cubicBezTo>
                  <a:cubicBezTo>
                    <a:pt x="97" y="4"/>
                    <a:pt x="97" y="2"/>
                    <a:pt x="95" y="1"/>
                  </a:cubicBezTo>
                  <a:cubicBezTo>
                    <a:pt x="95" y="1"/>
                    <a:pt x="94" y="1"/>
                    <a:pt x="94" y="1"/>
                  </a:cubicBezTo>
                  <a:cubicBezTo>
                    <a:pt x="93" y="1"/>
                    <a:pt x="92" y="2"/>
                    <a:pt x="92" y="2"/>
                  </a:cubicBezTo>
                  <a:cubicBezTo>
                    <a:pt x="89" y="6"/>
                    <a:pt x="88" y="8"/>
                    <a:pt x="86" y="8"/>
                  </a:cubicBezTo>
                  <a:cubicBezTo>
                    <a:pt x="85" y="8"/>
                    <a:pt x="85" y="7"/>
                    <a:pt x="83" y="7"/>
                  </a:cubicBezTo>
                  <a:cubicBezTo>
                    <a:pt x="81" y="6"/>
                    <a:pt x="79" y="5"/>
                    <a:pt x="76" y="5"/>
                  </a:cubicBezTo>
                  <a:cubicBezTo>
                    <a:pt x="75" y="5"/>
                    <a:pt x="74" y="5"/>
                    <a:pt x="73" y="6"/>
                  </a:cubicBezTo>
                  <a:cubicBezTo>
                    <a:pt x="72" y="6"/>
                    <a:pt x="60" y="6"/>
                    <a:pt x="54" y="6"/>
                  </a:cubicBezTo>
                  <a:cubicBezTo>
                    <a:pt x="53" y="6"/>
                    <a:pt x="52" y="6"/>
                    <a:pt x="51" y="6"/>
                  </a:cubicBezTo>
                  <a:cubicBezTo>
                    <a:pt x="47" y="6"/>
                    <a:pt x="43" y="5"/>
                    <a:pt x="38" y="4"/>
                  </a:cubicBezTo>
                  <a:cubicBezTo>
                    <a:pt x="31" y="2"/>
                    <a:pt x="23" y="0"/>
                    <a:pt x="16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" name="Freeform 496"/>
            <p:cNvSpPr>
              <a:spLocks noChangeArrowheads="1"/>
            </p:cNvSpPr>
            <p:nvPr/>
          </p:nvSpPr>
          <p:spPr bwMode="auto">
            <a:xfrm>
              <a:off x="2145072" y="1932262"/>
              <a:ext cx="204632" cy="43774"/>
            </a:xfrm>
            <a:custGeom>
              <a:avLst/>
              <a:gdLst>
                <a:gd name="T0" fmla="*/ 10 w 85"/>
                <a:gd name="T1" fmla="*/ 0 h 19"/>
                <a:gd name="T2" fmla="*/ 2 w 85"/>
                <a:gd name="T3" fmla="*/ 4 h 19"/>
                <a:gd name="T4" fmla="*/ 1 w 85"/>
                <a:gd name="T5" fmla="*/ 8 h 19"/>
                <a:gd name="T6" fmla="*/ 3 w 85"/>
                <a:gd name="T7" fmla="*/ 9 h 19"/>
                <a:gd name="T8" fmla="*/ 5 w 85"/>
                <a:gd name="T9" fmla="*/ 8 h 19"/>
                <a:gd name="T10" fmla="*/ 10 w 85"/>
                <a:gd name="T11" fmla="*/ 6 h 19"/>
                <a:gd name="T12" fmla="*/ 20 w 85"/>
                <a:gd name="T13" fmla="*/ 11 h 19"/>
                <a:gd name="T14" fmla="*/ 35 w 85"/>
                <a:gd name="T15" fmla="*/ 19 h 19"/>
                <a:gd name="T16" fmla="*/ 40 w 85"/>
                <a:gd name="T17" fmla="*/ 19 h 19"/>
                <a:gd name="T18" fmla="*/ 61 w 85"/>
                <a:gd name="T19" fmla="*/ 16 h 19"/>
                <a:gd name="T20" fmla="*/ 82 w 85"/>
                <a:gd name="T21" fmla="*/ 14 h 19"/>
                <a:gd name="T22" fmla="*/ 85 w 85"/>
                <a:gd name="T23" fmla="*/ 11 h 19"/>
                <a:gd name="T24" fmla="*/ 82 w 85"/>
                <a:gd name="T25" fmla="*/ 8 h 19"/>
                <a:gd name="T26" fmla="*/ 82 w 85"/>
                <a:gd name="T27" fmla="*/ 8 h 19"/>
                <a:gd name="T28" fmla="*/ 60 w 85"/>
                <a:gd name="T29" fmla="*/ 11 h 19"/>
                <a:gd name="T30" fmla="*/ 40 w 85"/>
                <a:gd name="T31" fmla="*/ 14 h 19"/>
                <a:gd name="T32" fmla="*/ 36 w 85"/>
                <a:gd name="T33" fmla="*/ 14 h 19"/>
                <a:gd name="T34" fmla="*/ 24 w 85"/>
                <a:gd name="T35" fmla="*/ 7 h 19"/>
                <a:gd name="T36" fmla="*/ 10 w 85"/>
                <a:gd name="T3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5" h="19">
                  <a:moveTo>
                    <a:pt x="10" y="0"/>
                  </a:moveTo>
                  <a:cubicBezTo>
                    <a:pt x="8" y="0"/>
                    <a:pt x="5" y="1"/>
                    <a:pt x="2" y="4"/>
                  </a:cubicBezTo>
                  <a:cubicBezTo>
                    <a:pt x="0" y="5"/>
                    <a:pt x="0" y="6"/>
                    <a:pt x="1" y="8"/>
                  </a:cubicBezTo>
                  <a:cubicBezTo>
                    <a:pt x="1" y="8"/>
                    <a:pt x="2" y="9"/>
                    <a:pt x="3" y="9"/>
                  </a:cubicBezTo>
                  <a:cubicBezTo>
                    <a:pt x="4" y="9"/>
                    <a:pt x="4" y="8"/>
                    <a:pt x="5" y="8"/>
                  </a:cubicBezTo>
                  <a:cubicBezTo>
                    <a:pt x="7" y="6"/>
                    <a:pt x="9" y="6"/>
                    <a:pt x="10" y="6"/>
                  </a:cubicBezTo>
                  <a:cubicBezTo>
                    <a:pt x="13" y="6"/>
                    <a:pt x="16" y="8"/>
                    <a:pt x="20" y="11"/>
                  </a:cubicBezTo>
                  <a:cubicBezTo>
                    <a:pt x="24" y="14"/>
                    <a:pt x="29" y="18"/>
                    <a:pt x="35" y="19"/>
                  </a:cubicBezTo>
                  <a:cubicBezTo>
                    <a:pt x="36" y="19"/>
                    <a:pt x="38" y="19"/>
                    <a:pt x="40" y="19"/>
                  </a:cubicBezTo>
                  <a:cubicBezTo>
                    <a:pt x="46" y="19"/>
                    <a:pt x="54" y="18"/>
                    <a:pt x="61" y="16"/>
                  </a:cubicBezTo>
                  <a:cubicBezTo>
                    <a:pt x="69" y="15"/>
                    <a:pt x="76" y="14"/>
                    <a:pt x="82" y="14"/>
                  </a:cubicBezTo>
                  <a:cubicBezTo>
                    <a:pt x="83" y="14"/>
                    <a:pt x="85" y="13"/>
                    <a:pt x="85" y="11"/>
                  </a:cubicBezTo>
                  <a:cubicBezTo>
                    <a:pt x="85" y="10"/>
                    <a:pt x="83" y="8"/>
                    <a:pt x="82" y="8"/>
                  </a:cubicBezTo>
                  <a:cubicBezTo>
                    <a:pt x="82" y="8"/>
                    <a:pt x="82" y="8"/>
                    <a:pt x="82" y="8"/>
                  </a:cubicBezTo>
                  <a:cubicBezTo>
                    <a:pt x="75" y="8"/>
                    <a:pt x="68" y="10"/>
                    <a:pt x="60" y="11"/>
                  </a:cubicBezTo>
                  <a:cubicBezTo>
                    <a:pt x="53" y="13"/>
                    <a:pt x="46" y="14"/>
                    <a:pt x="40" y="14"/>
                  </a:cubicBezTo>
                  <a:cubicBezTo>
                    <a:pt x="38" y="14"/>
                    <a:pt x="37" y="14"/>
                    <a:pt x="36" y="14"/>
                  </a:cubicBezTo>
                  <a:cubicBezTo>
                    <a:pt x="31" y="13"/>
                    <a:pt x="27" y="10"/>
                    <a:pt x="24" y="7"/>
                  </a:cubicBezTo>
                  <a:cubicBezTo>
                    <a:pt x="20" y="4"/>
                    <a:pt x="15" y="0"/>
                    <a:pt x="10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" name="Freeform 497"/>
            <p:cNvSpPr>
              <a:spLocks noChangeArrowheads="1"/>
            </p:cNvSpPr>
            <p:nvPr/>
          </p:nvSpPr>
          <p:spPr bwMode="auto">
            <a:xfrm>
              <a:off x="2128236" y="2032316"/>
              <a:ext cx="111382" cy="32517"/>
            </a:xfrm>
            <a:custGeom>
              <a:avLst/>
              <a:gdLst>
                <a:gd name="T0" fmla="*/ 23 w 46"/>
                <a:gd name="T1" fmla="*/ 0 h 14"/>
                <a:gd name="T2" fmla="*/ 9 w 46"/>
                <a:gd name="T3" fmla="*/ 2 h 14"/>
                <a:gd name="T4" fmla="*/ 3 w 46"/>
                <a:gd name="T5" fmla="*/ 4 h 14"/>
                <a:gd name="T6" fmla="*/ 3 w 46"/>
                <a:gd name="T7" fmla="*/ 4 h 14"/>
                <a:gd name="T8" fmla="*/ 2 w 46"/>
                <a:gd name="T9" fmla="*/ 4 h 14"/>
                <a:gd name="T10" fmla="*/ 0 w 46"/>
                <a:gd name="T11" fmla="*/ 6 h 14"/>
                <a:gd name="T12" fmla="*/ 2 w 46"/>
                <a:gd name="T13" fmla="*/ 9 h 14"/>
                <a:gd name="T14" fmla="*/ 3 w 46"/>
                <a:gd name="T15" fmla="*/ 9 h 14"/>
                <a:gd name="T16" fmla="*/ 10 w 46"/>
                <a:gd name="T17" fmla="*/ 7 h 14"/>
                <a:gd name="T18" fmla="*/ 23 w 46"/>
                <a:gd name="T19" fmla="*/ 5 h 14"/>
                <a:gd name="T20" fmla="*/ 28 w 46"/>
                <a:gd name="T21" fmla="*/ 7 h 14"/>
                <a:gd name="T22" fmla="*/ 31 w 46"/>
                <a:gd name="T23" fmla="*/ 11 h 14"/>
                <a:gd name="T24" fmla="*/ 32 w 46"/>
                <a:gd name="T25" fmla="*/ 13 h 14"/>
                <a:gd name="T26" fmla="*/ 33 w 46"/>
                <a:gd name="T27" fmla="*/ 14 h 14"/>
                <a:gd name="T28" fmla="*/ 34 w 46"/>
                <a:gd name="T29" fmla="*/ 14 h 14"/>
                <a:gd name="T30" fmla="*/ 41 w 46"/>
                <a:gd name="T31" fmla="*/ 11 h 14"/>
                <a:gd name="T32" fmla="*/ 44 w 46"/>
                <a:gd name="T33" fmla="*/ 9 h 14"/>
                <a:gd name="T34" fmla="*/ 45 w 46"/>
                <a:gd name="T35" fmla="*/ 5 h 14"/>
                <a:gd name="T36" fmla="*/ 43 w 46"/>
                <a:gd name="T37" fmla="*/ 3 h 14"/>
                <a:gd name="T38" fmla="*/ 42 w 46"/>
                <a:gd name="T39" fmla="*/ 4 h 14"/>
                <a:gd name="T40" fmla="*/ 38 w 46"/>
                <a:gd name="T41" fmla="*/ 6 h 14"/>
                <a:gd name="T42" fmla="*/ 35 w 46"/>
                <a:gd name="T43" fmla="*/ 8 h 14"/>
                <a:gd name="T44" fmla="*/ 31 w 46"/>
                <a:gd name="T45" fmla="*/ 2 h 14"/>
                <a:gd name="T46" fmla="*/ 23 w 46"/>
                <a:gd name="T4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6" h="14">
                  <a:moveTo>
                    <a:pt x="23" y="0"/>
                  </a:moveTo>
                  <a:cubicBezTo>
                    <a:pt x="18" y="0"/>
                    <a:pt x="13" y="1"/>
                    <a:pt x="9" y="2"/>
                  </a:cubicBezTo>
                  <a:cubicBezTo>
                    <a:pt x="7" y="3"/>
                    <a:pt x="4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2" y="4"/>
                  </a:cubicBezTo>
                  <a:cubicBezTo>
                    <a:pt x="1" y="4"/>
                    <a:pt x="0" y="5"/>
                    <a:pt x="0" y="6"/>
                  </a:cubicBezTo>
                  <a:cubicBezTo>
                    <a:pt x="0" y="7"/>
                    <a:pt x="1" y="9"/>
                    <a:pt x="2" y="9"/>
                  </a:cubicBezTo>
                  <a:cubicBezTo>
                    <a:pt x="2" y="9"/>
                    <a:pt x="3" y="9"/>
                    <a:pt x="3" y="9"/>
                  </a:cubicBezTo>
                  <a:cubicBezTo>
                    <a:pt x="5" y="9"/>
                    <a:pt x="7" y="8"/>
                    <a:pt x="10" y="7"/>
                  </a:cubicBezTo>
                  <a:cubicBezTo>
                    <a:pt x="14" y="7"/>
                    <a:pt x="19" y="5"/>
                    <a:pt x="23" y="5"/>
                  </a:cubicBezTo>
                  <a:cubicBezTo>
                    <a:pt x="25" y="5"/>
                    <a:pt x="27" y="6"/>
                    <a:pt x="28" y="7"/>
                  </a:cubicBezTo>
                  <a:cubicBezTo>
                    <a:pt x="30" y="8"/>
                    <a:pt x="30" y="9"/>
                    <a:pt x="31" y="11"/>
                  </a:cubicBezTo>
                  <a:cubicBezTo>
                    <a:pt x="31" y="12"/>
                    <a:pt x="31" y="13"/>
                    <a:pt x="32" y="13"/>
                  </a:cubicBezTo>
                  <a:cubicBezTo>
                    <a:pt x="32" y="13"/>
                    <a:pt x="33" y="14"/>
                    <a:pt x="33" y="14"/>
                  </a:cubicBezTo>
                  <a:cubicBezTo>
                    <a:pt x="33" y="14"/>
                    <a:pt x="34" y="14"/>
                    <a:pt x="34" y="14"/>
                  </a:cubicBezTo>
                  <a:cubicBezTo>
                    <a:pt x="37" y="13"/>
                    <a:pt x="39" y="12"/>
                    <a:pt x="41" y="11"/>
                  </a:cubicBezTo>
                  <a:cubicBezTo>
                    <a:pt x="44" y="9"/>
                    <a:pt x="44" y="9"/>
                    <a:pt x="44" y="9"/>
                  </a:cubicBezTo>
                  <a:cubicBezTo>
                    <a:pt x="45" y="8"/>
                    <a:pt x="46" y="6"/>
                    <a:pt x="45" y="5"/>
                  </a:cubicBezTo>
                  <a:cubicBezTo>
                    <a:pt x="45" y="4"/>
                    <a:pt x="44" y="3"/>
                    <a:pt x="43" y="3"/>
                  </a:cubicBezTo>
                  <a:cubicBezTo>
                    <a:pt x="43" y="3"/>
                    <a:pt x="43" y="3"/>
                    <a:pt x="42" y="4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7" y="7"/>
                    <a:pt x="36" y="7"/>
                    <a:pt x="35" y="8"/>
                  </a:cubicBezTo>
                  <a:cubicBezTo>
                    <a:pt x="34" y="5"/>
                    <a:pt x="33" y="4"/>
                    <a:pt x="31" y="2"/>
                  </a:cubicBezTo>
                  <a:cubicBezTo>
                    <a:pt x="29" y="1"/>
                    <a:pt x="26" y="0"/>
                    <a:pt x="2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" name="Freeform 518"/>
            <p:cNvSpPr>
              <a:spLocks noChangeArrowheads="1"/>
            </p:cNvSpPr>
            <p:nvPr/>
          </p:nvSpPr>
          <p:spPr bwMode="auto">
            <a:xfrm>
              <a:off x="2082906" y="2496316"/>
              <a:ext cx="93250" cy="43774"/>
            </a:xfrm>
            <a:custGeom>
              <a:avLst/>
              <a:gdLst>
                <a:gd name="T0" fmla="*/ 34 w 39"/>
                <a:gd name="T1" fmla="*/ 0 h 19"/>
                <a:gd name="T2" fmla="*/ 30 w 39"/>
                <a:gd name="T3" fmla="*/ 1 h 19"/>
                <a:gd name="T4" fmla="*/ 2 w 39"/>
                <a:gd name="T5" fmla="*/ 14 h 19"/>
                <a:gd name="T6" fmla="*/ 1 w 39"/>
                <a:gd name="T7" fmla="*/ 15 h 19"/>
                <a:gd name="T8" fmla="*/ 1 w 39"/>
                <a:gd name="T9" fmla="*/ 18 h 19"/>
                <a:gd name="T10" fmla="*/ 3 w 39"/>
                <a:gd name="T11" fmla="*/ 19 h 19"/>
                <a:gd name="T12" fmla="*/ 5 w 39"/>
                <a:gd name="T13" fmla="*/ 19 h 19"/>
                <a:gd name="T14" fmla="*/ 10 w 39"/>
                <a:gd name="T15" fmla="*/ 15 h 19"/>
                <a:gd name="T16" fmla="*/ 34 w 39"/>
                <a:gd name="T17" fmla="*/ 5 h 19"/>
                <a:gd name="T18" fmla="*/ 36 w 39"/>
                <a:gd name="T19" fmla="*/ 5 h 19"/>
                <a:gd name="T20" fmla="*/ 38 w 39"/>
                <a:gd name="T21" fmla="*/ 1 h 19"/>
                <a:gd name="T22" fmla="*/ 38 w 39"/>
                <a:gd name="T23" fmla="*/ 1 h 19"/>
                <a:gd name="T24" fmla="*/ 36 w 39"/>
                <a:gd name="T25" fmla="*/ 1 h 19"/>
                <a:gd name="T26" fmla="*/ 34 w 39"/>
                <a:gd name="T2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" h="19">
                  <a:moveTo>
                    <a:pt x="34" y="0"/>
                  </a:moveTo>
                  <a:cubicBezTo>
                    <a:pt x="33" y="0"/>
                    <a:pt x="31" y="1"/>
                    <a:pt x="30" y="1"/>
                  </a:cubicBezTo>
                  <a:cubicBezTo>
                    <a:pt x="20" y="4"/>
                    <a:pt x="10" y="9"/>
                    <a:pt x="2" y="14"/>
                  </a:cubicBezTo>
                  <a:cubicBezTo>
                    <a:pt x="2" y="14"/>
                    <a:pt x="1" y="14"/>
                    <a:pt x="1" y="15"/>
                  </a:cubicBezTo>
                  <a:cubicBezTo>
                    <a:pt x="0" y="15"/>
                    <a:pt x="0" y="17"/>
                    <a:pt x="1" y="18"/>
                  </a:cubicBezTo>
                  <a:cubicBezTo>
                    <a:pt x="1" y="19"/>
                    <a:pt x="2" y="19"/>
                    <a:pt x="3" y="19"/>
                  </a:cubicBezTo>
                  <a:cubicBezTo>
                    <a:pt x="4" y="19"/>
                    <a:pt x="4" y="19"/>
                    <a:pt x="5" y="19"/>
                  </a:cubicBezTo>
                  <a:cubicBezTo>
                    <a:pt x="6" y="18"/>
                    <a:pt x="8" y="16"/>
                    <a:pt x="10" y="15"/>
                  </a:cubicBezTo>
                  <a:cubicBezTo>
                    <a:pt x="18" y="11"/>
                    <a:pt x="26" y="8"/>
                    <a:pt x="34" y="5"/>
                  </a:cubicBezTo>
                  <a:cubicBezTo>
                    <a:pt x="35" y="5"/>
                    <a:pt x="36" y="5"/>
                    <a:pt x="36" y="5"/>
                  </a:cubicBezTo>
                  <a:cubicBezTo>
                    <a:pt x="38" y="4"/>
                    <a:pt x="39" y="3"/>
                    <a:pt x="38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1"/>
                    <a:pt x="37" y="1"/>
                    <a:pt x="36" y="1"/>
                  </a:cubicBezTo>
                  <a:cubicBezTo>
                    <a:pt x="35" y="1"/>
                    <a:pt x="34" y="1"/>
                    <a:pt x="34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41" name="矩形 140"/>
          <p:cNvSpPr/>
          <p:nvPr/>
        </p:nvSpPr>
        <p:spPr>
          <a:xfrm>
            <a:off x="6725173" y="2221418"/>
            <a:ext cx="3663302" cy="181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  <a:cs typeface="+mn-ea"/>
                <a:sym typeface="+mn-lt"/>
              </a:rPr>
              <a:t>Make up a short dialogue using the sentences we have learnt.</a:t>
            </a:r>
            <a:endParaRPr lang="en-US" altLang="zh-CN" sz="2800" dirty="0">
              <a:solidFill>
                <a:schemeClr val="tx1"/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grpSp>
        <p:nvGrpSpPr>
          <p:cNvPr id="8" name="组合 34"/>
          <p:cNvGrpSpPr/>
          <p:nvPr/>
        </p:nvGrpSpPr>
        <p:grpSpPr>
          <a:xfrm>
            <a:off x="2178245" y="2281174"/>
            <a:ext cx="324632" cy="1794407"/>
            <a:chOff x="1108056" y="2390887"/>
            <a:chExt cx="324632" cy="1794407"/>
          </a:xfrm>
        </p:grpSpPr>
        <p:grpSp>
          <p:nvGrpSpPr>
            <p:cNvPr id="9" name="组合 67"/>
            <p:cNvGrpSpPr/>
            <p:nvPr/>
          </p:nvGrpSpPr>
          <p:grpSpPr>
            <a:xfrm>
              <a:off x="1108056" y="3111853"/>
              <a:ext cx="324632" cy="352474"/>
              <a:chOff x="5038628" y="2357164"/>
              <a:chExt cx="2114744" cy="2296116"/>
            </a:xfrm>
          </p:grpSpPr>
          <p:grpSp>
            <p:nvGrpSpPr>
              <p:cNvPr id="10" name="组合 39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70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1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1" name="组合 40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63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4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5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6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7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8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9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12" name="组合 79"/>
            <p:cNvGrpSpPr/>
            <p:nvPr/>
          </p:nvGrpSpPr>
          <p:grpSpPr>
            <a:xfrm>
              <a:off x="1108056" y="2390887"/>
              <a:ext cx="324632" cy="352474"/>
              <a:chOff x="5038628" y="2357164"/>
              <a:chExt cx="2114744" cy="2296116"/>
            </a:xfrm>
          </p:grpSpPr>
          <p:grpSp>
            <p:nvGrpSpPr>
              <p:cNvPr id="27" name="组合 51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59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0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28" name="组合 52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52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3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4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5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6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7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8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29" name="组合 91"/>
            <p:cNvGrpSpPr/>
            <p:nvPr/>
          </p:nvGrpSpPr>
          <p:grpSpPr>
            <a:xfrm>
              <a:off x="1108056" y="3832820"/>
              <a:ext cx="324632" cy="352474"/>
              <a:chOff x="5038628" y="2357164"/>
              <a:chExt cx="2114744" cy="2296116"/>
            </a:xfrm>
          </p:grpSpPr>
          <p:grpSp>
            <p:nvGrpSpPr>
              <p:cNvPr id="30" name="组合 63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48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9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1" name="组合 64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41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2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3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4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5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7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</p:grpSp>
      <p:grpSp>
        <p:nvGrpSpPr>
          <p:cNvPr id="32" name="组合 71"/>
          <p:cNvGrpSpPr/>
          <p:nvPr/>
        </p:nvGrpSpPr>
        <p:grpSpPr>
          <a:xfrm>
            <a:off x="6366787" y="2236929"/>
            <a:ext cx="324632" cy="1794407"/>
            <a:chOff x="1108056" y="2390887"/>
            <a:chExt cx="324632" cy="1794407"/>
          </a:xfrm>
        </p:grpSpPr>
        <p:grpSp>
          <p:nvGrpSpPr>
            <p:cNvPr id="35" name="组合 67"/>
            <p:cNvGrpSpPr/>
            <p:nvPr/>
          </p:nvGrpSpPr>
          <p:grpSpPr>
            <a:xfrm>
              <a:off x="1108056" y="3111853"/>
              <a:ext cx="324632" cy="352474"/>
              <a:chOff x="5038628" y="2357164"/>
              <a:chExt cx="2114744" cy="2296116"/>
            </a:xfrm>
          </p:grpSpPr>
          <p:grpSp>
            <p:nvGrpSpPr>
              <p:cNvPr id="36" name="组合 39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113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4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7" name="组合 40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106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7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8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9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0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1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2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38" name="组合 79"/>
            <p:cNvGrpSpPr/>
            <p:nvPr/>
          </p:nvGrpSpPr>
          <p:grpSpPr>
            <a:xfrm>
              <a:off x="1108056" y="2390887"/>
              <a:ext cx="324632" cy="352474"/>
              <a:chOff x="5038628" y="2357164"/>
              <a:chExt cx="2114744" cy="2296116"/>
            </a:xfrm>
          </p:grpSpPr>
          <p:grpSp>
            <p:nvGrpSpPr>
              <p:cNvPr id="39" name="组合 51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102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3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40" name="组合 52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89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6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7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8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9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0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1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50" name="组合 91"/>
            <p:cNvGrpSpPr/>
            <p:nvPr/>
          </p:nvGrpSpPr>
          <p:grpSpPr>
            <a:xfrm>
              <a:off x="1108056" y="3832820"/>
              <a:ext cx="324632" cy="352474"/>
              <a:chOff x="5038628" y="2357164"/>
              <a:chExt cx="2114744" cy="2296116"/>
            </a:xfrm>
          </p:grpSpPr>
          <p:grpSp>
            <p:nvGrpSpPr>
              <p:cNvPr id="51" name="组合 63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85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6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61" name="组合 64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78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9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0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1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2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3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4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</p:grpSp>
      <p:sp>
        <p:nvSpPr>
          <p:cNvPr id="117" name="矩形 116"/>
          <p:cNvSpPr/>
          <p:nvPr/>
        </p:nvSpPr>
        <p:spPr>
          <a:xfrm>
            <a:off x="3688471" y="1895108"/>
            <a:ext cx="16342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  <a:cs typeface="+mn-ea"/>
                <a:sym typeface="+mn-lt"/>
              </a:rPr>
              <a:t>ONE</a:t>
            </a:r>
            <a:endParaRPr lang="zh-CN" altLang="en-US" sz="24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118" name="矩形 117"/>
          <p:cNvSpPr/>
          <p:nvPr/>
        </p:nvSpPr>
        <p:spPr>
          <a:xfrm>
            <a:off x="7420948" y="1876304"/>
            <a:ext cx="16342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  <a:cs typeface="+mn-ea"/>
                <a:sym typeface="+mn-lt"/>
              </a:rPr>
              <a:t>TWO</a:t>
            </a:r>
            <a:endParaRPr lang="zh-CN" altLang="en-US" sz="24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pic>
        <p:nvPicPr>
          <p:cNvPr id="115" name="图片 11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35938" y="47500"/>
            <a:ext cx="2892977" cy="1068779"/>
          </a:xfrm>
          <a:prstGeom prst="rect">
            <a:avLst/>
          </a:prstGeom>
        </p:spPr>
      </p:pic>
      <p:sp>
        <p:nvSpPr>
          <p:cNvPr id="105" name="文本框 8"/>
          <p:cNvSpPr txBox="1"/>
          <p:nvPr/>
        </p:nvSpPr>
        <p:spPr>
          <a:xfrm>
            <a:off x="295927" y="380749"/>
            <a:ext cx="25017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Homework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sp>
        <p:nvSpPr>
          <p:cNvPr id="4" name="矩形 3"/>
          <p:cNvSpPr/>
          <p:nvPr>
            <p:custDataLst>
              <p:tags r:id="rId2"/>
            </p:custDataLst>
          </p:nvPr>
        </p:nvSpPr>
        <p:spPr>
          <a:xfrm>
            <a:off x="2444115" y="2230897"/>
            <a:ext cx="375641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  <a:cs typeface="+mn-ea"/>
                <a:sym typeface="+mn-lt"/>
              </a:rPr>
              <a:t>Act the dialogue out with your friends.</a:t>
            </a:r>
            <a:endParaRPr lang="zh-CN" altLang="en-US" sz="2800" dirty="0"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sp>
        <p:nvSpPr>
          <p:cNvPr id="17" name="矩形 16"/>
          <p:cNvSpPr/>
          <p:nvPr>
            <p:custDataLst>
              <p:tags r:id="rId3"/>
            </p:custDataLst>
          </p:nvPr>
        </p:nvSpPr>
        <p:spPr>
          <a:xfrm>
            <a:off x="2518528" y="3599402"/>
            <a:ext cx="38298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  <a:cs typeface="+mn-ea"/>
                <a:sym typeface="+mn-lt"/>
              </a:rPr>
              <a:t>Investigate Chinese culture.</a:t>
            </a:r>
            <a:endParaRPr lang="zh-CN" altLang="en-US" sz="2800" dirty="0">
              <a:latin typeface="Comic Sans MS" panose="030F0702030302020204" pitchFamily="66" charset="0"/>
              <a:cs typeface="+mn-ea"/>
              <a:sym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/>
          <a:srcRect b="3659"/>
          <a:stretch>
            <a:fillRect/>
          </a:stretch>
        </p:blipFill>
        <p:spPr>
          <a:xfrm>
            <a:off x="7733171" y="2818882"/>
            <a:ext cx="4144066" cy="270614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42899" y="-1"/>
            <a:ext cx="2892977" cy="1068779"/>
          </a:xfrm>
          <a:prstGeom prst="rect">
            <a:avLst/>
          </a:prstGeom>
        </p:spPr>
      </p:pic>
      <p:sp>
        <p:nvSpPr>
          <p:cNvPr id="11" name="文本框 8"/>
          <p:cNvSpPr txBox="1"/>
          <p:nvPr/>
        </p:nvSpPr>
        <p:spPr>
          <a:xfrm>
            <a:off x="385035" y="341260"/>
            <a:ext cx="22508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Lead </a:t>
            </a:r>
            <a:r>
              <a:rPr lang="en-US" altLang="zh-CN" sz="3200" b="1" smtClean="0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in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836577" y="3320521"/>
            <a:ext cx="614479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smtClean="0">
                <a:solidFill>
                  <a:prstClr val="black"/>
                </a:solidFill>
                <a:latin typeface="Comic Sans MS" panose="030F0702030302020204" pitchFamily="66" charset="0"/>
                <a:cs typeface="Segoe UI Semilight" panose="020B0402040204020203" pitchFamily="34" charset="0"/>
              </a:rPr>
              <a:t>My favourite month is June.Because </a:t>
            </a:r>
            <a:r>
              <a:rPr lang="en-US" altLang="zh-CN" sz="4000">
                <a:solidFill>
                  <a:prstClr val="black"/>
                </a:solidFill>
                <a:latin typeface="Comic Sans MS" panose="030F0702030302020204" pitchFamily="66" charset="0"/>
                <a:cs typeface="Segoe UI Semilight" panose="020B0402040204020203" pitchFamily="34" charset="0"/>
              </a:rPr>
              <a:t>I like Children’s Day. </a:t>
            </a:r>
            <a:endParaRPr lang="zh-CN" altLang="en-US" sz="4000"/>
          </a:p>
        </p:txBody>
      </p:sp>
      <p:sp>
        <p:nvSpPr>
          <p:cNvPr id="13" name="矩形 12"/>
          <p:cNvSpPr/>
          <p:nvPr>
            <p:custDataLst>
              <p:tags r:id="rId3"/>
            </p:custDataLst>
          </p:nvPr>
        </p:nvSpPr>
        <p:spPr>
          <a:xfrm>
            <a:off x="879425" y="1887846"/>
            <a:ext cx="91354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>
                <a:latin typeface="Comic Sans MS" panose="030F0702030302020204" pitchFamily="66" charset="0"/>
              </a:rPr>
              <a:t>What’s your favourite month?Why?</a:t>
            </a:r>
            <a:endParaRPr lang="en-US" altLang="zh-CN" sz="4000" dirty="0" smtClean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416870" y="1631044"/>
            <a:ext cx="8138350" cy="2622297"/>
            <a:chOff x="1403349" y="2070100"/>
            <a:chExt cx="8138350" cy="2622297"/>
          </a:xfrm>
        </p:grpSpPr>
        <p:pic>
          <p:nvPicPr>
            <p:cNvPr id="6" name="图片 5" descr="未标题-2.pn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5579360" y="3746500"/>
              <a:ext cx="3962339" cy="945897"/>
            </a:xfrm>
            <a:prstGeom prst="rect">
              <a:avLst/>
            </a:prstGeom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03349" y="2070100"/>
              <a:ext cx="4446271" cy="1852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组合 7"/>
          <p:cNvGrpSpPr/>
          <p:nvPr/>
        </p:nvGrpSpPr>
        <p:grpSpPr>
          <a:xfrm>
            <a:off x="154355" y="290366"/>
            <a:ext cx="4162545" cy="1890372"/>
            <a:chOff x="6864522" y="413821"/>
            <a:chExt cx="5509982" cy="2152659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64522" y="413821"/>
              <a:ext cx="3049601" cy="2152659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4" cstate="screen"/>
            <a:srcRect/>
            <a:stretch>
              <a:fillRect/>
            </a:stretch>
          </p:blipFill>
          <p:spPr>
            <a:xfrm>
              <a:off x="10961807" y="1063936"/>
              <a:ext cx="1412697" cy="605564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404" y="4991823"/>
            <a:ext cx="2006600" cy="143018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404" y="3390630"/>
            <a:ext cx="1534232" cy="1891906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>
            <a:off x="831273" y="2204488"/>
            <a:ext cx="11875" cy="3526179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1126176" y="2534459"/>
            <a:ext cx="0" cy="2940066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>
            <a:off x="556161" y="1953128"/>
            <a:ext cx="11875" cy="4150789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1126176" y="5474525"/>
            <a:ext cx="5427023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>
            <a:off x="837210" y="5759534"/>
            <a:ext cx="5427023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568036" y="6090063"/>
            <a:ext cx="5427023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6397" y="2827961"/>
            <a:ext cx="4156917" cy="2571243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1133433" y="3321233"/>
            <a:ext cx="60075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>
                <a:solidFill>
                  <a:prstClr val="black"/>
                </a:solidFill>
                <a:latin typeface="Comic Sans MS" panose="030F0702030302020204" pitchFamily="66" charset="0"/>
                <a:cs typeface="Segoe UI Semilight" panose="020B0402040204020203" pitchFamily="34" charset="0"/>
              </a:rPr>
              <a:t>My favourite month </a:t>
            </a:r>
            <a:r>
              <a:rPr lang="en-US" altLang="zh-CN" sz="4000" smtClean="0">
                <a:solidFill>
                  <a:prstClr val="black"/>
                </a:solidFill>
                <a:latin typeface="Comic Sans MS" panose="030F0702030302020204" pitchFamily="66" charset="0"/>
                <a:cs typeface="Segoe UI Semilight" panose="020B0402040204020203" pitchFamily="34" charset="0"/>
              </a:rPr>
              <a:t>is August.Beacuse </a:t>
            </a:r>
            <a:r>
              <a:rPr lang="en-US" altLang="zh-CN" sz="4000">
                <a:solidFill>
                  <a:prstClr val="black"/>
                </a:solidFill>
                <a:latin typeface="Comic Sans MS" panose="030F0702030302020204" pitchFamily="66" charset="0"/>
                <a:cs typeface="Segoe UI Semilight" panose="020B0402040204020203" pitchFamily="34" charset="0"/>
              </a:rPr>
              <a:t>I like </a:t>
            </a:r>
            <a:r>
              <a:rPr lang="en-US" altLang="zh-CN" sz="4000" smtClean="0">
                <a:solidFill>
                  <a:prstClr val="black"/>
                </a:solidFill>
                <a:latin typeface="Comic Sans MS" panose="030F0702030302020204" pitchFamily="66" charset="0"/>
                <a:cs typeface="Segoe UI Semilight" panose="020B0402040204020203" pitchFamily="34" charset="0"/>
              </a:rPr>
              <a:t>Mid-Autumn Festival.</a:t>
            </a:r>
            <a:endParaRPr lang="zh-CN" altLang="en-US" sz="4000"/>
          </a:p>
        </p:txBody>
      </p:sp>
      <p:sp>
        <p:nvSpPr>
          <p:cNvPr id="5" name="矩形 4"/>
          <p:cNvSpPr/>
          <p:nvPr>
            <p:custDataLst>
              <p:tags r:id="rId2"/>
            </p:custDataLst>
          </p:nvPr>
        </p:nvSpPr>
        <p:spPr>
          <a:xfrm>
            <a:off x="879425" y="1887846"/>
            <a:ext cx="91354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>
                <a:latin typeface="Comic Sans MS" panose="030F0702030302020204" pitchFamily="66" charset="0"/>
              </a:rPr>
              <a:t>What’s your favourite month?Why?</a:t>
            </a:r>
            <a:endParaRPr lang="en-US" altLang="zh-CN" sz="4000" dirty="0" smtClean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815" y="1620334"/>
            <a:ext cx="2809470" cy="3731330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836577" y="3607556"/>
            <a:ext cx="628993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>
                <a:solidFill>
                  <a:prstClr val="black"/>
                </a:solidFill>
                <a:latin typeface="Comic Sans MS" panose="030F0702030302020204" pitchFamily="66" charset="0"/>
                <a:cs typeface="Segoe UI Semilight" panose="020B0402040204020203" pitchFamily="34" charset="0"/>
              </a:rPr>
              <a:t>My favourite month is October.Because I like  </a:t>
            </a:r>
            <a:r>
              <a:rPr lang="en-US" altLang="zh-CN" sz="4000" smtClean="0">
                <a:solidFill>
                  <a:prstClr val="black"/>
                </a:solidFill>
                <a:latin typeface="Comic Sans MS" panose="030F0702030302020204" pitchFamily="66" charset="0"/>
                <a:cs typeface="Segoe UI Semilight" panose="020B0402040204020203" pitchFamily="34" charset="0"/>
              </a:rPr>
              <a:t>China’s National Day.</a:t>
            </a:r>
            <a:endParaRPr lang="zh-CN" altLang="en-US" sz="4000"/>
          </a:p>
        </p:txBody>
      </p:sp>
      <p:sp>
        <p:nvSpPr>
          <p:cNvPr id="5" name="矩形 4"/>
          <p:cNvSpPr/>
          <p:nvPr>
            <p:custDataLst>
              <p:tags r:id="rId2"/>
            </p:custDataLst>
          </p:nvPr>
        </p:nvSpPr>
        <p:spPr>
          <a:xfrm>
            <a:off x="632683" y="1834759"/>
            <a:ext cx="85539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>
                <a:latin typeface="Comic Sans MS" panose="030F0702030302020204" pitchFamily="66" charset="0"/>
              </a:rPr>
              <a:t>What’s your favourite month?</a:t>
            </a:r>
            <a:endParaRPr lang="en-US" altLang="zh-CN" sz="4000">
              <a:latin typeface="Comic Sans MS" panose="030F0702030302020204" pitchFamily="66" charset="0"/>
            </a:endParaRPr>
          </a:p>
          <a:p>
            <a:r>
              <a:rPr lang="en-US" altLang="zh-CN" sz="4000" smtClean="0">
                <a:latin typeface="Comic Sans MS" panose="030F0702030302020204" pitchFamily="66" charset="0"/>
              </a:rPr>
              <a:t>Why?</a:t>
            </a:r>
            <a:endParaRPr lang="en-US" altLang="zh-CN" sz="4000" dirty="0" smtClean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" t="15570" r="-98"/>
          <a:stretch>
            <a:fillRect/>
          </a:stretch>
        </p:blipFill>
        <p:spPr bwMode="auto">
          <a:xfrm>
            <a:off x="725214" y="534055"/>
            <a:ext cx="9616966" cy="5409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512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08594" y="2036576"/>
            <a:ext cx="9433586" cy="9772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  <p:txBody>
          <a:bodyPr wrap="square">
            <a:noAutofit/>
          </a:bodyPr>
          <a:lstStyle/>
          <a:p>
            <a:r>
              <a:rPr lang="en-US" sz="4800" dirty="0">
                <a:effectLst/>
                <a:latin typeface="Comic Sans MS" panose="030F0702030302020204" pitchFamily="66" charset="0"/>
                <a:cs typeface="Comic Sans MS" panose="030F0702030302020204" pitchFamily="66" charset="0"/>
              </a:rPr>
              <a:t>What’s your </a:t>
            </a:r>
            <a:r>
              <a:rPr lang="en-GB" sz="4800" dirty="0" smtClean="0">
                <a:effectLst/>
                <a:latin typeface="Comic Sans MS" panose="030F0702030302020204" pitchFamily="66" charset="0"/>
                <a:cs typeface="Comic Sans MS" panose="030F0702030302020204" pitchFamily="66" charset="0"/>
              </a:rPr>
              <a:t>favourite</a:t>
            </a:r>
            <a:r>
              <a:rPr lang="en-US" sz="4800" dirty="0" smtClean="0">
                <a:effectLst/>
                <a:latin typeface="Comic Sans MS" panose="030F0702030302020204" pitchFamily="66" charset="0"/>
                <a:cs typeface="Comic Sans MS" panose="030F0702030302020204" pitchFamily="66" charset="0"/>
              </a:rPr>
              <a:t> month?</a:t>
            </a:r>
            <a:endParaRPr lang="en-US" sz="4800" dirty="0">
              <a:solidFill>
                <a:srgbClr val="FF0000"/>
              </a:solidFill>
              <a:effectLst/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31"/>
          <p:cNvSpPr txBox="1"/>
          <p:nvPr>
            <p:custDataLst>
              <p:tags r:id="rId1"/>
            </p:custDataLst>
          </p:nvPr>
        </p:nvSpPr>
        <p:spPr>
          <a:xfrm>
            <a:off x="2782625" y="1224220"/>
            <a:ext cx="6572479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Talk about </a:t>
            </a:r>
            <a:r>
              <a:rPr lang="en-US" altLang="zh-CN" sz="3600" b="1">
                <a:solidFill>
                  <a:srgbClr val="0070C0"/>
                </a:solidFill>
                <a:latin typeface="Comic Sans MS" panose="030F0702030302020204" pitchFamily="66" charset="0"/>
              </a:rPr>
              <a:t>the </a:t>
            </a:r>
            <a:r>
              <a:rPr lang="en-US" altLang="zh-CN" sz="3600" b="1" smtClean="0">
                <a:solidFill>
                  <a:srgbClr val="0070C0"/>
                </a:solidFill>
                <a:latin typeface="Comic Sans MS" panose="030F0702030302020204" pitchFamily="66" charset="0"/>
              </a:rPr>
              <a:t>months.</a:t>
            </a:r>
            <a:endParaRPr lang="en-US" altLang="zh-CN" sz="36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6" name="TextBox 31"/>
          <p:cNvSpPr txBox="1"/>
          <p:nvPr>
            <p:custDataLst>
              <p:tags r:id="rId2"/>
            </p:custDataLst>
          </p:nvPr>
        </p:nvSpPr>
        <p:spPr>
          <a:xfrm>
            <a:off x="1553215" y="2353308"/>
            <a:ext cx="9681385" cy="11029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dirty="0" err="1" smtClean="0">
                <a:latin typeface="Comic Sans MS" panose="030F0702030302020204" pitchFamily="66" charset="0"/>
              </a:rPr>
              <a:t>Mr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 Jones and Zhang Peng talk about the months.</a:t>
            </a:r>
            <a:endParaRPr lang="en-US" altLang="zh-CN" sz="3200" dirty="0">
              <a:latin typeface="Comic Sans MS" panose="030F0702030302020204" pitchFamily="66" charset="0"/>
            </a:endParaRPr>
          </a:p>
        </p:txBody>
      </p:sp>
      <p:sp>
        <p:nvSpPr>
          <p:cNvPr id="2" name="箭头: 下 1"/>
          <p:cNvSpPr/>
          <p:nvPr>
            <p:custDataLst>
              <p:tags r:id="rId3"/>
            </p:custDataLst>
          </p:nvPr>
        </p:nvSpPr>
        <p:spPr>
          <a:xfrm>
            <a:off x="5381330" y="3207020"/>
            <a:ext cx="649357" cy="5267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TextBox 31"/>
          <p:cNvSpPr txBox="1"/>
          <p:nvPr>
            <p:custDataLst>
              <p:tags r:id="rId4"/>
            </p:custDataLst>
          </p:nvPr>
        </p:nvSpPr>
        <p:spPr>
          <a:xfrm>
            <a:off x="144780" y="3707130"/>
            <a:ext cx="119526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err="1">
                <a:latin typeface="Comic Sans MS" panose="030F0702030302020204" pitchFamily="66" charset="0"/>
              </a:rPr>
              <a:t> Mr</a:t>
            </a:r>
            <a:r>
              <a:rPr lang="en-US" altLang="zh-CN" sz="3200" dirty="0">
                <a:latin typeface="Comic Sans MS" panose="030F0702030302020204" pitchFamily="66" charset="0"/>
              </a:rPr>
              <a:t> Jones and Zhang Peng talk about the special days in May.</a:t>
            </a:r>
            <a:endParaRPr lang="en-US" altLang="zh-CN" sz="3200" dirty="0">
              <a:latin typeface="Comic Sans MS" panose="030F0702030302020204" pitchFamily="66" charset="0"/>
            </a:endParaRPr>
          </a:p>
        </p:txBody>
      </p:sp>
      <p:sp>
        <p:nvSpPr>
          <p:cNvPr id="28" name="箭头: 下 27"/>
          <p:cNvSpPr/>
          <p:nvPr>
            <p:custDataLst>
              <p:tags r:id="rId5"/>
            </p:custDataLst>
          </p:nvPr>
        </p:nvSpPr>
        <p:spPr>
          <a:xfrm>
            <a:off x="5381329" y="4562504"/>
            <a:ext cx="649357" cy="5267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TextBox 31"/>
          <p:cNvSpPr txBox="1"/>
          <p:nvPr>
            <p:custDataLst>
              <p:tags r:id="rId6"/>
            </p:custDataLst>
          </p:nvPr>
        </p:nvSpPr>
        <p:spPr>
          <a:xfrm>
            <a:off x="1260828" y="5174369"/>
            <a:ext cx="9616071" cy="6026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dirty="0">
                <a:latin typeface="Comic Sans MS" panose="030F0702030302020204" pitchFamily="66" charset="0"/>
                <a:sym typeface="+mn-ea"/>
              </a:rPr>
              <a:t>Chen </a:t>
            </a:r>
            <a:r>
              <a:rPr lang="en-US" altLang="zh-CN" sz="3200" dirty="0" err="1">
                <a:latin typeface="Comic Sans MS" panose="030F0702030302020204" pitchFamily="66" charset="0"/>
                <a:sym typeface="+mn-ea"/>
              </a:rPr>
              <a:t>Jie</a:t>
            </a:r>
            <a:r>
              <a:rPr lang="en-US" altLang="zh-CN" sz="3200" dirty="0">
                <a:latin typeface="Comic Sans MS" panose="030F0702030302020204" pitchFamily="66" charset="0"/>
                <a:sym typeface="+mn-ea"/>
              </a:rPr>
              <a:t> and Wu </a:t>
            </a:r>
            <a:r>
              <a:rPr lang="en-US" altLang="zh-CN" sz="3200" dirty="0" err="1">
                <a:latin typeface="Comic Sans MS" panose="030F0702030302020204" pitchFamily="66" charset="0"/>
                <a:sym typeface="+mn-ea"/>
              </a:rPr>
              <a:t>Binbin</a:t>
            </a:r>
            <a:r>
              <a:rPr lang="en-US" altLang="zh-CN" sz="3200" dirty="0">
                <a:latin typeface="Comic Sans MS" panose="030F0702030302020204" pitchFamily="66" charset="0"/>
                <a:sym typeface="+mn-ea"/>
              </a:rPr>
              <a:t> talk about the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holidays.</a:t>
            </a:r>
            <a:endParaRPr lang="en-US" altLang="zh-CN" sz="3200" dirty="0">
              <a:latin typeface="Comic Sans MS" panose="030F0702030302020204" pitchFamily="66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42899" y="-1"/>
            <a:ext cx="3264081" cy="1068779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235386" y="295197"/>
            <a:ext cx="26356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Presentation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" grpId="0" bldLvl="0" animBg="1"/>
      <p:bldP spid="27" grpId="0"/>
      <p:bldP spid="28" grpId="0" bldLvl="0" animBg="1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238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640" y="332760"/>
            <a:ext cx="751334" cy="693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/>
          <a:srcRect l="-4" r="-4"/>
          <a:stretch>
            <a:fillRect/>
          </a:stretch>
        </p:blipFill>
        <p:spPr>
          <a:xfrm>
            <a:off x="7884795" y="2475230"/>
            <a:ext cx="2868930" cy="3097530"/>
          </a:xfrm>
          <a:prstGeom prst="rect">
            <a:avLst/>
          </a:prstGeom>
        </p:spPr>
      </p:pic>
      <p:sp>
        <p:nvSpPr>
          <p:cNvPr id="2" name="矩形 1"/>
          <p:cNvSpPr/>
          <p:nvPr>
            <p:custDataLst>
              <p:tags r:id="rId5"/>
            </p:custDataLst>
          </p:nvPr>
        </p:nvSpPr>
        <p:spPr>
          <a:xfrm>
            <a:off x="429561" y="1521123"/>
            <a:ext cx="91300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smtClean="0">
                <a:latin typeface="Comic Sans MS" panose="030F0702030302020204" pitchFamily="66" charset="0"/>
              </a:rPr>
              <a:t>Which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month are they talking about</a:t>
            </a:r>
            <a:r>
              <a:rPr lang="en-US" altLang="zh-CN" sz="3200" smtClean="0">
                <a:latin typeface="Comic Sans MS" panose="030F0702030302020204" pitchFamily="66" charset="0"/>
              </a:rPr>
              <a:t>? </a:t>
            </a:r>
            <a:endParaRPr lang="en-US" altLang="zh-CN" sz="3200" dirty="0" smtClean="0">
              <a:latin typeface="Comic Sans MS" panose="030F0702030302020204" pitchFamily="66" charset="0"/>
            </a:endParaRPr>
          </a:p>
        </p:txBody>
      </p:sp>
      <p:sp>
        <p:nvSpPr>
          <p:cNvPr id="16" name="矩形 15"/>
          <p:cNvSpPr/>
          <p:nvPr>
            <p:custDataLst>
              <p:tags r:id="rId6"/>
            </p:custDataLst>
          </p:nvPr>
        </p:nvSpPr>
        <p:spPr>
          <a:xfrm>
            <a:off x="1252510" y="2949720"/>
            <a:ext cx="16289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March. </a:t>
            </a:r>
            <a:endParaRPr lang="en-US" altLang="zh-CN" sz="3200" dirty="0" smtClean="0">
              <a:latin typeface="Comic Sans MS" panose="030F0702030302020204" pitchFamily="66" charset="0"/>
            </a:endParaRPr>
          </a:p>
        </p:txBody>
      </p:sp>
      <p:sp>
        <p:nvSpPr>
          <p:cNvPr id="25" name="矩形 24"/>
          <p:cNvSpPr/>
          <p:nvPr>
            <p:custDataLst>
              <p:tags r:id="rId7"/>
            </p:custDataLst>
          </p:nvPr>
        </p:nvSpPr>
        <p:spPr>
          <a:xfrm>
            <a:off x="4667240" y="2892566"/>
            <a:ext cx="12314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April.</a:t>
            </a:r>
            <a:endParaRPr lang="en-US" altLang="zh-CN" sz="3200" dirty="0" smtClean="0">
              <a:latin typeface="Comic Sans MS" panose="030F0702030302020204" pitchFamily="66" charset="0"/>
            </a:endParaRPr>
          </a:p>
        </p:txBody>
      </p:sp>
      <p:sp>
        <p:nvSpPr>
          <p:cNvPr id="26" name="矩形 25"/>
          <p:cNvSpPr/>
          <p:nvPr>
            <p:custDataLst>
              <p:tags r:id="rId8"/>
            </p:custDataLst>
          </p:nvPr>
        </p:nvSpPr>
        <p:spPr>
          <a:xfrm>
            <a:off x="1209646" y="4364192"/>
            <a:ext cx="25426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September. </a:t>
            </a:r>
            <a:endParaRPr lang="en-US" altLang="zh-CN" sz="3200" dirty="0" smtClean="0">
              <a:latin typeface="Comic Sans MS" panose="030F0702030302020204" pitchFamily="66" charset="0"/>
            </a:endParaRPr>
          </a:p>
        </p:txBody>
      </p:sp>
      <p:sp>
        <p:nvSpPr>
          <p:cNvPr id="27" name="矩形 26"/>
          <p:cNvSpPr/>
          <p:nvPr>
            <p:custDataLst>
              <p:tags r:id="rId9"/>
            </p:custDataLst>
          </p:nvPr>
        </p:nvSpPr>
        <p:spPr>
          <a:xfrm>
            <a:off x="4710112" y="4321326"/>
            <a:ext cx="20345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February.</a:t>
            </a:r>
            <a:endParaRPr lang="en-US" altLang="zh-CN" sz="3200" dirty="0" smtClean="0">
              <a:latin typeface="Comic Sans MS" panose="030F0702030302020204" pitchFamily="66" charset="0"/>
            </a:endParaRPr>
          </a:p>
        </p:txBody>
      </p:sp>
      <p:sp>
        <p:nvSpPr>
          <p:cNvPr id="28" name="矩形 27"/>
          <p:cNvSpPr/>
          <p:nvPr>
            <p:custDataLst>
              <p:tags r:id="rId10"/>
            </p:custDataLst>
          </p:nvPr>
        </p:nvSpPr>
        <p:spPr>
          <a:xfrm>
            <a:off x="4014788" y="2935434"/>
            <a:ext cx="485775" cy="48577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/>
          <p:cNvSpPr/>
          <p:nvPr>
            <p:custDataLst>
              <p:tags r:id="rId11"/>
            </p:custDataLst>
          </p:nvPr>
        </p:nvSpPr>
        <p:spPr>
          <a:xfrm>
            <a:off x="4024298" y="4392764"/>
            <a:ext cx="485775" cy="48577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/>
          <p:cNvSpPr/>
          <p:nvPr>
            <p:custDataLst>
              <p:tags r:id="rId12"/>
            </p:custDataLst>
          </p:nvPr>
        </p:nvSpPr>
        <p:spPr>
          <a:xfrm>
            <a:off x="523836" y="2964004"/>
            <a:ext cx="485775" cy="48577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/>
          <p:cNvSpPr/>
          <p:nvPr>
            <p:custDataLst>
              <p:tags r:id="rId13"/>
            </p:custDataLst>
          </p:nvPr>
        </p:nvSpPr>
        <p:spPr>
          <a:xfrm>
            <a:off x="533346" y="4421334"/>
            <a:ext cx="485775" cy="48577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 32"/>
          <p:cNvSpPr/>
          <p:nvPr>
            <p:custDataLst>
              <p:tags r:id="rId14"/>
            </p:custDataLst>
          </p:nvPr>
        </p:nvSpPr>
        <p:spPr>
          <a:xfrm>
            <a:off x="3969523" y="2879357"/>
            <a:ext cx="5966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  <a:latin typeface="+mj-ea"/>
                <a:ea typeface="+mj-ea"/>
              </a:rPr>
              <a:t>√</a:t>
            </a:r>
            <a:endParaRPr lang="zh-CN" altLang="en-US" sz="3200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3" name="let try">
            <a:hlinkClick r:id="" action="ppaction://media"/>
          </p:cNvPr>
          <p:cNvPicPr/>
          <p:nvPr>
            <a:audioFile r:link="rId15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885025" y="481728"/>
            <a:ext cx="686435" cy="619125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844486" y="498222"/>
            <a:ext cx="31165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Listen </a:t>
            </a:r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and </a:t>
            </a:r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tick.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34" y="330740"/>
            <a:ext cx="605641" cy="746835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5411974" y="455027"/>
            <a:ext cx="1923925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3200" b="1" smtClean="0">
                <a:solidFill>
                  <a:schemeClr val="tx2"/>
                </a:solidFill>
                <a:latin typeface="Comic Sans MS" panose="030F0702030302020204" pitchFamily="66" charset="0"/>
                <a:ea typeface="Gulim" panose="020B0600000101010101" pitchFamily="34" charset="-127"/>
              </a:rPr>
              <a:t>Let’s try</a:t>
            </a:r>
            <a:endParaRPr lang="zh-CN" altLang="en-US" sz="3200" b="1" dirty="0">
              <a:solidFill>
                <a:schemeClr val="tx2"/>
              </a:solidFill>
              <a:latin typeface="Comic Sans MS" panose="030F0702030302020204" pitchFamily="66" charset="0"/>
              <a:ea typeface="Gulim" panose="020B0600000101010101" pitchFamily="34" charset="-127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6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>
            <p:custDataLst>
              <p:tags r:id="rId1"/>
            </p:custDataLst>
          </p:nvPr>
        </p:nvSpPr>
        <p:spPr>
          <a:xfrm>
            <a:off x="543400" y="1755815"/>
            <a:ext cx="10533304" cy="4030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Mr Jones: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 When is the sports meet, Zhang Peng? </a:t>
            </a:r>
            <a:endParaRPr lang="en-US" altLang="zh-CN" sz="3200" dirty="0" smtClean="0">
              <a:latin typeface="Comic Sans MS" panose="030F0702030302020204" pitchFamily="66" charset="0"/>
            </a:endParaRPr>
          </a:p>
          <a:p>
            <a:pPr>
              <a:lnSpc>
                <a:spcPct val="200000"/>
              </a:lnSpc>
            </a:pP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Zhang Peng: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 It’s on April 4</a:t>
            </a:r>
            <a:r>
              <a:rPr lang="en-US" altLang="zh-CN" sz="3200" baseline="30000" dirty="0">
                <a:latin typeface="Comic Sans MS" panose="030F0702030302020204" pitchFamily="66" charset="0"/>
              </a:rPr>
              <a:t> </a:t>
            </a:r>
            <a:r>
              <a:rPr lang="en-US" altLang="zh-CN" sz="3200" dirty="0" err="1" smtClean="0">
                <a:latin typeface="Comic Sans MS" panose="030F0702030302020204" pitchFamily="66" charset="0"/>
              </a:rPr>
              <a:t>th.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 </a:t>
            </a:r>
            <a:endParaRPr lang="en-US" altLang="zh-CN" sz="3200" dirty="0" smtClean="0">
              <a:latin typeface="Comic Sans MS" panose="030F0702030302020204" pitchFamily="66" charset="0"/>
            </a:endParaRPr>
          </a:p>
          <a:p>
            <a:pPr>
              <a:lnSpc>
                <a:spcPct val="200000"/>
              </a:lnSpc>
            </a:pP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Mr Jones: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 It’s next Friday, then. Good luck. </a:t>
            </a:r>
            <a:endParaRPr lang="en-US" altLang="zh-CN" sz="3200" dirty="0" smtClean="0">
              <a:latin typeface="Comic Sans MS" panose="030F0702030302020204" pitchFamily="66" charset="0"/>
            </a:endParaRPr>
          </a:p>
          <a:p>
            <a:pPr>
              <a:lnSpc>
                <a:spcPct val="200000"/>
              </a:lnSpc>
            </a:pP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Zhang Peng: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Thanks!</a:t>
            </a:r>
            <a:endParaRPr lang="en-US" altLang="zh-CN" sz="3200" dirty="0" smtClean="0">
              <a:latin typeface="Comic Sans MS" panose="030F0702030302020204" pitchFamily="66" charset="0"/>
            </a:endParaRPr>
          </a:p>
        </p:txBody>
      </p:sp>
      <p:cxnSp>
        <p:nvCxnSpPr>
          <p:cNvPr id="3" name="直接连接符 2"/>
          <p:cNvCxnSpPr/>
          <p:nvPr>
            <p:custDataLst>
              <p:tags r:id="rId2"/>
            </p:custDataLst>
          </p:nvPr>
        </p:nvCxnSpPr>
        <p:spPr>
          <a:xfrm>
            <a:off x="2959883" y="3678365"/>
            <a:ext cx="337977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8"/>
          <p:cNvSpPr txBox="1"/>
          <p:nvPr>
            <p:custDataLst>
              <p:tags r:id="rId3"/>
            </p:custDataLst>
          </p:nvPr>
        </p:nvSpPr>
        <p:spPr>
          <a:xfrm>
            <a:off x="777368" y="518399"/>
            <a:ext cx="2439471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Let’s </a:t>
            </a:r>
            <a:r>
              <a:rPr lang="en-US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check</a:t>
            </a:r>
            <a:r>
              <a:rPr lang="zh-CN" altLang="en-US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！</a:t>
            </a:r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398173"/>
            <a:ext cx="605641" cy="746835"/>
          </a:xfrm>
          <a:prstGeom prst="rect">
            <a:avLst/>
          </a:prstGeom>
        </p:spPr>
      </p:pic>
      <p:sp>
        <p:nvSpPr>
          <p:cNvPr id="15" name="文本框 16"/>
          <p:cNvSpPr txBox="1"/>
          <p:nvPr>
            <p:custDataLst>
              <p:tags r:id="rId7"/>
            </p:custDataLst>
          </p:nvPr>
        </p:nvSpPr>
        <p:spPr>
          <a:xfrm>
            <a:off x="6082665" y="2697480"/>
            <a:ext cx="5643880" cy="6388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 smtClean="0">
                <a:solidFill>
                  <a:srgbClr val="FF0000"/>
                </a:solidFill>
                <a:latin typeface="Comic Sans MS" panose="030F0702030302020204" pitchFamily="66" charset="0"/>
              </a:rPr>
              <a:t>They are talking about April.</a:t>
            </a:r>
            <a:endParaRPr lang="en-US" altLang="zh-CN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弧形 15"/>
          <p:cNvSpPr/>
          <p:nvPr>
            <p:custDataLst>
              <p:tags r:id="rId8"/>
            </p:custDataLst>
          </p:nvPr>
        </p:nvSpPr>
        <p:spPr>
          <a:xfrm rot="18124293">
            <a:off x="4605020" y="3181350"/>
            <a:ext cx="1703705" cy="1016000"/>
          </a:xfrm>
          <a:prstGeom prst="arc">
            <a:avLst>
              <a:gd name="adj1" fmla="val 16200000"/>
              <a:gd name="adj2" fmla="val 840463"/>
            </a:avLst>
          </a:prstGeom>
          <a:ln w="381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let try">
            <a:hlinkClick r:id="" action="ppaction://media"/>
          </p:cNvPr>
          <p:cNvPicPr/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386257" y="481728"/>
            <a:ext cx="68643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260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5" grpId="0" bldLvl="0" animBg="1"/>
      <p:bldP spid="16" grpId="0" bldLvl="0" animBg="1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commondata" val="eyJoZGlkIjoiNTdjZWYzNWRlMTM2NWY2ODAxZjFiZmExYWJmYWRhNzQifQ=="/>
  <p:tag name="KSO_WPP_MARK_KEY" val="524276d7-2b23-456f-90dc-a9463f5933f5"/>
  <p:tag name="COMMONDATA" val="eyJoZGlkIjoiYjQwMGZiMTcxN2Y0MjdlMWMyYmU2MGI4ZTBkYTBjZWIifQ==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chemeClr val="accent2">
            <a:lumMod val="60000"/>
            <a:lumOff val="40000"/>
          </a:schemeClr>
        </a:solidFill>
      </a:spPr>
      <a:bodyPr wrap="square">
        <a:noAutofit/>
      </a:bodyPr>
      <a:lstStyle>
        <a:defPPr>
          <a:lnSpc>
            <a:spcPct val="120000"/>
          </a:lnSpc>
          <a:defRPr lang="zh-CN" altLang="en-US" sz="32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anose="030F0702030302020204" pitchFamily="66" charset="0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3973</Words>
  <Application>WPS 演示</Application>
  <PresentationFormat>自定义</PresentationFormat>
  <Paragraphs>300</Paragraphs>
  <Slides>30</Slides>
  <Notes>6</Notes>
  <HiddenSlides>0</HiddenSlides>
  <MMClips>4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45" baseType="lpstr">
      <vt:lpstr>Arial</vt:lpstr>
      <vt:lpstr>宋体</vt:lpstr>
      <vt:lpstr>Wingdings</vt:lpstr>
      <vt:lpstr>Comic Sans MS</vt:lpstr>
      <vt:lpstr>Segoe UI Semilight</vt:lpstr>
      <vt:lpstr>黑体</vt:lpstr>
      <vt:lpstr>Times New Roman</vt:lpstr>
      <vt:lpstr>Gulim</vt:lpstr>
      <vt:lpstr>Calibri</vt:lpstr>
      <vt:lpstr>微软雅黑</vt:lpstr>
      <vt:lpstr>Arial Unicode MS</vt:lpstr>
      <vt:lpstr>Calibri</vt:lpstr>
      <vt:lpstr>楷体</vt:lpstr>
      <vt:lpstr>MS UI Gothic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xes</dc:creator>
  <cp:lastModifiedBy>Emily</cp:lastModifiedBy>
  <cp:revision>1118</cp:revision>
  <dcterms:created xsi:type="dcterms:W3CDTF">2019-08-19T07:47:00Z</dcterms:created>
  <dcterms:modified xsi:type="dcterms:W3CDTF">2024-04-11T02:42:17Z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8504CF7FC12C48B297E26265B842C614_13</vt:lpwstr>
  </property>
  <property fmtid="{D5CDD505-2E9C-101B-9397-08002B2CF9AE}" pid="3" name="KSOProductBuildVer">
    <vt:lpwstr>2052-11.1.0.14309</vt:lpwstr>
  </property>
</Properties>
</file>