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</p:sldMasterIdLst>
  <p:notesMasterIdLst>
    <p:notesMasterId r:id="rId25"/>
  </p:notesMasterIdLst>
  <p:handoutMasterIdLst>
    <p:handoutMasterId r:id="rId26"/>
  </p:handoutMasterIdLst>
  <p:sldIdLst>
    <p:sldId id="265" r:id="rId4"/>
    <p:sldId id="276" r:id="rId5"/>
    <p:sldId id="379" r:id="rId6"/>
    <p:sldId id="387" r:id="rId7"/>
    <p:sldId id="388" r:id="rId8"/>
    <p:sldId id="389" r:id="rId9"/>
    <p:sldId id="390" r:id="rId10"/>
    <p:sldId id="391" r:id="rId11"/>
    <p:sldId id="395" r:id="rId12"/>
    <p:sldId id="394" r:id="rId13"/>
    <p:sldId id="287" r:id="rId14"/>
    <p:sldId id="385" r:id="rId15"/>
    <p:sldId id="393" r:id="rId16"/>
    <p:sldId id="283" r:id="rId17"/>
    <p:sldId id="375" r:id="rId18"/>
    <p:sldId id="289" r:id="rId19"/>
    <p:sldId id="290" r:id="rId20"/>
    <p:sldId id="372" r:id="rId21"/>
    <p:sldId id="363" r:id="rId22"/>
    <p:sldId id="282" r:id="rId23"/>
    <p:sldId id="271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55E1"/>
    <a:srgbClr val="FF5B5B"/>
    <a:srgbClr val="F4EE00"/>
    <a:srgbClr val="F68100"/>
    <a:srgbClr val="4BB3B1"/>
    <a:srgbClr val="CFCA02"/>
    <a:srgbClr val="6CC2C0"/>
    <a:srgbClr val="B5E0E9"/>
    <a:srgbClr val="00FFFF"/>
    <a:srgbClr val="39AA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9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-88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84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74112-20DC-42B8-BC57-F1053BD1F8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CC931-4EBE-4984-9EBE-12BFFED5A26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BFB73-A782-4EE7-AB8F-A283CE5BDD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96234-E4C6-42DA-BAA6-225BF2D979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E0E9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6059978"/>
            <a:ext cx="12073186" cy="798022"/>
            <a:chOff x="0" y="6115276"/>
            <a:chExt cx="11236589" cy="742724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420"/>
            <a:stretch>
              <a:fillRect/>
            </a:stretch>
          </p:blipFill>
          <p:spPr>
            <a:xfrm>
              <a:off x="0" y="6115276"/>
              <a:ext cx="7963593" cy="74272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00" t="83420"/>
            <a:stretch>
              <a:fillRect/>
            </a:stretch>
          </p:blipFill>
          <p:spPr>
            <a:xfrm>
              <a:off x="7963593" y="6115277"/>
              <a:ext cx="3272996" cy="742723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image" Target="../media/image1.png"/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3.png"/><Relationship Id="rId2" Type="http://schemas.openxmlformats.org/officeDocument/2006/relationships/image" Target="../media/image39.jpeg"/><Relationship Id="rId1" Type="http://schemas.openxmlformats.org/officeDocument/2006/relationships/hyperlink" Target="&#36229;&#38142;&#25509;&#25991;&#20214;/Ask%20and%20write.sw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1.png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1.png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1.png"/><Relationship Id="rId7" Type="http://schemas.openxmlformats.org/officeDocument/2006/relationships/image" Target="../media/image50.png"/><Relationship Id="rId6" Type="http://schemas.openxmlformats.org/officeDocument/2006/relationships/image" Target="../media/image49.png"/><Relationship Id="rId5" Type="http://schemas.openxmlformats.org/officeDocument/2006/relationships/image" Target="../media/image6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media" Target="../media/audio2.wav"/><Relationship Id="rId8" Type="http://schemas.openxmlformats.org/officeDocument/2006/relationships/audio" Target="../media/audio2.wav"/><Relationship Id="rId7" Type="http://schemas.openxmlformats.org/officeDocument/2006/relationships/image" Target="../media/image24.png"/><Relationship Id="rId6" Type="http://schemas.microsoft.com/office/2007/relationships/media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1" Type="http://schemas.openxmlformats.org/officeDocument/2006/relationships/slideLayout" Target="../slideLayouts/slideLayout4.xml"/><Relationship Id="rId10" Type="http://schemas.openxmlformats.org/officeDocument/2006/relationships/image" Target="../media/image25.png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6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audio" Target="../media/audio5.wav"/><Relationship Id="rId8" Type="http://schemas.microsoft.com/office/2007/relationships/media" Target="../media/audio4.wav"/><Relationship Id="rId7" Type="http://schemas.openxmlformats.org/officeDocument/2006/relationships/audio" Target="../media/audio4.wav"/><Relationship Id="rId6" Type="http://schemas.openxmlformats.org/officeDocument/2006/relationships/image" Target="../media/image24.png"/><Relationship Id="rId5" Type="http://schemas.microsoft.com/office/2007/relationships/media" Target="../media/audio3.wav"/><Relationship Id="rId4" Type="http://schemas.openxmlformats.org/officeDocument/2006/relationships/audio" Target="../media/audio3.wav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2" Type="http://schemas.openxmlformats.org/officeDocument/2006/relationships/slideLayout" Target="../slideLayouts/slideLayout4.xml"/><Relationship Id="rId11" Type="http://schemas.openxmlformats.org/officeDocument/2006/relationships/image" Target="../media/image26.png"/><Relationship Id="rId10" Type="http://schemas.microsoft.com/office/2007/relationships/media" Target="../media/audio5.wav"/><Relationship Id="rId1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26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26.png"/><Relationship Id="rId7" Type="http://schemas.openxmlformats.org/officeDocument/2006/relationships/image" Target="../media/image24.png"/><Relationship Id="rId6" Type="http://schemas.microsoft.com/office/2007/relationships/media" Target="../media/audio6.wav"/><Relationship Id="rId5" Type="http://schemas.openxmlformats.org/officeDocument/2006/relationships/audio" Target="../media/audio6.wav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17.png"/><Relationship Id="rId1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microsoft.com/office/2007/relationships/media" Target="../media/media1.mp3"/><Relationship Id="rId3" Type="http://schemas.openxmlformats.org/officeDocument/2006/relationships/audio" Target="NULL" TargetMode="Externa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6344535" y="1711102"/>
            <a:ext cx="7025493" cy="7025493"/>
          </a:xfrm>
          <a:prstGeom prst="ellipse">
            <a:avLst/>
          </a:prstGeom>
          <a:solidFill>
            <a:srgbClr val="68C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菠萝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87366" y="2242595"/>
            <a:ext cx="225386" cy="380575"/>
          </a:xfrm>
          <a:prstGeom prst="rect">
            <a:avLst/>
          </a:prstGeom>
        </p:spPr>
      </p:pic>
      <p:pic>
        <p:nvPicPr>
          <p:cNvPr id="20" name="图片 19" descr="太阳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3486" y="682751"/>
            <a:ext cx="661670" cy="6197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28" y="6332898"/>
            <a:ext cx="809808" cy="30329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6589220" y="2633515"/>
            <a:ext cx="5663733" cy="3708514"/>
            <a:chOff x="-209932" y="2289482"/>
            <a:chExt cx="5663733" cy="3708514"/>
          </a:xfrm>
        </p:grpSpPr>
        <p:sp>
          <p:nvSpPr>
            <p:cNvPr id="54" name="文本框 7"/>
            <p:cNvSpPr txBox="1"/>
            <p:nvPr/>
          </p:nvSpPr>
          <p:spPr>
            <a:xfrm>
              <a:off x="-209932" y="2289482"/>
              <a:ext cx="566373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Unit </a:t>
              </a:r>
              <a:r>
                <a:rPr lang="en-US" altLang="zh-CN" sz="40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3 </a:t>
              </a:r>
              <a:endParaRPr lang="en-US" altLang="zh-CN" sz="40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40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My </a:t>
              </a:r>
              <a:r>
                <a:rPr lang="en-US" altLang="zh-CN" sz="40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school calendar</a:t>
              </a:r>
              <a:endParaRPr lang="en-US" altLang="zh-CN" sz="40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</p:txBody>
        </p:sp>
        <p:sp>
          <p:nvSpPr>
            <p:cNvPr id="15" name="文本框 7"/>
            <p:cNvSpPr txBox="1"/>
            <p:nvPr/>
          </p:nvSpPr>
          <p:spPr>
            <a:xfrm>
              <a:off x="620404" y="4170947"/>
              <a:ext cx="3864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Part B</a:t>
              </a:r>
              <a:endParaRPr lang="en-US" altLang="zh-CN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</p:txBody>
        </p:sp>
        <p:sp>
          <p:nvSpPr>
            <p:cNvPr id="16" name="文本框 7"/>
            <p:cNvSpPr txBox="1"/>
            <p:nvPr/>
          </p:nvSpPr>
          <p:spPr>
            <a:xfrm>
              <a:off x="107737" y="4797667"/>
              <a:ext cx="52329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Let’s learn </a:t>
              </a:r>
              <a:r>
                <a:rPr lang="en-US" altLang="zh-CN" sz="36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&amp; </a:t>
              </a:r>
              <a:r>
                <a:rPr lang="en-US" altLang="zh-CN" sz="36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Ask and write</a:t>
              </a:r>
              <a:endParaRPr lang="en-US" altLang="zh-CN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</p:txBody>
        </p:sp>
      </p:grpSp>
      <p:pic>
        <p:nvPicPr>
          <p:cNvPr id="26" name="图片 25" descr="圆球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-258904" y="-88900"/>
            <a:ext cx="2572385" cy="1798320"/>
          </a:xfrm>
          <a:prstGeom prst="rect">
            <a:avLst/>
          </a:prstGeom>
        </p:spPr>
      </p:pic>
      <p:pic>
        <p:nvPicPr>
          <p:cNvPr id="28" name="图片 27" descr="18398011"/>
          <p:cNvPicPr/>
          <p:nvPr/>
        </p:nvPicPr>
        <p:blipFill>
          <a:blip r:embed="rId5" cstate="print">
            <a:lum contrast="-56000"/>
          </a:blip>
          <a:srcRect l="10026" t="9632" r="66411" b="63881"/>
          <a:stretch>
            <a:fillRect/>
          </a:stretch>
        </p:blipFill>
        <p:spPr>
          <a:xfrm>
            <a:off x="5712708" y="1370516"/>
            <a:ext cx="484892" cy="360392"/>
          </a:xfrm>
          <a:prstGeom prst="rect">
            <a:avLst/>
          </a:prstGeom>
        </p:spPr>
      </p:pic>
      <p:pic>
        <p:nvPicPr>
          <p:cNvPr id="29" name="图片 28" descr="18398011"/>
          <p:cNvPicPr/>
          <p:nvPr/>
        </p:nvPicPr>
        <p:blipFill>
          <a:blip r:embed="rId6" cstate="print">
            <a:lum bright="19000" contrast="-4000"/>
          </a:blip>
          <a:srcRect l="75383" t="16683" r="7934" b="58206"/>
          <a:stretch>
            <a:fillRect/>
          </a:stretch>
        </p:blipFill>
        <p:spPr>
          <a:xfrm rot="1918855">
            <a:off x="3661721" y="1184787"/>
            <a:ext cx="229449" cy="345356"/>
          </a:xfrm>
          <a:prstGeom prst="rect">
            <a:avLst/>
          </a:prstGeom>
        </p:spPr>
      </p:pic>
      <p:pic>
        <p:nvPicPr>
          <p:cNvPr id="30" name="图片 29" descr="18398011"/>
          <p:cNvPicPr/>
          <p:nvPr/>
        </p:nvPicPr>
        <p:blipFill>
          <a:blip r:embed="rId7" cstate="print">
            <a:lum bright="19000" contrast="-40000"/>
          </a:blip>
          <a:srcRect l="17250" t="69657" r="64347" b="11252"/>
          <a:stretch>
            <a:fillRect/>
          </a:stretch>
        </p:blipFill>
        <p:spPr>
          <a:xfrm>
            <a:off x="8359400" y="1146843"/>
            <a:ext cx="416300" cy="4318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692996" y="235389"/>
            <a:ext cx="5260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人 教 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</a:rPr>
              <a:t>PEP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版 英 语 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五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年 级 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下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册</a:t>
            </a:r>
            <a:endParaRPr lang="zh-CN" alt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4432706"/>
            <a:ext cx="4038600" cy="2878481"/>
          </a:xfrm>
          <a:prstGeom prst="rect">
            <a:avLst/>
          </a:prstGeom>
        </p:spPr>
      </p:pic>
      <p:pic>
        <p:nvPicPr>
          <p:cNvPr id="34" name="图片 33" descr="兔子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57343" y="2157158"/>
            <a:ext cx="1882757" cy="3116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标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5191" y="408574"/>
            <a:ext cx="3038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Act the dialogue.</a:t>
            </a:r>
            <a:endParaRPr lang="en-US" altLang="zh-CN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59" y="1049256"/>
            <a:ext cx="9046878" cy="569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76415" y="5003783"/>
            <a:ext cx="4519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When is …?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0128" y="5680996"/>
            <a:ext cx="4519652" cy="422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It’s usually in…. 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10578" y="1935664"/>
            <a:ext cx="2590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omic Sans MS" panose="030F0702030302020204" pitchFamily="66" charset="0"/>
              </a:rPr>
              <a:t>summer vacation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38576" y="1692008"/>
            <a:ext cx="2590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omic Sans MS" panose="030F0702030302020204" pitchFamily="66" charset="0"/>
              </a:rPr>
              <a:t>summer vacation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96067" y="1372415"/>
            <a:ext cx="2590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omic Sans MS" panose="030F0702030302020204" pitchFamily="66" charset="0"/>
              </a:rPr>
              <a:t>Teacher’s Day</a:t>
            </a:r>
            <a:endParaRPr lang="en-US" altLang="zh-CN" sz="2400" dirty="0" smtClean="0">
              <a:latin typeface="Comic Sans MS" panose="030F0702030302020204" pitchFamily="66" charset="0"/>
            </a:endParaRPr>
          </a:p>
          <a:p>
            <a:r>
              <a:rPr lang="en-US" altLang="zh-CN" sz="2400" dirty="0" smtClean="0">
                <a:latin typeface="Comic Sans MS" panose="030F0702030302020204" pitchFamily="66" charset="0"/>
              </a:rPr>
              <a:t>Mid-Autumn Day</a:t>
            </a:r>
            <a:endParaRPr lang="en-US" altLang="zh-CN" sz="2400" dirty="0" smtClean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10617" y="3366568"/>
            <a:ext cx="2290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China’s National Day</a:t>
            </a:r>
            <a:endParaRPr lang="en-US" altLang="zh-CN" sz="2400" dirty="0" smtClean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38585" y="3479797"/>
            <a:ext cx="2690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American Thanksgiving Day</a:t>
            </a:r>
            <a:endParaRPr lang="en-US" altLang="zh-CN" sz="2400" dirty="0" smtClean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93148" y="3479796"/>
            <a:ext cx="2690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Christmas </a:t>
            </a:r>
            <a:endParaRPr lang="en-US" altLang="zh-CN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527" y="3649033"/>
            <a:ext cx="1351638" cy="135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23065" y="2487838"/>
            <a:ext cx="8931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3200" dirty="0" smtClean="0">
                <a:latin typeface="Comic Sans MS" panose="030F0702030302020204" pitchFamily="66" charset="0"/>
              </a:rPr>
              <a:t>【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详解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】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该句是表达在几月。一般表达在几月用介词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in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。 </a:t>
            </a:r>
            <a:endParaRPr lang="en-US" altLang="zh-CN" sz="3200" dirty="0" smtClean="0">
              <a:latin typeface="Comic Sans MS" panose="030F0702030302020204" pitchFamily="66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423065" y="215580"/>
            <a:ext cx="2824812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Language points</a:t>
            </a:r>
            <a:endParaRPr lang="zh-CN" altLang="en-US" sz="2800" dirty="0">
              <a:solidFill>
                <a:schemeClr val="tx2"/>
              </a:solidFill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  <p:sp>
        <p:nvSpPr>
          <p:cNvPr id="29" name="ïŝḻiḓê"/>
          <p:cNvSpPr/>
          <p:nvPr/>
        </p:nvSpPr>
        <p:spPr bwMode="auto">
          <a:xfrm>
            <a:off x="87974" y="304552"/>
            <a:ext cx="1465943" cy="304970"/>
          </a:xfrm>
          <a:custGeom>
            <a:avLst/>
            <a:gdLst>
              <a:gd name="T0" fmla="*/ 29692 w 31855"/>
              <a:gd name="T1" fmla="*/ 10966 h 11955"/>
              <a:gd name="T2" fmla="*/ 29483 w 31855"/>
              <a:gd name="T3" fmla="*/ 10656 h 11955"/>
              <a:gd name="T4" fmla="*/ 29171 w 31855"/>
              <a:gd name="T5" fmla="*/ 10428 h 11955"/>
              <a:gd name="T6" fmla="*/ 31629 w 31855"/>
              <a:gd name="T7" fmla="*/ 9884 h 11955"/>
              <a:gd name="T8" fmla="*/ 29667 w 31855"/>
              <a:gd name="T9" fmla="*/ 9909 h 11955"/>
              <a:gd name="T10" fmla="*/ 31159 w 31855"/>
              <a:gd name="T11" fmla="*/ 9523 h 11955"/>
              <a:gd name="T12" fmla="*/ 30246 w 31855"/>
              <a:gd name="T13" fmla="*/ 9423 h 11955"/>
              <a:gd name="T14" fmla="*/ 29331 w 31855"/>
              <a:gd name="T15" fmla="*/ 9289 h 11955"/>
              <a:gd name="T16" fmla="*/ 27210 w 31855"/>
              <a:gd name="T17" fmla="*/ 9087 h 11955"/>
              <a:gd name="T18" fmla="*/ 29381 w 31855"/>
              <a:gd name="T19" fmla="*/ 8777 h 11955"/>
              <a:gd name="T20" fmla="*/ 28266 w 31855"/>
              <a:gd name="T21" fmla="*/ 8618 h 11955"/>
              <a:gd name="T22" fmla="*/ 29533 w 31855"/>
              <a:gd name="T23" fmla="*/ 8132 h 11955"/>
              <a:gd name="T24" fmla="*/ 30648 w 31855"/>
              <a:gd name="T25" fmla="*/ 7662 h 11955"/>
              <a:gd name="T26" fmla="*/ 28242 w 31855"/>
              <a:gd name="T27" fmla="*/ 7461 h 11955"/>
              <a:gd name="T28" fmla="*/ 27260 w 31855"/>
              <a:gd name="T29" fmla="*/ 7251 h 11955"/>
              <a:gd name="T30" fmla="*/ 30002 w 31855"/>
              <a:gd name="T31" fmla="*/ 6757 h 11955"/>
              <a:gd name="T32" fmla="*/ 30338 w 31855"/>
              <a:gd name="T33" fmla="*/ 6371 h 11955"/>
              <a:gd name="T34" fmla="*/ 27990 w 31855"/>
              <a:gd name="T35" fmla="*/ 6170 h 11955"/>
              <a:gd name="T36" fmla="*/ 29976 w 31855"/>
              <a:gd name="T37" fmla="*/ 5728 h 11955"/>
              <a:gd name="T38" fmla="*/ 28040 w 31855"/>
              <a:gd name="T39" fmla="*/ 5728 h 11955"/>
              <a:gd name="T40" fmla="*/ 25684 w 31855"/>
              <a:gd name="T41" fmla="*/ 5392 h 11955"/>
              <a:gd name="T42" fmla="*/ 26329 w 31855"/>
              <a:gd name="T43" fmla="*/ 5006 h 11955"/>
              <a:gd name="T44" fmla="*/ 25818 w 31855"/>
              <a:gd name="T45" fmla="*/ 4696 h 11955"/>
              <a:gd name="T46" fmla="*/ 25776 w 31855"/>
              <a:gd name="T47" fmla="*/ 4511 h 11955"/>
              <a:gd name="T48" fmla="*/ 24937 w 31855"/>
              <a:gd name="T49" fmla="*/ 4259 h 11955"/>
              <a:gd name="T50" fmla="*/ 16803 w 31855"/>
              <a:gd name="T51" fmla="*/ 696 h 11955"/>
              <a:gd name="T52" fmla="*/ 15464 w 31855"/>
              <a:gd name="T53" fmla="*/ 412 h 11955"/>
              <a:gd name="T54" fmla="*/ 14691 w 31855"/>
              <a:gd name="T55" fmla="*/ 722 h 11955"/>
              <a:gd name="T56" fmla="*/ 23286 w 31855"/>
              <a:gd name="T57" fmla="*/ 5082 h 11955"/>
              <a:gd name="T58" fmla="*/ 13166 w 31855"/>
              <a:gd name="T59" fmla="*/ 436 h 11955"/>
              <a:gd name="T60" fmla="*/ 13064 w 31855"/>
              <a:gd name="T61" fmla="*/ 898 h 11955"/>
              <a:gd name="T62" fmla="*/ 13987 w 31855"/>
              <a:gd name="T63" fmla="*/ 1601 h 11955"/>
              <a:gd name="T64" fmla="*/ 11228 w 31855"/>
              <a:gd name="T65" fmla="*/ 1208 h 11955"/>
              <a:gd name="T66" fmla="*/ 13651 w 31855"/>
              <a:gd name="T67" fmla="*/ 2013 h 11955"/>
              <a:gd name="T68" fmla="*/ 14147 w 31855"/>
              <a:gd name="T69" fmla="*/ 2424 h 11955"/>
              <a:gd name="T70" fmla="*/ 15278 w 31855"/>
              <a:gd name="T71" fmla="*/ 3120 h 11955"/>
              <a:gd name="T72" fmla="*/ 11949 w 31855"/>
              <a:gd name="T73" fmla="*/ 2323 h 11955"/>
              <a:gd name="T74" fmla="*/ 10944 w 31855"/>
              <a:gd name="T75" fmla="*/ 2273 h 11955"/>
              <a:gd name="T76" fmla="*/ 12209 w 31855"/>
              <a:gd name="T77" fmla="*/ 2994 h 11955"/>
              <a:gd name="T78" fmla="*/ 10248 w 31855"/>
              <a:gd name="T79" fmla="*/ 3044 h 11955"/>
              <a:gd name="T80" fmla="*/ 11773 w 31855"/>
              <a:gd name="T81" fmla="*/ 3639 h 11955"/>
              <a:gd name="T82" fmla="*/ 10088 w 31855"/>
              <a:gd name="T83" fmla="*/ 3589 h 11955"/>
              <a:gd name="T84" fmla="*/ 15052 w 31855"/>
              <a:gd name="T85" fmla="*/ 5266 h 11955"/>
              <a:gd name="T86" fmla="*/ 2734 w 31855"/>
              <a:gd name="T87" fmla="*/ 4235 h 11955"/>
              <a:gd name="T88" fmla="*/ 7404 w 31855"/>
              <a:gd name="T89" fmla="*/ 3899 h 11955"/>
              <a:gd name="T90" fmla="*/ 12360 w 31855"/>
              <a:gd name="T91" fmla="*/ 4796 h 11955"/>
              <a:gd name="T92" fmla="*/ 772 w 31855"/>
              <a:gd name="T93" fmla="*/ 5442 h 11955"/>
              <a:gd name="T94" fmla="*/ 712 w 31855"/>
              <a:gd name="T95" fmla="*/ 6094 h 11955"/>
              <a:gd name="T96" fmla="*/ 276 w 31855"/>
              <a:gd name="T97" fmla="*/ 6891 h 11955"/>
              <a:gd name="T98" fmla="*/ 8310 w 31855"/>
              <a:gd name="T99" fmla="*/ 6605 h 11955"/>
              <a:gd name="T100" fmla="*/ 11849 w 31855"/>
              <a:gd name="T101" fmla="*/ 6991 h 11955"/>
              <a:gd name="T102" fmla="*/ 14817 w 31855"/>
              <a:gd name="T103" fmla="*/ 8106 h 11955"/>
              <a:gd name="T104" fmla="*/ 21557 w 31855"/>
              <a:gd name="T105" fmla="*/ 11435 h 11955"/>
              <a:gd name="T106" fmla="*/ 24527 w 31855"/>
              <a:gd name="T107" fmla="*/ 11721 h 11955"/>
              <a:gd name="T108" fmla="*/ 23286 w 31855"/>
              <a:gd name="T109" fmla="*/ 11511 h 11955"/>
              <a:gd name="T110" fmla="*/ 29331 w 31855"/>
              <a:gd name="T111" fmla="*/ 11485 h 11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855" h="11955">
                <a:moveTo>
                  <a:pt x="31781" y="10966"/>
                </a:moveTo>
                <a:lnTo>
                  <a:pt x="31781" y="10966"/>
                </a:lnTo>
                <a:cubicBezTo>
                  <a:pt x="31747" y="10940"/>
                  <a:pt x="30933" y="11100"/>
                  <a:pt x="31343" y="10966"/>
                </a:cubicBezTo>
                <a:cubicBezTo>
                  <a:pt x="31579" y="10890"/>
                  <a:pt x="30975" y="10940"/>
                  <a:pt x="30824" y="10940"/>
                </a:cubicBezTo>
                <a:cubicBezTo>
                  <a:pt x="30748" y="10950"/>
                  <a:pt x="30640" y="10966"/>
                  <a:pt x="30648" y="10916"/>
                </a:cubicBezTo>
                <a:cubicBezTo>
                  <a:pt x="30640" y="10950"/>
                  <a:pt x="30798" y="10856"/>
                  <a:pt x="30824" y="10864"/>
                </a:cubicBezTo>
                <a:cubicBezTo>
                  <a:pt x="30698" y="10832"/>
                  <a:pt x="30480" y="10882"/>
                  <a:pt x="30338" y="10890"/>
                </a:cubicBezTo>
                <a:cubicBezTo>
                  <a:pt x="30178" y="10908"/>
                  <a:pt x="29902" y="11000"/>
                  <a:pt x="29692" y="10966"/>
                </a:cubicBezTo>
                <a:cubicBezTo>
                  <a:pt x="29549" y="10950"/>
                  <a:pt x="29934" y="10908"/>
                  <a:pt x="30002" y="10890"/>
                </a:cubicBezTo>
                <a:cubicBezTo>
                  <a:pt x="30060" y="10882"/>
                  <a:pt x="30278" y="10856"/>
                  <a:pt x="29952" y="10864"/>
                </a:cubicBezTo>
                <a:cubicBezTo>
                  <a:pt x="29583" y="10882"/>
                  <a:pt x="29558" y="10908"/>
                  <a:pt x="29307" y="10890"/>
                </a:cubicBezTo>
                <a:cubicBezTo>
                  <a:pt x="29289" y="10890"/>
                  <a:pt x="28384" y="10908"/>
                  <a:pt x="28911" y="10864"/>
                </a:cubicBezTo>
                <a:cubicBezTo>
                  <a:pt x="29205" y="10840"/>
                  <a:pt x="29968" y="10782"/>
                  <a:pt x="30312" y="10714"/>
                </a:cubicBezTo>
                <a:cubicBezTo>
                  <a:pt x="30404" y="10688"/>
                  <a:pt x="30548" y="10698"/>
                  <a:pt x="30338" y="10688"/>
                </a:cubicBezTo>
                <a:cubicBezTo>
                  <a:pt x="30194" y="10672"/>
                  <a:pt x="29893" y="10698"/>
                  <a:pt x="29742" y="10688"/>
                </a:cubicBezTo>
                <a:cubicBezTo>
                  <a:pt x="29675" y="10680"/>
                  <a:pt x="29063" y="10722"/>
                  <a:pt x="29483" y="10656"/>
                </a:cubicBezTo>
                <a:cubicBezTo>
                  <a:pt x="29499" y="10656"/>
                  <a:pt x="29625" y="10656"/>
                  <a:pt x="29558" y="10630"/>
                </a:cubicBezTo>
                <a:cubicBezTo>
                  <a:pt x="29339" y="10562"/>
                  <a:pt x="29121" y="10730"/>
                  <a:pt x="28945" y="10656"/>
                </a:cubicBezTo>
                <a:cubicBezTo>
                  <a:pt x="28945" y="10688"/>
                  <a:pt x="28903" y="10672"/>
                  <a:pt x="28945" y="10656"/>
                </a:cubicBezTo>
                <a:cubicBezTo>
                  <a:pt x="29717" y="10546"/>
                  <a:pt x="30706" y="10462"/>
                  <a:pt x="31579" y="10320"/>
                </a:cubicBezTo>
                <a:cubicBezTo>
                  <a:pt x="31579" y="10320"/>
                  <a:pt x="31771" y="10278"/>
                  <a:pt x="31755" y="10270"/>
                </a:cubicBezTo>
                <a:cubicBezTo>
                  <a:pt x="31695" y="10218"/>
                  <a:pt x="31403" y="10336"/>
                  <a:pt x="31469" y="10244"/>
                </a:cubicBezTo>
                <a:cubicBezTo>
                  <a:pt x="30874" y="10244"/>
                  <a:pt x="30136" y="10420"/>
                  <a:pt x="29433" y="10454"/>
                </a:cubicBezTo>
                <a:cubicBezTo>
                  <a:pt x="29415" y="10454"/>
                  <a:pt x="29155" y="10462"/>
                  <a:pt x="29171" y="10428"/>
                </a:cubicBezTo>
                <a:cubicBezTo>
                  <a:pt x="29189" y="10404"/>
                  <a:pt x="29944" y="10362"/>
                  <a:pt x="30028" y="10354"/>
                </a:cubicBezTo>
                <a:cubicBezTo>
                  <a:pt x="30254" y="10320"/>
                  <a:pt x="30614" y="10294"/>
                  <a:pt x="30824" y="10244"/>
                </a:cubicBezTo>
                <a:cubicBezTo>
                  <a:pt x="30858" y="10236"/>
                  <a:pt x="30908" y="10186"/>
                  <a:pt x="30983" y="10168"/>
                </a:cubicBezTo>
                <a:cubicBezTo>
                  <a:pt x="31101" y="10136"/>
                  <a:pt x="31335" y="10136"/>
                  <a:pt x="31519" y="10093"/>
                </a:cubicBezTo>
                <a:cubicBezTo>
                  <a:pt x="31781" y="10035"/>
                  <a:pt x="31561" y="10093"/>
                  <a:pt x="31393" y="10043"/>
                </a:cubicBezTo>
                <a:cubicBezTo>
                  <a:pt x="31311" y="10010"/>
                  <a:pt x="31487" y="10001"/>
                  <a:pt x="31343" y="9985"/>
                </a:cubicBezTo>
                <a:cubicBezTo>
                  <a:pt x="31351" y="9993"/>
                  <a:pt x="31075" y="10052"/>
                  <a:pt x="31109" y="9985"/>
                </a:cubicBezTo>
                <a:cubicBezTo>
                  <a:pt x="31117" y="9976"/>
                  <a:pt x="31613" y="9951"/>
                  <a:pt x="31629" y="9884"/>
                </a:cubicBezTo>
                <a:cubicBezTo>
                  <a:pt x="31629" y="9884"/>
                  <a:pt x="31511" y="9884"/>
                  <a:pt x="31495" y="9884"/>
                </a:cubicBezTo>
                <a:cubicBezTo>
                  <a:pt x="31437" y="9867"/>
                  <a:pt x="31537" y="9843"/>
                  <a:pt x="31445" y="9834"/>
                </a:cubicBezTo>
                <a:cubicBezTo>
                  <a:pt x="31259" y="9809"/>
                  <a:pt x="30882" y="9867"/>
                  <a:pt x="30648" y="9884"/>
                </a:cubicBezTo>
                <a:cubicBezTo>
                  <a:pt x="30220" y="9917"/>
                  <a:pt x="29926" y="10001"/>
                  <a:pt x="29507" y="10018"/>
                </a:cubicBezTo>
                <a:cubicBezTo>
                  <a:pt x="29131" y="10018"/>
                  <a:pt x="29934" y="9917"/>
                  <a:pt x="30002" y="9909"/>
                </a:cubicBezTo>
                <a:cubicBezTo>
                  <a:pt x="30194" y="9893"/>
                  <a:pt x="30288" y="9901"/>
                  <a:pt x="30598" y="9834"/>
                </a:cubicBezTo>
                <a:cubicBezTo>
                  <a:pt x="30454" y="9809"/>
                  <a:pt x="30304" y="9867"/>
                  <a:pt x="30128" y="9884"/>
                </a:cubicBezTo>
                <a:cubicBezTo>
                  <a:pt x="29968" y="9901"/>
                  <a:pt x="29725" y="9951"/>
                  <a:pt x="29667" y="9909"/>
                </a:cubicBezTo>
                <a:cubicBezTo>
                  <a:pt x="29683" y="9917"/>
                  <a:pt x="29725" y="9834"/>
                  <a:pt x="29717" y="9834"/>
                </a:cubicBezTo>
                <a:cubicBezTo>
                  <a:pt x="29541" y="9817"/>
                  <a:pt x="29650" y="9875"/>
                  <a:pt x="29558" y="9884"/>
                </a:cubicBezTo>
                <a:cubicBezTo>
                  <a:pt x="29415" y="9901"/>
                  <a:pt x="28911" y="9893"/>
                  <a:pt x="28761" y="9909"/>
                </a:cubicBezTo>
                <a:cubicBezTo>
                  <a:pt x="28610" y="9926"/>
                  <a:pt x="28326" y="9926"/>
                  <a:pt x="28661" y="9884"/>
                </a:cubicBezTo>
                <a:cubicBezTo>
                  <a:pt x="28777" y="9875"/>
                  <a:pt x="28953" y="9859"/>
                  <a:pt x="29097" y="9834"/>
                </a:cubicBezTo>
                <a:cubicBezTo>
                  <a:pt x="29121" y="9825"/>
                  <a:pt x="29105" y="9791"/>
                  <a:pt x="29147" y="9783"/>
                </a:cubicBezTo>
                <a:cubicBezTo>
                  <a:pt x="29457" y="9691"/>
                  <a:pt x="29742" y="9741"/>
                  <a:pt x="30262" y="9675"/>
                </a:cubicBezTo>
                <a:cubicBezTo>
                  <a:pt x="30472" y="9649"/>
                  <a:pt x="30958" y="9565"/>
                  <a:pt x="31159" y="9523"/>
                </a:cubicBezTo>
                <a:cubicBezTo>
                  <a:pt x="31445" y="9465"/>
                  <a:pt x="31017" y="9533"/>
                  <a:pt x="30774" y="9523"/>
                </a:cubicBezTo>
                <a:cubicBezTo>
                  <a:pt x="30682" y="9523"/>
                  <a:pt x="30514" y="9473"/>
                  <a:pt x="30412" y="9473"/>
                </a:cubicBezTo>
                <a:cubicBezTo>
                  <a:pt x="30204" y="9473"/>
                  <a:pt x="29952" y="9565"/>
                  <a:pt x="29692" y="9549"/>
                </a:cubicBezTo>
                <a:cubicBezTo>
                  <a:pt x="29465" y="9533"/>
                  <a:pt x="29818" y="9507"/>
                  <a:pt x="29868" y="9499"/>
                </a:cubicBezTo>
                <a:cubicBezTo>
                  <a:pt x="29952" y="9489"/>
                  <a:pt x="30018" y="9523"/>
                  <a:pt x="30102" y="9473"/>
                </a:cubicBezTo>
                <a:cubicBezTo>
                  <a:pt x="29968" y="9499"/>
                  <a:pt x="30068" y="9389"/>
                  <a:pt x="30102" y="9473"/>
                </a:cubicBezTo>
                <a:cubicBezTo>
                  <a:pt x="30204" y="9489"/>
                  <a:pt x="30296" y="9457"/>
                  <a:pt x="30312" y="9447"/>
                </a:cubicBezTo>
                <a:cubicBezTo>
                  <a:pt x="30320" y="9439"/>
                  <a:pt x="30278" y="9431"/>
                  <a:pt x="30246" y="9423"/>
                </a:cubicBezTo>
                <a:cubicBezTo>
                  <a:pt x="30204" y="9431"/>
                  <a:pt x="30178" y="9431"/>
                  <a:pt x="30178" y="9423"/>
                </a:cubicBezTo>
                <a:cubicBezTo>
                  <a:pt x="30186" y="9415"/>
                  <a:pt x="30212" y="9415"/>
                  <a:pt x="30246" y="9423"/>
                </a:cubicBezTo>
                <a:cubicBezTo>
                  <a:pt x="30388" y="9415"/>
                  <a:pt x="30706" y="9347"/>
                  <a:pt x="30674" y="9313"/>
                </a:cubicBezTo>
                <a:cubicBezTo>
                  <a:pt x="30682" y="9331"/>
                  <a:pt x="30254" y="9331"/>
                  <a:pt x="30128" y="9339"/>
                </a:cubicBezTo>
                <a:cubicBezTo>
                  <a:pt x="29952" y="9355"/>
                  <a:pt x="29675" y="9439"/>
                  <a:pt x="29433" y="9423"/>
                </a:cubicBezTo>
                <a:cubicBezTo>
                  <a:pt x="29223" y="9407"/>
                  <a:pt x="29599" y="9373"/>
                  <a:pt x="29641" y="9373"/>
                </a:cubicBezTo>
                <a:cubicBezTo>
                  <a:pt x="29700" y="9365"/>
                  <a:pt x="29759" y="9397"/>
                  <a:pt x="29818" y="9339"/>
                </a:cubicBezTo>
                <a:cubicBezTo>
                  <a:pt x="29725" y="9365"/>
                  <a:pt x="28979" y="9389"/>
                  <a:pt x="29331" y="9289"/>
                </a:cubicBezTo>
                <a:cubicBezTo>
                  <a:pt x="29399" y="9271"/>
                  <a:pt x="29575" y="9213"/>
                  <a:pt x="29641" y="9187"/>
                </a:cubicBezTo>
                <a:cubicBezTo>
                  <a:pt x="29633" y="9187"/>
                  <a:pt x="29675" y="9129"/>
                  <a:pt x="29717" y="9129"/>
                </a:cubicBezTo>
                <a:cubicBezTo>
                  <a:pt x="29541" y="9087"/>
                  <a:pt x="28568" y="9213"/>
                  <a:pt x="28350" y="9213"/>
                </a:cubicBezTo>
                <a:cubicBezTo>
                  <a:pt x="28066" y="9213"/>
                  <a:pt x="27746" y="9163"/>
                  <a:pt x="27444" y="9187"/>
                </a:cubicBezTo>
                <a:cubicBezTo>
                  <a:pt x="27394" y="9187"/>
                  <a:pt x="26949" y="9171"/>
                  <a:pt x="26909" y="9163"/>
                </a:cubicBezTo>
                <a:cubicBezTo>
                  <a:pt x="26941" y="9171"/>
                  <a:pt x="27227" y="9155"/>
                  <a:pt x="27159" y="9137"/>
                </a:cubicBezTo>
                <a:cubicBezTo>
                  <a:pt x="27201" y="9155"/>
                  <a:pt x="26405" y="9113"/>
                  <a:pt x="26413" y="9113"/>
                </a:cubicBezTo>
                <a:cubicBezTo>
                  <a:pt x="26447" y="9079"/>
                  <a:pt x="27177" y="9087"/>
                  <a:pt x="27210" y="9087"/>
                </a:cubicBezTo>
                <a:cubicBezTo>
                  <a:pt x="27402" y="9071"/>
                  <a:pt x="27461" y="9095"/>
                  <a:pt x="27680" y="9087"/>
                </a:cubicBezTo>
                <a:cubicBezTo>
                  <a:pt x="28200" y="9063"/>
                  <a:pt x="27386" y="9063"/>
                  <a:pt x="27210" y="9063"/>
                </a:cubicBezTo>
                <a:cubicBezTo>
                  <a:pt x="27167" y="9063"/>
                  <a:pt x="26791" y="9045"/>
                  <a:pt x="26799" y="9029"/>
                </a:cubicBezTo>
                <a:cubicBezTo>
                  <a:pt x="26833" y="8995"/>
                  <a:pt x="27520" y="9020"/>
                  <a:pt x="27654" y="9003"/>
                </a:cubicBezTo>
                <a:cubicBezTo>
                  <a:pt x="27704" y="9003"/>
                  <a:pt x="27738" y="8969"/>
                  <a:pt x="27804" y="8953"/>
                </a:cubicBezTo>
                <a:cubicBezTo>
                  <a:pt x="28166" y="8903"/>
                  <a:pt x="28777" y="8911"/>
                  <a:pt x="29171" y="8878"/>
                </a:cubicBezTo>
                <a:cubicBezTo>
                  <a:pt x="29491" y="8853"/>
                  <a:pt x="28903" y="8886"/>
                  <a:pt x="28945" y="8802"/>
                </a:cubicBezTo>
                <a:cubicBezTo>
                  <a:pt x="28945" y="8794"/>
                  <a:pt x="29373" y="8777"/>
                  <a:pt x="29381" y="8777"/>
                </a:cubicBezTo>
                <a:cubicBezTo>
                  <a:pt x="29633" y="8752"/>
                  <a:pt x="29944" y="8710"/>
                  <a:pt x="30204" y="8668"/>
                </a:cubicBezTo>
                <a:cubicBezTo>
                  <a:pt x="30346" y="8652"/>
                  <a:pt x="30590" y="8676"/>
                  <a:pt x="30538" y="8568"/>
                </a:cubicBezTo>
                <a:cubicBezTo>
                  <a:pt x="30506" y="8492"/>
                  <a:pt x="29659" y="8610"/>
                  <a:pt x="29507" y="8618"/>
                </a:cubicBezTo>
                <a:cubicBezTo>
                  <a:pt x="29307" y="8635"/>
                  <a:pt x="28903" y="8668"/>
                  <a:pt x="28785" y="8668"/>
                </a:cubicBezTo>
                <a:cubicBezTo>
                  <a:pt x="28685" y="8676"/>
                  <a:pt x="28376" y="8710"/>
                  <a:pt x="28250" y="8694"/>
                </a:cubicBezTo>
                <a:cubicBezTo>
                  <a:pt x="28232" y="8694"/>
                  <a:pt x="28208" y="8694"/>
                  <a:pt x="28192" y="8668"/>
                </a:cubicBezTo>
                <a:cubicBezTo>
                  <a:pt x="28200" y="8685"/>
                  <a:pt x="28224" y="8685"/>
                  <a:pt x="28250" y="8694"/>
                </a:cubicBezTo>
                <a:cubicBezTo>
                  <a:pt x="28300" y="8685"/>
                  <a:pt x="28334" y="8602"/>
                  <a:pt x="28266" y="8618"/>
                </a:cubicBezTo>
                <a:cubicBezTo>
                  <a:pt x="28543" y="8542"/>
                  <a:pt x="28677" y="8618"/>
                  <a:pt x="28887" y="8568"/>
                </a:cubicBezTo>
                <a:cubicBezTo>
                  <a:pt x="29289" y="8468"/>
                  <a:pt x="29926" y="8408"/>
                  <a:pt x="30388" y="8308"/>
                </a:cubicBezTo>
                <a:cubicBezTo>
                  <a:pt x="30656" y="8248"/>
                  <a:pt x="30110" y="8292"/>
                  <a:pt x="30002" y="8282"/>
                </a:cubicBezTo>
                <a:cubicBezTo>
                  <a:pt x="29926" y="8274"/>
                  <a:pt x="29776" y="8282"/>
                  <a:pt x="29667" y="8282"/>
                </a:cubicBezTo>
                <a:cubicBezTo>
                  <a:pt x="29659" y="8282"/>
                  <a:pt x="29331" y="8224"/>
                  <a:pt x="29331" y="8232"/>
                </a:cubicBezTo>
                <a:cubicBezTo>
                  <a:pt x="29339" y="8198"/>
                  <a:pt x="30144" y="8114"/>
                  <a:pt x="30262" y="8106"/>
                </a:cubicBezTo>
                <a:cubicBezTo>
                  <a:pt x="30236" y="8106"/>
                  <a:pt x="30422" y="8124"/>
                  <a:pt x="30412" y="8082"/>
                </a:cubicBezTo>
                <a:cubicBezTo>
                  <a:pt x="30254" y="8030"/>
                  <a:pt x="29742" y="8190"/>
                  <a:pt x="29533" y="8132"/>
                </a:cubicBezTo>
                <a:cubicBezTo>
                  <a:pt x="29475" y="8106"/>
                  <a:pt x="29583" y="8082"/>
                  <a:pt x="29483" y="8082"/>
                </a:cubicBezTo>
                <a:cubicBezTo>
                  <a:pt x="29407" y="8072"/>
                  <a:pt x="29097" y="8106"/>
                  <a:pt x="29121" y="8082"/>
                </a:cubicBezTo>
                <a:cubicBezTo>
                  <a:pt x="29181" y="8006"/>
                  <a:pt x="30028" y="8072"/>
                  <a:pt x="30128" y="7946"/>
                </a:cubicBezTo>
                <a:cubicBezTo>
                  <a:pt x="30110" y="7964"/>
                  <a:pt x="29650" y="7972"/>
                  <a:pt x="30028" y="7922"/>
                </a:cubicBezTo>
                <a:cubicBezTo>
                  <a:pt x="30120" y="7914"/>
                  <a:pt x="30606" y="7864"/>
                  <a:pt x="30312" y="7822"/>
                </a:cubicBezTo>
                <a:cubicBezTo>
                  <a:pt x="30044" y="7780"/>
                  <a:pt x="30522" y="7720"/>
                  <a:pt x="30622" y="7712"/>
                </a:cubicBezTo>
                <a:cubicBezTo>
                  <a:pt x="30556" y="7720"/>
                  <a:pt x="30748" y="7754"/>
                  <a:pt x="30774" y="7712"/>
                </a:cubicBezTo>
                <a:cubicBezTo>
                  <a:pt x="30816" y="7662"/>
                  <a:pt x="30564" y="7637"/>
                  <a:pt x="30648" y="7662"/>
                </a:cubicBezTo>
                <a:cubicBezTo>
                  <a:pt x="30580" y="7637"/>
                  <a:pt x="30598" y="7620"/>
                  <a:pt x="30538" y="7612"/>
                </a:cubicBezTo>
                <a:cubicBezTo>
                  <a:pt x="30498" y="7612"/>
                  <a:pt x="29750" y="7720"/>
                  <a:pt x="30228" y="7637"/>
                </a:cubicBezTo>
                <a:cubicBezTo>
                  <a:pt x="30572" y="7578"/>
                  <a:pt x="30044" y="7620"/>
                  <a:pt x="30052" y="7537"/>
                </a:cubicBezTo>
                <a:cubicBezTo>
                  <a:pt x="30052" y="7562"/>
                  <a:pt x="30178" y="7503"/>
                  <a:pt x="30128" y="7486"/>
                </a:cubicBezTo>
                <a:cubicBezTo>
                  <a:pt x="30120" y="7477"/>
                  <a:pt x="30044" y="7545"/>
                  <a:pt x="29893" y="7486"/>
                </a:cubicBezTo>
                <a:cubicBezTo>
                  <a:pt x="29842" y="7461"/>
                  <a:pt x="29851" y="7411"/>
                  <a:pt x="29792" y="7403"/>
                </a:cubicBezTo>
                <a:cubicBezTo>
                  <a:pt x="29641" y="7385"/>
                  <a:pt x="29533" y="7461"/>
                  <a:pt x="29331" y="7461"/>
                </a:cubicBezTo>
                <a:cubicBezTo>
                  <a:pt x="28987" y="7461"/>
                  <a:pt x="28619" y="7445"/>
                  <a:pt x="28242" y="7461"/>
                </a:cubicBezTo>
                <a:cubicBezTo>
                  <a:pt x="27319" y="7495"/>
                  <a:pt x="26555" y="7461"/>
                  <a:pt x="25792" y="7436"/>
                </a:cubicBezTo>
                <a:cubicBezTo>
                  <a:pt x="25776" y="7427"/>
                  <a:pt x="25508" y="7427"/>
                  <a:pt x="25558" y="7377"/>
                </a:cubicBezTo>
                <a:cubicBezTo>
                  <a:pt x="25582" y="7353"/>
                  <a:pt x="25734" y="7403"/>
                  <a:pt x="25818" y="7403"/>
                </a:cubicBezTo>
                <a:cubicBezTo>
                  <a:pt x="26086" y="7419"/>
                  <a:pt x="26815" y="7427"/>
                  <a:pt x="27059" y="7436"/>
                </a:cubicBezTo>
                <a:cubicBezTo>
                  <a:pt x="27344" y="7436"/>
                  <a:pt x="28074" y="7453"/>
                  <a:pt x="28326" y="7377"/>
                </a:cubicBezTo>
                <a:cubicBezTo>
                  <a:pt x="28242" y="7395"/>
                  <a:pt x="28317" y="7243"/>
                  <a:pt x="28400" y="7277"/>
                </a:cubicBezTo>
                <a:cubicBezTo>
                  <a:pt x="28200" y="7201"/>
                  <a:pt x="28006" y="7277"/>
                  <a:pt x="27804" y="7277"/>
                </a:cubicBezTo>
                <a:cubicBezTo>
                  <a:pt x="27788" y="7277"/>
                  <a:pt x="27260" y="7251"/>
                  <a:pt x="27260" y="7251"/>
                </a:cubicBezTo>
                <a:cubicBezTo>
                  <a:pt x="27310" y="7201"/>
                  <a:pt x="27646" y="7251"/>
                  <a:pt x="27680" y="7251"/>
                </a:cubicBezTo>
                <a:cubicBezTo>
                  <a:pt x="27990" y="7251"/>
                  <a:pt x="28098" y="7209"/>
                  <a:pt x="28300" y="7175"/>
                </a:cubicBezTo>
                <a:cubicBezTo>
                  <a:pt x="28827" y="7075"/>
                  <a:pt x="29659" y="7117"/>
                  <a:pt x="30262" y="6991"/>
                </a:cubicBezTo>
                <a:cubicBezTo>
                  <a:pt x="30354" y="6975"/>
                  <a:pt x="30412" y="6941"/>
                  <a:pt x="30598" y="6915"/>
                </a:cubicBezTo>
                <a:cubicBezTo>
                  <a:pt x="30841" y="6883"/>
                  <a:pt x="30480" y="6857"/>
                  <a:pt x="30338" y="6865"/>
                </a:cubicBezTo>
                <a:cubicBezTo>
                  <a:pt x="29876" y="6891"/>
                  <a:pt x="29608" y="6933"/>
                  <a:pt x="29097" y="6941"/>
                </a:cubicBezTo>
                <a:cubicBezTo>
                  <a:pt x="28827" y="6941"/>
                  <a:pt x="29205" y="6883"/>
                  <a:pt x="29331" y="6865"/>
                </a:cubicBezTo>
                <a:cubicBezTo>
                  <a:pt x="29599" y="6815"/>
                  <a:pt x="29683" y="6815"/>
                  <a:pt x="30002" y="6757"/>
                </a:cubicBezTo>
                <a:cubicBezTo>
                  <a:pt x="30110" y="6739"/>
                  <a:pt x="30278" y="6681"/>
                  <a:pt x="30288" y="6681"/>
                </a:cubicBezTo>
                <a:cubicBezTo>
                  <a:pt x="30254" y="6647"/>
                  <a:pt x="29944" y="6731"/>
                  <a:pt x="29893" y="6731"/>
                </a:cubicBezTo>
                <a:cubicBezTo>
                  <a:pt x="29289" y="6799"/>
                  <a:pt x="28811" y="6689"/>
                  <a:pt x="28166" y="6705"/>
                </a:cubicBezTo>
                <a:cubicBezTo>
                  <a:pt x="27914" y="6715"/>
                  <a:pt x="27620" y="6697"/>
                  <a:pt x="27319" y="6681"/>
                </a:cubicBezTo>
                <a:cubicBezTo>
                  <a:pt x="27193" y="6681"/>
                  <a:pt x="26681" y="6673"/>
                  <a:pt x="26699" y="6655"/>
                </a:cubicBezTo>
                <a:cubicBezTo>
                  <a:pt x="26749" y="6605"/>
                  <a:pt x="27654" y="6673"/>
                  <a:pt x="27780" y="6655"/>
                </a:cubicBezTo>
                <a:cubicBezTo>
                  <a:pt x="28468" y="6589"/>
                  <a:pt x="29289" y="6572"/>
                  <a:pt x="30002" y="6480"/>
                </a:cubicBezTo>
                <a:cubicBezTo>
                  <a:pt x="30152" y="6455"/>
                  <a:pt x="30682" y="6371"/>
                  <a:pt x="30338" y="6371"/>
                </a:cubicBezTo>
                <a:cubicBezTo>
                  <a:pt x="30320" y="6371"/>
                  <a:pt x="30220" y="6388"/>
                  <a:pt x="30204" y="6371"/>
                </a:cubicBezTo>
                <a:cubicBezTo>
                  <a:pt x="30220" y="6388"/>
                  <a:pt x="30270" y="6304"/>
                  <a:pt x="30262" y="6296"/>
                </a:cubicBezTo>
                <a:cubicBezTo>
                  <a:pt x="30236" y="6304"/>
                  <a:pt x="29533" y="6329"/>
                  <a:pt x="29926" y="6296"/>
                </a:cubicBezTo>
                <a:cubicBezTo>
                  <a:pt x="30018" y="6287"/>
                  <a:pt x="30254" y="6262"/>
                  <a:pt x="30338" y="6220"/>
                </a:cubicBezTo>
                <a:cubicBezTo>
                  <a:pt x="30598" y="6086"/>
                  <a:pt x="29725" y="6228"/>
                  <a:pt x="29483" y="6246"/>
                </a:cubicBezTo>
                <a:cubicBezTo>
                  <a:pt x="28769" y="6287"/>
                  <a:pt x="28106" y="6287"/>
                  <a:pt x="27319" y="6246"/>
                </a:cubicBezTo>
                <a:cubicBezTo>
                  <a:pt x="27177" y="6237"/>
                  <a:pt x="26875" y="6196"/>
                  <a:pt x="26875" y="6196"/>
                </a:cubicBezTo>
                <a:cubicBezTo>
                  <a:pt x="26883" y="6178"/>
                  <a:pt x="27796" y="6178"/>
                  <a:pt x="27990" y="6170"/>
                </a:cubicBezTo>
                <a:cubicBezTo>
                  <a:pt x="28576" y="6136"/>
                  <a:pt x="28661" y="6162"/>
                  <a:pt x="28937" y="6120"/>
                </a:cubicBezTo>
                <a:cubicBezTo>
                  <a:pt x="28911" y="6120"/>
                  <a:pt x="29433" y="6036"/>
                  <a:pt x="29407" y="6010"/>
                </a:cubicBezTo>
                <a:cubicBezTo>
                  <a:pt x="29331" y="5962"/>
                  <a:pt x="29155" y="6052"/>
                  <a:pt x="29071" y="6010"/>
                </a:cubicBezTo>
                <a:cubicBezTo>
                  <a:pt x="28937" y="6094"/>
                  <a:pt x="28819" y="5978"/>
                  <a:pt x="29071" y="6010"/>
                </a:cubicBezTo>
                <a:cubicBezTo>
                  <a:pt x="29323" y="5928"/>
                  <a:pt x="29784" y="5994"/>
                  <a:pt x="30002" y="5911"/>
                </a:cubicBezTo>
                <a:cubicBezTo>
                  <a:pt x="30044" y="5895"/>
                  <a:pt x="29994" y="5870"/>
                  <a:pt x="30052" y="5861"/>
                </a:cubicBezTo>
                <a:cubicBezTo>
                  <a:pt x="30136" y="5836"/>
                  <a:pt x="30330" y="5811"/>
                  <a:pt x="30312" y="5811"/>
                </a:cubicBezTo>
                <a:cubicBezTo>
                  <a:pt x="30320" y="5811"/>
                  <a:pt x="29625" y="5802"/>
                  <a:pt x="29976" y="5728"/>
                </a:cubicBezTo>
                <a:cubicBezTo>
                  <a:pt x="30060" y="5710"/>
                  <a:pt x="30338" y="5744"/>
                  <a:pt x="30312" y="5652"/>
                </a:cubicBezTo>
                <a:cubicBezTo>
                  <a:pt x="30296" y="5602"/>
                  <a:pt x="29709" y="5694"/>
                  <a:pt x="29533" y="5702"/>
                </a:cubicBezTo>
                <a:cubicBezTo>
                  <a:pt x="29147" y="5728"/>
                  <a:pt x="28879" y="5710"/>
                  <a:pt x="28451" y="5728"/>
                </a:cubicBezTo>
                <a:cubicBezTo>
                  <a:pt x="28358" y="5736"/>
                  <a:pt x="28192" y="5736"/>
                  <a:pt x="28040" y="5728"/>
                </a:cubicBezTo>
                <a:cubicBezTo>
                  <a:pt x="27990" y="5736"/>
                  <a:pt x="27940" y="5728"/>
                  <a:pt x="27880" y="5728"/>
                </a:cubicBezTo>
                <a:cubicBezTo>
                  <a:pt x="27754" y="5728"/>
                  <a:pt x="27654" y="5728"/>
                  <a:pt x="27654" y="5728"/>
                </a:cubicBezTo>
                <a:cubicBezTo>
                  <a:pt x="27670" y="5710"/>
                  <a:pt x="27772" y="5718"/>
                  <a:pt x="27880" y="5728"/>
                </a:cubicBezTo>
                <a:cubicBezTo>
                  <a:pt x="27930" y="5728"/>
                  <a:pt x="27982" y="5728"/>
                  <a:pt x="28040" y="5728"/>
                </a:cubicBezTo>
                <a:lnTo>
                  <a:pt x="28040" y="5728"/>
                </a:lnTo>
                <a:cubicBezTo>
                  <a:pt x="28284" y="5718"/>
                  <a:pt x="29045" y="5652"/>
                  <a:pt x="29433" y="5626"/>
                </a:cubicBezTo>
                <a:cubicBezTo>
                  <a:pt x="29675" y="5610"/>
                  <a:pt x="29633" y="5634"/>
                  <a:pt x="29742" y="5576"/>
                </a:cubicBezTo>
                <a:cubicBezTo>
                  <a:pt x="29926" y="5468"/>
                  <a:pt x="29457" y="5568"/>
                  <a:pt x="29307" y="5576"/>
                </a:cubicBezTo>
                <a:cubicBezTo>
                  <a:pt x="28652" y="5602"/>
                  <a:pt x="27788" y="5560"/>
                  <a:pt x="27210" y="5526"/>
                </a:cubicBezTo>
                <a:cubicBezTo>
                  <a:pt x="26723" y="5492"/>
                  <a:pt x="26455" y="5476"/>
                  <a:pt x="25844" y="5442"/>
                </a:cubicBezTo>
                <a:cubicBezTo>
                  <a:pt x="25600" y="5434"/>
                  <a:pt x="24853" y="5458"/>
                  <a:pt x="25096" y="5366"/>
                </a:cubicBezTo>
                <a:cubicBezTo>
                  <a:pt x="25214" y="5324"/>
                  <a:pt x="25574" y="5392"/>
                  <a:pt x="25684" y="5392"/>
                </a:cubicBezTo>
                <a:cubicBezTo>
                  <a:pt x="25768" y="5392"/>
                  <a:pt x="26321" y="5384"/>
                  <a:pt x="25918" y="5316"/>
                </a:cubicBezTo>
                <a:cubicBezTo>
                  <a:pt x="25490" y="5240"/>
                  <a:pt x="26337" y="5282"/>
                  <a:pt x="26329" y="5266"/>
                </a:cubicBezTo>
                <a:cubicBezTo>
                  <a:pt x="26313" y="5232"/>
                  <a:pt x="25760" y="5216"/>
                  <a:pt x="25658" y="5216"/>
                </a:cubicBezTo>
                <a:cubicBezTo>
                  <a:pt x="25390" y="5198"/>
                  <a:pt x="25104" y="5148"/>
                  <a:pt x="24862" y="5106"/>
                </a:cubicBezTo>
                <a:cubicBezTo>
                  <a:pt x="24643" y="5072"/>
                  <a:pt x="25021" y="5056"/>
                  <a:pt x="25072" y="5056"/>
                </a:cubicBezTo>
                <a:cubicBezTo>
                  <a:pt x="25348" y="5056"/>
                  <a:pt x="25936" y="5132"/>
                  <a:pt x="26052" y="5106"/>
                </a:cubicBezTo>
                <a:cubicBezTo>
                  <a:pt x="26069" y="5106"/>
                  <a:pt x="26019" y="5030"/>
                  <a:pt x="26078" y="5006"/>
                </a:cubicBezTo>
                <a:cubicBezTo>
                  <a:pt x="26145" y="4972"/>
                  <a:pt x="26211" y="5022"/>
                  <a:pt x="26329" y="5006"/>
                </a:cubicBezTo>
                <a:cubicBezTo>
                  <a:pt x="26395" y="4998"/>
                  <a:pt x="26455" y="4946"/>
                  <a:pt x="26539" y="4930"/>
                </a:cubicBezTo>
                <a:cubicBezTo>
                  <a:pt x="26681" y="4896"/>
                  <a:pt x="26865" y="4896"/>
                  <a:pt x="26925" y="4880"/>
                </a:cubicBezTo>
                <a:cubicBezTo>
                  <a:pt x="27025" y="4846"/>
                  <a:pt x="26823" y="4846"/>
                  <a:pt x="26975" y="4830"/>
                </a:cubicBezTo>
                <a:cubicBezTo>
                  <a:pt x="27327" y="4780"/>
                  <a:pt x="27604" y="4830"/>
                  <a:pt x="27930" y="4830"/>
                </a:cubicBezTo>
                <a:cubicBezTo>
                  <a:pt x="28274" y="4830"/>
                  <a:pt x="27654" y="4796"/>
                  <a:pt x="27544" y="4796"/>
                </a:cubicBezTo>
                <a:cubicBezTo>
                  <a:pt x="27319" y="4796"/>
                  <a:pt x="27059" y="4780"/>
                  <a:pt x="26875" y="4771"/>
                </a:cubicBezTo>
                <a:cubicBezTo>
                  <a:pt x="26891" y="4771"/>
                  <a:pt x="26463" y="4804"/>
                  <a:pt x="26439" y="4746"/>
                </a:cubicBezTo>
                <a:cubicBezTo>
                  <a:pt x="26413" y="4687"/>
                  <a:pt x="25936" y="4721"/>
                  <a:pt x="25818" y="4696"/>
                </a:cubicBezTo>
                <a:cubicBezTo>
                  <a:pt x="25834" y="4704"/>
                  <a:pt x="25692" y="4621"/>
                  <a:pt x="25684" y="4621"/>
                </a:cubicBezTo>
                <a:cubicBezTo>
                  <a:pt x="25718" y="4587"/>
                  <a:pt x="26061" y="4637"/>
                  <a:pt x="26153" y="4645"/>
                </a:cubicBezTo>
                <a:cubicBezTo>
                  <a:pt x="26849" y="4679"/>
                  <a:pt x="27302" y="4671"/>
                  <a:pt x="27704" y="4671"/>
                </a:cubicBezTo>
                <a:cubicBezTo>
                  <a:pt x="27982" y="4671"/>
                  <a:pt x="28426" y="4671"/>
                  <a:pt x="28677" y="4637"/>
                </a:cubicBezTo>
                <a:cubicBezTo>
                  <a:pt x="28551" y="4645"/>
                  <a:pt x="28769" y="4537"/>
                  <a:pt x="28837" y="4571"/>
                </a:cubicBezTo>
                <a:cubicBezTo>
                  <a:pt x="28811" y="4553"/>
                  <a:pt x="28693" y="4545"/>
                  <a:pt x="28661" y="4545"/>
                </a:cubicBezTo>
                <a:cubicBezTo>
                  <a:pt x="28224" y="4537"/>
                  <a:pt x="27227" y="4604"/>
                  <a:pt x="26539" y="4571"/>
                </a:cubicBezTo>
                <a:cubicBezTo>
                  <a:pt x="26329" y="4561"/>
                  <a:pt x="25977" y="4579"/>
                  <a:pt x="25776" y="4511"/>
                </a:cubicBezTo>
                <a:cubicBezTo>
                  <a:pt x="25768" y="4511"/>
                  <a:pt x="25742" y="4503"/>
                  <a:pt x="25718" y="4487"/>
                </a:cubicBezTo>
                <a:cubicBezTo>
                  <a:pt x="25734" y="4503"/>
                  <a:pt x="25750" y="4503"/>
                  <a:pt x="25776" y="4511"/>
                </a:cubicBezTo>
                <a:cubicBezTo>
                  <a:pt x="25802" y="4511"/>
                  <a:pt x="25750" y="4461"/>
                  <a:pt x="25708" y="4437"/>
                </a:cubicBezTo>
                <a:cubicBezTo>
                  <a:pt x="25684" y="4445"/>
                  <a:pt x="25658" y="4445"/>
                  <a:pt x="25658" y="4437"/>
                </a:cubicBezTo>
                <a:cubicBezTo>
                  <a:pt x="25666" y="4419"/>
                  <a:pt x="25684" y="4427"/>
                  <a:pt x="25708" y="4437"/>
                </a:cubicBezTo>
                <a:cubicBezTo>
                  <a:pt x="25742" y="4437"/>
                  <a:pt x="25784" y="4419"/>
                  <a:pt x="25768" y="4411"/>
                </a:cubicBezTo>
                <a:cubicBezTo>
                  <a:pt x="25692" y="4377"/>
                  <a:pt x="25600" y="4403"/>
                  <a:pt x="25508" y="4385"/>
                </a:cubicBezTo>
                <a:cubicBezTo>
                  <a:pt x="25332" y="4353"/>
                  <a:pt x="25122" y="4285"/>
                  <a:pt x="24937" y="4259"/>
                </a:cubicBezTo>
                <a:cubicBezTo>
                  <a:pt x="24643" y="4217"/>
                  <a:pt x="24309" y="4185"/>
                  <a:pt x="23981" y="4125"/>
                </a:cubicBezTo>
                <a:cubicBezTo>
                  <a:pt x="23780" y="4091"/>
                  <a:pt x="23981" y="4067"/>
                  <a:pt x="24007" y="4075"/>
                </a:cubicBezTo>
                <a:cubicBezTo>
                  <a:pt x="23981" y="4067"/>
                  <a:pt x="23855" y="4033"/>
                  <a:pt x="23830" y="4025"/>
                </a:cubicBezTo>
                <a:cubicBezTo>
                  <a:pt x="23412" y="3941"/>
                  <a:pt x="23008" y="3933"/>
                  <a:pt x="22640" y="3841"/>
                </a:cubicBezTo>
                <a:cubicBezTo>
                  <a:pt x="22463" y="3807"/>
                  <a:pt x="22271" y="3739"/>
                  <a:pt x="22095" y="3689"/>
                </a:cubicBezTo>
                <a:cubicBezTo>
                  <a:pt x="21767" y="3597"/>
                  <a:pt x="21499" y="3480"/>
                  <a:pt x="21197" y="3354"/>
                </a:cubicBezTo>
                <a:cubicBezTo>
                  <a:pt x="19805" y="2768"/>
                  <a:pt x="18732" y="1895"/>
                  <a:pt x="17474" y="1107"/>
                </a:cubicBezTo>
                <a:cubicBezTo>
                  <a:pt x="17265" y="974"/>
                  <a:pt x="17037" y="830"/>
                  <a:pt x="16803" y="696"/>
                </a:cubicBezTo>
                <a:cubicBezTo>
                  <a:pt x="16577" y="562"/>
                  <a:pt x="16325" y="386"/>
                  <a:pt x="16108" y="310"/>
                </a:cubicBezTo>
                <a:cubicBezTo>
                  <a:pt x="16040" y="286"/>
                  <a:pt x="15966" y="302"/>
                  <a:pt x="15899" y="286"/>
                </a:cubicBezTo>
                <a:cubicBezTo>
                  <a:pt x="15840" y="260"/>
                  <a:pt x="15782" y="202"/>
                  <a:pt x="15724" y="176"/>
                </a:cubicBezTo>
                <a:cubicBezTo>
                  <a:pt x="15622" y="142"/>
                  <a:pt x="15506" y="142"/>
                  <a:pt x="15388" y="101"/>
                </a:cubicBezTo>
                <a:cubicBezTo>
                  <a:pt x="15278" y="68"/>
                  <a:pt x="15202" y="0"/>
                  <a:pt x="15078" y="0"/>
                </a:cubicBezTo>
                <a:cubicBezTo>
                  <a:pt x="15128" y="76"/>
                  <a:pt x="15422" y="110"/>
                  <a:pt x="15362" y="176"/>
                </a:cubicBezTo>
                <a:cubicBezTo>
                  <a:pt x="15346" y="194"/>
                  <a:pt x="15202" y="184"/>
                  <a:pt x="15202" y="176"/>
                </a:cubicBezTo>
                <a:cubicBezTo>
                  <a:pt x="15220" y="210"/>
                  <a:pt x="15548" y="378"/>
                  <a:pt x="15464" y="412"/>
                </a:cubicBezTo>
                <a:cubicBezTo>
                  <a:pt x="15472" y="402"/>
                  <a:pt x="14683" y="92"/>
                  <a:pt x="15078" y="310"/>
                </a:cubicBezTo>
                <a:cubicBezTo>
                  <a:pt x="15186" y="370"/>
                  <a:pt x="15338" y="394"/>
                  <a:pt x="15438" y="486"/>
                </a:cubicBezTo>
                <a:cubicBezTo>
                  <a:pt x="15548" y="462"/>
                  <a:pt x="15446" y="562"/>
                  <a:pt x="15438" y="486"/>
                </a:cubicBezTo>
                <a:cubicBezTo>
                  <a:pt x="15044" y="428"/>
                  <a:pt x="14776" y="260"/>
                  <a:pt x="14407" y="176"/>
                </a:cubicBezTo>
                <a:cubicBezTo>
                  <a:pt x="14155" y="210"/>
                  <a:pt x="14599" y="360"/>
                  <a:pt x="14691" y="412"/>
                </a:cubicBezTo>
                <a:cubicBezTo>
                  <a:pt x="15010" y="580"/>
                  <a:pt x="15430" y="924"/>
                  <a:pt x="15698" y="1032"/>
                </a:cubicBezTo>
                <a:cubicBezTo>
                  <a:pt x="15807" y="1006"/>
                  <a:pt x="15698" y="1107"/>
                  <a:pt x="15698" y="1032"/>
                </a:cubicBezTo>
                <a:cubicBezTo>
                  <a:pt x="15430" y="1066"/>
                  <a:pt x="15036" y="822"/>
                  <a:pt x="14691" y="722"/>
                </a:cubicBezTo>
                <a:cubicBezTo>
                  <a:pt x="14473" y="654"/>
                  <a:pt x="14776" y="814"/>
                  <a:pt x="14842" y="848"/>
                </a:cubicBezTo>
                <a:cubicBezTo>
                  <a:pt x="15404" y="1124"/>
                  <a:pt x="16016" y="1375"/>
                  <a:pt x="16543" y="1677"/>
                </a:cubicBezTo>
                <a:cubicBezTo>
                  <a:pt x="18278" y="2658"/>
                  <a:pt x="19571" y="3915"/>
                  <a:pt x="21607" y="4621"/>
                </a:cubicBezTo>
                <a:cubicBezTo>
                  <a:pt x="21859" y="4704"/>
                  <a:pt x="22103" y="4729"/>
                  <a:pt x="22153" y="4796"/>
                </a:cubicBezTo>
                <a:cubicBezTo>
                  <a:pt x="22145" y="4788"/>
                  <a:pt x="22087" y="4813"/>
                  <a:pt x="22069" y="4796"/>
                </a:cubicBezTo>
                <a:cubicBezTo>
                  <a:pt x="22405" y="4914"/>
                  <a:pt x="22816" y="4956"/>
                  <a:pt x="23160" y="5056"/>
                </a:cubicBezTo>
                <a:cubicBezTo>
                  <a:pt x="23194" y="5072"/>
                  <a:pt x="23294" y="5030"/>
                  <a:pt x="23286" y="5082"/>
                </a:cubicBezTo>
                <a:cubicBezTo>
                  <a:pt x="23504" y="5056"/>
                  <a:pt x="23394" y="5164"/>
                  <a:pt x="23286" y="5082"/>
                </a:cubicBezTo>
                <a:cubicBezTo>
                  <a:pt x="23252" y="5072"/>
                  <a:pt x="23152" y="5114"/>
                  <a:pt x="23160" y="5056"/>
                </a:cubicBezTo>
                <a:cubicBezTo>
                  <a:pt x="22840" y="5048"/>
                  <a:pt x="22287" y="4888"/>
                  <a:pt x="21943" y="4796"/>
                </a:cubicBezTo>
                <a:cubicBezTo>
                  <a:pt x="21859" y="4780"/>
                  <a:pt x="21557" y="4696"/>
                  <a:pt x="21557" y="4696"/>
                </a:cubicBezTo>
                <a:cubicBezTo>
                  <a:pt x="21575" y="4687"/>
                  <a:pt x="21591" y="4679"/>
                  <a:pt x="21607" y="4679"/>
                </a:cubicBezTo>
                <a:cubicBezTo>
                  <a:pt x="20854" y="4469"/>
                  <a:pt x="20140" y="4109"/>
                  <a:pt x="19511" y="3715"/>
                </a:cubicBezTo>
                <a:cubicBezTo>
                  <a:pt x="18246" y="2926"/>
                  <a:pt x="16995" y="1921"/>
                  <a:pt x="15514" y="1291"/>
                </a:cubicBezTo>
                <a:cubicBezTo>
                  <a:pt x="14960" y="1049"/>
                  <a:pt x="14399" y="856"/>
                  <a:pt x="13761" y="646"/>
                </a:cubicBezTo>
                <a:cubicBezTo>
                  <a:pt x="13559" y="580"/>
                  <a:pt x="13358" y="470"/>
                  <a:pt x="13166" y="436"/>
                </a:cubicBezTo>
                <a:cubicBezTo>
                  <a:pt x="12712" y="344"/>
                  <a:pt x="13367" y="654"/>
                  <a:pt x="13476" y="696"/>
                </a:cubicBezTo>
                <a:cubicBezTo>
                  <a:pt x="13618" y="748"/>
                  <a:pt x="13777" y="798"/>
                  <a:pt x="13937" y="872"/>
                </a:cubicBezTo>
                <a:cubicBezTo>
                  <a:pt x="14105" y="956"/>
                  <a:pt x="13743" y="840"/>
                  <a:pt x="13627" y="798"/>
                </a:cubicBezTo>
                <a:cubicBezTo>
                  <a:pt x="13509" y="756"/>
                  <a:pt x="13408" y="730"/>
                  <a:pt x="13292" y="696"/>
                </a:cubicBezTo>
                <a:cubicBezTo>
                  <a:pt x="13098" y="630"/>
                  <a:pt x="12285" y="394"/>
                  <a:pt x="12730" y="646"/>
                </a:cubicBezTo>
                <a:cubicBezTo>
                  <a:pt x="13040" y="814"/>
                  <a:pt x="13408" y="830"/>
                  <a:pt x="13761" y="982"/>
                </a:cubicBezTo>
                <a:cubicBezTo>
                  <a:pt x="13929" y="1049"/>
                  <a:pt x="13609" y="1024"/>
                  <a:pt x="13501" y="1006"/>
                </a:cubicBezTo>
                <a:cubicBezTo>
                  <a:pt x="13375" y="982"/>
                  <a:pt x="13242" y="890"/>
                  <a:pt x="13064" y="898"/>
                </a:cubicBezTo>
                <a:cubicBezTo>
                  <a:pt x="13024" y="848"/>
                  <a:pt x="12964" y="882"/>
                  <a:pt x="12972" y="898"/>
                </a:cubicBezTo>
                <a:cubicBezTo>
                  <a:pt x="12478" y="872"/>
                  <a:pt x="11791" y="730"/>
                  <a:pt x="11178" y="672"/>
                </a:cubicBezTo>
                <a:cubicBezTo>
                  <a:pt x="11010" y="654"/>
                  <a:pt x="11303" y="738"/>
                  <a:pt x="11329" y="748"/>
                </a:cubicBezTo>
                <a:cubicBezTo>
                  <a:pt x="11681" y="822"/>
                  <a:pt x="12444" y="990"/>
                  <a:pt x="12780" y="1082"/>
                </a:cubicBezTo>
                <a:cubicBezTo>
                  <a:pt x="13459" y="1258"/>
                  <a:pt x="13945" y="1417"/>
                  <a:pt x="14247" y="1627"/>
                </a:cubicBezTo>
                <a:cubicBezTo>
                  <a:pt x="14221" y="1611"/>
                  <a:pt x="14163" y="1635"/>
                  <a:pt x="14171" y="1653"/>
                </a:cubicBezTo>
                <a:cubicBezTo>
                  <a:pt x="14197" y="1669"/>
                  <a:pt x="14473" y="1727"/>
                  <a:pt x="14357" y="1753"/>
                </a:cubicBezTo>
                <a:cubicBezTo>
                  <a:pt x="14289" y="1761"/>
                  <a:pt x="14037" y="1611"/>
                  <a:pt x="13987" y="1601"/>
                </a:cubicBezTo>
                <a:cubicBezTo>
                  <a:pt x="13903" y="1577"/>
                  <a:pt x="13827" y="1611"/>
                  <a:pt x="13761" y="1601"/>
                </a:cubicBezTo>
                <a:cubicBezTo>
                  <a:pt x="13618" y="1577"/>
                  <a:pt x="13509" y="1467"/>
                  <a:pt x="13316" y="1467"/>
                </a:cubicBezTo>
                <a:cubicBezTo>
                  <a:pt x="13476" y="1551"/>
                  <a:pt x="13627" y="1643"/>
                  <a:pt x="13785" y="1727"/>
                </a:cubicBezTo>
                <a:cubicBezTo>
                  <a:pt x="13819" y="1727"/>
                  <a:pt x="13803" y="1761"/>
                  <a:pt x="13785" y="1727"/>
                </a:cubicBezTo>
                <a:cubicBezTo>
                  <a:pt x="13467" y="1661"/>
                  <a:pt x="13224" y="1509"/>
                  <a:pt x="12880" y="1467"/>
                </a:cubicBezTo>
                <a:cubicBezTo>
                  <a:pt x="13224" y="1569"/>
                  <a:pt x="13543" y="1703"/>
                  <a:pt x="13861" y="1853"/>
                </a:cubicBezTo>
                <a:cubicBezTo>
                  <a:pt x="13987" y="1921"/>
                  <a:pt x="13609" y="1795"/>
                  <a:pt x="13551" y="1777"/>
                </a:cubicBezTo>
                <a:cubicBezTo>
                  <a:pt x="12812" y="1527"/>
                  <a:pt x="12125" y="1341"/>
                  <a:pt x="11228" y="1208"/>
                </a:cubicBezTo>
                <a:cubicBezTo>
                  <a:pt x="10852" y="1158"/>
                  <a:pt x="11371" y="1275"/>
                  <a:pt x="11463" y="1291"/>
                </a:cubicBezTo>
                <a:cubicBezTo>
                  <a:pt x="11823" y="1359"/>
                  <a:pt x="12134" y="1417"/>
                  <a:pt x="12520" y="1519"/>
                </a:cubicBezTo>
                <a:cubicBezTo>
                  <a:pt x="12762" y="1585"/>
                  <a:pt x="12159" y="1519"/>
                  <a:pt x="12159" y="1519"/>
                </a:cubicBezTo>
                <a:cubicBezTo>
                  <a:pt x="12159" y="1551"/>
                  <a:pt x="12822" y="1719"/>
                  <a:pt x="12856" y="1727"/>
                </a:cubicBezTo>
                <a:cubicBezTo>
                  <a:pt x="13148" y="1811"/>
                  <a:pt x="13282" y="1845"/>
                  <a:pt x="13501" y="1963"/>
                </a:cubicBezTo>
                <a:cubicBezTo>
                  <a:pt x="13534" y="1963"/>
                  <a:pt x="13576" y="1955"/>
                  <a:pt x="13576" y="1987"/>
                </a:cubicBezTo>
                <a:cubicBezTo>
                  <a:pt x="13609" y="1987"/>
                  <a:pt x="13651" y="1979"/>
                  <a:pt x="13651" y="2013"/>
                </a:cubicBezTo>
                <a:cubicBezTo>
                  <a:pt x="13761" y="1987"/>
                  <a:pt x="13659" y="2089"/>
                  <a:pt x="13651" y="2013"/>
                </a:cubicBezTo>
                <a:cubicBezTo>
                  <a:pt x="13627" y="2005"/>
                  <a:pt x="13585" y="2013"/>
                  <a:pt x="13576" y="1987"/>
                </a:cubicBezTo>
                <a:cubicBezTo>
                  <a:pt x="13551" y="1979"/>
                  <a:pt x="13501" y="1987"/>
                  <a:pt x="13501" y="1963"/>
                </a:cubicBezTo>
                <a:cubicBezTo>
                  <a:pt x="13300" y="1945"/>
                  <a:pt x="12822" y="1727"/>
                  <a:pt x="12520" y="1727"/>
                </a:cubicBezTo>
                <a:cubicBezTo>
                  <a:pt x="12377" y="1727"/>
                  <a:pt x="12444" y="1803"/>
                  <a:pt x="12620" y="1803"/>
                </a:cubicBezTo>
                <a:cubicBezTo>
                  <a:pt x="12628" y="1727"/>
                  <a:pt x="12730" y="1829"/>
                  <a:pt x="12620" y="1803"/>
                </a:cubicBezTo>
                <a:cubicBezTo>
                  <a:pt x="13090" y="1987"/>
                  <a:pt x="13568" y="2147"/>
                  <a:pt x="13987" y="2373"/>
                </a:cubicBezTo>
                <a:cubicBezTo>
                  <a:pt x="14021" y="2373"/>
                  <a:pt x="14063" y="2365"/>
                  <a:pt x="14071" y="2398"/>
                </a:cubicBezTo>
                <a:cubicBezTo>
                  <a:pt x="14097" y="2407"/>
                  <a:pt x="14139" y="2390"/>
                  <a:pt x="14147" y="2424"/>
                </a:cubicBezTo>
                <a:cubicBezTo>
                  <a:pt x="14181" y="2424"/>
                  <a:pt x="14163" y="2466"/>
                  <a:pt x="14147" y="2424"/>
                </a:cubicBezTo>
                <a:cubicBezTo>
                  <a:pt x="14113" y="2424"/>
                  <a:pt x="14071" y="2432"/>
                  <a:pt x="14071" y="2398"/>
                </a:cubicBezTo>
                <a:cubicBezTo>
                  <a:pt x="14037" y="2398"/>
                  <a:pt x="13995" y="2407"/>
                  <a:pt x="13987" y="2373"/>
                </a:cubicBezTo>
                <a:cubicBezTo>
                  <a:pt x="13074" y="2081"/>
                  <a:pt x="12151" y="1787"/>
                  <a:pt x="11069" y="1653"/>
                </a:cubicBezTo>
                <a:cubicBezTo>
                  <a:pt x="11153" y="1685"/>
                  <a:pt x="11581" y="1761"/>
                  <a:pt x="11773" y="1803"/>
                </a:cubicBezTo>
                <a:cubicBezTo>
                  <a:pt x="11949" y="1845"/>
                  <a:pt x="11715" y="1853"/>
                  <a:pt x="11715" y="1853"/>
                </a:cubicBezTo>
                <a:cubicBezTo>
                  <a:pt x="11773" y="1879"/>
                  <a:pt x="11899" y="1887"/>
                  <a:pt x="11975" y="1913"/>
                </a:cubicBezTo>
                <a:cubicBezTo>
                  <a:pt x="13174" y="2231"/>
                  <a:pt x="14247" y="2608"/>
                  <a:pt x="15278" y="3120"/>
                </a:cubicBezTo>
                <a:cubicBezTo>
                  <a:pt x="16141" y="3547"/>
                  <a:pt x="16769" y="3967"/>
                  <a:pt x="17550" y="4487"/>
                </a:cubicBezTo>
                <a:cubicBezTo>
                  <a:pt x="17667" y="4571"/>
                  <a:pt x="18002" y="4771"/>
                  <a:pt x="18170" y="4930"/>
                </a:cubicBezTo>
                <a:cubicBezTo>
                  <a:pt x="18196" y="4946"/>
                  <a:pt x="18246" y="4964"/>
                  <a:pt x="18196" y="4980"/>
                </a:cubicBezTo>
                <a:cubicBezTo>
                  <a:pt x="18112" y="5006"/>
                  <a:pt x="17566" y="4587"/>
                  <a:pt x="17449" y="4519"/>
                </a:cubicBezTo>
                <a:cubicBezTo>
                  <a:pt x="16711" y="4051"/>
                  <a:pt x="16066" y="3606"/>
                  <a:pt x="15152" y="3228"/>
                </a:cubicBezTo>
                <a:cubicBezTo>
                  <a:pt x="14625" y="3002"/>
                  <a:pt x="14021" y="2742"/>
                  <a:pt x="13425" y="2549"/>
                </a:cubicBezTo>
                <a:cubicBezTo>
                  <a:pt x="12620" y="2306"/>
                  <a:pt x="11949" y="2105"/>
                  <a:pt x="10994" y="2089"/>
                </a:cubicBezTo>
                <a:cubicBezTo>
                  <a:pt x="11303" y="2173"/>
                  <a:pt x="11673" y="2197"/>
                  <a:pt x="11949" y="2323"/>
                </a:cubicBezTo>
                <a:cubicBezTo>
                  <a:pt x="12051" y="2323"/>
                  <a:pt x="12125" y="2331"/>
                  <a:pt x="12185" y="2373"/>
                </a:cubicBezTo>
                <a:cubicBezTo>
                  <a:pt x="12318" y="2348"/>
                  <a:pt x="12218" y="2448"/>
                  <a:pt x="12185" y="2373"/>
                </a:cubicBezTo>
                <a:cubicBezTo>
                  <a:pt x="12084" y="2373"/>
                  <a:pt x="12009" y="2365"/>
                  <a:pt x="11949" y="2323"/>
                </a:cubicBezTo>
                <a:cubicBezTo>
                  <a:pt x="11823" y="2323"/>
                  <a:pt x="11371" y="2189"/>
                  <a:pt x="11153" y="2189"/>
                </a:cubicBezTo>
                <a:cubicBezTo>
                  <a:pt x="10910" y="2189"/>
                  <a:pt x="11195" y="2223"/>
                  <a:pt x="11253" y="2273"/>
                </a:cubicBezTo>
                <a:cubicBezTo>
                  <a:pt x="11421" y="2239"/>
                  <a:pt x="11311" y="2348"/>
                  <a:pt x="11253" y="2273"/>
                </a:cubicBezTo>
                <a:cubicBezTo>
                  <a:pt x="11027" y="2247"/>
                  <a:pt x="10952" y="2214"/>
                  <a:pt x="10792" y="2247"/>
                </a:cubicBezTo>
                <a:cubicBezTo>
                  <a:pt x="10800" y="2239"/>
                  <a:pt x="10952" y="2239"/>
                  <a:pt x="10944" y="2273"/>
                </a:cubicBezTo>
                <a:cubicBezTo>
                  <a:pt x="10926" y="2323"/>
                  <a:pt x="10374" y="2273"/>
                  <a:pt x="10684" y="2373"/>
                </a:cubicBezTo>
                <a:cubicBezTo>
                  <a:pt x="10884" y="2432"/>
                  <a:pt x="11203" y="2448"/>
                  <a:pt x="11405" y="2498"/>
                </a:cubicBezTo>
                <a:cubicBezTo>
                  <a:pt x="11571" y="2540"/>
                  <a:pt x="11807" y="2642"/>
                  <a:pt x="12051" y="2708"/>
                </a:cubicBezTo>
                <a:cubicBezTo>
                  <a:pt x="12143" y="2734"/>
                  <a:pt x="12335" y="2768"/>
                  <a:pt x="12444" y="2810"/>
                </a:cubicBezTo>
                <a:cubicBezTo>
                  <a:pt x="12746" y="2926"/>
                  <a:pt x="12243" y="2784"/>
                  <a:pt x="12109" y="2758"/>
                </a:cubicBezTo>
                <a:cubicBezTo>
                  <a:pt x="11765" y="2692"/>
                  <a:pt x="11639" y="2692"/>
                  <a:pt x="11279" y="2658"/>
                </a:cubicBezTo>
                <a:cubicBezTo>
                  <a:pt x="11136" y="2642"/>
                  <a:pt x="10784" y="2616"/>
                  <a:pt x="11069" y="2708"/>
                </a:cubicBezTo>
                <a:cubicBezTo>
                  <a:pt x="11447" y="2826"/>
                  <a:pt x="11823" y="2842"/>
                  <a:pt x="12209" y="2994"/>
                </a:cubicBezTo>
                <a:cubicBezTo>
                  <a:pt x="12444" y="3086"/>
                  <a:pt x="11925" y="2960"/>
                  <a:pt x="11689" y="2918"/>
                </a:cubicBezTo>
                <a:cubicBezTo>
                  <a:pt x="11555" y="2884"/>
                  <a:pt x="10792" y="2800"/>
                  <a:pt x="11203" y="2918"/>
                </a:cubicBezTo>
                <a:cubicBezTo>
                  <a:pt x="11287" y="2944"/>
                  <a:pt x="11631" y="3002"/>
                  <a:pt x="11615" y="3018"/>
                </a:cubicBezTo>
                <a:cubicBezTo>
                  <a:pt x="11571" y="3062"/>
                  <a:pt x="11303" y="2994"/>
                  <a:pt x="11279" y="2994"/>
                </a:cubicBezTo>
                <a:cubicBezTo>
                  <a:pt x="10742" y="2918"/>
                  <a:pt x="10256" y="2876"/>
                  <a:pt x="9677" y="2834"/>
                </a:cubicBezTo>
                <a:cubicBezTo>
                  <a:pt x="9485" y="2826"/>
                  <a:pt x="9367" y="2800"/>
                  <a:pt x="9215" y="2810"/>
                </a:cubicBezTo>
                <a:cubicBezTo>
                  <a:pt x="9207" y="2810"/>
                  <a:pt x="9107" y="2842"/>
                  <a:pt x="9107" y="2860"/>
                </a:cubicBezTo>
                <a:cubicBezTo>
                  <a:pt x="9123" y="2894"/>
                  <a:pt x="10180" y="3028"/>
                  <a:pt x="10248" y="3044"/>
                </a:cubicBezTo>
                <a:cubicBezTo>
                  <a:pt x="10792" y="3162"/>
                  <a:pt x="10826" y="3154"/>
                  <a:pt x="11329" y="3254"/>
                </a:cubicBezTo>
                <a:cubicBezTo>
                  <a:pt x="12117" y="3404"/>
                  <a:pt x="12646" y="3564"/>
                  <a:pt x="13342" y="3815"/>
                </a:cubicBezTo>
                <a:cubicBezTo>
                  <a:pt x="13450" y="3789"/>
                  <a:pt x="13350" y="3899"/>
                  <a:pt x="13342" y="3815"/>
                </a:cubicBezTo>
                <a:cubicBezTo>
                  <a:pt x="12562" y="3614"/>
                  <a:pt x="11849" y="3354"/>
                  <a:pt x="10944" y="3280"/>
                </a:cubicBezTo>
                <a:cubicBezTo>
                  <a:pt x="10860" y="3196"/>
                  <a:pt x="10750" y="3304"/>
                  <a:pt x="10944" y="3280"/>
                </a:cubicBezTo>
                <a:cubicBezTo>
                  <a:pt x="10960" y="3288"/>
                  <a:pt x="11531" y="3438"/>
                  <a:pt x="11539" y="3430"/>
                </a:cubicBezTo>
                <a:cubicBezTo>
                  <a:pt x="11521" y="3446"/>
                  <a:pt x="10768" y="3354"/>
                  <a:pt x="11203" y="3505"/>
                </a:cubicBezTo>
                <a:cubicBezTo>
                  <a:pt x="11353" y="3564"/>
                  <a:pt x="11563" y="3597"/>
                  <a:pt x="11773" y="3639"/>
                </a:cubicBezTo>
                <a:cubicBezTo>
                  <a:pt x="12017" y="3689"/>
                  <a:pt x="11949" y="3681"/>
                  <a:pt x="12084" y="3715"/>
                </a:cubicBezTo>
                <a:cubicBezTo>
                  <a:pt x="12344" y="3789"/>
                  <a:pt x="11773" y="3673"/>
                  <a:pt x="11749" y="3665"/>
                </a:cubicBezTo>
                <a:cubicBezTo>
                  <a:pt x="11363" y="3589"/>
                  <a:pt x="10944" y="3514"/>
                  <a:pt x="10482" y="3480"/>
                </a:cubicBezTo>
                <a:cubicBezTo>
                  <a:pt x="11497" y="3715"/>
                  <a:pt x="12670" y="3941"/>
                  <a:pt x="13651" y="4311"/>
                </a:cubicBezTo>
                <a:cubicBezTo>
                  <a:pt x="13887" y="4393"/>
                  <a:pt x="14139" y="4469"/>
                  <a:pt x="14323" y="4621"/>
                </a:cubicBezTo>
                <a:cubicBezTo>
                  <a:pt x="14431" y="4595"/>
                  <a:pt x="14331" y="4696"/>
                  <a:pt x="14323" y="4621"/>
                </a:cubicBezTo>
                <a:cubicBezTo>
                  <a:pt x="13408" y="4277"/>
                  <a:pt x="12377" y="3925"/>
                  <a:pt x="11253" y="3739"/>
                </a:cubicBezTo>
                <a:cubicBezTo>
                  <a:pt x="10868" y="3681"/>
                  <a:pt x="10456" y="3606"/>
                  <a:pt x="10088" y="3589"/>
                </a:cubicBezTo>
                <a:cubicBezTo>
                  <a:pt x="10054" y="3581"/>
                  <a:pt x="9870" y="3564"/>
                  <a:pt x="9836" y="3606"/>
                </a:cubicBezTo>
                <a:cubicBezTo>
                  <a:pt x="9878" y="3581"/>
                  <a:pt x="10146" y="3656"/>
                  <a:pt x="10130" y="3665"/>
                </a:cubicBezTo>
                <a:cubicBezTo>
                  <a:pt x="10280" y="3681"/>
                  <a:pt x="10448" y="3689"/>
                  <a:pt x="10632" y="3739"/>
                </a:cubicBezTo>
                <a:cubicBezTo>
                  <a:pt x="10792" y="3781"/>
                  <a:pt x="10910" y="3857"/>
                  <a:pt x="10582" y="3815"/>
                </a:cubicBezTo>
                <a:cubicBezTo>
                  <a:pt x="10112" y="3757"/>
                  <a:pt x="10834" y="3873"/>
                  <a:pt x="11069" y="3925"/>
                </a:cubicBezTo>
                <a:cubicBezTo>
                  <a:pt x="12536" y="4209"/>
                  <a:pt x="13853" y="4671"/>
                  <a:pt x="15002" y="5240"/>
                </a:cubicBezTo>
                <a:cubicBezTo>
                  <a:pt x="15018" y="5240"/>
                  <a:pt x="15052" y="5240"/>
                  <a:pt x="15052" y="5266"/>
                </a:cubicBezTo>
                <a:cubicBezTo>
                  <a:pt x="15160" y="5240"/>
                  <a:pt x="15052" y="5342"/>
                  <a:pt x="15052" y="5266"/>
                </a:cubicBezTo>
                <a:cubicBezTo>
                  <a:pt x="15026" y="5258"/>
                  <a:pt x="15002" y="5266"/>
                  <a:pt x="15002" y="5240"/>
                </a:cubicBezTo>
                <a:cubicBezTo>
                  <a:pt x="13258" y="4469"/>
                  <a:pt x="11169" y="3873"/>
                  <a:pt x="8981" y="3739"/>
                </a:cubicBezTo>
                <a:cubicBezTo>
                  <a:pt x="8420" y="3707"/>
                  <a:pt x="7764" y="3647"/>
                  <a:pt x="7119" y="3689"/>
                </a:cubicBezTo>
                <a:cubicBezTo>
                  <a:pt x="6767" y="3715"/>
                  <a:pt x="7295" y="3697"/>
                  <a:pt x="7513" y="3715"/>
                </a:cubicBezTo>
                <a:cubicBezTo>
                  <a:pt x="7722" y="3739"/>
                  <a:pt x="8294" y="3739"/>
                  <a:pt x="8570" y="3789"/>
                </a:cubicBezTo>
                <a:cubicBezTo>
                  <a:pt x="8763" y="3833"/>
                  <a:pt x="8268" y="3815"/>
                  <a:pt x="8126" y="3815"/>
                </a:cubicBezTo>
                <a:cubicBezTo>
                  <a:pt x="6977" y="3823"/>
                  <a:pt x="5542" y="3915"/>
                  <a:pt x="4285" y="3999"/>
                </a:cubicBezTo>
                <a:cubicBezTo>
                  <a:pt x="3891" y="4025"/>
                  <a:pt x="3236" y="4125"/>
                  <a:pt x="2734" y="4235"/>
                </a:cubicBezTo>
                <a:cubicBezTo>
                  <a:pt x="2390" y="4301"/>
                  <a:pt x="2063" y="4403"/>
                  <a:pt x="2021" y="4419"/>
                </a:cubicBezTo>
                <a:cubicBezTo>
                  <a:pt x="2021" y="4419"/>
                  <a:pt x="2029" y="4411"/>
                  <a:pt x="2037" y="4411"/>
                </a:cubicBezTo>
                <a:cubicBezTo>
                  <a:pt x="2013" y="4419"/>
                  <a:pt x="2013" y="4419"/>
                  <a:pt x="2021" y="4419"/>
                </a:cubicBezTo>
                <a:cubicBezTo>
                  <a:pt x="1853" y="4469"/>
                  <a:pt x="1685" y="4503"/>
                  <a:pt x="1517" y="4571"/>
                </a:cubicBezTo>
                <a:cubicBezTo>
                  <a:pt x="1140" y="4721"/>
                  <a:pt x="1837" y="4519"/>
                  <a:pt x="1929" y="4487"/>
                </a:cubicBezTo>
                <a:cubicBezTo>
                  <a:pt x="2683" y="4277"/>
                  <a:pt x="3404" y="4109"/>
                  <a:pt x="4385" y="4025"/>
                </a:cubicBezTo>
                <a:cubicBezTo>
                  <a:pt x="4855" y="3983"/>
                  <a:pt x="5358" y="3975"/>
                  <a:pt x="5912" y="3949"/>
                </a:cubicBezTo>
                <a:cubicBezTo>
                  <a:pt x="6407" y="3925"/>
                  <a:pt x="6993" y="3841"/>
                  <a:pt x="7404" y="3899"/>
                </a:cubicBezTo>
                <a:cubicBezTo>
                  <a:pt x="7722" y="3941"/>
                  <a:pt x="7304" y="3949"/>
                  <a:pt x="7119" y="3949"/>
                </a:cubicBezTo>
                <a:cubicBezTo>
                  <a:pt x="6675" y="3949"/>
                  <a:pt x="6155" y="3957"/>
                  <a:pt x="5728" y="4025"/>
                </a:cubicBezTo>
                <a:cubicBezTo>
                  <a:pt x="5450" y="4067"/>
                  <a:pt x="6063" y="4033"/>
                  <a:pt x="6163" y="4025"/>
                </a:cubicBezTo>
                <a:cubicBezTo>
                  <a:pt x="6633" y="4009"/>
                  <a:pt x="7103" y="4009"/>
                  <a:pt x="7538" y="4025"/>
                </a:cubicBezTo>
                <a:cubicBezTo>
                  <a:pt x="9015" y="4091"/>
                  <a:pt x="10390" y="4335"/>
                  <a:pt x="11757" y="4645"/>
                </a:cubicBezTo>
                <a:cubicBezTo>
                  <a:pt x="11899" y="4679"/>
                  <a:pt x="12041" y="4713"/>
                  <a:pt x="12185" y="4746"/>
                </a:cubicBezTo>
                <a:cubicBezTo>
                  <a:pt x="12260" y="4746"/>
                  <a:pt x="12327" y="4763"/>
                  <a:pt x="12360" y="4796"/>
                </a:cubicBezTo>
                <a:cubicBezTo>
                  <a:pt x="12502" y="4771"/>
                  <a:pt x="12394" y="4880"/>
                  <a:pt x="12360" y="4796"/>
                </a:cubicBezTo>
                <a:cubicBezTo>
                  <a:pt x="12285" y="4804"/>
                  <a:pt x="12218" y="4788"/>
                  <a:pt x="12185" y="4746"/>
                </a:cubicBezTo>
                <a:cubicBezTo>
                  <a:pt x="12041" y="4713"/>
                  <a:pt x="11899" y="4679"/>
                  <a:pt x="11757" y="4645"/>
                </a:cubicBezTo>
                <a:cubicBezTo>
                  <a:pt x="9753" y="4209"/>
                  <a:pt x="7035" y="4109"/>
                  <a:pt x="4671" y="4285"/>
                </a:cubicBezTo>
                <a:cubicBezTo>
                  <a:pt x="3757" y="4353"/>
                  <a:pt x="2541" y="4503"/>
                  <a:pt x="1727" y="4771"/>
                </a:cubicBezTo>
                <a:cubicBezTo>
                  <a:pt x="1325" y="4905"/>
                  <a:pt x="956" y="5030"/>
                  <a:pt x="898" y="5266"/>
                </a:cubicBezTo>
                <a:cubicBezTo>
                  <a:pt x="914" y="5216"/>
                  <a:pt x="906" y="5374"/>
                  <a:pt x="898" y="5366"/>
                </a:cubicBezTo>
                <a:cubicBezTo>
                  <a:pt x="922" y="5392"/>
                  <a:pt x="1108" y="5342"/>
                  <a:pt x="1082" y="5392"/>
                </a:cubicBezTo>
                <a:cubicBezTo>
                  <a:pt x="1024" y="5484"/>
                  <a:pt x="814" y="5374"/>
                  <a:pt x="772" y="5442"/>
                </a:cubicBezTo>
                <a:cubicBezTo>
                  <a:pt x="696" y="5552"/>
                  <a:pt x="922" y="5576"/>
                  <a:pt x="972" y="5576"/>
                </a:cubicBezTo>
                <a:cubicBezTo>
                  <a:pt x="1014" y="5576"/>
                  <a:pt x="1358" y="5468"/>
                  <a:pt x="1082" y="5576"/>
                </a:cubicBezTo>
                <a:cubicBezTo>
                  <a:pt x="1066" y="5576"/>
                  <a:pt x="1014" y="5626"/>
                  <a:pt x="998" y="5626"/>
                </a:cubicBezTo>
                <a:cubicBezTo>
                  <a:pt x="906" y="5652"/>
                  <a:pt x="754" y="5584"/>
                  <a:pt x="772" y="5778"/>
                </a:cubicBezTo>
                <a:cubicBezTo>
                  <a:pt x="772" y="5836"/>
                  <a:pt x="838" y="5828"/>
                  <a:pt x="822" y="5911"/>
                </a:cubicBezTo>
                <a:cubicBezTo>
                  <a:pt x="822" y="5920"/>
                  <a:pt x="722" y="5903"/>
                  <a:pt x="722" y="5911"/>
                </a:cubicBezTo>
                <a:cubicBezTo>
                  <a:pt x="688" y="5978"/>
                  <a:pt x="764" y="5928"/>
                  <a:pt x="772" y="6002"/>
                </a:cubicBezTo>
                <a:cubicBezTo>
                  <a:pt x="764" y="5978"/>
                  <a:pt x="688" y="6102"/>
                  <a:pt x="712" y="6094"/>
                </a:cubicBezTo>
                <a:cubicBezTo>
                  <a:pt x="604" y="6196"/>
                  <a:pt x="428" y="6170"/>
                  <a:pt x="436" y="6296"/>
                </a:cubicBezTo>
                <a:cubicBezTo>
                  <a:pt x="436" y="6371"/>
                  <a:pt x="612" y="6262"/>
                  <a:pt x="638" y="6371"/>
                </a:cubicBezTo>
                <a:cubicBezTo>
                  <a:pt x="646" y="6396"/>
                  <a:pt x="151" y="6581"/>
                  <a:pt x="460" y="6655"/>
                </a:cubicBezTo>
                <a:cubicBezTo>
                  <a:pt x="528" y="6673"/>
                  <a:pt x="578" y="6673"/>
                  <a:pt x="586" y="6673"/>
                </a:cubicBezTo>
                <a:cubicBezTo>
                  <a:pt x="578" y="6673"/>
                  <a:pt x="544" y="6681"/>
                  <a:pt x="486" y="6705"/>
                </a:cubicBezTo>
                <a:cubicBezTo>
                  <a:pt x="486" y="6705"/>
                  <a:pt x="402" y="6781"/>
                  <a:pt x="410" y="6791"/>
                </a:cubicBezTo>
                <a:cubicBezTo>
                  <a:pt x="428" y="6807"/>
                  <a:pt x="814" y="6665"/>
                  <a:pt x="612" y="6757"/>
                </a:cubicBezTo>
                <a:cubicBezTo>
                  <a:pt x="654" y="6739"/>
                  <a:pt x="268" y="6925"/>
                  <a:pt x="276" y="6891"/>
                </a:cubicBezTo>
                <a:cubicBezTo>
                  <a:pt x="234" y="7009"/>
                  <a:pt x="494" y="6975"/>
                  <a:pt x="486" y="7041"/>
                </a:cubicBezTo>
                <a:cubicBezTo>
                  <a:pt x="486" y="7041"/>
                  <a:pt x="0" y="7167"/>
                  <a:pt x="252" y="7201"/>
                </a:cubicBezTo>
                <a:cubicBezTo>
                  <a:pt x="368" y="7219"/>
                  <a:pt x="452" y="7311"/>
                  <a:pt x="536" y="7327"/>
                </a:cubicBezTo>
                <a:cubicBezTo>
                  <a:pt x="612" y="7343"/>
                  <a:pt x="696" y="7293"/>
                  <a:pt x="722" y="7301"/>
                </a:cubicBezTo>
                <a:cubicBezTo>
                  <a:pt x="796" y="7343"/>
                  <a:pt x="670" y="7411"/>
                  <a:pt x="822" y="7436"/>
                </a:cubicBezTo>
                <a:cubicBezTo>
                  <a:pt x="956" y="7453"/>
                  <a:pt x="1241" y="7285"/>
                  <a:pt x="1619" y="7151"/>
                </a:cubicBezTo>
                <a:cubicBezTo>
                  <a:pt x="2892" y="6681"/>
                  <a:pt x="4529" y="6665"/>
                  <a:pt x="6113" y="6530"/>
                </a:cubicBezTo>
                <a:cubicBezTo>
                  <a:pt x="6859" y="6463"/>
                  <a:pt x="7597" y="6581"/>
                  <a:pt x="8310" y="6605"/>
                </a:cubicBezTo>
                <a:cubicBezTo>
                  <a:pt x="8737" y="6623"/>
                  <a:pt x="9149" y="6623"/>
                  <a:pt x="9551" y="6655"/>
                </a:cubicBezTo>
                <a:cubicBezTo>
                  <a:pt x="10146" y="6715"/>
                  <a:pt x="10708" y="6865"/>
                  <a:pt x="11279" y="6883"/>
                </a:cubicBezTo>
                <a:cubicBezTo>
                  <a:pt x="11261" y="6865"/>
                  <a:pt x="11329" y="6841"/>
                  <a:pt x="11379" y="6891"/>
                </a:cubicBezTo>
                <a:cubicBezTo>
                  <a:pt x="11597" y="6907"/>
                  <a:pt x="11303" y="6941"/>
                  <a:pt x="11513" y="6915"/>
                </a:cubicBezTo>
                <a:cubicBezTo>
                  <a:pt x="11731" y="6891"/>
                  <a:pt x="11413" y="6991"/>
                  <a:pt x="11639" y="6967"/>
                </a:cubicBezTo>
                <a:cubicBezTo>
                  <a:pt x="11673" y="6891"/>
                  <a:pt x="11781" y="6991"/>
                  <a:pt x="11639" y="6967"/>
                </a:cubicBezTo>
                <a:cubicBezTo>
                  <a:pt x="11689" y="7009"/>
                  <a:pt x="11765" y="7017"/>
                  <a:pt x="11849" y="7017"/>
                </a:cubicBezTo>
                <a:cubicBezTo>
                  <a:pt x="11849" y="7009"/>
                  <a:pt x="11849" y="6999"/>
                  <a:pt x="11849" y="6991"/>
                </a:cubicBezTo>
                <a:cubicBezTo>
                  <a:pt x="11715" y="7025"/>
                  <a:pt x="11815" y="6915"/>
                  <a:pt x="11849" y="6991"/>
                </a:cubicBezTo>
                <a:cubicBezTo>
                  <a:pt x="11883" y="6999"/>
                  <a:pt x="11941" y="6983"/>
                  <a:pt x="11949" y="7017"/>
                </a:cubicBezTo>
                <a:cubicBezTo>
                  <a:pt x="11983" y="7025"/>
                  <a:pt x="12017" y="7033"/>
                  <a:pt x="12041" y="7041"/>
                </a:cubicBezTo>
                <a:cubicBezTo>
                  <a:pt x="12017" y="7041"/>
                  <a:pt x="11967" y="7059"/>
                  <a:pt x="11975" y="7067"/>
                </a:cubicBezTo>
                <a:cubicBezTo>
                  <a:pt x="11991" y="7083"/>
                  <a:pt x="12067" y="7059"/>
                  <a:pt x="12051" y="7041"/>
                </a:cubicBezTo>
                <a:lnTo>
                  <a:pt x="12051" y="7041"/>
                </a:lnTo>
                <a:cubicBezTo>
                  <a:pt x="12780" y="7219"/>
                  <a:pt x="13509" y="7486"/>
                  <a:pt x="14171" y="7770"/>
                </a:cubicBezTo>
                <a:cubicBezTo>
                  <a:pt x="14389" y="7864"/>
                  <a:pt x="14591" y="8022"/>
                  <a:pt x="14817" y="8106"/>
                </a:cubicBezTo>
                <a:cubicBezTo>
                  <a:pt x="14994" y="8166"/>
                  <a:pt x="15170" y="8166"/>
                  <a:pt x="15338" y="8232"/>
                </a:cubicBezTo>
                <a:cubicBezTo>
                  <a:pt x="15606" y="8342"/>
                  <a:pt x="15874" y="8550"/>
                  <a:pt x="16158" y="8727"/>
                </a:cubicBezTo>
                <a:cubicBezTo>
                  <a:pt x="16955" y="9205"/>
                  <a:pt x="17700" y="9775"/>
                  <a:pt x="18480" y="10270"/>
                </a:cubicBezTo>
                <a:cubicBezTo>
                  <a:pt x="19361" y="10832"/>
                  <a:pt x="20384" y="11317"/>
                  <a:pt x="21659" y="11611"/>
                </a:cubicBezTo>
                <a:cubicBezTo>
                  <a:pt x="21859" y="11661"/>
                  <a:pt x="22388" y="11753"/>
                  <a:pt x="22129" y="11669"/>
                </a:cubicBezTo>
                <a:cubicBezTo>
                  <a:pt x="21247" y="11367"/>
                  <a:pt x="20450" y="11209"/>
                  <a:pt x="19697" y="10814"/>
                </a:cubicBezTo>
                <a:cubicBezTo>
                  <a:pt x="19621" y="10772"/>
                  <a:pt x="19243" y="10538"/>
                  <a:pt x="19571" y="10688"/>
                </a:cubicBezTo>
                <a:cubicBezTo>
                  <a:pt x="20124" y="10940"/>
                  <a:pt x="20878" y="11251"/>
                  <a:pt x="21557" y="11435"/>
                </a:cubicBezTo>
                <a:cubicBezTo>
                  <a:pt x="21943" y="11535"/>
                  <a:pt x="22380" y="11619"/>
                  <a:pt x="22774" y="11695"/>
                </a:cubicBezTo>
                <a:cubicBezTo>
                  <a:pt x="23789" y="11879"/>
                  <a:pt x="24677" y="11871"/>
                  <a:pt x="25844" y="11921"/>
                </a:cubicBezTo>
                <a:cubicBezTo>
                  <a:pt x="26497" y="11955"/>
                  <a:pt x="27888" y="11955"/>
                  <a:pt x="28476" y="11921"/>
                </a:cubicBezTo>
                <a:cubicBezTo>
                  <a:pt x="28468" y="11921"/>
                  <a:pt x="29021" y="11939"/>
                  <a:pt x="29021" y="11871"/>
                </a:cubicBezTo>
                <a:cubicBezTo>
                  <a:pt x="29021" y="11855"/>
                  <a:pt x="28593" y="11795"/>
                  <a:pt x="28551" y="11795"/>
                </a:cubicBezTo>
                <a:cubicBezTo>
                  <a:pt x="28501" y="11795"/>
                  <a:pt x="28459" y="11845"/>
                  <a:pt x="28426" y="11845"/>
                </a:cubicBezTo>
                <a:cubicBezTo>
                  <a:pt x="28232" y="11863"/>
                  <a:pt x="27972" y="11829"/>
                  <a:pt x="27730" y="11821"/>
                </a:cubicBezTo>
                <a:cubicBezTo>
                  <a:pt x="26731" y="11779"/>
                  <a:pt x="25592" y="11803"/>
                  <a:pt x="24527" y="11721"/>
                </a:cubicBezTo>
                <a:cubicBezTo>
                  <a:pt x="24157" y="11687"/>
                  <a:pt x="23671" y="11569"/>
                  <a:pt x="23286" y="11511"/>
                </a:cubicBezTo>
                <a:cubicBezTo>
                  <a:pt x="23244" y="11493"/>
                  <a:pt x="23134" y="11543"/>
                  <a:pt x="23134" y="11485"/>
                </a:cubicBezTo>
                <a:cubicBezTo>
                  <a:pt x="23084" y="11469"/>
                  <a:pt x="22984" y="11519"/>
                  <a:pt x="22974" y="11459"/>
                </a:cubicBezTo>
                <a:cubicBezTo>
                  <a:pt x="22932" y="11443"/>
                  <a:pt x="22824" y="11493"/>
                  <a:pt x="22824" y="11435"/>
                </a:cubicBezTo>
                <a:cubicBezTo>
                  <a:pt x="22656" y="11459"/>
                  <a:pt x="22764" y="11351"/>
                  <a:pt x="22824" y="11435"/>
                </a:cubicBezTo>
                <a:cubicBezTo>
                  <a:pt x="22866" y="11451"/>
                  <a:pt x="22974" y="11401"/>
                  <a:pt x="22974" y="11459"/>
                </a:cubicBezTo>
                <a:cubicBezTo>
                  <a:pt x="23026" y="11477"/>
                  <a:pt x="23126" y="11427"/>
                  <a:pt x="23134" y="11485"/>
                </a:cubicBezTo>
                <a:cubicBezTo>
                  <a:pt x="23176" y="11501"/>
                  <a:pt x="23286" y="11451"/>
                  <a:pt x="23286" y="11511"/>
                </a:cubicBezTo>
                <a:cubicBezTo>
                  <a:pt x="23352" y="11485"/>
                  <a:pt x="23621" y="11561"/>
                  <a:pt x="23671" y="11561"/>
                </a:cubicBezTo>
                <a:cubicBezTo>
                  <a:pt x="23931" y="11585"/>
                  <a:pt x="23504" y="11493"/>
                  <a:pt x="23260" y="11459"/>
                </a:cubicBezTo>
                <a:cubicBezTo>
                  <a:pt x="23008" y="11417"/>
                  <a:pt x="22866" y="11393"/>
                  <a:pt x="22690" y="11385"/>
                </a:cubicBezTo>
                <a:cubicBezTo>
                  <a:pt x="22606" y="11459"/>
                  <a:pt x="22497" y="11351"/>
                  <a:pt x="22690" y="11385"/>
                </a:cubicBezTo>
                <a:cubicBezTo>
                  <a:pt x="22371" y="11292"/>
                  <a:pt x="23084" y="11385"/>
                  <a:pt x="23286" y="11409"/>
                </a:cubicBezTo>
                <a:cubicBezTo>
                  <a:pt x="23612" y="11451"/>
                  <a:pt x="23923" y="11527"/>
                  <a:pt x="24267" y="11535"/>
                </a:cubicBezTo>
                <a:cubicBezTo>
                  <a:pt x="24627" y="11553"/>
                  <a:pt x="24845" y="11519"/>
                  <a:pt x="25248" y="11535"/>
                </a:cubicBezTo>
                <a:cubicBezTo>
                  <a:pt x="26615" y="11603"/>
                  <a:pt x="28242" y="11635"/>
                  <a:pt x="29331" y="11485"/>
                </a:cubicBezTo>
                <a:cubicBezTo>
                  <a:pt x="29692" y="11435"/>
                  <a:pt x="30044" y="11351"/>
                  <a:pt x="30388" y="11301"/>
                </a:cubicBezTo>
                <a:cubicBezTo>
                  <a:pt x="30782" y="11251"/>
                  <a:pt x="31167" y="11242"/>
                  <a:pt x="31469" y="11150"/>
                </a:cubicBezTo>
                <a:cubicBezTo>
                  <a:pt x="31487" y="11142"/>
                  <a:pt x="31545" y="11083"/>
                  <a:pt x="31629" y="11050"/>
                </a:cubicBezTo>
                <a:cubicBezTo>
                  <a:pt x="31587" y="11066"/>
                  <a:pt x="31855" y="11050"/>
                  <a:pt x="31781" y="10966"/>
                </a:cubicBezTo>
              </a:path>
            </a:pathLst>
          </a:custGeom>
          <a:solidFill>
            <a:srgbClr val="B5E0E9"/>
          </a:solidFill>
          <a:ln w="3175">
            <a:noFill/>
            <a:prstDash val="sysDash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 lnSpcReduction="20000"/>
          </a:bodyPr>
          <a:lstStyle/>
          <a:p>
            <a:pPr algn="ctr"/>
            <a:endParaRPr lang="zh-CN" altLang="en-US"/>
          </a:p>
        </p:txBody>
      </p:sp>
      <p:sp>
        <p:nvSpPr>
          <p:cNvPr id="30" name="ïŝḻiḓê"/>
          <p:cNvSpPr/>
          <p:nvPr/>
        </p:nvSpPr>
        <p:spPr bwMode="auto">
          <a:xfrm flipH="1">
            <a:off x="4183728" y="262283"/>
            <a:ext cx="1574069" cy="327464"/>
          </a:xfrm>
          <a:custGeom>
            <a:avLst/>
            <a:gdLst>
              <a:gd name="T0" fmla="*/ 29692 w 31855"/>
              <a:gd name="T1" fmla="*/ 10966 h 11955"/>
              <a:gd name="T2" fmla="*/ 29483 w 31855"/>
              <a:gd name="T3" fmla="*/ 10656 h 11955"/>
              <a:gd name="T4" fmla="*/ 29171 w 31855"/>
              <a:gd name="T5" fmla="*/ 10428 h 11955"/>
              <a:gd name="T6" fmla="*/ 31629 w 31855"/>
              <a:gd name="T7" fmla="*/ 9884 h 11955"/>
              <a:gd name="T8" fmla="*/ 29667 w 31855"/>
              <a:gd name="T9" fmla="*/ 9909 h 11955"/>
              <a:gd name="T10" fmla="*/ 31159 w 31855"/>
              <a:gd name="T11" fmla="*/ 9523 h 11955"/>
              <a:gd name="T12" fmla="*/ 30246 w 31855"/>
              <a:gd name="T13" fmla="*/ 9423 h 11955"/>
              <a:gd name="T14" fmla="*/ 29331 w 31855"/>
              <a:gd name="T15" fmla="*/ 9289 h 11955"/>
              <a:gd name="T16" fmla="*/ 27210 w 31855"/>
              <a:gd name="T17" fmla="*/ 9087 h 11955"/>
              <a:gd name="T18" fmla="*/ 29381 w 31855"/>
              <a:gd name="T19" fmla="*/ 8777 h 11955"/>
              <a:gd name="T20" fmla="*/ 28266 w 31855"/>
              <a:gd name="T21" fmla="*/ 8618 h 11955"/>
              <a:gd name="T22" fmla="*/ 29533 w 31855"/>
              <a:gd name="T23" fmla="*/ 8132 h 11955"/>
              <a:gd name="T24" fmla="*/ 30648 w 31855"/>
              <a:gd name="T25" fmla="*/ 7662 h 11955"/>
              <a:gd name="T26" fmla="*/ 28242 w 31855"/>
              <a:gd name="T27" fmla="*/ 7461 h 11955"/>
              <a:gd name="T28" fmla="*/ 27260 w 31855"/>
              <a:gd name="T29" fmla="*/ 7251 h 11955"/>
              <a:gd name="T30" fmla="*/ 30002 w 31855"/>
              <a:gd name="T31" fmla="*/ 6757 h 11955"/>
              <a:gd name="T32" fmla="*/ 30338 w 31855"/>
              <a:gd name="T33" fmla="*/ 6371 h 11955"/>
              <a:gd name="T34" fmla="*/ 27990 w 31855"/>
              <a:gd name="T35" fmla="*/ 6170 h 11955"/>
              <a:gd name="T36" fmla="*/ 29976 w 31855"/>
              <a:gd name="T37" fmla="*/ 5728 h 11955"/>
              <a:gd name="T38" fmla="*/ 28040 w 31855"/>
              <a:gd name="T39" fmla="*/ 5728 h 11955"/>
              <a:gd name="T40" fmla="*/ 25684 w 31855"/>
              <a:gd name="T41" fmla="*/ 5392 h 11955"/>
              <a:gd name="T42" fmla="*/ 26329 w 31855"/>
              <a:gd name="T43" fmla="*/ 5006 h 11955"/>
              <a:gd name="T44" fmla="*/ 25818 w 31855"/>
              <a:gd name="T45" fmla="*/ 4696 h 11955"/>
              <a:gd name="T46" fmla="*/ 25776 w 31855"/>
              <a:gd name="T47" fmla="*/ 4511 h 11955"/>
              <a:gd name="T48" fmla="*/ 24937 w 31855"/>
              <a:gd name="T49" fmla="*/ 4259 h 11955"/>
              <a:gd name="T50" fmla="*/ 16803 w 31855"/>
              <a:gd name="T51" fmla="*/ 696 h 11955"/>
              <a:gd name="T52" fmla="*/ 15464 w 31855"/>
              <a:gd name="T53" fmla="*/ 412 h 11955"/>
              <a:gd name="T54" fmla="*/ 14691 w 31855"/>
              <a:gd name="T55" fmla="*/ 722 h 11955"/>
              <a:gd name="T56" fmla="*/ 23286 w 31855"/>
              <a:gd name="T57" fmla="*/ 5082 h 11955"/>
              <a:gd name="T58" fmla="*/ 13166 w 31855"/>
              <a:gd name="T59" fmla="*/ 436 h 11955"/>
              <a:gd name="T60" fmla="*/ 13064 w 31855"/>
              <a:gd name="T61" fmla="*/ 898 h 11955"/>
              <a:gd name="T62" fmla="*/ 13987 w 31855"/>
              <a:gd name="T63" fmla="*/ 1601 h 11955"/>
              <a:gd name="T64" fmla="*/ 11228 w 31855"/>
              <a:gd name="T65" fmla="*/ 1208 h 11955"/>
              <a:gd name="T66" fmla="*/ 13651 w 31855"/>
              <a:gd name="T67" fmla="*/ 2013 h 11955"/>
              <a:gd name="T68" fmla="*/ 14147 w 31855"/>
              <a:gd name="T69" fmla="*/ 2424 h 11955"/>
              <a:gd name="T70" fmla="*/ 15278 w 31855"/>
              <a:gd name="T71" fmla="*/ 3120 h 11955"/>
              <a:gd name="T72" fmla="*/ 11949 w 31855"/>
              <a:gd name="T73" fmla="*/ 2323 h 11955"/>
              <a:gd name="T74" fmla="*/ 10944 w 31855"/>
              <a:gd name="T75" fmla="*/ 2273 h 11955"/>
              <a:gd name="T76" fmla="*/ 12209 w 31855"/>
              <a:gd name="T77" fmla="*/ 2994 h 11955"/>
              <a:gd name="T78" fmla="*/ 10248 w 31855"/>
              <a:gd name="T79" fmla="*/ 3044 h 11955"/>
              <a:gd name="T80" fmla="*/ 11773 w 31855"/>
              <a:gd name="T81" fmla="*/ 3639 h 11955"/>
              <a:gd name="T82" fmla="*/ 10088 w 31855"/>
              <a:gd name="T83" fmla="*/ 3589 h 11955"/>
              <a:gd name="T84" fmla="*/ 15052 w 31855"/>
              <a:gd name="T85" fmla="*/ 5266 h 11955"/>
              <a:gd name="T86" fmla="*/ 2734 w 31855"/>
              <a:gd name="T87" fmla="*/ 4235 h 11955"/>
              <a:gd name="T88" fmla="*/ 7404 w 31855"/>
              <a:gd name="T89" fmla="*/ 3899 h 11955"/>
              <a:gd name="T90" fmla="*/ 12360 w 31855"/>
              <a:gd name="T91" fmla="*/ 4796 h 11955"/>
              <a:gd name="T92" fmla="*/ 772 w 31855"/>
              <a:gd name="T93" fmla="*/ 5442 h 11955"/>
              <a:gd name="T94" fmla="*/ 712 w 31855"/>
              <a:gd name="T95" fmla="*/ 6094 h 11955"/>
              <a:gd name="T96" fmla="*/ 276 w 31855"/>
              <a:gd name="T97" fmla="*/ 6891 h 11955"/>
              <a:gd name="T98" fmla="*/ 8310 w 31855"/>
              <a:gd name="T99" fmla="*/ 6605 h 11955"/>
              <a:gd name="T100" fmla="*/ 11849 w 31855"/>
              <a:gd name="T101" fmla="*/ 6991 h 11955"/>
              <a:gd name="T102" fmla="*/ 14817 w 31855"/>
              <a:gd name="T103" fmla="*/ 8106 h 11955"/>
              <a:gd name="T104" fmla="*/ 21557 w 31855"/>
              <a:gd name="T105" fmla="*/ 11435 h 11955"/>
              <a:gd name="T106" fmla="*/ 24527 w 31855"/>
              <a:gd name="T107" fmla="*/ 11721 h 11955"/>
              <a:gd name="T108" fmla="*/ 23286 w 31855"/>
              <a:gd name="T109" fmla="*/ 11511 h 11955"/>
              <a:gd name="T110" fmla="*/ 29331 w 31855"/>
              <a:gd name="T111" fmla="*/ 11485 h 11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855" h="11955">
                <a:moveTo>
                  <a:pt x="31781" y="10966"/>
                </a:moveTo>
                <a:lnTo>
                  <a:pt x="31781" y="10966"/>
                </a:lnTo>
                <a:cubicBezTo>
                  <a:pt x="31747" y="10940"/>
                  <a:pt x="30933" y="11100"/>
                  <a:pt x="31343" y="10966"/>
                </a:cubicBezTo>
                <a:cubicBezTo>
                  <a:pt x="31579" y="10890"/>
                  <a:pt x="30975" y="10940"/>
                  <a:pt x="30824" y="10940"/>
                </a:cubicBezTo>
                <a:cubicBezTo>
                  <a:pt x="30748" y="10950"/>
                  <a:pt x="30640" y="10966"/>
                  <a:pt x="30648" y="10916"/>
                </a:cubicBezTo>
                <a:cubicBezTo>
                  <a:pt x="30640" y="10950"/>
                  <a:pt x="30798" y="10856"/>
                  <a:pt x="30824" y="10864"/>
                </a:cubicBezTo>
                <a:cubicBezTo>
                  <a:pt x="30698" y="10832"/>
                  <a:pt x="30480" y="10882"/>
                  <a:pt x="30338" y="10890"/>
                </a:cubicBezTo>
                <a:cubicBezTo>
                  <a:pt x="30178" y="10908"/>
                  <a:pt x="29902" y="11000"/>
                  <a:pt x="29692" y="10966"/>
                </a:cubicBezTo>
                <a:cubicBezTo>
                  <a:pt x="29549" y="10950"/>
                  <a:pt x="29934" y="10908"/>
                  <a:pt x="30002" y="10890"/>
                </a:cubicBezTo>
                <a:cubicBezTo>
                  <a:pt x="30060" y="10882"/>
                  <a:pt x="30278" y="10856"/>
                  <a:pt x="29952" y="10864"/>
                </a:cubicBezTo>
                <a:cubicBezTo>
                  <a:pt x="29583" y="10882"/>
                  <a:pt x="29558" y="10908"/>
                  <a:pt x="29307" y="10890"/>
                </a:cubicBezTo>
                <a:cubicBezTo>
                  <a:pt x="29289" y="10890"/>
                  <a:pt x="28384" y="10908"/>
                  <a:pt x="28911" y="10864"/>
                </a:cubicBezTo>
                <a:cubicBezTo>
                  <a:pt x="29205" y="10840"/>
                  <a:pt x="29968" y="10782"/>
                  <a:pt x="30312" y="10714"/>
                </a:cubicBezTo>
                <a:cubicBezTo>
                  <a:pt x="30404" y="10688"/>
                  <a:pt x="30548" y="10698"/>
                  <a:pt x="30338" y="10688"/>
                </a:cubicBezTo>
                <a:cubicBezTo>
                  <a:pt x="30194" y="10672"/>
                  <a:pt x="29893" y="10698"/>
                  <a:pt x="29742" y="10688"/>
                </a:cubicBezTo>
                <a:cubicBezTo>
                  <a:pt x="29675" y="10680"/>
                  <a:pt x="29063" y="10722"/>
                  <a:pt x="29483" y="10656"/>
                </a:cubicBezTo>
                <a:cubicBezTo>
                  <a:pt x="29499" y="10656"/>
                  <a:pt x="29625" y="10656"/>
                  <a:pt x="29558" y="10630"/>
                </a:cubicBezTo>
                <a:cubicBezTo>
                  <a:pt x="29339" y="10562"/>
                  <a:pt x="29121" y="10730"/>
                  <a:pt x="28945" y="10656"/>
                </a:cubicBezTo>
                <a:cubicBezTo>
                  <a:pt x="28945" y="10688"/>
                  <a:pt x="28903" y="10672"/>
                  <a:pt x="28945" y="10656"/>
                </a:cubicBezTo>
                <a:cubicBezTo>
                  <a:pt x="29717" y="10546"/>
                  <a:pt x="30706" y="10462"/>
                  <a:pt x="31579" y="10320"/>
                </a:cubicBezTo>
                <a:cubicBezTo>
                  <a:pt x="31579" y="10320"/>
                  <a:pt x="31771" y="10278"/>
                  <a:pt x="31755" y="10270"/>
                </a:cubicBezTo>
                <a:cubicBezTo>
                  <a:pt x="31695" y="10218"/>
                  <a:pt x="31403" y="10336"/>
                  <a:pt x="31469" y="10244"/>
                </a:cubicBezTo>
                <a:cubicBezTo>
                  <a:pt x="30874" y="10244"/>
                  <a:pt x="30136" y="10420"/>
                  <a:pt x="29433" y="10454"/>
                </a:cubicBezTo>
                <a:cubicBezTo>
                  <a:pt x="29415" y="10454"/>
                  <a:pt x="29155" y="10462"/>
                  <a:pt x="29171" y="10428"/>
                </a:cubicBezTo>
                <a:cubicBezTo>
                  <a:pt x="29189" y="10404"/>
                  <a:pt x="29944" y="10362"/>
                  <a:pt x="30028" y="10354"/>
                </a:cubicBezTo>
                <a:cubicBezTo>
                  <a:pt x="30254" y="10320"/>
                  <a:pt x="30614" y="10294"/>
                  <a:pt x="30824" y="10244"/>
                </a:cubicBezTo>
                <a:cubicBezTo>
                  <a:pt x="30858" y="10236"/>
                  <a:pt x="30908" y="10186"/>
                  <a:pt x="30983" y="10168"/>
                </a:cubicBezTo>
                <a:cubicBezTo>
                  <a:pt x="31101" y="10136"/>
                  <a:pt x="31335" y="10136"/>
                  <a:pt x="31519" y="10093"/>
                </a:cubicBezTo>
                <a:cubicBezTo>
                  <a:pt x="31781" y="10035"/>
                  <a:pt x="31561" y="10093"/>
                  <a:pt x="31393" y="10043"/>
                </a:cubicBezTo>
                <a:cubicBezTo>
                  <a:pt x="31311" y="10010"/>
                  <a:pt x="31487" y="10001"/>
                  <a:pt x="31343" y="9985"/>
                </a:cubicBezTo>
                <a:cubicBezTo>
                  <a:pt x="31351" y="9993"/>
                  <a:pt x="31075" y="10052"/>
                  <a:pt x="31109" y="9985"/>
                </a:cubicBezTo>
                <a:cubicBezTo>
                  <a:pt x="31117" y="9976"/>
                  <a:pt x="31613" y="9951"/>
                  <a:pt x="31629" y="9884"/>
                </a:cubicBezTo>
                <a:cubicBezTo>
                  <a:pt x="31629" y="9884"/>
                  <a:pt x="31511" y="9884"/>
                  <a:pt x="31495" y="9884"/>
                </a:cubicBezTo>
                <a:cubicBezTo>
                  <a:pt x="31437" y="9867"/>
                  <a:pt x="31537" y="9843"/>
                  <a:pt x="31445" y="9834"/>
                </a:cubicBezTo>
                <a:cubicBezTo>
                  <a:pt x="31259" y="9809"/>
                  <a:pt x="30882" y="9867"/>
                  <a:pt x="30648" y="9884"/>
                </a:cubicBezTo>
                <a:cubicBezTo>
                  <a:pt x="30220" y="9917"/>
                  <a:pt x="29926" y="10001"/>
                  <a:pt x="29507" y="10018"/>
                </a:cubicBezTo>
                <a:cubicBezTo>
                  <a:pt x="29131" y="10018"/>
                  <a:pt x="29934" y="9917"/>
                  <a:pt x="30002" y="9909"/>
                </a:cubicBezTo>
                <a:cubicBezTo>
                  <a:pt x="30194" y="9893"/>
                  <a:pt x="30288" y="9901"/>
                  <a:pt x="30598" y="9834"/>
                </a:cubicBezTo>
                <a:cubicBezTo>
                  <a:pt x="30454" y="9809"/>
                  <a:pt x="30304" y="9867"/>
                  <a:pt x="30128" y="9884"/>
                </a:cubicBezTo>
                <a:cubicBezTo>
                  <a:pt x="29968" y="9901"/>
                  <a:pt x="29725" y="9951"/>
                  <a:pt x="29667" y="9909"/>
                </a:cubicBezTo>
                <a:cubicBezTo>
                  <a:pt x="29683" y="9917"/>
                  <a:pt x="29725" y="9834"/>
                  <a:pt x="29717" y="9834"/>
                </a:cubicBezTo>
                <a:cubicBezTo>
                  <a:pt x="29541" y="9817"/>
                  <a:pt x="29650" y="9875"/>
                  <a:pt x="29558" y="9884"/>
                </a:cubicBezTo>
                <a:cubicBezTo>
                  <a:pt x="29415" y="9901"/>
                  <a:pt x="28911" y="9893"/>
                  <a:pt x="28761" y="9909"/>
                </a:cubicBezTo>
                <a:cubicBezTo>
                  <a:pt x="28610" y="9926"/>
                  <a:pt x="28326" y="9926"/>
                  <a:pt x="28661" y="9884"/>
                </a:cubicBezTo>
                <a:cubicBezTo>
                  <a:pt x="28777" y="9875"/>
                  <a:pt x="28953" y="9859"/>
                  <a:pt x="29097" y="9834"/>
                </a:cubicBezTo>
                <a:cubicBezTo>
                  <a:pt x="29121" y="9825"/>
                  <a:pt x="29105" y="9791"/>
                  <a:pt x="29147" y="9783"/>
                </a:cubicBezTo>
                <a:cubicBezTo>
                  <a:pt x="29457" y="9691"/>
                  <a:pt x="29742" y="9741"/>
                  <a:pt x="30262" y="9675"/>
                </a:cubicBezTo>
                <a:cubicBezTo>
                  <a:pt x="30472" y="9649"/>
                  <a:pt x="30958" y="9565"/>
                  <a:pt x="31159" y="9523"/>
                </a:cubicBezTo>
                <a:cubicBezTo>
                  <a:pt x="31445" y="9465"/>
                  <a:pt x="31017" y="9533"/>
                  <a:pt x="30774" y="9523"/>
                </a:cubicBezTo>
                <a:cubicBezTo>
                  <a:pt x="30682" y="9523"/>
                  <a:pt x="30514" y="9473"/>
                  <a:pt x="30412" y="9473"/>
                </a:cubicBezTo>
                <a:cubicBezTo>
                  <a:pt x="30204" y="9473"/>
                  <a:pt x="29952" y="9565"/>
                  <a:pt x="29692" y="9549"/>
                </a:cubicBezTo>
                <a:cubicBezTo>
                  <a:pt x="29465" y="9533"/>
                  <a:pt x="29818" y="9507"/>
                  <a:pt x="29868" y="9499"/>
                </a:cubicBezTo>
                <a:cubicBezTo>
                  <a:pt x="29952" y="9489"/>
                  <a:pt x="30018" y="9523"/>
                  <a:pt x="30102" y="9473"/>
                </a:cubicBezTo>
                <a:cubicBezTo>
                  <a:pt x="29968" y="9499"/>
                  <a:pt x="30068" y="9389"/>
                  <a:pt x="30102" y="9473"/>
                </a:cubicBezTo>
                <a:cubicBezTo>
                  <a:pt x="30204" y="9489"/>
                  <a:pt x="30296" y="9457"/>
                  <a:pt x="30312" y="9447"/>
                </a:cubicBezTo>
                <a:cubicBezTo>
                  <a:pt x="30320" y="9439"/>
                  <a:pt x="30278" y="9431"/>
                  <a:pt x="30246" y="9423"/>
                </a:cubicBezTo>
                <a:cubicBezTo>
                  <a:pt x="30204" y="9431"/>
                  <a:pt x="30178" y="9431"/>
                  <a:pt x="30178" y="9423"/>
                </a:cubicBezTo>
                <a:cubicBezTo>
                  <a:pt x="30186" y="9415"/>
                  <a:pt x="30212" y="9415"/>
                  <a:pt x="30246" y="9423"/>
                </a:cubicBezTo>
                <a:cubicBezTo>
                  <a:pt x="30388" y="9415"/>
                  <a:pt x="30706" y="9347"/>
                  <a:pt x="30674" y="9313"/>
                </a:cubicBezTo>
                <a:cubicBezTo>
                  <a:pt x="30682" y="9331"/>
                  <a:pt x="30254" y="9331"/>
                  <a:pt x="30128" y="9339"/>
                </a:cubicBezTo>
                <a:cubicBezTo>
                  <a:pt x="29952" y="9355"/>
                  <a:pt x="29675" y="9439"/>
                  <a:pt x="29433" y="9423"/>
                </a:cubicBezTo>
                <a:cubicBezTo>
                  <a:pt x="29223" y="9407"/>
                  <a:pt x="29599" y="9373"/>
                  <a:pt x="29641" y="9373"/>
                </a:cubicBezTo>
                <a:cubicBezTo>
                  <a:pt x="29700" y="9365"/>
                  <a:pt x="29759" y="9397"/>
                  <a:pt x="29818" y="9339"/>
                </a:cubicBezTo>
                <a:cubicBezTo>
                  <a:pt x="29725" y="9365"/>
                  <a:pt x="28979" y="9389"/>
                  <a:pt x="29331" y="9289"/>
                </a:cubicBezTo>
                <a:cubicBezTo>
                  <a:pt x="29399" y="9271"/>
                  <a:pt x="29575" y="9213"/>
                  <a:pt x="29641" y="9187"/>
                </a:cubicBezTo>
                <a:cubicBezTo>
                  <a:pt x="29633" y="9187"/>
                  <a:pt x="29675" y="9129"/>
                  <a:pt x="29717" y="9129"/>
                </a:cubicBezTo>
                <a:cubicBezTo>
                  <a:pt x="29541" y="9087"/>
                  <a:pt x="28568" y="9213"/>
                  <a:pt x="28350" y="9213"/>
                </a:cubicBezTo>
                <a:cubicBezTo>
                  <a:pt x="28066" y="9213"/>
                  <a:pt x="27746" y="9163"/>
                  <a:pt x="27444" y="9187"/>
                </a:cubicBezTo>
                <a:cubicBezTo>
                  <a:pt x="27394" y="9187"/>
                  <a:pt x="26949" y="9171"/>
                  <a:pt x="26909" y="9163"/>
                </a:cubicBezTo>
                <a:cubicBezTo>
                  <a:pt x="26941" y="9171"/>
                  <a:pt x="27227" y="9155"/>
                  <a:pt x="27159" y="9137"/>
                </a:cubicBezTo>
                <a:cubicBezTo>
                  <a:pt x="27201" y="9155"/>
                  <a:pt x="26405" y="9113"/>
                  <a:pt x="26413" y="9113"/>
                </a:cubicBezTo>
                <a:cubicBezTo>
                  <a:pt x="26447" y="9079"/>
                  <a:pt x="27177" y="9087"/>
                  <a:pt x="27210" y="9087"/>
                </a:cubicBezTo>
                <a:cubicBezTo>
                  <a:pt x="27402" y="9071"/>
                  <a:pt x="27461" y="9095"/>
                  <a:pt x="27680" y="9087"/>
                </a:cubicBezTo>
                <a:cubicBezTo>
                  <a:pt x="28200" y="9063"/>
                  <a:pt x="27386" y="9063"/>
                  <a:pt x="27210" y="9063"/>
                </a:cubicBezTo>
                <a:cubicBezTo>
                  <a:pt x="27167" y="9063"/>
                  <a:pt x="26791" y="9045"/>
                  <a:pt x="26799" y="9029"/>
                </a:cubicBezTo>
                <a:cubicBezTo>
                  <a:pt x="26833" y="8995"/>
                  <a:pt x="27520" y="9020"/>
                  <a:pt x="27654" y="9003"/>
                </a:cubicBezTo>
                <a:cubicBezTo>
                  <a:pt x="27704" y="9003"/>
                  <a:pt x="27738" y="8969"/>
                  <a:pt x="27804" y="8953"/>
                </a:cubicBezTo>
                <a:cubicBezTo>
                  <a:pt x="28166" y="8903"/>
                  <a:pt x="28777" y="8911"/>
                  <a:pt x="29171" y="8878"/>
                </a:cubicBezTo>
                <a:cubicBezTo>
                  <a:pt x="29491" y="8853"/>
                  <a:pt x="28903" y="8886"/>
                  <a:pt x="28945" y="8802"/>
                </a:cubicBezTo>
                <a:cubicBezTo>
                  <a:pt x="28945" y="8794"/>
                  <a:pt x="29373" y="8777"/>
                  <a:pt x="29381" y="8777"/>
                </a:cubicBezTo>
                <a:cubicBezTo>
                  <a:pt x="29633" y="8752"/>
                  <a:pt x="29944" y="8710"/>
                  <a:pt x="30204" y="8668"/>
                </a:cubicBezTo>
                <a:cubicBezTo>
                  <a:pt x="30346" y="8652"/>
                  <a:pt x="30590" y="8676"/>
                  <a:pt x="30538" y="8568"/>
                </a:cubicBezTo>
                <a:cubicBezTo>
                  <a:pt x="30506" y="8492"/>
                  <a:pt x="29659" y="8610"/>
                  <a:pt x="29507" y="8618"/>
                </a:cubicBezTo>
                <a:cubicBezTo>
                  <a:pt x="29307" y="8635"/>
                  <a:pt x="28903" y="8668"/>
                  <a:pt x="28785" y="8668"/>
                </a:cubicBezTo>
                <a:cubicBezTo>
                  <a:pt x="28685" y="8676"/>
                  <a:pt x="28376" y="8710"/>
                  <a:pt x="28250" y="8694"/>
                </a:cubicBezTo>
                <a:cubicBezTo>
                  <a:pt x="28232" y="8694"/>
                  <a:pt x="28208" y="8694"/>
                  <a:pt x="28192" y="8668"/>
                </a:cubicBezTo>
                <a:cubicBezTo>
                  <a:pt x="28200" y="8685"/>
                  <a:pt x="28224" y="8685"/>
                  <a:pt x="28250" y="8694"/>
                </a:cubicBezTo>
                <a:cubicBezTo>
                  <a:pt x="28300" y="8685"/>
                  <a:pt x="28334" y="8602"/>
                  <a:pt x="28266" y="8618"/>
                </a:cubicBezTo>
                <a:cubicBezTo>
                  <a:pt x="28543" y="8542"/>
                  <a:pt x="28677" y="8618"/>
                  <a:pt x="28887" y="8568"/>
                </a:cubicBezTo>
                <a:cubicBezTo>
                  <a:pt x="29289" y="8468"/>
                  <a:pt x="29926" y="8408"/>
                  <a:pt x="30388" y="8308"/>
                </a:cubicBezTo>
                <a:cubicBezTo>
                  <a:pt x="30656" y="8248"/>
                  <a:pt x="30110" y="8292"/>
                  <a:pt x="30002" y="8282"/>
                </a:cubicBezTo>
                <a:cubicBezTo>
                  <a:pt x="29926" y="8274"/>
                  <a:pt x="29776" y="8282"/>
                  <a:pt x="29667" y="8282"/>
                </a:cubicBezTo>
                <a:cubicBezTo>
                  <a:pt x="29659" y="8282"/>
                  <a:pt x="29331" y="8224"/>
                  <a:pt x="29331" y="8232"/>
                </a:cubicBezTo>
                <a:cubicBezTo>
                  <a:pt x="29339" y="8198"/>
                  <a:pt x="30144" y="8114"/>
                  <a:pt x="30262" y="8106"/>
                </a:cubicBezTo>
                <a:cubicBezTo>
                  <a:pt x="30236" y="8106"/>
                  <a:pt x="30422" y="8124"/>
                  <a:pt x="30412" y="8082"/>
                </a:cubicBezTo>
                <a:cubicBezTo>
                  <a:pt x="30254" y="8030"/>
                  <a:pt x="29742" y="8190"/>
                  <a:pt x="29533" y="8132"/>
                </a:cubicBezTo>
                <a:cubicBezTo>
                  <a:pt x="29475" y="8106"/>
                  <a:pt x="29583" y="8082"/>
                  <a:pt x="29483" y="8082"/>
                </a:cubicBezTo>
                <a:cubicBezTo>
                  <a:pt x="29407" y="8072"/>
                  <a:pt x="29097" y="8106"/>
                  <a:pt x="29121" y="8082"/>
                </a:cubicBezTo>
                <a:cubicBezTo>
                  <a:pt x="29181" y="8006"/>
                  <a:pt x="30028" y="8072"/>
                  <a:pt x="30128" y="7946"/>
                </a:cubicBezTo>
                <a:cubicBezTo>
                  <a:pt x="30110" y="7964"/>
                  <a:pt x="29650" y="7972"/>
                  <a:pt x="30028" y="7922"/>
                </a:cubicBezTo>
                <a:cubicBezTo>
                  <a:pt x="30120" y="7914"/>
                  <a:pt x="30606" y="7864"/>
                  <a:pt x="30312" y="7822"/>
                </a:cubicBezTo>
                <a:cubicBezTo>
                  <a:pt x="30044" y="7780"/>
                  <a:pt x="30522" y="7720"/>
                  <a:pt x="30622" y="7712"/>
                </a:cubicBezTo>
                <a:cubicBezTo>
                  <a:pt x="30556" y="7720"/>
                  <a:pt x="30748" y="7754"/>
                  <a:pt x="30774" y="7712"/>
                </a:cubicBezTo>
                <a:cubicBezTo>
                  <a:pt x="30816" y="7662"/>
                  <a:pt x="30564" y="7637"/>
                  <a:pt x="30648" y="7662"/>
                </a:cubicBezTo>
                <a:cubicBezTo>
                  <a:pt x="30580" y="7637"/>
                  <a:pt x="30598" y="7620"/>
                  <a:pt x="30538" y="7612"/>
                </a:cubicBezTo>
                <a:cubicBezTo>
                  <a:pt x="30498" y="7612"/>
                  <a:pt x="29750" y="7720"/>
                  <a:pt x="30228" y="7637"/>
                </a:cubicBezTo>
                <a:cubicBezTo>
                  <a:pt x="30572" y="7578"/>
                  <a:pt x="30044" y="7620"/>
                  <a:pt x="30052" y="7537"/>
                </a:cubicBezTo>
                <a:cubicBezTo>
                  <a:pt x="30052" y="7562"/>
                  <a:pt x="30178" y="7503"/>
                  <a:pt x="30128" y="7486"/>
                </a:cubicBezTo>
                <a:cubicBezTo>
                  <a:pt x="30120" y="7477"/>
                  <a:pt x="30044" y="7545"/>
                  <a:pt x="29893" y="7486"/>
                </a:cubicBezTo>
                <a:cubicBezTo>
                  <a:pt x="29842" y="7461"/>
                  <a:pt x="29851" y="7411"/>
                  <a:pt x="29792" y="7403"/>
                </a:cubicBezTo>
                <a:cubicBezTo>
                  <a:pt x="29641" y="7385"/>
                  <a:pt x="29533" y="7461"/>
                  <a:pt x="29331" y="7461"/>
                </a:cubicBezTo>
                <a:cubicBezTo>
                  <a:pt x="28987" y="7461"/>
                  <a:pt x="28619" y="7445"/>
                  <a:pt x="28242" y="7461"/>
                </a:cubicBezTo>
                <a:cubicBezTo>
                  <a:pt x="27319" y="7495"/>
                  <a:pt x="26555" y="7461"/>
                  <a:pt x="25792" y="7436"/>
                </a:cubicBezTo>
                <a:cubicBezTo>
                  <a:pt x="25776" y="7427"/>
                  <a:pt x="25508" y="7427"/>
                  <a:pt x="25558" y="7377"/>
                </a:cubicBezTo>
                <a:cubicBezTo>
                  <a:pt x="25582" y="7353"/>
                  <a:pt x="25734" y="7403"/>
                  <a:pt x="25818" y="7403"/>
                </a:cubicBezTo>
                <a:cubicBezTo>
                  <a:pt x="26086" y="7419"/>
                  <a:pt x="26815" y="7427"/>
                  <a:pt x="27059" y="7436"/>
                </a:cubicBezTo>
                <a:cubicBezTo>
                  <a:pt x="27344" y="7436"/>
                  <a:pt x="28074" y="7453"/>
                  <a:pt x="28326" y="7377"/>
                </a:cubicBezTo>
                <a:cubicBezTo>
                  <a:pt x="28242" y="7395"/>
                  <a:pt x="28317" y="7243"/>
                  <a:pt x="28400" y="7277"/>
                </a:cubicBezTo>
                <a:cubicBezTo>
                  <a:pt x="28200" y="7201"/>
                  <a:pt x="28006" y="7277"/>
                  <a:pt x="27804" y="7277"/>
                </a:cubicBezTo>
                <a:cubicBezTo>
                  <a:pt x="27788" y="7277"/>
                  <a:pt x="27260" y="7251"/>
                  <a:pt x="27260" y="7251"/>
                </a:cubicBezTo>
                <a:cubicBezTo>
                  <a:pt x="27310" y="7201"/>
                  <a:pt x="27646" y="7251"/>
                  <a:pt x="27680" y="7251"/>
                </a:cubicBezTo>
                <a:cubicBezTo>
                  <a:pt x="27990" y="7251"/>
                  <a:pt x="28098" y="7209"/>
                  <a:pt x="28300" y="7175"/>
                </a:cubicBezTo>
                <a:cubicBezTo>
                  <a:pt x="28827" y="7075"/>
                  <a:pt x="29659" y="7117"/>
                  <a:pt x="30262" y="6991"/>
                </a:cubicBezTo>
                <a:cubicBezTo>
                  <a:pt x="30354" y="6975"/>
                  <a:pt x="30412" y="6941"/>
                  <a:pt x="30598" y="6915"/>
                </a:cubicBezTo>
                <a:cubicBezTo>
                  <a:pt x="30841" y="6883"/>
                  <a:pt x="30480" y="6857"/>
                  <a:pt x="30338" y="6865"/>
                </a:cubicBezTo>
                <a:cubicBezTo>
                  <a:pt x="29876" y="6891"/>
                  <a:pt x="29608" y="6933"/>
                  <a:pt x="29097" y="6941"/>
                </a:cubicBezTo>
                <a:cubicBezTo>
                  <a:pt x="28827" y="6941"/>
                  <a:pt x="29205" y="6883"/>
                  <a:pt x="29331" y="6865"/>
                </a:cubicBezTo>
                <a:cubicBezTo>
                  <a:pt x="29599" y="6815"/>
                  <a:pt x="29683" y="6815"/>
                  <a:pt x="30002" y="6757"/>
                </a:cubicBezTo>
                <a:cubicBezTo>
                  <a:pt x="30110" y="6739"/>
                  <a:pt x="30278" y="6681"/>
                  <a:pt x="30288" y="6681"/>
                </a:cubicBezTo>
                <a:cubicBezTo>
                  <a:pt x="30254" y="6647"/>
                  <a:pt x="29944" y="6731"/>
                  <a:pt x="29893" y="6731"/>
                </a:cubicBezTo>
                <a:cubicBezTo>
                  <a:pt x="29289" y="6799"/>
                  <a:pt x="28811" y="6689"/>
                  <a:pt x="28166" y="6705"/>
                </a:cubicBezTo>
                <a:cubicBezTo>
                  <a:pt x="27914" y="6715"/>
                  <a:pt x="27620" y="6697"/>
                  <a:pt x="27319" y="6681"/>
                </a:cubicBezTo>
                <a:cubicBezTo>
                  <a:pt x="27193" y="6681"/>
                  <a:pt x="26681" y="6673"/>
                  <a:pt x="26699" y="6655"/>
                </a:cubicBezTo>
                <a:cubicBezTo>
                  <a:pt x="26749" y="6605"/>
                  <a:pt x="27654" y="6673"/>
                  <a:pt x="27780" y="6655"/>
                </a:cubicBezTo>
                <a:cubicBezTo>
                  <a:pt x="28468" y="6589"/>
                  <a:pt x="29289" y="6572"/>
                  <a:pt x="30002" y="6480"/>
                </a:cubicBezTo>
                <a:cubicBezTo>
                  <a:pt x="30152" y="6455"/>
                  <a:pt x="30682" y="6371"/>
                  <a:pt x="30338" y="6371"/>
                </a:cubicBezTo>
                <a:cubicBezTo>
                  <a:pt x="30320" y="6371"/>
                  <a:pt x="30220" y="6388"/>
                  <a:pt x="30204" y="6371"/>
                </a:cubicBezTo>
                <a:cubicBezTo>
                  <a:pt x="30220" y="6388"/>
                  <a:pt x="30270" y="6304"/>
                  <a:pt x="30262" y="6296"/>
                </a:cubicBezTo>
                <a:cubicBezTo>
                  <a:pt x="30236" y="6304"/>
                  <a:pt x="29533" y="6329"/>
                  <a:pt x="29926" y="6296"/>
                </a:cubicBezTo>
                <a:cubicBezTo>
                  <a:pt x="30018" y="6287"/>
                  <a:pt x="30254" y="6262"/>
                  <a:pt x="30338" y="6220"/>
                </a:cubicBezTo>
                <a:cubicBezTo>
                  <a:pt x="30598" y="6086"/>
                  <a:pt x="29725" y="6228"/>
                  <a:pt x="29483" y="6246"/>
                </a:cubicBezTo>
                <a:cubicBezTo>
                  <a:pt x="28769" y="6287"/>
                  <a:pt x="28106" y="6287"/>
                  <a:pt x="27319" y="6246"/>
                </a:cubicBezTo>
                <a:cubicBezTo>
                  <a:pt x="27177" y="6237"/>
                  <a:pt x="26875" y="6196"/>
                  <a:pt x="26875" y="6196"/>
                </a:cubicBezTo>
                <a:cubicBezTo>
                  <a:pt x="26883" y="6178"/>
                  <a:pt x="27796" y="6178"/>
                  <a:pt x="27990" y="6170"/>
                </a:cubicBezTo>
                <a:cubicBezTo>
                  <a:pt x="28576" y="6136"/>
                  <a:pt x="28661" y="6162"/>
                  <a:pt x="28937" y="6120"/>
                </a:cubicBezTo>
                <a:cubicBezTo>
                  <a:pt x="28911" y="6120"/>
                  <a:pt x="29433" y="6036"/>
                  <a:pt x="29407" y="6010"/>
                </a:cubicBezTo>
                <a:cubicBezTo>
                  <a:pt x="29331" y="5962"/>
                  <a:pt x="29155" y="6052"/>
                  <a:pt x="29071" y="6010"/>
                </a:cubicBezTo>
                <a:cubicBezTo>
                  <a:pt x="28937" y="6094"/>
                  <a:pt x="28819" y="5978"/>
                  <a:pt x="29071" y="6010"/>
                </a:cubicBezTo>
                <a:cubicBezTo>
                  <a:pt x="29323" y="5928"/>
                  <a:pt x="29784" y="5994"/>
                  <a:pt x="30002" y="5911"/>
                </a:cubicBezTo>
                <a:cubicBezTo>
                  <a:pt x="30044" y="5895"/>
                  <a:pt x="29994" y="5870"/>
                  <a:pt x="30052" y="5861"/>
                </a:cubicBezTo>
                <a:cubicBezTo>
                  <a:pt x="30136" y="5836"/>
                  <a:pt x="30330" y="5811"/>
                  <a:pt x="30312" y="5811"/>
                </a:cubicBezTo>
                <a:cubicBezTo>
                  <a:pt x="30320" y="5811"/>
                  <a:pt x="29625" y="5802"/>
                  <a:pt x="29976" y="5728"/>
                </a:cubicBezTo>
                <a:cubicBezTo>
                  <a:pt x="30060" y="5710"/>
                  <a:pt x="30338" y="5744"/>
                  <a:pt x="30312" y="5652"/>
                </a:cubicBezTo>
                <a:cubicBezTo>
                  <a:pt x="30296" y="5602"/>
                  <a:pt x="29709" y="5694"/>
                  <a:pt x="29533" y="5702"/>
                </a:cubicBezTo>
                <a:cubicBezTo>
                  <a:pt x="29147" y="5728"/>
                  <a:pt x="28879" y="5710"/>
                  <a:pt x="28451" y="5728"/>
                </a:cubicBezTo>
                <a:cubicBezTo>
                  <a:pt x="28358" y="5736"/>
                  <a:pt x="28192" y="5736"/>
                  <a:pt x="28040" y="5728"/>
                </a:cubicBezTo>
                <a:cubicBezTo>
                  <a:pt x="27990" y="5736"/>
                  <a:pt x="27940" y="5728"/>
                  <a:pt x="27880" y="5728"/>
                </a:cubicBezTo>
                <a:cubicBezTo>
                  <a:pt x="27754" y="5728"/>
                  <a:pt x="27654" y="5728"/>
                  <a:pt x="27654" y="5728"/>
                </a:cubicBezTo>
                <a:cubicBezTo>
                  <a:pt x="27670" y="5710"/>
                  <a:pt x="27772" y="5718"/>
                  <a:pt x="27880" y="5728"/>
                </a:cubicBezTo>
                <a:cubicBezTo>
                  <a:pt x="27930" y="5728"/>
                  <a:pt x="27982" y="5728"/>
                  <a:pt x="28040" y="5728"/>
                </a:cubicBezTo>
                <a:lnTo>
                  <a:pt x="28040" y="5728"/>
                </a:lnTo>
                <a:cubicBezTo>
                  <a:pt x="28284" y="5718"/>
                  <a:pt x="29045" y="5652"/>
                  <a:pt x="29433" y="5626"/>
                </a:cubicBezTo>
                <a:cubicBezTo>
                  <a:pt x="29675" y="5610"/>
                  <a:pt x="29633" y="5634"/>
                  <a:pt x="29742" y="5576"/>
                </a:cubicBezTo>
                <a:cubicBezTo>
                  <a:pt x="29926" y="5468"/>
                  <a:pt x="29457" y="5568"/>
                  <a:pt x="29307" y="5576"/>
                </a:cubicBezTo>
                <a:cubicBezTo>
                  <a:pt x="28652" y="5602"/>
                  <a:pt x="27788" y="5560"/>
                  <a:pt x="27210" y="5526"/>
                </a:cubicBezTo>
                <a:cubicBezTo>
                  <a:pt x="26723" y="5492"/>
                  <a:pt x="26455" y="5476"/>
                  <a:pt x="25844" y="5442"/>
                </a:cubicBezTo>
                <a:cubicBezTo>
                  <a:pt x="25600" y="5434"/>
                  <a:pt x="24853" y="5458"/>
                  <a:pt x="25096" y="5366"/>
                </a:cubicBezTo>
                <a:cubicBezTo>
                  <a:pt x="25214" y="5324"/>
                  <a:pt x="25574" y="5392"/>
                  <a:pt x="25684" y="5392"/>
                </a:cubicBezTo>
                <a:cubicBezTo>
                  <a:pt x="25768" y="5392"/>
                  <a:pt x="26321" y="5384"/>
                  <a:pt x="25918" y="5316"/>
                </a:cubicBezTo>
                <a:cubicBezTo>
                  <a:pt x="25490" y="5240"/>
                  <a:pt x="26337" y="5282"/>
                  <a:pt x="26329" y="5266"/>
                </a:cubicBezTo>
                <a:cubicBezTo>
                  <a:pt x="26313" y="5232"/>
                  <a:pt x="25760" y="5216"/>
                  <a:pt x="25658" y="5216"/>
                </a:cubicBezTo>
                <a:cubicBezTo>
                  <a:pt x="25390" y="5198"/>
                  <a:pt x="25104" y="5148"/>
                  <a:pt x="24862" y="5106"/>
                </a:cubicBezTo>
                <a:cubicBezTo>
                  <a:pt x="24643" y="5072"/>
                  <a:pt x="25021" y="5056"/>
                  <a:pt x="25072" y="5056"/>
                </a:cubicBezTo>
                <a:cubicBezTo>
                  <a:pt x="25348" y="5056"/>
                  <a:pt x="25936" y="5132"/>
                  <a:pt x="26052" y="5106"/>
                </a:cubicBezTo>
                <a:cubicBezTo>
                  <a:pt x="26069" y="5106"/>
                  <a:pt x="26019" y="5030"/>
                  <a:pt x="26078" y="5006"/>
                </a:cubicBezTo>
                <a:cubicBezTo>
                  <a:pt x="26145" y="4972"/>
                  <a:pt x="26211" y="5022"/>
                  <a:pt x="26329" y="5006"/>
                </a:cubicBezTo>
                <a:cubicBezTo>
                  <a:pt x="26395" y="4998"/>
                  <a:pt x="26455" y="4946"/>
                  <a:pt x="26539" y="4930"/>
                </a:cubicBezTo>
                <a:cubicBezTo>
                  <a:pt x="26681" y="4896"/>
                  <a:pt x="26865" y="4896"/>
                  <a:pt x="26925" y="4880"/>
                </a:cubicBezTo>
                <a:cubicBezTo>
                  <a:pt x="27025" y="4846"/>
                  <a:pt x="26823" y="4846"/>
                  <a:pt x="26975" y="4830"/>
                </a:cubicBezTo>
                <a:cubicBezTo>
                  <a:pt x="27327" y="4780"/>
                  <a:pt x="27604" y="4830"/>
                  <a:pt x="27930" y="4830"/>
                </a:cubicBezTo>
                <a:cubicBezTo>
                  <a:pt x="28274" y="4830"/>
                  <a:pt x="27654" y="4796"/>
                  <a:pt x="27544" y="4796"/>
                </a:cubicBezTo>
                <a:cubicBezTo>
                  <a:pt x="27319" y="4796"/>
                  <a:pt x="27059" y="4780"/>
                  <a:pt x="26875" y="4771"/>
                </a:cubicBezTo>
                <a:cubicBezTo>
                  <a:pt x="26891" y="4771"/>
                  <a:pt x="26463" y="4804"/>
                  <a:pt x="26439" y="4746"/>
                </a:cubicBezTo>
                <a:cubicBezTo>
                  <a:pt x="26413" y="4687"/>
                  <a:pt x="25936" y="4721"/>
                  <a:pt x="25818" y="4696"/>
                </a:cubicBezTo>
                <a:cubicBezTo>
                  <a:pt x="25834" y="4704"/>
                  <a:pt x="25692" y="4621"/>
                  <a:pt x="25684" y="4621"/>
                </a:cubicBezTo>
                <a:cubicBezTo>
                  <a:pt x="25718" y="4587"/>
                  <a:pt x="26061" y="4637"/>
                  <a:pt x="26153" y="4645"/>
                </a:cubicBezTo>
                <a:cubicBezTo>
                  <a:pt x="26849" y="4679"/>
                  <a:pt x="27302" y="4671"/>
                  <a:pt x="27704" y="4671"/>
                </a:cubicBezTo>
                <a:cubicBezTo>
                  <a:pt x="27982" y="4671"/>
                  <a:pt x="28426" y="4671"/>
                  <a:pt x="28677" y="4637"/>
                </a:cubicBezTo>
                <a:cubicBezTo>
                  <a:pt x="28551" y="4645"/>
                  <a:pt x="28769" y="4537"/>
                  <a:pt x="28837" y="4571"/>
                </a:cubicBezTo>
                <a:cubicBezTo>
                  <a:pt x="28811" y="4553"/>
                  <a:pt x="28693" y="4545"/>
                  <a:pt x="28661" y="4545"/>
                </a:cubicBezTo>
                <a:cubicBezTo>
                  <a:pt x="28224" y="4537"/>
                  <a:pt x="27227" y="4604"/>
                  <a:pt x="26539" y="4571"/>
                </a:cubicBezTo>
                <a:cubicBezTo>
                  <a:pt x="26329" y="4561"/>
                  <a:pt x="25977" y="4579"/>
                  <a:pt x="25776" y="4511"/>
                </a:cubicBezTo>
                <a:cubicBezTo>
                  <a:pt x="25768" y="4511"/>
                  <a:pt x="25742" y="4503"/>
                  <a:pt x="25718" y="4487"/>
                </a:cubicBezTo>
                <a:cubicBezTo>
                  <a:pt x="25734" y="4503"/>
                  <a:pt x="25750" y="4503"/>
                  <a:pt x="25776" y="4511"/>
                </a:cubicBezTo>
                <a:cubicBezTo>
                  <a:pt x="25802" y="4511"/>
                  <a:pt x="25750" y="4461"/>
                  <a:pt x="25708" y="4437"/>
                </a:cubicBezTo>
                <a:cubicBezTo>
                  <a:pt x="25684" y="4445"/>
                  <a:pt x="25658" y="4445"/>
                  <a:pt x="25658" y="4437"/>
                </a:cubicBezTo>
                <a:cubicBezTo>
                  <a:pt x="25666" y="4419"/>
                  <a:pt x="25684" y="4427"/>
                  <a:pt x="25708" y="4437"/>
                </a:cubicBezTo>
                <a:cubicBezTo>
                  <a:pt x="25742" y="4437"/>
                  <a:pt x="25784" y="4419"/>
                  <a:pt x="25768" y="4411"/>
                </a:cubicBezTo>
                <a:cubicBezTo>
                  <a:pt x="25692" y="4377"/>
                  <a:pt x="25600" y="4403"/>
                  <a:pt x="25508" y="4385"/>
                </a:cubicBezTo>
                <a:cubicBezTo>
                  <a:pt x="25332" y="4353"/>
                  <a:pt x="25122" y="4285"/>
                  <a:pt x="24937" y="4259"/>
                </a:cubicBezTo>
                <a:cubicBezTo>
                  <a:pt x="24643" y="4217"/>
                  <a:pt x="24309" y="4185"/>
                  <a:pt x="23981" y="4125"/>
                </a:cubicBezTo>
                <a:cubicBezTo>
                  <a:pt x="23780" y="4091"/>
                  <a:pt x="23981" y="4067"/>
                  <a:pt x="24007" y="4075"/>
                </a:cubicBezTo>
                <a:cubicBezTo>
                  <a:pt x="23981" y="4067"/>
                  <a:pt x="23855" y="4033"/>
                  <a:pt x="23830" y="4025"/>
                </a:cubicBezTo>
                <a:cubicBezTo>
                  <a:pt x="23412" y="3941"/>
                  <a:pt x="23008" y="3933"/>
                  <a:pt x="22640" y="3841"/>
                </a:cubicBezTo>
                <a:cubicBezTo>
                  <a:pt x="22463" y="3807"/>
                  <a:pt x="22271" y="3739"/>
                  <a:pt x="22095" y="3689"/>
                </a:cubicBezTo>
                <a:cubicBezTo>
                  <a:pt x="21767" y="3597"/>
                  <a:pt x="21499" y="3480"/>
                  <a:pt x="21197" y="3354"/>
                </a:cubicBezTo>
                <a:cubicBezTo>
                  <a:pt x="19805" y="2768"/>
                  <a:pt x="18732" y="1895"/>
                  <a:pt x="17474" y="1107"/>
                </a:cubicBezTo>
                <a:cubicBezTo>
                  <a:pt x="17265" y="974"/>
                  <a:pt x="17037" y="830"/>
                  <a:pt x="16803" y="696"/>
                </a:cubicBezTo>
                <a:cubicBezTo>
                  <a:pt x="16577" y="562"/>
                  <a:pt x="16325" y="386"/>
                  <a:pt x="16108" y="310"/>
                </a:cubicBezTo>
                <a:cubicBezTo>
                  <a:pt x="16040" y="286"/>
                  <a:pt x="15966" y="302"/>
                  <a:pt x="15899" y="286"/>
                </a:cubicBezTo>
                <a:cubicBezTo>
                  <a:pt x="15840" y="260"/>
                  <a:pt x="15782" y="202"/>
                  <a:pt x="15724" y="176"/>
                </a:cubicBezTo>
                <a:cubicBezTo>
                  <a:pt x="15622" y="142"/>
                  <a:pt x="15506" y="142"/>
                  <a:pt x="15388" y="101"/>
                </a:cubicBezTo>
                <a:cubicBezTo>
                  <a:pt x="15278" y="68"/>
                  <a:pt x="15202" y="0"/>
                  <a:pt x="15078" y="0"/>
                </a:cubicBezTo>
                <a:cubicBezTo>
                  <a:pt x="15128" y="76"/>
                  <a:pt x="15422" y="110"/>
                  <a:pt x="15362" y="176"/>
                </a:cubicBezTo>
                <a:cubicBezTo>
                  <a:pt x="15346" y="194"/>
                  <a:pt x="15202" y="184"/>
                  <a:pt x="15202" y="176"/>
                </a:cubicBezTo>
                <a:cubicBezTo>
                  <a:pt x="15220" y="210"/>
                  <a:pt x="15548" y="378"/>
                  <a:pt x="15464" y="412"/>
                </a:cubicBezTo>
                <a:cubicBezTo>
                  <a:pt x="15472" y="402"/>
                  <a:pt x="14683" y="92"/>
                  <a:pt x="15078" y="310"/>
                </a:cubicBezTo>
                <a:cubicBezTo>
                  <a:pt x="15186" y="370"/>
                  <a:pt x="15338" y="394"/>
                  <a:pt x="15438" y="486"/>
                </a:cubicBezTo>
                <a:cubicBezTo>
                  <a:pt x="15548" y="462"/>
                  <a:pt x="15446" y="562"/>
                  <a:pt x="15438" y="486"/>
                </a:cubicBezTo>
                <a:cubicBezTo>
                  <a:pt x="15044" y="428"/>
                  <a:pt x="14776" y="260"/>
                  <a:pt x="14407" y="176"/>
                </a:cubicBezTo>
                <a:cubicBezTo>
                  <a:pt x="14155" y="210"/>
                  <a:pt x="14599" y="360"/>
                  <a:pt x="14691" y="412"/>
                </a:cubicBezTo>
                <a:cubicBezTo>
                  <a:pt x="15010" y="580"/>
                  <a:pt x="15430" y="924"/>
                  <a:pt x="15698" y="1032"/>
                </a:cubicBezTo>
                <a:cubicBezTo>
                  <a:pt x="15807" y="1006"/>
                  <a:pt x="15698" y="1107"/>
                  <a:pt x="15698" y="1032"/>
                </a:cubicBezTo>
                <a:cubicBezTo>
                  <a:pt x="15430" y="1066"/>
                  <a:pt x="15036" y="822"/>
                  <a:pt x="14691" y="722"/>
                </a:cubicBezTo>
                <a:cubicBezTo>
                  <a:pt x="14473" y="654"/>
                  <a:pt x="14776" y="814"/>
                  <a:pt x="14842" y="848"/>
                </a:cubicBezTo>
                <a:cubicBezTo>
                  <a:pt x="15404" y="1124"/>
                  <a:pt x="16016" y="1375"/>
                  <a:pt x="16543" y="1677"/>
                </a:cubicBezTo>
                <a:cubicBezTo>
                  <a:pt x="18278" y="2658"/>
                  <a:pt x="19571" y="3915"/>
                  <a:pt x="21607" y="4621"/>
                </a:cubicBezTo>
                <a:cubicBezTo>
                  <a:pt x="21859" y="4704"/>
                  <a:pt x="22103" y="4729"/>
                  <a:pt x="22153" y="4796"/>
                </a:cubicBezTo>
                <a:cubicBezTo>
                  <a:pt x="22145" y="4788"/>
                  <a:pt x="22087" y="4813"/>
                  <a:pt x="22069" y="4796"/>
                </a:cubicBezTo>
                <a:cubicBezTo>
                  <a:pt x="22405" y="4914"/>
                  <a:pt x="22816" y="4956"/>
                  <a:pt x="23160" y="5056"/>
                </a:cubicBezTo>
                <a:cubicBezTo>
                  <a:pt x="23194" y="5072"/>
                  <a:pt x="23294" y="5030"/>
                  <a:pt x="23286" y="5082"/>
                </a:cubicBezTo>
                <a:cubicBezTo>
                  <a:pt x="23504" y="5056"/>
                  <a:pt x="23394" y="5164"/>
                  <a:pt x="23286" y="5082"/>
                </a:cubicBezTo>
                <a:cubicBezTo>
                  <a:pt x="23252" y="5072"/>
                  <a:pt x="23152" y="5114"/>
                  <a:pt x="23160" y="5056"/>
                </a:cubicBezTo>
                <a:cubicBezTo>
                  <a:pt x="22840" y="5048"/>
                  <a:pt x="22287" y="4888"/>
                  <a:pt x="21943" y="4796"/>
                </a:cubicBezTo>
                <a:cubicBezTo>
                  <a:pt x="21859" y="4780"/>
                  <a:pt x="21557" y="4696"/>
                  <a:pt x="21557" y="4696"/>
                </a:cubicBezTo>
                <a:cubicBezTo>
                  <a:pt x="21575" y="4687"/>
                  <a:pt x="21591" y="4679"/>
                  <a:pt x="21607" y="4679"/>
                </a:cubicBezTo>
                <a:cubicBezTo>
                  <a:pt x="20854" y="4469"/>
                  <a:pt x="20140" y="4109"/>
                  <a:pt x="19511" y="3715"/>
                </a:cubicBezTo>
                <a:cubicBezTo>
                  <a:pt x="18246" y="2926"/>
                  <a:pt x="16995" y="1921"/>
                  <a:pt x="15514" y="1291"/>
                </a:cubicBezTo>
                <a:cubicBezTo>
                  <a:pt x="14960" y="1049"/>
                  <a:pt x="14399" y="856"/>
                  <a:pt x="13761" y="646"/>
                </a:cubicBezTo>
                <a:cubicBezTo>
                  <a:pt x="13559" y="580"/>
                  <a:pt x="13358" y="470"/>
                  <a:pt x="13166" y="436"/>
                </a:cubicBezTo>
                <a:cubicBezTo>
                  <a:pt x="12712" y="344"/>
                  <a:pt x="13367" y="654"/>
                  <a:pt x="13476" y="696"/>
                </a:cubicBezTo>
                <a:cubicBezTo>
                  <a:pt x="13618" y="748"/>
                  <a:pt x="13777" y="798"/>
                  <a:pt x="13937" y="872"/>
                </a:cubicBezTo>
                <a:cubicBezTo>
                  <a:pt x="14105" y="956"/>
                  <a:pt x="13743" y="840"/>
                  <a:pt x="13627" y="798"/>
                </a:cubicBezTo>
                <a:cubicBezTo>
                  <a:pt x="13509" y="756"/>
                  <a:pt x="13408" y="730"/>
                  <a:pt x="13292" y="696"/>
                </a:cubicBezTo>
                <a:cubicBezTo>
                  <a:pt x="13098" y="630"/>
                  <a:pt x="12285" y="394"/>
                  <a:pt x="12730" y="646"/>
                </a:cubicBezTo>
                <a:cubicBezTo>
                  <a:pt x="13040" y="814"/>
                  <a:pt x="13408" y="830"/>
                  <a:pt x="13761" y="982"/>
                </a:cubicBezTo>
                <a:cubicBezTo>
                  <a:pt x="13929" y="1049"/>
                  <a:pt x="13609" y="1024"/>
                  <a:pt x="13501" y="1006"/>
                </a:cubicBezTo>
                <a:cubicBezTo>
                  <a:pt x="13375" y="982"/>
                  <a:pt x="13242" y="890"/>
                  <a:pt x="13064" y="898"/>
                </a:cubicBezTo>
                <a:cubicBezTo>
                  <a:pt x="13024" y="848"/>
                  <a:pt x="12964" y="882"/>
                  <a:pt x="12972" y="898"/>
                </a:cubicBezTo>
                <a:cubicBezTo>
                  <a:pt x="12478" y="872"/>
                  <a:pt x="11791" y="730"/>
                  <a:pt x="11178" y="672"/>
                </a:cubicBezTo>
                <a:cubicBezTo>
                  <a:pt x="11010" y="654"/>
                  <a:pt x="11303" y="738"/>
                  <a:pt x="11329" y="748"/>
                </a:cubicBezTo>
                <a:cubicBezTo>
                  <a:pt x="11681" y="822"/>
                  <a:pt x="12444" y="990"/>
                  <a:pt x="12780" y="1082"/>
                </a:cubicBezTo>
                <a:cubicBezTo>
                  <a:pt x="13459" y="1258"/>
                  <a:pt x="13945" y="1417"/>
                  <a:pt x="14247" y="1627"/>
                </a:cubicBezTo>
                <a:cubicBezTo>
                  <a:pt x="14221" y="1611"/>
                  <a:pt x="14163" y="1635"/>
                  <a:pt x="14171" y="1653"/>
                </a:cubicBezTo>
                <a:cubicBezTo>
                  <a:pt x="14197" y="1669"/>
                  <a:pt x="14473" y="1727"/>
                  <a:pt x="14357" y="1753"/>
                </a:cubicBezTo>
                <a:cubicBezTo>
                  <a:pt x="14289" y="1761"/>
                  <a:pt x="14037" y="1611"/>
                  <a:pt x="13987" y="1601"/>
                </a:cubicBezTo>
                <a:cubicBezTo>
                  <a:pt x="13903" y="1577"/>
                  <a:pt x="13827" y="1611"/>
                  <a:pt x="13761" y="1601"/>
                </a:cubicBezTo>
                <a:cubicBezTo>
                  <a:pt x="13618" y="1577"/>
                  <a:pt x="13509" y="1467"/>
                  <a:pt x="13316" y="1467"/>
                </a:cubicBezTo>
                <a:cubicBezTo>
                  <a:pt x="13476" y="1551"/>
                  <a:pt x="13627" y="1643"/>
                  <a:pt x="13785" y="1727"/>
                </a:cubicBezTo>
                <a:cubicBezTo>
                  <a:pt x="13819" y="1727"/>
                  <a:pt x="13803" y="1761"/>
                  <a:pt x="13785" y="1727"/>
                </a:cubicBezTo>
                <a:cubicBezTo>
                  <a:pt x="13467" y="1661"/>
                  <a:pt x="13224" y="1509"/>
                  <a:pt x="12880" y="1467"/>
                </a:cubicBezTo>
                <a:cubicBezTo>
                  <a:pt x="13224" y="1569"/>
                  <a:pt x="13543" y="1703"/>
                  <a:pt x="13861" y="1853"/>
                </a:cubicBezTo>
                <a:cubicBezTo>
                  <a:pt x="13987" y="1921"/>
                  <a:pt x="13609" y="1795"/>
                  <a:pt x="13551" y="1777"/>
                </a:cubicBezTo>
                <a:cubicBezTo>
                  <a:pt x="12812" y="1527"/>
                  <a:pt x="12125" y="1341"/>
                  <a:pt x="11228" y="1208"/>
                </a:cubicBezTo>
                <a:cubicBezTo>
                  <a:pt x="10852" y="1158"/>
                  <a:pt x="11371" y="1275"/>
                  <a:pt x="11463" y="1291"/>
                </a:cubicBezTo>
                <a:cubicBezTo>
                  <a:pt x="11823" y="1359"/>
                  <a:pt x="12134" y="1417"/>
                  <a:pt x="12520" y="1519"/>
                </a:cubicBezTo>
                <a:cubicBezTo>
                  <a:pt x="12762" y="1585"/>
                  <a:pt x="12159" y="1519"/>
                  <a:pt x="12159" y="1519"/>
                </a:cubicBezTo>
                <a:cubicBezTo>
                  <a:pt x="12159" y="1551"/>
                  <a:pt x="12822" y="1719"/>
                  <a:pt x="12856" y="1727"/>
                </a:cubicBezTo>
                <a:cubicBezTo>
                  <a:pt x="13148" y="1811"/>
                  <a:pt x="13282" y="1845"/>
                  <a:pt x="13501" y="1963"/>
                </a:cubicBezTo>
                <a:cubicBezTo>
                  <a:pt x="13534" y="1963"/>
                  <a:pt x="13576" y="1955"/>
                  <a:pt x="13576" y="1987"/>
                </a:cubicBezTo>
                <a:cubicBezTo>
                  <a:pt x="13609" y="1987"/>
                  <a:pt x="13651" y="1979"/>
                  <a:pt x="13651" y="2013"/>
                </a:cubicBezTo>
                <a:cubicBezTo>
                  <a:pt x="13761" y="1987"/>
                  <a:pt x="13659" y="2089"/>
                  <a:pt x="13651" y="2013"/>
                </a:cubicBezTo>
                <a:cubicBezTo>
                  <a:pt x="13627" y="2005"/>
                  <a:pt x="13585" y="2013"/>
                  <a:pt x="13576" y="1987"/>
                </a:cubicBezTo>
                <a:cubicBezTo>
                  <a:pt x="13551" y="1979"/>
                  <a:pt x="13501" y="1987"/>
                  <a:pt x="13501" y="1963"/>
                </a:cubicBezTo>
                <a:cubicBezTo>
                  <a:pt x="13300" y="1945"/>
                  <a:pt x="12822" y="1727"/>
                  <a:pt x="12520" y="1727"/>
                </a:cubicBezTo>
                <a:cubicBezTo>
                  <a:pt x="12377" y="1727"/>
                  <a:pt x="12444" y="1803"/>
                  <a:pt x="12620" y="1803"/>
                </a:cubicBezTo>
                <a:cubicBezTo>
                  <a:pt x="12628" y="1727"/>
                  <a:pt x="12730" y="1829"/>
                  <a:pt x="12620" y="1803"/>
                </a:cubicBezTo>
                <a:cubicBezTo>
                  <a:pt x="13090" y="1987"/>
                  <a:pt x="13568" y="2147"/>
                  <a:pt x="13987" y="2373"/>
                </a:cubicBezTo>
                <a:cubicBezTo>
                  <a:pt x="14021" y="2373"/>
                  <a:pt x="14063" y="2365"/>
                  <a:pt x="14071" y="2398"/>
                </a:cubicBezTo>
                <a:cubicBezTo>
                  <a:pt x="14097" y="2407"/>
                  <a:pt x="14139" y="2390"/>
                  <a:pt x="14147" y="2424"/>
                </a:cubicBezTo>
                <a:cubicBezTo>
                  <a:pt x="14181" y="2424"/>
                  <a:pt x="14163" y="2466"/>
                  <a:pt x="14147" y="2424"/>
                </a:cubicBezTo>
                <a:cubicBezTo>
                  <a:pt x="14113" y="2424"/>
                  <a:pt x="14071" y="2432"/>
                  <a:pt x="14071" y="2398"/>
                </a:cubicBezTo>
                <a:cubicBezTo>
                  <a:pt x="14037" y="2398"/>
                  <a:pt x="13995" y="2407"/>
                  <a:pt x="13987" y="2373"/>
                </a:cubicBezTo>
                <a:cubicBezTo>
                  <a:pt x="13074" y="2081"/>
                  <a:pt x="12151" y="1787"/>
                  <a:pt x="11069" y="1653"/>
                </a:cubicBezTo>
                <a:cubicBezTo>
                  <a:pt x="11153" y="1685"/>
                  <a:pt x="11581" y="1761"/>
                  <a:pt x="11773" y="1803"/>
                </a:cubicBezTo>
                <a:cubicBezTo>
                  <a:pt x="11949" y="1845"/>
                  <a:pt x="11715" y="1853"/>
                  <a:pt x="11715" y="1853"/>
                </a:cubicBezTo>
                <a:cubicBezTo>
                  <a:pt x="11773" y="1879"/>
                  <a:pt x="11899" y="1887"/>
                  <a:pt x="11975" y="1913"/>
                </a:cubicBezTo>
                <a:cubicBezTo>
                  <a:pt x="13174" y="2231"/>
                  <a:pt x="14247" y="2608"/>
                  <a:pt x="15278" y="3120"/>
                </a:cubicBezTo>
                <a:cubicBezTo>
                  <a:pt x="16141" y="3547"/>
                  <a:pt x="16769" y="3967"/>
                  <a:pt x="17550" y="4487"/>
                </a:cubicBezTo>
                <a:cubicBezTo>
                  <a:pt x="17667" y="4571"/>
                  <a:pt x="18002" y="4771"/>
                  <a:pt x="18170" y="4930"/>
                </a:cubicBezTo>
                <a:cubicBezTo>
                  <a:pt x="18196" y="4946"/>
                  <a:pt x="18246" y="4964"/>
                  <a:pt x="18196" y="4980"/>
                </a:cubicBezTo>
                <a:cubicBezTo>
                  <a:pt x="18112" y="5006"/>
                  <a:pt x="17566" y="4587"/>
                  <a:pt x="17449" y="4519"/>
                </a:cubicBezTo>
                <a:cubicBezTo>
                  <a:pt x="16711" y="4051"/>
                  <a:pt x="16066" y="3606"/>
                  <a:pt x="15152" y="3228"/>
                </a:cubicBezTo>
                <a:cubicBezTo>
                  <a:pt x="14625" y="3002"/>
                  <a:pt x="14021" y="2742"/>
                  <a:pt x="13425" y="2549"/>
                </a:cubicBezTo>
                <a:cubicBezTo>
                  <a:pt x="12620" y="2306"/>
                  <a:pt x="11949" y="2105"/>
                  <a:pt x="10994" y="2089"/>
                </a:cubicBezTo>
                <a:cubicBezTo>
                  <a:pt x="11303" y="2173"/>
                  <a:pt x="11673" y="2197"/>
                  <a:pt x="11949" y="2323"/>
                </a:cubicBezTo>
                <a:cubicBezTo>
                  <a:pt x="12051" y="2323"/>
                  <a:pt x="12125" y="2331"/>
                  <a:pt x="12185" y="2373"/>
                </a:cubicBezTo>
                <a:cubicBezTo>
                  <a:pt x="12318" y="2348"/>
                  <a:pt x="12218" y="2448"/>
                  <a:pt x="12185" y="2373"/>
                </a:cubicBezTo>
                <a:cubicBezTo>
                  <a:pt x="12084" y="2373"/>
                  <a:pt x="12009" y="2365"/>
                  <a:pt x="11949" y="2323"/>
                </a:cubicBezTo>
                <a:cubicBezTo>
                  <a:pt x="11823" y="2323"/>
                  <a:pt x="11371" y="2189"/>
                  <a:pt x="11153" y="2189"/>
                </a:cubicBezTo>
                <a:cubicBezTo>
                  <a:pt x="10910" y="2189"/>
                  <a:pt x="11195" y="2223"/>
                  <a:pt x="11253" y="2273"/>
                </a:cubicBezTo>
                <a:cubicBezTo>
                  <a:pt x="11421" y="2239"/>
                  <a:pt x="11311" y="2348"/>
                  <a:pt x="11253" y="2273"/>
                </a:cubicBezTo>
                <a:cubicBezTo>
                  <a:pt x="11027" y="2247"/>
                  <a:pt x="10952" y="2214"/>
                  <a:pt x="10792" y="2247"/>
                </a:cubicBezTo>
                <a:cubicBezTo>
                  <a:pt x="10800" y="2239"/>
                  <a:pt x="10952" y="2239"/>
                  <a:pt x="10944" y="2273"/>
                </a:cubicBezTo>
                <a:cubicBezTo>
                  <a:pt x="10926" y="2323"/>
                  <a:pt x="10374" y="2273"/>
                  <a:pt x="10684" y="2373"/>
                </a:cubicBezTo>
                <a:cubicBezTo>
                  <a:pt x="10884" y="2432"/>
                  <a:pt x="11203" y="2448"/>
                  <a:pt x="11405" y="2498"/>
                </a:cubicBezTo>
                <a:cubicBezTo>
                  <a:pt x="11571" y="2540"/>
                  <a:pt x="11807" y="2642"/>
                  <a:pt x="12051" y="2708"/>
                </a:cubicBezTo>
                <a:cubicBezTo>
                  <a:pt x="12143" y="2734"/>
                  <a:pt x="12335" y="2768"/>
                  <a:pt x="12444" y="2810"/>
                </a:cubicBezTo>
                <a:cubicBezTo>
                  <a:pt x="12746" y="2926"/>
                  <a:pt x="12243" y="2784"/>
                  <a:pt x="12109" y="2758"/>
                </a:cubicBezTo>
                <a:cubicBezTo>
                  <a:pt x="11765" y="2692"/>
                  <a:pt x="11639" y="2692"/>
                  <a:pt x="11279" y="2658"/>
                </a:cubicBezTo>
                <a:cubicBezTo>
                  <a:pt x="11136" y="2642"/>
                  <a:pt x="10784" y="2616"/>
                  <a:pt x="11069" y="2708"/>
                </a:cubicBezTo>
                <a:cubicBezTo>
                  <a:pt x="11447" y="2826"/>
                  <a:pt x="11823" y="2842"/>
                  <a:pt x="12209" y="2994"/>
                </a:cubicBezTo>
                <a:cubicBezTo>
                  <a:pt x="12444" y="3086"/>
                  <a:pt x="11925" y="2960"/>
                  <a:pt x="11689" y="2918"/>
                </a:cubicBezTo>
                <a:cubicBezTo>
                  <a:pt x="11555" y="2884"/>
                  <a:pt x="10792" y="2800"/>
                  <a:pt x="11203" y="2918"/>
                </a:cubicBezTo>
                <a:cubicBezTo>
                  <a:pt x="11287" y="2944"/>
                  <a:pt x="11631" y="3002"/>
                  <a:pt x="11615" y="3018"/>
                </a:cubicBezTo>
                <a:cubicBezTo>
                  <a:pt x="11571" y="3062"/>
                  <a:pt x="11303" y="2994"/>
                  <a:pt x="11279" y="2994"/>
                </a:cubicBezTo>
                <a:cubicBezTo>
                  <a:pt x="10742" y="2918"/>
                  <a:pt x="10256" y="2876"/>
                  <a:pt x="9677" y="2834"/>
                </a:cubicBezTo>
                <a:cubicBezTo>
                  <a:pt x="9485" y="2826"/>
                  <a:pt x="9367" y="2800"/>
                  <a:pt x="9215" y="2810"/>
                </a:cubicBezTo>
                <a:cubicBezTo>
                  <a:pt x="9207" y="2810"/>
                  <a:pt x="9107" y="2842"/>
                  <a:pt x="9107" y="2860"/>
                </a:cubicBezTo>
                <a:cubicBezTo>
                  <a:pt x="9123" y="2894"/>
                  <a:pt x="10180" y="3028"/>
                  <a:pt x="10248" y="3044"/>
                </a:cubicBezTo>
                <a:cubicBezTo>
                  <a:pt x="10792" y="3162"/>
                  <a:pt x="10826" y="3154"/>
                  <a:pt x="11329" y="3254"/>
                </a:cubicBezTo>
                <a:cubicBezTo>
                  <a:pt x="12117" y="3404"/>
                  <a:pt x="12646" y="3564"/>
                  <a:pt x="13342" y="3815"/>
                </a:cubicBezTo>
                <a:cubicBezTo>
                  <a:pt x="13450" y="3789"/>
                  <a:pt x="13350" y="3899"/>
                  <a:pt x="13342" y="3815"/>
                </a:cubicBezTo>
                <a:cubicBezTo>
                  <a:pt x="12562" y="3614"/>
                  <a:pt x="11849" y="3354"/>
                  <a:pt x="10944" y="3280"/>
                </a:cubicBezTo>
                <a:cubicBezTo>
                  <a:pt x="10860" y="3196"/>
                  <a:pt x="10750" y="3304"/>
                  <a:pt x="10944" y="3280"/>
                </a:cubicBezTo>
                <a:cubicBezTo>
                  <a:pt x="10960" y="3288"/>
                  <a:pt x="11531" y="3438"/>
                  <a:pt x="11539" y="3430"/>
                </a:cubicBezTo>
                <a:cubicBezTo>
                  <a:pt x="11521" y="3446"/>
                  <a:pt x="10768" y="3354"/>
                  <a:pt x="11203" y="3505"/>
                </a:cubicBezTo>
                <a:cubicBezTo>
                  <a:pt x="11353" y="3564"/>
                  <a:pt x="11563" y="3597"/>
                  <a:pt x="11773" y="3639"/>
                </a:cubicBezTo>
                <a:cubicBezTo>
                  <a:pt x="12017" y="3689"/>
                  <a:pt x="11949" y="3681"/>
                  <a:pt x="12084" y="3715"/>
                </a:cubicBezTo>
                <a:cubicBezTo>
                  <a:pt x="12344" y="3789"/>
                  <a:pt x="11773" y="3673"/>
                  <a:pt x="11749" y="3665"/>
                </a:cubicBezTo>
                <a:cubicBezTo>
                  <a:pt x="11363" y="3589"/>
                  <a:pt x="10944" y="3514"/>
                  <a:pt x="10482" y="3480"/>
                </a:cubicBezTo>
                <a:cubicBezTo>
                  <a:pt x="11497" y="3715"/>
                  <a:pt x="12670" y="3941"/>
                  <a:pt x="13651" y="4311"/>
                </a:cubicBezTo>
                <a:cubicBezTo>
                  <a:pt x="13887" y="4393"/>
                  <a:pt x="14139" y="4469"/>
                  <a:pt x="14323" y="4621"/>
                </a:cubicBezTo>
                <a:cubicBezTo>
                  <a:pt x="14431" y="4595"/>
                  <a:pt x="14331" y="4696"/>
                  <a:pt x="14323" y="4621"/>
                </a:cubicBezTo>
                <a:cubicBezTo>
                  <a:pt x="13408" y="4277"/>
                  <a:pt x="12377" y="3925"/>
                  <a:pt x="11253" y="3739"/>
                </a:cubicBezTo>
                <a:cubicBezTo>
                  <a:pt x="10868" y="3681"/>
                  <a:pt x="10456" y="3606"/>
                  <a:pt x="10088" y="3589"/>
                </a:cubicBezTo>
                <a:cubicBezTo>
                  <a:pt x="10054" y="3581"/>
                  <a:pt x="9870" y="3564"/>
                  <a:pt x="9836" y="3606"/>
                </a:cubicBezTo>
                <a:cubicBezTo>
                  <a:pt x="9878" y="3581"/>
                  <a:pt x="10146" y="3656"/>
                  <a:pt x="10130" y="3665"/>
                </a:cubicBezTo>
                <a:cubicBezTo>
                  <a:pt x="10280" y="3681"/>
                  <a:pt x="10448" y="3689"/>
                  <a:pt x="10632" y="3739"/>
                </a:cubicBezTo>
                <a:cubicBezTo>
                  <a:pt x="10792" y="3781"/>
                  <a:pt x="10910" y="3857"/>
                  <a:pt x="10582" y="3815"/>
                </a:cubicBezTo>
                <a:cubicBezTo>
                  <a:pt x="10112" y="3757"/>
                  <a:pt x="10834" y="3873"/>
                  <a:pt x="11069" y="3925"/>
                </a:cubicBezTo>
                <a:cubicBezTo>
                  <a:pt x="12536" y="4209"/>
                  <a:pt x="13853" y="4671"/>
                  <a:pt x="15002" y="5240"/>
                </a:cubicBezTo>
                <a:cubicBezTo>
                  <a:pt x="15018" y="5240"/>
                  <a:pt x="15052" y="5240"/>
                  <a:pt x="15052" y="5266"/>
                </a:cubicBezTo>
                <a:cubicBezTo>
                  <a:pt x="15160" y="5240"/>
                  <a:pt x="15052" y="5342"/>
                  <a:pt x="15052" y="5266"/>
                </a:cubicBezTo>
                <a:cubicBezTo>
                  <a:pt x="15026" y="5258"/>
                  <a:pt x="15002" y="5266"/>
                  <a:pt x="15002" y="5240"/>
                </a:cubicBezTo>
                <a:cubicBezTo>
                  <a:pt x="13258" y="4469"/>
                  <a:pt x="11169" y="3873"/>
                  <a:pt x="8981" y="3739"/>
                </a:cubicBezTo>
                <a:cubicBezTo>
                  <a:pt x="8420" y="3707"/>
                  <a:pt x="7764" y="3647"/>
                  <a:pt x="7119" y="3689"/>
                </a:cubicBezTo>
                <a:cubicBezTo>
                  <a:pt x="6767" y="3715"/>
                  <a:pt x="7295" y="3697"/>
                  <a:pt x="7513" y="3715"/>
                </a:cubicBezTo>
                <a:cubicBezTo>
                  <a:pt x="7722" y="3739"/>
                  <a:pt x="8294" y="3739"/>
                  <a:pt x="8570" y="3789"/>
                </a:cubicBezTo>
                <a:cubicBezTo>
                  <a:pt x="8763" y="3833"/>
                  <a:pt x="8268" y="3815"/>
                  <a:pt x="8126" y="3815"/>
                </a:cubicBezTo>
                <a:cubicBezTo>
                  <a:pt x="6977" y="3823"/>
                  <a:pt x="5542" y="3915"/>
                  <a:pt x="4285" y="3999"/>
                </a:cubicBezTo>
                <a:cubicBezTo>
                  <a:pt x="3891" y="4025"/>
                  <a:pt x="3236" y="4125"/>
                  <a:pt x="2734" y="4235"/>
                </a:cubicBezTo>
                <a:cubicBezTo>
                  <a:pt x="2390" y="4301"/>
                  <a:pt x="2063" y="4403"/>
                  <a:pt x="2021" y="4419"/>
                </a:cubicBezTo>
                <a:cubicBezTo>
                  <a:pt x="2021" y="4419"/>
                  <a:pt x="2029" y="4411"/>
                  <a:pt x="2037" y="4411"/>
                </a:cubicBezTo>
                <a:cubicBezTo>
                  <a:pt x="2013" y="4419"/>
                  <a:pt x="2013" y="4419"/>
                  <a:pt x="2021" y="4419"/>
                </a:cubicBezTo>
                <a:cubicBezTo>
                  <a:pt x="1853" y="4469"/>
                  <a:pt x="1685" y="4503"/>
                  <a:pt x="1517" y="4571"/>
                </a:cubicBezTo>
                <a:cubicBezTo>
                  <a:pt x="1140" y="4721"/>
                  <a:pt x="1837" y="4519"/>
                  <a:pt x="1929" y="4487"/>
                </a:cubicBezTo>
                <a:cubicBezTo>
                  <a:pt x="2683" y="4277"/>
                  <a:pt x="3404" y="4109"/>
                  <a:pt x="4385" y="4025"/>
                </a:cubicBezTo>
                <a:cubicBezTo>
                  <a:pt x="4855" y="3983"/>
                  <a:pt x="5358" y="3975"/>
                  <a:pt x="5912" y="3949"/>
                </a:cubicBezTo>
                <a:cubicBezTo>
                  <a:pt x="6407" y="3925"/>
                  <a:pt x="6993" y="3841"/>
                  <a:pt x="7404" y="3899"/>
                </a:cubicBezTo>
                <a:cubicBezTo>
                  <a:pt x="7722" y="3941"/>
                  <a:pt x="7304" y="3949"/>
                  <a:pt x="7119" y="3949"/>
                </a:cubicBezTo>
                <a:cubicBezTo>
                  <a:pt x="6675" y="3949"/>
                  <a:pt x="6155" y="3957"/>
                  <a:pt x="5728" y="4025"/>
                </a:cubicBezTo>
                <a:cubicBezTo>
                  <a:pt x="5450" y="4067"/>
                  <a:pt x="6063" y="4033"/>
                  <a:pt x="6163" y="4025"/>
                </a:cubicBezTo>
                <a:cubicBezTo>
                  <a:pt x="6633" y="4009"/>
                  <a:pt x="7103" y="4009"/>
                  <a:pt x="7538" y="4025"/>
                </a:cubicBezTo>
                <a:cubicBezTo>
                  <a:pt x="9015" y="4091"/>
                  <a:pt x="10390" y="4335"/>
                  <a:pt x="11757" y="4645"/>
                </a:cubicBezTo>
                <a:cubicBezTo>
                  <a:pt x="11899" y="4679"/>
                  <a:pt x="12041" y="4713"/>
                  <a:pt x="12185" y="4746"/>
                </a:cubicBezTo>
                <a:cubicBezTo>
                  <a:pt x="12260" y="4746"/>
                  <a:pt x="12327" y="4763"/>
                  <a:pt x="12360" y="4796"/>
                </a:cubicBezTo>
                <a:cubicBezTo>
                  <a:pt x="12502" y="4771"/>
                  <a:pt x="12394" y="4880"/>
                  <a:pt x="12360" y="4796"/>
                </a:cubicBezTo>
                <a:cubicBezTo>
                  <a:pt x="12285" y="4804"/>
                  <a:pt x="12218" y="4788"/>
                  <a:pt x="12185" y="4746"/>
                </a:cubicBezTo>
                <a:cubicBezTo>
                  <a:pt x="12041" y="4713"/>
                  <a:pt x="11899" y="4679"/>
                  <a:pt x="11757" y="4645"/>
                </a:cubicBezTo>
                <a:cubicBezTo>
                  <a:pt x="9753" y="4209"/>
                  <a:pt x="7035" y="4109"/>
                  <a:pt x="4671" y="4285"/>
                </a:cubicBezTo>
                <a:cubicBezTo>
                  <a:pt x="3757" y="4353"/>
                  <a:pt x="2541" y="4503"/>
                  <a:pt x="1727" y="4771"/>
                </a:cubicBezTo>
                <a:cubicBezTo>
                  <a:pt x="1325" y="4905"/>
                  <a:pt x="956" y="5030"/>
                  <a:pt x="898" y="5266"/>
                </a:cubicBezTo>
                <a:cubicBezTo>
                  <a:pt x="914" y="5216"/>
                  <a:pt x="906" y="5374"/>
                  <a:pt x="898" y="5366"/>
                </a:cubicBezTo>
                <a:cubicBezTo>
                  <a:pt x="922" y="5392"/>
                  <a:pt x="1108" y="5342"/>
                  <a:pt x="1082" y="5392"/>
                </a:cubicBezTo>
                <a:cubicBezTo>
                  <a:pt x="1024" y="5484"/>
                  <a:pt x="814" y="5374"/>
                  <a:pt x="772" y="5442"/>
                </a:cubicBezTo>
                <a:cubicBezTo>
                  <a:pt x="696" y="5552"/>
                  <a:pt x="922" y="5576"/>
                  <a:pt x="972" y="5576"/>
                </a:cubicBezTo>
                <a:cubicBezTo>
                  <a:pt x="1014" y="5576"/>
                  <a:pt x="1358" y="5468"/>
                  <a:pt x="1082" y="5576"/>
                </a:cubicBezTo>
                <a:cubicBezTo>
                  <a:pt x="1066" y="5576"/>
                  <a:pt x="1014" y="5626"/>
                  <a:pt x="998" y="5626"/>
                </a:cubicBezTo>
                <a:cubicBezTo>
                  <a:pt x="906" y="5652"/>
                  <a:pt x="754" y="5584"/>
                  <a:pt x="772" y="5778"/>
                </a:cubicBezTo>
                <a:cubicBezTo>
                  <a:pt x="772" y="5836"/>
                  <a:pt x="838" y="5828"/>
                  <a:pt x="822" y="5911"/>
                </a:cubicBezTo>
                <a:cubicBezTo>
                  <a:pt x="822" y="5920"/>
                  <a:pt x="722" y="5903"/>
                  <a:pt x="722" y="5911"/>
                </a:cubicBezTo>
                <a:cubicBezTo>
                  <a:pt x="688" y="5978"/>
                  <a:pt x="764" y="5928"/>
                  <a:pt x="772" y="6002"/>
                </a:cubicBezTo>
                <a:cubicBezTo>
                  <a:pt x="764" y="5978"/>
                  <a:pt x="688" y="6102"/>
                  <a:pt x="712" y="6094"/>
                </a:cubicBezTo>
                <a:cubicBezTo>
                  <a:pt x="604" y="6196"/>
                  <a:pt x="428" y="6170"/>
                  <a:pt x="436" y="6296"/>
                </a:cubicBezTo>
                <a:cubicBezTo>
                  <a:pt x="436" y="6371"/>
                  <a:pt x="612" y="6262"/>
                  <a:pt x="638" y="6371"/>
                </a:cubicBezTo>
                <a:cubicBezTo>
                  <a:pt x="646" y="6396"/>
                  <a:pt x="151" y="6581"/>
                  <a:pt x="460" y="6655"/>
                </a:cubicBezTo>
                <a:cubicBezTo>
                  <a:pt x="528" y="6673"/>
                  <a:pt x="578" y="6673"/>
                  <a:pt x="586" y="6673"/>
                </a:cubicBezTo>
                <a:cubicBezTo>
                  <a:pt x="578" y="6673"/>
                  <a:pt x="544" y="6681"/>
                  <a:pt x="486" y="6705"/>
                </a:cubicBezTo>
                <a:cubicBezTo>
                  <a:pt x="486" y="6705"/>
                  <a:pt x="402" y="6781"/>
                  <a:pt x="410" y="6791"/>
                </a:cubicBezTo>
                <a:cubicBezTo>
                  <a:pt x="428" y="6807"/>
                  <a:pt x="814" y="6665"/>
                  <a:pt x="612" y="6757"/>
                </a:cubicBezTo>
                <a:cubicBezTo>
                  <a:pt x="654" y="6739"/>
                  <a:pt x="268" y="6925"/>
                  <a:pt x="276" y="6891"/>
                </a:cubicBezTo>
                <a:cubicBezTo>
                  <a:pt x="234" y="7009"/>
                  <a:pt x="494" y="6975"/>
                  <a:pt x="486" y="7041"/>
                </a:cubicBezTo>
                <a:cubicBezTo>
                  <a:pt x="486" y="7041"/>
                  <a:pt x="0" y="7167"/>
                  <a:pt x="252" y="7201"/>
                </a:cubicBezTo>
                <a:cubicBezTo>
                  <a:pt x="368" y="7219"/>
                  <a:pt x="452" y="7311"/>
                  <a:pt x="536" y="7327"/>
                </a:cubicBezTo>
                <a:cubicBezTo>
                  <a:pt x="612" y="7343"/>
                  <a:pt x="696" y="7293"/>
                  <a:pt x="722" y="7301"/>
                </a:cubicBezTo>
                <a:cubicBezTo>
                  <a:pt x="796" y="7343"/>
                  <a:pt x="670" y="7411"/>
                  <a:pt x="822" y="7436"/>
                </a:cubicBezTo>
                <a:cubicBezTo>
                  <a:pt x="956" y="7453"/>
                  <a:pt x="1241" y="7285"/>
                  <a:pt x="1619" y="7151"/>
                </a:cubicBezTo>
                <a:cubicBezTo>
                  <a:pt x="2892" y="6681"/>
                  <a:pt x="4529" y="6665"/>
                  <a:pt x="6113" y="6530"/>
                </a:cubicBezTo>
                <a:cubicBezTo>
                  <a:pt x="6859" y="6463"/>
                  <a:pt x="7597" y="6581"/>
                  <a:pt x="8310" y="6605"/>
                </a:cubicBezTo>
                <a:cubicBezTo>
                  <a:pt x="8737" y="6623"/>
                  <a:pt x="9149" y="6623"/>
                  <a:pt x="9551" y="6655"/>
                </a:cubicBezTo>
                <a:cubicBezTo>
                  <a:pt x="10146" y="6715"/>
                  <a:pt x="10708" y="6865"/>
                  <a:pt x="11279" y="6883"/>
                </a:cubicBezTo>
                <a:cubicBezTo>
                  <a:pt x="11261" y="6865"/>
                  <a:pt x="11329" y="6841"/>
                  <a:pt x="11379" y="6891"/>
                </a:cubicBezTo>
                <a:cubicBezTo>
                  <a:pt x="11597" y="6907"/>
                  <a:pt x="11303" y="6941"/>
                  <a:pt x="11513" y="6915"/>
                </a:cubicBezTo>
                <a:cubicBezTo>
                  <a:pt x="11731" y="6891"/>
                  <a:pt x="11413" y="6991"/>
                  <a:pt x="11639" y="6967"/>
                </a:cubicBezTo>
                <a:cubicBezTo>
                  <a:pt x="11673" y="6891"/>
                  <a:pt x="11781" y="6991"/>
                  <a:pt x="11639" y="6967"/>
                </a:cubicBezTo>
                <a:cubicBezTo>
                  <a:pt x="11689" y="7009"/>
                  <a:pt x="11765" y="7017"/>
                  <a:pt x="11849" y="7017"/>
                </a:cubicBezTo>
                <a:cubicBezTo>
                  <a:pt x="11849" y="7009"/>
                  <a:pt x="11849" y="6999"/>
                  <a:pt x="11849" y="6991"/>
                </a:cubicBezTo>
                <a:cubicBezTo>
                  <a:pt x="11715" y="7025"/>
                  <a:pt x="11815" y="6915"/>
                  <a:pt x="11849" y="6991"/>
                </a:cubicBezTo>
                <a:cubicBezTo>
                  <a:pt x="11883" y="6999"/>
                  <a:pt x="11941" y="6983"/>
                  <a:pt x="11949" y="7017"/>
                </a:cubicBezTo>
                <a:cubicBezTo>
                  <a:pt x="11983" y="7025"/>
                  <a:pt x="12017" y="7033"/>
                  <a:pt x="12041" y="7041"/>
                </a:cubicBezTo>
                <a:cubicBezTo>
                  <a:pt x="12017" y="7041"/>
                  <a:pt x="11967" y="7059"/>
                  <a:pt x="11975" y="7067"/>
                </a:cubicBezTo>
                <a:cubicBezTo>
                  <a:pt x="11991" y="7083"/>
                  <a:pt x="12067" y="7059"/>
                  <a:pt x="12051" y="7041"/>
                </a:cubicBezTo>
                <a:lnTo>
                  <a:pt x="12051" y="7041"/>
                </a:lnTo>
                <a:cubicBezTo>
                  <a:pt x="12780" y="7219"/>
                  <a:pt x="13509" y="7486"/>
                  <a:pt x="14171" y="7770"/>
                </a:cubicBezTo>
                <a:cubicBezTo>
                  <a:pt x="14389" y="7864"/>
                  <a:pt x="14591" y="8022"/>
                  <a:pt x="14817" y="8106"/>
                </a:cubicBezTo>
                <a:cubicBezTo>
                  <a:pt x="14994" y="8166"/>
                  <a:pt x="15170" y="8166"/>
                  <a:pt x="15338" y="8232"/>
                </a:cubicBezTo>
                <a:cubicBezTo>
                  <a:pt x="15606" y="8342"/>
                  <a:pt x="15874" y="8550"/>
                  <a:pt x="16158" y="8727"/>
                </a:cubicBezTo>
                <a:cubicBezTo>
                  <a:pt x="16955" y="9205"/>
                  <a:pt x="17700" y="9775"/>
                  <a:pt x="18480" y="10270"/>
                </a:cubicBezTo>
                <a:cubicBezTo>
                  <a:pt x="19361" y="10832"/>
                  <a:pt x="20384" y="11317"/>
                  <a:pt x="21659" y="11611"/>
                </a:cubicBezTo>
                <a:cubicBezTo>
                  <a:pt x="21859" y="11661"/>
                  <a:pt x="22388" y="11753"/>
                  <a:pt x="22129" y="11669"/>
                </a:cubicBezTo>
                <a:cubicBezTo>
                  <a:pt x="21247" y="11367"/>
                  <a:pt x="20450" y="11209"/>
                  <a:pt x="19697" y="10814"/>
                </a:cubicBezTo>
                <a:cubicBezTo>
                  <a:pt x="19621" y="10772"/>
                  <a:pt x="19243" y="10538"/>
                  <a:pt x="19571" y="10688"/>
                </a:cubicBezTo>
                <a:cubicBezTo>
                  <a:pt x="20124" y="10940"/>
                  <a:pt x="20878" y="11251"/>
                  <a:pt x="21557" y="11435"/>
                </a:cubicBezTo>
                <a:cubicBezTo>
                  <a:pt x="21943" y="11535"/>
                  <a:pt x="22380" y="11619"/>
                  <a:pt x="22774" y="11695"/>
                </a:cubicBezTo>
                <a:cubicBezTo>
                  <a:pt x="23789" y="11879"/>
                  <a:pt x="24677" y="11871"/>
                  <a:pt x="25844" y="11921"/>
                </a:cubicBezTo>
                <a:cubicBezTo>
                  <a:pt x="26497" y="11955"/>
                  <a:pt x="27888" y="11955"/>
                  <a:pt x="28476" y="11921"/>
                </a:cubicBezTo>
                <a:cubicBezTo>
                  <a:pt x="28468" y="11921"/>
                  <a:pt x="29021" y="11939"/>
                  <a:pt x="29021" y="11871"/>
                </a:cubicBezTo>
                <a:cubicBezTo>
                  <a:pt x="29021" y="11855"/>
                  <a:pt x="28593" y="11795"/>
                  <a:pt x="28551" y="11795"/>
                </a:cubicBezTo>
                <a:cubicBezTo>
                  <a:pt x="28501" y="11795"/>
                  <a:pt x="28459" y="11845"/>
                  <a:pt x="28426" y="11845"/>
                </a:cubicBezTo>
                <a:cubicBezTo>
                  <a:pt x="28232" y="11863"/>
                  <a:pt x="27972" y="11829"/>
                  <a:pt x="27730" y="11821"/>
                </a:cubicBezTo>
                <a:cubicBezTo>
                  <a:pt x="26731" y="11779"/>
                  <a:pt x="25592" y="11803"/>
                  <a:pt x="24527" y="11721"/>
                </a:cubicBezTo>
                <a:cubicBezTo>
                  <a:pt x="24157" y="11687"/>
                  <a:pt x="23671" y="11569"/>
                  <a:pt x="23286" y="11511"/>
                </a:cubicBezTo>
                <a:cubicBezTo>
                  <a:pt x="23244" y="11493"/>
                  <a:pt x="23134" y="11543"/>
                  <a:pt x="23134" y="11485"/>
                </a:cubicBezTo>
                <a:cubicBezTo>
                  <a:pt x="23084" y="11469"/>
                  <a:pt x="22984" y="11519"/>
                  <a:pt x="22974" y="11459"/>
                </a:cubicBezTo>
                <a:cubicBezTo>
                  <a:pt x="22932" y="11443"/>
                  <a:pt x="22824" y="11493"/>
                  <a:pt x="22824" y="11435"/>
                </a:cubicBezTo>
                <a:cubicBezTo>
                  <a:pt x="22656" y="11459"/>
                  <a:pt x="22764" y="11351"/>
                  <a:pt x="22824" y="11435"/>
                </a:cubicBezTo>
                <a:cubicBezTo>
                  <a:pt x="22866" y="11451"/>
                  <a:pt x="22974" y="11401"/>
                  <a:pt x="22974" y="11459"/>
                </a:cubicBezTo>
                <a:cubicBezTo>
                  <a:pt x="23026" y="11477"/>
                  <a:pt x="23126" y="11427"/>
                  <a:pt x="23134" y="11485"/>
                </a:cubicBezTo>
                <a:cubicBezTo>
                  <a:pt x="23176" y="11501"/>
                  <a:pt x="23286" y="11451"/>
                  <a:pt x="23286" y="11511"/>
                </a:cubicBezTo>
                <a:cubicBezTo>
                  <a:pt x="23352" y="11485"/>
                  <a:pt x="23621" y="11561"/>
                  <a:pt x="23671" y="11561"/>
                </a:cubicBezTo>
                <a:cubicBezTo>
                  <a:pt x="23931" y="11585"/>
                  <a:pt x="23504" y="11493"/>
                  <a:pt x="23260" y="11459"/>
                </a:cubicBezTo>
                <a:cubicBezTo>
                  <a:pt x="23008" y="11417"/>
                  <a:pt x="22866" y="11393"/>
                  <a:pt x="22690" y="11385"/>
                </a:cubicBezTo>
                <a:cubicBezTo>
                  <a:pt x="22606" y="11459"/>
                  <a:pt x="22497" y="11351"/>
                  <a:pt x="22690" y="11385"/>
                </a:cubicBezTo>
                <a:cubicBezTo>
                  <a:pt x="22371" y="11292"/>
                  <a:pt x="23084" y="11385"/>
                  <a:pt x="23286" y="11409"/>
                </a:cubicBezTo>
                <a:cubicBezTo>
                  <a:pt x="23612" y="11451"/>
                  <a:pt x="23923" y="11527"/>
                  <a:pt x="24267" y="11535"/>
                </a:cubicBezTo>
                <a:cubicBezTo>
                  <a:pt x="24627" y="11553"/>
                  <a:pt x="24845" y="11519"/>
                  <a:pt x="25248" y="11535"/>
                </a:cubicBezTo>
                <a:cubicBezTo>
                  <a:pt x="26615" y="11603"/>
                  <a:pt x="28242" y="11635"/>
                  <a:pt x="29331" y="11485"/>
                </a:cubicBezTo>
                <a:cubicBezTo>
                  <a:pt x="29692" y="11435"/>
                  <a:pt x="30044" y="11351"/>
                  <a:pt x="30388" y="11301"/>
                </a:cubicBezTo>
                <a:cubicBezTo>
                  <a:pt x="30782" y="11251"/>
                  <a:pt x="31167" y="11242"/>
                  <a:pt x="31469" y="11150"/>
                </a:cubicBezTo>
                <a:cubicBezTo>
                  <a:pt x="31487" y="11142"/>
                  <a:pt x="31545" y="11083"/>
                  <a:pt x="31629" y="11050"/>
                </a:cubicBezTo>
                <a:cubicBezTo>
                  <a:pt x="31587" y="11066"/>
                  <a:pt x="31855" y="11050"/>
                  <a:pt x="31781" y="10966"/>
                </a:cubicBezTo>
              </a:path>
            </a:pathLst>
          </a:custGeom>
          <a:solidFill>
            <a:srgbClr val="B5E0E9"/>
          </a:solidFill>
          <a:ln w="3175">
            <a:noFill/>
            <a:prstDash val="sysDash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 lnSpcReduction="10000"/>
          </a:bodyPr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42065" y="1203960"/>
            <a:ext cx="8513415" cy="7924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1. It's </a:t>
            </a:r>
            <a:r>
              <a:rPr lang="en-US" altLang="zh-C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usually in September or October. 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42439" y="4085361"/>
            <a:ext cx="68307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altLang="zh-CN" sz="32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E.g.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The </a:t>
            </a:r>
            <a:r>
              <a:rPr lang="en-US" altLang="zh-CN" sz="3200" dirty="0">
                <a:latin typeface="Comic Sans MS" panose="030F0702030302020204" pitchFamily="66" charset="0"/>
              </a:rPr>
              <a:t>English contest is in May. 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1496" y="1208630"/>
            <a:ext cx="112977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endParaRPr lang="en-US" altLang="zh-CN" sz="3200" dirty="0" smtClean="0">
              <a:latin typeface="Comic Sans MS" panose="030F0702030302020204" pitchFamily="66" charset="0"/>
            </a:endParaRPr>
          </a:p>
          <a:p>
            <a:pPr marL="514350" indent="-514350"/>
            <a:endParaRPr lang="en-US" altLang="zh-CN" sz="3200" dirty="0" smtClean="0">
              <a:latin typeface="Comic Sans MS" panose="030F0702030302020204" pitchFamily="66" charset="0"/>
            </a:endParaRPr>
          </a:p>
          <a:p>
            <a:pPr marL="514350" indent="-514350"/>
            <a:r>
              <a:rPr lang="en-US" altLang="zh-CN" sz="3200" dirty="0" smtClean="0">
                <a:latin typeface="Comic Sans MS" panose="030F0702030302020204" pitchFamily="66" charset="0"/>
              </a:rPr>
              <a:t>【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详解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】 I'll 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是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I will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的缩写形式。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will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是情态动词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意思是“要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将要”。 该句为一般将来时态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表达将来某个时间要发生的动作或存在的状态。  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/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句型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结构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主语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+ will + 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动词原形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+ 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其他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US" altLang="zh-CN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514350" indent="-514350"/>
            <a:r>
              <a:rPr lang="en-US" altLang="zh-CN" sz="3200" dirty="0" smtClean="0">
                <a:latin typeface="Comic Sans MS" panose="030F0702030302020204" pitchFamily="66" charset="0"/>
              </a:rPr>
              <a:t>                            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0945" y="1079090"/>
            <a:ext cx="7210535" cy="899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/>
            <a:r>
              <a:rPr lang="en-US" altLang="zh-CN" sz="3200" dirty="0">
                <a:latin typeface="Comic Sans MS" panose="030F0702030302020204" pitchFamily="66" charset="0"/>
              </a:rPr>
              <a:t>2. I'll eat mooncakes with my family. </a:t>
            </a:r>
            <a:endParaRPr lang="en-US" altLang="zh-CN" sz="3200" dirty="0">
              <a:latin typeface="Comic Sans MS" panose="030F0702030302020204" pitchFamily="66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0371" y="4595838"/>
            <a:ext cx="87812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altLang="zh-CN" dirty="0" smtClean="0">
                <a:latin typeface="Comic Sans MS" panose="030F0702030302020204" pitchFamily="66" charset="0"/>
              </a:rPr>
              <a:t>                          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E.g. I </a:t>
            </a:r>
            <a:r>
              <a:rPr lang="en-US" altLang="zh-CN" sz="3200" dirty="0">
                <a:latin typeface="Comic Sans MS" panose="030F0702030302020204" pitchFamily="66" charset="0"/>
              </a:rPr>
              <a:t>will eat lunch soon. </a:t>
            </a:r>
            <a:endParaRPr lang="en-US" altLang="zh-CN" sz="3200" dirty="0">
              <a:latin typeface="Comic Sans MS" panose="030F0702030302020204" pitchFamily="66" charset="0"/>
            </a:endParaRPr>
          </a:p>
          <a:p>
            <a:pPr marL="514350" indent="-514350"/>
            <a:r>
              <a:rPr lang="en-US" altLang="zh-CN" sz="3200" dirty="0">
                <a:latin typeface="Comic Sans MS" panose="030F0702030302020204" pitchFamily="66" charset="0"/>
              </a:rPr>
              <a:t>                    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He </a:t>
            </a:r>
            <a:r>
              <a:rPr lang="en-US" altLang="zh-CN" sz="3200" dirty="0">
                <a:latin typeface="Comic Sans MS" panose="030F0702030302020204" pitchFamily="66" charset="0"/>
              </a:rPr>
              <a:t>will be back soon. 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 descr="图标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标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43839" y="1493520"/>
          <a:ext cx="11765279" cy="262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4081"/>
                <a:gridCol w="1757678"/>
                <a:gridCol w="1960880"/>
                <a:gridCol w="1960880"/>
                <a:gridCol w="1960880"/>
                <a:gridCol w="1960880"/>
              </a:tblGrid>
              <a:tr h="1688377"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latin typeface="Comic Sans MS" panose="030F0702030302020204" pitchFamily="66" charset="0"/>
                        </a:rPr>
                        <a:t>Teacher’s Day</a:t>
                      </a:r>
                      <a:endParaRPr lang="zh-CN" altLang="en-US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latin typeface="Comic Sans MS" panose="030F0702030302020204" pitchFamily="66" charset="0"/>
                        </a:rPr>
                        <a:t>American</a:t>
                      </a:r>
                      <a:r>
                        <a:rPr lang="en-US" altLang="zh-CN" sz="2800" baseline="0" dirty="0" smtClean="0">
                          <a:latin typeface="Comic Sans MS" panose="030F0702030302020204" pitchFamily="66" charset="0"/>
                        </a:rPr>
                        <a:t> Thanksgiving Day</a:t>
                      </a:r>
                      <a:endParaRPr lang="zh-CN" altLang="en-US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latin typeface="Comic Sans MS" panose="030F0702030302020204" pitchFamily="66" charset="0"/>
                        </a:rPr>
                        <a:t>Children’s Day</a:t>
                      </a:r>
                      <a:endParaRPr lang="zh-CN" altLang="en-US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latin typeface="Comic Sans MS" panose="030F0702030302020204" pitchFamily="66" charset="0"/>
                        </a:rPr>
                        <a:t>New Year’s Day</a:t>
                      </a:r>
                      <a:endParaRPr lang="zh-CN" altLang="en-US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latin typeface="Comic Sans MS" panose="030F0702030302020204" pitchFamily="66" charset="0"/>
                        </a:rPr>
                        <a:t>China’s National Day</a:t>
                      </a:r>
                      <a:endParaRPr lang="zh-CN" altLang="en-US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latin typeface="Comic Sans MS" panose="030F0702030302020204" pitchFamily="66" charset="0"/>
                        </a:rPr>
                        <a:t>Christmas</a:t>
                      </a:r>
                      <a:endParaRPr lang="zh-CN" altLang="en-US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932903"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latin typeface="Comic Sans MS" panose="030F0702030302020204" pitchFamily="66" charset="0"/>
                        </a:rPr>
                        <a:t>September</a:t>
                      </a:r>
                      <a:endParaRPr lang="zh-CN" altLang="en-US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8441" y="426338"/>
            <a:ext cx="7791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Make dialogue with your partner.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" y="470916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S1:When is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Teacher’s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Day?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S2:It’s in September.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Administrator\Desktop\Screenshot_20200725-170443.jpg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/>
          <a:srcRect t="57979" b="9675"/>
          <a:stretch>
            <a:fillRect/>
          </a:stretch>
        </p:blipFill>
        <p:spPr bwMode="auto">
          <a:xfrm>
            <a:off x="0" y="1214439"/>
            <a:ext cx="12192000" cy="5643562"/>
          </a:xfrm>
          <a:prstGeom prst="rect">
            <a:avLst/>
          </a:prstGeom>
          <a:noFill/>
        </p:spPr>
      </p:pic>
      <p:grpSp>
        <p:nvGrpSpPr>
          <p:cNvPr id="8" name="组合 101"/>
          <p:cNvGrpSpPr/>
          <p:nvPr/>
        </p:nvGrpSpPr>
        <p:grpSpPr>
          <a:xfrm>
            <a:off x="91386" y="121647"/>
            <a:ext cx="2313726" cy="727439"/>
            <a:chOff x="182825" y="1571625"/>
            <a:chExt cx="2838411" cy="732050"/>
          </a:xfrm>
        </p:grpSpPr>
        <p:sp>
          <p:nvSpPr>
            <p:cNvPr id="9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18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Practice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52508" y="2600305"/>
            <a:ext cx="194784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When is Teacher’s Day?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52728" y="3200396"/>
            <a:ext cx="22593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It’s in September.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76276" y="2600305"/>
            <a:ext cx="7313843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Teacher’s Day is in </a:t>
            </a:r>
            <a:r>
              <a:rPr lang="en-US" altLang="zh-CN" sz="2800" u="sng" dirty="0" smtClean="0">
                <a:latin typeface="Comic Sans MS" panose="030F0702030302020204" pitchFamily="66" charset="0"/>
              </a:rPr>
              <a:t>September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.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>
              <a:lnSpc>
                <a:spcPts val="42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New Year’s Day is in </a:t>
            </a:r>
            <a:r>
              <a:rPr lang="en-US" altLang="zh-CN" sz="2800" u="sng" dirty="0" smtClean="0">
                <a:latin typeface="Comic Sans MS" panose="030F0702030302020204" pitchFamily="66" charset="0"/>
              </a:rPr>
              <a:t>               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.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>
              <a:lnSpc>
                <a:spcPts val="42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China’s National Day is in </a:t>
            </a:r>
            <a:r>
              <a:rPr lang="en-US" altLang="zh-CN" sz="2800" u="sng" dirty="0" smtClean="0">
                <a:latin typeface="Comic Sans MS" panose="030F0702030302020204" pitchFamily="66" charset="0"/>
              </a:rPr>
              <a:t>           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.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>
              <a:lnSpc>
                <a:spcPts val="42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American Thanksgiving Day is in 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>
              <a:lnSpc>
                <a:spcPts val="4200"/>
              </a:lnSpc>
            </a:pPr>
            <a:r>
              <a:rPr lang="en-US" altLang="zh-CN" sz="2800" u="sng" dirty="0" smtClean="0">
                <a:latin typeface="Comic Sans MS" panose="030F0702030302020204" pitchFamily="66" charset="0"/>
              </a:rPr>
              <a:t>                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.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>
              <a:lnSpc>
                <a:spcPts val="42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Christmas is in </a:t>
            </a:r>
            <a:r>
              <a:rPr lang="en-US" altLang="zh-CN" sz="2800" u="sng" dirty="0" smtClean="0">
                <a:latin typeface="Comic Sans MS" panose="030F0702030302020204" pitchFamily="66" charset="0"/>
              </a:rPr>
              <a:t>               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.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>
              <a:lnSpc>
                <a:spcPts val="42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Children’s Day is in </a:t>
            </a:r>
            <a:r>
              <a:rPr lang="en-US" altLang="zh-CN" sz="2800" u="sng" dirty="0" smtClean="0">
                <a:latin typeface="Comic Sans MS" panose="030F0702030302020204" pitchFamily="66" charset="0"/>
              </a:rPr>
              <a:t>                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.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873902" y="322764"/>
            <a:ext cx="5577828" cy="480131"/>
            <a:chOff x="2517670" y="344600"/>
            <a:chExt cx="5577828" cy="480131"/>
          </a:xfrm>
        </p:grpSpPr>
        <p:sp>
          <p:nvSpPr>
            <p:cNvPr id="28" name="矩形 27"/>
            <p:cNvSpPr/>
            <p:nvPr/>
          </p:nvSpPr>
          <p:spPr>
            <a:xfrm>
              <a:off x="3920090" y="344600"/>
              <a:ext cx="2501006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zh-CN" sz="2800" dirty="0" smtClean="0">
                  <a:solidFill>
                    <a:schemeClr val="tx2"/>
                  </a:solidFill>
                  <a:latin typeface="Comic Sans MS" panose="030F0702030302020204" pitchFamily="66" charset="0"/>
                  <a:ea typeface="Gulim" panose="020B0600000101010101" pitchFamily="34" charset="-127"/>
                </a:rPr>
                <a:t>Ask and write</a:t>
              </a:r>
              <a:endParaRPr lang="zh-CN" altLang="en-US" sz="2800" dirty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endParaRPr>
            </a:p>
          </p:txBody>
        </p:sp>
        <p:sp>
          <p:nvSpPr>
            <p:cNvPr id="29" name="ïŝḻiḓê"/>
            <p:cNvSpPr/>
            <p:nvPr/>
          </p:nvSpPr>
          <p:spPr bwMode="auto">
            <a:xfrm>
              <a:off x="2517670" y="344600"/>
              <a:ext cx="1465943" cy="304970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ïŝḻiḓê"/>
            <p:cNvSpPr/>
            <p:nvPr/>
          </p:nvSpPr>
          <p:spPr bwMode="auto">
            <a:xfrm flipH="1">
              <a:off x="6521429" y="356298"/>
              <a:ext cx="1574069" cy="327464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610600" y="3200396"/>
            <a:ext cx="178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January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35440" y="3728672"/>
            <a:ext cx="178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October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25060" y="4800596"/>
            <a:ext cx="2113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November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97140" y="5323816"/>
            <a:ext cx="240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December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94630" y="5847036"/>
            <a:ext cx="178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June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图标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1733" y="264296"/>
            <a:ext cx="36229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Comic Sans MS" panose="030F0702030302020204" pitchFamily="66" charset="0"/>
              </a:rPr>
              <a:t>Ask and answer.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171739" y="1459228"/>
          <a:ext cx="11817080" cy="2440495"/>
        </p:xfrm>
        <a:graphic>
          <a:graphicData uri="http://schemas.openxmlformats.org/drawingml/2006/table">
            <a:tbl>
              <a:tblPr/>
              <a:tblGrid>
                <a:gridCol w="2042057"/>
                <a:gridCol w="2398963"/>
                <a:gridCol w="1832466"/>
                <a:gridCol w="2078848"/>
                <a:gridCol w="1574987"/>
                <a:gridCol w="1889759"/>
              </a:tblGrid>
              <a:tr h="18268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80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Teacher’s </a:t>
                      </a:r>
                      <a:endParaRPr lang="zh-CN" altLang="zh-CN" sz="280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80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Day</a:t>
                      </a:r>
                      <a:endParaRPr lang="zh-CN" altLang="zh-CN" sz="280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80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American</a:t>
                      </a:r>
                      <a:endParaRPr lang="zh-CN" altLang="zh-CN" sz="280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80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Thanksgiving</a:t>
                      </a:r>
                      <a:endParaRPr lang="zh-CN" altLang="zh-CN" sz="280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80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Day</a:t>
                      </a:r>
                      <a:endParaRPr lang="zh-CN" altLang="zh-CN" sz="280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80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Children’s</a:t>
                      </a:r>
                      <a:endParaRPr lang="zh-CN" altLang="zh-CN" sz="280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80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Day</a:t>
                      </a:r>
                      <a:endParaRPr lang="zh-CN" altLang="zh-CN" sz="280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80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New Year’s </a:t>
                      </a:r>
                      <a:endParaRPr lang="zh-CN" altLang="zh-CN" sz="280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80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Day</a:t>
                      </a:r>
                      <a:endParaRPr lang="zh-CN" altLang="zh-CN" sz="280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80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China’s National</a:t>
                      </a:r>
                      <a:endParaRPr lang="zh-CN" altLang="zh-CN" sz="280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80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Day</a:t>
                      </a:r>
                      <a:endParaRPr lang="zh-CN" altLang="zh-CN" sz="280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800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Christmas</a:t>
                      </a:r>
                      <a:endParaRPr lang="zh-CN" altLang="zh-CN" sz="280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5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September</a:t>
                      </a:r>
                      <a:endParaRPr lang="en-US" sz="2800" kern="100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kern="10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kern="10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kern="10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kern="10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kern="100" dirty="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4451" y="443484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S1: When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 …?</a:t>
            </a:r>
            <a:endParaRPr lang="en-US" altLang="zh-CN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S2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 It’s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….</a:t>
            </a:r>
            <a:endParaRPr lang="zh-CN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1207112" y="1430402"/>
            <a:ext cx="40414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600" b="1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kumimoji="1" lang="zh-CN" altLang="en-US" sz="36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、汉译英。</a:t>
            </a:r>
            <a:endParaRPr kumimoji="1" lang="zh-CN" altLang="zh-CN" sz="3600" b="1" dirty="0">
              <a:solidFill>
                <a:srgbClr val="6600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1386" y="121647"/>
            <a:ext cx="2612626" cy="727439"/>
            <a:chOff x="182825" y="1571625"/>
            <a:chExt cx="2838411" cy="732050"/>
          </a:xfrm>
        </p:grpSpPr>
        <p:sp>
          <p:nvSpPr>
            <p:cNvPr id="14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18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Exercises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61" name="Rectangle 1"/>
          <p:cNvSpPr>
            <a:spLocks noChangeArrowheads="1"/>
          </p:cNvSpPr>
          <p:nvPr/>
        </p:nvSpPr>
        <p:spPr bwMode="auto">
          <a:xfrm>
            <a:off x="3002017" y="2385526"/>
            <a:ext cx="1830950" cy="628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August</a:t>
            </a:r>
            <a:endParaRPr lang="en-US" altLang="zh-CN" sz="3200" dirty="0" smtClean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1506656" y="2287905"/>
            <a:ext cx="8663011" cy="29777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八月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				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十月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indent="3048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indent="3048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七月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				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九月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indent="3048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indent="3048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十二月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				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十一月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V="1">
            <a:off x="2754448" y="2930850"/>
            <a:ext cx="2800350" cy="142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2749667" y="4073849"/>
            <a:ext cx="2800350" cy="142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2821105" y="5216857"/>
            <a:ext cx="2800350" cy="142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7040728" y="2887988"/>
            <a:ext cx="2800350" cy="142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7035947" y="4030987"/>
            <a:ext cx="2800350" cy="142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7107385" y="5173995"/>
            <a:ext cx="2800350" cy="142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7025469" y="2399341"/>
            <a:ext cx="2106667" cy="628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October</a:t>
            </a:r>
            <a:endParaRPr lang="en-US" altLang="zh-CN" sz="3200" dirty="0" smtClean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" name="Rectangle 1"/>
          <p:cNvSpPr>
            <a:spLocks noChangeArrowheads="1"/>
          </p:cNvSpPr>
          <p:nvPr/>
        </p:nvSpPr>
        <p:spPr bwMode="auto">
          <a:xfrm>
            <a:off x="3227823" y="3527109"/>
            <a:ext cx="1303562" cy="628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July</a:t>
            </a:r>
            <a:endParaRPr lang="en-US" altLang="zh-CN" sz="3200" dirty="0" smtClean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2" name="Rectangle 1"/>
          <p:cNvSpPr>
            <a:spLocks noChangeArrowheads="1"/>
          </p:cNvSpPr>
          <p:nvPr/>
        </p:nvSpPr>
        <p:spPr bwMode="auto">
          <a:xfrm>
            <a:off x="6930200" y="3467061"/>
            <a:ext cx="2624436" cy="628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September</a:t>
            </a:r>
            <a:endParaRPr lang="en-US" altLang="zh-CN" sz="3200" dirty="0" smtClean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2892543" y="4573915"/>
            <a:ext cx="2433680" cy="628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December</a:t>
            </a:r>
            <a:endParaRPr lang="en-US" altLang="zh-CN" sz="3200" dirty="0" smtClean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4" name="Rectangle 1"/>
          <p:cNvSpPr>
            <a:spLocks noChangeArrowheads="1"/>
          </p:cNvSpPr>
          <p:nvPr/>
        </p:nvSpPr>
        <p:spPr bwMode="auto">
          <a:xfrm>
            <a:off x="7128320" y="4651027"/>
            <a:ext cx="2444900" cy="628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November</a:t>
            </a:r>
            <a:endParaRPr lang="en-US" altLang="zh-CN" sz="3200" dirty="0" smtClean="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7" grpId="0"/>
      <p:bldP spid="51" grpId="0"/>
      <p:bldP spid="52" grpId="0"/>
      <p:bldP spid="53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405498"/>
            <a:ext cx="12192000" cy="52629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（      ）</a:t>
            </a: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如果你想问一位美国朋友他们的感恩节是什么时候，你应该问：</a:t>
            </a:r>
            <a:endParaRPr lang="zh-CN" altLang="en-US" sz="28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A. When is your National?</a:t>
            </a:r>
            <a:endParaRPr lang="en-US" altLang="zh-CN" sz="2800" dirty="0" smtClean="0"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B. When is your Thanksgiving Day?</a:t>
            </a:r>
            <a:endParaRPr lang="en-US" altLang="zh-CN" sz="2800" dirty="0" smtClean="0"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C. What is American Thanksgiving Day?</a:t>
            </a:r>
            <a:endParaRPr lang="en-US" altLang="zh-CN" sz="2800" dirty="0" smtClean="0"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（      ）</a:t>
            </a: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如果你想表达你的生日是在六月，你应该说：</a:t>
            </a:r>
            <a:endParaRPr lang="zh-CN" altLang="en-US" sz="28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A. My birthday is in July.</a:t>
            </a:r>
            <a:endParaRPr lang="en-US" altLang="zh-CN" sz="2800" dirty="0" smtClean="0"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B. My birthday is June</a:t>
            </a:r>
            <a:endParaRPr lang="en-US" altLang="zh-CN" sz="2800" dirty="0" smtClean="0"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C. My birthday is in June.</a:t>
            </a:r>
            <a:endParaRPr lang="en-US" altLang="zh-CN" sz="2800" dirty="0" smtClean="0"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0760" y="1599205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" name="图片 25" descr="图标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543580" y="891206"/>
            <a:ext cx="36140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600" b="1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kumimoji="1" lang="zh-CN" altLang="en-US" sz="36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、情景对话</a:t>
            </a:r>
            <a:r>
              <a:rPr kumimoji="1" lang="zh-CN" altLang="en-US" sz="32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kumimoji="1" lang="zh-CN" altLang="zh-CN" sz="3200" b="1" dirty="0">
              <a:solidFill>
                <a:srgbClr val="6600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8" name="图片 27" descr="未标题-1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8984" y="5397682"/>
            <a:ext cx="1473016" cy="14603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09618" y="4143371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US" altLang="zh-CN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00063" y="1619811"/>
            <a:ext cx="11258550" cy="378565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（      ）</a:t>
            </a: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1. Our National Day is in October.</a:t>
            </a:r>
            <a:endParaRPr lang="en-US" altLang="zh-CN" sz="3200" dirty="0" smtClean="0"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（      ）</a:t>
            </a: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2. Children’s Day is in July.</a:t>
            </a:r>
            <a:endParaRPr lang="en-US" altLang="zh-CN" sz="3200" dirty="0" smtClean="0"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（      ）</a:t>
            </a: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. Christmas </a:t>
            </a: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is not in November.</a:t>
            </a:r>
            <a:endParaRPr lang="en-US" altLang="zh-CN" sz="3200" dirty="0" smtClean="0"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（      ）</a:t>
            </a: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4. Mid-Autumn </a:t>
            </a: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Day is in August.</a:t>
            </a:r>
            <a:endParaRPr lang="en-US" altLang="zh-CN" sz="3200" dirty="0" smtClean="0"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（      ）</a:t>
            </a: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5.The Summer vacation is in July and August.</a:t>
            </a:r>
            <a:endParaRPr lang="en-US" altLang="zh-CN" sz="3200" dirty="0" smtClean="0"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6" name="图片 25" descr="图标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543578" y="891206"/>
            <a:ext cx="78574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2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三、根据实际情况判断正</a:t>
            </a:r>
            <a:r>
              <a:rPr kumimoji="1" lang="en-US" altLang="zh-CN" sz="32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(√) </a:t>
            </a:r>
            <a:r>
              <a:rPr kumimoji="1" lang="zh-CN" altLang="en-US" sz="32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误</a:t>
            </a:r>
            <a:r>
              <a:rPr kumimoji="1" lang="en-US" altLang="zh-CN" sz="32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kumimoji="1" lang="en-US" altLang="zh-CN" sz="36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  <a:r>
              <a:rPr kumimoji="1" lang="en-US" altLang="zh-CN" sz="32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r>
              <a:rPr kumimoji="1" lang="zh-CN" altLang="en-US" sz="32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kumimoji="1" lang="zh-CN" altLang="zh-CN" sz="3200" b="1" dirty="0">
              <a:solidFill>
                <a:srgbClr val="6600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8" name="图片 27" descr="未标题-1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71384" y="5550082"/>
            <a:ext cx="1473016" cy="146031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636463" y="1829871"/>
            <a:ext cx="473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√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09686" y="2436489"/>
            <a:ext cx="6142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38261" y="3300411"/>
            <a:ext cx="473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√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93493" y="3891920"/>
            <a:ext cx="6142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52546" y="4714886"/>
            <a:ext cx="473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√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91385" y="121647"/>
            <a:ext cx="2847757" cy="727439"/>
            <a:chOff x="182825" y="1571625"/>
            <a:chExt cx="2838411" cy="732050"/>
          </a:xfrm>
        </p:grpSpPr>
        <p:sp>
          <p:nvSpPr>
            <p:cNvPr id="8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12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Summary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3" name="文本框 7"/>
          <p:cNvSpPr txBox="1"/>
          <p:nvPr/>
        </p:nvSpPr>
        <p:spPr>
          <a:xfrm>
            <a:off x="3854206" y="2788575"/>
            <a:ext cx="3746788" cy="161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七彩课堂 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伴你成长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53912" y="-933064"/>
            <a:ext cx="3988167" cy="9028033"/>
          </a:xfrm>
          <a:prstGeom prst="rect">
            <a:avLst/>
          </a:prstGeom>
        </p:spPr>
      </p:pic>
      <p:grpSp>
        <p:nvGrpSpPr>
          <p:cNvPr id="4" name="组合 32"/>
          <p:cNvGrpSpPr/>
          <p:nvPr/>
        </p:nvGrpSpPr>
        <p:grpSpPr>
          <a:xfrm>
            <a:off x="1108577" y="4630882"/>
            <a:ext cx="1003622" cy="1320338"/>
            <a:chOff x="518592" y="3482801"/>
            <a:chExt cx="1003622" cy="1320338"/>
          </a:xfrm>
        </p:grpSpPr>
        <p:grpSp>
          <p:nvGrpSpPr>
            <p:cNvPr id="5" name="组合 104"/>
            <p:cNvGrpSpPr/>
            <p:nvPr/>
          </p:nvGrpSpPr>
          <p:grpSpPr>
            <a:xfrm>
              <a:off x="518592" y="3923676"/>
              <a:ext cx="1003622" cy="879463"/>
              <a:chOff x="5940425" y="3290888"/>
              <a:chExt cx="307975" cy="269875"/>
            </a:xfrm>
            <a:solidFill>
              <a:schemeClr val="accent1"/>
            </a:solidFill>
          </p:grpSpPr>
          <p:sp>
            <p:nvSpPr>
              <p:cNvPr id="39" name="Freeform 5"/>
              <p:cNvSpPr/>
              <p:nvPr/>
            </p:nvSpPr>
            <p:spPr bwMode="auto">
              <a:xfrm>
                <a:off x="6021388" y="3344863"/>
                <a:ext cx="120650" cy="19050"/>
              </a:xfrm>
              <a:custGeom>
                <a:avLst/>
                <a:gdLst>
                  <a:gd name="T0" fmla="*/ 31 w 31"/>
                  <a:gd name="T1" fmla="*/ 2 h 5"/>
                  <a:gd name="T2" fmla="*/ 15 w 31"/>
                  <a:gd name="T3" fmla="*/ 2 h 5"/>
                  <a:gd name="T4" fmla="*/ 0 w 31"/>
                  <a:gd name="T5" fmla="*/ 5 h 5"/>
                  <a:gd name="T6" fmla="*/ 5 w 31"/>
                  <a:gd name="T7" fmla="*/ 2 h 5"/>
                  <a:gd name="T8" fmla="*/ 13 w 31"/>
                  <a:gd name="T9" fmla="*/ 1 h 5"/>
                  <a:gd name="T10" fmla="*/ 31 w 3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5">
                    <a:moveTo>
                      <a:pt x="31" y="2"/>
                    </a:moveTo>
                    <a:cubicBezTo>
                      <a:pt x="26" y="3"/>
                      <a:pt x="20" y="2"/>
                      <a:pt x="15" y="2"/>
                    </a:cubicBezTo>
                    <a:cubicBezTo>
                      <a:pt x="10" y="3"/>
                      <a:pt x="5" y="5"/>
                      <a:pt x="0" y="5"/>
                    </a:cubicBezTo>
                    <a:cubicBezTo>
                      <a:pt x="0" y="2"/>
                      <a:pt x="3" y="3"/>
                      <a:pt x="5" y="2"/>
                    </a:cubicBezTo>
                    <a:cubicBezTo>
                      <a:pt x="8" y="2"/>
                      <a:pt x="10" y="1"/>
                      <a:pt x="13" y="1"/>
                    </a:cubicBezTo>
                    <a:cubicBezTo>
                      <a:pt x="18" y="0"/>
                      <a:pt x="25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6"/>
              <p:cNvSpPr/>
              <p:nvPr/>
            </p:nvSpPr>
            <p:spPr bwMode="auto">
              <a:xfrm>
                <a:off x="6029325" y="3408363"/>
                <a:ext cx="128588" cy="26988"/>
              </a:xfrm>
              <a:custGeom>
                <a:avLst/>
                <a:gdLst>
                  <a:gd name="T0" fmla="*/ 33 w 33"/>
                  <a:gd name="T1" fmla="*/ 2 h 7"/>
                  <a:gd name="T2" fmla="*/ 5 w 33"/>
                  <a:gd name="T3" fmla="*/ 5 h 7"/>
                  <a:gd name="T4" fmla="*/ 0 w 33"/>
                  <a:gd name="T5" fmla="*/ 6 h 7"/>
                  <a:gd name="T6" fmla="*/ 16 w 33"/>
                  <a:gd name="T7" fmla="*/ 2 h 7"/>
                  <a:gd name="T8" fmla="*/ 33 w 33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3" y="2"/>
                    </a:moveTo>
                    <a:cubicBezTo>
                      <a:pt x="24" y="3"/>
                      <a:pt x="13" y="3"/>
                      <a:pt x="5" y="5"/>
                    </a:cubicBezTo>
                    <a:cubicBezTo>
                      <a:pt x="3" y="6"/>
                      <a:pt x="2" y="7"/>
                      <a:pt x="0" y="6"/>
                    </a:cubicBezTo>
                    <a:cubicBezTo>
                      <a:pt x="4" y="3"/>
                      <a:pt x="11" y="2"/>
                      <a:pt x="16" y="2"/>
                    </a:cubicBezTo>
                    <a:cubicBezTo>
                      <a:pt x="22" y="1"/>
                      <a:pt x="28" y="0"/>
                      <a:pt x="3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"/>
              <p:cNvSpPr/>
              <p:nvPr/>
            </p:nvSpPr>
            <p:spPr bwMode="auto">
              <a:xfrm>
                <a:off x="6034088" y="3467101"/>
                <a:ext cx="147638" cy="22225"/>
              </a:xfrm>
              <a:custGeom>
                <a:avLst/>
                <a:gdLst>
                  <a:gd name="T0" fmla="*/ 38 w 38"/>
                  <a:gd name="T1" fmla="*/ 4 h 6"/>
                  <a:gd name="T2" fmla="*/ 28 w 38"/>
                  <a:gd name="T3" fmla="*/ 3 h 6"/>
                  <a:gd name="T4" fmla="*/ 8 w 38"/>
                  <a:gd name="T5" fmla="*/ 5 h 6"/>
                  <a:gd name="T6" fmla="*/ 0 w 38"/>
                  <a:gd name="T7" fmla="*/ 5 h 6"/>
                  <a:gd name="T8" fmla="*/ 7 w 38"/>
                  <a:gd name="T9" fmla="*/ 4 h 6"/>
                  <a:gd name="T10" fmla="*/ 16 w 38"/>
                  <a:gd name="T11" fmla="*/ 3 h 6"/>
                  <a:gd name="T12" fmla="*/ 38 w 38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6">
                    <a:moveTo>
                      <a:pt x="38" y="4"/>
                    </a:moveTo>
                    <a:cubicBezTo>
                      <a:pt x="36" y="5"/>
                      <a:pt x="31" y="3"/>
                      <a:pt x="28" y="3"/>
                    </a:cubicBezTo>
                    <a:cubicBezTo>
                      <a:pt x="22" y="4"/>
                      <a:pt x="15" y="5"/>
                      <a:pt x="8" y="5"/>
                    </a:cubicBezTo>
                    <a:cubicBezTo>
                      <a:pt x="5" y="6"/>
                      <a:pt x="2" y="6"/>
                      <a:pt x="0" y="5"/>
                    </a:cubicBezTo>
                    <a:cubicBezTo>
                      <a:pt x="2" y="3"/>
                      <a:pt x="5" y="4"/>
                      <a:pt x="7" y="4"/>
                    </a:cubicBezTo>
                    <a:cubicBezTo>
                      <a:pt x="10" y="4"/>
                      <a:pt x="13" y="4"/>
                      <a:pt x="16" y="3"/>
                    </a:cubicBezTo>
                    <a:cubicBezTo>
                      <a:pt x="23" y="2"/>
                      <a:pt x="32" y="0"/>
                      <a:pt x="3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8"/>
              <p:cNvSpPr/>
              <p:nvPr/>
            </p:nvSpPr>
            <p:spPr bwMode="auto">
              <a:xfrm>
                <a:off x="6034088" y="3502026"/>
                <a:ext cx="120650" cy="23813"/>
              </a:xfrm>
              <a:custGeom>
                <a:avLst/>
                <a:gdLst>
                  <a:gd name="T0" fmla="*/ 31 w 31"/>
                  <a:gd name="T1" fmla="*/ 2 h 6"/>
                  <a:gd name="T2" fmla="*/ 0 w 31"/>
                  <a:gd name="T3" fmla="*/ 6 h 6"/>
                  <a:gd name="T4" fmla="*/ 0 w 31"/>
                  <a:gd name="T5" fmla="*/ 5 h 6"/>
                  <a:gd name="T6" fmla="*/ 31 w 31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">
                    <a:moveTo>
                      <a:pt x="31" y="2"/>
                    </a:moveTo>
                    <a:cubicBezTo>
                      <a:pt x="20" y="3"/>
                      <a:pt x="10" y="5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10" y="3"/>
                      <a:pt x="20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9"/>
              <p:cNvSpPr>
                <a:spLocks noEditPoints="1"/>
              </p:cNvSpPr>
              <p:nvPr/>
            </p:nvSpPr>
            <p:spPr bwMode="auto">
              <a:xfrm>
                <a:off x="5940425" y="3290888"/>
                <a:ext cx="307975" cy="269875"/>
              </a:xfrm>
              <a:custGeom>
                <a:avLst/>
                <a:gdLst>
                  <a:gd name="T0" fmla="*/ 70 w 79"/>
                  <a:gd name="T1" fmla="*/ 4 h 69"/>
                  <a:gd name="T2" fmla="*/ 78 w 79"/>
                  <a:gd name="T3" fmla="*/ 7 h 69"/>
                  <a:gd name="T4" fmla="*/ 74 w 79"/>
                  <a:gd name="T5" fmla="*/ 18 h 69"/>
                  <a:gd name="T6" fmla="*/ 75 w 79"/>
                  <a:gd name="T7" fmla="*/ 21 h 69"/>
                  <a:gd name="T8" fmla="*/ 74 w 79"/>
                  <a:gd name="T9" fmla="*/ 22 h 69"/>
                  <a:gd name="T10" fmla="*/ 71 w 79"/>
                  <a:gd name="T11" fmla="*/ 29 h 69"/>
                  <a:gd name="T12" fmla="*/ 73 w 79"/>
                  <a:gd name="T13" fmla="*/ 43 h 69"/>
                  <a:gd name="T14" fmla="*/ 72 w 79"/>
                  <a:gd name="T15" fmla="*/ 44 h 69"/>
                  <a:gd name="T16" fmla="*/ 68 w 79"/>
                  <a:gd name="T17" fmla="*/ 47 h 69"/>
                  <a:gd name="T18" fmla="*/ 11 w 79"/>
                  <a:gd name="T19" fmla="*/ 51 h 69"/>
                  <a:gd name="T20" fmla="*/ 70 w 79"/>
                  <a:gd name="T21" fmla="*/ 61 h 69"/>
                  <a:gd name="T22" fmla="*/ 72 w 79"/>
                  <a:gd name="T23" fmla="*/ 45 h 69"/>
                  <a:gd name="T24" fmla="*/ 75 w 79"/>
                  <a:gd name="T25" fmla="*/ 48 h 69"/>
                  <a:gd name="T26" fmla="*/ 74 w 79"/>
                  <a:gd name="T27" fmla="*/ 63 h 69"/>
                  <a:gd name="T28" fmla="*/ 76 w 79"/>
                  <a:gd name="T29" fmla="*/ 66 h 69"/>
                  <a:gd name="T30" fmla="*/ 76 w 79"/>
                  <a:gd name="T31" fmla="*/ 69 h 69"/>
                  <a:gd name="T32" fmla="*/ 22 w 79"/>
                  <a:gd name="T33" fmla="*/ 68 h 69"/>
                  <a:gd name="T34" fmla="*/ 15 w 79"/>
                  <a:gd name="T35" fmla="*/ 66 h 69"/>
                  <a:gd name="T36" fmla="*/ 3 w 79"/>
                  <a:gd name="T37" fmla="*/ 55 h 69"/>
                  <a:gd name="T38" fmla="*/ 8 w 79"/>
                  <a:gd name="T39" fmla="*/ 45 h 69"/>
                  <a:gd name="T40" fmla="*/ 17 w 79"/>
                  <a:gd name="T41" fmla="*/ 45 h 69"/>
                  <a:gd name="T42" fmla="*/ 10 w 79"/>
                  <a:gd name="T43" fmla="*/ 45 h 69"/>
                  <a:gd name="T44" fmla="*/ 1 w 79"/>
                  <a:gd name="T45" fmla="*/ 33 h 69"/>
                  <a:gd name="T46" fmla="*/ 4 w 79"/>
                  <a:gd name="T47" fmla="*/ 24 h 69"/>
                  <a:gd name="T48" fmla="*/ 1 w 79"/>
                  <a:gd name="T49" fmla="*/ 15 h 69"/>
                  <a:gd name="T50" fmla="*/ 5 w 79"/>
                  <a:gd name="T51" fmla="*/ 7 h 69"/>
                  <a:gd name="T52" fmla="*/ 18 w 79"/>
                  <a:gd name="T53" fmla="*/ 2 h 69"/>
                  <a:gd name="T54" fmla="*/ 71 w 79"/>
                  <a:gd name="T55" fmla="*/ 3 h 69"/>
                  <a:gd name="T56" fmla="*/ 55 w 79"/>
                  <a:gd name="T57" fmla="*/ 6 h 69"/>
                  <a:gd name="T58" fmla="*/ 7 w 79"/>
                  <a:gd name="T59" fmla="*/ 16 h 69"/>
                  <a:gd name="T60" fmla="*/ 67 w 79"/>
                  <a:gd name="T61" fmla="*/ 20 h 69"/>
                  <a:gd name="T62" fmla="*/ 22 w 79"/>
                  <a:gd name="T63" fmla="*/ 14 h 69"/>
                  <a:gd name="T64" fmla="*/ 65 w 79"/>
                  <a:gd name="T65" fmla="*/ 11 h 69"/>
                  <a:gd name="T66" fmla="*/ 56 w 79"/>
                  <a:gd name="T67" fmla="*/ 7 h 69"/>
                  <a:gd name="T68" fmla="*/ 20 w 79"/>
                  <a:gd name="T69" fmla="*/ 7 h 69"/>
                  <a:gd name="T70" fmla="*/ 54 w 79"/>
                  <a:gd name="T71" fmla="*/ 25 h 69"/>
                  <a:gd name="T72" fmla="*/ 54 w 79"/>
                  <a:gd name="T73" fmla="*/ 25 h 69"/>
                  <a:gd name="T74" fmla="*/ 23 w 79"/>
                  <a:gd name="T75" fmla="*/ 30 h 69"/>
                  <a:gd name="T76" fmla="*/ 10 w 79"/>
                  <a:gd name="T77" fmla="*/ 41 h 69"/>
                  <a:gd name="T78" fmla="*/ 67 w 79"/>
                  <a:gd name="T79" fmla="*/ 30 h 69"/>
                  <a:gd name="T80" fmla="*/ 61 w 79"/>
                  <a:gd name="T81" fmla="*/ 27 h 69"/>
                  <a:gd name="T82" fmla="*/ 53 w 79"/>
                  <a:gd name="T83" fmla="*/ 25 h 69"/>
                  <a:gd name="T84" fmla="*/ 13 w 79"/>
                  <a:gd name="T85" fmla="*/ 26 h 69"/>
                  <a:gd name="T86" fmla="*/ 12 w 79"/>
                  <a:gd name="T87" fmla="*/ 25 h 69"/>
                  <a:gd name="T88" fmla="*/ 48 w 79"/>
                  <a:gd name="T89" fmla="*/ 45 h 69"/>
                  <a:gd name="T90" fmla="*/ 48 w 79"/>
                  <a:gd name="T91" fmla="*/ 45 h 69"/>
                  <a:gd name="T92" fmla="*/ 42 w 79"/>
                  <a:gd name="T93" fmla="*/ 45 h 69"/>
                  <a:gd name="T94" fmla="*/ 21 w 79"/>
                  <a:gd name="T95" fmla="*/ 44 h 69"/>
                  <a:gd name="T96" fmla="*/ 21 w 79"/>
                  <a:gd name="T97" fmla="*/ 44 h 69"/>
                  <a:gd name="T98" fmla="*/ 39 w 79"/>
                  <a:gd name="T99" fmla="*/ 45 h 69"/>
                  <a:gd name="T100" fmla="*/ 69 w 79"/>
                  <a:gd name="T101" fmla="*/ 56 h 69"/>
                  <a:gd name="T102" fmla="*/ 69 w 79"/>
                  <a:gd name="T103" fmla="*/ 56 h 69"/>
                  <a:gd name="T104" fmla="*/ 74 w 79"/>
                  <a:gd name="T105" fmla="*/ 6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9" h="69">
                    <a:moveTo>
                      <a:pt x="71" y="3"/>
                    </a:moveTo>
                    <a:cubicBezTo>
                      <a:pt x="71" y="4"/>
                      <a:pt x="70" y="3"/>
                      <a:pt x="70" y="4"/>
                    </a:cubicBezTo>
                    <a:cubicBezTo>
                      <a:pt x="73" y="5"/>
                      <a:pt x="77" y="3"/>
                      <a:pt x="79" y="5"/>
                    </a:cubicBezTo>
                    <a:cubicBezTo>
                      <a:pt x="79" y="6"/>
                      <a:pt x="78" y="6"/>
                      <a:pt x="78" y="7"/>
                    </a:cubicBezTo>
                    <a:cubicBezTo>
                      <a:pt x="74" y="7"/>
                      <a:pt x="70" y="8"/>
                      <a:pt x="68" y="11"/>
                    </a:cubicBezTo>
                    <a:cubicBezTo>
                      <a:pt x="66" y="16"/>
                      <a:pt x="71" y="18"/>
                      <a:pt x="74" y="18"/>
                    </a:cubicBezTo>
                    <a:cubicBezTo>
                      <a:pt x="74" y="19"/>
                      <a:pt x="75" y="19"/>
                      <a:pt x="75" y="20"/>
                    </a:cubicBezTo>
                    <a:cubicBezTo>
                      <a:pt x="75" y="20"/>
                      <a:pt x="75" y="20"/>
                      <a:pt x="75" y="21"/>
                    </a:cubicBezTo>
                    <a:cubicBezTo>
                      <a:pt x="74" y="21"/>
                      <a:pt x="74" y="22"/>
                      <a:pt x="73" y="22"/>
                    </a:cubicBezTo>
                    <a:cubicBezTo>
                      <a:pt x="73" y="22"/>
                      <a:pt x="74" y="22"/>
                      <a:pt x="74" y="22"/>
                    </a:cubicBezTo>
                    <a:cubicBezTo>
                      <a:pt x="73" y="25"/>
                      <a:pt x="75" y="26"/>
                      <a:pt x="74" y="28"/>
                    </a:cubicBezTo>
                    <a:cubicBezTo>
                      <a:pt x="73" y="28"/>
                      <a:pt x="72" y="28"/>
                      <a:pt x="71" y="29"/>
                    </a:cubicBezTo>
                    <a:cubicBezTo>
                      <a:pt x="71" y="34"/>
                      <a:pt x="73" y="37"/>
                      <a:pt x="75" y="42"/>
                    </a:cubicBezTo>
                    <a:cubicBezTo>
                      <a:pt x="74" y="42"/>
                      <a:pt x="74" y="43"/>
                      <a:pt x="73" y="43"/>
                    </a:cubicBezTo>
                    <a:cubicBezTo>
                      <a:pt x="72" y="42"/>
                      <a:pt x="70" y="42"/>
                      <a:pt x="69" y="42"/>
                    </a:cubicBezTo>
                    <a:cubicBezTo>
                      <a:pt x="70" y="43"/>
                      <a:pt x="72" y="42"/>
                      <a:pt x="72" y="44"/>
                    </a:cubicBezTo>
                    <a:cubicBezTo>
                      <a:pt x="72" y="46"/>
                      <a:pt x="70" y="44"/>
                      <a:pt x="69" y="45"/>
                    </a:cubicBezTo>
                    <a:cubicBezTo>
                      <a:pt x="68" y="45"/>
                      <a:pt x="68" y="46"/>
                      <a:pt x="68" y="47"/>
                    </a:cubicBezTo>
                    <a:cubicBezTo>
                      <a:pt x="66" y="47"/>
                      <a:pt x="66" y="46"/>
                      <a:pt x="65" y="46"/>
                    </a:cubicBezTo>
                    <a:cubicBezTo>
                      <a:pt x="48" y="46"/>
                      <a:pt x="26" y="45"/>
                      <a:pt x="11" y="51"/>
                    </a:cubicBezTo>
                    <a:cubicBezTo>
                      <a:pt x="4" y="66"/>
                      <a:pt x="27" y="62"/>
                      <a:pt x="38" y="63"/>
                    </a:cubicBezTo>
                    <a:cubicBezTo>
                      <a:pt x="49" y="63"/>
                      <a:pt x="61" y="63"/>
                      <a:pt x="70" y="61"/>
                    </a:cubicBezTo>
                    <a:cubicBezTo>
                      <a:pt x="69" y="58"/>
                      <a:pt x="65" y="58"/>
                      <a:pt x="65" y="54"/>
                    </a:cubicBezTo>
                    <a:cubicBezTo>
                      <a:pt x="66" y="51"/>
                      <a:pt x="71" y="49"/>
                      <a:pt x="72" y="45"/>
                    </a:cubicBezTo>
                    <a:cubicBezTo>
                      <a:pt x="74" y="46"/>
                      <a:pt x="74" y="44"/>
                      <a:pt x="76" y="45"/>
                    </a:cubicBezTo>
                    <a:cubicBezTo>
                      <a:pt x="76" y="46"/>
                      <a:pt x="75" y="46"/>
                      <a:pt x="75" y="48"/>
                    </a:cubicBezTo>
                    <a:cubicBezTo>
                      <a:pt x="70" y="50"/>
                      <a:pt x="70" y="59"/>
                      <a:pt x="75" y="61"/>
                    </a:cubicBezTo>
                    <a:cubicBezTo>
                      <a:pt x="74" y="62"/>
                      <a:pt x="75" y="63"/>
                      <a:pt x="74" y="63"/>
                    </a:cubicBezTo>
                    <a:cubicBezTo>
                      <a:pt x="75" y="64"/>
                      <a:pt x="78" y="63"/>
                      <a:pt x="78" y="65"/>
                    </a:cubicBezTo>
                    <a:cubicBezTo>
                      <a:pt x="78" y="66"/>
                      <a:pt x="77" y="65"/>
                      <a:pt x="76" y="66"/>
                    </a:cubicBezTo>
                    <a:cubicBezTo>
                      <a:pt x="76" y="66"/>
                      <a:pt x="77" y="67"/>
                      <a:pt x="78" y="67"/>
                    </a:cubicBezTo>
                    <a:cubicBezTo>
                      <a:pt x="77" y="68"/>
                      <a:pt x="76" y="68"/>
                      <a:pt x="76" y="69"/>
                    </a:cubicBezTo>
                    <a:cubicBezTo>
                      <a:pt x="57" y="68"/>
                      <a:pt x="38" y="67"/>
                      <a:pt x="21" y="69"/>
                    </a:cubicBezTo>
                    <a:cubicBezTo>
                      <a:pt x="21" y="68"/>
                      <a:pt x="21" y="67"/>
                      <a:pt x="22" y="68"/>
                    </a:cubicBezTo>
                    <a:cubicBezTo>
                      <a:pt x="21" y="67"/>
                      <a:pt x="21" y="67"/>
                      <a:pt x="21" y="66"/>
                    </a:cubicBezTo>
                    <a:cubicBezTo>
                      <a:pt x="19" y="65"/>
                      <a:pt x="17" y="66"/>
                      <a:pt x="15" y="66"/>
                    </a:cubicBezTo>
                    <a:cubicBezTo>
                      <a:pt x="14" y="68"/>
                      <a:pt x="13" y="68"/>
                      <a:pt x="10" y="67"/>
                    </a:cubicBezTo>
                    <a:cubicBezTo>
                      <a:pt x="8" y="63"/>
                      <a:pt x="3" y="61"/>
                      <a:pt x="3" y="55"/>
                    </a:cubicBezTo>
                    <a:cubicBezTo>
                      <a:pt x="3" y="52"/>
                      <a:pt x="5" y="47"/>
                      <a:pt x="7" y="44"/>
                    </a:cubicBezTo>
                    <a:cubicBezTo>
                      <a:pt x="7" y="45"/>
                      <a:pt x="7" y="45"/>
                      <a:pt x="8" y="45"/>
                    </a:cubicBezTo>
                    <a:cubicBezTo>
                      <a:pt x="8" y="45"/>
                      <a:pt x="8" y="46"/>
                      <a:pt x="8" y="46"/>
                    </a:cubicBezTo>
                    <a:cubicBezTo>
                      <a:pt x="11" y="45"/>
                      <a:pt x="14" y="45"/>
                      <a:pt x="17" y="45"/>
                    </a:cubicBezTo>
                    <a:cubicBezTo>
                      <a:pt x="16" y="44"/>
                      <a:pt x="13" y="44"/>
                      <a:pt x="12" y="43"/>
                    </a:cubicBezTo>
                    <a:cubicBezTo>
                      <a:pt x="11" y="44"/>
                      <a:pt x="11" y="45"/>
                      <a:pt x="10" y="45"/>
                    </a:cubicBezTo>
                    <a:cubicBezTo>
                      <a:pt x="7" y="44"/>
                      <a:pt x="5" y="43"/>
                      <a:pt x="3" y="42"/>
                    </a:cubicBezTo>
                    <a:cubicBezTo>
                      <a:pt x="4" y="38"/>
                      <a:pt x="0" y="37"/>
                      <a:pt x="1" y="33"/>
                    </a:cubicBezTo>
                    <a:cubicBezTo>
                      <a:pt x="4" y="30"/>
                      <a:pt x="4" y="26"/>
                      <a:pt x="7" y="26"/>
                    </a:cubicBezTo>
                    <a:cubicBezTo>
                      <a:pt x="5" y="25"/>
                      <a:pt x="4" y="26"/>
                      <a:pt x="4" y="24"/>
                    </a:cubicBezTo>
                    <a:cubicBezTo>
                      <a:pt x="4" y="23"/>
                      <a:pt x="5" y="23"/>
                      <a:pt x="5" y="23"/>
                    </a:cubicBezTo>
                    <a:cubicBezTo>
                      <a:pt x="3" y="20"/>
                      <a:pt x="2" y="18"/>
                      <a:pt x="1" y="15"/>
                    </a:cubicBezTo>
                    <a:cubicBezTo>
                      <a:pt x="3" y="12"/>
                      <a:pt x="2" y="7"/>
                      <a:pt x="5" y="6"/>
                    </a:cubicBezTo>
                    <a:cubicBezTo>
                      <a:pt x="6" y="5"/>
                      <a:pt x="5" y="6"/>
                      <a:pt x="5" y="7"/>
                    </a:cubicBezTo>
                    <a:cubicBezTo>
                      <a:pt x="7" y="5"/>
                      <a:pt x="10" y="5"/>
                      <a:pt x="11" y="3"/>
                    </a:cubicBezTo>
                    <a:cubicBezTo>
                      <a:pt x="13" y="3"/>
                      <a:pt x="17" y="4"/>
                      <a:pt x="18" y="2"/>
                    </a:cubicBezTo>
                    <a:cubicBezTo>
                      <a:pt x="29" y="2"/>
                      <a:pt x="40" y="1"/>
                      <a:pt x="48" y="1"/>
                    </a:cubicBezTo>
                    <a:cubicBezTo>
                      <a:pt x="55" y="2"/>
                      <a:pt x="65" y="0"/>
                      <a:pt x="71" y="3"/>
                    </a:cubicBezTo>
                    <a:close/>
                    <a:moveTo>
                      <a:pt x="56" y="7"/>
                    </a:moveTo>
                    <a:cubicBezTo>
                      <a:pt x="55" y="7"/>
                      <a:pt x="56" y="6"/>
                      <a:pt x="55" y="6"/>
                    </a:cubicBezTo>
                    <a:cubicBezTo>
                      <a:pt x="39" y="7"/>
                      <a:pt x="21" y="8"/>
                      <a:pt x="8" y="13"/>
                    </a:cubicBezTo>
                    <a:cubicBezTo>
                      <a:pt x="8" y="14"/>
                      <a:pt x="8" y="15"/>
                      <a:pt x="7" y="16"/>
                    </a:cubicBezTo>
                    <a:cubicBezTo>
                      <a:pt x="12" y="26"/>
                      <a:pt x="31" y="21"/>
                      <a:pt x="40" y="22"/>
                    </a:cubicBezTo>
                    <a:cubicBezTo>
                      <a:pt x="49" y="21"/>
                      <a:pt x="59" y="21"/>
                      <a:pt x="67" y="20"/>
                    </a:cubicBezTo>
                    <a:cubicBezTo>
                      <a:pt x="66" y="17"/>
                      <a:pt x="63" y="15"/>
                      <a:pt x="64" y="12"/>
                    </a:cubicBezTo>
                    <a:cubicBezTo>
                      <a:pt x="50" y="13"/>
                      <a:pt x="33" y="12"/>
                      <a:pt x="22" y="14"/>
                    </a:cubicBezTo>
                    <a:cubicBezTo>
                      <a:pt x="22" y="14"/>
                      <a:pt x="22" y="13"/>
                      <a:pt x="22" y="12"/>
                    </a:cubicBezTo>
                    <a:cubicBezTo>
                      <a:pt x="35" y="10"/>
                      <a:pt x="49" y="11"/>
                      <a:pt x="65" y="11"/>
                    </a:cubicBezTo>
                    <a:cubicBezTo>
                      <a:pt x="66" y="9"/>
                      <a:pt x="67" y="8"/>
                      <a:pt x="69" y="7"/>
                    </a:cubicBezTo>
                    <a:cubicBezTo>
                      <a:pt x="64" y="7"/>
                      <a:pt x="60" y="6"/>
                      <a:pt x="56" y="7"/>
                    </a:cubicBezTo>
                    <a:close/>
                    <a:moveTo>
                      <a:pt x="16" y="8"/>
                    </a:moveTo>
                    <a:cubicBezTo>
                      <a:pt x="17" y="8"/>
                      <a:pt x="19" y="7"/>
                      <a:pt x="20" y="7"/>
                    </a:cubicBezTo>
                    <a:cubicBezTo>
                      <a:pt x="19" y="7"/>
                      <a:pt x="16" y="6"/>
                      <a:pt x="16" y="8"/>
                    </a:cubicBezTo>
                    <a:close/>
                    <a:moveTo>
                      <a:pt x="54" y="25"/>
                    </a:moveTo>
                    <a:cubicBezTo>
                      <a:pt x="57" y="24"/>
                      <a:pt x="61" y="25"/>
                      <a:pt x="64" y="24"/>
                    </a:cubicBezTo>
                    <a:cubicBezTo>
                      <a:pt x="61" y="24"/>
                      <a:pt x="57" y="24"/>
                      <a:pt x="54" y="25"/>
                    </a:cubicBezTo>
                    <a:close/>
                    <a:moveTo>
                      <a:pt x="61" y="27"/>
                    </a:moveTo>
                    <a:cubicBezTo>
                      <a:pt x="48" y="26"/>
                      <a:pt x="35" y="29"/>
                      <a:pt x="23" y="30"/>
                    </a:cubicBezTo>
                    <a:cubicBezTo>
                      <a:pt x="21" y="30"/>
                      <a:pt x="22" y="28"/>
                      <a:pt x="21" y="28"/>
                    </a:cubicBezTo>
                    <a:cubicBezTo>
                      <a:pt x="14" y="27"/>
                      <a:pt x="4" y="34"/>
                      <a:pt x="10" y="41"/>
                    </a:cubicBezTo>
                    <a:cubicBezTo>
                      <a:pt x="31" y="41"/>
                      <a:pt x="53" y="43"/>
                      <a:pt x="70" y="38"/>
                    </a:cubicBezTo>
                    <a:cubicBezTo>
                      <a:pt x="70" y="35"/>
                      <a:pt x="67" y="33"/>
                      <a:pt x="67" y="30"/>
                    </a:cubicBezTo>
                    <a:cubicBezTo>
                      <a:pt x="68" y="28"/>
                      <a:pt x="70" y="27"/>
                      <a:pt x="70" y="25"/>
                    </a:cubicBezTo>
                    <a:cubicBezTo>
                      <a:pt x="67" y="26"/>
                      <a:pt x="63" y="25"/>
                      <a:pt x="61" y="27"/>
                    </a:cubicBezTo>
                    <a:close/>
                    <a:moveTo>
                      <a:pt x="51" y="25"/>
                    </a:moveTo>
                    <a:cubicBezTo>
                      <a:pt x="52" y="25"/>
                      <a:pt x="53" y="25"/>
                      <a:pt x="53" y="25"/>
                    </a:cubicBezTo>
                    <a:cubicBezTo>
                      <a:pt x="53" y="24"/>
                      <a:pt x="52" y="25"/>
                      <a:pt x="51" y="25"/>
                    </a:cubicBezTo>
                    <a:close/>
                    <a:moveTo>
                      <a:pt x="13" y="26"/>
                    </a:moveTo>
                    <a:cubicBezTo>
                      <a:pt x="13" y="27"/>
                      <a:pt x="14" y="26"/>
                      <a:pt x="14" y="26"/>
                    </a:cubicBezTo>
                    <a:cubicBezTo>
                      <a:pt x="13" y="26"/>
                      <a:pt x="13" y="25"/>
                      <a:pt x="12" y="25"/>
                    </a:cubicBezTo>
                    <a:cubicBezTo>
                      <a:pt x="12" y="26"/>
                      <a:pt x="13" y="26"/>
                      <a:pt x="13" y="26"/>
                    </a:cubicBezTo>
                    <a:close/>
                    <a:moveTo>
                      <a:pt x="48" y="45"/>
                    </a:moveTo>
                    <a:cubicBezTo>
                      <a:pt x="49" y="46"/>
                      <a:pt x="50" y="45"/>
                      <a:pt x="50" y="45"/>
                    </a:cubicBezTo>
                    <a:cubicBezTo>
                      <a:pt x="50" y="44"/>
                      <a:pt x="48" y="45"/>
                      <a:pt x="48" y="45"/>
                    </a:cubicBezTo>
                    <a:close/>
                    <a:moveTo>
                      <a:pt x="39" y="45"/>
                    </a:moveTo>
                    <a:cubicBezTo>
                      <a:pt x="40" y="46"/>
                      <a:pt x="41" y="46"/>
                      <a:pt x="42" y="45"/>
                    </a:cubicBezTo>
                    <a:cubicBezTo>
                      <a:pt x="41" y="45"/>
                      <a:pt x="40" y="45"/>
                      <a:pt x="39" y="45"/>
                    </a:cubicBezTo>
                    <a:close/>
                    <a:moveTo>
                      <a:pt x="21" y="44"/>
                    </a:moveTo>
                    <a:cubicBezTo>
                      <a:pt x="23" y="44"/>
                      <a:pt x="25" y="45"/>
                      <a:pt x="27" y="44"/>
                    </a:cubicBezTo>
                    <a:cubicBezTo>
                      <a:pt x="25" y="44"/>
                      <a:pt x="23" y="43"/>
                      <a:pt x="21" y="44"/>
                    </a:cubicBezTo>
                    <a:close/>
                    <a:moveTo>
                      <a:pt x="29" y="46"/>
                    </a:moveTo>
                    <a:cubicBezTo>
                      <a:pt x="32" y="46"/>
                      <a:pt x="36" y="46"/>
                      <a:pt x="39" y="45"/>
                    </a:cubicBezTo>
                    <a:cubicBezTo>
                      <a:pt x="35" y="45"/>
                      <a:pt x="32" y="45"/>
                      <a:pt x="29" y="46"/>
                    </a:cubicBezTo>
                    <a:close/>
                    <a:moveTo>
                      <a:pt x="69" y="56"/>
                    </a:moveTo>
                    <a:cubicBezTo>
                      <a:pt x="69" y="55"/>
                      <a:pt x="70" y="52"/>
                      <a:pt x="70" y="51"/>
                    </a:cubicBezTo>
                    <a:cubicBezTo>
                      <a:pt x="69" y="52"/>
                      <a:pt x="66" y="55"/>
                      <a:pt x="69" y="56"/>
                    </a:cubicBezTo>
                    <a:close/>
                    <a:moveTo>
                      <a:pt x="72" y="63"/>
                    </a:moveTo>
                    <a:cubicBezTo>
                      <a:pt x="71" y="64"/>
                      <a:pt x="73" y="64"/>
                      <a:pt x="74" y="63"/>
                    </a:cubicBezTo>
                    <a:cubicBezTo>
                      <a:pt x="73" y="63"/>
                      <a:pt x="72" y="63"/>
                      <a:pt x="72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110"/>
            <p:cNvGrpSpPr/>
            <p:nvPr/>
          </p:nvGrpSpPr>
          <p:grpSpPr>
            <a:xfrm>
              <a:off x="564709" y="3482801"/>
              <a:ext cx="487176" cy="608889"/>
              <a:chOff x="6384925" y="4411663"/>
              <a:chExt cx="349250" cy="436563"/>
            </a:xfrm>
            <a:solidFill>
              <a:schemeClr val="accent2"/>
            </a:solidFill>
          </p:grpSpPr>
          <p:sp>
            <p:nvSpPr>
              <p:cNvPr id="36" name="Freeform 17"/>
              <p:cNvSpPr>
                <a:spLocks noEditPoints="1"/>
              </p:cNvSpPr>
              <p:nvPr/>
            </p:nvSpPr>
            <p:spPr bwMode="auto">
              <a:xfrm>
                <a:off x="6450013" y="4543426"/>
                <a:ext cx="234950" cy="222250"/>
              </a:xfrm>
              <a:custGeom>
                <a:avLst/>
                <a:gdLst>
                  <a:gd name="T0" fmla="*/ 44 w 62"/>
                  <a:gd name="T1" fmla="*/ 50 h 59"/>
                  <a:gd name="T2" fmla="*/ 42 w 62"/>
                  <a:gd name="T3" fmla="*/ 50 h 59"/>
                  <a:gd name="T4" fmla="*/ 3 w 62"/>
                  <a:gd name="T5" fmla="*/ 38 h 59"/>
                  <a:gd name="T6" fmla="*/ 4 w 62"/>
                  <a:gd name="T7" fmla="*/ 36 h 59"/>
                  <a:gd name="T8" fmla="*/ 6 w 62"/>
                  <a:gd name="T9" fmla="*/ 15 h 59"/>
                  <a:gd name="T10" fmla="*/ 9 w 62"/>
                  <a:gd name="T11" fmla="*/ 15 h 59"/>
                  <a:gd name="T12" fmla="*/ 55 w 62"/>
                  <a:gd name="T13" fmla="*/ 13 h 59"/>
                  <a:gd name="T14" fmla="*/ 52 w 62"/>
                  <a:gd name="T15" fmla="*/ 42 h 59"/>
                  <a:gd name="T16" fmla="*/ 44 w 62"/>
                  <a:gd name="T17" fmla="*/ 50 h 59"/>
                  <a:gd name="T18" fmla="*/ 19 w 62"/>
                  <a:gd name="T19" fmla="*/ 10 h 59"/>
                  <a:gd name="T20" fmla="*/ 6 w 62"/>
                  <a:gd name="T21" fmla="*/ 35 h 59"/>
                  <a:gd name="T22" fmla="*/ 12 w 62"/>
                  <a:gd name="T23" fmla="*/ 32 h 59"/>
                  <a:gd name="T24" fmla="*/ 7 w 62"/>
                  <a:gd name="T25" fmla="*/ 37 h 59"/>
                  <a:gd name="T26" fmla="*/ 41 w 62"/>
                  <a:gd name="T27" fmla="*/ 48 h 59"/>
                  <a:gd name="T28" fmla="*/ 39 w 62"/>
                  <a:gd name="T29" fmla="*/ 45 h 59"/>
                  <a:gd name="T30" fmla="*/ 40 w 62"/>
                  <a:gd name="T31" fmla="*/ 43 h 59"/>
                  <a:gd name="T32" fmla="*/ 43 w 62"/>
                  <a:gd name="T33" fmla="*/ 47 h 59"/>
                  <a:gd name="T34" fmla="*/ 54 w 62"/>
                  <a:gd name="T35" fmla="*/ 16 h 59"/>
                  <a:gd name="T36" fmla="*/ 47 w 62"/>
                  <a:gd name="T37" fmla="*/ 20 h 59"/>
                  <a:gd name="T38" fmla="*/ 53 w 62"/>
                  <a:gd name="T39" fmla="*/ 14 h 59"/>
                  <a:gd name="T40" fmla="*/ 19 w 62"/>
                  <a:gd name="T41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59">
                    <a:moveTo>
                      <a:pt x="44" y="50"/>
                    </a:moveTo>
                    <a:cubicBezTo>
                      <a:pt x="43" y="51"/>
                      <a:pt x="43" y="50"/>
                      <a:pt x="42" y="50"/>
                    </a:cubicBezTo>
                    <a:cubicBezTo>
                      <a:pt x="27" y="59"/>
                      <a:pt x="13" y="50"/>
                      <a:pt x="3" y="38"/>
                    </a:cubicBezTo>
                    <a:cubicBezTo>
                      <a:pt x="3" y="37"/>
                      <a:pt x="4" y="37"/>
                      <a:pt x="4" y="36"/>
                    </a:cubicBezTo>
                    <a:cubicBezTo>
                      <a:pt x="0" y="28"/>
                      <a:pt x="2" y="21"/>
                      <a:pt x="6" y="15"/>
                    </a:cubicBezTo>
                    <a:cubicBezTo>
                      <a:pt x="7" y="15"/>
                      <a:pt x="8" y="14"/>
                      <a:pt x="9" y="15"/>
                    </a:cubicBezTo>
                    <a:cubicBezTo>
                      <a:pt x="23" y="1"/>
                      <a:pt x="46" y="0"/>
                      <a:pt x="55" y="13"/>
                    </a:cubicBezTo>
                    <a:cubicBezTo>
                      <a:pt x="62" y="23"/>
                      <a:pt x="57" y="36"/>
                      <a:pt x="52" y="42"/>
                    </a:cubicBezTo>
                    <a:cubicBezTo>
                      <a:pt x="50" y="45"/>
                      <a:pt x="45" y="47"/>
                      <a:pt x="44" y="50"/>
                    </a:cubicBezTo>
                    <a:close/>
                    <a:moveTo>
                      <a:pt x="19" y="10"/>
                    </a:moveTo>
                    <a:cubicBezTo>
                      <a:pt x="9" y="15"/>
                      <a:pt x="3" y="23"/>
                      <a:pt x="6" y="35"/>
                    </a:cubicBezTo>
                    <a:cubicBezTo>
                      <a:pt x="8" y="35"/>
                      <a:pt x="10" y="31"/>
                      <a:pt x="12" y="32"/>
                    </a:cubicBezTo>
                    <a:cubicBezTo>
                      <a:pt x="11" y="34"/>
                      <a:pt x="9" y="35"/>
                      <a:pt x="7" y="37"/>
                    </a:cubicBezTo>
                    <a:cubicBezTo>
                      <a:pt x="15" y="50"/>
                      <a:pt x="28" y="55"/>
                      <a:pt x="41" y="48"/>
                    </a:cubicBezTo>
                    <a:cubicBezTo>
                      <a:pt x="41" y="46"/>
                      <a:pt x="39" y="46"/>
                      <a:pt x="39" y="45"/>
                    </a:cubicBezTo>
                    <a:cubicBezTo>
                      <a:pt x="39" y="44"/>
                      <a:pt x="39" y="44"/>
                      <a:pt x="40" y="43"/>
                    </a:cubicBezTo>
                    <a:cubicBezTo>
                      <a:pt x="42" y="43"/>
                      <a:pt x="42" y="46"/>
                      <a:pt x="43" y="47"/>
                    </a:cubicBezTo>
                    <a:cubicBezTo>
                      <a:pt x="54" y="39"/>
                      <a:pt x="60" y="30"/>
                      <a:pt x="54" y="16"/>
                    </a:cubicBezTo>
                    <a:cubicBezTo>
                      <a:pt x="52" y="17"/>
                      <a:pt x="50" y="22"/>
                      <a:pt x="47" y="20"/>
                    </a:cubicBezTo>
                    <a:cubicBezTo>
                      <a:pt x="47" y="16"/>
                      <a:pt x="51" y="17"/>
                      <a:pt x="53" y="14"/>
                    </a:cubicBezTo>
                    <a:cubicBezTo>
                      <a:pt x="46" y="5"/>
                      <a:pt x="31" y="3"/>
                      <a:pt x="1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18"/>
              <p:cNvSpPr/>
              <p:nvPr/>
            </p:nvSpPr>
            <p:spPr bwMode="auto">
              <a:xfrm>
                <a:off x="6532563" y="4579938"/>
                <a:ext cx="57150" cy="150813"/>
              </a:xfrm>
              <a:custGeom>
                <a:avLst/>
                <a:gdLst>
                  <a:gd name="T0" fmla="*/ 1 w 15"/>
                  <a:gd name="T1" fmla="*/ 0 h 40"/>
                  <a:gd name="T2" fmla="*/ 13 w 15"/>
                  <a:gd name="T3" fmla="*/ 19 h 40"/>
                  <a:gd name="T4" fmla="*/ 7 w 15"/>
                  <a:gd name="T5" fmla="*/ 39 h 40"/>
                  <a:gd name="T6" fmla="*/ 4 w 15"/>
                  <a:gd name="T7" fmla="*/ 39 h 40"/>
                  <a:gd name="T8" fmla="*/ 10 w 15"/>
                  <a:gd name="T9" fmla="*/ 23 h 40"/>
                  <a:gd name="T10" fmla="*/ 10 w 15"/>
                  <a:gd name="T11" fmla="*/ 24 h 40"/>
                  <a:gd name="T12" fmla="*/ 11 w 15"/>
                  <a:gd name="T13" fmla="*/ 22 h 40"/>
                  <a:gd name="T14" fmla="*/ 0 w 15"/>
                  <a:gd name="T15" fmla="*/ 1 h 40"/>
                  <a:gd name="T16" fmla="*/ 1 w 15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0">
                    <a:moveTo>
                      <a:pt x="1" y="0"/>
                    </a:moveTo>
                    <a:cubicBezTo>
                      <a:pt x="8" y="2"/>
                      <a:pt x="7" y="14"/>
                      <a:pt x="13" y="19"/>
                    </a:cubicBezTo>
                    <a:cubicBezTo>
                      <a:pt x="15" y="26"/>
                      <a:pt x="8" y="32"/>
                      <a:pt x="7" y="39"/>
                    </a:cubicBezTo>
                    <a:cubicBezTo>
                      <a:pt x="6" y="40"/>
                      <a:pt x="5" y="39"/>
                      <a:pt x="4" y="39"/>
                    </a:cubicBezTo>
                    <a:cubicBezTo>
                      <a:pt x="4" y="33"/>
                      <a:pt x="6" y="27"/>
                      <a:pt x="10" y="23"/>
                    </a:cubicBezTo>
                    <a:cubicBezTo>
                      <a:pt x="10" y="23"/>
                      <a:pt x="10" y="23"/>
                      <a:pt x="10" y="24"/>
                    </a:cubicBezTo>
                    <a:cubicBezTo>
                      <a:pt x="10" y="23"/>
                      <a:pt x="10" y="23"/>
                      <a:pt x="11" y="22"/>
                    </a:cubicBezTo>
                    <a:cubicBezTo>
                      <a:pt x="7" y="15"/>
                      <a:pt x="4" y="8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19"/>
              <p:cNvSpPr>
                <a:spLocks noEditPoints="1"/>
              </p:cNvSpPr>
              <p:nvPr/>
            </p:nvSpPr>
            <p:spPr bwMode="auto">
              <a:xfrm>
                <a:off x="6384925" y="4411663"/>
                <a:ext cx="349250" cy="436563"/>
              </a:xfrm>
              <a:custGeom>
                <a:avLst/>
                <a:gdLst>
                  <a:gd name="T0" fmla="*/ 68 w 92"/>
                  <a:gd name="T1" fmla="*/ 14 h 116"/>
                  <a:gd name="T2" fmla="*/ 72 w 92"/>
                  <a:gd name="T3" fmla="*/ 34 h 116"/>
                  <a:gd name="T4" fmla="*/ 85 w 92"/>
                  <a:gd name="T5" fmla="*/ 61 h 116"/>
                  <a:gd name="T6" fmla="*/ 92 w 92"/>
                  <a:gd name="T7" fmla="*/ 90 h 116"/>
                  <a:gd name="T8" fmla="*/ 72 w 92"/>
                  <a:gd name="T9" fmla="*/ 90 h 116"/>
                  <a:gd name="T10" fmla="*/ 42 w 92"/>
                  <a:gd name="T11" fmla="*/ 115 h 116"/>
                  <a:gd name="T12" fmla="*/ 38 w 92"/>
                  <a:gd name="T13" fmla="*/ 98 h 116"/>
                  <a:gd name="T14" fmla="*/ 14 w 92"/>
                  <a:gd name="T15" fmla="*/ 51 h 116"/>
                  <a:gd name="T16" fmla="*/ 2 w 92"/>
                  <a:gd name="T17" fmla="*/ 53 h 116"/>
                  <a:gd name="T18" fmla="*/ 6 w 92"/>
                  <a:gd name="T19" fmla="*/ 34 h 116"/>
                  <a:gd name="T20" fmla="*/ 58 w 92"/>
                  <a:gd name="T21" fmla="*/ 11 h 116"/>
                  <a:gd name="T22" fmla="*/ 38 w 92"/>
                  <a:gd name="T23" fmla="*/ 9 h 116"/>
                  <a:gd name="T24" fmla="*/ 35 w 92"/>
                  <a:gd name="T25" fmla="*/ 9 h 116"/>
                  <a:gd name="T26" fmla="*/ 11 w 92"/>
                  <a:gd name="T27" fmla="*/ 31 h 116"/>
                  <a:gd name="T28" fmla="*/ 24 w 92"/>
                  <a:gd name="T29" fmla="*/ 34 h 116"/>
                  <a:gd name="T30" fmla="*/ 53 w 92"/>
                  <a:gd name="T31" fmla="*/ 31 h 116"/>
                  <a:gd name="T32" fmla="*/ 54 w 92"/>
                  <a:gd name="T33" fmla="*/ 14 h 116"/>
                  <a:gd name="T34" fmla="*/ 7 w 92"/>
                  <a:gd name="T35" fmla="*/ 44 h 116"/>
                  <a:gd name="T36" fmla="*/ 10 w 92"/>
                  <a:gd name="T37" fmla="*/ 42 h 116"/>
                  <a:gd name="T38" fmla="*/ 10 w 92"/>
                  <a:gd name="T39" fmla="*/ 45 h 116"/>
                  <a:gd name="T40" fmla="*/ 10 w 92"/>
                  <a:gd name="T41" fmla="*/ 51 h 116"/>
                  <a:gd name="T42" fmla="*/ 7 w 92"/>
                  <a:gd name="T43" fmla="*/ 44 h 116"/>
                  <a:gd name="T44" fmla="*/ 51 w 92"/>
                  <a:gd name="T45" fmla="*/ 26 h 116"/>
                  <a:gd name="T46" fmla="*/ 64 w 92"/>
                  <a:gd name="T47" fmla="*/ 24 h 116"/>
                  <a:gd name="T48" fmla="*/ 63 w 92"/>
                  <a:gd name="T49" fmla="*/ 22 h 116"/>
                  <a:gd name="T50" fmla="*/ 4 w 92"/>
                  <a:gd name="T51" fmla="*/ 43 h 116"/>
                  <a:gd name="T52" fmla="*/ 4 w 92"/>
                  <a:gd name="T53" fmla="*/ 43 h 116"/>
                  <a:gd name="T54" fmla="*/ 4 w 92"/>
                  <a:gd name="T55" fmla="*/ 45 h 116"/>
                  <a:gd name="T56" fmla="*/ 4 w 92"/>
                  <a:gd name="T57" fmla="*/ 50 h 116"/>
                  <a:gd name="T58" fmla="*/ 70 w 92"/>
                  <a:gd name="T59" fmla="*/ 18 h 116"/>
                  <a:gd name="T60" fmla="*/ 8 w 92"/>
                  <a:gd name="T61" fmla="*/ 51 h 116"/>
                  <a:gd name="T62" fmla="*/ 8 w 92"/>
                  <a:gd name="T63" fmla="*/ 51 h 116"/>
                  <a:gd name="T64" fmla="*/ 72 w 92"/>
                  <a:gd name="T65" fmla="*/ 25 h 116"/>
                  <a:gd name="T66" fmla="*/ 70 w 92"/>
                  <a:gd name="T67" fmla="*/ 22 h 116"/>
                  <a:gd name="T68" fmla="*/ 68 w 92"/>
                  <a:gd name="T69" fmla="*/ 22 h 116"/>
                  <a:gd name="T70" fmla="*/ 75 w 92"/>
                  <a:gd name="T71" fmla="*/ 46 h 116"/>
                  <a:gd name="T72" fmla="*/ 47 w 92"/>
                  <a:gd name="T73" fmla="*/ 36 h 116"/>
                  <a:gd name="T74" fmla="*/ 16 w 92"/>
                  <a:gd name="T75" fmla="*/ 57 h 116"/>
                  <a:gd name="T76" fmla="*/ 15 w 92"/>
                  <a:gd name="T77" fmla="*/ 65 h 116"/>
                  <a:gd name="T78" fmla="*/ 21 w 92"/>
                  <a:gd name="T79" fmla="*/ 84 h 116"/>
                  <a:gd name="T80" fmla="*/ 67 w 92"/>
                  <a:gd name="T81" fmla="*/ 88 h 116"/>
                  <a:gd name="T82" fmla="*/ 77 w 92"/>
                  <a:gd name="T83" fmla="*/ 46 h 116"/>
                  <a:gd name="T84" fmla="*/ 70 w 92"/>
                  <a:gd name="T85" fmla="*/ 28 h 116"/>
                  <a:gd name="T86" fmla="*/ 70 w 92"/>
                  <a:gd name="T87" fmla="*/ 2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2" h="116">
                    <a:moveTo>
                      <a:pt x="59" y="13"/>
                    </a:moveTo>
                    <a:cubicBezTo>
                      <a:pt x="62" y="13"/>
                      <a:pt x="64" y="14"/>
                      <a:pt x="68" y="14"/>
                    </a:cubicBezTo>
                    <a:cubicBezTo>
                      <a:pt x="74" y="16"/>
                      <a:pt x="81" y="28"/>
                      <a:pt x="74" y="33"/>
                    </a:cubicBezTo>
                    <a:cubicBezTo>
                      <a:pt x="73" y="34"/>
                      <a:pt x="72" y="33"/>
                      <a:pt x="72" y="34"/>
                    </a:cubicBezTo>
                    <a:cubicBezTo>
                      <a:pt x="73" y="39"/>
                      <a:pt x="78" y="41"/>
                      <a:pt x="81" y="46"/>
                    </a:cubicBezTo>
                    <a:cubicBezTo>
                      <a:pt x="83" y="51"/>
                      <a:pt x="83" y="57"/>
                      <a:pt x="85" y="61"/>
                    </a:cubicBezTo>
                    <a:cubicBezTo>
                      <a:pt x="85" y="68"/>
                      <a:pt x="82" y="74"/>
                      <a:pt x="80" y="80"/>
                    </a:cubicBezTo>
                    <a:cubicBezTo>
                      <a:pt x="84" y="82"/>
                      <a:pt x="91" y="83"/>
                      <a:pt x="92" y="90"/>
                    </a:cubicBezTo>
                    <a:cubicBezTo>
                      <a:pt x="84" y="94"/>
                      <a:pt x="81" y="87"/>
                      <a:pt x="76" y="85"/>
                    </a:cubicBezTo>
                    <a:cubicBezTo>
                      <a:pt x="74" y="87"/>
                      <a:pt x="70" y="88"/>
                      <a:pt x="72" y="90"/>
                    </a:cubicBezTo>
                    <a:cubicBezTo>
                      <a:pt x="62" y="95"/>
                      <a:pt x="53" y="100"/>
                      <a:pt x="44" y="99"/>
                    </a:cubicBezTo>
                    <a:cubicBezTo>
                      <a:pt x="42" y="104"/>
                      <a:pt x="46" y="111"/>
                      <a:pt x="42" y="115"/>
                    </a:cubicBezTo>
                    <a:cubicBezTo>
                      <a:pt x="40" y="114"/>
                      <a:pt x="38" y="116"/>
                      <a:pt x="37" y="115"/>
                    </a:cubicBezTo>
                    <a:cubicBezTo>
                      <a:pt x="36" y="109"/>
                      <a:pt x="39" y="104"/>
                      <a:pt x="38" y="98"/>
                    </a:cubicBezTo>
                    <a:cubicBezTo>
                      <a:pt x="30" y="94"/>
                      <a:pt x="18" y="91"/>
                      <a:pt x="13" y="81"/>
                    </a:cubicBezTo>
                    <a:cubicBezTo>
                      <a:pt x="8" y="71"/>
                      <a:pt x="11" y="60"/>
                      <a:pt x="14" y="51"/>
                    </a:cubicBezTo>
                    <a:cubicBezTo>
                      <a:pt x="12" y="52"/>
                      <a:pt x="10" y="59"/>
                      <a:pt x="8" y="60"/>
                    </a:cubicBezTo>
                    <a:cubicBezTo>
                      <a:pt x="7" y="60"/>
                      <a:pt x="3" y="55"/>
                      <a:pt x="2" y="53"/>
                    </a:cubicBezTo>
                    <a:cubicBezTo>
                      <a:pt x="0" y="47"/>
                      <a:pt x="0" y="43"/>
                      <a:pt x="2" y="38"/>
                    </a:cubicBezTo>
                    <a:cubicBezTo>
                      <a:pt x="3" y="37"/>
                      <a:pt x="5" y="36"/>
                      <a:pt x="6" y="34"/>
                    </a:cubicBezTo>
                    <a:cubicBezTo>
                      <a:pt x="3" y="21"/>
                      <a:pt x="13" y="13"/>
                      <a:pt x="26" y="7"/>
                    </a:cubicBezTo>
                    <a:cubicBezTo>
                      <a:pt x="40" y="0"/>
                      <a:pt x="49" y="4"/>
                      <a:pt x="58" y="11"/>
                    </a:cubicBezTo>
                    <a:cubicBezTo>
                      <a:pt x="58" y="12"/>
                      <a:pt x="58" y="12"/>
                      <a:pt x="59" y="13"/>
                    </a:cubicBezTo>
                    <a:close/>
                    <a:moveTo>
                      <a:pt x="38" y="9"/>
                    </a:moveTo>
                    <a:cubicBezTo>
                      <a:pt x="38" y="9"/>
                      <a:pt x="37" y="9"/>
                      <a:pt x="36" y="10"/>
                    </a:cubicBezTo>
                    <a:cubicBezTo>
                      <a:pt x="36" y="10"/>
                      <a:pt x="35" y="9"/>
                      <a:pt x="35" y="9"/>
                    </a:cubicBezTo>
                    <a:cubicBezTo>
                      <a:pt x="32" y="10"/>
                      <a:pt x="30" y="11"/>
                      <a:pt x="28" y="12"/>
                    </a:cubicBezTo>
                    <a:cubicBezTo>
                      <a:pt x="19" y="17"/>
                      <a:pt x="9" y="22"/>
                      <a:pt x="11" y="31"/>
                    </a:cubicBezTo>
                    <a:cubicBezTo>
                      <a:pt x="17" y="30"/>
                      <a:pt x="22" y="30"/>
                      <a:pt x="25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5" y="37"/>
                      <a:pt x="22" y="40"/>
                      <a:pt x="21" y="42"/>
                    </a:cubicBezTo>
                    <a:cubicBezTo>
                      <a:pt x="28" y="33"/>
                      <a:pt x="42" y="32"/>
                      <a:pt x="53" y="31"/>
                    </a:cubicBezTo>
                    <a:cubicBezTo>
                      <a:pt x="51" y="28"/>
                      <a:pt x="49" y="30"/>
                      <a:pt x="47" y="28"/>
                    </a:cubicBezTo>
                    <a:cubicBezTo>
                      <a:pt x="50" y="25"/>
                      <a:pt x="48" y="18"/>
                      <a:pt x="54" y="14"/>
                    </a:cubicBezTo>
                    <a:cubicBezTo>
                      <a:pt x="48" y="12"/>
                      <a:pt x="44" y="9"/>
                      <a:pt x="38" y="9"/>
                    </a:cubicBezTo>
                    <a:close/>
                    <a:moveTo>
                      <a:pt x="7" y="44"/>
                    </a:moveTo>
                    <a:cubicBezTo>
                      <a:pt x="7" y="43"/>
                      <a:pt x="7" y="42"/>
                      <a:pt x="8" y="41"/>
                    </a:cubicBezTo>
                    <a:cubicBezTo>
                      <a:pt x="9" y="41"/>
                      <a:pt x="9" y="41"/>
                      <a:pt x="10" y="42"/>
                    </a:cubicBezTo>
                    <a:cubicBezTo>
                      <a:pt x="9" y="43"/>
                      <a:pt x="9" y="43"/>
                      <a:pt x="9" y="44"/>
                    </a:cubicBezTo>
                    <a:cubicBezTo>
                      <a:pt x="9" y="44"/>
                      <a:pt x="9" y="45"/>
                      <a:pt x="10" y="45"/>
                    </a:cubicBezTo>
                    <a:cubicBezTo>
                      <a:pt x="10" y="44"/>
                      <a:pt x="10" y="42"/>
                      <a:pt x="12" y="42"/>
                    </a:cubicBezTo>
                    <a:cubicBezTo>
                      <a:pt x="11" y="45"/>
                      <a:pt x="11" y="48"/>
                      <a:pt x="10" y="51"/>
                    </a:cubicBezTo>
                    <a:cubicBezTo>
                      <a:pt x="14" y="46"/>
                      <a:pt x="18" y="42"/>
                      <a:pt x="21" y="36"/>
                    </a:cubicBezTo>
                    <a:cubicBezTo>
                      <a:pt x="15" y="32"/>
                      <a:pt x="4" y="36"/>
                      <a:pt x="7" y="44"/>
                    </a:cubicBezTo>
                    <a:close/>
                    <a:moveTo>
                      <a:pt x="63" y="16"/>
                    </a:moveTo>
                    <a:cubicBezTo>
                      <a:pt x="57" y="13"/>
                      <a:pt x="50" y="21"/>
                      <a:pt x="51" y="26"/>
                    </a:cubicBezTo>
                    <a:cubicBezTo>
                      <a:pt x="58" y="27"/>
                      <a:pt x="64" y="30"/>
                      <a:pt x="71" y="32"/>
                    </a:cubicBezTo>
                    <a:cubicBezTo>
                      <a:pt x="69" y="28"/>
                      <a:pt x="66" y="28"/>
                      <a:pt x="64" y="24"/>
                    </a:cubicBezTo>
                    <a:cubicBezTo>
                      <a:pt x="64" y="23"/>
                      <a:pt x="67" y="21"/>
                      <a:pt x="65" y="20"/>
                    </a:cubicBezTo>
                    <a:cubicBezTo>
                      <a:pt x="64" y="20"/>
                      <a:pt x="65" y="23"/>
                      <a:pt x="63" y="22"/>
                    </a:cubicBezTo>
                    <a:cubicBezTo>
                      <a:pt x="63" y="20"/>
                      <a:pt x="65" y="17"/>
                      <a:pt x="63" y="16"/>
                    </a:cubicBezTo>
                    <a:close/>
                    <a:moveTo>
                      <a:pt x="4" y="43"/>
                    </a:moveTo>
                    <a:cubicBezTo>
                      <a:pt x="5" y="42"/>
                      <a:pt x="5" y="41"/>
                      <a:pt x="5" y="40"/>
                    </a:cubicBezTo>
                    <a:cubicBezTo>
                      <a:pt x="5" y="41"/>
                      <a:pt x="4" y="42"/>
                      <a:pt x="4" y="43"/>
                    </a:cubicBezTo>
                    <a:close/>
                    <a:moveTo>
                      <a:pt x="4" y="50"/>
                    </a:moveTo>
                    <a:cubicBezTo>
                      <a:pt x="4" y="48"/>
                      <a:pt x="5" y="47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3" y="48"/>
                      <a:pt x="4" y="50"/>
                    </a:cubicBezTo>
                    <a:close/>
                    <a:moveTo>
                      <a:pt x="69" y="20"/>
                    </a:moveTo>
                    <a:cubicBezTo>
                      <a:pt x="69" y="20"/>
                      <a:pt x="70" y="19"/>
                      <a:pt x="70" y="18"/>
                    </a:cubicBezTo>
                    <a:cubicBezTo>
                      <a:pt x="69" y="18"/>
                      <a:pt x="68" y="19"/>
                      <a:pt x="69" y="20"/>
                    </a:cubicBezTo>
                    <a:close/>
                    <a:moveTo>
                      <a:pt x="8" y="51"/>
                    </a:moveTo>
                    <a:cubicBezTo>
                      <a:pt x="9" y="50"/>
                      <a:pt x="9" y="48"/>
                      <a:pt x="9" y="46"/>
                    </a:cubicBezTo>
                    <a:cubicBezTo>
                      <a:pt x="7" y="46"/>
                      <a:pt x="6" y="50"/>
                      <a:pt x="8" y="51"/>
                    </a:cubicBezTo>
                    <a:close/>
                    <a:moveTo>
                      <a:pt x="70" y="22"/>
                    </a:moveTo>
                    <a:cubicBezTo>
                      <a:pt x="71" y="23"/>
                      <a:pt x="71" y="24"/>
                      <a:pt x="72" y="25"/>
                    </a:cubicBezTo>
                    <a:cubicBezTo>
                      <a:pt x="72" y="24"/>
                      <a:pt x="72" y="21"/>
                      <a:pt x="71" y="20"/>
                    </a:cubicBezTo>
                    <a:cubicBezTo>
                      <a:pt x="71" y="21"/>
                      <a:pt x="70" y="21"/>
                      <a:pt x="70" y="22"/>
                    </a:cubicBezTo>
                    <a:close/>
                    <a:moveTo>
                      <a:pt x="67" y="25"/>
                    </a:moveTo>
                    <a:cubicBezTo>
                      <a:pt x="68" y="24"/>
                      <a:pt x="68" y="23"/>
                      <a:pt x="68" y="22"/>
                    </a:cubicBezTo>
                    <a:cubicBezTo>
                      <a:pt x="66" y="23"/>
                      <a:pt x="66" y="24"/>
                      <a:pt x="67" y="25"/>
                    </a:cubicBezTo>
                    <a:close/>
                    <a:moveTo>
                      <a:pt x="75" y="46"/>
                    </a:moveTo>
                    <a:cubicBezTo>
                      <a:pt x="70" y="34"/>
                      <a:pt x="58" y="35"/>
                      <a:pt x="48" y="34"/>
                    </a:cubicBezTo>
                    <a:cubicBezTo>
                      <a:pt x="47" y="35"/>
                      <a:pt x="48" y="35"/>
                      <a:pt x="47" y="36"/>
                    </a:cubicBezTo>
                    <a:cubicBezTo>
                      <a:pt x="42" y="38"/>
                      <a:pt x="37" y="38"/>
                      <a:pt x="32" y="39"/>
                    </a:cubicBezTo>
                    <a:cubicBezTo>
                      <a:pt x="24" y="40"/>
                      <a:pt x="17" y="51"/>
                      <a:pt x="16" y="57"/>
                    </a:cubicBezTo>
                    <a:cubicBezTo>
                      <a:pt x="16" y="58"/>
                      <a:pt x="15" y="58"/>
                      <a:pt x="15" y="59"/>
                    </a:cubicBezTo>
                    <a:cubicBezTo>
                      <a:pt x="15" y="60"/>
                      <a:pt x="16" y="63"/>
                      <a:pt x="15" y="65"/>
                    </a:cubicBezTo>
                    <a:cubicBezTo>
                      <a:pt x="15" y="65"/>
                      <a:pt x="14" y="64"/>
                      <a:pt x="14" y="65"/>
                    </a:cubicBezTo>
                    <a:cubicBezTo>
                      <a:pt x="14" y="72"/>
                      <a:pt x="18" y="80"/>
                      <a:pt x="21" y="84"/>
                    </a:cubicBezTo>
                    <a:cubicBezTo>
                      <a:pt x="22" y="84"/>
                      <a:pt x="22" y="83"/>
                      <a:pt x="23" y="82"/>
                    </a:cubicBezTo>
                    <a:cubicBezTo>
                      <a:pt x="33" y="95"/>
                      <a:pt x="48" y="96"/>
                      <a:pt x="67" y="88"/>
                    </a:cubicBezTo>
                    <a:cubicBezTo>
                      <a:pt x="70" y="84"/>
                      <a:pt x="75" y="81"/>
                      <a:pt x="78" y="76"/>
                    </a:cubicBezTo>
                    <a:cubicBezTo>
                      <a:pt x="82" y="68"/>
                      <a:pt x="82" y="54"/>
                      <a:pt x="77" y="46"/>
                    </a:cubicBezTo>
                    <a:cubicBezTo>
                      <a:pt x="76" y="46"/>
                      <a:pt x="75" y="47"/>
                      <a:pt x="75" y="46"/>
                    </a:cubicBezTo>
                    <a:close/>
                    <a:moveTo>
                      <a:pt x="70" y="28"/>
                    </a:moveTo>
                    <a:cubicBezTo>
                      <a:pt x="72" y="27"/>
                      <a:pt x="71" y="25"/>
                      <a:pt x="69" y="25"/>
                    </a:cubicBezTo>
                    <a:cubicBezTo>
                      <a:pt x="69" y="26"/>
                      <a:pt x="69" y="27"/>
                      <a:pt x="7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361950" y="1855961"/>
            <a:ext cx="7557428" cy="36174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2800" dirty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学习了下列单词</a:t>
            </a:r>
            <a:r>
              <a:rPr lang="zh-CN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July</a:t>
            </a:r>
            <a:r>
              <a:rPr lang="zh-CN" altLang="en-US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August</a:t>
            </a:r>
            <a:r>
              <a:rPr lang="zh-CN" altLang="en-US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September</a:t>
            </a:r>
            <a:r>
              <a:rPr lang="zh-CN" altLang="en-US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October</a:t>
            </a:r>
            <a:r>
              <a:rPr lang="zh-CN" altLang="en-US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November</a:t>
            </a:r>
            <a:r>
              <a:rPr lang="zh-CN" altLang="en-US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December</a:t>
            </a:r>
            <a:r>
              <a:rPr lang="zh-CN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等。</a:t>
            </a:r>
            <a:endParaRPr lang="en-US" altLang="zh-CN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学习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下列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句型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—When is …</a:t>
            </a:r>
            <a:r>
              <a:rPr lang="zh-CN" altLang="en-US" sz="28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？</a:t>
            </a:r>
            <a:endParaRPr lang="en-US" altLang="zh-CN" sz="2800" dirty="0" smtClean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— It’s in ….</a:t>
            </a:r>
            <a:endParaRPr lang="en-US" altLang="zh-CN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Freeform 34"/>
          <p:cNvSpPr>
            <a:spLocks noEditPoints="1"/>
          </p:cNvSpPr>
          <p:nvPr/>
        </p:nvSpPr>
        <p:spPr bwMode="auto">
          <a:xfrm rot="8869549">
            <a:off x="9776688" y="1188000"/>
            <a:ext cx="1023935" cy="66389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68" tIns="34285" rIns="68568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5"/>
          <p:cNvSpPr txBox="1"/>
          <p:nvPr/>
        </p:nvSpPr>
        <p:spPr>
          <a:xfrm>
            <a:off x="141104" y="1020226"/>
            <a:ext cx="3850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Which month is it? </a:t>
            </a:r>
            <a:endParaRPr lang="en-US" altLang="zh-CN" sz="3200" dirty="0" smtClean="0">
              <a:latin typeface="Comic Sans MS" panose="030F0702030302020204" pitchFamily="66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000376" y="1343025"/>
            <a:ext cx="4986337" cy="4986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5243513" y="3729038"/>
            <a:ext cx="1685925" cy="300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5"/>
          <p:cNvSpPr txBox="1"/>
          <p:nvPr/>
        </p:nvSpPr>
        <p:spPr>
          <a:xfrm>
            <a:off x="3481374" y="1914496"/>
            <a:ext cx="217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January  </a:t>
            </a:r>
            <a:endParaRPr lang="en-US" altLang="zh-CN" sz="3200" dirty="0" smtClean="0">
              <a:latin typeface="Comic Sans MS" panose="030F0702030302020204" pitchFamily="66" charset="0"/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5581654" y="1914505"/>
            <a:ext cx="217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February  </a:t>
            </a:r>
            <a:endParaRPr lang="en-US" altLang="zh-CN" sz="3200" dirty="0" smtClean="0">
              <a:latin typeface="Comic Sans MS" panose="030F0702030302020204" pitchFamily="66" charset="0"/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6667507" y="3371837"/>
            <a:ext cx="217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March  </a:t>
            </a:r>
            <a:endParaRPr lang="en-US" altLang="zh-CN" sz="3200" dirty="0" smtClean="0">
              <a:latin typeface="Comic Sans MS" panose="030F0702030302020204" pitchFamily="66" charset="0"/>
            </a:endParaRPr>
          </a:p>
        </p:txBody>
      </p:sp>
      <p:sp>
        <p:nvSpPr>
          <p:cNvPr id="23" name="TextBox 15"/>
          <p:cNvSpPr txBox="1"/>
          <p:nvPr/>
        </p:nvSpPr>
        <p:spPr>
          <a:xfrm>
            <a:off x="5810277" y="5100638"/>
            <a:ext cx="217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April   </a:t>
            </a:r>
            <a:endParaRPr lang="en-US" altLang="zh-CN" sz="3200" dirty="0" smtClean="0">
              <a:latin typeface="Comic Sans MS" panose="030F0702030302020204" pitchFamily="66" charset="0"/>
            </a:endParaRPr>
          </a:p>
        </p:txBody>
      </p:sp>
      <p:sp>
        <p:nvSpPr>
          <p:cNvPr id="24" name="TextBox 15"/>
          <p:cNvSpPr txBox="1"/>
          <p:nvPr/>
        </p:nvSpPr>
        <p:spPr>
          <a:xfrm>
            <a:off x="3609993" y="5043499"/>
            <a:ext cx="2176478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May </a:t>
            </a:r>
            <a:endParaRPr lang="en-US" altLang="zh-CN" sz="3200" dirty="0" smtClean="0">
              <a:latin typeface="Comic Sans MS" panose="030F0702030302020204" pitchFamily="66" charset="0"/>
            </a:endParaRPr>
          </a:p>
        </p:txBody>
      </p:sp>
      <p:sp>
        <p:nvSpPr>
          <p:cNvPr id="25" name="TextBox 15"/>
          <p:cNvSpPr txBox="1"/>
          <p:nvPr/>
        </p:nvSpPr>
        <p:spPr>
          <a:xfrm>
            <a:off x="2995577" y="3529022"/>
            <a:ext cx="2176478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June  </a:t>
            </a:r>
            <a:endParaRPr lang="en-US" altLang="zh-CN" sz="3200" dirty="0" smtClean="0">
              <a:latin typeface="Comic Sans MS" panose="030F0702030302020204" pitchFamily="66" charset="0"/>
            </a:endParaRPr>
          </a:p>
        </p:txBody>
      </p:sp>
      <p:sp>
        <p:nvSpPr>
          <p:cNvPr id="26" name="右箭头 25"/>
          <p:cNvSpPr/>
          <p:nvPr/>
        </p:nvSpPr>
        <p:spPr>
          <a:xfrm rot="17977282">
            <a:off x="4938707" y="3186111"/>
            <a:ext cx="1685925" cy="300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右箭头 26"/>
          <p:cNvSpPr/>
          <p:nvPr/>
        </p:nvSpPr>
        <p:spPr>
          <a:xfrm rot="7265537">
            <a:off x="4299901" y="4271657"/>
            <a:ext cx="1685925" cy="300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381620" y="3790939"/>
            <a:ext cx="176217" cy="1762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右箭头 27"/>
          <p:cNvSpPr/>
          <p:nvPr/>
        </p:nvSpPr>
        <p:spPr>
          <a:xfrm rot="4125592">
            <a:off x="4845268" y="4292629"/>
            <a:ext cx="1685925" cy="300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 rot="10619408">
            <a:off x="3998029" y="3761842"/>
            <a:ext cx="1685925" cy="300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右箭头 29"/>
          <p:cNvSpPr/>
          <p:nvPr/>
        </p:nvSpPr>
        <p:spPr>
          <a:xfrm rot="14229999">
            <a:off x="4359625" y="3230164"/>
            <a:ext cx="1685925" cy="300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5310188" y="3709987"/>
            <a:ext cx="347663" cy="347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15"/>
          <p:cNvSpPr txBox="1"/>
          <p:nvPr/>
        </p:nvSpPr>
        <p:spPr>
          <a:xfrm>
            <a:off x="8839214" y="4900621"/>
            <a:ext cx="2333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It’s … </a:t>
            </a:r>
            <a:endParaRPr lang="en-US" altLang="zh-CN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5" y="159892"/>
            <a:ext cx="24685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7"/>
          <p:cNvSpPr txBox="1"/>
          <p:nvPr/>
        </p:nvSpPr>
        <p:spPr>
          <a:xfrm>
            <a:off x="4167143" y="2240470"/>
            <a:ext cx="3746788" cy="161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七彩课堂 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伴你成长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1194620" y="1253609"/>
            <a:ext cx="9392361" cy="4430442"/>
            <a:chOff x="2208149" y="1416522"/>
            <a:chExt cx="6910388" cy="3633788"/>
          </a:xfrm>
        </p:grpSpPr>
        <p:sp>
          <p:nvSpPr>
            <p:cNvPr id="5" name="椭圆 31"/>
            <p:cNvSpPr/>
            <p:nvPr/>
          </p:nvSpPr>
          <p:spPr>
            <a:xfrm rot="5400000">
              <a:off x="3952811" y="-115415"/>
              <a:ext cx="3421063" cy="691038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  <a:gd name="connsiteX0-783" fmla="*/ 84755 w 673460"/>
                <a:gd name="connsiteY0-784" fmla="*/ 13918 h 568883"/>
                <a:gd name="connsiteX1-785" fmla="*/ 672364 w 673460"/>
                <a:gd name="connsiteY1-786" fmla="*/ 14845 h 568883"/>
                <a:gd name="connsiteX2-787" fmla="*/ 673460 w 673460"/>
                <a:gd name="connsiteY2-788" fmla="*/ 540528 h 568883"/>
                <a:gd name="connsiteX3-789" fmla="*/ 43142 w 673460"/>
                <a:gd name="connsiteY3-790" fmla="*/ 525832 h 568883"/>
                <a:gd name="connsiteX4-791" fmla="*/ 84755 w 673460"/>
                <a:gd name="connsiteY4-792" fmla="*/ 13918 h 568883"/>
                <a:gd name="connsiteX0-793" fmla="*/ 84755 w 673460"/>
                <a:gd name="connsiteY0-794" fmla="*/ 13918 h 559604"/>
                <a:gd name="connsiteX1-795" fmla="*/ 672364 w 673460"/>
                <a:gd name="connsiteY1-796" fmla="*/ 14845 h 559604"/>
                <a:gd name="connsiteX2-797" fmla="*/ 673460 w 673460"/>
                <a:gd name="connsiteY2-798" fmla="*/ 540528 h 559604"/>
                <a:gd name="connsiteX3-799" fmla="*/ 43142 w 673460"/>
                <a:gd name="connsiteY3-800" fmla="*/ 525832 h 559604"/>
                <a:gd name="connsiteX4-801" fmla="*/ 84755 w 673460"/>
                <a:gd name="connsiteY4-802" fmla="*/ 13918 h 559604"/>
                <a:gd name="connsiteX0-803" fmla="*/ 84755 w 675575"/>
                <a:gd name="connsiteY0-804" fmla="*/ 13918 h 562548"/>
                <a:gd name="connsiteX1-805" fmla="*/ 672364 w 675575"/>
                <a:gd name="connsiteY1-806" fmla="*/ 14845 h 562548"/>
                <a:gd name="connsiteX2-807" fmla="*/ 675575 w 675575"/>
                <a:gd name="connsiteY2-808" fmla="*/ 545971 h 562548"/>
                <a:gd name="connsiteX3-809" fmla="*/ 43142 w 675575"/>
                <a:gd name="connsiteY3-810" fmla="*/ 525832 h 562548"/>
                <a:gd name="connsiteX4-811" fmla="*/ 84755 w 675575"/>
                <a:gd name="connsiteY4-812" fmla="*/ 13918 h 562548"/>
                <a:gd name="connsiteX0-813" fmla="*/ 84755 w 680821"/>
                <a:gd name="connsiteY0-814" fmla="*/ 13918 h 562548"/>
                <a:gd name="connsiteX1-815" fmla="*/ 680821 w 680821"/>
                <a:gd name="connsiteY1-816" fmla="*/ 14845 h 562548"/>
                <a:gd name="connsiteX2-817" fmla="*/ 675575 w 680821"/>
                <a:gd name="connsiteY2-818" fmla="*/ 545971 h 562548"/>
                <a:gd name="connsiteX3-819" fmla="*/ 43142 w 680821"/>
                <a:gd name="connsiteY3-820" fmla="*/ 525832 h 562548"/>
                <a:gd name="connsiteX4-821" fmla="*/ 84755 w 680821"/>
                <a:gd name="connsiteY4-822" fmla="*/ 13918 h 562548"/>
                <a:gd name="connsiteX0-823" fmla="*/ 72868 w 690076"/>
                <a:gd name="connsiteY0-824" fmla="*/ 20358 h 559916"/>
                <a:gd name="connsiteX1-825" fmla="*/ 690076 w 690076"/>
                <a:gd name="connsiteY1-826" fmla="*/ 12213 h 559916"/>
                <a:gd name="connsiteX2-827" fmla="*/ 684830 w 690076"/>
                <a:gd name="connsiteY2-828" fmla="*/ 543339 h 559916"/>
                <a:gd name="connsiteX3-829" fmla="*/ 52397 w 690076"/>
                <a:gd name="connsiteY3-830" fmla="*/ 523200 h 559916"/>
                <a:gd name="connsiteX4-831" fmla="*/ 72868 w 690076"/>
                <a:gd name="connsiteY4-832" fmla="*/ 20358 h 559916"/>
                <a:gd name="connsiteX0-833" fmla="*/ 72868 w 690076"/>
                <a:gd name="connsiteY0-834" fmla="*/ 22718 h 562276"/>
                <a:gd name="connsiteX1-835" fmla="*/ 690076 w 690076"/>
                <a:gd name="connsiteY1-836" fmla="*/ 14573 h 562276"/>
                <a:gd name="connsiteX2-837" fmla="*/ 684830 w 690076"/>
                <a:gd name="connsiteY2-838" fmla="*/ 545699 h 562276"/>
                <a:gd name="connsiteX3-839" fmla="*/ 52397 w 690076"/>
                <a:gd name="connsiteY3-840" fmla="*/ 525560 h 562276"/>
                <a:gd name="connsiteX4-841" fmla="*/ 72868 w 690076"/>
                <a:gd name="connsiteY4-842" fmla="*/ 22718 h 562276"/>
                <a:gd name="connsiteX0-843" fmla="*/ 59152 w 676360"/>
                <a:gd name="connsiteY0-844" fmla="*/ 22718 h 562276"/>
                <a:gd name="connsiteX1-845" fmla="*/ 676360 w 676360"/>
                <a:gd name="connsiteY1-846" fmla="*/ 14573 h 562276"/>
                <a:gd name="connsiteX2-847" fmla="*/ 671114 w 676360"/>
                <a:gd name="connsiteY2-848" fmla="*/ 545699 h 562276"/>
                <a:gd name="connsiteX3-849" fmla="*/ 38681 w 676360"/>
                <a:gd name="connsiteY3-850" fmla="*/ 525560 h 562276"/>
                <a:gd name="connsiteX4-851" fmla="*/ 103808 w 676360"/>
                <a:gd name="connsiteY4-852" fmla="*/ 279153 h 562276"/>
                <a:gd name="connsiteX5-853" fmla="*/ 59152 w 676360"/>
                <a:gd name="connsiteY5-854" fmla="*/ 22718 h 562276"/>
                <a:gd name="connsiteX0-855" fmla="*/ 41341 w 658549"/>
                <a:gd name="connsiteY0-856" fmla="*/ 22718 h 562276"/>
                <a:gd name="connsiteX1-857" fmla="*/ 658549 w 658549"/>
                <a:gd name="connsiteY1-858" fmla="*/ 14573 h 562276"/>
                <a:gd name="connsiteX2-859" fmla="*/ 653303 w 658549"/>
                <a:gd name="connsiteY2-860" fmla="*/ 545699 h 562276"/>
                <a:gd name="connsiteX3-861" fmla="*/ 20870 w 658549"/>
                <a:gd name="connsiteY3-862" fmla="*/ 525560 h 562276"/>
                <a:gd name="connsiteX4-863" fmla="*/ 85997 w 658549"/>
                <a:gd name="connsiteY4-864" fmla="*/ 279153 h 562276"/>
                <a:gd name="connsiteX5-865" fmla="*/ 41341 w 658549"/>
                <a:gd name="connsiteY5-866" fmla="*/ 22718 h 562276"/>
                <a:gd name="connsiteX0-867" fmla="*/ 23542 w 640750"/>
                <a:gd name="connsiteY0-868" fmla="*/ 22718 h 562276"/>
                <a:gd name="connsiteX1-869" fmla="*/ 640750 w 640750"/>
                <a:gd name="connsiteY1-870" fmla="*/ 14573 h 562276"/>
                <a:gd name="connsiteX2-871" fmla="*/ 635504 w 640750"/>
                <a:gd name="connsiteY2-872" fmla="*/ 545699 h 562276"/>
                <a:gd name="connsiteX3-873" fmla="*/ 3071 w 640750"/>
                <a:gd name="connsiteY3-874" fmla="*/ 525560 h 562276"/>
                <a:gd name="connsiteX4-875" fmla="*/ 68198 w 640750"/>
                <a:gd name="connsiteY4-876" fmla="*/ 279153 h 562276"/>
                <a:gd name="connsiteX5-877" fmla="*/ 23542 w 640750"/>
                <a:gd name="connsiteY5-878" fmla="*/ 22718 h 562276"/>
                <a:gd name="connsiteX0-879" fmla="*/ 24044 w 641252"/>
                <a:gd name="connsiteY0-880" fmla="*/ 22718 h 562276"/>
                <a:gd name="connsiteX1-881" fmla="*/ 641252 w 641252"/>
                <a:gd name="connsiteY1-882" fmla="*/ 14573 h 562276"/>
                <a:gd name="connsiteX2-883" fmla="*/ 636006 w 641252"/>
                <a:gd name="connsiteY2-884" fmla="*/ 545699 h 562276"/>
                <a:gd name="connsiteX3-885" fmla="*/ 3573 w 641252"/>
                <a:gd name="connsiteY3-886" fmla="*/ 525560 h 562276"/>
                <a:gd name="connsiteX4-887" fmla="*/ 68700 w 641252"/>
                <a:gd name="connsiteY4-888" fmla="*/ 279153 h 562276"/>
                <a:gd name="connsiteX5-889" fmla="*/ 24044 w 641252"/>
                <a:gd name="connsiteY5-890" fmla="*/ 22718 h 562276"/>
                <a:gd name="connsiteX0-891" fmla="*/ 31476 w 648684"/>
                <a:gd name="connsiteY0-892" fmla="*/ 22718 h 562276"/>
                <a:gd name="connsiteX1-893" fmla="*/ 648684 w 648684"/>
                <a:gd name="connsiteY1-894" fmla="*/ 14573 h 562276"/>
                <a:gd name="connsiteX2-895" fmla="*/ 643438 w 648684"/>
                <a:gd name="connsiteY2-896" fmla="*/ 545699 h 562276"/>
                <a:gd name="connsiteX3-897" fmla="*/ 11005 w 648684"/>
                <a:gd name="connsiteY3-898" fmla="*/ 525560 h 562276"/>
                <a:gd name="connsiteX4-899" fmla="*/ 76132 w 648684"/>
                <a:gd name="connsiteY4-900" fmla="*/ 279153 h 562276"/>
                <a:gd name="connsiteX5-901" fmla="*/ 31476 w 648684"/>
                <a:gd name="connsiteY5-902" fmla="*/ 22718 h 562276"/>
              </a:gdLst>
              <a:ahLst/>
              <a:cxnLst>
                <a:cxn ang="0">
                  <a:pos x="connsiteX0-891" y="connsiteY0-892"/>
                </a:cxn>
                <a:cxn ang="0">
                  <a:pos x="connsiteX1-893" y="connsiteY1-894"/>
                </a:cxn>
                <a:cxn ang="0">
                  <a:pos x="connsiteX2-895" y="connsiteY2-896"/>
                </a:cxn>
                <a:cxn ang="0">
                  <a:pos x="connsiteX3-897" y="connsiteY3-898"/>
                </a:cxn>
                <a:cxn ang="0">
                  <a:pos x="connsiteX4-899" y="connsiteY4-900"/>
                </a:cxn>
                <a:cxn ang="0">
                  <a:pos x="connsiteX5-901" y="connsiteY5-902"/>
                </a:cxn>
              </a:cxnLst>
              <a:rect l="l" t="t" r="r" b="b"/>
              <a:pathLst>
                <a:path w="648684" h="562276">
                  <a:moveTo>
                    <a:pt x="31476" y="22718"/>
                  </a:moveTo>
                  <a:cubicBezTo>
                    <a:pt x="149400" y="4275"/>
                    <a:pt x="424155" y="-13389"/>
                    <a:pt x="648684" y="14573"/>
                  </a:cubicBezTo>
                  <a:cubicBezTo>
                    <a:pt x="609553" y="92898"/>
                    <a:pt x="618372" y="432838"/>
                    <a:pt x="643438" y="545699"/>
                  </a:cubicBezTo>
                  <a:cubicBezTo>
                    <a:pt x="542091" y="567277"/>
                    <a:pt x="109269" y="574431"/>
                    <a:pt x="11005" y="525560"/>
                  </a:cubicBezTo>
                  <a:cubicBezTo>
                    <a:pt x="-33861" y="453465"/>
                    <a:pt x="72720" y="362960"/>
                    <a:pt x="76132" y="279153"/>
                  </a:cubicBezTo>
                  <a:cubicBezTo>
                    <a:pt x="79544" y="195346"/>
                    <a:pt x="-41749" y="78155"/>
                    <a:pt x="31476" y="22718"/>
                  </a:cubicBezTo>
                  <a:close/>
                </a:path>
              </a:pathLst>
            </a:custGeom>
            <a:solidFill>
              <a:srgbClr val="A0CAEF"/>
            </a:solidFill>
            <a:ln w="25400" cap="rnd">
              <a:solidFill>
                <a:srgbClr val="60544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椭圆 31"/>
            <p:cNvSpPr/>
            <p:nvPr/>
          </p:nvSpPr>
          <p:spPr>
            <a:xfrm rot="16200000" flipH="1">
              <a:off x="5510943" y="1444303"/>
              <a:ext cx="3489325" cy="34337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</a:gdLst>
              <a:ahLst/>
              <a:cxnLst>
                <a:cxn ang="0">
                  <a:pos x="connsiteX0-763" y="connsiteY0-764"/>
                </a:cxn>
                <a:cxn ang="0">
                  <a:pos x="connsiteX1-765" y="connsiteY1-766"/>
                </a:cxn>
                <a:cxn ang="0">
                  <a:pos x="connsiteX2-767" y="connsiteY2-768"/>
                </a:cxn>
                <a:cxn ang="0">
                  <a:pos x="connsiteX3-769" y="connsiteY3-770"/>
                </a:cxn>
                <a:cxn ang="0">
                  <a:pos x="connsiteX4-771" y="connsiteY4-772"/>
                </a:cxn>
              </a:cxnLst>
              <a:rect l="l" t="t" r="r" b="b"/>
              <a:pathLst>
                <a:path w="661574" h="567351">
                  <a:moveTo>
                    <a:pt x="72869" y="23576"/>
                  </a:moveTo>
                  <a:cubicBezTo>
                    <a:pt x="184450" y="15112"/>
                    <a:pt x="500961" y="-25493"/>
                    <a:pt x="660478" y="24503"/>
                  </a:cubicBezTo>
                  <a:cubicBezTo>
                    <a:pt x="621347" y="102828"/>
                    <a:pt x="636508" y="437325"/>
                    <a:pt x="661574" y="550186"/>
                  </a:cubicBezTo>
                  <a:cubicBezTo>
                    <a:pt x="560227" y="571764"/>
                    <a:pt x="148547" y="585268"/>
                    <a:pt x="52398" y="512809"/>
                  </a:cubicBezTo>
                  <a:cubicBezTo>
                    <a:pt x="-13816" y="401434"/>
                    <a:pt x="-27876" y="101288"/>
                    <a:pt x="72869" y="23576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椭圆 31"/>
            <p:cNvSpPr/>
            <p:nvPr/>
          </p:nvSpPr>
          <p:spPr>
            <a:xfrm rot="5400000">
              <a:off x="2312924" y="1473672"/>
              <a:ext cx="3489325" cy="337502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</a:gdLst>
              <a:ahLst/>
              <a:cxnLst>
                <a:cxn ang="0">
                  <a:pos x="connsiteX0-773" y="connsiteY0-774"/>
                </a:cxn>
                <a:cxn ang="0">
                  <a:pos x="connsiteX1-775" y="connsiteY1-776"/>
                </a:cxn>
                <a:cxn ang="0">
                  <a:pos x="connsiteX2-777" y="connsiteY2-778"/>
                </a:cxn>
                <a:cxn ang="0">
                  <a:pos x="connsiteX3-779" y="connsiteY3-780"/>
                </a:cxn>
                <a:cxn ang="0">
                  <a:pos x="connsiteX4-781" y="connsiteY4-782"/>
                </a:cxn>
              </a:cxnLst>
              <a:rect l="l" t="t" r="r" b="b"/>
              <a:pathLst>
                <a:path w="661574" h="557693">
                  <a:moveTo>
                    <a:pt x="72869" y="13918"/>
                  </a:moveTo>
                  <a:cubicBezTo>
                    <a:pt x="184450" y="5454"/>
                    <a:pt x="435949" y="-13117"/>
                    <a:pt x="660478" y="14845"/>
                  </a:cubicBezTo>
                  <a:cubicBezTo>
                    <a:pt x="621347" y="93170"/>
                    <a:pt x="636508" y="427667"/>
                    <a:pt x="661574" y="540528"/>
                  </a:cubicBezTo>
                  <a:cubicBezTo>
                    <a:pt x="560227" y="562106"/>
                    <a:pt x="148547" y="575610"/>
                    <a:pt x="52398" y="503151"/>
                  </a:cubicBezTo>
                  <a:cubicBezTo>
                    <a:pt x="-13816" y="391776"/>
                    <a:pt x="-27876" y="91630"/>
                    <a:pt x="72869" y="13918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8716297" y="4041053"/>
            <a:ext cx="1090172" cy="1126609"/>
            <a:chOff x="1365400" y="1713395"/>
            <a:chExt cx="1068487" cy="915492"/>
          </a:xfrm>
        </p:grpSpPr>
        <p:sp>
          <p:nvSpPr>
            <p:cNvPr id="13" name="Freeform 441"/>
            <p:cNvSpPr>
              <a:spLocks noChangeArrowheads="1"/>
            </p:cNvSpPr>
            <p:nvPr/>
          </p:nvSpPr>
          <p:spPr bwMode="auto">
            <a:xfrm>
              <a:off x="1365400" y="1981039"/>
              <a:ext cx="599649" cy="647848"/>
            </a:xfrm>
            <a:custGeom>
              <a:avLst/>
              <a:gdLst>
                <a:gd name="T0" fmla="*/ 202 w 249"/>
                <a:gd name="T1" fmla="*/ 0 h 279"/>
                <a:gd name="T2" fmla="*/ 202 w 249"/>
                <a:gd name="T3" fmla="*/ 0 h 279"/>
                <a:gd name="T4" fmla="*/ 199 w 249"/>
                <a:gd name="T5" fmla="*/ 0 h 279"/>
                <a:gd name="T6" fmla="*/ 199 w 249"/>
                <a:gd name="T7" fmla="*/ 0 h 279"/>
                <a:gd name="T8" fmla="*/ 153 w 249"/>
                <a:gd name="T9" fmla="*/ 9 h 279"/>
                <a:gd name="T10" fmla="*/ 153 w 249"/>
                <a:gd name="T11" fmla="*/ 14 h 279"/>
                <a:gd name="T12" fmla="*/ 198 w 249"/>
                <a:gd name="T13" fmla="*/ 6 h 279"/>
                <a:gd name="T14" fmla="*/ 197 w 249"/>
                <a:gd name="T15" fmla="*/ 11 h 279"/>
                <a:gd name="T16" fmla="*/ 238 w 249"/>
                <a:gd name="T17" fmla="*/ 209 h 279"/>
                <a:gd name="T18" fmla="*/ 243 w 249"/>
                <a:gd name="T19" fmla="*/ 228 h 279"/>
                <a:gd name="T20" fmla="*/ 219 w 249"/>
                <a:gd name="T21" fmla="*/ 226 h 279"/>
                <a:gd name="T22" fmla="*/ 56 w 249"/>
                <a:gd name="T23" fmla="*/ 272 h 279"/>
                <a:gd name="T24" fmla="*/ 6 w 249"/>
                <a:gd name="T25" fmla="*/ 42 h 279"/>
                <a:gd name="T26" fmla="*/ 118 w 249"/>
                <a:gd name="T27" fmla="*/ 22 h 279"/>
                <a:gd name="T28" fmla="*/ 128 w 249"/>
                <a:gd name="T29" fmla="*/ 20 h 279"/>
                <a:gd name="T30" fmla="*/ 127 w 249"/>
                <a:gd name="T31" fmla="*/ 15 h 279"/>
                <a:gd name="T32" fmla="*/ 117 w 249"/>
                <a:gd name="T33" fmla="*/ 17 h 279"/>
                <a:gd name="T34" fmla="*/ 3 w 249"/>
                <a:gd name="T35" fmla="*/ 37 h 279"/>
                <a:gd name="T36" fmla="*/ 1 w 249"/>
                <a:gd name="T37" fmla="*/ 38 h 279"/>
                <a:gd name="T38" fmla="*/ 0 w 249"/>
                <a:gd name="T39" fmla="*/ 40 h 279"/>
                <a:gd name="T40" fmla="*/ 52 w 249"/>
                <a:gd name="T41" fmla="*/ 277 h 279"/>
                <a:gd name="T42" fmla="*/ 53 w 249"/>
                <a:gd name="T43" fmla="*/ 279 h 279"/>
                <a:gd name="T44" fmla="*/ 54 w 249"/>
                <a:gd name="T45" fmla="*/ 279 h 279"/>
                <a:gd name="T46" fmla="*/ 56 w 249"/>
                <a:gd name="T47" fmla="*/ 278 h 279"/>
                <a:gd name="T48" fmla="*/ 219 w 249"/>
                <a:gd name="T49" fmla="*/ 231 h 279"/>
                <a:gd name="T50" fmla="*/ 245 w 249"/>
                <a:gd name="T51" fmla="*/ 234 h 279"/>
                <a:gd name="T52" fmla="*/ 246 w 249"/>
                <a:gd name="T53" fmla="*/ 234 h 279"/>
                <a:gd name="T54" fmla="*/ 248 w 249"/>
                <a:gd name="T55" fmla="*/ 234 h 279"/>
                <a:gd name="T56" fmla="*/ 249 w 249"/>
                <a:gd name="T57" fmla="*/ 231 h 279"/>
                <a:gd name="T58" fmla="*/ 243 w 249"/>
                <a:gd name="T59" fmla="*/ 208 h 279"/>
                <a:gd name="T60" fmla="*/ 203 w 249"/>
                <a:gd name="T61" fmla="*/ 5 h 279"/>
                <a:gd name="T62" fmla="*/ 202 w 249"/>
                <a:gd name="T63" fmla="*/ 5 h 279"/>
                <a:gd name="T64" fmla="*/ 204 w 249"/>
                <a:gd name="T65" fmla="*/ 2 h 279"/>
                <a:gd name="T66" fmla="*/ 202 w 249"/>
                <a:gd name="T6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9" h="279">
                  <a:moveTo>
                    <a:pt x="202" y="0"/>
                  </a:moveTo>
                  <a:cubicBezTo>
                    <a:pt x="202" y="0"/>
                    <a:pt x="202" y="0"/>
                    <a:pt x="202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84" y="2"/>
                    <a:pt x="168" y="5"/>
                    <a:pt x="153" y="9"/>
                  </a:cubicBezTo>
                  <a:cubicBezTo>
                    <a:pt x="153" y="10"/>
                    <a:pt x="153" y="12"/>
                    <a:pt x="153" y="14"/>
                  </a:cubicBezTo>
                  <a:cubicBezTo>
                    <a:pt x="168" y="11"/>
                    <a:pt x="183" y="8"/>
                    <a:pt x="198" y="6"/>
                  </a:cubicBezTo>
                  <a:cubicBezTo>
                    <a:pt x="197" y="7"/>
                    <a:pt x="197" y="9"/>
                    <a:pt x="197" y="11"/>
                  </a:cubicBezTo>
                  <a:cubicBezTo>
                    <a:pt x="197" y="33"/>
                    <a:pt x="210" y="94"/>
                    <a:pt x="238" y="209"/>
                  </a:cubicBezTo>
                  <a:cubicBezTo>
                    <a:pt x="238" y="209"/>
                    <a:pt x="241" y="223"/>
                    <a:pt x="243" y="228"/>
                  </a:cubicBezTo>
                  <a:cubicBezTo>
                    <a:pt x="236" y="227"/>
                    <a:pt x="228" y="226"/>
                    <a:pt x="219" y="226"/>
                  </a:cubicBezTo>
                  <a:cubicBezTo>
                    <a:pt x="168" y="226"/>
                    <a:pt x="97" y="252"/>
                    <a:pt x="56" y="272"/>
                  </a:cubicBezTo>
                  <a:cubicBezTo>
                    <a:pt x="34" y="211"/>
                    <a:pt x="18" y="136"/>
                    <a:pt x="6" y="42"/>
                  </a:cubicBezTo>
                  <a:cubicBezTo>
                    <a:pt x="45" y="40"/>
                    <a:pt x="82" y="31"/>
                    <a:pt x="118" y="22"/>
                  </a:cubicBezTo>
                  <a:cubicBezTo>
                    <a:pt x="121" y="21"/>
                    <a:pt x="125" y="21"/>
                    <a:pt x="128" y="20"/>
                  </a:cubicBezTo>
                  <a:cubicBezTo>
                    <a:pt x="128" y="18"/>
                    <a:pt x="127" y="16"/>
                    <a:pt x="127" y="15"/>
                  </a:cubicBezTo>
                  <a:cubicBezTo>
                    <a:pt x="123" y="15"/>
                    <a:pt x="120" y="16"/>
                    <a:pt x="117" y="17"/>
                  </a:cubicBezTo>
                  <a:cubicBezTo>
                    <a:pt x="80" y="26"/>
                    <a:pt x="42" y="35"/>
                    <a:pt x="3" y="37"/>
                  </a:cubicBezTo>
                  <a:cubicBezTo>
                    <a:pt x="2" y="37"/>
                    <a:pt x="2" y="37"/>
                    <a:pt x="1" y="38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12" y="137"/>
                    <a:pt x="29" y="214"/>
                    <a:pt x="52" y="277"/>
                  </a:cubicBezTo>
                  <a:cubicBezTo>
                    <a:pt x="52" y="278"/>
                    <a:pt x="53" y="278"/>
                    <a:pt x="53" y="279"/>
                  </a:cubicBezTo>
                  <a:cubicBezTo>
                    <a:pt x="54" y="279"/>
                    <a:pt x="54" y="279"/>
                    <a:pt x="54" y="279"/>
                  </a:cubicBezTo>
                  <a:cubicBezTo>
                    <a:pt x="55" y="279"/>
                    <a:pt x="55" y="279"/>
                    <a:pt x="56" y="278"/>
                  </a:cubicBezTo>
                  <a:cubicBezTo>
                    <a:pt x="95" y="258"/>
                    <a:pt x="168" y="231"/>
                    <a:pt x="219" y="231"/>
                  </a:cubicBezTo>
                  <a:cubicBezTo>
                    <a:pt x="229" y="231"/>
                    <a:pt x="238" y="232"/>
                    <a:pt x="245" y="234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7" y="234"/>
                    <a:pt x="248" y="234"/>
                    <a:pt x="248" y="234"/>
                  </a:cubicBezTo>
                  <a:cubicBezTo>
                    <a:pt x="249" y="233"/>
                    <a:pt x="249" y="232"/>
                    <a:pt x="249" y="231"/>
                  </a:cubicBezTo>
                  <a:cubicBezTo>
                    <a:pt x="243" y="208"/>
                    <a:pt x="243" y="208"/>
                    <a:pt x="243" y="208"/>
                  </a:cubicBezTo>
                  <a:cubicBezTo>
                    <a:pt x="212" y="80"/>
                    <a:pt x="198" y="11"/>
                    <a:pt x="203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4" y="4"/>
                    <a:pt x="205" y="3"/>
                    <a:pt x="204" y="2"/>
                  </a:cubicBezTo>
                  <a:cubicBezTo>
                    <a:pt x="204" y="1"/>
                    <a:pt x="203" y="0"/>
                    <a:pt x="202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487"/>
            <p:cNvSpPr>
              <a:spLocks noEditPoints="1" noChangeArrowheads="1"/>
            </p:cNvSpPr>
            <p:nvPr/>
          </p:nvSpPr>
          <p:spPr bwMode="auto">
            <a:xfrm>
              <a:off x="1423682" y="2094850"/>
              <a:ext cx="387246" cy="106308"/>
            </a:xfrm>
            <a:custGeom>
              <a:avLst/>
              <a:gdLst>
                <a:gd name="T0" fmla="*/ 120 w 161"/>
                <a:gd name="T1" fmla="*/ 17 h 46"/>
                <a:gd name="T2" fmla="*/ 121 w 161"/>
                <a:gd name="T3" fmla="*/ 16 h 46"/>
                <a:gd name="T4" fmla="*/ 121 w 161"/>
                <a:gd name="T5" fmla="*/ 16 h 46"/>
                <a:gd name="T6" fmla="*/ 121 w 161"/>
                <a:gd name="T7" fmla="*/ 17 h 46"/>
                <a:gd name="T8" fmla="*/ 120 w 161"/>
                <a:gd name="T9" fmla="*/ 17 h 46"/>
                <a:gd name="T10" fmla="*/ 156 w 161"/>
                <a:gd name="T11" fmla="*/ 0 h 46"/>
                <a:gd name="T12" fmla="*/ 146 w 161"/>
                <a:gd name="T13" fmla="*/ 3 h 46"/>
                <a:gd name="T14" fmla="*/ 142 w 161"/>
                <a:gd name="T15" fmla="*/ 5 h 46"/>
                <a:gd name="T16" fmla="*/ 137 w 161"/>
                <a:gd name="T17" fmla="*/ 11 h 46"/>
                <a:gd name="T18" fmla="*/ 134 w 161"/>
                <a:gd name="T19" fmla="*/ 15 h 46"/>
                <a:gd name="T20" fmla="*/ 133 w 161"/>
                <a:gd name="T21" fmla="*/ 15 h 46"/>
                <a:gd name="T22" fmla="*/ 125 w 161"/>
                <a:gd name="T23" fmla="*/ 14 h 46"/>
                <a:gd name="T24" fmla="*/ 119 w 161"/>
                <a:gd name="T25" fmla="*/ 13 h 46"/>
                <a:gd name="T26" fmla="*/ 117 w 161"/>
                <a:gd name="T27" fmla="*/ 13 h 46"/>
                <a:gd name="T28" fmla="*/ 115 w 161"/>
                <a:gd name="T29" fmla="*/ 14 h 46"/>
                <a:gd name="T30" fmla="*/ 99 w 161"/>
                <a:gd name="T31" fmla="*/ 21 h 46"/>
                <a:gd name="T32" fmla="*/ 90 w 161"/>
                <a:gd name="T33" fmla="*/ 19 h 46"/>
                <a:gd name="T34" fmla="*/ 78 w 161"/>
                <a:gd name="T35" fmla="*/ 18 h 46"/>
                <a:gd name="T36" fmla="*/ 76 w 161"/>
                <a:gd name="T37" fmla="*/ 18 h 46"/>
                <a:gd name="T38" fmla="*/ 65 w 161"/>
                <a:gd name="T39" fmla="*/ 27 h 46"/>
                <a:gd name="T40" fmla="*/ 57 w 161"/>
                <a:gd name="T41" fmla="*/ 33 h 46"/>
                <a:gd name="T42" fmla="*/ 46 w 161"/>
                <a:gd name="T43" fmla="*/ 37 h 46"/>
                <a:gd name="T44" fmla="*/ 42 w 161"/>
                <a:gd name="T45" fmla="*/ 36 h 46"/>
                <a:gd name="T46" fmla="*/ 30 w 161"/>
                <a:gd name="T47" fmla="*/ 31 h 46"/>
                <a:gd name="T48" fmla="*/ 23 w 161"/>
                <a:gd name="T49" fmla="*/ 28 h 46"/>
                <a:gd name="T50" fmla="*/ 10 w 161"/>
                <a:gd name="T51" fmla="*/ 25 h 46"/>
                <a:gd name="T52" fmla="*/ 5 w 161"/>
                <a:gd name="T53" fmla="*/ 27 h 46"/>
                <a:gd name="T54" fmla="*/ 1 w 161"/>
                <a:gd name="T55" fmla="*/ 44 h 46"/>
                <a:gd name="T56" fmla="*/ 3 w 161"/>
                <a:gd name="T57" fmla="*/ 46 h 46"/>
                <a:gd name="T58" fmla="*/ 3 w 161"/>
                <a:gd name="T59" fmla="*/ 46 h 46"/>
                <a:gd name="T60" fmla="*/ 6 w 161"/>
                <a:gd name="T61" fmla="*/ 43 h 46"/>
                <a:gd name="T62" fmla="*/ 8 w 161"/>
                <a:gd name="T63" fmla="*/ 31 h 46"/>
                <a:gd name="T64" fmla="*/ 10 w 161"/>
                <a:gd name="T65" fmla="*/ 30 h 46"/>
                <a:gd name="T66" fmla="*/ 21 w 161"/>
                <a:gd name="T67" fmla="*/ 33 h 46"/>
                <a:gd name="T68" fmla="*/ 28 w 161"/>
                <a:gd name="T69" fmla="*/ 36 h 46"/>
                <a:gd name="T70" fmla="*/ 40 w 161"/>
                <a:gd name="T71" fmla="*/ 40 h 46"/>
                <a:gd name="T72" fmla="*/ 46 w 161"/>
                <a:gd name="T73" fmla="*/ 42 h 46"/>
                <a:gd name="T74" fmla="*/ 60 w 161"/>
                <a:gd name="T75" fmla="*/ 38 h 46"/>
                <a:gd name="T76" fmla="*/ 69 w 161"/>
                <a:gd name="T77" fmla="*/ 30 h 46"/>
                <a:gd name="T78" fmla="*/ 78 w 161"/>
                <a:gd name="T79" fmla="*/ 23 h 46"/>
                <a:gd name="T80" fmla="*/ 78 w 161"/>
                <a:gd name="T81" fmla="*/ 23 h 46"/>
                <a:gd name="T82" fmla="*/ 89 w 161"/>
                <a:gd name="T83" fmla="*/ 25 h 46"/>
                <a:gd name="T84" fmla="*/ 99 w 161"/>
                <a:gd name="T85" fmla="*/ 26 h 46"/>
                <a:gd name="T86" fmla="*/ 100 w 161"/>
                <a:gd name="T87" fmla="*/ 26 h 46"/>
                <a:gd name="T88" fmla="*/ 101 w 161"/>
                <a:gd name="T89" fmla="*/ 25 h 46"/>
                <a:gd name="T90" fmla="*/ 117 w 161"/>
                <a:gd name="T91" fmla="*/ 19 h 46"/>
                <a:gd name="T92" fmla="*/ 119 w 161"/>
                <a:gd name="T93" fmla="*/ 18 h 46"/>
                <a:gd name="T94" fmla="*/ 119 w 161"/>
                <a:gd name="T95" fmla="*/ 18 h 46"/>
                <a:gd name="T96" fmla="*/ 119 w 161"/>
                <a:gd name="T97" fmla="*/ 18 h 46"/>
                <a:gd name="T98" fmla="*/ 124 w 161"/>
                <a:gd name="T99" fmla="*/ 19 h 46"/>
                <a:gd name="T100" fmla="*/ 133 w 161"/>
                <a:gd name="T101" fmla="*/ 21 h 46"/>
                <a:gd name="T102" fmla="*/ 136 w 161"/>
                <a:gd name="T103" fmla="*/ 20 h 46"/>
                <a:gd name="T104" fmla="*/ 142 w 161"/>
                <a:gd name="T105" fmla="*/ 13 h 46"/>
                <a:gd name="T106" fmla="*/ 144 w 161"/>
                <a:gd name="T107" fmla="*/ 10 h 46"/>
                <a:gd name="T108" fmla="*/ 149 w 161"/>
                <a:gd name="T109" fmla="*/ 8 h 46"/>
                <a:gd name="T110" fmla="*/ 157 w 161"/>
                <a:gd name="T111" fmla="*/ 5 h 46"/>
                <a:gd name="T112" fmla="*/ 158 w 161"/>
                <a:gd name="T113" fmla="*/ 6 h 46"/>
                <a:gd name="T114" fmla="*/ 158 w 161"/>
                <a:gd name="T115" fmla="*/ 6 h 46"/>
                <a:gd name="T116" fmla="*/ 161 w 161"/>
                <a:gd name="T117" fmla="*/ 3 h 46"/>
                <a:gd name="T118" fmla="*/ 159 w 161"/>
                <a:gd name="T119" fmla="*/ 0 h 46"/>
                <a:gd name="T120" fmla="*/ 156 w 161"/>
                <a:gd name="T1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46">
                  <a:moveTo>
                    <a:pt x="120" y="17"/>
                  </a:moveTo>
                  <a:cubicBezTo>
                    <a:pt x="120" y="17"/>
                    <a:pt x="121" y="16"/>
                    <a:pt x="121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1" y="16"/>
                    <a:pt x="121" y="17"/>
                    <a:pt x="121" y="17"/>
                  </a:cubicBezTo>
                  <a:cubicBezTo>
                    <a:pt x="120" y="17"/>
                    <a:pt x="120" y="17"/>
                    <a:pt x="120" y="17"/>
                  </a:cubicBezTo>
                  <a:moveTo>
                    <a:pt x="156" y="0"/>
                  </a:moveTo>
                  <a:cubicBezTo>
                    <a:pt x="152" y="0"/>
                    <a:pt x="150" y="2"/>
                    <a:pt x="146" y="3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39" y="7"/>
                    <a:pt x="138" y="9"/>
                    <a:pt x="137" y="11"/>
                  </a:cubicBezTo>
                  <a:cubicBezTo>
                    <a:pt x="136" y="14"/>
                    <a:pt x="136" y="15"/>
                    <a:pt x="134" y="15"/>
                  </a:cubicBezTo>
                  <a:cubicBezTo>
                    <a:pt x="134" y="15"/>
                    <a:pt x="134" y="15"/>
                    <a:pt x="133" y="15"/>
                  </a:cubicBezTo>
                  <a:cubicBezTo>
                    <a:pt x="131" y="15"/>
                    <a:pt x="128" y="15"/>
                    <a:pt x="125" y="14"/>
                  </a:cubicBezTo>
                  <a:cubicBezTo>
                    <a:pt x="122" y="13"/>
                    <a:pt x="120" y="13"/>
                    <a:pt x="119" y="13"/>
                  </a:cubicBezTo>
                  <a:cubicBezTo>
                    <a:pt x="118" y="13"/>
                    <a:pt x="118" y="13"/>
                    <a:pt x="117" y="13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06" y="18"/>
                    <a:pt x="101" y="19"/>
                    <a:pt x="99" y="21"/>
                  </a:cubicBezTo>
                  <a:cubicBezTo>
                    <a:pt x="97" y="21"/>
                    <a:pt x="93" y="20"/>
                    <a:pt x="90" y="19"/>
                  </a:cubicBezTo>
                  <a:cubicBezTo>
                    <a:pt x="84" y="18"/>
                    <a:pt x="80" y="18"/>
                    <a:pt x="78" y="18"/>
                  </a:cubicBezTo>
                  <a:cubicBezTo>
                    <a:pt x="77" y="18"/>
                    <a:pt x="76" y="18"/>
                    <a:pt x="76" y="18"/>
                  </a:cubicBezTo>
                  <a:cubicBezTo>
                    <a:pt x="70" y="20"/>
                    <a:pt x="68" y="23"/>
                    <a:pt x="65" y="27"/>
                  </a:cubicBezTo>
                  <a:cubicBezTo>
                    <a:pt x="63" y="29"/>
                    <a:pt x="61" y="31"/>
                    <a:pt x="57" y="33"/>
                  </a:cubicBezTo>
                  <a:cubicBezTo>
                    <a:pt x="51" y="36"/>
                    <a:pt x="48" y="37"/>
                    <a:pt x="46" y="37"/>
                  </a:cubicBezTo>
                  <a:cubicBezTo>
                    <a:pt x="45" y="37"/>
                    <a:pt x="44" y="37"/>
                    <a:pt x="42" y="36"/>
                  </a:cubicBezTo>
                  <a:cubicBezTo>
                    <a:pt x="40" y="35"/>
                    <a:pt x="37" y="33"/>
                    <a:pt x="30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8" y="27"/>
                    <a:pt x="14" y="25"/>
                    <a:pt x="10" y="25"/>
                  </a:cubicBezTo>
                  <a:cubicBezTo>
                    <a:pt x="8" y="25"/>
                    <a:pt x="7" y="26"/>
                    <a:pt x="5" y="27"/>
                  </a:cubicBezTo>
                  <a:cubicBezTo>
                    <a:pt x="1" y="29"/>
                    <a:pt x="0" y="35"/>
                    <a:pt x="1" y="44"/>
                  </a:cubicBezTo>
                  <a:cubicBezTo>
                    <a:pt x="1" y="45"/>
                    <a:pt x="2" y="46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5" y="46"/>
                    <a:pt x="6" y="45"/>
                    <a:pt x="6" y="43"/>
                  </a:cubicBezTo>
                  <a:cubicBezTo>
                    <a:pt x="5" y="35"/>
                    <a:pt x="7" y="32"/>
                    <a:pt x="8" y="31"/>
                  </a:cubicBezTo>
                  <a:cubicBezTo>
                    <a:pt x="9" y="31"/>
                    <a:pt x="9" y="30"/>
                    <a:pt x="10" y="30"/>
                  </a:cubicBezTo>
                  <a:cubicBezTo>
                    <a:pt x="13" y="30"/>
                    <a:pt x="17" y="32"/>
                    <a:pt x="21" y="33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5" y="38"/>
                    <a:pt x="38" y="39"/>
                    <a:pt x="40" y="40"/>
                  </a:cubicBezTo>
                  <a:cubicBezTo>
                    <a:pt x="42" y="42"/>
                    <a:pt x="44" y="42"/>
                    <a:pt x="46" y="42"/>
                  </a:cubicBezTo>
                  <a:cubicBezTo>
                    <a:pt x="49" y="42"/>
                    <a:pt x="52" y="41"/>
                    <a:pt x="60" y="38"/>
                  </a:cubicBezTo>
                  <a:cubicBezTo>
                    <a:pt x="64" y="36"/>
                    <a:pt x="67" y="33"/>
                    <a:pt x="69" y="30"/>
                  </a:cubicBezTo>
                  <a:cubicBezTo>
                    <a:pt x="71" y="27"/>
                    <a:pt x="74" y="25"/>
                    <a:pt x="78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80" y="23"/>
                    <a:pt x="85" y="24"/>
                    <a:pt x="89" y="25"/>
                  </a:cubicBezTo>
                  <a:cubicBezTo>
                    <a:pt x="94" y="25"/>
                    <a:pt x="97" y="26"/>
                    <a:pt x="99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1" y="26"/>
                    <a:pt x="101" y="25"/>
                  </a:cubicBezTo>
                  <a:cubicBezTo>
                    <a:pt x="102" y="25"/>
                    <a:pt x="107" y="23"/>
                    <a:pt x="117" y="19"/>
                  </a:cubicBezTo>
                  <a:cubicBezTo>
                    <a:pt x="118" y="19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20" y="18"/>
                    <a:pt x="122" y="19"/>
                    <a:pt x="124" y="19"/>
                  </a:cubicBezTo>
                  <a:cubicBezTo>
                    <a:pt x="127" y="20"/>
                    <a:pt x="130" y="21"/>
                    <a:pt x="133" y="21"/>
                  </a:cubicBezTo>
                  <a:cubicBezTo>
                    <a:pt x="134" y="21"/>
                    <a:pt x="135" y="21"/>
                    <a:pt x="136" y="20"/>
                  </a:cubicBezTo>
                  <a:cubicBezTo>
                    <a:pt x="140" y="19"/>
                    <a:pt x="141" y="16"/>
                    <a:pt x="142" y="13"/>
                  </a:cubicBezTo>
                  <a:cubicBezTo>
                    <a:pt x="143" y="11"/>
                    <a:pt x="143" y="11"/>
                    <a:pt x="144" y="10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52" y="7"/>
                    <a:pt x="154" y="5"/>
                    <a:pt x="157" y="5"/>
                  </a:cubicBezTo>
                  <a:cubicBezTo>
                    <a:pt x="157" y="5"/>
                    <a:pt x="157" y="5"/>
                    <a:pt x="158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60" y="6"/>
                    <a:pt x="161" y="5"/>
                    <a:pt x="161" y="3"/>
                  </a:cubicBezTo>
                  <a:cubicBezTo>
                    <a:pt x="161" y="2"/>
                    <a:pt x="160" y="0"/>
                    <a:pt x="159" y="0"/>
                  </a:cubicBezTo>
                  <a:cubicBezTo>
                    <a:pt x="158" y="0"/>
                    <a:pt x="157" y="0"/>
                    <a:pt x="15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488"/>
            <p:cNvSpPr>
              <a:spLocks noChangeArrowheads="1"/>
            </p:cNvSpPr>
            <p:nvPr/>
          </p:nvSpPr>
          <p:spPr bwMode="auto">
            <a:xfrm>
              <a:off x="1466421" y="2213664"/>
              <a:ext cx="327670" cy="106308"/>
            </a:xfrm>
            <a:custGeom>
              <a:avLst/>
              <a:gdLst>
                <a:gd name="T0" fmla="*/ 133 w 136"/>
                <a:gd name="T1" fmla="*/ 0 h 46"/>
                <a:gd name="T2" fmla="*/ 131 w 136"/>
                <a:gd name="T3" fmla="*/ 1 h 46"/>
                <a:gd name="T4" fmla="*/ 86 w 136"/>
                <a:gd name="T5" fmla="*/ 18 h 46"/>
                <a:gd name="T6" fmla="*/ 63 w 136"/>
                <a:gd name="T7" fmla="*/ 23 h 46"/>
                <a:gd name="T8" fmla="*/ 53 w 136"/>
                <a:gd name="T9" fmla="*/ 29 h 46"/>
                <a:gd name="T10" fmla="*/ 41 w 136"/>
                <a:gd name="T11" fmla="*/ 36 h 46"/>
                <a:gd name="T12" fmla="*/ 40 w 136"/>
                <a:gd name="T13" fmla="*/ 36 h 46"/>
                <a:gd name="T14" fmla="*/ 33 w 136"/>
                <a:gd name="T15" fmla="*/ 34 h 46"/>
                <a:gd name="T16" fmla="*/ 26 w 136"/>
                <a:gd name="T17" fmla="*/ 32 h 46"/>
                <a:gd name="T18" fmla="*/ 25 w 136"/>
                <a:gd name="T19" fmla="*/ 32 h 46"/>
                <a:gd name="T20" fmla="*/ 19 w 136"/>
                <a:gd name="T21" fmla="*/ 33 h 46"/>
                <a:gd name="T22" fmla="*/ 1 w 136"/>
                <a:gd name="T23" fmla="*/ 42 h 46"/>
                <a:gd name="T24" fmla="*/ 2 w 136"/>
                <a:gd name="T25" fmla="*/ 46 h 46"/>
                <a:gd name="T26" fmla="*/ 3 w 136"/>
                <a:gd name="T27" fmla="*/ 46 h 46"/>
                <a:gd name="T28" fmla="*/ 5 w 136"/>
                <a:gd name="T29" fmla="*/ 45 h 46"/>
                <a:gd name="T30" fmla="*/ 19 w 136"/>
                <a:gd name="T31" fmla="*/ 39 h 46"/>
                <a:gd name="T32" fmla="*/ 26 w 136"/>
                <a:gd name="T33" fmla="*/ 38 h 46"/>
                <a:gd name="T34" fmla="*/ 26 w 136"/>
                <a:gd name="T35" fmla="*/ 38 h 46"/>
                <a:gd name="T36" fmla="*/ 31 w 136"/>
                <a:gd name="T37" fmla="*/ 39 h 46"/>
                <a:gd name="T38" fmla="*/ 40 w 136"/>
                <a:gd name="T39" fmla="*/ 41 h 46"/>
                <a:gd name="T40" fmla="*/ 42 w 136"/>
                <a:gd name="T41" fmla="*/ 41 h 46"/>
                <a:gd name="T42" fmla="*/ 56 w 136"/>
                <a:gd name="T43" fmla="*/ 33 h 46"/>
                <a:gd name="T44" fmla="*/ 64 w 136"/>
                <a:gd name="T45" fmla="*/ 28 h 46"/>
                <a:gd name="T46" fmla="*/ 87 w 136"/>
                <a:gd name="T47" fmla="*/ 23 h 46"/>
                <a:gd name="T48" fmla="*/ 134 w 136"/>
                <a:gd name="T49" fmla="*/ 5 h 46"/>
                <a:gd name="T50" fmla="*/ 135 w 136"/>
                <a:gd name="T51" fmla="*/ 1 h 46"/>
                <a:gd name="T52" fmla="*/ 133 w 136"/>
                <a:gd name="T5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6" h="46">
                  <a:moveTo>
                    <a:pt x="133" y="0"/>
                  </a:moveTo>
                  <a:cubicBezTo>
                    <a:pt x="132" y="0"/>
                    <a:pt x="131" y="0"/>
                    <a:pt x="131" y="1"/>
                  </a:cubicBezTo>
                  <a:cubicBezTo>
                    <a:pt x="118" y="12"/>
                    <a:pt x="101" y="15"/>
                    <a:pt x="86" y="18"/>
                  </a:cubicBezTo>
                  <a:cubicBezTo>
                    <a:pt x="78" y="19"/>
                    <a:pt x="70" y="20"/>
                    <a:pt x="63" y="23"/>
                  </a:cubicBezTo>
                  <a:cubicBezTo>
                    <a:pt x="59" y="24"/>
                    <a:pt x="56" y="27"/>
                    <a:pt x="53" y="29"/>
                  </a:cubicBezTo>
                  <a:cubicBezTo>
                    <a:pt x="49" y="32"/>
                    <a:pt x="46" y="35"/>
                    <a:pt x="41" y="36"/>
                  </a:cubicBezTo>
                  <a:cubicBezTo>
                    <a:pt x="41" y="36"/>
                    <a:pt x="41" y="36"/>
                    <a:pt x="40" y="36"/>
                  </a:cubicBezTo>
                  <a:cubicBezTo>
                    <a:pt x="38" y="36"/>
                    <a:pt x="36" y="35"/>
                    <a:pt x="33" y="34"/>
                  </a:cubicBezTo>
                  <a:cubicBezTo>
                    <a:pt x="31" y="33"/>
                    <a:pt x="28" y="32"/>
                    <a:pt x="26" y="32"/>
                  </a:cubicBezTo>
                  <a:cubicBezTo>
                    <a:pt x="26" y="32"/>
                    <a:pt x="25" y="32"/>
                    <a:pt x="25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2" y="34"/>
                    <a:pt x="5" y="35"/>
                    <a:pt x="1" y="42"/>
                  </a:cubicBezTo>
                  <a:cubicBezTo>
                    <a:pt x="0" y="43"/>
                    <a:pt x="0" y="45"/>
                    <a:pt x="2" y="46"/>
                  </a:cubicBezTo>
                  <a:cubicBezTo>
                    <a:pt x="2" y="46"/>
                    <a:pt x="2" y="46"/>
                    <a:pt x="3" y="46"/>
                  </a:cubicBezTo>
                  <a:cubicBezTo>
                    <a:pt x="4" y="46"/>
                    <a:pt x="5" y="46"/>
                    <a:pt x="5" y="45"/>
                  </a:cubicBezTo>
                  <a:cubicBezTo>
                    <a:pt x="8" y="40"/>
                    <a:pt x="13" y="40"/>
                    <a:pt x="19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30" y="38"/>
                    <a:pt x="31" y="39"/>
                  </a:cubicBezTo>
                  <a:cubicBezTo>
                    <a:pt x="34" y="40"/>
                    <a:pt x="37" y="41"/>
                    <a:pt x="40" y="41"/>
                  </a:cubicBezTo>
                  <a:cubicBezTo>
                    <a:pt x="41" y="41"/>
                    <a:pt x="42" y="41"/>
                    <a:pt x="42" y="41"/>
                  </a:cubicBezTo>
                  <a:cubicBezTo>
                    <a:pt x="48" y="40"/>
                    <a:pt x="53" y="36"/>
                    <a:pt x="56" y="33"/>
                  </a:cubicBezTo>
                  <a:cubicBezTo>
                    <a:pt x="59" y="31"/>
                    <a:pt x="62" y="29"/>
                    <a:pt x="64" y="28"/>
                  </a:cubicBezTo>
                  <a:cubicBezTo>
                    <a:pt x="71" y="26"/>
                    <a:pt x="79" y="24"/>
                    <a:pt x="87" y="23"/>
                  </a:cubicBezTo>
                  <a:cubicBezTo>
                    <a:pt x="103" y="20"/>
                    <a:pt x="120" y="17"/>
                    <a:pt x="134" y="5"/>
                  </a:cubicBezTo>
                  <a:cubicBezTo>
                    <a:pt x="135" y="4"/>
                    <a:pt x="136" y="2"/>
                    <a:pt x="135" y="1"/>
                  </a:cubicBezTo>
                  <a:cubicBezTo>
                    <a:pt x="134" y="0"/>
                    <a:pt x="133" y="0"/>
                    <a:pt x="13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489"/>
            <p:cNvSpPr>
              <a:spLocks noChangeArrowheads="1"/>
            </p:cNvSpPr>
            <p:nvPr/>
          </p:nvSpPr>
          <p:spPr bwMode="auto">
            <a:xfrm>
              <a:off x="1491029" y="2343734"/>
              <a:ext cx="314719" cy="111310"/>
            </a:xfrm>
            <a:custGeom>
              <a:avLst/>
              <a:gdLst>
                <a:gd name="T0" fmla="*/ 128 w 131"/>
                <a:gd name="T1" fmla="*/ 0 h 48"/>
                <a:gd name="T2" fmla="*/ 127 w 131"/>
                <a:gd name="T3" fmla="*/ 0 h 48"/>
                <a:gd name="T4" fmla="*/ 113 w 131"/>
                <a:gd name="T5" fmla="*/ 7 h 48"/>
                <a:gd name="T6" fmla="*/ 96 w 131"/>
                <a:gd name="T7" fmla="*/ 16 h 48"/>
                <a:gd name="T8" fmla="*/ 95 w 131"/>
                <a:gd name="T9" fmla="*/ 16 h 48"/>
                <a:gd name="T10" fmla="*/ 89 w 131"/>
                <a:gd name="T11" fmla="*/ 13 h 48"/>
                <a:gd name="T12" fmla="*/ 81 w 131"/>
                <a:gd name="T13" fmla="*/ 10 h 48"/>
                <a:gd name="T14" fmla="*/ 79 w 131"/>
                <a:gd name="T15" fmla="*/ 11 h 48"/>
                <a:gd name="T16" fmla="*/ 68 w 131"/>
                <a:gd name="T17" fmla="*/ 20 h 48"/>
                <a:gd name="T18" fmla="*/ 63 w 131"/>
                <a:gd name="T19" fmla="*/ 25 h 48"/>
                <a:gd name="T20" fmla="*/ 45 w 131"/>
                <a:gd name="T21" fmla="*/ 31 h 48"/>
                <a:gd name="T22" fmla="*/ 40 w 131"/>
                <a:gd name="T23" fmla="*/ 31 h 48"/>
                <a:gd name="T24" fmla="*/ 34 w 131"/>
                <a:gd name="T25" fmla="*/ 30 h 48"/>
                <a:gd name="T26" fmla="*/ 24 w 131"/>
                <a:gd name="T27" fmla="*/ 31 h 48"/>
                <a:gd name="T28" fmla="*/ 18 w 131"/>
                <a:gd name="T29" fmla="*/ 32 h 48"/>
                <a:gd name="T30" fmla="*/ 1 w 131"/>
                <a:gd name="T31" fmla="*/ 45 h 48"/>
                <a:gd name="T32" fmla="*/ 3 w 131"/>
                <a:gd name="T33" fmla="*/ 48 h 48"/>
                <a:gd name="T34" fmla="*/ 3 w 131"/>
                <a:gd name="T35" fmla="*/ 48 h 48"/>
                <a:gd name="T36" fmla="*/ 6 w 131"/>
                <a:gd name="T37" fmla="*/ 46 h 48"/>
                <a:gd name="T38" fmla="*/ 18 w 131"/>
                <a:gd name="T39" fmla="*/ 37 h 48"/>
                <a:gd name="T40" fmla="*/ 24 w 131"/>
                <a:gd name="T41" fmla="*/ 36 h 48"/>
                <a:gd name="T42" fmla="*/ 34 w 131"/>
                <a:gd name="T43" fmla="*/ 36 h 48"/>
                <a:gd name="T44" fmla="*/ 40 w 131"/>
                <a:gd name="T45" fmla="*/ 36 h 48"/>
                <a:gd name="T46" fmla="*/ 45 w 131"/>
                <a:gd name="T47" fmla="*/ 36 h 48"/>
                <a:gd name="T48" fmla="*/ 65 w 131"/>
                <a:gd name="T49" fmla="*/ 30 h 48"/>
                <a:gd name="T50" fmla="*/ 72 w 131"/>
                <a:gd name="T51" fmla="*/ 23 h 48"/>
                <a:gd name="T52" fmla="*/ 80 w 131"/>
                <a:gd name="T53" fmla="*/ 16 h 48"/>
                <a:gd name="T54" fmla="*/ 81 w 131"/>
                <a:gd name="T55" fmla="*/ 16 h 48"/>
                <a:gd name="T56" fmla="*/ 87 w 131"/>
                <a:gd name="T57" fmla="*/ 18 h 48"/>
                <a:gd name="T58" fmla="*/ 95 w 131"/>
                <a:gd name="T59" fmla="*/ 21 h 48"/>
                <a:gd name="T60" fmla="*/ 97 w 131"/>
                <a:gd name="T61" fmla="*/ 21 h 48"/>
                <a:gd name="T62" fmla="*/ 116 w 131"/>
                <a:gd name="T63" fmla="*/ 12 h 48"/>
                <a:gd name="T64" fmla="*/ 129 w 131"/>
                <a:gd name="T65" fmla="*/ 5 h 48"/>
                <a:gd name="T66" fmla="*/ 130 w 131"/>
                <a:gd name="T67" fmla="*/ 2 h 48"/>
                <a:gd name="T68" fmla="*/ 128 w 131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" h="48"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2" y="2"/>
                    <a:pt x="117" y="5"/>
                    <a:pt x="113" y="7"/>
                  </a:cubicBezTo>
                  <a:cubicBezTo>
                    <a:pt x="107" y="11"/>
                    <a:pt x="102" y="14"/>
                    <a:pt x="96" y="16"/>
                  </a:cubicBezTo>
                  <a:cubicBezTo>
                    <a:pt x="96" y="16"/>
                    <a:pt x="96" y="16"/>
                    <a:pt x="95" y="16"/>
                  </a:cubicBezTo>
                  <a:cubicBezTo>
                    <a:pt x="94" y="16"/>
                    <a:pt x="92" y="14"/>
                    <a:pt x="89" y="13"/>
                  </a:cubicBezTo>
                  <a:cubicBezTo>
                    <a:pt x="87" y="12"/>
                    <a:pt x="84" y="10"/>
                    <a:pt x="81" y="10"/>
                  </a:cubicBezTo>
                  <a:cubicBezTo>
                    <a:pt x="80" y="10"/>
                    <a:pt x="79" y="10"/>
                    <a:pt x="79" y="11"/>
                  </a:cubicBezTo>
                  <a:cubicBezTo>
                    <a:pt x="73" y="13"/>
                    <a:pt x="70" y="16"/>
                    <a:pt x="68" y="20"/>
                  </a:cubicBezTo>
                  <a:cubicBezTo>
                    <a:pt x="66" y="22"/>
                    <a:pt x="65" y="24"/>
                    <a:pt x="63" y="25"/>
                  </a:cubicBezTo>
                  <a:cubicBezTo>
                    <a:pt x="55" y="30"/>
                    <a:pt x="50" y="31"/>
                    <a:pt x="45" y="31"/>
                  </a:cubicBezTo>
                  <a:cubicBezTo>
                    <a:pt x="43" y="31"/>
                    <a:pt x="42" y="31"/>
                    <a:pt x="40" y="31"/>
                  </a:cubicBezTo>
                  <a:cubicBezTo>
                    <a:pt x="38" y="30"/>
                    <a:pt x="36" y="30"/>
                    <a:pt x="34" y="30"/>
                  </a:cubicBezTo>
                  <a:cubicBezTo>
                    <a:pt x="31" y="30"/>
                    <a:pt x="28" y="30"/>
                    <a:pt x="24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0" y="32"/>
                    <a:pt x="4" y="32"/>
                    <a:pt x="1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5" y="48"/>
                    <a:pt x="6" y="46"/>
                  </a:cubicBezTo>
                  <a:cubicBezTo>
                    <a:pt x="8" y="38"/>
                    <a:pt x="11" y="37"/>
                    <a:pt x="18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8" y="36"/>
                    <a:pt x="31" y="36"/>
                    <a:pt x="34" y="36"/>
                  </a:cubicBezTo>
                  <a:cubicBezTo>
                    <a:pt x="36" y="36"/>
                    <a:pt x="38" y="36"/>
                    <a:pt x="40" y="36"/>
                  </a:cubicBezTo>
                  <a:cubicBezTo>
                    <a:pt x="41" y="36"/>
                    <a:pt x="43" y="36"/>
                    <a:pt x="45" y="36"/>
                  </a:cubicBezTo>
                  <a:cubicBezTo>
                    <a:pt x="50" y="36"/>
                    <a:pt x="56" y="35"/>
                    <a:pt x="65" y="30"/>
                  </a:cubicBezTo>
                  <a:cubicBezTo>
                    <a:pt x="69" y="28"/>
                    <a:pt x="71" y="25"/>
                    <a:pt x="72" y="23"/>
                  </a:cubicBezTo>
                  <a:cubicBezTo>
                    <a:pt x="75" y="20"/>
                    <a:pt x="76" y="17"/>
                    <a:pt x="80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3" y="16"/>
                    <a:pt x="85" y="17"/>
                    <a:pt x="87" y="18"/>
                  </a:cubicBezTo>
                  <a:cubicBezTo>
                    <a:pt x="89" y="19"/>
                    <a:pt x="92" y="21"/>
                    <a:pt x="95" y="21"/>
                  </a:cubicBezTo>
                  <a:cubicBezTo>
                    <a:pt x="96" y="21"/>
                    <a:pt x="97" y="21"/>
                    <a:pt x="97" y="21"/>
                  </a:cubicBezTo>
                  <a:cubicBezTo>
                    <a:pt x="104" y="19"/>
                    <a:pt x="110" y="16"/>
                    <a:pt x="116" y="12"/>
                  </a:cubicBezTo>
                  <a:cubicBezTo>
                    <a:pt x="120" y="9"/>
                    <a:pt x="124" y="7"/>
                    <a:pt x="129" y="5"/>
                  </a:cubicBezTo>
                  <a:cubicBezTo>
                    <a:pt x="130" y="5"/>
                    <a:pt x="131" y="3"/>
                    <a:pt x="130" y="2"/>
                  </a:cubicBezTo>
                  <a:cubicBezTo>
                    <a:pt x="130" y="1"/>
                    <a:pt x="129" y="0"/>
                    <a:pt x="128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490"/>
            <p:cNvSpPr>
              <a:spLocks noChangeArrowheads="1"/>
            </p:cNvSpPr>
            <p:nvPr/>
          </p:nvSpPr>
          <p:spPr bwMode="auto">
            <a:xfrm>
              <a:off x="1667167" y="1941017"/>
              <a:ext cx="62167" cy="113812"/>
            </a:xfrm>
            <a:custGeom>
              <a:avLst/>
              <a:gdLst>
                <a:gd name="T0" fmla="*/ 9 w 26"/>
                <a:gd name="T1" fmla="*/ 0 h 49"/>
                <a:gd name="T2" fmla="*/ 0 w 26"/>
                <a:gd name="T3" fmla="*/ 1 h 49"/>
                <a:gd name="T4" fmla="*/ 5 w 26"/>
                <a:gd name="T5" fmla="*/ 25 h 49"/>
                <a:gd name="T6" fmla="*/ 11 w 26"/>
                <a:gd name="T7" fmla="*/ 49 h 49"/>
                <a:gd name="T8" fmla="*/ 12 w 26"/>
                <a:gd name="T9" fmla="*/ 49 h 49"/>
                <a:gd name="T10" fmla="*/ 13 w 26"/>
                <a:gd name="T11" fmla="*/ 49 h 49"/>
                <a:gd name="T12" fmla="*/ 26 w 26"/>
                <a:gd name="T13" fmla="*/ 46 h 49"/>
                <a:gd name="T14" fmla="*/ 22 w 26"/>
                <a:gd name="T15" fmla="*/ 9 h 49"/>
                <a:gd name="T16" fmla="*/ 21 w 26"/>
                <a:gd name="T17" fmla="*/ 1 h 49"/>
                <a:gd name="T18" fmla="*/ 9 w 26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9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1" y="8"/>
                    <a:pt x="3" y="16"/>
                    <a:pt x="5" y="25"/>
                  </a:cubicBezTo>
                  <a:cubicBezTo>
                    <a:pt x="8" y="33"/>
                    <a:pt x="10" y="41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14" y="49"/>
                    <a:pt x="20" y="48"/>
                    <a:pt x="26" y="46"/>
                  </a:cubicBezTo>
                  <a:cubicBezTo>
                    <a:pt x="23" y="34"/>
                    <a:pt x="22" y="22"/>
                    <a:pt x="22" y="9"/>
                  </a:cubicBezTo>
                  <a:cubicBezTo>
                    <a:pt x="22" y="9"/>
                    <a:pt x="21" y="4"/>
                    <a:pt x="21" y="1"/>
                  </a:cubicBezTo>
                  <a:cubicBezTo>
                    <a:pt x="17" y="1"/>
                    <a:pt x="13" y="0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491"/>
            <p:cNvSpPr>
              <a:spLocks noEditPoints="1" noChangeArrowheads="1"/>
            </p:cNvSpPr>
            <p:nvPr/>
          </p:nvSpPr>
          <p:spPr bwMode="auto">
            <a:xfrm>
              <a:off x="1651626" y="1929761"/>
              <a:ext cx="91955" cy="136324"/>
            </a:xfrm>
            <a:custGeom>
              <a:avLst/>
              <a:gdLst>
                <a:gd name="T0" fmla="*/ 17 w 38"/>
                <a:gd name="T1" fmla="*/ 54 h 59"/>
                <a:gd name="T2" fmla="*/ 11 w 38"/>
                <a:gd name="T3" fmla="*/ 30 h 59"/>
                <a:gd name="T4" fmla="*/ 6 w 38"/>
                <a:gd name="T5" fmla="*/ 6 h 59"/>
                <a:gd name="T6" fmla="*/ 15 w 38"/>
                <a:gd name="T7" fmla="*/ 5 h 59"/>
                <a:gd name="T8" fmla="*/ 27 w 38"/>
                <a:gd name="T9" fmla="*/ 6 h 59"/>
                <a:gd name="T10" fmla="*/ 28 w 38"/>
                <a:gd name="T11" fmla="*/ 14 h 59"/>
                <a:gd name="T12" fmla="*/ 32 w 38"/>
                <a:gd name="T13" fmla="*/ 51 h 59"/>
                <a:gd name="T14" fmla="*/ 19 w 38"/>
                <a:gd name="T15" fmla="*/ 54 h 59"/>
                <a:gd name="T16" fmla="*/ 18 w 38"/>
                <a:gd name="T17" fmla="*/ 54 h 59"/>
                <a:gd name="T18" fmla="*/ 17 w 38"/>
                <a:gd name="T19" fmla="*/ 54 h 59"/>
                <a:gd name="T20" fmla="*/ 15 w 38"/>
                <a:gd name="T21" fmla="*/ 0 h 59"/>
                <a:gd name="T22" fmla="*/ 2 w 38"/>
                <a:gd name="T23" fmla="*/ 0 h 59"/>
                <a:gd name="T24" fmla="*/ 1 w 38"/>
                <a:gd name="T25" fmla="*/ 1 h 59"/>
                <a:gd name="T26" fmla="*/ 0 w 38"/>
                <a:gd name="T27" fmla="*/ 3 h 59"/>
                <a:gd name="T28" fmla="*/ 6 w 38"/>
                <a:gd name="T29" fmla="*/ 31 h 59"/>
                <a:gd name="T30" fmla="*/ 8 w 38"/>
                <a:gd name="T31" fmla="*/ 37 h 59"/>
                <a:gd name="T32" fmla="*/ 9 w 38"/>
                <a:gd name="T33" fmla="*/ 42 h 59"/>
                <a:gd name="T34" fmla="*/ 12 w 38"/>
                <a:gd name="T35" fmla="*/ 57 h 59"/>
                <a:gd name="T36" fmla="*/ 15 w 38"/>
                <a:gd name="T37" fmla="*/ 59 h 59"/>
                <a:gd name="T38" fmla="*/ 15 w 38"/>
                <a:gd name="T39" fmla="*/ 59 h 59"/>
                <a:gd name="T40" fmla="*/ 16 w 38"/>
                <a:gd name="T41" fmla="*/ 58 h 59"/>
                <a:gd name="T42" fmla="*/ 19 w 38"/>
                <a:gd name="T43" fmla="*/ 59 h 59"/>
                <a:gd name="T44" fmla="*/ 36 w 38"/>
                <a:gd name="T45" fmla="*/ 56 h 59"/>
                <a:gd name="T46" fmla="*/ 38 w 38"/>
                <a:gd name="T47" fmla="*/ 52 h 59"/>
                <a:gd name="T48" fmla="*/ 34 w 38"/>
                <a:gd name="T49" fmla="*/ 36 h 59"/>
                <a:gd name="T50" fmla="*/ 34 w 38"/>
                <a:gd name="T51" fmla="*/ 31 h 59"/>
                <a:gd name="T52" fmla="*/ 33 w 38"/>
                <a:gd name="T53" fmla="*/ 13 h 59"/>
                <a:gd name="T54" fmla="*/ 33 w 38"/>
                <a:gd name="T55" fmla="*/ 3 h 59"/>
                <a:gd name="T56" fmla="*/ 30 w 38"/>
                <a:gd name="T57" fmla="*/ 0 h 59"/>
                <a:gd name="T58" fmla="*/ 15 w 38"/>
                <a:gd name="T5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59">
                  <a:moveTo>
                    <a:pt x="17" y="54"/>
                  </a:moveTo>
                  <a:cubicBezTo>
                    <a:pt x="16" y="46"/>
                    <a:pt x="14" y="38"/>
                    <a:pt x="11" y="30"/>
                  </a:cubicBezTo>
                  <a:cubicBezTo>
                    <a:pt x="9" y="21"/>
                    <a:pt x="7" y="13"/>
                    <a:pt x="6" y="6"/>
                  </a:cubicBezTo>
                  <a:cubicBezTo>
                    <a:pt x="9" y="5"/>
                    <a:pt x="12" y="5"/>
                    <a:pt x="15" y="5"/>
                  </a:cubicBezTo>
                  <a:cubicBezTo>
                    <a:pt x="19" y="5"/>
                    <a:pt x="23" y="6"/>
                    <a:pt x="27" y="6"/>
                  </a:cubicBezTo>
                  <a:cubicBezTo>
                    <a:pt x="27" y="9"/>
                    <a:pt x="28" y="14"/>
                    <a:pt x="28" y="14"/>
                  </a:cubicBezTo>
                  <a:cubicBezTo>
                    <a:pt x="28" y="27"/>
                    <a:pt x="29" y="39"/>
                    <a:pt x="32" y="51"/>
                  </a:cubicBezTo>
                  <a:cubicBezTo>
                    <a:pt x="26" y="53"/>
                    <a:pt x="20" y="54"/>
                    <a:pt x="19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7" y="54"/>
                    <a:pt x="17" y="54"/>
                  </a:cubicBezTo>
                  <a:moveTo>
                    <a:pt x="15" y="0"/>
                  </a:moveTo>
                  <a:cubicBezTo>
                    <a:pt x="11" y="0"/>
                    <a:pt x="6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12"/>
                    <a:pt x="4" y="22"/>
                    <a:pt x="6" y="31"/>
                  </a:cubicBezTo>
                  <a:cubicBezTo>
                    <a:pt x="7" y="33"/>
                    <a:pt x="7" y="35"/>
                    <a:pt x="8" y="37"/>
                  </a:cubicBezTo>
                  <a:cubicBezTo>
                    <a:pt x="8" y="38"/>
                    <a:pt x="9" y="40"/>
                    <a:pt x="9" y="42"/>
                  </a:cubicBezTo>
                  <a:cubicBezTo>
                    <a:pt x="10" y="47"/>
                    <a:pt x="12" y="52"/>
                    <a:pt x="12" y="57"/>
                  </a:cubicBezTo>
                  <a:cubicBezTo>
                    <a:pt x="13" y="58"/>
                    <a:pt x="14" y="59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4" y="59"/>
                    <a:pt x="32" y="57"/>
                    <a:pt x="36" y="56"/>
                  </a:cubicBezTo>
                  <a:cubicBezTo>
                    <a:pt x="37" y="55"/>
                    <a:pt x="38" y="54"/>
                    <a:pt x="38" y="52"/>
                  </a:cubicBezTo>
                  <a:cubicBezTo>
                    <a:pt x="36" y="47"/>
                    <a:pt x="35" y="42"/>
                    <a:pt x="34" y="36"/>
                  </a:cubicBezTo>
                  <a:cubicBezTo>
                    <a:pt x="34" y="34"/>
                    <a:pt x="34" y="32"/>
                    <a:pt x="34" y="31"/>
                  </a:cubicBezTo>
                  <a:cubicBezTo>
                    <a:pt x="33" y="25"/>
                    <a:pt x="33" y="19"/>
                    <a:pt x="33" y="1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5" y="0"/>
                    <a:pt x="20" y="0"/>
                    <a:pt x="15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492"/>
            <p:cNvSpPr>
              <a:spLocks noChangeArrowheads="1"/>
            </p:cNvSpPr>
            <p:nvPr/>
          </p:nvSpPr>
          <p:spPr bwMode="auto">
            <a:xfrm>
              <a:off x="2068659" y="1769675"/>
              <a:ext cx="365228" cy="380204"/>
            </a:xfrm>
            <a:custGeom>
              <a:avLst/>
              <a:gdLst>
                <a:gd name="T0" fmla="*/ 27 w 152"/>
                <a:gd name="T1" fmla="*/ 0 h 164"/>
                <a:gd name="T2" fmla="*/ 25 w 152"/>
                <a:gd name="T3" fmla="*/ 2 h 164"/>
                <a:gd name="T4" fmla="*/ 15 w 152"/>
                <a:gd name="T5" fmla="*/ 52 h 164"/>
                <a:gd name="T6" fmla="*/ 0 w 152"/>
                <a:gd name="T7" fmla="*/ 152 h 164"/>
                <a:gd name="T8" fmla="*/ 0 w 152"/>
                <a:gd name="T9" fmla="*/ 154 h 164"/>
                <a:gd name="T10" fmla="*/ 2 w 152"/>
                <a:gd name="T11" fmla="*/ 155 h 164"/>
                <a:gd name="T12" fmla="*/ 45 w 152"/>
                <a:gd name="T13" fmla="*/ 159 h 164"/>
                <a:gd name="T14" fmla="*/ 101 w 152"/>
                <a:gd name="T15" fmla="*/ 164 h 164"/>
                <a:gd name="T16" fmla="*/ 124 w 152"/>
                <a:gd name="T17" fmla="*/ 162 h 164"/>
                <a:gd name="T18" fmla="*/ 126 w 152"/>
                <a:gd name="T19" fmla="*/ 160 h 164"/>
                <a:gd name="T20" fmla="*/ 149 w 152"/>
                <a:gd name="T21" fmla="*/ 11 h 164"/>
                <a:gd name="T22" fmla="*/ 147 w 152"/>
                <a:gd name="T23" fmla="*/ 10 h 164"/>
                <a:gd name="T24" fmla="*/ 97 w 152"/>
                <a:gd name="T25" fmla="*/ 6 h 164"/>
                <a:gd name="T26" fmla="*/ 96 w 152"/>
                <a:gd name="T27" fmla="*/ 6 h 164"/>
                <a:gd name="T28" fmla="*/ 97 w 152"/>
                <a:gd name="T29" fmla="*/ 12 h 164"/>
                <a:gd name="T30" fmla="*/ 144 w 152"/>
                <a:gd name="T31" fmla="*/ 15 h 164"/>
                <a:gd name="T32" fmla="*/ 121 w 152"/>
                <a:gd name="T33" fmla="*/ 157 h 164"/>
                <a:gd name="T34" fmla="*/ 101 w 152"/>
                <a:gd name="T35" fmla="*/ 158 h 164"/>
                <a:gd name="T36" fmla="*/ 46 w 152"/>
                <a:gd name="T37" fmla="*/ 154 h 164"/>
                <a:gd name="T38" fmla="*/ 5 w 152"/>
                <a:gd name="T39" fmla="*/ 150 h 164"/>
                <a:gd name="T40" fmla="*/ 21 w 152"/>
                <a:gd name="T41" fmla="*/ 53 h 164"/>
                <a:gd name="T42" fmla="*/ 30 w 152"/>
                <a:gd name="T43" fmla="*/ 3 h 164"/>
                <a:gd name="T44" fmla="*/ 32 w 152"/>
                <a:gd name="T45" fmla="*/ 5 h 164"/>
                <a:gd name="T46" fmla="*/ 76 w 152"/>
                <a:gd name="T47" fmla="*/ 11 h 164"/>
                <a:gd name="T48" fmla="*/ 75 w 152"/>
                <a:gd name="T49" fmla="*/ 6 h 164"/>
                <a:gd name="T50" fmla="*/ 33 w 152"/>
                <a:gd name="T51" fmla="*/ 0 h 164"/>
                <a:gd name="T52" fmla="*/ 33 w 152"/>
                <a:gd name="T53" fmla="*/ 0 h 164"/>
                <a:gd name="T54" fmla="*/ 30 w 152"/>
                <a:gd name="T55" fmla="*/ 2 h 164"/>
                <a:gd name="T56" fmla="*/ 30 w 152"/>
                <a:gd name="T57" fmla="*/ 2 h 164"/>
                <a:gd name="T58" fmla="*/ 28 w 152"/>
                <a:gd name="T59" fmla="*/ 0 h 164"/>
                <a:gd name="T60" fmla="*/ 27 w 152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2" h="164">
                  <a:moveTo>
                    <a:pt x="27" y="0"/>
                  </a:moveTo>
                  <a:cubicBezTo>
                    <a:pt x="26" y="0"/>
                    <a:pt x="25" y="1"/>
                    <a:pt x="25" y="2"/>
                  </a:cubicBezTo>
                  <a:cubicBezTo>
                    <a:pt x="22" y="18"/>
                    <a:pt x="19" y="35"/>
                    <a:pt x="15" y="52"/>
                  </a:cubicBezTo>
                  <a:cubicBezTo>
                    <a:pt x="9" y="85"/>
                    <a:pt x="2" y="120"/>
                    <a:pt x="0" y="152"/>
                  </a:cubicBezTo>
                  <a:cubicBezTo>
                    <a:pt x="0" y="152"/>
                    <a:pt x="0" y="153"/>
                    <a:pt x="0" y="154"/>
                  </a:cubicBezTo>
                  <a:cubicBezTo>
                    <a:pt x="1" y="154"/>
                    <a:pt x="2" y="155"/>
                    <a:pt x="2" y="155"/>
                  </a:cubicBezTo>
                  <a:cubicBezTo>
                    <a:pt x="16" y="155"/>
                    <a:pt x="30" y="157"/>
                    <a:pt x="45" y="159"/>
                  </a:cubicBezTo>
                  <a:cubicBezTo>
                    <a:pt x="64" y="161"/>
                    <a:pt x="83" y="164"/>
                    <a:pt x="101" y="164"/>
                  </a:cubicBezTo>
                  <a:cubicBezTo>
                    <a:pt x="109" y="164"/>
                    <a:pt x="117" y="163"/>
                    <a:pt x="124" y="162"/>
                  </a:cubicBezTo>
                  <a:cubicBezTo>
                    <a:pt x="125" y="162"/>
                    <a:pt x="126" y="161"/>
                    <a:pt x="126" y="160"/>
                  </a:cubicBezTo>
                  <a:cubicBezTo>
                    <a:pt x="127" y="159"/>
                    <a:pt x="152" y="15"/>
                    <a:pt x="149" y="11"/>
                  </a:cubicBezTo>
                  <a:cubicBezTo>
                    <a:pt x="148" y="11"/>
                    <a:pt x="148" y="10"/>
                    <a:pt x="147" y="10"/>
                  </a:cubicBezTo>
                  <a:cubicBezTo>
                    <a:pt x="131" y="7"/>
                    <a:pt x="114" y="7"/>
                    <a:pt x="97" y="6"/>
                  </a:cubicBezTo>
                  <a:cubicBezTo>
                    <a:pt x="97" y="6"/>
                    <a:pt x="97" y="6"/>
                    <a:pt x="96" y="6"/>
                  </a:cubicBezTo>
                  <a:cubicBezTo>
                    <a:pt x="97" y="8"/>
                    <a:pt x="97" y="10"/>
                    <a:pt x="97" y="12"/>
                  </a:cubicBezTo>
                  <a:cubicBezTo>
                    <a:pt x="113" y="12"/>
                    <a:pt x="129" y="13"/>
                    <a:pt x="144" y="15"/>
                  </a:cubicBezTo>
                  <a:cubicBezTo>
                    <a:pt x="143" y="30"/>
                    <a:pt x="124" y="141"/>
                    <a:pt x="121" y="157"/>
                  </a:cubicBezTo>
                  <a:cubicBezTo>
                    <a:pt x="115" y="158"/>
                    <a:pt x="108" y="158"/>
                    <a:pt x="101" y="158"/>
                  </a:cubicBezTo>
                  <a:cubicBezTo>
                    <a:pt x="83" y="158"/>
                    <a:pt x="64" y="156"/>
                    <a:pt x="46" y="154"/>
                  </a:cubicBezTo>
                  <a:cubicBezTo>
                    <a:pt x="32" y="152"/>
                    <a:pt x="18" y="150"/>
                    <a:pt x="5" y="150"/>
                  </a:cubicBezTo>
                  <a:cubicBezTo>
                    <a:pt x="8" y="118"/>
                    <a:pt x="14" y="85"/>
                    <a:pt x="21" y="53"/>
                  </a:cubicBezTo>
                  <a:cubicBezTo>
                    <a:pt x="24" y="36"/>
                    <a:pt x="27" y="19"/>
                    <a:pt x="30" y="3"/>
                  </a:cubicBezTo>
                  <a:cubicBezTo>
                    <a:pt x="30" y="4"/>
                    <a:pt x="31" y="5"/>
                    <a:pt x="32" y="5"/>
                  </a:cubicBezTo>
                  <a:cubicBezTo>
                    <a:pt x="46" y="9"/>
                    <a:pt x="61" y="10"/>
                    <a:pt x="76" y="11"/>
                  </a:cubicBezTo>
                  <a:cubicBezTo>
                    <a:pt x="76" y="9"/>
                    <a:pt x="76" y="8"/>
                    <a:pt x="75" y="6"/>
                  </a:cubicBezTo>
                  <a:cubicBezTo>
                    <a:pt x="61" y="5"/>
                    <a:pt x="46" y="4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0"/>
                    <a:pt x="30" y="0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493"/>
            <p:cNvSpPr>
              <a:spLocks noChangeArrowheads="1"/>
            </p:cNvSpPr>
            <p:nvPr/>
          </p:nvSpPr>
          <p:spPr bwMode="auto">
            <a:xfrm>
              <a:off x="2259044" y="1724651"/>
              <a:ext cx="31083" cy="75040"/>
            </a:xfrm>
            <a:custGeom>
              <a:avLst/>
              <a:gdLst>
                <a:gd name="T0" fmla="*/ 7 w 13"/>
                <a:gd name="T1" fmla="*/ 0 h 32"/>
                <a:gd name="T2" fmla="*/ 0 w 13"/>
                <a:gd name="T3" fmla="*/ 1 h 32"/>
                <a:gd name="T4" fmla="*/ 1 w 13"/>
                <a:gd name="T5" fmla="*/ 14 h 32"/>
                <a:gd name="T6" fmla="*/ 2 w 13"/>
                <a:gd name="T7" fmla="*/ 31 h 32"/>
                <a:gd name="T8" fmla="*/ 2 w 13"/>
                <a:gd name="T9" fmla="*/ 32 h 32"/>
                <a:gd name="T10" fmla="*/ 7 w 13"/>
                <a:gd name="T11" fmla="*/ 32 h 32"/>
                <a:gd name="T12" fmla="*/ 7 w 13"/>
                <a:gd name="T13" fmla="*/ 32 h 32"/>
                <a:gd name="T14" fmla="*/ 8 w 13"/>
                <a:gd name="T15" fmla="*/ 32 h 32"/>
                <a:gd name="T16" fmla="*/ 13 w 13"/>
                <a:gd name="T17" fmla="*/ 32 h 32"/>
                <a:gd name="T18" fmla="*/ 12 w 13"/>
                <a:gd name="T19" fmla="*/ 16 h 32"/>
                <a:gd name="T20" fmla="*/ 13 w 13"/>
                <a:gd name="T21" fmla="*/ 1 h 32"/>
                <a:gd name="T22" fmla="*/ 7 w 13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32">
                  <a:moveTo>
                    <a:pt x="7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5"/>
                    <a:pt x="0" y="10"/>
                    <a:pt x="1" y="14"/>
                  </a:cubicBezTo>
                  <a:cubicBezTo>
                    <a:pt x="1" y="20"/>
                    <a:pt x="2" y="25"/>
                    <a:pt x="2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2"/>
                    <a:pt x="5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2" y="27"/>
                    <a:pt x="12" y="22"/>
                    <a:pt x="12" y="16"/>
                  </a:cubicBezTo>
                  <a:cubicBezTo>
                    <a:pt x="12" y="11"/>
                    <a:pt x="12" y="6"/>
                    <a:pt x="13" y="1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494"/>
            <p:cNvSpPr>
              <a:spLocks noEditPoints="1" noChangeArrowheads="1"/>
            </p:cNvSpPr>
            <p:nvPr/>
          </p:nvSpPr>
          <p:spPr bwMode="auto">
            <a:xfrm>
              <a:off x="2243502" y="1713395"/>
              <a:ext cx="63462" cy="100054"/>
            </a:xfrm>
            <a:custGeom>
              <a:avLst/>
              <a:gdLst>
                <a:gd name="T0" fmla="*/ 13 w 26"/>
                <a:gd name="T1" fmla="*/ 37 h 43"/>
                <a:gd name="T2" fmla="*/ 8 w 26"/>
                <a:gd name="T3" fmla="*/ 37 h 43"/>
                <a:gd name="T4" fmla="*/ 8 w 26"/>
                <a:gd name="T5" fmla="*/ 36 h 43"/>
                <a:gd name="T6" fmla="*/ 7 w 26"/>
                <a:gd name="T7" fmla="*/ 19 h 43"/>
                <a:gd name="T8" fmla="*/ 6 w 26"/>
                <a:gd name="T9" fmla="*/ 6 h 43"/>
                <a:gd name="T10" fmla="*/ 13 w 26"/>
                <a:gd name="T11" fmla="*/ 5 h 43"/>
                <a:gd name="T12" fmla="*/ 19 w 26"/>
                <a:gd name="T13" fmla="*/ 6 h 43"/>
                <a:gd name="T14" fmla="*/ 18 w 26"/>
                <a:gd name="T15" fmla="*/ 21 h 43"/>
                <a:gd name="T16" fmla="*/ 19 w 26"/>
                <a:gd name="T17" fmla="*/ 37 h 43"/>
                <a:gd name="T18" fmla="*/ 14 w 26"/>
                <a:gd name="T19" fmla="*/ 37 h 43"/>
                <a:gd name="T20" fmla="*/ 13 w 26"/>
                <a:gd name="T21" fmla="*/ 37 h 43"/>
                <a:gd name="T22" fmla="*/ 13 w 26"/>
                <a:gd name="T23" fmla="*/ 37 h 43"/>
                <a:gd name="T24" fmla="*/ 13 w 26"/>
                <a:gd name="T25" fmla="*/ 0 h 43"/>
                <a:gd name="T26" fmla="*/ 2 w 26"/>
                <a:gd name="T27" fmla="*/ 1 h 43"/>
                <a:gd name="T28" fmla="*/ 0 w 26"/>
                <a:gd name="T29" fmla="*/ 4 h 43"/>
                <a:gd name="T30" fmla="*/ 0 w 26"/>
                <a:gd name="T31" fmla="*/ 4 h 43"/>
                <a:gd name="T32" fmla="*/ 2 w 26"/>
                <a:gd name="T33" fmla="*/ 20 h 43"/>
                <a:gd name="T34" fmla="*/ 2 w 26"/>
                <a:gd name="T35" fmla="*/ 30 h 43"/>
                <a:gd name="T36" fmla="*/ 3 w 26"/>
                <a:gd name="T37" fmla="*/ 35 h 43"/>
                <a:gd name="T38" fmla="*/ 3 w 26"/>
                <a:gd name="T39" fmla="*/ 36 h 43"/>
                <a:gd name="T40" fmla="*/ 3 w 26"/>
                <a:gd name="T41" fmla="*/ 39 h 43"/>
                <a:gd name="T42" fmla="*/ 3 w 26"/>
                <a:gd name="T43" fmla="*/ 39 h 43"/>
                <a:gd name="T44" fmla="*/ 3 w 26"/>
                <a:gd name="T45" fmla="*/ 41 h 43"/>
                <a:gd name="T46" fmla="*/ 4 w 26"/>
                <a:gd name="T47" fmla="*/ 41 h 43"/>
                <a:gd name="T48" fmla="*/ 5 w 26"/>
                <a:gd name="T49" fmla="*/ 42 h 43"/>
                <a:gd name="T50" fmla="*/ 5 w 26"/>
                <a:gd name="T51" fmla="*/ 42 h 43"/>
                <a:gd name="T52" fmla="*/ 5 w 26"/>
                <a:gd name="T53" fmla="*/ 42 h 43"/>
                <a:gd name="T54" fmla="*/ 5 w 26"/>
                <a:gd name="T55" fmla="*/ 42 h 43"/>
                <a:gd name="T56" fmla="*/ 13 w 26"/>
                <a:gd name="T57" fmla="*/ 42 h 43"/>
                <a:gd name="T58" fmla="*/ 13 w 26"/>
                <a:gd name="T59" fmla="*/ 42 h 43"/>
                <a:gd name="T60" fmla="*/ 14 w 26"/>
                <a:gd name="T61" fmla="*/ 42 h 43"/>
                <a:gd name="T62" fmla="*/ 22 w 26"/>
                <a:gd name="T63" fmla="*/ 43 h 43"/>
                <a:gd name="T64" fmla="*/ 23 w 26"/>
                <a:gd name="T65" fmla="*/ 43 h 43"/>
                <a:gd name="T66" fmla="*/ 25 w 26"/>
                <a:gd name="T67" fmla="*/ 42 h 43"/>
                <a:gd name="T68" fmla="*/ 25 w 26"/>
                <a:gd name="T69" fmla="*/ 40 h 43"/>
                <a:gd name="T70" fmla="*/ 24 w 26"/>
                <a:gd name="T71" fmla="*/ 36 h 43"/>
                <a:gd name="T72" fmla="*/ 23 w 26"/>
                <a:gd name="T73" fmla="*/ 30 h 43"/>
                <a:gd name="T74" fmla="*/ 25 w 26"/>
                <a:gd name="T75" fmla="*/ 4 h 43"/>
                <a:gd name="T76" fmla="*/ 23 w 26"/>
                <a:gd name="T77" fmla="*/ 1 h 43"/>
                <a:gd name="T78" fmla="*/ 13 w 26"/>
                <a:gd name="T7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43">
                  <a:moveTo>
                    <a:pt x="13" y="37"/>
                  </a:moveTo>
                  <a:cubicBezTo>
                    <a:pt x="11" y="37"/>
                    <a:pt x="10" y="37"/>
                    <a:pt x="8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0"/>
                    <a:pt x="7" y="25"/>
                    <a:pt x="7" y="19"/>
                  </a:cubicBezTo>
                  <a:cubicBezTo>
                    <a:pt x="6" y="15"/>
                    <a:pt x="6" y="10"/>
                    <a:pt x="6" y="6"/>
                  </a:cubicBezTo>
                  <a:cubicBezTo>
                    <a:pt x="8" y="6"/>
                    <a:pt x="10" y="5"/>
                    <a:pt x="13" y="5"/>
                  </a:cubicBezTo>
                  <a:cubicBezTo>
                    <a:pt x="15" y="5"/>
                    <a:pt x="17" y="6"/>
                    <a:pt x="19" y="6"/>
                  </a:cubicBezTo>
                  <a:cubicBezTo>
                    <a:pt x="18" y="11"/>
                    <a:pt x="18" y="16"/>
                    <a:pt x="18" y="21"/>
                  </a:cubicBezTo>
                  <a:cubicBezTo>
                    <a:pt x="18" y="27"/>
                    <a:pt x="18" y="32"/>
                    <a:pt x="19" y="37"/>
                  </a:cubicBezTo>
                  <a:cubicBezTo>
                    <a:pt x="18" y="37"/>
                    <a:pt x="16" y="37"/>
                    <a:pt x="14" y="37"/>
                  </a:cubicBezTo>
                  <a:cubicBezTo>
                    <a:pt x="14" y="37"/>
                    <a:pt x="14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moveTo>
                    <a:pt x="13" y="0"/>
                  </a:moveTo>
                  <a:cubicBezTo>
                    <a:pt x="9" y="0"/>
                    <a:pt x="5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9"/>
                    <a:pt x="1" y="15"/>
                    <a:pt x="2" y="20"/>
                  </a:cubicBezTo>
                  <a:cubicBezTo>
                    <a:pt x="2" y="23"/>
                    <a:pt x="2" y="26"/>
                    <a:pt x="2" y="30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7"/>
                    <a:pt x="3" y="38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42"/>
                    <a:pt x="10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7" y="42"/>
                    <a:pt x="20" y="42"/>
                    <a:pt x="22" y="43"/>
                  </a:cubicBezTo>
                  <a:cubicBezTo>
                    <a:pt x="22" y="43"/>
                    <a:pt x="23" y="43"/>
                    <a:pt x="23" y="43"/>
                  </a:cubicBezTo>
                  <a:cubicBezTo>
                    <a:pt x="24" y="43"/>
                    <a:pt x="24" y="43"/>
                    <a:pt x="25" y="42"/>
                  </a:cubicBezTo>
                  <a:cubicBezTo>
                    <a:pt x="25" y="42"/>
                    <a:pt x="26" y="41"/>
                    <a:pt x="25" y="40"/>
                  </a:cubicBezTo>
                  <a:cubicBezTo>
                    <a:pt x="25" y="39"/>
                    <a:pt x="25" y="37"/>
                    <a:pt x="24" y="36"/>
                  </a:cubicBezTo>
                  <a:cubicBezTo>
                    <a:pt x="24" y="34"/>
                    <a:pt x="24" y="32"/>
                    <a:pt x="23" y="30"/>
                  </a:cubicBezTo>
                  <a:cubicBezTo>
                    <a:pt x="22" y="22"/>
                    <a:pt x="23" y="13"/>
                    <a:pt x="25" y="4"/>
                  </a:cubicBezTo>
                  <a:cubicBezTo>
                    <a:pt x="25" y="3"/>
                    <a:pt x="24" y="2"/>
                    <a:pt x="23" y="1"/>
                  </a:cubicBezTo>
                  <a:cubicBezTo>
                    <a:pt x="20" y="0"/>
                    <a:pt x="17" y="0"/>
                    <a:pt x="1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495"/>
            <p:cNvSpPr>
              <a:spLocks noChangeArrowheads="1"/>
            </p:cNvSpPr>
            <p:nvPr/>
          </p:nvSpPr>
          <p:spPr bwMode="auto">
            <a:xfrm>
              <a:off x="2141187" y="1837211"/>
              <a:ext cx="233125" cy="30016"/>
            </a:xfrm>
            <a:custGeom>
              <a:avLst/>
              <a:gdLst>
                <a:gd name="T0" fmla="*/ 16 w 97"/>
                <a:gd name="T1" fmla="*/ 0 h 13"/>
                <a:gd name="T2" fmla="*/ 1 w 97"/>
                <a:gd name="T3" fmla="*/ 4 h 13"/>
                <a:gd name="T4" fmla="*/ 0 w 97"/>
                <a:gd name="T5" fmla="*/ 8 h 13"/>
                <a:gd name="T6" fmla="*/ 3 w 97"/>
                <a:gd name="T7" fmla="*/ 9 h 13"/>
                <a:gd name="T8" fmla="*/ 4 w 97"/>
                <a:gd name="T9" fmla="*/ 8 h 13"/>
                <a:gd name="T10" fmla="*/ 16 w 97"/>
                <a:gd name="T11" fmla="*/ 5 h 13"/>
                <a:gd name="T12" fmla="*/ 37 w 97"/>
                <a:gd name="T13" fmla="*/ 9 h 13"/>
                <a:gd name="T14" fmla="*/ 51 w 97"/>
                <a:gd name="T15" fmla="*/ 11 h 13"/>
                <a:gd name="T16" fmla="*/ 54 w 97"/>
                <a:gd name="T17" fmla="*/ 12 h 13"/>
                <a:gd name="T18" fmla="*/ 74 w 97"/>
                <a:gd name="T19" fmla="*/ 11 h 13"/>
                <a:gd name="T20" fmla="*/ 76 w 97"/>
                <a:gd name="T21" fmla="*/ 11 h 13"/>
                <a:gd name="T22" fmla="*/ 82 w 97"/>
                <a:gd name="T23" fmla="*/ 12 h 13"/>
                <a:gd name="T24" fmla="*/ 87 w 97"/>
                <a:gd name="T25" fmla="*/ 13 h 13"/>
                <a:gd name="T26" fmla="*/ 96 w 97"/>
                <a:gd name="T27" fmla="*/ 5 h 13"/>
                <a:gd name="T28" fmla="*/ 95 w 97"/>
                <a:gd name="T29" fmla="*/ 1 h 13"/>
                <a:gd name="T30" fmla="*/ 94 w 97"/>
                <a:gd name="T31" fmla="*/ 1 h 13"/>
                <a:gd name="T32" fmla="*/ 92 w 97"/>
                <a:gd name="T33" fmla="*/ 2 h 13"/>
                <a:gd name="T34" fmla="*/ 86 w 97"/>
                <a:gd name="T35" fmla="*/ 8 h 13"/>
                <a:gd name="T36" fmla="*/ 83 w 97"/>
                <a:gd name="T37" fmla="*/ 7 h 13"/>
                <a:gd name="T38" fmla="*/ 76 w 97"/>
                <a:gd name="T39" fmla="*/ 5 h 13"/>
                <a:gd name="T40" fmla="*/ 73 w 97"/>
                <a:gd name="T41" fmla="*/ 6 h 13"/>
                <a:gd name="T42" fmla="*/ 54 w 97"/>
                <a:gd name="T43" fmla="*/ 6 h 13"/>
                <a:gd name="T44" fmla="*/ 51 w 97"/>
                <a:gd name="T45" fmla="*/ 6 h 13"/>
                <a:gd name="T46" fmla="*/ 38 w 97"/>
                <a:gd name="T47" fmla="*/ 4 h 13"/>
                <a:gd name="T48" fmla="*/ 16 w 97"/>
                <a:gd name="T4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13">
                  <a:moveTo>
                    <a:pt x="16" y="0"/>
                  </a:moveTo>
                  <a:cubicBezTo>
                    <a:pt x="11" y="0"/>
                    <a:pt x="5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3" y="9"/>
                    <a:pt x="4" y="9"/>
                    <a:pt x="4" y="8"/>
                  </a:cubicBezTo>
                  <a:cubicBezTo>
                    <a:pt x="7" y="6"/>
                    <a:pt x="12" y="5"/>
                    <a:pt x="16" y="5"/>
                  </a:cubicBezTo>
                  <a:cubicBezTo>
                    <a:pt x="23" y="5"/>
                    <a:pt x="30" y="7"/>
                    <a:pt x="37" y="9"/>
                  </a:cubicBezTo>
                  <a:cubicBezTo>
                    <a:pt x="42" y="10"/>
                    <a:pt x="47" y="11"/>
                    <a:pt x="51" y="11"/>
                  </a:cubicBezTo>
                  <a:cubicBezTo>
                    <a:pt x="51" y="12"/>
                    <a:pt x="52" y="12"/>
                    <a:pt x="54" y="12"/>
                  </a:cubicBezTo>
                  <a:cubicBezTo>
                    <a:pt x="60" y="12"/>
                    <a:pt x="72" y="11"/>
                    <a:pt x="74" y="11"/>
                  </a:cubicBezTo>
                  <a:cubicBezTo>
                    <a:pt x="75" y="11"/>
                    <a:pt x="75" y="11"/>
                    <a:pt x="76" y="11"/>
                  </a:cubicBezTo>
                  <a:cubicBezTo>
                    <a:pt x="78" y="11"/>
                    <a:pt x="80" y="11"/>
                    <a:pt x="82" y="12"/>
                  </a:cubicBezTo>
                  <a:cubicBezTo>
                    <a:pt x="83" y="12"/>
                    <a:pt x="85" y="13"/>
                    <a:pt x="87" y="13"/>
                  </a:cubicBezTo>
                  <a:cubicBezTo>
                    <a:pt x="90" y="13"/>
                    <a:pt x="93" y="11"/>
                    <a:pt x="96" y="5"/>
                  </a:cubicBezTo>
                  <a:cubicBezTo>
                    <a:pt x="97" y="4"/>
                    <a:pt x="97" y="2"/>
                    <a:pt x="95" y="1"/>
                  </a:cubicBezTo>
                  <a:cubicBezTo>
                    <a:pt x="95" y="1"/>
                    <a:pt x="94" y="1"/>
                    <a:pt x="94" y="1"/>
                  </a:cubicBezTo>
                  <a:cubicBezTo>
                    <a:pt x="93" y="1"/>
                    <a:pt x="92" y="2"/>
                    <a:pt x="92" y="2"/>
                  </a:cubicBezTo>
                  <a:cubicBezTo>
                    <a:pt x="89" y="6"/>
                    <a:pt x="88" y="8"/>
                    <a:pt x="86" y="8"/>
                  </a:cubicBezTo>
                  <a:cubicBezTo>
                    <a:pt x="85" y="8"/>
                    <a:pt x="85" y="7"/>
                    <a:pt x="83" y="7"/>
                  </a:cubicBezTo>
                  <a:cubicBezTo>
                    <a:pt x="81" y="6"/>
                    <a:pt x="79" y="5"/>
                    <a:pt x="76" y="5"/>
                  </a:cubicBezTo>
                  <a:cubicBezTo>
                    <a:pt x="75" y="5"/>
                    <a:pt x="74" y="5"/>
                    <a:pt x="73" y="6"/>
                  </a:cubicBezTo>
                  <a:cubicBezTo>
                    <a:pt x="72" y="6"/>
                    <a:pt x="60" y="6"/>
                    <a:pt x="54" y="6"/>
                  </a:cubicBezTo>
                  <a:cubicBezTo>
                    <a:pt x="53" y="6"/>
                    <a:pt x="52" y="6"/>
                    <a:pt x="51" y="6"/>
                  </a:cubicBezTo>
                  <a:cubicBezTo>
                    <a:pt x="47" y="6"/>
                    <a:pt x="43" y="5"/>
                    <a:pt x="38" y="4"/>
                  </a:cubicBezTo>
                  <a:cubicBezTo>
                    <a:pt x="31" y="2"/>
                    <a:pt x="23" y="0"/>
                    <a:pt x="1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496"/>
            <p:cNvSpPr>
              <a:spLocks noChangeArrowheads="1"/>
            </p:cNvSpPr>
            <p:nvPr/>
          </p:nvSpPr>
          <p:spPr bwMode="auto">
            <a:xfrm>
              <a:off x="2145072" y="1932262"/>
              <a:ext cx="204632" cy="43774"/>
            </a:xfrm>
            <a:custGeom>
              <a:avLst/>
              <a:gdLst>
                <a:gd name="T0" fmla="*/ 10 w 85"/>
                <a:gd name="T1" fmla="*/ 0 h 19"/>
                <a:gd name="T2" fmla="*/ 2 w 85"/>
                <a:gd name="T3" fmla="*/ 4 h 19"/>
                <a:gd name="T4" fmla="*/ 1 w 85"/>
                <a:gd name="T5" fmla="*/ 8 h 19"/>
                <a:gd name="T6" fmla="*/ 3 w 85"/>
                <a:gd name="T7" fmla="*/ 9 h 19"/>
                <a:gd name="T8" fmla="*/ 5 w 85"/>
                <a:gd name="T9" fmla="*/ 8 h 19"/>
                <a:gd name="T10" fmla="*/ 10 w 85"/>
                <a:gd name="T11" fmla="*/ 6 h 19"/>
                <a:gd name="T12" fmla="*/ 20 w 85"/>
                <a:gd name="T13" fmla="*/ 11 h 19"/>
                <a:gd name="T14" fmla="*/ 35 w 85"/>
                <a:gd name="T15" fmla="*/ 19 h 19"/>
                <a:gd name="T16" fmla="*/ 40 w 85"/>
                <a:gd name="T17" fmla="*/ 19 h 19"/>
                <a:gd name="T18" fmla="*/ 61 w 85"/>
                <a:gd name="T19" fmla="*/ 16 h 19"/>
                <a:gd name="T20" fmla="*/ 82 w 85"/>
                <a:gd name="T21" fmla="*/ 14 h 19"/>
                <a:gd name="T22" fmla="*/ 85 w 85"/>
                <a:gd name="T23" fmla="*/ 11 h 19"/>
                <a:gd name="T24" fmla="*/ 82 w 85"/>
                <a:gd name="T25" fmla="*/ 8 h 19"/>
                <a:gd name="T26" fmla="*/ 82 w 85"/>
                <a:gd name="T27" fmla="*/ 8 h 19"/>
                <a:gd name="T28" fmla="*/ 60 w 85"/>
                <a:gd name="T29" fmla="*/ 11 h 19"/>
                <a:gd name="T30" fmla="*/ 40 w 85"/>
                <a:gd name="T31" fmla="*/ 14 h 19"/>
                <a:gd name="T32" fmla="*/ 36 w 85"/>
                <a:gd name="T33" fmla="*/ 14 h 19"/>
                <a:gd name="T34" fmla="*/ 24 w 85"/>
                <a:gd name="T35" fmla="*/ 7 h 19"/>
                <a:gd name="T36" fmla="*/ 10 w 85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">
                  <a:moveTo>
                    <a:pt x="10" y="0"/>
                  </a:moveTo>
                  <a:cubicBezTo>
                    <a:pt x="8" y="0"/>
                    <a:pt x="5" y="1"/>
                    <a:pt x="2" y="4"/>
                  </a:cubicBezTo>
                  <a:cubicBezTo>
                    <a:pt x="0" y="5"/>
                    <a:pt x="0" y="6"/>
                    <a:pt x="1" y="8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4" y="9"/>
                    <a:pt x="4" y="8"/>
                    <a:pt x="5" y="8"/>
                  </a:cubicBezTo>
                  <a:cubicBezTo>
                    <a:pt x="7" y="6"/>
                    <a:pt x="9" y="6"/>
                    <a:pt x="10" y="6"/>
                  </a:cubicBezTo>
                  <a:cubicBezTo>
                    <a:pt x="13" y="6"/>
                    <a:pt x="16" y="8"/>
                    <a:pt x="20" y="11"/>
                  </a:cubicBezTo>
                  <a:cubicBezTo>
                    <a:pt x="24" y="14"/>
                    <a:pt x="29" y="18"/>
                    <a:pt x="35" y="19"/>
                  </a:cubicBezTo>
                  <a:cubicBezTo>
                    <a:pt x="36" y="19"/>
                    <a:pt x="38" y="19"/>
                    <a:pt x="40" y="19"/>
                  </a:cubicBezTo>
                  <a:cubicBezTo>
                    <a:pt x="46" y="19"/>
                    <a:pt x="54" y="18"/>
                    <a:pt x="61" y="16"/>
                  </a:cubicBezTo>
                  <a:cubicBezTo>
                    <a:pt x="69" y="15"/>
                    <a:pt x="76" y="14"/>
                    <a:pt x="82" y="14"/>
                  </a:cubicBezTo>
                  <a:cubicBezTo>
                    <a:pt x="83" y="14"/>
                    <a:pt x="85" y="13"/>
                    <a:pt x="85" y="11"/>
                  </a:cubicBezTo>
                  <a:cubicBezTo>
                    <a:pt x="85" y="10"/>
                    <a:pt x="83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75" y="8"/>
                    <a:pt x="68" y="10"/>
                    <a:pt x="60" y="11"/>
                  </a:cubicBezTo>
                  <a:cubicBezTo>
                    <a:pt x="53" y="13"/>
                    <a:pt x="46" y="14"/>
                    <a:pt x="40" y="14"/>
                  </a:cubicBezTo>
                  <a:cubicBezTo>
                    <a:pt x="38" y="14"/>
                    <a:pt x="37" y="14"/>
                    <a:pt x="36" y="14"/>
                  </a:cubicBezTo>
                  <a:cubicBezTo>
                    <a:pt x="31" y="13"/>
                    <a:pt x="27" y="10"/>
                    <a:pt x="24" y="7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497"/>
            <p:cNvSpPr>
              <a:spLocks noChangeArrowheads="1"/>
            </p:cNvSpPr>
            <p:nvPr/>
          </p:nvSpPr>
          <p:spPr bwMode="auto">
            <a:xfrm>
              <a:off x="2128236" y="2032316"/>
              <a:ext cx="111382" cy="32517"/>
            </a:xfrm>
            <a:custGeom>
              <a:avLst/>
              <a:gdLst>
                <a:gd name="T0" fmla="*/ 23 w 46"/>
                <a:gd name="T1" fmla="*/ 0 h 14"/>
                <a:gd name="T2" fmla="*/ 9 w 46"/>
                <a:gd name="T3" fmla="*/ 2 h 14"/>
                <a:gd name="T4" fmla="*/ 3 w 46"/>
                <a:gd name="T5" fmla="*/ 4 h 14"/>
                <a:gd name="T6" fmla="*/ 3 w 46"/>
                <a:gd name="T7" fmla="*/ 4 h 14"/>
                <a:gd name="T8" fmla="*/ 2 w 46"/>
                <a:gd name="T9" fmla="*/ 4 h 14"/>
                <a:gd name="T10" fmla="*/ 0 w 46"/>
                <a:gd name="T11" fmla="*/ 6 h 14"/>
                <a:gd name="T12" fmla="*/ 2 w 46"/>
                <a:gd name="T13" fmla="*/ 9 h 14"/>
                <a:gd name="T14" fmla="*/ 3 w 46"/>
                <a:gd name="T15" fmla="*/ 9 h 14"/>
                <a:gd name="T16" fmla="*/ 10 w 46"/>
                <a:gd name="T17" fmla="*/ 7 h 14"/>
                <a:gd name="T18" fmla="*/ 23 w 46"/>
                <a:gd name="T19" fmla="*/ 5 h 14"/>
                <a:gd name="T20" fmla="*/ 28 w 46"/>
                <a:gd name="T21" fmla="*/ 7 h 14"/>
                <a:gd name="T22" fmla="*/ 31 w 46"/>
                <a:gd name="T23" fmla="*/ 11 h 14"/>
                <a:gd name="T24" fmla="*/ 32 w 46"/>
                <a:gd name="T25" fmla="*/ 13 h 14"/>
                <a:gd name="T26" fmla="*/ 33 w 46"/>
                <a:gd name="T27" fmla="*/ 14 h 14"/>
                <a:gd name="T28" fmla="*/ 34 w 46"/>
                <a:gd name="T29" fmla="*/ 14 h 14"/>
                <a:gd name="T30" fmla="*/ 41 w 46"/>
                <a:gd name="T31" fmla="*/ 11 h 14"/>
                <a:gd name="T32" fmla="*/ 44 w 46"/>
                <a:gd name="T33" fmla="*/ 9 h 14"/>
                <a:gd name="T34" fmla="*/ 45 w 46"/>
                <a:gd name="T35" fmla="*/ 5 h 14"/>
                <a:gd name="T36" fmla="*/ 43 w 46"/>
                <a:gd name="T37" fmla="*/ 3 h 14"/>
                <a:gd name="T38" fmla="*/ 42 w 46"/>
                <a:gd name="T39" fmla="*/ 4 h 14"/>
                <a:gd name="T40" fmla="*/ 38 w 46"/>
                <a:gd name="T41" fmla="*/ 6 h 14"/>
                <a:gd name="T42" fmla="*/ 35 w 46"/>
                <a:gd name="T43" fmla="*/ 8 h 14"/>
                <a:gd name="T44" fmla="*/ 31 w 46"/>
                <a:gd name="T45" fmla="*/ 2 h 14"/>
                <a:gd name="T46" fmla="*/ 23 w 46"/>
                <a:gd name="T4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14">
                  <a:moveTo>
                    <a:pt x="23" y="0"/>
                  </a:moveTo>
                  <a:cubicBezTo>
                    <a:pt x="18" y="0"/>
                    <a:pt x="13" y="1"/>
                    <a:pt x="9" y="2"/>
                  </a:cubicBezTo>
                  <a:cubicBezTo>
                    <a:pt x="7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5" y="9"/>
                    <a:pt x="7" y="8"/>
                    <a:pt x="10" y="7"/>
                  </a:cubicBezTo>
                  <a:cubicBezTo>
                    <a:pt x="14" y="7"/>
                    <a:pt x="19" y="5"/>
                    <a:pt x="23" y="5"/>
                  </a:cubicBezTo>
                  <a:cubicBezTo>
                    <a:pt x="25" y="5"/>
                    <a:pt x="27" y="6"/>
                    <a:pt x="28" y="7"/>
                  </a:cubicBezTo>
                  <a:cubicBezTo>
                    <a:pt x="30" y="8"/>
                    <a:pt x="30" y="9"/>
                    <a:pt x="31" y="11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7" y="13"/>
                    <a:pt x="39" y="12"/>
                    <a:pt x="41" y="11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5" y="8"/>
                    <a:pt x="46" y="6"/>
                    <a:pt x="45" y="5"/>
                  </a:cubicBezTo>
                  <a:cubicBezTo>
                    <a:pt x="45" y="4"/>
                    <a:pt x="44" y="3"/>
                    <a:pt x="43" y="3"/>
                  </a:cubicBezTo>
                  <a:cubicBezTo>
                    <a:pt x="43" y="3"/>
                    <a:pt x="43" y="3"/>
                    <a:pt x="42" y="4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7"/>
                    <a:pt x="36" y="7"/>
                    <a:pt x="35" y="8"/>
                  </a:cubicBezTo>
                  <a:cubicBezTo>
                    <a:pt x="34" y="5"/>
                    <a:pt x="33" y="4"/>
                    <a:pt x="31" y="2"/>
                  </a:cubicBezTo>
                  <a:cubicBezTo>
                    <a:pt x="29" y="1"/>
                    <a:pt x="26" y="0"/>
                    <a:pt x="2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518"/>
            <p:cNvSpPr>
              <a:spLocks noChangeArrowheads="1"/>
            </p:cNvSpPr>
            <p:nvPr/>
          </p:nvSpPr>
          <p:spPr bwMode="auto">
            <a:xfrm>
              <a:off x="2082906" y="2496316"/>
              <a:ext cx="93250" cy="43774"/>
            </a:xfrm>
            <a:custGeom>
              <a:avLst/>
              <a:gdLst>
                <a:gd name="T0" fmla="*/ 34 w 39"/>
                <a:gd name="T1" fmla="*/ 0 h 19"/>
                <a:gd name="T2" fmla="*/ 30 w 39"/>
                <a:gd name="T3" fmla="*/ 1 h 19"/>
                <a:gd name="T4" fmla="*/ 2 w 39"/>
                <a:gd name="T5" fmla="*/ 14 h 19"/>
                <a:gd name="T6" fmla="*/ 1 w 39"/>
                <a:gd name="T7" fmla="*/ 15 h 19"/>
                <a:gd name="T8" fmla="*/ 1 w 39"/>
                <a:gd name="T9" fmla="*/ 18 h 19"/>
                <a:gd name="T10" fmla="*/ 3 w 39"/>
                <a:gd name="T11" fmla="*/ 19 h 19"/>
                <a:gd name="T12" fmla="*/ 5 w 39"/>
                <a:gd name="T13" fmla="*/ 19 h 19"/>
                <a:gd name="T14" fmla="*/ 10 w 39"/>
                <a:gd name="T15" fmla="*/ 15 h 19"/>
                <a:gd name="T16" fmla="*/ 34 w 39"/>
                <a:gd name="T17" fmla="*/ 5 h 19"/>
                <a:gd name="T18" fmla="*/ 36 w 39"/>
                <a:gd name="T19" fmla="*/ 5 h 19"/>
                <a:gd name="T20" fmla="*/ 38 w 39"/>
                <a:gd name="T21" fmla="*/ 1 h 19"/>
                <a:gd name="T22" fmla="*/ 38 w 39"/>
                <a:gd name="T23" fmla="*/ 1 h 19"/>
                <a:gd name="T24" fmla="*/ 36 w 39"/>
                <a:gd name="T25" fmla="*/ 1 h 19"/>
                <a:gd name="T26" fmla="*/ 34 w 39"/>
                <a:gd name="T2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9">
                  <a:moveTo>
                    <a:pt x="34" y="0"/>
                  </a:moveTo>
                  <a:cubicBezTo>
                    <a:pt x="33" y="0"/>
                    <a:pt x="31" y="1"/>
                    <a:pt x="30" y="1"/>
                  </a:cubicBezTo>
                  <a:cubicBezTo>
                    <a:pt x="20" y="4"/>
                    <a:pt x="10" y="9"/>
                    <a:pt x="2" y="14"/>
                  </a:cubicBezTo>
                  <a:cubicBezTo>
                    <a:pt x="2" y="14"/>
                    <a:pt x="1" y="14"/>
                    <a:pt x="1" y="15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9"/>
                    <a:pt x="4" y="19"/>
                    <a:pt x="5" y="19"/>
                  </a:cubicBezTo>
                  <a:cubicBezTo>
                    <a:pt x="6" y="18"/>
                    <a:pt x="8" y="16"/>
                    <a:pt x="10" y="15"/>
                  </a:cubicBezTo>
                  <a:cubicBezTo>
                    <a:pt x="18" y="11"/>
                    <a:pt x="26" y="8"/>
                    <a:pt x="34" y="5"/>
                  </a:cubicBezTo>
                  <a:cubicBezTo>
                    <a:pt x="35" y="5"/>
                    <a:pt x="36" y="5"/>
                    <a:pt x="36" y="5"/>
                  </a:cubicBezTo>
                  <a:cubicBezTo>
                    <a:pt x="38" y="4"/>
                    <a:pt x="39" y="3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1"/>
                    <a:pt x="36" y="1"/>
                  </a:cubicBezTo>
                  <a:cubicBezTo>
                    <a:pt x="35" y="1"/>
                    <a:pt x="34" y="1"/>
                    <a:pt x="34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89"/>
          <p:cNvGrpSpPr/>
          <p:nvPr/>
        </p:nvGrpSpPr>
        <p:grpSpPr>
          <a:xfrm>
            <a:off x="91386" y="121648"/>
            <a:ext cx="2834694" cy="1013206"/>
            <a:chOff x="182825" y="1571625"/>
            <a:chExt cx="2838411" cy="1019628"/>
          </a:xfrm>
        </p:grpSpPr>
        <p:sp>
          <p:nvSpPr>
            <p:cNvPr id="91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2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95" name="文本框 8"/>
            <p:cNvSpPr txBox="1"/>
            <p:nvPr/>
          </p:nvSpPr>
          <p:spPr>
            <a:xfrm>
              <a:off x="893681" y="1631098"/>
              <a:ext cx="2127555" cy="960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Homework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39" name="矩形 138"/>
          <p:cNvSpPr/>
          <p:nvPr/>
        </p:nvSpPr>
        <p:spPr>
          <a:xfrm>
            <a:off x="2610372" y="2393125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Act the dialogue out and show it to your parents.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2580875" y="3683188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Do 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“Ask and write”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with your friends.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6725173" y="2349779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Talk about your </a:t>
            </a:r>
            <a:r>
              <a:rPr lang="en-US" altLang="zh-CN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favourite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 month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and write a short passage.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grpSp>
        <p:nvGrpSpPr>
          <p:cNvPr id="8" name="组合 34"/>
          <p:cNvGrpSpPr/>
          <p:nvPr/>
        </p:nvGrpSpPr>
        <p:grpSpPr>
          <a:xfrm>
            <a:off x="2178245" y="2576134"/>
            <a:ext cx="324632" cy="1794407"/>
            <a:chOff x="1108056" y="2390887"/>
            <a:chExt cx="324632" cy="1794407"/>
          </a:xfrm>
        </p:grpSpPr>
        <p:grpSp>
          <p:nvGrpSpPr>
            <p:cNvPr id="9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10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70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63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27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59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52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30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48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41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2" name="组合 71"/>
          <p:cNvGrpSpPr/>
          <p:nvPr/>
        </p:nvGrpSpPr>
        <p:grpSpPr>
          <a:xfrm>
            <a:off x="6366787" y="2399157"/>
            <a:ext cx="324632" cy="1794407"/>
            <a:chOff x="1108056" y="2390887"/>
            <a:chExt cx="324632" cy="1794407"/>
          </a:xfrm>
        </p:grpSpPr>
        <p:grpSp>
          <p:nvGrpSpPr>
            <p:cNvPr id="35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36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13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106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8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39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02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89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0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51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85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78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17" name="矩形 116"/>
          <p:cNvSpPr/>
          <p:nvPr/>
        </p:nvSpPr>
        <p:spPr>
          <a:xfrm>
            <a:off x="3688471" y="1974131"/>
            <a:ext cx="163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7420948" y="1921460"/>
            <a:ext cx="163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TWO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5392" y="-43542"/>
            <a:ext cx="12924064" cy="727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4335" y="4027805"/>
            <a:ext cx="3962400" cy="94615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752764" y="464457"/>
            <a:ext cx="6439236" cy="3413495"/>
            <a:chOff x="5188230" y="1752600"/>
            <a:chExt cx="6718366" cy="278279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06719" y="1752600"/>
              <a:ext cx="2699877" cy="190579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5188230" y="3929829"/>
              <a:ext cx="1412697" cy="605564"/>
            </a:xfrm>
            <a:prstGeom prst="rect">
              <a:avLst/>
            </a:prstGeom>
          </p:spPr>
        </p:pic>
        <p:sp>
          <p:nvSpPr>
            <p:cNvPr id="11" name="任意多边形 10"/>
            <p:cNvSpPr/>
            <p:nvPr/>
          </p:nvSpPr>
          <p:spPr>
            <a:xfrm>
              <a:off x="6001330" y="3225800"/>
              <a:ext cx="4133378" cy="1054100"/>
            </a:xfrm>
            <a:custGeom>
              <a:avLst/>
              <a:gdLst>
                <a:gd name="connsiteX0" fmla="*/ 0 w 4772025"/>
                <a:gd name="connsiteY0" fmla="*/ 1400175 h 1400175"/>
                <a:gd name="connsiteX1" fmla="*/ 257175 w 4772025"/>
                <a:gd name="connsiteY1" fmla="*/ 500063 h 1400175"/>
                <a:gd name="connsiteX2" fmla="*/ 1457325 w 4772025"/>
                <a:gd name="connsiteY2" fmla="*/ 328613 h 1400175"/>
                <a:gd name="connsiteX3" fmla="*/ 3171825 w 4772025"/>
                <a:gd name="connsiteY3" fmla="*/ 571500 h 1400175"/>
                <a:gd name="connsiteX4" fmla="*/ 4257675 w 4772025"/>
                <a:gd name="connsiteY4" fmla="*/ 142875 h 1400175"/>
                <a:gd name="connsiteX5" fmla="*/ 4772025 w 4772025"/>
                <a:gd name="connsiteY5" fmla="*/ 0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72025" h="1400175">
                  <a:moveTo>
                    <a:pt x="0" y="1400175"/>
                  </a:moveTo>
                  <a:cubicBezTo>
                    <a:pt x="7143" y="1039416"/>
                    <a:pt x="14287" y="678657"/>
                    <a:pt x="257175" y="500063"/>
                  </a:cubicBezTo>
                  <a:cubicBezTo>
                    <a:pt x="500063" y="321469"/>
                    <a:pt x="971550" y="316707"/>
                    <a:pt x="1457325" y="328613"/>
                  </a:cubicBezTo>
                  <a:cubicBezTo>
                    <a:pt x="1943100" y="340519"/>
                    <a:pt x="2705100" y="602456"/>
                    <a:pt x="3171825" y="571500"/>
                  </a:cubicBezTo>
                  <a:cubicBezTo>
                    <a:pt x="3638550" y="540544"/>
                    <a:pt x="3990975" y="238125"/>
                    <a:pt x="4257675" y="142875"/>
                  </a:cubicBezTo>
                  <a:cubicBezTo>
                    <a:pt x="4524375" y="47625"/>
                    <a:pt x="4648200" y="23812"/>
                    <a:pt x="4772025" y="0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7" name="图片 16" descr="圆球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-114300" y="-50800"/>
            <a:ext cx="2572385" cy="1798320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8867935" y="4009802"/>
            <a:ext cx="7025493" cy="7025493"/>
          </a:xfrm>
          <a:prstGeom prst="ellipse">
            <a:avLst/>
          </a:prstGeom>
          <a:solidFill>
            <a:srgbClr val="68C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0185400" y="4413305"/>
            <a:ext cx="2006600" cy="2560807"/>
            <a:chOff x="215900" y="2157158"/>
            <a:chExt cx="4038600" cy="515402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00" y="4432706"/>
              <a:ext cx="4038600" cy="2878481"/>
            </a:xfrm>
            <a:prstGeom prst="rect">
              <a:avLst/>
            </a:prstGeom>
          </p:spPr>
        </p:pic>
        <p:pic>
          <p:nvPicPr>
            <p:cNvPr id="15" name="图片 14" descr="兔子3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7343" y="2157158"/>
              <a:ext cx="1882757" cy="3116207"/>
            </a:xfrm>
            <a:prstGeom prst="rect">
              <a:avLst/>
            </a:prstGeom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8117" y="2351310"/>
            <a:ext cx="4446271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" y="143510"/>
            <a:ext cx="23161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228" y="930910"/>
            <a:ext cx="19272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" y="892810"/>
            <a:ext cx="184785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845" y="930910"/>
            <a:ext cx="18161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430" y="963135"/>
            <a:ext cx="1865313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1070" y="3545860"/>
            <a:ext cx="5993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Which season do you like best?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1070" y="4698745"/>
            <a:ext cx="6630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When is summer? Which month?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CEDE8"/>
              </a:clrFrom>
              <a:clrTo>
                <a:srgbClr val="ECED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420880"/>
            <a:ext cx="3958590" cy="315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椭圆 5"/>
          <p:cNvSpPr/>
          <p:nvPr/>
        </p:nvSpPr>
        <p:spPr>
          <a:xfrm>
            <a:off x="8068945" y="4556760"/>
            <a:ext cx="844550" cy="1097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495" y="4556760"/>
            <a:ext cx="8540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椭圆 24"/>
          <p:cNvSpPr/>
          <p:nvPr/>
        </p:nvSpPr>
        <p:spPr>
          <a:xfrm>
            <a:off x="9854248" y="4538663"/>
            <a:ext cx="844550" cy="1097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5" y="2451583"/>
            <a:ext cx="39814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017" y="2451583"/>
            <a:ext cx="36957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132" y="2537308"/>
            <a:ext cx="36861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2082" y="4016956"/>
            <a:ext cx="188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Comic Sans MS" panose="030F0702030302020204" pitchFamily="66" charset="0"/>
              </a:rPr>
              <a:t>Jun.</a:t>
            </a:r>
            <a:endParaRPr lang="zh-CN" altLang="en-US" sz="3600" dirty="0" smtClean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7307" y="4016955"/>
            <a:ext cx="188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Comic Sans MS" panose="030F0702030302020204" pitchFamily="66" charset="0"/>
              </a:rPr>
              <a:t>Jul.</a:t>
            </a:r>
            <a:endParaRPr lang="zh-CN" altLang="en-US" sz="3600" dirty="0" smtClean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28747" y="3900067"/>
            <a:ext cx="188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Comic Sans MS" panose="030F0702030302020204" pitchFamily="66" charset="0"/>
              </a:rPr>
              <a:t>Aug.</a:t>
            </a:r>
            <a:endParaRPr lang="zh-CN" altLang="en-US" sz="3600" dirty="0" smtClean="0">
              <a:latin typeface="Comic Sans MS" panose="030F0702030302020204" pitchFamily="66" charset="0"/>
            </a:endParaRPr>
          </a:p>
        </p:txBody>
      </p:sp>
      <p:sp>
        <p:nvSpPr>
          <p:cNvPr id="6" name="右大括号 5"/>
          <p:cNvSpPr/>
          <p:nvPr/>
        </p:nvSpPr>
        <p:spPr>
          <a:xfrm rot="16200000">
            <a:off x="5107779" y="-1798625"/>
            <a:ext cx="1656398" cy="772668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012530" y="639490"/>
            <a:ext cx="8032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summer.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sp>
        <p:nvSpPr>
          <p:cNvPr id="8" name="右大括号 7"/>
          <p:cNvSpPr/>
          <p:nvPr/>
        </p:nvSpPr>
        <p:spPr>
          <a:xfrm rot="5400000">
            <a:off x="7296148" y="3284389"/>
            <a:ext cx="1317307" cy="4037647"/>
          </a:xfrm>
          <a:prstGeom prst="rightBrac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559867" y="5961866"/>
            <a:ext cx="3413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Comic Sans MS" panose="030F0702030302020204" pitchFamily="66" charset="0"/>
              </a:rPr>
              <a:t>s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ummer vacation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grpSp>
        <p:nvGrpSpPr>
          <p:cNvPr id="15" name="组合 101"/>
          <p:cNvGrpSpPr/>
          <p:nvPr/>
        </p:nvGrpSpPr>
        <p:grpSpPr>
          <a:xfrm>
            <a:off x="91385" y="121648"/>
            <a:ext cx="2991028" cy="727440"/>
            <a:chOff x="182824" y="1571626"/>
            <a:chExt cx="3669304" cy="732051"/>
          </a:xfrm>
        </p:grpSpPr>
        <p:sp>
          <p:nvSpPr>
            <p:cNvPr id="16" name="矩形: 圆角 5"/>
            <p:cNvSpPr/>
            <p:nvPr/>
          </p:nvSpPr>
          <p:spPr>
            <a:xfrm>
              <a:off x="251986" y="1621052"/>
              <a:ext cx="3600142" cy="682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6"/>
            <p:cNvSpPr/>
            <p:nvPr/>
          </p:nvSpPr>
          <p:spPr>
            <a:xfrm>
              <a:off x="182824" y="1571626"/>
              <a:ext cx="3633118" cy="682625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20" name="文本框 8"/>
            <p:cNvSpPr txBox="1"/>
            <p:nvPr/>
          </p:nvSpPr>
          <p:spPr>
            <a:xfrm>
              <a:off x="875587" y="1631098"/>
              <a:ext cx="2922262" cy="526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Presentation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2" name="August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8507" y="2951645"/>
            <a:ext cx="785813" cy="609600"/>
          </a:xfrm>
          <a:prstGeom prst="rect">
            <a:avLst/>
          </a:prstGeom>
        </p:spPr>
      </p:pic>
      <p:pic>
        <p:nvPicPr>
          <p:cNvPr id="4" name="July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88480" y="295164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9" grpId="0"/>
      <p:bldP spid="10" grpId="0"/>
      <p:bldP spid="6" grpId="0" animBg="1"/>
      <p:bldP spid="7" grpId="0"/>
      <p:bldP spid="8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228" y="930910"/>
            <a:ext cx="19272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" y="892810"/>
            <a:ext cx="184785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845" y="930910"/>
            <a:ext cx="18161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430" y="963135"/>
            <a:ext cx="1865313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1070" y="3545860"/>
            <a:ext cx="5993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Which season do you like best?</a:t>
            </a:r>
            <a:endParaRPr lang="zh-CN" altLang="en-US" sz="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1070" y="4698745"/>
            <a:ext cx="6630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When is autumn? Which month?</a:t>
            </a:r>
            <a:endParaRPr lang="zh-CN" altLang="en-US" sz="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CEDE8"/>
              </a:clrFrom>
              <a:clrTo>
                <a:srgbClr val="ECED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420880"/>
            <a:ext cx="3958590" cy="315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椭圆 5"/>
          <p:cNvSpPr/>
          <p:nvPr/>
        </p:nvSpPr>
        <p:spPr>
          <a:xfrm>
            <a:off x="7076440" y="5478810"/>
            <a:ext cx="844550" cy="1097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315" y="5466427"/>
            <a:ext cx="8540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椭圆 24"/>
          <p:cNvSpPr/>
          <p:nvPr/>
        </p:nvSpPr>
        <p:spPr>
          <a:xfrm>
            <a:off x="8913495" y="5455980"/>
            <a:ext cx="844550" cy="1097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2" name="图片 11" descr="图标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2082" y="4626556"/>
            <a:ext cx="188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Sept.</a:t>
            </a:r>
            <a:endParaRPr lang="zh-CN" altLang="en-US" sz="36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7307" y="4626555"/>
            <a:ext cx="188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Oct.</a:t>
            </a:r>
            <a:endParaRPr lang="zh-CN" altLang="en-US" sz="36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04484" y="4509666"/>
            <a:ext cx="188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Nov.</a:t>
            </a:r>
            <a:endParaRPr lang="zh-CN" altLang="en-US" sz="36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右大括号 5"/>
          <p:cNvSpPr/>
          <p:nvPr/>
        </p:nvSpPr>
        <p:spPr>
          <a:xfrm rot="16200000">
            <a:off x="5107781" y="-1417625"/>
            <a:ext cx="1656398" cy="772668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6810" y="921984"/>
            <a:ext cx="8032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autumn.</a:t>
            </a:r>
            <a:endParaRPr lang="zh-CN" altLang="en-US" sz="32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" y="3161996"/>
            <a:ext cx="37528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25" y="3233738"/>
            <a:ext cx="37433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750" y="3177236"/>
            <a:ext cx="35909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ovember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29059" y="3662058"/>
            <a:ext cx="609600" cy="609600"/>
          </a:xfrm>
          <a:prstGeom prst="rect">
            <a:avLst/>
          </a:prstGeom>
        </p:spPr>
      </p:pic>
      <p:pic>
        <p:nvPicPr>
          <p:cNvPr id="4" name="October.wav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30440" y="3631578"/>
            <a:ext cx="609600" cy="609600"/>
          </a:xfrm>
          <a:prstGeom prst="rect">
            <a:avLst/>
          </a:prstGeom>
        </p:spPr>
      </p:pic>
      <p:pic>
        <p:nvPicPr>
          <p:cNvPr id="8" name="September.wav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60482" y="3662058"/>
            <a:ext cx="609600" cy="609600"/>
          </a:xfrm>
          <a:prstGeom prst="rect">
            <a:avLst/>
          </a:prstGeom>
        </p:spPr>
      </p:pic>
      <p:pic>
        <p:nvPicPr>
          <p:cNvPr id="13" name="图片 12" descr="图标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1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9" grpId="0"/>
      <p:bldP spid="10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9620" y="51563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In autumn, there are some festivals.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3424"/>
            <a:ext cx="2907556" cy="193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222" y="1800286"/>
            <a:ext cx="2680335" cy="192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132770"/>
            <a:ext cx="348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Mid-Autumn Day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6464" y="3975110"/>
            <a:ext cx="3101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China’s National Day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42562" y="3975110"/>
            <a:ext cx="3482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American Thanksgiving Day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440" y="1827561"/>
            <a:ext cx="2803130" cy="191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81440" y="4132770"/>
            <a:ext cx="3371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Teachers’ Day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5" name="左大括号 4"/>
          <p:cNvSpPr/>
          <p:nvPr/>
        </p:nvSpPr>
        <p:spPr>
          <a:xfrm rot="16200000">
            <a:off x="2644294" y="3463456"/>
            <a:ext cx="848198" cy="322922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920240" y="5502168"/>
            <a:ext cx="246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September</a:t>
            </a:r>
            <a:endParaRPr lang="zh-CN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5530" y="5489755"/>
            <a:ext cx="246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October</a:t>
            </a:r>
            <a:endParaRPr lang="zh-CN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05949" y="5502168"/>
            <a:ext cx="246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November</a:t>
            </a:r>
            <a:endParaRPr lang="zh-CN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图片 14" descr="图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048" y="1523851"/>
            <a:ext cx="238125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3" grpId="0"/>
      <p:bldP spid="5" grpId="0" animBg="1"/>
      <p:bldP spid="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180" y="457200"/>
            <a:ext cx="6995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What is the last month in a year?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" y="949939"/>
            <a:ext cx="50101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75760" y="1355881"/>
            <a:ext cx="233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Comic Sans MS" panose="030F0702030302020204" pitchFamily="66" charset="0"/>
              </a:rPr>
              <a:t>Dec.</a:t>
            </a:r>
            <a:endParaRPr lang="zh-CN" altLang="en-US" sz="3600" dirty="0" smtClean="0">
              <a:latin typeface="Comic Sans MS" panose="030F0702030302020204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980420"/>
            <a:ext cx="1865313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左箭头 4"/>
          <p:cNvSpPr/>
          <p:nvPr/>
        </p:nvSpPr>
        <p:spPr>
          <a:xfrm>
            <a:off x="5394960" y="2559664"/>
            <a:ext cx="1824990" cy="365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78180" y="2559664"/>
            <a:ext cx="4328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It’s in winter.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8023" y="3337025"/>
            <a:ext cx="839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What do you often do in winter?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" y="3705315"/>
            <a:ext cx="3394710" cy="339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95" y="3705315"/>
            <a:ext cx="3682365" cy="368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December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31155" y="1392612"/>
            <a:ext cx="609600" cy="609600"/>
          </a:xfrm>
          <a:prstGeom prst="rect">
            <a:avLst/>
          </a:prstGeom>
        </p:spPr>
      </p:pic>
      <p:pic>
        <p:nvPicPr>
          <p:cNvPr id="12" name="图片 11" descr="图标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41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59" y="1049256"/>
            <a:ext cx="9046878" cy="569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78759" y="5003783"/>
            <a:ext cx="4519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When is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Mid-Autumn Day?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0128" y="5680996"/>
            <a:ext cx="4519652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It’s usually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in September or October. I’ll eat mooncakes with my family. 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10578" y="1935664"/>
            <a:ext cx="2590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omic Sans MS" panose="030F0702030302020204" pitchFamily="66" charset="0"/>
              </a:rPr>
              <a:t>summer vacation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38576" y="1692008"/>
            <a:ext cx="2590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omic Sans MS" panose="030F0702030302020204" pitchFamily="66" charset="0"/>
              </a:rPr>
              <a:t>summer vacation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96067" y="1372415"/>
            <a:ext cx="2590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omic Sans MS" panose="030F0702030302020204" pitchFamily="66" charset="0"/>
              </a:rPr>
              <a:t>Teacher’s Day</a:t>
            </a:r>
            <a:endParaRPr lang="en-US" altLang="zh-CN" sz="2400" dirty="0" smtClean="0">
              <a:latin typeface="Comic Sans MS" panose="030F0702030302020204" pitchFamily="66" charset="0"/>
            </a:endParaRPr>
          </a:p>
          <a:p>
            <a:r>
              <a:rPr lang="en-US" altLang="zh-CN" sz="2400" dirty="0" smtClean="0">
                <a:latin typeface="Comic Sans MS" panose="030F0702030302020204" pitchFamily="66" charset="0"/>
              </a:rPr>
              <a:t>Mid-Autumn Day</a:t>
            </a:r>
            <a:endParaRPr lang="en-US" altLang="zh-CN" sz="2400" dirty="0" smtClean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10617" y="3366568"/>
            <a:ext cx="2290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China’s National Day</a:t>
            </a:r>
            <a:endParaRPr lang="en-US" altLang="zh-CN" sz="2400" dirty="0" smtClean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38585" y="3479797"/>
            <a:ext cx="2690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American Thanksgiving Day</a:t>
            </a:r>
            <a:endParaRPr lang="en-US" altLang="zh-CN" sz="2400" dirty="0" smtClean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93148" y="3479796"/>
            <a:ext cx="2690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Comic Sans MS" panose="030F0702030302020204" pitchFamily="66" charset="0"/>
              </a:rPr>
              <a:t>Christmas </a:t>
            </a:r>
            <a:endParaRPr lang="en-US" altLang="zh-CN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197" y="3754443"/>
            <a:ext cx="1351638" cy="135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03895" y="682681"/>
            <a:ext cx="9482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Comic Sans MS" panose="030F0702030302020204" pitchFamily="66" charset="0"/>
              </a:rPr>
              <a:t>L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ook at these pictures. And read after the tape.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03895" y="198185"/>
            <a:ext cx="4789713" cy="480131"/>
            <a:chOff x="2813952" y="344600"/>
            <a:chExt cx="4789713" cy="480131"/>
          </a:xfrm>
        </p:grpSpPr>
        <p:sp>
          <p:nvSpPr>
            <p:cNvPr id="25" name="矩形 24"/>
            <p:cNvSpPr/>
            <p:nvPr/>
          </p:nvSpPr>
          <p:spPr>
            <a:xfrm>
              <a:off x="4203019" y="344600"/>
              <a:ext cx="1935145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tx2"/>
                  </a:solidFill>
                  <a:latin typeface="Comic Sans MS" panose="030F0702030302020204" pitchFamily="66" charset="0"/>
                  <a:ea typeface="Gulim" panose="020B0600000101010101" pitchFamily="34" charset="-127"/>
                </a:rPr>
                <a:t>Let’s learn</a:t>
              </a:r>
              <a:endParaRPr lang="zh-CN" altLang="en-US" sz="2800" dirty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endParaRPr>
            </a:p>
          </p:txBody>
        </p:sp>
        <p:sp>
          <p:nvSpPr>
            <p:cNvPr id="26" name="ïŝḻiḓê"/>
            <p:cNvSpPr/>
            <p:nvPr/>
          </p:nvSpPr>
          <p:spPr bwMode="auto">
            <a:xfrm>
              <a:off x="2813952" y="433572"/>
              <a:ext cx="1465943" cy="304970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ïŝḻiḓê"/>
            <p:cNvSpPr/>
            <p:nvPr/>
          </p:nvSpPr>
          <p:spPr bwMode="auto">
            <a:xfrm flipH="1">
              <a:off x="6029596" y="425593"/>
              <a:ext cx="1574069" cy="327464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28" name="U3B Let's learn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3486.67529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85978" y="73276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1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>
            <a:latin typeface="Comic Sans MS" panose="030F0702030302020204" pitchFamily="66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2973</Words>
  <Application>WPS 演示</Application>
  <PresentationFormat>自定义</PresentationFormat>
  <Paragraphs>285</Paragraphs>
  <Slides>21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9" baseType="lpstr">
      <vt:lpstr>Arial</vt:lpstr>
      <vt:lpstr>宋体</vt:lpstr>
      <vt:lpstr>Wingdings</vt:lpstr>
      <vt:lpstr>字魂59号-创粗黑</vt:lpstr>
      <vt:lpstr>Comic Sans MS</vt:lpstr>
      <vt:lpstr>Segoe UI Semilight</vt:lpstr>
      <vt:lpstr>Segoe UI</vt:lpstr>
      <vt:lpstr>黑体</vt:lpstr>
      <vt:lpstr>Times New Roman</vt:lpstr>
      <vt:lpstr>Gulim</vt:lpstr>
      <vt:lpstr>Calibri</vt:lpstr>
      <vt:lpstr>微软雅黑</vt:lpstr>
      <vt:lpstr>Arial Unicode MS</vt:lpstr>
      <vt:lpstr>楷体</vt:lpstr>
      <vt:lpstr>Times New Roman</vt:lpstr>
      <vt:lpstr>华康少女文字W5(P)</vt:lpstr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xes</dc:creator>
  <cp:lastModifiedBy>Administrator</cp:lastModifiedBy>
  <cp:revision>640</cp:revision>
  <dcterms:created xsi:type="dcterms:W3CDTF">2019-08-19T07:47:00Z</dcterms:created>
  <dcterms:modified xsi:type="dcterms:W3CDTF">2020-11-02T16:00:50Z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