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media/media1.wav" ContentType="audio/wav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notesSlides/notesSlide1.xml" ContentType="application/vnd.openxmlformats-officedocument.presentationml.notesSlide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media/media2.wav" ContentType="audio/wav"/>
  <Override PartName="/ppt/tags/tag87.xml" ContentType="application/vnd.openxmlformats-officedocument.presentationml.tags+xml"/>
  <Override PartName="/ppt/notesSlides/notesSlide2.xml" ContentType="application/vnd.openxmlformats-officedocument.presentationml.notesSlide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notesSlides/notesSlide3.xml" ContentType="application/vnd.openxmlformats-officedocument.presentationml.notesSlide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265" r:id="rId2"/>
    <p:sldId id="613" r:id="rId3"/>
    <p:sldId id="649" r:id="rId4"/>
    <p:sldId id="616" r:id="rId5"/>
    <p:sldId id="617" r:id="rId6"/>
    <p:sldId id="679" r:id="rId7"/>
    <p:sldId id="681" r:id="rId8"/>
    <p:sldId id="680" r:id="rId9"/>
    <p:sldId id="563" r:id="rId10"/>
    <p:sldId id="694" r:id="rId11"/>
    <p:sldId id="682" r:id="rId12"/>
    <p:sldId id="566" r:id="rId13"/>
    <p:sldId id="683" r:id="rId14"/>
    <p:sldId id="695" r:id="rId15"/>
    <p:sldId id="696" r:id="rId16"/>
    <p:sldId id="623" r:id="rId17"/>
    <p:sldId id="567" r:id="rId18"/>
    <p:sldId id="684" r:id="rId19"/>
    <p:sldId id="628" r:id="rId20"/>
    <p:sldId id="685" r:id="rId21"/>
    <p:sldId id="692" r:id="rId22"/>
    <p:sldId id="693" r:id="rId23"/>
    <p:sldId id="627" r:id="rId24"/>
    <p:sldId id="650" r:id="rId25"/>
    <p:sldId id="686" r:id="rId26"/>
    <p:sldId id="687" r:id="rId27"/>
    <p:sldId id="689" r:id="rId28"/>
    <p:sldId id="610" r:id="rId29"/>
    <p:sldId id="688" r:id="rId30"/>
    <p:sldId id="363" r:id="rId31"/>
    <p:sldId id="280" r:id="rId32"/>
    <p:sldId id="271" r:id="rId33"/>
  </p:sldIdLst>
  <p:sldSz cx="12192000" cy="6858000"/>
  <p:notesSz cx="6858000" cy="9144000"/>
  <p:custDataLst>
    <p:tags r:id="rId3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75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69582"/>
    <a:srgbClr val="EC8AEE"/>
    <a:srgbClr val="FF9900"/>
    <a:srgbClr val="FF00FF"/>
    <a:srgbClr val="F0C2C7"/>
    <a:srgbClr val="9379F1"/>
    <a:srgbClr val="4BB3B1"/>
    <a:srgbClr val="6CC2C0"/>
    <a:srgbClr val="B5E0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78" autoAdjust="0"/>
    <p:restoredTop sz="94660"/>
  </p:normalViewPr>
  <p:slideViewPr>
    <p:cSldViewPr snapToGrid="0" showGuides="1">
      <p:cViewPr varScale="1">
        <p:scale>
          <a:sx n="46" d="100"/>
          <a:sy n="46" d="100"/>
        </p:scale>
        <p:origin x="-126" y="-786"/>
      </p:cViewPr>
      <p:guideLst>
        <p:guide orient="horz" pos="2160"/>
        <p:guide pos="375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8" d="100"/>
          <a:sy n="68" d="100"/>
        </p:scale>
        <p:origin x="-2718" y="-90"/>
      </p:cViewPr>
      <p:guideLst>
        <p:guide orient="horz" pos="2880"/>
        <p:guide pos="211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E74112-20DC-42B8-BC57-F1053BD1F8D3}" type="datetimeFigureOut">
              <a:rPr lang="zh-CN" altLang="en-US" smtClean="0"/>
              <a:t>2024/4/15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5CC931-4EBE-4984-9EBE-12BFFED5A2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15128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9BFB73-A782-4EE7-AB8F-A283CE5BDDAF}" type="datetimeFigureOut">
              <a:rPr lang="zh-CN" altLang="en-US" smtClean="0"/>
              <a:t>2024/4/15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B96234-E4C6-42DA-BAA6-225BF2D979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38941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microsoft.com/office/2007/relationships/hdphoto" Target="../media/hdphoto2.wdp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4.xml"/><Relationship Id="rId7" Type="http://schemas.openxmlformats.org/officeDocument/2006/relationships/slideMaster" Target="../slideMasters/slideMaster1.xml"/><Relationship Id="rId12" Type="http://schemas.microsoft.com/office/2007/relationships/hdphoto" Target="../media/hdphoto2.wdp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image" Target="../media/image4.png"/><Relationship Id="rId5" Type="http://schemas.openxmlformats.org/officeDocument/2006/relationships/tags" Target="../tags/tag6.xml"/><Relationship Id="rId10" Type="http://schemas.microsoft.com/office/2007/relationships/hdphoto" Target="../media/hdphoto1.wdp"/><Relationship Id="rId4" Type="http://schemas.openxmlformats.org/officeDocument/2006/relationships/tags" Target="../tags/tag5.xml"/><Relationship Id="rId9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2.wdp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chemeClr val="accent2"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653" y="104001"/>
            <a:ext cx="1605427" cy="68248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653" y="104001"/>
            <a:ext cx="1605427" cy="682483"/>
          </a:xfrm>
          <a:prstGeom prst="rect">
            <a:avLst/>
          </a:prstGeom>
        </p:spPr>
      </p:pic>
      <p:pic>
        <p:nvPicPr>
          <p:cNvPr id="3" name="图片 2" descr="6"/>
          <p:cNvPicPr>
            <a:picLocks noChangeAspect="1"/>
          </p:cNvPicPr>
          <p:nvPr userDrawn="1"/>
        </p:nvPicPr>
        <p:blipFill rotWithShape="1">
          <a:blip r:embed="rId3"/>
          <a:srcRect l="8291" t="54660" r="74368" b="9100"/>
          <a:stretch>
            <a:fillRect/>
          </a:stretch>
        </p:blipFill>
        <p:spPr>
          <a:xfrm>
            <a:off x="1170149" y="5825089"/>
            <a:ext cx="950026" cy="723909"/>
          </a:xfrm>
          <a:prstGeom prst="rect">
            <a:avLst/>
          </a:prstGeom>
        </p:spPr>
      </p:pic>
      <p:pic>
        <p:nvPicPr>
          <p:cNvPr id="4" name="图片 3" descr="6"/>
          <p:cNvPicPr>
            <a:picLocks noChangeAspect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56000"/>
                    </a14:imgEffect>
                  </a14:imgLayer>
                </a14:imgProps>
              </a:ext>
            </a:extLst>
          </a:blip>
          <a:srcRect l="84782" t="21697" b="47798"/>
          <a:stretch>
            <a:fillRect/>
          </a:stretch>
        </p:blipFill>
        <p:spPr>
          <a:xfrm>
            <a:off x="0" y="4868882"/>
            <a:ext cx="1170149" cy="855024"/>
          </a:xfrm>
          <a:prstGeom prst="rect">
            <a:avLst/>
          </a:prstGeom>
        </p:spPr>
      </p:pic>
      <p:pic>
        <p:nvPicPr>
          <p:cNvPr id="6" name="图片 5" descr="6"/>
          <p:cNvPicPr>
            <a:picLocks noChangeAspect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56000"/>
                    </a14:imgEffect>
                  </a14:imgLayer>
                </a14:imgProps>
              </a:ext>
            </a:extLst>
          </a:blip>
          <a:srcRect l="84782" t="21697" b="47798"/>
          <a:stretch>
            <a:fillRect/>
          </a:stretch>
        </p:blipFill>
        <p:spPr>
          <a:xfrm>
            <a:off x="2412745" y="5745810"/>
            <a:ext cx="888596" cy="649294"/>
          </a:xfrm>
          <a:prstGeom prst="rect">
            <a:avLst/>
          </a:prstGeom>
        </p:spPr>
      </p:pic>
      <p:pic>
        <p:nvPicPr>
          <p:cNvPr id="7" name="图片 6" descr="6"/>
          <p:cNvPicPr>
            <a:picLocks noChangeAspect="1"/>
          </p:cNvPicPr>
          <p:nvPr userDrawn="1"/>
        </p:nvPicPr>
        <p:blipFill rotWithShape="1">
          <a:blip r:embed="rId3"/>
          <a:srcRect l="8291" t="54660" r="74368" b="9100"/>
          <a:stretch>
            <a:fillRect/>
          </a:stretch>
        </p:blipFill>
        <p:spPr>
          <a:xfrm>
            <a:off x="3833751" y="6185550"/>
            <a:ext cx="797626" cy="607782"/>
          </a:xfrm>
          <a:prstGeom prst="rect">
            <a:avLst/>
          </a:prstGeom>
        </p:spPr>
      </p:pic>
      <p:pic>
        <p:nvPicPr>
          <p:cNvPr id="8" name="Picture 3" descr="C:\Users\Administrator\Desktop\图片2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100000" l="0" r="97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714" y="5094266"/>
            <a:ext cx="1714286" cy="195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653" y="104001"/>
            <a:ext cx="1605427" cy="682483"/>
          </a:xfrm>
          <a:prstGeom prst="rect">
            <a:avLst/>
          </a:prstGeom>
        </p:spPr>
      </p:pic>
      <p:pic>
        <p:nvPicPr>
          <p:cNvPr id="5" name="Picture 3" descr="C:\Users\Administrator\Desktop\图片2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100000" l="0" r="97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714" y="5094266"/>
            <a:ext cx="1714286" cy="195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653" y="104001"/>
            <a:ext cx="1605427" cy="68248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3" name="矩形: 圆角 12"/>
          <p:cNvSpPr/>
          <p:nvPr userDrawn="1"/>
        </p:nvSpPr>
        <p:spPr>
          <a:xfrm>
            <a:off x="311150" y="313898"/>
            <a:ext cx="11569700" cy="6196084"/>
          </a:xfrm>
          <a:prstGeom prst="roundRect">
            <a:avLst>
              <a:gd name="adj" fmla="val 191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  <a:t>2024/4/15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pic>
        <p:nvPicPr>
          <p:cNvPr id="8" name="图片 7" descr="6"/>
          <p:cNvPicPr>
            <a:picLocks noChangeAspect="1"/>
          </p:cNvPicPr>
          <p:nvPr userDrawn="1"/>
        </p:nvPicPr>
        <p:blipFill rotWithShape="1">
          <a:blip r:embed="rId8"/>
          <a:srcRect l="8291" t="54660" r="74368" b="9100"/>
          <a:stretch>
            <a:fillRect/>
          </a:stretch>
        </p:blipFill>
        <p:spPr>
          <a:xfrm>
            <a:off x="1170149" y="5825089"/>
            <a:ext cx="950026" cy="723909"/>
          </a:xfrm>
          <a:prstGeom prst="rect">
            <a:avLst/>
          </a:prstGeom>
        </p:spPr>
      </p:pic>
      <p:pic>
        <p:nvPicPr>
          <p:cNvPr id="10" name="图片 9" descr="6"/>
          <p:cNvPicPr>
            <a:picLocks noChangeAspect="1"/>
          </p:cNvPicPr>
          <p:nvPr userDrawn="1"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156000"/>
                    </a14:imgEffect>
                  </a14:imgLayer>
                </a14:imgProps>
              </a:ext>
            </a:extLst>
          </a:blip>
          <a:srcRect l="84782" t="21697" b="47798"/>
          <a:stretch>
            <a:fillRect/>
          </a:stretch>
        </p:blipFill>
        <p:spPr>
          <a:xfrm>
            <a:off x="0" y="4868882"/>
            <a:ext cx="1170149" cy="855024"/>
          </a:xfrm>
          <a:prstGeom prst="rect">
            <a:avLst/>
          </a:prstGeom>
        </p:spPr>
      </p:pic>
      <p:pic>
        <p:nvPicPr>
          <p:cNvPr id="11" name="图片 10" descr="6"/>
          <p:cNvPicPr>
            <a:picLocks noChangeAspect="1"/>
          </p:cNvPicPr>
          <p:nvPr userDrawn="1"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156000"/>
                    </a14:imgEffect>
                  </a14:imgLayer>
                </a14:imgProps>
              </a:ext>
            </a:extLst>
          </a:blip>
          <a:srcRect l="84782" t="21697" b="47798"/>
          <a:stretch>
            <a:fillRect/>
          </a:stretch>
        </p:blipFill>
        <p:spPr>
          <a:xfrm>
            <a:off x="2412745" y="5745810"/>
            <a:ext cx="888596" cy="649294"/>
          </a:xfrm>
          <a:prstGeom prst="rect">
            <a:avLst/>
          </a:prstGeom>
        </p:spPr>
      </p:pic>
      <p:pic>
        <p:nvPicPr>
          <p:cNvPr id="12" name="图片 11" descr="6"/>
          <p:cNvPicPr>
            <a:picLocks noChangeAspect="1"/>
          </p:cNvPicPr>
          <p:nvPr userDrawn="1"/>
        </p:nvPicPr>
        <p:blipFill rotWithShape="1">
          <a:blip r:embed="rId8"/>
          <a:srcRect l="8291" t="54660" r="74368" b="9100"/>
          <a:stretch>
            <a:fillRect/>
          </a:stretch>
        </p:blipFill>
        <p:spPr>
          <a:xfrm>
            <a:off x="3833751" y="6185550"/>
            <a:ext cx="797626" cy="607782"/>
          </a:xfrm>
          <a:prstGeom prst="rect">
            <a:avLst/>
          </a:prstGeom>
        </p:spPr>
      </p:pic>
      <p:pic>
        <p:nvPicPr>
          <p:cNvPr id="13" name="Picture 3" descr="C:\Users\Administrator\Desktop\图片2.png"/>
          <p:cNvPicPr>
            <a:picLocks noChangeAspect="1" noChangeArrowheads="1"/>
          </p:cNvPicPr>
          <p:nvPr userDrawn="1"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100000" l="0" r="97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714" y="5094266"/>
            <a:ext cx="1714286" cy="195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有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4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1" y="110067"/>
            <a:ext cx="520700" cy="694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C:\Users\Administrator\Desktop\图片2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100000" l="0" r="97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714" y="5094266"/>
            <a:ext cx="1714286" cy="195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图片 3" descr="6"/>
          <p:cNvPicPr>
            <a:picLocks noChangeAspect="1"/>
          </p:cNvPicPr>
          <p:nvPr userDrawn="1"/>
        </p:nvPicPr>
        <p:blipFill rotWithShape="1">
          <a:blip r:embed="rId5"/>
          <a:srcRect l="8291" t="54660" r="74368" b="9100"/>
          <a:stretch>
            <a:fillRect/>
          </a:stretch>
        </p:blipFill>
        <p:spPr>
          <a:xfrm>
            <a:off x="1170149" y="5825089"/>
            <a:ext cx="950026" cy="723909"/>
          </a:xfrm>
          <a:prstGeom prst="rect">
            <a:avLst/>
          </a:prstGeom>
        </p:spPr>
      </p:pic>
      <p:pic>
        <p:nvPicPr>
          <p:cNvPr id="5" name="图片 4" descr="6"/>
          <p:cNvPicPr>
            <a:picLocks noChangeAspect="1"/>
          </p:cNvPicPr>
          <p:nvPr userDrawn="1"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56000"/>
                    </a14:imgEffect>
                  </a14:imgLayer>
                </a14:imgProps>
              </a:ext>
            </a:extLst>
          </a:blip>
          <a:srcRect l="84782" t="21697" b="47798"/>
          <a:stretch>
            <a:fillRect/>
          </a:stretch>
        </p:blipFill>
        <p:spPr>
          <a:xfrm>
            <a:off x="0" y="4868882"/>
            <a:ext cx="1170149" cy="855024"/>
          </a:xfrm>
          <a:prstGeom prst="rect">
            <a:avLst/>
          </a:prstGeom>
        </p:spPr>
      </p:pic>
      <p:pic>
        <p:nvPicPr>
          <p:cNvPr id="6" name="图片 5" descr="6"/>
          <p:cNvPicPr>
            <a:picLocks noChangeAspect="1"/>
          </p:cNvPicPr>
          <p:nvPr userDrawn="1"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56000"/>
                    </a14:imgEffect>
                  </a14:imgLayer>
                </a14:imgProps>
              </a:ext>
            </a:extLst>
          </a:blip>
          <a:srcRect l="84782" t="21697" b="47798"/>
          <a:stretch>
            <a:fillRect/>
          </a:stretch>
        </p:blipFill>
        <p:spPr>
          <a:xfrm>
            <a:off x="2412745" y="5745810"/>
            <a:ext cx="888596" cy="649294"/>
          </a:xfrm>
          <a:prstGeom prst="rect">
            <a:avLst/>
          </a:prstGeom>
        </p:spPr>
      </p:pic>
      <p:pic>
        <p:nvPicPr>
          <p:cNvPr id="7" name="图片 6" descr="6"/>
          <p:cNvPicPr>
            <a:picLocks noChangeAspect="1"/>
          </p:cNvPicPr>
          <p:nvPr userDrawn="1"/>
        </p:nvPicPr>
        <p:blipFill rotWithShape="1">
          <a:blip r:embed="rId5"/>
          <a:srcRect l="8291" t="54660" r="74368" b="9100"/>
          <a:stretch>
            <a:fillRect/>
          </a:stretch>
        </p:blipFill>
        <p:spPr>
          <a:xfrm>
            <a:off x="3833751" y="6185550"/>
            <a:ext cx="797626" cy="607782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>
            <a:lumMod val="20000"/>
            <a:lumOff val="80000"/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jpeg"/><Relationship Id="rId4" Type="http://schemas.openxmlformats.org/officeDocument/2006/relationships/image" Target="../media/image1.png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90.xml"/><Relationship Id="rId7" Type="http://schemas.microsoft.com/office/2007/relationships/hdphoto" Target="../media/hdphoto4.wdp"/><Relationship Id="rId2" Type="http://schemas.openxmlformats.org/officeDocument/2006/relationships/tags" Target="../tags/tag89.xml"/><Relationship Id="rId1" Type="http://schemas.openxmlformats.org/officeDocument/2006/relationships/tags" Target="../tags/tag88.xml"/><Relationship Id="rId6" Type="http://schemas.openxmlformats.org/officeDocument/2006/relationships/image" Target="../media/image21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93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92.xml"/><Relationship Id="rId1" Type="http://schemas.openxmlformats.org/officeDocument/2006/relationships/tags" Target="../tags/tag91.xml"/><Relationship Id="rId6" Type="http://schemas.openxmlformats.org/officeDocument/2006/relationships/tags" Target="../tags/tag96.xml"/><Relationship Id="rId5" Type="http://schemas.openxmlformats.org/officeDocument/2006/relationships/tags" Target="../tags/tag95.xml"/><Relationship Id="rId4" Type="http://schemas.openxmlformats.org/officeDocument/2006/relationships/tags" Target="../tags/tag9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tags" Target="../tags/tag99.xml"/><Relationship Id="rId7" Type="http://schemas.openxmlformats.org/officeDocument/2006/relationships/slideLayout" Target="../slideLayouts/slideLayout2.xml"/><Relationship Id="rId12" Type="http://schemas.microsoft.com/office/2007/relationships/hdphoto" Target="../media/hdphoto5.wdp"/><Relationship Id="rId2" Type="http://schemas.openxmlformats.org/officeDocument/2006/relationships/tags" Target="../tags/tag98.xml"/><Relationship Id="rId1" Type="http://schemas.openxmlformats.org/officeDocument/2006/relationships/tags" Target="../tags/tag97.xml"/><Relationship Id="rId6" Type="http://schemas.openxmlformats.org/officeDocument/2006/relationships/tags" Target="../tags/tag102.xml"/><Relationship Id="rId11" Type="http://schemas.openxmlformats.org/officeDocument/2006/relationships/image" Target="../media/image30.png"/><Relationship Id="rId5" Type="http://schemas.openxmlformats.org/officeDocument/2006/relationships/tags" Target="../tags/tag101.xml"/><Relationship Id="rId10" Type="http://schemas.openxmlformats.org/officeDocument/2006/relationships/image" Target="../media/image29.png"/><Relationship Id="rId4" Type="http://schemas.openxmlformats.org/officeDocument/2006/relationships/tags" Target="../tags/tag100.xml"/><Relationship Id="rId9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4.png"/><Relationship Id="rId2" Type="http://schemas.openxmlformats.org/officeDocument/2006/relationships/tags" Target="../tags/tag104.xml"/><Relationship Id="rId1" Type="http://schemas.openxmlformats.org/officeDocument/2006/relationships/tags" Target="../tags/tag103.xml"/><Relationship Id="rId6" Type="http://schemas.microsoft.com/office/2007/relationships/hdphoto" Target="../media/hdphoto4.wdp"/><Relationship Id="rId5" Type="http://schemas.openxmlformats.org/officeDocument/2006/relationships/image" Target="../media/image21.png"/><Relationship Id="rId4" Type="http://schemas.openxmlformats.org/officeDocument/2006/relationships/image" Target="../media/image23.png"/><Relationship Id="rId9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tags" Target="../tags/tag107.xml"/><Relationship Id="rId7" Type="http://schemas.openxmlformats.org/officeDocument/2006/relationships/image" Target="../media/image32.png"/><Relationship Id="rId2" Type="http://schemas.openxmlformats.org/officeDocument/2006/relationships/tags" Target="../tags/tag106.xml"/><Relationship Id="rId1" Type="http://schemas.openxmlformats.org/officeDocument/2006/relationships/tags" Target="../tags/tag105.xml"/><Relationship Id="rId6" Type="http://schemas.openxmlformats.org/officeDocument/2006/relationships/image" Target="../media/image31.png"/><Relationship Id="rId11" Type="http://schemas.microsoft.com/office/2007/relationships/hdphoto" Target="../media/hdphoto4.wdp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1.png"/><Relationship Id="rId4" Type="http://schemas.openxmlformats.org/officeDocument/2006/relationships/tags" Target="../tags/tag108.xml"/><Relationship Id="rId9" Type="http://schemas.microsoft.com/office/2007/relationships/hdphoto" Target="../media/hdphoto6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tags" Target="../tags/tag111.xml"/><Relationship Id="rId7" Type="http://schemas.openxmlformats.org/officeDocument/2006/relationships/image" Target="../media/image35.png"/><Relationship Id="rId2" Type="http://schemas.openxmlformats.org/officeDocument/2006/relationships/tags" Target="../tags/tag110.xml"/><Relationship Id="rId1" Type="http://schemas.openxmlformats.org/officeDocument/2006/relationships/tags" Target="../tags/tag109.xml"/><Relationship Id="rId6" Type="http://schemas.openxmlformats.org/officeDocument/2006/relationships/image" Target="../media/image34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hyperlink" Target="&#36229;&#38142;&#25509;&#25991;&#20214;/story%20time.mp4" TargetMode="External"/><Relationship Id="rId4" Type="http://schemas.openxmlformats.org/officeDocument/2006/relationships/image" Target="../media/image36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hyperlink" Target="&#36229;&#38142;&#25509;&#20869;&#23481;/story%20time.mp4" TargetMode="External"/><Relationship Id="rId3" Type="http://schemas.openxmlformats.org/officeDocument/2006/relationships/tags" Target="../tags/tag115.xml"/><Relationship Id="rId7" Type="http://schemas.openxmlformats.org/officeDocument/2006/relationships/tags" Target="../tags/tag119.xml"/><Relationship Id="rId12" Type="http://schemas.openxmlformats.org/officeDocument/2006/relationships/image" Target="../media/image38.jpeg"/><Relationship Id="rId2" Type="http://schemas.openxmlformats.org/officeDocument/2006/relationships/tags" Target="../tags/tag114.xml"/><Relationship Id="rId1" Type="http://schemas.openxmlformats.org/officeDocument/2006/relationships/tags" Target="../tags/tag113.xml"/><Relationship Id="rId6" Type="http://schemas.openxmlformats.org/officeDocument/2006/relationships/tags" Target="../tags/tag118.xml"/><Relationship Id="rId11" Type="http://schemas.openxmlformats.org/officeDocument/2006/relationships/hyperlink" Target="&#36229;&#38142;&#25509;&#25991;&#20214;/story%20time.mp4" TargetMode="External"/><Relationship Id="rId5" Type="http://schemas.openxmlformats.org/officeDocument/2006/relationships/tags" Target="../tags/tag117.xml"/><Relationship Id="rId10" Type="http://schemas.microsoft.com/office/2007/relationships/hdphoto" Target="../media/hdphoto4.wdp"/><Relationship Id="rId4" Type="http://schemas.openxmlformats.org/officeDocument/2006/relationships/tags" Target="../tags/tag116.xml"/><Relationship Id="rId9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127.xml"/><Relationship Id="rId13" Type="http://schemas.openxmlformats.org/officeDocument/2006/relationships/image" Target="../media/image38.jpeg"/><Relationship Id="rId3" Type="http://schemas.openxmlformats.org/officeDocument/2006/relationships/tags" Target="../tags/tag122.xml"/><Relationship Id="rId7" Type="http://schemas.openxmlformats.org/officeDocument/2006/relationships/tags" Target="../tags/tag126.xml"/><Relationship Id="rId12" Type="http://schemas.openxmlformats.org/officeDocument/2006/relationships/hyperlink" Target="&#36229;&#38142;&#25509;&#25991;&#20214;/story%20time.mp4" TargetMode="External"/><Relationship Id="rId2" Type="http://schemas.openxmlformats.org/officeDocument/2006/relationships/tags" Target="../tags/tag121.xml"/><Relationship Id="rId1" Type="http://schemas.openxmlformats.org/officeDocument/2006/relationships/tags" Target="../tags/tag120.xml"/><Relationship Id="rId6" Type="http://schemas.openxmlformats.org/officeDocument/2006/relationships/tags" Target="../tags/tag125.xml"/><Relationship Id="rId11" Type="http://schemas.microsoft.com/office/2007/relationships/hdphoto" Target="../media/hdphoto4.wdp"/><Relationship Id="rId5" Type="http://schemas.openxmlformats.org/officeDocument/2006/relationships/tags" Target="../tags/tag124.xml"/><Relationship Id="rId10" Type="http://schemas.openxmlformats.org/officeDocument/2006/relationships/image" Target="../media/image21.png"/><Relationship Id="rId4" Type="http://schemas.openxmlformats.org/officeDocument/2006/relationships/tags" Target="../tags/tag123.xml"/><Relationship Id="rId9" Type="http://schemas.openxmlformats.org/officeDocument/2006/relationships/slideLayout" Target="../slideLayouts/slideLayout2.xml"/><Relationship Id="rId14" Type="http://schemas.openxmlformats.org/officeDocument/2006/relationships/hyperlink" Target="&#36229;&#38142;&#25509;&#20869;&#23481;/story%20time.mp4" TargetMode="Externa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tags" Target="../tags/tag130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129.xml"/><Relationship Id="rId1" Type="http://schemas.openxmlformats.org/officeDocument/2006/relationships/tags" Target="../tags/tag128.xml"/><Relationship Id="rId6" Type="http://schemas.openxmlformats.org/officeDocument/2006/relationships/tags" Target="../tags/tag133.xml"/><Relationship Id="rId5" Type="http://schemas.openxmlformats.org/officeDocument/2006/relationships/tags" Target="../tags/tag132.xml"/><Relationship Id="rId4" Type="http://schemas.openxmlformats.org/officeDocument/2006/relationships/tags" Target="../tags/tag131.xml"/><Relationship Id="rId9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15.xml"/><Relationship Id="rId13" Type="http://schemas.openxmlformats.org/officeDocument/2006/relationships/tags" Target="../tags/tag20.xml"/><Relationship Id="rId18" Type="http://schemas.openxmlformats.org/officeDocument/2006/relationships/tags" Target="../tags/tag25.xml"/><Relationship Id="rId26" Type="http://schemas.openxmlformats.org/officeDocument/2006/relationships/image" Target="../media/image15.png"/><Relationship Id="rId3" Type="http://schemas.openxmlformats.org/officeDocument/2006/relationships/tags" Target="../tags/tag10.xml"/><Relationship Id="rId21" Type="http://schemas.openxmlformats.org/officeDocument/2006/relationships/tags" Target="../tags/tag28.xml"/><Relationship Id="rId7" Type="http://schemas.openxmlformats.org/officeDocument/2006/relationships/tags" Target="../tags/tag14.xml"/><Relationship Id="rId12" Type="http://schemas.openxmlformats.org/officeDocument/2006/relationships/tags" Target="../tags/tag19.xml"/><Relationship Id="rId17" Type="http://schemas.openxmlformats.org/officeDocument/2006/relationships/tags" Target="../tags/tag24.xml"/><Relationship Id="rId25" Type="http://schemas.openxmlformats.org/officeDocument/2006/relationships/audio" Target="../media/audio1.wav"/><Relationship Id="rId2" Type="http://schemas.openxmlformats.org/officeDocument/2006/relationships/tags" Target="../tags/tag9.xml"/><Relationship Id="rId16" Type="http://schemas.openxmlformats.org/officeDocument/2006/relationships/tags" Target="../tags/tag23.xml"/><Relationship Id="rId20" Type="http://schemas.openxmlformats.org/officeDocument/2006/relationships/tags" Target="../tags/tag27.xml"/><Relationship Id="rId1" Type="http://schemas.openxmlformats.org/officeDocument/2006/relationships/tags" Target="../tags/tag8.xml"/><Relationship Id="rId6" Type="http://schemas.openxmlformats.org/officeDocument/2006/relationships/tags" Target="../tags/tag13.xml"/><Relationship Id="rId11" Type="http://schemas.openxmlformats.org/officeDocument/2006/relationships/tags" Target="../tags/tag18.xml"/><Relationship Id="rId24" Type="http://schemas.openxmlformats.org/officeDocument/2006/relationships/slideLayout" Target="../slideLayouts/slideLayout2.xml"/><Relationship Id="rId5" Type="http://schemas.openxmlformats.org/officeDocument/2006/relationships/tags" Target="../tags/tag12.xml"/><Relationship Id="rId15" Type="http://schemas.openxmlformats.org/officeDocument/2006/relationships/tags" Target="../tags/tag22.xml"/><Relationship Id="rId23" Type="http://schemas.openxmlformats.org/officeDocument/2006/relationships/tags" Target="../tags/tag30.xml"/><Relationship Id="rId28" Type="http://schemas.openxmlformats.org/officeDocument/2006/relationships/image" Target="../media/image17.GIF"/><Relationship Id="rId10" Type="http://schemas.openxmlformats.org/officeDocument/2006/relationships/tags" Target="../tags/tag17.xml"/><Relationship Id="rId19" Type="http://schemas.openxmlformats.org/officeDocument/2006/relationships/tags" Target="../tags/tag26.xml"/><Relationship Id="rId4" Type="http://schemas.openxmlformats.org/officeDocument/2006/relationships/tags" Target="../tags/tag11.xml"/><Relationship Id="rId9" Type="http://schemas.openxmlformats.org/officeDocument/2006/relationships/tags" Target="../tags/tag16.xml"/><Relationship Id="rId14" Type="http://schemas.openxmlformats.org/officeDocument/2006/relationships/tags" Target="../tags/tag21.xml"/><Relationship Id="rId22" Type="http://schemas.openxmlformats.org/officeDocument/2006/relationships/tags" Target="../tags/tag29.xml"/><Relationship Id="rId27" Type="http://schemas.openxmlformats.org/officeDocument/2006/relationships/image" Target="../media/image16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tags" Target="../tags/tag141.xml"/><Relationship Id="rId13" Type="http://schemas.openxmlformats.org/officeDocument/2006/relationships/tags" Target="../tags/tag146.xml"/><Relationship Id="rId18" Type="http://schemas.openxmlformats.org/officeDocument/2006/relationships/slideLayout" Target="../slideLayouts/slideLayout4.xml"/><Relationship Id="rId3" Type="http://schemas.openxmlformats.org/officeDocument/2006/relationships/tags" Target="../tags/tag136.xml"/><Relationship Id="rId7" Type="http://schemas.openxmlformats.org/officeDocument/2006/relationships/tags" Target="../tags/tag140.xml"/><Relationship Id="rId12" Type="http://schemas.openxmlformats.org/officeDocument/2006/relationships/tags" Target="../tags/tag145.xml"/><Relationship Id="rId17" Type="http://schemas.openxmlformats.org/officeDocument/2006/relationships/tags" Target="../tags/tag150.xml"/><Relationship Id="rId2" Type="http://schemas.openxmlformats.org/officeDocument/2006/relationships/tags" Target="../tags/tag135.xml"/><Relationship Id="rId16" Type="http://schemas.openxmlformats.org/officeDocument/2006/relationships/tags" Target="../tags/tag149.xml"/><Relationship Id="rId20" Type="http://schemas.microsoft.com/office/2007/relationships/hdphoto" Target="../media/hdphoto4.wdp"/><Relationship Id="rId1" Type="http://schemas.openxmlformats.org/officeDocument/2006/relationships/tags" Target="../tags/tag134.xml"/><Relationship Id="rId6" Type="http://schemas.openxmlformats.org/officeDocument/2006/relationships/tags" Target="../tags/tag139.xml"/><Relationship Id="rId11" Type="http://schemas.openxmlformats.org/officeDocument/2006/relationships/tags" Target="../tags/tag144.xml"/><Relationship Id="rId5" Type="http://schemas.openxmlformats.org/officeDocument/2006/relationships/tags" Target="../tags/tag138.xml"/><Relationship Id="rId15" Type="http://schemas.openxmlformats.org/officeDocument/2006/relationships/tags" Target="../tags/tag148.xml"/><Relationship Id="rId10" Type="http://schemas.openxmlformats.org/officeDocument/2006/relationships/tags" Target="../tags/tag143.xml"/><Relationship Id="rId19" Type="http://schemas.openxmlformats.org/officeDocument/2006/relationships/image" Target="../media/image21.png"/><Relationship Id="rId4" Type="http://schemas.openxmlformats.org/officeDocument/2006/relationships/tags" Target="../tags/tag137.xml"/><Relationship Id="rId9" Type="http://schemas.openxmlformats.org/officeDocument/2006/relationships/tags" Target="../tags/tag142.xml"/><Relationship Id="rId14" Type="http://schemas.openxmlformats.org/officeDocument/2006/relationships/tags" Target="../tags/tag14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tags" Target="../tags/tag158.xml"/><Relationship Id="rId13" Type="http://schemas.microsoft.com/office/2007/relationships/hdphoto" Target="../media/hdphoto4.wdp"/><Relationship Id="rId3" Type="http://schemas.openxmlformats.org/officeDocument/2006/relationships/tags" Target="../tags/tag153.xml"/><Relationship Id="rId7" Type="http://schemas.openxmlformats.org/officeDocument/2006/relationships/tags" Target="../tags/tag157.xml"/><Relationship Id="rId12" Type="http://schemas.openxmlformats.org/officeDocument/2006/relationships/image" Target="../media/image21.png"/><Relationship Id="rId2" Type="http://schemas.openxmlformats.org/officeDocument/2006/relationships/tags" Target="../tags/tag152.xml"/><Relationship Id="rId1" Type="http://schemas.openxmlformats.org/officeDocument/2006/relationships/tags" Target="../tags/tag151.xml"/><Relationship Id="rId6" Type="http://schemas.openxmlformats.org/officeDocument/2006/relationships/tags" Target="../tags/tag156.xml"/><Relationship Id="rId11" Type="http://schemas.openxmlformats.org/officeDocument/2006/relationships/slideLayout" Target="../slideLayouts/slideLayout4.xml"/><Relationship Id="rId5" Type="http://schemas.openxmlformats.org/officeDocument/2006/relationships/tags" Target="../tags/tag155.xml"/><Relationship Id="rId10" Type="http://schemas.openxmlformats.org/officeDocument/2006/relationships/tags" Target="../tags/tag160.xml"/><Relationship Id="rId4" Type="http://schemas.openxmlformats.org/officeDocument/2006/relationships/tags" Target="../tags/tag154.xml"/><Relationship Id="rId9" Type="http://schemas.openxmlformats.org/officeDocument/2006/relationships/tags" Target="../tags/tag159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tags" Target="../tags/tag168.xml"/><Relationship Id="rId3" Type="http://schemas.openxmlformats.org/officeDocument/2006/relationships/tags" Target="../tags/tag163.xml"/><Relationship Id="rId7" Type="http://schemas.openxmlformats.org/officeDocument/2006/relationships/tags" Target="../tags/tag167.xml"/><Relationship Id="rId2" Type="http://schemas.openxmlformats.org/officeDocument/2006/relationships/tags" Target="../tags/tag162.xml"/><Relationship Id="rId1" Type="http://schemas.openxmlformats.org/officeDocument/2006/relationships/tags" Target="../tags/tag161.xml"/><Relationship Id="rId6" Type="http://schemas.openxmlformats.org/officeDocument/2006/relationships/tags" Target="../tags/tag166.xml"/><Relationship Id="rId11" Type="http://schemas.microsoft.com/office/2007/relationships/hdphoto" Target="../media/hdphoto4.wdp"/><Relationship Id="rId5" Type="http://schemas.openxmlformats.org/officeDocument/2006/relationships/tags" Target="../tags/tag165.xml"/><Relationship Id="rId10" Type="http://schemas.openxmlformats.org/officeDocument/2006/relationships/image" Target="../media/image21.png"/><Relationship Id="rId4" Type="http://schemas.openxmlformats.org/officeDocument/2006/relationships/tags" Target="../tags/tag164.xml"/><Relationship Id="rId9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&#36229;&#38142;&#25509;&#20869;&#23481;/story%20time.mp4" TargetMode="External"/><Relationship Id="rId3" Type="http://schemas.openxmlformats.org/officeDocument/2006/relationships/tags" Target="../tags/tag171.xml"/><Relationship Id="rId7" Type="http://schemas.openxmlformats.org/officeDocument/2006/relationships/image" Target="../media/image38.jpeg"/><Relationship Id="rId2" Type="http://schemas.openxmlformats.org/officeDocument/2006/relationships/tags" Target="../tags/tag170.xml"/><Relationship Id="rId1" Type="http://schemas.openxmlformats.org/officeDocument/2006/relationships/tags" Target="../tags/tag169.xml"/><Relationship Id="rId6" Type="http://schemas.microsoft.com/office/2007/relationships/hdphoto" Target="../media/hdphoto4.wdp"/><Relationship Id="rId5" Type="http://schemas.openxmlformats.org/officeDocument/2006/relationships/image" Target="../media/image21.png"/><Relationship Id="rId4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tags" Target="../tags/tag174.xml"/><Relationship Id="rId7" Type="http://schemas.openxmlformats.org/officeDocument/2006/relationships/image" Target="../media/image15.png"/><Relationship Id="rId2" Type="http://schemas.openxmlformats.org/officeDocument/2006/relationships/tags" Target="../tags/tag173.xml"/><Relationship Id="rId1" Type="http://schemas.openxmlformats.org/officeDocument/2006/relationships/tags" Target="../tags/tag172.xml"/><Relationship Id="rId6" Type="http://schemas.openxmlformats.org/officeDocument/2006/relationships/image" Target="../media/image40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75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tags" Target="../tags/tag183.xml"/><Relationship Id="rId13" Type="http://schemas.openxmlformats.org/officeDocument/2006/relationships/image" Target="../media/image15.png"/><Relationship Id="rId3" Type="http://schemas.openxmlformats.org/officeDocument/2006/relationships/tags" Target="../tags/tag178.xml"/><Relationship Id="rId7" Type="http://schemas.openxmlformats.org/officeDocument/2006/relationships/tags" Target="../tags/tag182.xml"/><Relationship Id="rId12" Type="http://schemas.openxmlformats.org/officeDocument/2006/relationships/slideLayout" Target="../slideLayouts/slideLayout2.xml"/><Relationship Id="rId2" Type="http://schemas.openxmlformats.org/officeDocument/2006/relationships/tags" Target="../tags/tag177.xml"/><Relationship Id="rId1" Type="http://schemas.openxmlformats.org/officeDocument/2006/relationships/tags" Target="../tags/tag176.xml"/><Relationship Id="rId6" Type="http://schemas.openxmlformats.org/officeDocument/2006/relationships/tags" Target="../tags/tag181.xml"/><Relationship Id="rId11" Type="http://schemas.openxmlformats.org/officeDocument/2006/relationships/tags" Target="../tags/tag186.xml"/><Relationship Id="rId5" Type="http://schemas.openxmlformats.org/officeDocument/2006/relationships/tags" Target="../tags/tag180.xml"/><Relationship Id="rId10" Type="http://schemas.openxmlformats.org/officeDocument/2006/relationships/tags" Target="../tags/tag185.xml"/><Relationship Id="rId4" Type="http://schemas.openxmlformats.org/officeDocument/2006/relationships/tags" Target="../tags/tag179.xml"/><Relationship Id="rId9" Type="http://schemas.openxmlformats.org/officeDocument/2006/relationships/tags" Target="../tags/tag184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tags" Target="../tags/tag189.xml"/><Relationship Id="rId7" Type="http://schemas.openxmlformats.org/officeDocument/2006/relationships/tags" Target="../tags/tag193.xml"/><Relationship Id="rId2" Type="http://schemas.openxmlformats.org/officeDocument/2006/relationships/tags" Target="../tags/tag188.xml"/><Relationship Id="rId1" Type="http://schemas.openxmlformats.org/officeDocument/2006/relationships/tags" Target="../tags/tag187.xml"/><Relationship Id="rId6" Type="http://schemas.openxmlformats.org/officeDocument/2006/relationships/tags" Target="../tags/tag192.xml"/><Relationship Id="rId5" Type="http://schemas.openxmlformats.org/officeDocument/2006/relationships/tags" Target="../tags/tag191.xml"/><Relationship Id="rId4" Type="http://schemas.openxmlformats.org/officeDocument/2006/relationships/tags" Target="../tags/tag190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tags" Target="../tags/tag201.xml"/><Relationship Id="rId13" Type="http://schemas.openxmlformats.org/officeDocument/2006/relationships/tags" Target="../tags/tag206.xml"/><Relationship Id="rId18" Type="http://schemas.openxmlformats.org/officeDocument/2006/relationships/image" Target="../media/image43.png"/><Relationship Id="rId3" Type="http://schemas.openxmlformats.org/officeDocument/2006/relationships/tags" Target="../tags/tag196.xml"/><Relationship Id="rId7" Type="http://schemas.openxmlformats.org/officeDocument/2006/relationships/tags" Target="../tags/tag200.xml"/><Relationship Id="rId12" Type="http://schemas.openxmlformats.org/officeDocument/2006/relationships/tags" Target="../tags/tag205.xml"/><Relationship Id="rId17" Type="http://schemas.openxmlformats.org/officeDocument/2006/relationships/image" Target="../media/image42.png"/><Relationship Id="rId2" Type="http://schemas.openxmlformats.org/officeDocument/2006/relationships/tags" Target="../tags/tag195.xml"/><Relationship Id="rId16" Type="http://schemas.openxmlformats.org/officeDocument/2006/relationships/image" Target="../media/image41.png"/><Relationship Id="rId1" Type="http://schemas.openxmlformats.org/officeDocument/2006/relationships/tags" Target="../tags/tag194.xml"/><Relationship Id="rId6" Type="http://schemas.openxmlformats.org/officeDocument/2006/relationships/tags" Target="../tags/tag199.xml"/><Relationship Id="rId11" Type="http://schemas.openxmlformats.org/officeDocument/2006/relationships/tags" Target="../tags/tag204.xml"/><Relationship Id="rId5" Type="http://schemas.openxmlformats.org/officeDocument/2006/relationships/tags" Target="../tags/tag198.xml"/><Relationship Id="rId15" Type="http://schemas.openxmlformats.org/officeDocument/2006/relationships/slideLayout" Target="../slideLayouts/slideLayout2.xml"/><Relationship Id="rId10" Type="http://schemas.openxmlformats.org/officeDocument/2006/relationships/tags" Target="../tags/tag203.xml"/><Relationship Id="rId19" Type="http://schemas.openxmlformats.org/officeDocument/2006/relationships/image" Target="../media/image44.png"/><Relationship Id="rId4" Type="http://schemas.openxmlformats.org/officeDocument/2006/relationships/tags" Target="../tags/tag197.xml"/><Relationship Id="rId9" Type="http://schemas.openxmlformats.org/officeDocument/2006/relationships/tags" Target="../tags/tag202.xml"/><Relationship Id="rId14" Type="http://schemas.openxmlformats.org/officeDocument/2006/relationships/tags" Target="../tags/tag20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tags" Target="../tags/tag210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209.xml"/><Relationship Id="rId1" Type="http://schemas.openxmlformats.org/officeDocument/2006/relationships/tags" Target="../tags/tag208.xml"/><Relationship Id="rId6" Type="http://schemas.openxmlformats.org/officeDocument/2006/relationships/tags" Target="../tags/tag213.xml"/><Relationship Id="rId5" Type="http://schemas.openxmlformats.org/officeDocument/2006/relationships/tags" Target="../tags/tag212.xml"/><Relationship Id="rId4" Type="http://schemas.openxmlformats.org/officeDocument/2006/relationships/tags" Target="../tags/tag21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tags" Target="../tags/tag33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4.xml"/><Relationship Id="rId4" Type="http://schemas.openxmlformats.org/officeDocument/2006/relationships/image" Target="../media/image1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tags" Target="../tags/tag217.xml"/><Relationship Id="rId2" Type="http://schemas.openxmlformats.org/officeDocument/2006/relationships/tags" Target="../tags/tag216.xml"/><Relationship Id="rId1" Type="http://schemas.openxmlformats.org/officeDocument/2006/relationships/tags" Target="../tags/tag215.xml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44.xml"/><Relationship Id="rId13" Type="http://schemas.openxmlformats.org/officeDocument/2006/relationships/tags" Target="../tags/tag49.xml"/><Relationship Id="rId18" Type="http://schemas.openxmlformats.org/officeDocument/2006/relationships/tags" Target="../tags/tag52.xml"/><Relationship Id="rId3" Type="http://schemas.openxmlformats.org/officeDocument/2006/relationships/tags" Target="../tags/tag39.xml"/><Relationship Id="rId21" Type="http://schemas.openxmlformats.org/officeDocument/2006/relationships/image" Target="../media/image19.png"/><Relationship Id="rId7" Type="http://schemas.openxmlformats.org/officeDocument/2006/relationships/tags" Target="../tags/tag43.xml"/><Relationship Id="rId12" Type="http://schemas.openxmlformats.org/officeDocument/2006/relationships/tags" Target="../tags/tag48.xml"/><Relationship Id="rId17" Type="http://schemas.openxmlformats.org/officeDocument/2006/relationships/tags" Target="../tags/tag51.xml"/><Relationship Id="rId2" Type="http://schemas.openxmlformats.org/officeDocument/2006/relationships/tags" Target="../tags/tag38.xml"/><Relationship Id="rId16" Type="http://schemas.openxmlformats.org/officeDocument/2006/relationships/tags" Target="../tags/tag50.xml"/><Relationship Id="rId20" Type="http://schemas.openxmlformats.org/officeDocument/2006/relationships/image" Target="../media/image18.png"/><Relationship Id="rId1" Type="http://schemas.openxmlformats.org/officeDocument/2006/relationships/tags" Target="../tags/tag37.xml"/><Relationship Id="rId6" Type="http://schemas.openxmlformats.org/officeDocument/2006/relationships/tags" Target="../tags/tag42.xml"/><Relationship Id="rId11" Type="http://schemas.openxmlformats.org/officeDocument/2006/relationships/tags" Target="../tags/tag47.xml"/><Relationship Id="rId5" Type="http://schemas.openxmlformats.org/officeDocument/2006/relationships/tags" Target="../tags/tag41.xml"/><Relationship Id="rId15" Type="http://schemas.openxmlformats.org/officeDocument/2006/relationships/audio" Target="../media/media1.wav"/><Relationship Id="rId23" Type="http://schemas.microsoft.com/office/2007/relationships/hdphoto" Target="../media/hdphoto3.wdp"/><Relationship Id="rId10" Type="http://schemas.openxmlformats.org/officeDocument/2006/relationships/tags" Target="../tags/tag46.xml"/><Relationship Id="rId19" Type="http://schemas.openxmlformats.org/officeDocument/2006/relationships/slideLayout" Target="../slideLayouts/slideLayout2.xml"/><Relationship Id="rId4" Type="http://schemas.openxmlformats.org/officeDocument/2006/relationships/tags" Target="../tags/tag40.xml"/><Relationship Id="rId9" Type="http://schemas.openxmlformats.org/officeDocument/2006/relationships/tags" Target="../tags/tag45.xml"/><Relationship Id="rId14" Type="http://schemas.microsoft.com/office/2007/relationships/media" Target="../media/media1.wav"/><Relationship Id="rId22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1.wav"/><Relationship Id="rId13" Type="http://schemas.openxmlformats.org/officeDocument/2006/relationships/image" Target="../media/image19.png"/><Relationship Id="rId3" Type="http://schemas.openxmlformats.org/officeDocument/2006/relationships/tags" Target="../tags/tag55.xml"/><Relationship Id="rId7" Type="http://schemas.microsoft.com/office/2007/relationships/media" Target="../media/media1.wav"/><Relationship Id="rId12" Type="http://schemas.microsoft.com/office/2007/relationships/hdphoto" Target="../media/hdphoto4.wdp"/><Relationship Id="rId2" Type="http://schemas.openxmlformats.org/officeDocument/2006/relationships/tags" Target="../tags/tag54.xml"/><Relationship Id="rId1" Type="http://schemas.openxmlformats.org/officeDocument/2006/relationships/tags" Target="../tags/tag53.xml"/><Relationship Id="rId6" Type="http://schemas.openxmlformats.org/officeDocument/2006/relationships/tags" Target="../tags/tag58.xml"/><Relationship Id="rId11" Type="http://schemas.openxmlformats.org/officeDocument/2006/relationships/image" Target="../media/image21.png"/><Relationship Id="rId5" Type="http://schemas.openxmlformats.org/officeDocument/2006/relationships/tags" Target="../tags/tag57.xml"/><Relationship Id="rId10" Type="http://schemas.openxmlformats.org/officeDocument/2006/relationships/notesSlide" Target="../notesSlides/notesSlide1.xml"/><Relationship Id="rId4" Type="http://schemas.openxmlformats.org/officeDocument/2006/relationships/tags" Target="../tags/tag56.xml"/><Relationship Id="rId9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tags" Target="../tags/tag61.xml"/><Relationship Id="rId7" Type="http://schemas.openxmlformats.org/officeDocument/2006/relationships/tags" Target="../tags/tag65.xml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6" Type="http://schemas.openxmlformats.org/officeDocument/2006/relationships/tags" Target="../tags/tag64.xml"/><Relationship Id="rId5" Type="http://schemas.openxmlformats.org/officeDocument/2006/relationships/tags" Target="../tags/tag63.xml"/><Relationship Id="rId10" Type="http://schemas.microsoft.com/office/2007/relationships/hdphoto" Target="../media/hdphoto4.wdp"/><Relationship Id="rId4" Type="http://schemas.openxmlformats.org/officeDocument/2006/relationships/tags" Target="../tags/tag62.xml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73.xml"/><Relationship Id="rId13" Type="http://schemas.microsoft.com/office/2007/relationships/hdphoto" Target="../media/hdphoto4.wdp"/><Relationship Id="rId3" Type="http://schemas.openxmlformats.org/officeDocument/2006/relationships/tags" Target="../tags/tag68.xml"/><Relationship Id="rId7" Type="http://schemas.openxmlformats.org/officeDocument/2006/relationships/tags" Target="../tags/tag72.xml"/><Relationship Id="rId12" Type="http://schemas.openxmlformats.org/officeDocument/2006/relationships/image" Target="../media/image21.png"/><Relationship Id="rId2" Type="http://schemas.openxmlformats.org/officeDocument/2006/relationships/tags" Target="../tags/tag67.xml"/><Relationship Id="rId1" Type="http://schemas.openxmlformats.org/officeDocument/2006/relationships/tags" Target="../tags/tag66.xml"/><Relationship Id="rId6" Type="http://schemas.openxmlformats.org/officeDocument/2006/relationships/tags" Target="../tags/tag71.xml"/><Relationship Id="rId11" Type="http://schemas.openxmlformats.org/officeDocument/2006/relationships/image" Target="../media/image22.png"/><Relationship Id="rId5" Type="http://schemas.openxmlformats.org/officeDocument/2006/relationships/tags" Target="../tags/tag70.xml"/><Relationship Id="rId10" Type="http://schemas.openxmlformats.org/officeDocument/2006/relationships/slideLayout" Target="../slideLayouts/slideLayout4.xml"/><Relationship Id="rId4" Type="http://schemas.openxmlformats.org/officeDocument/2006/relationships/tags" Target="../tags/tag69.xml"/><Relationship Id="rId9" Type="http://schemas.openxmlformats.org/officeDocument/2006/relationships/tags" Target="../tags/tag7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82.xml"/><Relationship Id="rId13" Type="http://schemas.microsoft.com/office/2007/relationships/media" Target="../media/media2.wav"/><Relationship Id="rId18" Type="http://schemas.openxmlformats.org/officeDocument/2006/relationships/image" Target="../media/image21.png"/><Relationship Id="rId3" Type="http://schemas.openxmlformats.org/officeDocument/2006/relationships/tags" Target="../tags/tag77.xml"/><Relationship Id="rId21" Type="http://schemas.openxmlformats.org/officeDocument/2006/relationships/image" Target="../media/image28.png"/><Relationship Id="rId7" Type="http://schemas.openxmlformats.org/officeDocument/2006/relationships/tags" Target="../tags/tag81.xml"/><Relationship Id="rId12" Type="http://schemas.openxmlformats.org/officeDocument/2006/relationships/tags" Target="../tags/tag86.xml"/><Relationship Id="rId17" Type="http://schemas.openxmlformats.org/officeDocument/2006/relationships/notesSlide" Target="../notesSlides/notesSlide2.xml"/><Relationship Id="rId2" Type="http://schemas.openxmlformats.org/officeDocument/2006/relationships/tags" Target="../tags/tag76.xml"/><Relationship Id="rId16" Type="http://schemas.openxmlformats.org/officeDocument/2006/relationships/slideLayout" Target="../slideLayouts/slideLayout2.xml"/><Relationship Id="rId20" Type="http://schemas.openxmlformats.org/officeDocument/2006/relationships/image" Target="../media/image27.png"/><Relationship Id="rId1" Type="http://schemas.openxmlformats.org/officeDocument/2006/relationships/tags" Target="../tags/tag75.xml"/><Relationship Id="rId6" Type="http://schemas.openxmlformats.org/officeDocument/2006/relationships/tags" Target="../tags/tag80.xml"/><Relationship Id="rId11" Type="http://schemas.openxmlformats.org/officeDocument/2006/relationships/tags" Target="../tags/tag85.xml"/><Relationship Id="rId5" Type="http://schemas.openxmlformats.org/officeDocument/2006/relationships/tags" Target="../tags/tag79.xml"/><Relationship Id="rId15" Type="http://schemas.openxmlformats.org/officeDocument/2006/relationships/tags" Target="../tags/tag87.xml"/><Relationship Id="rId10" Type="http://schemas.openxmlformats.org/officeDocument/2006/relationships/tags" Target="../tags/tag84.xml"/><Relationship Id="rId19" Type="http://schemas.microsoft.com/office/2007/relationships/hdphoto" Target="../media/hdphoto4.wdp"/><Relationship Id="rId4" Type="http://schemas.openxmlformats.org/officeDocument/2006/relationships/tags" Target="../tags/tag78.xml"/><Relationship Id="rId9" Type="http://schemas.openxmlformats.org/officeDocument/2006/relationships/tags" Target="../tags/tag83.xml"/><Relationship Id="rId14" Type="http://schemas.openxmlformats.org/officeDocument/2006/relationships/audio" Target="../media/media2.wav"/><Relationship Id="rId22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7675" y="4970059"/>
            <a:ext cx="2648841" cy="1887941"/>
          </a:xfrm>
          <a:prstGeom prst="rect">
            <a:avLst/>
          </a:prstGeom>
        </p:spPr>
      </p:pic>
      <p:pic>
        <p:nvPicPr>
          <p:cNvPr id="5" name="图片 4" descr="菠萝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165397" y="1674512"/>
            <a:ext cx="225386" cy="38057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653" y="104001"/>
            <a:ext cx="1605427" cy="682483"/>
          </a:xfrm>
          <a:prstGeom prst="rect">
            <a:avLst/>
          </a:prstGeom>
        </p:spPr>
      </p:pic>
      <p:pic>
        <p:nvPicPr>
          <p:cNvPr id="20" name="图片 19" descr="太阳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5696" y="743014"/>
            <a:ext cx="661670" cy="61976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3492" y="4818413"/>
            <a:ext cx="809808" cy="303292"/>
          </a:xfrm>
          <a:prstGeom prst="rect">
            <a:avLst/>
          </a:prstGeom>
        </p:spPr>
      </p:pic>
      <p:grpSp>
        <p:nvGrpSpPr>
          <p:cNvPr id="24" name="组合 23"/>
          <p:cNvGrpSpPr/>
          <p:nvPr/>
        </p:nvGrpSpPr>
        <p:grpSpPr>
          <a:xfrm>
            <a:off x="4835556" y="2300004"/>
            <a:ext cx="7126605" cy="3750310"/>
            <a:chOff x="-434704" y="2381642"/>
            <a:chExt cx="7126605" cy="3750310"/>
          </a:xfrm>
        </p:grpSpPr>
        <p:sp>
          <p:nvSpPr>
            <p:cNvPr id="54" name="文本框 7"/>
            <p:cNvSpPr txBox="1"/>
            <p:nvPr/>
          </p:nvSpPr>
          <p:spPr>
            <a:xfrm>
              <a:off x="-107679" y="2381642"/>
              <a:ext cx="5663733" cy="13220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 b="1" dirty="0">
                  <a:latin typeface="Comic Sans MS" panose="030F0702030302020204" pitchFamily="66" charset="0"/>
                  <a:ea typeface="+mj-ea"/>
                  <a:cs typeface="Segoe UI Semilight" panose="020B0402040204020203" pitchFamily="34" charset="0"/>
                </a:rPr>
                <a:t>Unit 3</a:t>
              </a:r>
            </a:p>
            <a:p>
              <a:pPr algn="ctr"/>
              <a:r>
                <a:rPr lang="en-US" altLang="zh-CN" sz="4000" b="1" dirty="0">
                  <a:latin typeface="Comic Sans MS" panose="030F0702030302020204" pitchFamily="66" charset="0"/>
                  <a:ea typeface="+mj-ea"/>
                  <a:cs typeface="Segoe UI Semilight" panose="020B0402040204020203" pitchFamily="34" charset="0"/>
                </a:rPr>
                <a:t>My school </a:t>
              </a:r>
              <a:r>
                <a:rPr lang="en-US" altLang="zh-CN" sz="4000" b="1" dirty="0" smtClean="0">
                  <a:latin typeface="Comic Sans MS" panose="030F0702030302020204" pitchFamily="66" charset="0"/>
                  <a:ea typeface="+mj-ea"/>
                  <a:cs typeface="Segoe UI Semilight" panose="020B0402040204020203" pitchFamily="34" charset="0"/>
                </a:rPr>
                <a:t>calendar</a:t>
              </a:r>
              <a:endParaRPr lang="en-US" altLang="zh-CN" sz="4000" b="1" dirty="0">
                <a:latin typeface="Comic Sans MS" panose="030F0702030302020204" pitchFamily="66" charset="0"/>
                <a:ea typeface="+mj-ea"/>
                <a:cs typeface="Segoe UI Semilight" panose="020B0402040204020203" pitchFamily="34" charset="0"/>
              </a:endParaRPr>
            </a:p>
          </p:txBody>
        </p:sp>
        <p:sp>
          <p:nvSpPr>
            <p:cNvPr id="15" name="文本框 7"/>
            <p:cNvSpPr txBox="1"/>
            <p:nvPr/>
          </p:nvSpPr>
          <p:spPr>
            <a:xfrm>
              <a:off x="689854" y="4151336"/>
              <a:ext cx="3864160" cy="645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 dirty="0">
                  <a:latin typeface="Comic Sans MS" panose="030F0702030302020204" pitchFamily="66" charset="0"/>
                  <a:ea typeface="+mj-ea"/>
                  <a:cs typeface="Segoe UI Semilight" panose="020B0402040204020203" pitchFamily="34" charset="0"/>
                </a:rPr>
                <a:t>Part B </a:t>
              </a:r>
              <a:r>
                <a:rPr lang="en-US" altLang="zh-CN" sz="3600" b="1" dirty="0">
                  <a:latin typeface="Comic Sans MS" panose="030F0702030302020204" pitchFamily="66" charset="0"/>
                  <a:ea typeface="+mj-ea"/>
                  <a:cs typeface="Segoe UI Semilight" panose="020B0402040204020203" pitchFamily="34" charset="0"/>
                  <a:sym typeface="+mn-ea"/>
                </a:rPr>
                <a:t>&amp; Part C</a:t>
              </a:r>
              <a:endParaRPr lang="en-US" altLang="zh-CN" sz="3600" b="1" dirty="0">
                <a:latin typeface="Comic Sans MS" panose="030F0702030302020204" pitchFamily="66" charset="0"/>
                <a:ea typeface="+mj-ea"/>
                <a:cs typeface="Segoe UI Semilight" panose="020B0402040204020203" pitchFamily="34" charset="0"/>
              </a:endParaRPr>
            </a:p>
          </p:txBody>
        </p:sp>
        <p:sp>
          <p:nvSpPr>
            <p:cNvPr id="16" name="文本框 7"/>
            <p:cNvSpPr txBox="1"/>
            <p:nvPr/>
          </p:nvSpPr>
          <p:spPr>
            <a:xfrm>
              <a:off x="-434704" y="4900052"/>
              <a:ext cx="7126605" cy="123190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altLang="zh-CN" sz="3200" b="1" dirty="0">
                  <a:latin typeface="Comic Sans MS" panose="030F0702030302020204" pitchFamily="66" charset="0"/>
                  <a:ea typeface="+mj-ea"/>
                  <a:cs typeface="Segoe UI Semilight" panose="020B0402040204020203" pitchFamily="34" charset="0"/>
                </a:rPr>
                <a:t> Read and write—Story </a:t>
              </a:r>
              <a:r>
                <a:rPr lang="en-US" altLang="zh-CN" sz="3200" b="1" dirty="0" smtClean="0">
                  <a:latin typeface="Comic Sans MS" panose="030F0702030302020204" pitchFamily="66" charset="0"/>
                  <a:ea typeface="+mj-ea"/>
                  <a:cs typeface="Segoe UI Semilight" panose="020B0402040204020203" pitchFamily="34" charset="0"/>
                </a:rPr>
                <a:t>time</a:t>
              </a:r>
              <a:endParaRPr lang="en-US" altLang="zh-CN" sz="3200" b="1" dirty="0">
                <a:latin typeface="Comic Sans MS" panose="030F0702030302020204" pitchFamily="66" charset="0"/>
                <a:ea typeface="+mj-ea"/>
                <a:cs typeface="Segoe UI Semilight" panose="020B0402040204020203" pitchFamily="34" charset="0"/>
              </a:endParaRPr>
            </a:p>
          </p:txBody>
        </p:sp>
      </p:grpSp>
      <p:pic>
        <p:nvPicPr>
          <p:cNvPr id="28" name="图片 27" descr="18398011"/>
          <p:cNvPicPr/>
          <p:nvPr/>
        </p:nvPicPr>
        <p:blipFill>
          <a:blip r:embed="rId7" cstate="print">
            <a:lum contrast="-56000"/>
          </a:blip>
          <a:srcRect l="10026" t="9632" r="66411" b="63881"/>
          <a:stretch>
            <a:fillRect/>
          </a:stretch>
        </p:blipFill>
        <p:spPr>
          <a:xfrm>
            <a:off x="8243623" y="1208911"/>
            <a:ext cx="484892" cy="360392"/>
          </a:xfrm>
          <a:prstGeom prst="rect">
            <a:avLst/>
          </a:prstGeom>
        </p:spPr>
      </p:pic>
      <p:pic>
        <p:nvPicPr>
          <p:cNvPr id="29" name="图片 28" descr="18398011"/>
          <p:cNvPicPr/>
          <p:nvPr/>
        </p:nvPicPr>
        <p:blipFill>
          <a:blip r:embed="rId8" cstate="print">
            <a:lum bright="19000" contrast="-4000"/>
          </a:blip>
          <a:srcRect l="75383" t="16683" r="7934" b="58206"/>
          <a:stretch>
            <a:fillRect/>
          </a:stretch>
        </p:blipFill>
        <p:spPr>
          <a:xfrm rot="1918855">
            <a:off x="6590283" y="1294601"/>
            <a:ext cx="229449" cy="345356"/>
          </a:xfrm>
          <a:prstGeom prst="rect">
            <a:avLst/>
          </a:prstGeom>
        </p:spPr>
      </p:pic>
      <p:pic>
        <p:nvPicPr>
          <p:cNvPr id="30" name="图片 29" descr="18398011"/>
          <p:cNvPicPr/>
          <p:nvPr/>
        </p:nvPicPr>
        <p:blipFill>
          <a:blip r:embed="rId9" cstate="print">
            <a:lum bright="19000" contrast="-40000"/>
          </a:blip>
          <a:srcRect l="17250" t="69657" r="64347" b="11252"/>
          <a:stretch>
            <a:fillRect/>
          </a:stretch>
        </p:blipFill>
        <p:spPr>
          <a:xfrm>
            <a:off x="10972096" y="1619395"/>
            <a:ext cx="416300" cy="431863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1087366" y="443125"/>
            <a:ext cx="5260064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/>
              <a:t>人 教 </a:t>
            </a:r>
            <a:r>
              <a:rPr lang="en-US" altLang="zh-CN" sz="2400" b="1" dirty="0"/>
              <a:t>PEP </a:t>
            </a:r>
            <a:r>
              <a:rPr lang="zh-CN" altLang="en-US" sz="2400" b="1" dirty="0"/>
              <a:t>版 英 语 五年 级 下 册</a:t>
            </a: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408" y="1208911"/>
            <a:ext cx="3820124" cy="471070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8"/>
          <p:cNvSpPr txBox="1"/>
          <p:nvPr/>
        </p:nvSpPr>
        <p:spPr>
          <a:xfrm>
            <a:off x="777241" y="508711"/>
            <a:ext cx="80780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Listen again and answer the questions.</a:t>
            </a: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508711"/>
            <a:ext cx="605641" cy="746835"/>
          </a:xfrm>
          <a:prstGeom prst="rect">
            <a:avLst/>
          </a:prstGeom>
        </p:spPr>
      </p:pic>
      <p:sp>
        <p:nvSpPr>
          <p:cNvPr id="17" name="TextBox 16"/>
          <p:cNvSpPr txBox="1"/>
          <p:nvPr>
            <p:custDataLst>
              <p:tags r:id="rId1"/>
            </p:custDataLst>
          </p:nvPr>
        </p:nvSpPr>
        <p:spPr>
          <a:xfrm>
            <a:off x="1337950" y="1790196"/>
            <a:ext cx="9927771" cy="3414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200000"/>
              </a:lnSpc>
            </a:pPr>
            <a:r>
              <a:rPr lang="en-US" altLang="zh-CN" sz="2800" smtClean="0">
                <a:latin typeface="Comic Sans MS" panose="030F0702030302020204" pitchFamily="66" charset="0"/>
              </a:rPr>
              <a:t>1</a:t>
            </a:r>
            <a:r>
              <a:rPr lang="en-US" altLang="zh-CN" sz="2800">
                <a:latin typeface="Comic Sans MS" panose="030F0702030302020204" pitchFamily="66" charset="0"/>
              </a:rPr>
              <a:t>. What will the students do in May?</a:t>
            </a:r>
          </a:p>
          <a:p>
            <a:pPr marL="457200" indent="-457200">
              <a:lnSpc>
                <a:spcPct val="200000"/>
              </a:lnSpc>
            </a:pPr>
            <a:r>
              <a:rPr lang="en-US" altLang="zh-CN" sz="2800">
                <a:latin typeface="Comic Sans MS" panose="030F0702030302020204" pitchFamily="66" charset="0"/>
              </a:rPr>
              <a:t>  ___________________________</a:t>
            </a:r>
          </a:p>
          <a:p>
            <a:pPr marL="457200" indent="-457200">
              <a:lnSpc>
                <a:spcPct val="200000"/>
              </a:lnSpc>
            </a:pPr>
            <a:r>
              <a:rPr lang="en-US" altLang="zh-CN" sz="2800">
                <a:latin typeface="Comic Sans MS" panose="030F0702030302020204" pitchFamily="66" charset="0"/>
              </a:rPr>
              <a:t>2. What will they do in December?</a:t>
            </a:r>
          </a:p>
          <a:p>
            <a:pPr marL="457200" indent="-457200">
              <a:lnSpc>
                <a:spcPct val="200000"/>
              </a:lnSpc>
            </a:pPr>
            <a:r>
              <a:rPr lang="en-US" altLang="zh-CN" sz="2800">
                <a:latin typeface="Comic Sans MS" panose="030F0702030302020204" pitchFamily="66" charset="0"/>
              </a:rPr>
              <a:t>  __________________________</a:t>
            </a:r>
            <a:endParaRPr lang="zh-CN" altLang="en-US" sz="2800">
              <a:latin typeface="Comic Sans MS" panose="030F0702030302020204" pitchFamily="66" charset="0"/>
            </a:endParaRPr>
          </a:p>
        </p:txBody>
      </p:sp>
      <p:sp>
        <p:nvSpPr>
          <p:cNvPr id="20" name="TextBox 17"/>
          <p:cNvSpPr txBox="1"/>
          <p:nvPr>
            <p:custDataLst>
              <p:tags r:id="rId2"/>
            </p:custDataLst>
          </p:nvPr>
        </p:nvSpPr>
        <p:spPr>
          <a:xfrm>
            <a:off x="1617979" y="2906939"/>
            <a:ext cx="67763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solidFill>
                  <a:srgbClr val="FF0000"/>
                </a:solidFill>
                <a:latin typeface="Comic Sans MS" panose="030F0702030302020204" pitchFamily="66" charset="0"/>
              </a:rPr>
              <a:t>They will visit a farm.</a:t>
            </a:r>
            <a:endParaRPr lang="zh-CN" altLang="en-US" sz="280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1" name="TextBox 18"/>
          <p:cNvSpPr txBox="1"/>
          <p:nvPr>
            <p:custDataLst>
              <p:tags r:id="rId3"/>
            </p:custDataLst>
          </p:nvPr>
        </p:nvSpPr>
        <p:spPr>
          <a:xfrm>
            <a:off x="1805526" y="4468672"/>
            <a:ext cx="64012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solidFill>
                  <a:srgbClr val="FF0000"/>
                </a:solidFill>
                <a:latin typeface="Comic Sans MS" panose="030F0702030302020204" pitchFamily="66" charset="0"/>
              </a:rPr>
              <a:t>They will have a Christmas party.</a:t>
            </a:r>
            <a:endParaRPr lang="zh-CN" altLang="en-US" sz="280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>
            <p:custDataLst>
              <p:tags r:id="rId1"/>
            </p:custDataLst>
          </p:nvPr>
        </p:nvSpPr>
        <p:spPr>
          <a:xfrm>
            <a:off x="841830" y="1057470"/>
            <a:ext cx="1091474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/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</a:rPr>
              <a:t>听力材料</a:t>
            </a:r>
            <a:r>
              <a:rPr lang="en-US" altLang="zh-CN" sz="3200" dirty="0">
                <a:latin typeface="楷体" panose="02010609060101010101" pitchFamily="49" charset="-122"/>
                <a:ea typeface="楷体" panose="02010609060101010101" pitchFamily="49" charset="-122"/>
              </a:rPr>
              <a:t>:</a:t>
            </a:r>
            <a:endParaRPr lang="zh-CN" altLang="en-US" sz="32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457200" indent="-457200"/>
            <a:r>
              <a:rPr lang="zh-CN" altLang="en-US" sz="3200" dirty="0">
                <a:latin typeface="Comic Sans MS" panose="030F0702030302020204" pitchFamily="66" charset="0"/>
              </a:rPr>
              <a:t>       </a:t>
            </a:r>
            <a:r>
              <a:rPr lang="en-US" altLang="zh-CN" sz="3200" dirty="0">
                <a:latin typeface="Comic Sans MS" panose="030F0702030302020204" pitchFamily="66" charset="0"/>
              </a:rPr>
              <a:t>1. </a:t>
            </a:r>
            <a:r>
              <a:rPr lang="en-US" altLang="zh-CN" sz="32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Miss White: </a:t>
            </a:r>
            <a:r>
              <a:rPr lang="en-US" altLang="zh-CN" sz="3200" dirty="0">
                <a:latin typeface="Comic Sans MS" panose="030F0702030302020204" pitchFamily="66" charset="0"/>
              </a:rPr>
              <a:t>We have lots of fun things this spring. In March there is the school trip.  We’ll go to the Great Wall. In April, we’ll have a singing contest . In May, We’ll visit a farm.</a:t>
            </a:r>
          </a:p>
          <a:p>
            <a:pPr marL="457200" indent="-457200"/>
            <a:r>
              <a:rPr lang="en-US" altLang="zh-CN" sz="3200" dirty="0">
                <a:latin typeface="Comic Sans MS" panose="030F0702030302020204" pitchFamily="66" charset="0"/>
              </a:rPr>
              <a:t>       2. </a:t>
            </a:r>
            <a:r>
              <a:rPr lang="en-US" altLang="zh-CN" sz="32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John:</a:t>
            </a:r>
            <a:r>
              <a:rPr lang="en-US" altLang="zh-CN" sz="3200" dirty="0">
                <a:solidFill>
                  <a:srgbClr val="00B050"/>
                </a:solidFill>
                <a:latin typeface="Comic Sans MS" panose="030F0702030302020204" pitchFamily="66" charset="0"/>
              </a:rPr>
              <a:t> </a:t>
            </a:r>
            <a:r>
              <a:rPr lang="en-US" altLang="zh-CN" sz="3200" dirty="0">
                <a:latin typeface="Comic Sans MS" panose="030F0702030302020204" pitchFamily="66" charset="0"/>
              </a:rPr>
              <a:t>Look at the calendar. In September, there is Teachers’ Day. In October, we’ll go to the zoo. In November, there is Thanksgiving Day. We’ll eat a big dinner. In December, there is Christmas. We’ll have a party!</a:t>
            </a:r>
          </a:p>
        </p:txBody>
      </p:sp>
      <p:cxnSp>
        <p:nvCxnSpPr>
          <p:cNvPr id="4" name="直接连接符 3"/>
          <p:cNvCxnSpPr/>
          <p:nvPr>
            <p:custDataLst>
              <p:tags r:id="rId2"/>
            </p:custDataLst>
          </p:nvPr>
        </p:nvCxnSpPr>
        <p:spPr>
          <a:xfrm>
            <a:off x="2776595" y="2549856"/>
            <a:ext cx="6351906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>
            <p:custDataLst>
              <p:tags r:id="rId3"/>
            </p:custDataLst>
          </p:nvPr>
        </p:nvCxnSpPr>
        <p:spPr>
          <a:xfrm>
            <a:off x="4430926" y="3072730"/>
            <a:ext cx="6991325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>
            <p:custDataLst>
              <p:tags r:id="rId4"/>
            </p:custDataLst>
          </p:nvPr>
        </p:nvCxnSpPr>
        <p:spPr>
          <a:xfrm flipV="1">
            <a:off x="1446116" y="3527154"/>
            <a:ext cx="4804410" cy="1143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>
            <p:custDataLst>
              <p:tags r:id="rId5"/>
            </p:custDataLst>
          </p:nvPr>
        </p:nvCxnSpPr>
        <p:spPr>
          <a:xfrm flipV="1">
            <a:off x="2776840" y="5465518"/>
            <a:ext cx="8784590" cy="4953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>
            <p:custDataLst>
              <p:tags r:id="rId6"/>
            </p:custDataLst>
          </p:nvPr>
        </p:nvCxnSpPr>
        <p:spPr>
          <a:xfrm flipV="1">
            <a:off x="1333485" y="6017968"/>
            <a:ext cx="1360170" cy="4699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859" y="301313"/>
            <a:ext cx="605641" cy="746835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863664" y="433477"/>
            <a:ext cx="34339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Fill in the blanks.</a:t>
            </a:r>
            <a:endParaRPr lang="zh-CN" altLang="en-US" sz="320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29904" y="1229147"/>
            <a:ext cx="11133413" cy="5100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4"/>
          <p:cNvSpPr txBox="1"/>
          <p:nvPr>
            <p:custDataLst>
              <p:tags r:id="rId3"/>
            </p:custDataLst>
          </p:nvPr>
        </p:nvSpPr>
        <p:spPr>
          <a:xfrm>
            <a:off x="1287612" y="4000034"/>
            <a:ext cx="7604927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/>
            <a:r>
              <a:rPr lang="en-US" altLang="zh-CN" sz="2400">
                <a:latin typeface="Comic Sans MS" panose="030F0702030302020204" pitchFamily="66" charset="0"/>
              </a:rPr>
              <a:t>1. We will have an English party______ February.</a:t>
            </a:r>
          </a:p>
          <a:p>
            <a:pPr marL="457200" indent="-457200"/>
            <a:endParaRPr lang="en-US" altLang="zh-CN" sz="2400">
              <a:latin typeface="Comic Sans MS" panose="030F0702030302020204" pitchFamily="66" charset="0"/>
            </a:endParaRPr>
          </a:p>
          <a:p>
            <a:pPr marL="457200" indent="-457200"/>
            <a:r>
              <a:rPr lang="en-US" altLang="zh-CN" sz="2400">
                <a:latin typeface="Comic Sans MS" panose="030F0702030302020204" pitchFamily="66" charset="0"/>
              </a:rPr>
              <a:t>2. I get up ____ 7 o’clock every day.</a:t>
            </a:r>
          </a:p>
          <a:p>
            <a:pPr marL="457200" indent="-457200"/>
            <a:endParaRPr lang="en-US" altLang="zh-CN" sz="2400">
              <a:latin typeface="Comic Sans MS" panose="030F0702030302020204" pitchFamily="66" charset="0"/>
            </a:endParaRPr>
          </a:p>
          <a:p>
            <a:pPr marL="457200" indent="-457200"/>
            <a:r>
              <a:rPr lang="en-US" altLang="zh-CN" sz="2400">
                <a:latin typeface="Comic Sans MS" panose="030F0702030302020204" pitchFamily="66" charset="0"/>
              </a:rPr>
              <a:t>3. What do you have _____ Tuesdays?</a:t>
            </a:r>
          </a:p>
          <a:p>
            <a:endParaRPr lang="zh-CN" altLang="en-US" sz="2800">
              <a:latin typeface="Comic Sans MS" panose="030F0702030302020204" pitchFamily="66" charset="0"/>
            </a:endParaRPr>
          </a:p>
        </p:txBody>
      </p:sp>
      <p:sp>
        <p:nvSpPr>
          <p:cNvPr id="20" name="TextBox 19"/>
          <p:cNvSpPr txBox="1"/>
          <p:nvPr>
            <p:custDataLst>
              <p:tags r:id="rId4"/>
            </p:custDataLst>
          </p:nvPr>
        </p:nvSpPr>
        <p:spPr>
          <a:xfrm>
            <a:off x="5998615" y="3917970"/>
            <a:ext cx="7938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>
                <a:solidFill>
                  <a:srgbClr val="FF0000"/>
                </a:solidFill>
                <a:latin typeface="Comic Sans MS" panose="030F0702030302020204" pitchFamily="66" charset="0"/>
              </a:rPr>
              <a:t>in</a:t>
            </a:r>
            <a:endParaRPr lang="zh-CN" altLang="en-US" sz="320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TextBox 20"/>
          <p:cNvSpPr txBox="1"/>
          <p:nvPr>
            <p:custDataLst>
              <p:tags r:id="rId5"/>
            </p:custDataLst>
          </p:nvPr>
        </p:nvSpPr>
        <p:spPr>
          <a:xfrm>
            <a:off x="2943916" y="4681645"/>
            <a:ext cx="7938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>
                <a:solidFill>
                  <a:srgbClr val="FF0000"/>
                </a:solidFill>
                <a:latin typeface="Comic Sans MS" panose="030F0702030302020204" pitchFamily="66" charset="0"/>
              </a:rPr>
              <a:t>at</a:t>
            </a:r>
            <a:endParaRPr lang="zh-CN" altLang="en-US" sz="320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2" name="TextBox 21"/>
          <p:cNvSpPr txBox="1"/>
          <p:nvPr>
            <p:custDataLst>
              <p:tags r:id="rId6"/>
            </p:custDataLst>
          </p:nvPr>
        </p:nvSpPr>
        <p:spPr>
          <a:xfrm>
            <a:off x="4380831" y="5374981"/>
            <a:ext cx="7938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>
                <a:solidFill>
                  <a:srgbClr val="FF0000"/>
                </a:solidFill>
                <a:latin typeface="Comic Sans MS" panose="030F0702030302020204" pitchFamily="66" charset="0"/>
              </a:rPr>
              <a:t>on</a:t>
            </a:r>
            <a:endParaRPr lang="zh-CN" altLang="en-US" sz="320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E8C7AF"/>
              </a:clrFrom>
              <a:clrTo>
                <a:srgbClr val="E8C7A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137" y="175505"/>
            <a:ext cx="846678" cy="731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矩形 10"/>
          <p:cNvSpPr/>
          <p:nvPr/>
        </p:nvSpPr>
        <p:spPr>
          <a:xfrm>
            <a:off x="4709859" y="312527"/>
            <a:ext cx="3328155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latinLnBrk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altLang="zh-CN" sz="3200" b="1">
                <a:solidFill>
                  <a:schemeClr val="tx2"/>
                </a:solidFill>
                <a:latin typeface="Comic Sans MS" panose="030F0702030302020204" pitchFamily="66" charset="0"/>
                <a:ea typeface="Gulim" panose="020B0600000101010101" pitchFamily="34" charset="-127"/>
              </a:rPr>
              <a:t>Let’s wrap it up</a:t>
            </a:r>
            <a:endParaRPr lang="zh-CN" altLang="en-US" sz="3200" b="1" dirty="0">
              <a:solidFill>
                <a:schemeClr val="tx2"/>
              </a:solidFill>
              <a:latin typeface="Comic Sans MS" panose="030F0702030302020204" pitchFamily="66" charset="0"/>
              <a:ea typeface="Gulim" panose="020B0600000101010101" pitchFamily="34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6" grpId="0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 bwMode="auto">
          <a:xfrm>
            <a:off x="1280261" y="954636"/>
            <a:ext cx="9789160" cy="1226163"/>
            <a:chOff x="862511" y="1413046"/>
            <a:chExt cx="4197682" cy="744997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3" name="矩形: 圆角 2"/>
            <p:cNvSpPr/>
            <p:nvPr/>
          </p:nvSpPr>
          <p:spPr>
            <a:xfrm>
              <a:off x="862511" y="1413046"/>
              <a:ext cx="4175971" cy="744997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3600"/>
            </a:p>
          </p:txBody>
        </p:sp>
        <p:sp>
          <p:nvSpPr>
            <p:cNvPr id="5" name="文本框 8"/>
            <p:cNvSpPr txBox="1">
              <a:spLocks noChangeArrowheads="1"/>
            </p:cNvSpPr>
            <p:nvPr/>
          </p:nvSpPr>
          <p:spPr bwMode="auto">
            <a:xfrm>
              <a:off x="1215404" y="1426550"/>
              <a:ext cx="3844789" cy="43674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noAutofit/>
            </a:bodyPr>
            <a:lstStyle/>
            <a:p>
              <a:r>
                <a:rPr kumimoji="1" lang="zh-CN" altLang="zh-CN" sz="3600" b="1">
                  <a:solidFill>
                    <a:srgbClr val="000000"/>
                  </a:solidFill>
                  <a:latin typeface="Comic Sans MS" panose="030F0702030302020204" pitchFamily="66" charset="0"/>
                  <a:ea typeface="宋体" panose="02010600030101010101" pitchFamily="2" charset="-122"/>
                  <a:cs typeface="Times New Roman" panose="02020603050405020304" pitchFamily="18" charset="0"/>
                </a:rPr>
                <a:t>介词</a:t>
              </a:r>
              <a:r>
                <a:rPr kumimoji="1" lang="en-US" altLang="zh-CN" sz="3600" b="1">
                  <a:solidFill>
                    <a:srgbClr val="000000"/>
                  </a:solidFill>
                  <a:latin typeface="Comic Sans MS" panose="030F0702030302020204" pitchFamily="66" charset="0"/>
                  <a:ea typeface="宋体" panose="02010600030101010101" pitchFamily="2" charset="-122"/>
                  <a:cs typeface="Times New Roman" panose="02020603050405020304" pitchFamily="18" charset="0"/>
                </a:rPr>
                <a:t>in, on, at</a:t>
              </a:r>
              <a:r>
                <a:rPr kumimoji="1" lang="zh-CN" altLang="zh-CN" sz="3600" b="1">
                  <a:solidFill>
                    <a:srgbClr val="000000"/>
                  </a:solidFill>
                  <a:latin typeface="Comic Sans MS" panose="030F0702030302020204" pitchFamily="66" charset="0"/>
                  <a:ea typeface="宋体" panose="02010600030101010101" pitchFamily="2" charset="-122"/>
                  <a:cs typeface="Times New Roman" panose="02020603050405020304" pitchFamily="18" charset="0"/>
                </a:rPr>
                <a:t>的用法</a:t>
              </a:r>
              <a:r>
                <a:rPr kumimoji="1" lang="en-US" altLang="zh-CN" sz="3600" b="1">
                  <a:solidFill>
                    <a:srgbClr val="000000"/>
                  </a:solidFill>
                  <a:latin typeface="Comic Sans MS" panose="030F0702030302020204" pitchFamily="66" charset="0"/>
                  <a:ea typeface="MS UI Gothic" panose="020B0600070205080204" pitchFamily="34" charset="-128"/>
                  <a:cs typeface="Times New Roman" panose="02020603050405020304" pitchFamily="18" charset="0"/>
                </a:rPr>
                <a:t> </a:t>
              </a:r>
              <a:endParaRPr kumimoji="1" lang="en-US" altLang="zh-CN" sz="3600" b="1" dirty="0">
                <a:solidFill>
                  <a:srgbClr val="000000"/>
                </a:solidFill>
                <a:latin typeface="Comic Sans MS" panose="030F0702030302020204" pitchFamily="66" charset="0"/>
                <a:ea typeface="MS UI Gothic" panose="020B0600070205080204" pitchFamily="34" charset="-128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 flipH="1">
            <a:off x="719787" y="1064892"/>
            <a:ext cx="1256908" cy="1226164"/>
            <a:chOff x="5424989" y="2624375"/>
            <a:chExt cx="1671638" cy="1677987"/>
          </a:xfrm>
          <a:effectLst>
            <a:innerShdw blurRad="114300">
              <a:prstClr val="black"/>
            </a:innerShdw>
          </a:effectLst>
        </p:grpSpPr>
        <p:sp>
          <p:nvSpPr>
            <p:cNvPr id="7" name="椭圆 6"/>
            <p:cNvSpPr/>
            <p:nvPr/>
          </p:nvSpPr>
          <p:spPr bwMode="auto">
            <a:xfrm>
              <a:off x="5424989" y="2624375"/>
              <a:ext cx="1671638" cy="1677987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20000"/>
                  <a:lumOff val="80000"/>
                </a:schemeClr>
              </a:solidFill>
            </a:ln>
            <a:effectLst>
              <a:innerShdw blurRad="63500" dist="50800" dir="108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600" dirty="0"/>
            </a:p>
          </p:txBody>
        </p:sp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5524306" y="2856188"/>
              <a:ext cx="1398688" cy="1359245"/>
            </a:xfrm>
            <a:custGeom>
              <a:avLst/>
              <a:gdLst>
                <a:gd name="connsiteX0" fmla="*/ 1673051 w 3346102"/>
                <a:gd name="connsiteY0" fmla="*/ 0 h 3346102"/>
                <a:gd name="connsiteX1" fmla="*/ 3346102 w 3346102"/>
                <a:gd name="connsiteY1" fmla="*/ 1673051 h 3346102"/>
                <a:gd name="connsiteX2" fmla="*/ 1673051 w 3346102"/>
                <a:gd name="connsiteY2" fmla="*/ 3346102 h 3346102"/>
                <a:gd name="connsiteX3" fmla="*/ 8638 w 3346102"/>
                <a:gd name="connsiteY3" fmla="*/ 1844111 h 3346102"/>
                <a:gd name="connsiteX4" fmla="*/ 0 w 3346102"/>
                <a:gd name="connsiteY4" fmla="*/ 1673052 h 3346102"/>
                <a:gd name="connsiteX5" fmla="*/ 2 w 3346102"/>
                <a:gd name="connsiteY5" fmla="*/ 1673017 h 3346102"/>
                <a:gd name="connsiteX6" fmla="*/ 8638 w 3346102"/>
                <a:gd name="connsiteY6" fmla="*/ 1501991 h 3346102"/>
                <a:gd name="connsiteX7" fmla="*/ 1673051 w 3346102"/>
                <a:gd name="connsiteY7" fmla="*/ 0 h 3346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6102" h="3346102">
                  <a:moveTo>
                    <a:pt x="1673051" y="0"/>
                  </a:moveTo>
                  <a:cubicBezTo>
                    <a:pt x="2597052" y="0"/>
                    <a:pt x="3346102" y="749050"/>
                    <a:pt x="3346102" y="1673051"/>
                  </a:cubicBezTo>
                  <a:cubicBezTo>
                    <a:pt x="3346102" y="2597052"/>
                    <a:pt x="2597052" y="3346102"/>
                    <a:pt x="1673051" y="3346102"/>
                  </a:cubicBezTo>
                  <a:cubicBezTo>
                    <a:pt x="806800" y="3346102"/>
                    <a:pt x="94315" y="2687757"/>
                    <a:pt x="8638" y="1844111"/>
                  </a:cubicBezTo>
                  <a:lnTo>
                    <a:pt x="0" y="1673052"/>
                  </a:lnTo>
                  <a:lnTo>
                    <a:pt x="2" y="1673017"/>
                  </a:lnTo>
                  <a:lnTo>
                    <a:pt x="8638" y="1501991"/>
                  </a:lnTo>
                  <a:cubicBezTo>
                    <a:pt x="94315" y="658345"/>
                    <a:pt x="806800" y="0"/>
                    <a:pt x="1673051" y="0"/>
                  </a:cubicBezTo>
                  <a:close/>
                </a:path>
              </a:pathLst>
            </a:custGeom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</p:pic>
      </p:grpSp>
      <p:sp>
        <p:nvSpPr>
          <p:cNvPr id="9" name="文本框 8"/>
          <p:cNvSpPr txBox="1">
            <a:spLocks noChangeArrowheads="1"/>
          </p:cNvSpPr>
          <p:nvPr/>
        </p:nvSpPr>
        <p:spPr bwMode="auto">
          <a:xfrm>
            <a:off x="592697" y="3073540"/>
            <a:ext cx="1919816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kumimoji="1" lang="zh-CN" altLang="en-US" sz="3600">
                <a:solidFill>
                  <a:srgbClr val="FE4C83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讲解： </a:t>
            </a:r>
            <a:endParaRPr lang="zh-CN" altLang="en-US" sz="2000">
              <a:solidFill>
                <a:srgbClr val="FE4C83"/>
              </a:solidFill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grpSp>
        <p:nvGrpSpPr>
          <p:cNvPr id="11" name="组合 10"/>
          <p:cNvGrpSpPr/>
          <p:nvPr/>
        </p:nvGrpSpPr>
        <p:grpSpPr bwMode="auto">
          <a:xfrm>
            <a:off x="923925" y="5192395"/>
            <a:ext cx="7465060" cy="521970"/>
            <a:chOff x="300018" y="3860353"/>
            <a:chExt cx="5667126" cy="391667"/>
          </a:xfrm>
        </p:grpSpPr>
        <p:sp>
          <p:nvSpPr>
            <p:cNvPr id="13" name="矩形: 圆角 12"/>
            <p:cNvSpPr/>
            <p:nvPr/>
          </p:nvSpPr>
          <p:spPr>
            <a:xfrm>
              <a:off x="300018" y="3884653"/>
              <a:ext cx="5600502" cy="351642"/>
            </a:xfrm>
            <a:prstGeom prst="roundRect">
              <a:avLst/>
            </a:prstGeom>
            <a:solidFill>
              <a:srgbClr val="FFDEC9"/>
            </a:solidFill>
            <a:ln>
              <a:solidFill>
                <a:schemeClr val="bg1"/>
              </a:solidFill>
            </a:ln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800"/>
            </a:p>
          </p:txBody>
        </p:sp>
        <p:sp>
          <p:nvSpPr>
            <p:cNvPr id="14" name="文本框 13"/>
            <p:cNvSpPr txBox="1"/>
            <p:nvPr/>
          </p:nvSpPr>
          <p:spPr bwMode="auto">
            <a:xfrm>
              <a:off x="409913" y="3860353"/>
              <a:ext cx="5557231" cy="3916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kumimoji="1" lang="en-US" altLang="zh-CN" sz="2800">
                  <a:solidFill>
                    <a:srgbClr val="000000"/>
                  </a:solidFill>
                  <a:latin typeface="Comic Sans MS" panose="030F0702030302020204" pitchFamily="66" charset="0"/>
                  <a:ea typeface="MS UI Gothic" panose="020B0600070205080204" pitchFamily="34" charset="-128"/>
                  <a:cs typeface="Times New Roman" panose="02020603050405020304" pitchFamily="18" charset="0"/>
                </a:rPr>
                <a:t>I get up </a:t>
              </a:r>
              <a:r>
                <a:rPr kumimoji="1" lang="en-US" altLang="zh-CN" sz="2800">
                  <a:solidFill>
                    <a:srgbClr val="FF0000"/>
                  </a:solidFill>
                  <a:latin typeface="Comic Sans MS" panose="030F0702030302020204" pitchFamily="66" charset="0"/>
                  <a:ea typeface="MS UI Gothic" panose="020B0600070205080204" pitchFamily="34" charset="-128"/>
                  <a:cs typeface="Times New Roman" panose="02020603050405020304" pitchFamily="18" charset="0"/>
                </a:rPr>
                <a:t>at</a:t>
              </a:r>
              <a:r>
                <a:rPr kumimoji="1" lang="en-US" altLang="zh-CN" sz="2800">
                  <a:solidFill>
                    <a:srgbClr val="000000"/>
                  </a:solidFill>
                  <a:latin typeface="Comic Sans MS" panose="030F0702030302020204" pitchFamily="66" charset="0"/>
                  <a:ea typeface="MS UI Gothic" panose="020B0600070205080204" pitchFamily="34" charset="-128"/>
                  <a:cs typeface="Times New Roman" panose="02020603050405020304" pitchFamily="18" charset="0"/>
                </a:rPr>
                <a:t> 6:30 in the morning.</a:t>
              </a:r>
              <a:endParaRPr kumimoji="1" lang="en-US" altLang="zh-CN" sz="2800">
                <a:solidFill>
                  <a:prstClr val="black"/>
                </a:solidFill>
                <a:latin typeface="Comic Sans MS" panose="030F0702030302020204" pitchFamily="66" charset="0"/>
                <a:ea typeface="MS UI Gothic" panose="020B0600070205080204" pitchFamily="34" charset="-128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组合 14"/>
          <p:cNvGrpSpPr/>
          <p:nvPr/>
        </p:nvGrpSpPr>
        <p:grpSpPr bwMode="auto">
          <a:xfrm>
            <a:off x="923925" y="4472128"/>
            <a:ext cx="7238597" cy="520186"/>
            <a:chOff x="2546084" y="3015707"/>
            <a:chExt cx="3696329" cy="391918"/>
          </a:xfrm>
        </p:grpSpPr>
        <p:sp>
          <p:nvSpPr>
            <p:cNvPr id="16" name="矩形: 圆角 15"/>
            <p:cNvSpPr/>
            <p:nvPr/>
          </p:nvSpPr>
          <p:spPr>
            <a:xfrm>
              <a:off x="2546084" y="3024755"/>
              <a:ext cx="3696329" cy="373822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800"/>
            </a:p>
          </p:txBody>
        </p:sp>
        <p:sp>
          <p:nvSpPr>
            <p:cNvPr id="17" name="文本框 16"/>
            <p:cNvSpPr txBox="1"/>
            <p:nvPr/>
          </p:nvSpPr>
          <p:spPr bwMode="auto">
            <a:xfrm>
              <a:off x="2612403" y="3015707"/>
              <a:ext cx="3626203" cy="391918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>
                <a:defRPr/>
              </a:pPr>
              <a:r>
                <a:rPr kumimoji="1" lang="en-US" altLang="zh-CN" sz="2800" dirty="0">
                  <a:solidFill>
                    <a:srgbClr val="000000"/>
                  </a:solidFill>
                  <a:latin typeface="Comic Sans MS" panose="030F0702030302020204" pitchFamily="66" charset="0"/>
                  <a:ea typeface="MS UI Gothic" panose="020B0600070205080204" pitchFamily="34" charset="-128"/>
                  <a:cs typeface="Times New Roman" panose="02020603050405020304" pitchFamily="18" charset="0"/>
                </a:rPr>
                <a:t>My birthday is </a:t>
              </a:r>
              <a:r>
                <a:rPr kumimoji="1" lang="en-US" altLang="zh-CN" sz="2800" dirty="0">
                  <a:solidFill>
                    <a:srgbClr val="FF0000"/>
                  </a:solidFill>
                  <a:latin typeface="Comic Sans MS" panose="030F0702030302020204" pitchFamily="66" charset="0"/>
                  <a:ea typeface="MS UI Gothic" panose="020B0600070205080204" pitchFamily="34" charset="-128"/>
                  <a:cs typeface="Times New Roman" panose="02020603050405020304" pitchFamily="18" charset="0"/>
                </a:rPr>
                <a:t>in</a:t>
              </a:r>
              <a:r>
                <a:rPr kumimoji="1" lang="en-US" altLang="zh-CN" sz="2800" dirty="0">
                  <a:solidFill>
                    <a:srgbClr val="000000"/>
                  </a:solidFill>
                  <a:latin typeface="Comic Sans MS" panose="030F0702030302020204" pitchFamily="66" charset="0"/>
                  <a:ea typeface="MS UI Gothic" panose="020B0600070205080204" pitchFamily="34" charset="-128"/>
                  <a:cs typeface="Times New Roman" panose="02020603050405020304" pitchFamily="18" charset="0"/>
                </a:rPr>
                <a:t> June.</a:t>
              </a:r>
              <a:endParaRPr kumimoji="1" lang="en-US" altLang="zh-CN" sz="2800" dirty="0">
                <a:solidFill>
                  <a:prstClr val="black"/>
                </a:solidFill>
                <a:latin typeface="Comic Sans MS" panose="030F0702030302020204" pitchFamily="66" charset="0"/>
                <a:ea typeface="MS UI Gothic" panose="020B0600070205080204" pitchFamily="34" charset="-128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组合 17"/>
          <p:cNvGrpSpPr/>
          <p:nvPr/>
        </p:nvGrpSpPr>
        <p:grpSpPr bwMode="auto">
          <a:xfrm>
            <a:off x="519935" y="2414578"/>
            <a:ext cx="11163300" cy="4601732"/>
            <a:chOff x="358774" y="1572921"/>
            <a:chExt cx="8372485" cy="3449022"/>
          </a:xfrm>
        </p:grpSpPr>
        <p:sp>
          <p:nvSpPr>
            <p:cNvPr id="21" name="TextBox 2"/>
            <p:cNvSpPr txBox="1">
              <a:spLocks noChangeArrowheads="1"/>
            </p:cNvSpPr>
            <p:nvPr/>
          </p:nvSpPr>
          <p:spPr bwMode="auto">
            <a:xfrm>
              <a:off x="2195445" y="1572921"/>
              <a:ext cx="4996549" cy="566364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9pPr>
            </a:lstStyle>
            <a:p>
              <a:pPr>
                <a:lnSpc>
                  <a:spcPct val="120000"/>
                </a:lnSpc>
                <a:defRPr/>
              </a:pPr>
              <a:r>
                <a:rPr lang="zh-CN" altLang="en-US" sz="3600" b="1" dirty="0">
                  <a:solidFill>
                    <a:srgbClr val="00B0F0"/>
                  </a:solidFill>
                  <a:latin typeface="黑体" panose="02010609060101010101" pitchFamily="49" charset="-122"/>
                  <a:ea typeface="黑体" panose="02010609060101010101" pitchFamily="49" charset="-122"/>
                  <a:sym typeface="+mn-ea"/>
                </a:rPr>
                <a:t>介词与时间搭配的基本规则</a:t>
              </a:r>
            </a:p>
          </p:txBody>
        </p:sp>
        <p:sp>
          <p:nvSpPr>
            <p:cNvPr id="20" name="矩形: 圆角 30"/>
            <p:cNvSpPr/>
            <p:nvPr/>
          </p:nvSpPr>
          <p:spPr>
            <a:xfrm>
              <a:off x="358774" y="1785579"/>
              <a:ext cx="8372485" cy="3236364"/>
            </a:xfrm>
            <a:custGeom>
              <a:avLst/>
              <a:gdLst>
                <a:gd name="connsiteX0" fmla="*/ 0 w 8338528"/>
                <a:gd name="connsiteY0" fmla="*/ 330174 h 3129314"/>
                <a:gd name="connsiteX1" fmla="*/ 330174 w 8338528"/>
                <a:gd name="connsiteY1" fmla="*/ 0 h 3129314"/>
                <a:gd name="connsiteX2" fmla="*/ 8008354 w 8338528"/>
                <a:gd name="connsiteY2" fmla="*/ 0 h 3129314"/>
                <a:gd name="connsiteX3" fmla="*/ 8338528 w 8338528"/>
                <a:gd name="connsiteY3" fmla="*/ 330174 h 3129314"/>
                <a:gd name="connsiteX4" fmla="*/ 8338528 w 8338528"/>
                <a:gd name="connsiteY4" fmla="*/ 2799140 h 3129314"/>
                <a:gd name="connsiteX5" fmla="*/ 8008354 w 8338528"/>
                <a:gd name="connsiteY5" fmla="*/ 3129314 h 3129314"/>
                <a:gd name="connsiteX6" fmla="*/ 330174 w 8338528"/>
                <a:gd name="connsiteY6" fmla="*/ 3129314 h 3129314"/>
                <a:gd name="connsiteX7" fmla="*/ 0 w 8338528"/>
                <a:gd name="connsiteY7" fmla="*/ 2799140 h 3129314"/>
                <a:gd name="connsiteX8" fmla="*/ 0 w 8338528"/>
                <a:gd name="connsiteY8" fmla="*/ 330174 h 3129314"/>
                <a:gd name="connsiteX0-1" fmla="*/ 0 w 8338528"/>
                <a:gd name="connsiteY0-2" fmla="*/ 330174 h 3129314"/>
                <a:gd name="connsiteX1-3" fmla="*/ 330174 w 8338528"/>
                <a:gd name="connsiteY1-4" fmla="*/ 0 h 3129314"/>
                <a:gd name="connsiteX2-5" fmla="*/ 1618238 w 8338528"/>
                <a:gd name="connsiteY2-6" fmla="*/ 3342 h 3129314"/>
                <a:gd name="connsiteX3-7" fmla="*/ 8008354 w 8338528"/>
                <a:gd name="connsiteY3-8" fmla="*/ 0 h 3129314"/>
                <a:gd name="connsiteX4-9" fmla="*/ 8338528 w 8338528"/>
                <a:gd name="connsiteY4-10" fmla="*/ 330174 h 3129314"/>
                <a:gd name="connsiteX5-11" fmla="*/ 8338528 w 8338528"/>
                <a:gd name="connsiteY5-12" fmla="*/ 2799140 h 3129314"/>
                <a:gd name="connsiteX6-13" fmla="*/ 8008354 w 8338528"/>
                <a:gd name="connsiteY6-14" fmla="*/ 3129314 h 3129314"/>
                <a:gd name="connsiteX7-15" fmla="*/ 330174 w 8338528"/>
                <a:gd name="connsiteY7-16" fmla="*/ 3129314 h 3129314"/>
                <a:gd name="connsiteX8-17" fmla="*/ 0 w 8338528"/>
                <a:gd name="connsiteY8-18" fmla="*/ 2799140 h 3129314"/>
                <a:gd name="connsiteX9" fmla="*/ 0 w 8338528"/>
                <a:gd name="connsiteY9" fmla="*/ 330174 h 3129314"/>
                <a:gd name="connsiteX0-19" fmla="*/ 0 w 8338528"/>
                <a:gd name="connsiteY0-20" fmla="*/ 330174 h 3129314"/>
                <a:gd name="connsiteX1-21" fmla="*/ 330174 w 8338528"/>
                <a:gd name="connsiteY1-22" fmla="*/ 0 h 3129314"/>
                <a:gd name="connsiteX2-23" fmla="*/ 1618238 w 8338528"/>
                <a:gd name="connsiteY2-24" fmla="*/ 3342 h 3129314"/>
                <a:gd name="connsiteX3-25" fmla="*/ 6743131 w 8338528"/>
                <a:gd name="connsiteY3-26" fmla="*/ 3342 h 3129314"/>
                <a:gd name="connsiteX4-27" fmla="*/ 8008354 w 8338528"/>
                <a:gd name="connsiteY4-28" fmla="*/ 0 h 3129314"/>
                <a:gd name="connsiteX5-29" fmla="*/ 8338528 w 8338528"/>
                <a:gd name="connsiteY5-30" fmla="*/ 330174 h 3129314"/>
                <a:gd name="connsiteX6-31" fmla="*/ 8338528 w 8338528"/>
                <a:gd name="connsiteY6-32" fmla="*/ 2799140 h 3129314"/>
                <a:gd name="connsiteX7-33" fmla="*/ 8008354 w 8338528"/>
                <a:gd name="connsiteY7-34" fmla="*/ 3129314 h 3129314"/>
                <a:gd name="connsiteX8-35" fmla="*/ 330174 w 8338528"/>
                <a:gd name="connsiteY8-36" fmla="*/ 3129314 h 3129314"/>
                <a:gd name="connsiteX9-37" fmla="*/ 0 w 8338528"/>
                <a:gd name="connsiteY9-38" fmla="*/ 2799140 h 3129314"/>
                <a:gd name="connsiteX10" fmla="*/ 0 w 8338528"/>
                <a:gd name="connsiteY10" fmla="*/ 330174 h 3129314"/>
                <a:gd name="connsiteX0-39" fmla="*/ 6743131 w 8338528"/>
                <a:gd name="connsiteY0-40" fmla="*/ 3342 h 3129314"/>
                <a:gd name="connsiteX1-41" fmla="*/ 8008354 w 8338528"/>
                <a:gd name="connsiteY1-42" fmla="*/ 0 h 3129314"/>
                <a:gd name="connsiteX2-43" fmla="*/ 8338528 w 8338528"/>
                <a:gd name="connsiteY2-44" fmla="*/ 330174 h 3129314"/>
                <a:gd name="connsiteX3-45" fmla="*/ 8338528 w 8338528"/>
                <a:gd name="connsiteY3-46" fmla="*/ 2799140 h 3129314"/>
                <a:gd name="connsiteX4-47" fmla="*/ 8008354 w 8338528"/>
                <a:gd name="connsiteY4-48" fmla="*/ 3129314 h 3129314"/>
                <a:gd name="connsiteX5-49" fmla="*/ 330174 w 8338528"/>
                <a:gd name="connsiteY5-50" fmla="*/ 3129314 h 3129314"/>
                <a:gd name="connsiteX6-51" fmla="*/ 0 w 8338528"/>
                <a:gd name="connsiteY6-52" fmla="*/ 2799140 h 3129314"/>
                <a:gd name="connsiteX7-53" fmla="*/ 0 w 8338528"/>
                <a:gd name="connsiteY7-54" fmla="*/ 330174 h 3129314"/>
                <a:gd name="connsiteX8-55" fmla="*/ 330174 w 8338528"/>
                <a:gd name="connsiteY8-56" fmla="*/ 0 h 3129314"/>
                <a:gd name="connsiteX9-57" fmla="*/ 1618238 w 8338528"/>
                <a:gd name="connsiteY9-58" fmla="*/ 3342 h 3129314"/>
                <a:gd name="connsiteX10-59" fmla="*/ 6834571 w 8338528"/>
                <a:gd name="connsiteY10-60" fmla="*/ 94782 h 3129314"/>
                <a:gd name="connsiteX0-61" fmla="*/ 6743131 w 8338528"/>
                <a:gd name="connsiteY0-62" fmla="*/ 3342 h 3129314"/>
                <a:gd name="connsiteX1-63" fmla="*/ 8008354 w 8338528"/>
                <a:gd name="connsiteY1-64" fmla="*/ 0 h 3129314"/>
                <a:gd name="connsiteX2-65" fmla="*/ 8338528 w 8338528"/>
                <a:gd name="connsiteY2-66" fmla="*/ 330174 h 3129314"/>
                <a:gd name="connsiteX3-67" fmla="*/ 8338528 w 8338528"/>
                <a:gd name="connsiteY3-68" fmla="*/ 2799140 h 3129314"/>
                <a:gd name="connsiteX4-69" fmla="*/ 8008354 w 8338528"/>
                <a:gd name="connsiteY4-70" fmla="*/ 3129314 h 3129314"/>
                <a:gd name="connsiteX5-71" fmla="*/ 330174 w 8338528"/>
                <a:gd name="connsiteY5-72" fmla="*/ 3129314 h 3129314"/>
                <a:gd name="connsiteX6-73" fmla="*/ 0 w 8338528"/>
                <a:gd name="connsiteY6-74" fmla="*/ 2799140 h 3129314"/>
                <a:gd name="connsiteX7-75" fmla="*/ 0 w 8338528"/>
                <a:gd name="connsiteY7-76" fmla="*/ 330174 h 3129314"/>
                <a:gd name="connsiteX8-77" fmla="*/ 330174 w 8338528"/>
                <a:gd name="connsiteY8-78" fmla="*/ 0 h 3129314"/>
                <a:gd name="connsiteX9-79" fmla="*/ 1618238 w 8338528"/>
                <a:gd name="connsiteY9-80" fmla="*/ 3342 h 3129314"/>
                <a:gd name="connsiteX0-81" fmla="*/ 6743131 w 8338528"/>
                <a:gd name="connsiteY0-82" fmla="*/ 3342 h 3129314"/>
                <a:gd name="connsiteX1-83" fmla="*/ 8008354 w 8338528"/>
                <a:gd name="connsiteY1-84" fmla="*/ 0 h 3129314"/>
                <a:gd name="connsiteX2-85" fmla="*/ 8338528 w 8338528"/>
                <a:gd name="connsiteY2-86" fmla="*/ 330174 h 3129314"/>
                <a:gd name="connsiteX3-87" fmla="*/ 8338528 w 8338528"/>
                <a:gd name="connsiteY3-88" fmla="*/ 2799140 h 3129314"/>
                <a:gd name="connsiteX4-89" fmla="*/ 8008354 w 8338528"/>
                <a:gd name="connsiteY4-90" fmla="*/ 3129314 h 3129314"/>
                <a:gd name="connsiteX5-91" fmla="*/ 330174 w 8338528"/>
                <a:gd name="connsiteY5-92" fmla="*/ 3129314 h 3129314"/>
                <a:gd name="connsiteX6-93" fmla="*/ 0 w 8338528"/>
                <a:gd name="connsiteY6-94" fmla="*/ 2799140 h 3129314"/>
                <a:gd name="connsiteX7-95" fmla="*/ 0 w 8338528"/>
                <a:gd name="connsiteY7-96" fmla="*/ 330174 h 3129314"/>
                <a:gd name="connsiteX8-97" fmla="*/ 330174 w 8338528"/>
                <a:gd name="connsiteY8-98" fmla="*/ 0 h 3129314"/>
                <a:gd name="connsiteX9-99" fmla="*/ 1724564 w 8338528"/>
                <a:gd name="connsiteY9-100" fmla="*/ 10431 h 3129314"/>
                <a:gd name="connsiteX0-101" fmla="*/ 6743131 w 8338528"/>
                <a:gd name="connsiteY0-102" fmla="*/ 3342 h 3129314"/>
                <a:gd name="connsiteX1-103" fmla="*/ 8008354 w 8338528"/>
                <a:gd name="connsiteY1-104" fmla="*/ 0 h 3129314"/>
                <a:gd name="connsiteX2-105" fmla="*/ 8338528 w 8338528"/>
                <a:gd name="connsiteY2-106" fmla="*/ 330174 h 3129314"/>
                <a:gd name="connsiteX3-107" fmla="*/ 8338528 w 8338528"/>
                <a:gd name="connsiteY3-108" fmla="*/ 2799140 h 3129314"/>
                <a:gd name="connsiteX4-109" fmla="*/ 8008354 w 8338528"/>
                <a:gd name="connsiteY4-110" fmla="*/ 3129314 h 3129314"/>
                <a:gd name="connsiteX5-111" fmla="*/ 330174 w 8338528"/>
                <a:gd name="connsiteY5-112" fmla="*/ 3129314 h 3129314"/>
                <a:gd name="connsiteX6-113" fmla="*/ 0 w 8338528"/>
                <a:gd name="connsiteY6-114" fmla="*/ 2799140 h 3129314"/>
                <a:gd name="connsiteX7-115" fmla="*/ 0 w 8338528"/>
                <a:gd name="connsiteY7-116" fmla="*/ 330174 h 3129314"/>
                <a:gd name="connsiteX8-117" fmla="*/ 330174 w 8338528"/>
                <a:gd name="connsiteY8-118" fmla="*/ 0 h 3129314"/>
                <a:gd name="connsiteX9-119" fmla="*/ 1703298 w 8338528"/>
                <a:gd name="connsiteY9-120" fmla="*/ 10431 h 3129314"/>
                <a:gd name="connsiteX0-121" fmla="*/ 6743131 w 8338528"/>
                <a:gd name="connsiteY0-122" fmla="*/ 3342 h 3129314"/>
                <a:gd name="connsiteX1-123" fmla="*/ 8008354 w 8338528"/>
                <a:gd name="connsiteY1-124" fmla="*/ 0 h 3129314"/>
                <a:gd name="connsiteX2-125" fmla="*/ 8338528 w 8338528"/>
                <a:gd name="connsiteY2-126" fmla="*/ 330174 h 3129314"/>
                <a:gd name="connsiteX3-127" fmla="*/ 8338528 w 8338528"/>
                <a:gd name="connsiteY3-128" fmla="*/ 2799140 h 3129314"/>
                <a:gd name="connsiteX4-129" fmla="*/ 8008354 w 8338528"/>
                <a:gd name="connsiteY4-130" fmla="*/ 3129314 h 3129314"/>
                <a:gd name="connsiteX5-131" fmla="*/ 330174 w 8338528"/>
                <a:gd name="connsiteY5-132" fmla="*/ 3129314 h 3129314"/>
                <a:gd name="connsiteX6-133" fmla="*/ 0 w 8338528"/>
                <a:gd name="connsiteY6-134" fmla="*/ 2892616 h 3129314"/>
                <a:gd name="connsiteX7-135" fmla="*/ 0 w 8338528"/>
                <a:gd name="connsiteY7-136" fmla="*/ 330174 h 3129314"/>
                <a:gd name="connsiteX8-137" fmla="*/ 330174 w 8338528"/>
                <a:gd name="connsiteY8-138" fmla="*/ 0 h 3129314"/>
                <a:gd name="connsiteX9-139" fmla="*/ 1703298 w 8338528"/>
                <a:gd name="connsiteY9-140" fmla="*/ 10431 h 312931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8338528" h="3129314">
                  <a:moveTo>
                    <a:pt x="6743131" y="3342"/>
                  </a:moveTo>
                  <a:lnTo>
                    <a:pt x="8008354" y="0"/>
                  </a:lnTo>
                  <a:cubicBezTo>
                    <a:pt x="8190704" y="0"/>
                    <a:pt x="8338528" y="147824"/>
                    <a:pt x="8338528" y="330174"/>
                  </a:cubicBezTo>
                  <a:lnTo>
                    <a:pt x="8338528" y="2799140"/>
                  </a:lnTo>
                  <a:cubicBezTo>
                    <a:pt x="8338528" y="2981490"/>
                    <a:pt x="8190704" y="3129314"/>
                    <a:pt x="8008354" y="3129314"/>
                  </a:cubicBezTo>
                  <a:lnTo>
                    <a:pt x="330174" y="3129314"/>
                  </a:lnTo>
                  <a:cubicBezTo>
                    <a:pt x="147824" y="3129314"/>
                    <a:pt x="0" y="3074966"/>
                    <a:pt x="0" y="2892616"/>
                  </a:cubicBezTo>
                  <a:lnTo>
                    <a:pt x="0" y="330174"/>
                  </a:lnTo>
                  <a:cubicBezTo>
                    <a:pt x="0" y="147824"/>
                    <a:pt x="147824" y="0"/>
                    <a:pt x="330174" y="0"/>
                  </a:cubicBezTo>
                  <a:lnTo>
                    <a:pt x="1703298" y="10431"/>
                  </a:lnTo>
                </a:path>
              </a:pathLst>
            </a:custGeom>
            <a:noFill/>
            <a:ln w="19050" cmpd="thickThin">
              <a:solidFill>
                <a:srgbClr val="0099CC">
                  <a:alpha val="70000"/>
                </a:srgbClr>
              </a:solidFill>
              <a:prstDash val="dash"/>
              <a:headEnd type="diamond" w="med" len="med"/>
              <a:tailEnd type="diamond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000"/>
            </a:p>
          </p:txBody>
        </p:sp>
      </p:grpSp>
      <p:sp>
        <p:nvSpPr>
          <p:cNvPr id="48" name="文本框 8"/>
          <p:cNvSpPr txBox="1"/>
          <p:nvPr/>
        </p:nvSpPr>
        <p:spPr>
          <a:xfrm>
            <a:off x="792508" y="251795"/>
            <a:ext cx="3151130" cy="584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Language point.</a:t>
            </a:r>
            <a:endParaRPr lang="zh-CN" alt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42" name="图片 4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93086"/>
            <a:ext cx="605641" cy="746835"/>
          </a:xfrm>
          <a:prstGeom prst="rect">
            <a:avLst/>
          </a:prstGeom>
        </p:spPr>
      </p:pic>
      <p:grpSp>
        <p:nvGrpSpPr>
          <p:cNvPr id="43" name="组合 7"/>
          <p:cNvGrpSpPr/>
          <p:nvPr/>
        </p:nvGrpSpPr>
        <p:grpSpPr bwMode="auto">
          <a:xfrm>
            <a:off x="-13452" y="6536259"/>
            <a:ext cx="12230074" cy="341410"/>
            <a:chOff x="-4274936" y="4831062"/>
            <a:chExt cx="13721653" cy="277718"/>
          </a:xfrm>
        </p:grpSpPr>
        <p:pic>
          <p:nvPicPr>
            <p:cNvPr id="44" name="图片 8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763" r="24969" b="24265"/>
            <a:stretch>
              <a:fillRect/>
            </a:stretch>
          </p:blipFill>
          <p:spPr bwMode="auto">
            <a:xfrm flipH="1">
              <a:off x="-4274936" y="4831062"/>
              <a:ext cx="6860827" cy="2777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图片 9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625" r="24969" b="24403"/>
            <a:stretch>
              <a:fillRect/>
            </a:stretch>
          </p:blipFill>
          <p:spPr bwMode="auto">
            <a:xfrm>
              <a:off x="2585891" y="4831062"/>
              <a:ext cx="6860826" cy="2777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6" name="组合 11"/>
          <p:cNvGrpSpPr/>
          <p:nvPr/>
        </p:nvGrpSpPr>
        <p:grpSpPr bwMode="auto">
          <a:xfrm rot="21421826">
            <a:off x="11132916" y="5844742"/>
            <a:ext cx="1265767" cy="933451"/>
            <a:chOff x="8360280" y="4348282"/>
            <a:chExt cx="950101" cy="699874"/>
          </a:xfrm>
        </p:grpSpPr>
        <p:pic>
          <p:nvPicPr>
            <p:cNvPr id="47" name="图片 1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74726">
              <a:off x="8360280" y="4348282"/>
              <a:ext cx="699874" cy="6998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图片 13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74726">
              <a:off x="8757851" y="4448407"/>
              <a:ext cx="552530" cy="5525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2" name="文本框 9"/>
          <p:cNvSpPr txBox="1">
            <a:spLocks noChangeArrowheads="1"/>
          </p:cNvSpPr>
          <p:nvPr/>
        </p:nvSpPr>
        <p:spPr bwMode="auto">
          <a:xfrm>
            <a:off x="1891665" y="3000375"/>
            <a:ext cx="10094595" cy="1210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上午、下午、晚上和月份前用</a:t>
            </a:r>
            <a:r>
              <a:rPr lang="zh-CN" altLang="en-US" sz="2800" dirty="0" smtClean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介词</a:t>
            </a:r>
            <a:r>
              <a:rPr lang="zh-CN" altLang="en-US" sz="2800" dirty="0">
                <a:latin typeface="Comic Sans MS" panose="030F0702030302020204" pitchFamily="66" charset="0"/>
                <a:sym typeface="+mn-ea"/>
              </a:rPr>
              <a:t> </a:t>
            </a:r>
            <a:r>
              <a:rPr lang="en-US" altLang="zh-CN" sz="2800" dirty="0" smtClean="0">
                <a:latin typeface="Comic Sans MS" panose="030F0702030302020204" pitchFamily="66" charset="0"/>
                <a:sym typeface="+mn-ea"/>
              </a:rPr>
              <a:t>in</a:t>
            </a:r>
            <a:r>
              <a:rPr lang="zh-CN" altLang="en-US" sz="2800" dirty="0" smtClean="0">
                <a:latin typeface="Comic Sans MS" panose="030F0702030302020204" pitchFamily="66" charset="0"/>
                <a:sym typeface="+mn-ea"/>
              </a:rPr>
              <a:t>； </a:t>
            </a:r>
            <a:r>
              <a:rPr lang="zh-CN" altLang="en-US" sz="2800" dirty="0">
                <a:latin typeface="Comic Sans MS" panose="030F0702030302020204" pitchFamily="66" charset="0"/>
                <a:sym typeface="+mn-ea"/>
              </a:rPr>
              <a:t>具体某个时间的上午、下午、晚上和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星期前用</a:t>
            </a:r>
            <a:r>
              <a:rPr lang="zh-CN" altLang="en-US" sz="2800" dirty="0" smtClean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介词</a:t>
            </a:r>
            <a:r>
              <a:rPr lang="zh-CN" altLang="en-US" sz="2800" dirty="0">
                <a:latin typeface="Comic Sans MS" panose="030F0702030302020204" pitchFamily="66" charset="0"/>
                <a:sym typeface="+mn-ea"/>
              </a:rPr>
              <a:t> </a:t>
            </a:r>
            <a:r>
              <a:rPr lang="en-US" altLang="zh-CN" sz="2800" dirty="0" smtClean="0">
                <a:latin typeface="Comic Sans MS" panose="030F0702030302020204" pitchFamily="66" charset="0"/>
                <a:sym typeface="+mn-ea"/>
              </a:rPr>
              <a:t>on</a:t>
            </a:r>
            <a:r>
              <a:rPr lang="zh-CN" altLang="en-US" sz="2800" dirty="0" smtClean="0">
                <a:latin typeface="Comic Sans MS" panose="030F0702030302020204" pitchFamily="66" charset="0"/>
                <a:sym typeface="+mn-ea"/>
              </a:rPr>
              <a:t>；</a:t>
            </a:r>
            <a:r>
              <a:rPr lang="en-US" altLang="zh-CN" sz="2800" dirty="0" smtClean="0">
                <a:latin typeface="Comic Sans MS" panose="030F0702030302020204" pitchFamily="66" charset="0"/>
                <a:sym typeface="+mn-ea"/>
              </a:rPr>
              <a:t> 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时间点前用</a:t>
            </a:r>
            <a:r>
              <a:rPr lang="zh-CN" altLang="en-US" sz="2800" dirty="0" smtClean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介词</a:t>
            </a:r>
            <a:r>
              <a:rPr lang="zh-CN" altLang="en-US" sz="2800" dirty="0">
                <a:latin typeface="Comic Sans MS" panose="030F0702030302020204" pitchFamily="66" charset="0"/>
                <a:sym typeface="+mn-ea"/>
              </a:rPr>
              <a:t> </a:t>
            </a:r>
            <a:r>
              <a:rPr lang="en-US" altLang="zh-CN" sz="2800" dirty="0" smtClean="0">
                <a:latin typeface="Comic Sans MS" panose="030F0702030302020204" pitchFamily="66" charset="0"/>
                <a:sym typeface="+mn-ea"/>
              </a:rPr>
              <a:t>at</a:t>
            </a:r>
            <a:r>
              <a:rPr lang="zh-CN" altLang="en-US" sz="2800" dirty="0" smtClean="0">
                <a:latin typeface="Comic Sans MS" panose="030F0702030302020204" pitchFamily="66" charset="0"/>
                <a:sym typeface="+mn-ea"/>
              </a:rPr>
              <a:t>。</a:t>
            </a:r>
            <a:endParaRPr kumimoji="1" lang="zh-CN" altLang="en-US" sz="2800" dirty="0">
              <a:solidFill>
                <a:srgbClr val="000000"/>
              </a:solidFill>
              <a:latin typeface="Comic Sans MS" panose="030F0702030302020204" pitchFamily="66" charset="0"/>
              <a:ea typeface="黑体" panose="02010609060101010101" pitchFamily="49" charset="-122"/>
              <a:cs typeface="Comic Sans MS" panose="030F0702030302020204" pitchFamily="66" charset="0"/>
            </a:endParaRPr>
          </a:p>
        </p:txBody>
      </p:sp>
      <p:grpSp>
        <p:nvGrpSpPr>
          <p:cNvPr id="22" name="组合 21"/>
          <p:cNvGrpSpPr/>
          <p:nvPr/>
        </p:nvGrpSpPr>
        <p:grpSpPr bwMode="auto">
          <a:xfrm>
            <a:off x="923925" y="5916930"/>
            <a:ext cx="7465060" cy="521970"/>
            <a:chOff x="300018" y="3860353"/>
            <a:chExt cx="5667126" cy="391667"/>
          </a:xfrm>
        </p:grpSpPr>
        <p:sp>
          <p:nvSpPr>
            <p:cNvPr id="23" name="矩形: 圆角 12"/>
            <p:cNvSpPr/>
            <p:nvPr>
              <p:custDataLst>
                <p:tags r:id="rId1"/>
              </p:custDataLst>
            </p:nvPr>
          </p:nvSpPr>
          <p:spPr>
            <a:xfrm>
              <a:off x="300018" y="3884653"/>
              <a:ext cx="5600502" cy="351642"/>
            </a:xfrm>
            <a:prstGeom prst="roundRect">
              <a:avLst/>
            </a:prstGeom>
            <a:solidFill>
              <a:srgbClr val="FFDEC9"/>
            </a:solidFill>
            <a:ln>
              <a:solidFill>
                <a:schemeClr val="bg1"/>
              </a:solidFill>
            </a:ln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800"/>
            </a:p>
          </p:txBody>
        </p:sp>
        <p:sp>
          <p:nvSpPr>
            <p:cNvPr id="24" name="文本框 23"/>
            <p:cNvSpPr txBox="1"/>
            <p:nvPr>
              <p:custDataLst>
                <p:tags r:id="rId2"/>
              </p:custDataLst>
            </p:nvPr>
          </p:nvSpPr>
          <p:spPr bwMode="auto">
            <a:xfrm>
              <a:off x="409913" y="3860353"/>
              <a:ext cx="5557231" cy="3916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kumimoji="1" lang="en-US" altLang="zh-CN" sz="2800">
                  <a:solidFill>
                    <a:srgbClr val="000000"/>
                  </a:solidFill>
                  <a:latin typeface="Comic Sans MS" panose="030F0702030302020204" pitchFamily="66" charset="0"/>
                  <a:ea typeface="MS UI Gothic" panose="020B0600070205080204" pitchFamily="34" charset="-128"/>
                  <a:cs typeface="Times New Roman" panose="02020603050405020304" pitchFamily="18" charset="0"/>
                </a:rPr>
                <a:t>I will go shopping </a:t>
              </a:r>
              <a:r>
                <a:rPr kumimoji="1" lang="en-US" altLang="zh-CN" sz="2800">
                  <a:solidFill>
                    <a:srgbClr val="FF0000"/>
                  </a:solidFill>
                  <a:latin typeface="Comic Sans MS" panose="030F0702030302020204" pitchFamily="66" charset="0"/>
                  <a:ea typeface="MS UI Gothic" panose="020B0600070205080204" pitchFamily="34" charset="-128"/>
                  <a:cs typeface="Times New Roman" panose="02020603050405020304" pitchFamily="18" charset="0"/>
                </a:rPr>
                <a:t>on</a:t>
              </a:r>
              <a:r>
                <a:rPr kumimoji="1" lang="en-US" altLang="zh-CN" sz="2800">
                  <a:solidFill>
                    <a:srgbClr val="000000"/>
                  </a:solidFill>
                  <a:latin typeface="Comic Sans MS" panose="030F0702030302020204" pitchFamily="66" charset="0"/>
                  <a:ea typeface="MS UI Gothic" panose="020B0600070205080204" pitchFamily="34" charset="-128"/>
                  <a:cs typeface="Times New Roman" panose="02020603050405020304" pitchFamily="18" charset="0"/>
                </a:rPr>
                <a:t>  Saturday.</a:t>
              </a:r>
              <a:endParaRPr kumimoji="1" lang="en-US" altLang="zh-CN" sz="2800">
                <a:solidFill>
                  <a:prstClr val="black"/>
                </a:solidFill>
                <a:latin typeface="Comic Sans MS" panose="030F0702030302020204" pitchFamily="66" charset="0"/>
                <a:ea typeface="MS UI Gothic" panose="020B0600070205080204" pitchFamily="34" charset="-128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4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6498590" y="904875"/>
            <a:ext cx="4926965" cy="31686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631190" y="1961515"/>
            <a:ext cx="5150485" cy="3777615"/>
          </a:xfrm>
          <a:prstGeom prst="rect">
            <a:avLst/>
          </a:prstGeom>
        </p:spPr>
      </p:pic>
      <p:sp>
        <p:nvSpPr>
          <p:cNvPr id="5" name="TextBox 30"/>
          <p:cNvSpPr txBox="1"/>
          <p:nvPr>
            <p:custDataLst>
              <p:tags r:id="rId3"/>
            </p:custDataLst>
          </p:nvPr>
        </p:nvSpPr>
        <p:spPr>
          <a:xfrm>
            <a:off x="6654165" y="4631055"/>
            <a:ext cx="5159375" cy="8083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chemeClr val="tx1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Comic Sans MS" panose="030F0702030302020204" pitchFamily="66" charset="0"/>
              </a:rPr>
              <a:t>Grape Valley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797" b="97468" l="7143" r="95714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1336" y="974"/>
            <a:ext cx="745054" cy="840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矩形 6"/>
          <p:cNvSpPr/>
          <p:nvPr/>
        </p:nvSpPr>
        <p:spPr>
          <a:xfrm>
            <a:off x="4925647" y="294763"/>
            <a:ext cx="2340705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latinLnBrk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altLang="zh-CN" sz="3200" b="1">
                <a:solidFill>
                  <a:schemeClr val="tx2"/>
                </a:solidFill>
                <a:latin typeface="Comic Sans MS" panose="030F0702030302020204" pitchFamily="66" charset="0"/>
                <a:ea typeface="Gulim" panose="020B0600000101010101" pitchFamily="34" charset="-127"/>
              </a:rPr>
              <a:t>Story time</a:t>
            </a:r>
            <a:endParaRPr lang="zh-CN" altLang="en-US" sz="3200" b="1" dirty="0">
              <a:solidFill>
                <a:schemeClr val="tx2"/>
              </a:solidFill>
              <a:latin typeface="Comic Sans MS" panose="030F0702030302020204" pitchFamily="66" charset="0"/>
              <a:ea typeface="Gulim" panose="020B0600000101010101" pitchFamily="34" charset="-127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130230"/>
            <a:ext cx="605641" cy="74683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867587" y="314177"/>
            <a:ext cx="3626008" cy="584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smtClean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Learn new words.</a:t>
            </a:r>
            <a:endParaRPr lang="zh-CN" alt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381000" y="1065530"/>
            <a:ext cx="5500370" cy="302069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6600825" y="2329180"/>
            <a:ext cx="4674235" cy="3075940"/>
          </a:xfrm>
          <a:prstGeom prst="rect">
            <a:avLst/>
          </a:prstGeom>
        </p:spPr>
      </p:pic>
      <p:sp>
        <p:nvSpPr>
          <p:cNvPr id="5" name="TextBox 30"/>
          <p:cNvSpPr txBox="1"/>
          <p:nvPr>
            <p:custDataLst>
              <p:tags r:id="rId3"/>
            </p:custDataLst>
          </p:nvPr>
        </p:nvSpPr>
        <p:spPr>
          <a:xfrm>
            <a:off x="488950" y="4504690"/>
            <a:ext cx="5159375" cy="8083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200">
                <a:solidFill>
                  <a:schemeClr val="tx1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Comic Sans MS" panose="030F0702030302020204" pitchFamily="66" charset="0"/>
              </a:rPr>
              <a:t>The trees are famous.</a:t>
            </a:r>
            <a:endParaRPr lang="en-US" sz="3200" dirty="0">
              <a:solidFill>
                <a:schemeClr val="tx1"/>
              </a:solidFill>
              <a:latin typeface="Comic Sans MS" panose="030F0702030302020204" pitchFamily="66" charset="0"/>
              <a:ea typeface="黑体" panose="02010609060101010101" pitchFamily="49" charset="-122"/>
              <a:cs typeface="Comic Sans MS" panose="030F0702030302020204" pitchFamily="66" charset="0"/>
            </a:endParaRPr>
          </a:p>
        </p:txBody>
      </p:sp>
      <p:sp>
        <p:nvSpPr>
          <p:cNvPr id="6" name="TextBox 30"/>
          <p:cNvSpPr txBox="1"/>
          <p:nvPr>
            <p:custDataLst>
              <p:tags r:id="rId4"/>
            </p:custDataLst>
          </p:nvPr>
        </p:nvSpPr>
        <p:spPr>
          <a:xfrm>
            <a:off x="6421120" y="5440045"/>
            <a:ext cx="5159375" cy="8083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200">
                <a:solidFill>
                  <a:schemeClr val="tx1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Comic Sans MS" panose="030F0702030302020204" pitchFamily="66" charset="0"/>
              </a:rPr>
              <a:t>The clouds are beautiful.</a:t>
            </a:r>
            <a:endParaRPr lang="en-US" sz="3200" dirty="0">
              <a:solidFill>
                <a:schemeClr val="tx1"/>
              </a:solidFill>
              <a:latin typeface="Comic Sans MS" panose="030F0702030302020204" pitchFamily="66" charset="0"/>
              <a:ea typeface="黑体" panose="02010609060101010101" pitchFamily="49" charset="-122"/>
              <a:cs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8"/>
          <p:cNvSpPr txBox="1"/>
          <p:nvPr/>
        </p:nvSpPr>
        <p:spPr>
          <a:xfrm>
            <a:off x="944085" y="658897"/>
            <a:ext cx="4356142" cy="584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Watch the video.</a:t>
            </a:r>
            <a:endParaRPr lang="zh-CN" alt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44" y="496836"/>
            <a:ext cx="605641" cy="74683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2127" y="1555533"/>
            <a:ext cx="6787744" cy="4515935"/>
          </a:xfrm>
          <a:prstGeom prst="rect">
            <a:avLst/>
          </a:prstGeom>
        </p:spPr>
      </p:pic>
      <p:pic>
        <p:nvPicPr>
          <p:cNvPr id="4" name="图片 3">
            <a:hlinkClick r:id="rId5" action="ppaction://hlinkfile"/>
          </p:cNvPr>
          <p:cNvPicPr>
            <a:picLocks noChangeAspect="1"/>
          </p:cNvPicPr>
          <p:nvPr/>
        </p:nvPicPr>
        <p:blipFill rotWithShape="1">
          <a:blip r:embed="rId6"/>
          <a:srcRect t="2134" b="2134"/>
          <a:stretch>
            <a:fillRect/>
          </a:stretch>
        </p:blipFill>
        <p:spPr>
          <a:xfrm>
            <a:off x="2941569" y="2073146"/>
            <a:ext cx="6308862" cy="3548735"/>
          </a:xfrm>
          <a:prstGeom prst="roundRect">
            <a:avLst>
              <a:gd name="adj" fmla="val 15005"/>
            </a:avLst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8"/>
          <p:cNvSpPr txBox="1"/>
          <p:nvPr/>
        </p:nvSpPr>
        <p:spPr>
          <a:xfrm>
            <a:off x="944085" y="433272"/>
            <a:ext cx="4356142" cy="584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Read and answer.</a:t>
            </a:r>
            <a:endParaRPr lang="zh-CN" alt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44" y="259336"/>
            <a:ext cx="605641" cy="746835"/>
          </a:xfrm>
          <a:prstGeom prst="rect">
            <a:avLst/>
          </a:prstGeom>
        </p:spPr>
      </p:pic>
      <p:sp>
        <p:nvSpPr>
          <p:cNvPr id="19" name="TextBox 18"/>
          <p:cNvSpPr txBox="1"/>
          <p:nvPr>
            <p:custDataLst>
              <p:tags r:id="rId1"/>
            </p:custDataLst>
          </p:nvPr>
        </p:nvSpPr>
        <p:spPr>
          <a:xfrm>
            <a:off x="448024" y="1235106"/>
            <a:ext cx="65412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latin typeface="Comic Sans MS" panose="030F0702030302020204" pitchFamily="66" charset="0"/>
              </a:rPr>
              <a:t>Here are some pictures about Zoom’s plan. What is the plan about? </a:t>
            </a:r>
          </a:p>
        </p:txBody>
      </p:sp>
      <p:sp>
        <p:nvSpPr>
          <p:cNvPr id="5123" name="Rectangle 3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728241" y="2951655"/>
            <a:ext cx="6673848" cy="58356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He will visit grandparents.  </a:t>
            </a:r>
          </a:p>
        </p:txBody>
      </p:sp>
      <p:sp>
        <p:nvSpPr>
          <p:cNvPr id="23" name="Rectangle 3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728241" y="3766011"/>
            <a:ext cx="6673848" cy="5847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He will go to Grape Valley.</a:t>
            </a:r>
          </a:p>
        </p:txBody>
      </p:sp>
      <p:sp>
        <p:nvSpPr>
          <p:cNvPr id="24" name="Rectangle 3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72944" y="4564705"/>
            <a:ext cx="6673848" cy="5847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lvl="0"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He will go to Huangshan Mountain.</a:t>
            </a:r>
          </a:p>
        </p:txBody>
      </p:sp>
      <p:pic>
        <p:nvPicPr>
          <p:cNvPr id="1026" name="Picture 2" descr="C:\Users\Administrator\Desktop\333.jpg">
            <a:hlinkClick r:id="rId11" action="ppaction://hlinkfile"/>
          </p:cNvPr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2"/>
          <a:srcRect l="51505" t="16931" b="64656"/>
          <a:stretch>
            <a:fillRect/>
          </a:stretch>
        </p:blipFill>
        <p:spPr bwMode="auto">
          <a:xfrm>
            <a:off x="6478057" y="432856"/>
            <a:ext cx="3085123" cy="2082431"/>
          </a:xfrm>
          <a:prstGeom prst="rect">
            <a:avLst/>
          </a:prstGeom>
          <a:noFill/>
        </p:spPr>
      </p:pic>
      <p:pic>
        <p:nvPicPr>
          <p:cNvPr id="20" name="Picture 2" descr="C:\Users\Administrator\Desktop\333.jp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2"/>
          <a:srcRect l="51505" t="48504" b="31337"/>
          <a:stretch>
            <a:fillRect/>
          </a:stretch>
        </p:blipFill>
        <p:spPr bwMode="auto">
          <a:xfrm>
            <a:off x="8695208" y="2044902"/>
            <a:ext cx="3244866" cy="2397953"/>
          </a:xfrm>
          <a:prstGeom prst="rect">
            <a:avLst/>
          </a:prstGeom>
          <a:noFill/>
        </p:spPr>
      </p:pic>
      <p:pic>
        <p:nvPicPr>
          <p:cNvPr id="22" name="Picture 2" descr="C:\Users\Administrator\Desktop\333.jpg">
            <a:hlinkClick r:id="rId13" action="ppaction://hlinkfile"/>
          </p:cNvPr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2">
            <a:clrChange>
              <a:clrFrom>
                <a:srgbClr val="F8F8FA"/>
              </a:clrFrom>
              <a:clrTo>
                <a:srgbClr val="F8F8FA">
                  <a:alpha val="0"/>
                </a:srgbClr>
              </a:clrTo>
            </a:clrChange>
          </a:blip>
          <a:srcRect l="9931" t="48504" r="44919" b="31337"/>
          <a:stretch>
            <a:fillRect/>
          </a:stretch>
        </p:blipFill>
        <p:spPr bwMode="auto">
          <a:xfrm>
            <a:off x="7268848" y="4351299"/>
            <a:ext cx="2929671" cy="232542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 bldLvl="0" animBg="1"/>
      <p:bldP spid="23" grpId="0" bldLvl="0" animBg="1"/>
      <p:bldP spid="24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8"/>
          <p:cNvSpPr txBox="1"/>
          <p:nvPr/>
        </p:nvSpPr>
        <p:spPr>
          <a:xfrm>
            <a:off x="944085" y="433272"/>
            <a:ext cx="4356142" cy="584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Read and answer.</a:t>
            </a:r>
            <a:endParaRPr lang="zh-CN" alt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44" y="259336"/>
            <a:ext cx="605641" cy="746835"/>
          </a:xfrm>
          <a:prstGeom prst="rect">
            <a:avLst/>
          </a:prstGeom>
        </p:spPr>
      </p:pic>
      <p:pic>
        <p:nvPicPr>
          <p:cNvPr id="1026" name="Picture 2" descr="C:\Users\Administrator\Desktop\333.jpg">
            <a:hlinkClick r:id="rId12" action="ppaction://hlinkfile"/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3"/>
          <a:srcRect l="51505" t="16931" b="64656"/>
          <a:stretch>
            <a:fillRect/>
          </a:stretch>
        </p:blipFill>
        <p:spPr bwMode="auto">
          <a:xfrm>
            <a:off x="7010822" y="470321"/>
            <a:ext cx="3085123" cy="2082431"/>
          </a:xfrm>
          <a:prstGeom prst="rect">
            <a:avLst/>
          </a:prstGeom>
          <a:noFill/>
        </p:spPr>
      </p:pic>
      <p:pic>
        <p:nvPicPr>
          <p:cNvPr id="20" name="Picture 2" descr="C:\Users\Administrator\Desktop\333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3"/>
          <a:srcRect l="51505" t="48504" b="31337"/>
          <a:stretch>
            <a:fillRect/>
          </a:stretch>
        </p:blipFill>
        <p:spPr bwMode="auto">
          <a:xfrm>
            <a:off x="8650758" y="2230322"/>
            <a:ext cx="3244866" cy="2397953"/>
          </a:xfrm>
          <a:prstGeom prst="rect">
            <a:avLst/>
          </a:prstGeom>
          <a:noFill/>
        </p:spPr>
      </p:pic>
      <p:pic>
        <p:nvPicPr>
          <p:cNvPr id="22" name="Picture 2" descr="C:\Users\Administrator\Desktop\333.jpg">
            <a:hlinkClick r:id="rId14" action="ppaction://hlinkfile"/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3">
            <a:clrChange>
              <a:clrFrom>
                <a:srgbClr val="F8F8FA"/>
              </a:clrFrom>
              <a:clrTo>
                <a:srgbClr val="F8F8FA">
                  <a:alpha val="0"/>
                </a:srgbClr>
              </a:clrTo>
            </a:clrChange>
          </a:blip>
          <a:srcRect l="9931" t="48504" r="44919" b="31337"/>
          <a:stretch>
            <a:fillRect/>
          </a:stretch>
        </p:blipFill>
        <p:spPr bwMode="auto">
          <a:xfrm>
            <a:off x="6199508" y="4243984"/>
            <a:ext cx="2929671" cy="2325427"/>
          </a:xfrm>
          <a:prstGeom prst="rect">
            <a:avLst/>
          </a:prstGeom>
          <a:noFill/>
        </p:spPr>
      </p:pic>
      <p:sp>
        <p:nvSpPr>
          <p:cNvPr id="3" name="TextBox 1"/>
          <p:cNvSpPr txBox="1"/>
          <p:nvPr>
            <p:custDataLst>
              <p:tags r:id="rId4"/>
            </p:custDataLst>
          </p:nvPr>
        </p:nvSpPr>
        <p:spPr>
          <a:xfrm>
            <a:off x="743918" y="1475766"/>
            <a:ext cx="649378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latin typeface="Comic Sans MS" panose="030F0702030302020204" pitchFamily="66" charset="0"/>
              </a:rPr>
              <a:t>Zoom’s plan is so wonderful. But he forgot an important thing.</a:t>
            </a:r>
            <a:endParaRPr lang="zh-CN" altLang="en-US" sz="3200" dirty="0">
              <a:latin typeface="Comic Sans MS" panose="030F0702030302020204" pitchFamily="66" charset="0"/>
            </a:endParaRPr>
          </a:p>
        </p:txBody>
      </p:sp>
      <p:sp>
        <p:nvSpPr>
          <p:cNvPr id="8" name="TextBox 7"/>
          <p:cNvSpPr txBox="1"/>
          <p:nvPr>
            <p:custDataLst>
              <p:tags r:id="rId5"/>
            </p:custDataLst>
          </p:nvPr>
        </p:nvSpPr>
        <p:spPr>
          <a:xfrm>
            <a:off x="743919" y="3197167"/>
            <a:ext cx="64937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latin typeface="Comic Sans MS" panose="030F0702030302020204" pitchFamily="66" charset="0"/>
              </a:rPr>
              <a:t>What is it?</a:t>
            </a:r>
            <a:endParaRPr lang="zh-CN" altLang="en-US" sz="3200" dirty="0">
              <a:latin typeface="Comic Sans MS" panose="030F0702030302020204" pitchFamily="66" charset="0"/>
            </a:endParaRPr>
          </a:p>
        </p:txBody>
      </p:sp>
      <p:sp>
        <p:nvSpPr>
          <p:cNvPr id="9" name="TextBox 8"/>
          <p:cNvSpPr txBox="1"/>
          <p:nvPr>
            <p:custDataLst>
              <p:tags r:id="rId6"/>
            </p:custDataLst>
          </p:nvPr>
        </p:nvSpPr>
        <p:spPr>
          <a:xfrm>
            <a:off x="855482" y="4122549"/>
            <a:ext cx="53438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He forgot his </a:t>
            </a:r>
            <a:r>
              <a:rPr lang="en-US" altLang="zh-CN" sz="32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maths</a:t>
            </a:r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 test.</a:t>
            </a:r>
            <a:endParaRPr lang="zh-CN" altLang="en-US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4" name="直接连接符 3"/>
          <p:cNvCxnSpPr/>
          <p:nvPr>
            <p:custDataLst>
              <p:tags r:id="rId7"/>
            </p:custDataLst>
          </p:nvPr>
        </p:nvCxnSpPr>
        <p:spPr>
          <a:xfrm>
            <a:off x="3566731" y="4707324"/>
            <a:ext cx="2237967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13"/>
          <p:cNvSpPr txBox="1"/>
          <p:nvPr>
            <p:custDataLst>
              <p:tags r:id="rId8"/>
            </p:custDataLst>
          </p:nvPr>
        </p:nvSpPr>
        <p:spPr>
          <a:xfrm>
            <a:off x="3797085" y="4853537"/>
            <a:ext cx="21077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数学测试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9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2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721678" y="535940"/>
            <a:ext cx="2093913" cy="706438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 spc="3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262626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262626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262626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262626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262626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262626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262626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262626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i="0" u="none" strike="noStrike" kern="1200" cap="none" spc="3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思源黑体 CN Bold" panose="020B0800000000000000" charset="-122"/>
                <a:cs typeface="+mj-lt"/>
              </a:rPr>
              <a:t>Game time</a:t>
            </a:r>
          </a:p>
        </p:txBody>
      </p:sp>
      <p:sp>
        <p:nvSpPr>
          <p:cNvPr id="18" name="文本框 8"/>
          <p:cNvSpPr txBox="1"/>
          <p:nvPr>
            <p:custDataLst>
              <p:tags r:id="rId2"/>
            </p:custDataLst>
          </p:nvPr>
        </p:nvSpPr>
        <p:spPr>
          <a:xfrm>
            <a:off x="860960" y="421396"/>
            <a:ext cx="8473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Choose the right answers.</a:t>
            </a:r>
            <a:endParaRPr 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19" name="图片 1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259336"/>
            <a:ext cx="605641" cy="746835"/>
          </a:xfrm>
          <a:prstGeom prst="rect">
            <a:avLst/>
          </a:prstGeom>
        </p:spPr>
      </p:pic>
      <p:sp>
        <p:nvSpPr>
          <p:cNvPr id="4" name="TextBox 14"/>
          <p:cNvSpPr txBox="1"/>
          <p:nvPr>
            <p:custDataLst>
              <p:tags r:id="rId4"/>
            </p:custDataLst>
          </p:nvPr>
        </p:nvSpPr>
        <p:spPr>
          <a:xfrm>
            <a:off x="1206962" y="1356922"/>
            <a:ext cx="8950325" cy="38563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1. The story is about _______ plan.</a:t>
            </a:r>
          </a:p>
          <a:p>
            <a:endParaRPr lang="zh-CN" altLang="en-US" sz="28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r>
              <a:rPr lang="en-US" altLang="zh-CN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    A. Zoom’s             B. Zip’s</a:t>
            </a:r>
          </a:p>
          <a:p>
            <a:endParaRPr lang="en-US" altLang="zh-CN" sz="28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r>
              <a:rPr lang="en-US" altLang="zh-CN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2. Zoom will visit his _______in Xinjiang.</a:t>
            </a:r>
          </a:p>
          <a:p>
            <a:endParaRPr lang="en-US" altLang="zh-CN" sz="28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r>
              <a:rPr lang="en-US" altLang="zh-CN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   A. grandparents     B. parents</a:t>
            </a:r>
          </a:p>
          <a:p>
            <a:endParaRPr lang="en-US" altLang="zh-CN" sz="28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r>
              <a:rPr lang="en-US" altLang="zh-CN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3. There will be a </a:t>
            </a:r>
            <a:r>
              <a:rPr lang="en-US" altLang="zh-CN" sz="28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maths</a:t>
            </a:r>
            <a:r>
              <a:rPr lang="en-US" altLang="zh-CN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 test_____ . </a:t>
            </a:r>
          </a:p>
          <a:p>
            <a:r>
              <a:rPr lang="en-US" altLang="zh-CN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  </a:t>
            </a:r>
          </a:p>
          <a:p>
            <a:r>
              <a:rPr lang="en-US" altLang="zh-CN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  A. next month          B. next Monday</a:t>
            </a:r>
          </a:p>
        </p:txBody>
      </p:sp>
      <p:sp>
        <p:nvSpPr>
          <p:cNvPr id="6" name="椭圆 5"/>
          <p:cNvSpPr/>
          <p:nvPr/>
        </p:nvSpPr>
        <p:spPr>
          <a:xfrm>
            <a:off x="1394936" y="2017214"/>
            <a:ext cx="747395" cy="82423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/>
          <p:cNvSpPr/>
          <p:nvPr>
            <p:custDataLst>
              <p:tags r:id="rId5"/>
            </p:custDataLst>
          </p:nvPr>
        </p:nvSpPr>
        <p:spPr>
          <a:xfrm>
            <a:off x="1296586" y="3712383"/>
            <a:ext cx="747395" cy="82423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>
            <p:custDataLst>
              <p:tags r:id="rId6"/>
            </p:custDataLst>
          </p:nvPr>
        </p:nvSpPr>
        <p:spPr>
          <a:xfrm>
            <a:off x="4470423" y="5564028"/>
            <a:ext cx="814070" cy="708025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8" grpId="0" bldLvl="0" animBg="1"/>
      <p:bldP spid="9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0" t="24130" r="4177" b="51566"/>
          <a:stretch>
            <a:fillRect/>
          </a:stretch>
        </p:blipFill>
        <p:spPr>
          <a:xfrm>
            <a:off x="-42899" y="-1"/>
            <a:ext cx="2524900" cy="1068779"/>
          </a:xfrm>
          <a:prstGeom prst="rect">
            <a:avLst/>
          </a:prstGeom>
        </p:spPr>
      </p:pic>
      <p:sp>
        <p:nvSpPr>
          <p:cNvPr id="4" name="文本框 8"/>
          <p:cNvSpPr txBox="1"/>
          <p:nvPr/>
        </p:nvSpPr>
        <p:spPr>
          <a:xfrm>
            <a:off x="229870" y="340995"/>
            <a:ext cx="2100299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smtClean="0"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Warm up</a:t>
            </a:r>
            <a:endParaRPr lang="zh-CN" altLang="en-US" sz="3200" b="1" dirty="0"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5" name="图片 23553" descr="cloudy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1433625" y="1046574"/>
            <a:ext cx="9095788" cy="5247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组合 6"/>
          <p:cNvGrpSpPr/>
          <p:nvPr/>
        </p:nvGrpSpPr>
        <p:grpSpPr bwMode="auto">
          <a:xfrm>
            <a:off x="5300479" y="2596925"/>
            <a:ext cx="3311530" cy="1335088"/>
            <a:chOff x="2472" y="1389"/>
            <a:chExt cx="2086" cy="841"/>
          </a:xfrm>
        </p:grpSpPr>
        <p:pic>
          <p:nvPicPr>
            <p:cNvPr id="8" name="图片 23555" descr="helicopter"/>
            <p:cNvPicPr>
              <a:picLocks noChangeAspect="1" noChangeArrowheads="1"/>
            </p:cNvPicPr>
            <p:nvPr>
              <p:custDataLst>
                <p:tags r:id="rId22"/>
              </p:custDataLst>
            </p:nvPr>
          </p:nvPicPr>
          <p:blipFill>
            <a:blip r:embed="rId28"/>
            <a:srcRect/>
            <a:stretch>
              <a:fillRect/>
            </a:stretch>
          </p:blipFill>
          <p:spPr bwMode="auto">
            <a:xfrm>
              <a:off x="2472" y="1389"/>
              <a:ext cx="780" cy="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文本框 23556"/>
            <p:cNvSpPr txBox="1">
              <a:spLocks noChangeArrowheads="1"/>
            </p:cNvSpPr>
            <p:nvPr>
              <p:custDataLst>
                <p:tags r:id="rId23"/>
              </p:custDataLst>
            </p:nvPr>
          </p:nvSpPr>
          <p:spPr bwMode="auto">
            <a:xfrm>
              <a:off x="2479" y="1900"/>
              <a:ext cx="2079" cy="330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2800" b="1">
                  <a:latin typeface="Comic Sans MS" panose="030F0702030302020204" pitchFamily="66" charset="0"/>
                  <a:ea typeface="PMingLiU" panose="02020500000000000000" pitchFamily="18" charset="-120"/>
                </a:rPr>
                <a:t>Tree Planting Day</a:t>
              </a:r>
            </a:p>
          </p:txBody>
        </p:sp>
      </p:grpSp>
      <p:grpSp>
        <p:nvGrpSpPr>
          <p:cNvPr id="10" name="组合 9"/>
          <p:cNvGrpSpPr/>
          <p:nvPr/>
        </p:nvGrpSpPr>
        <p:grpSpPr bwMode="auto">
          <a:xfrm>
            <a:off x="3558993" y="4181250"/>
            <a:ext cx="2455867" cy="1335088"/>
            <a:chOff x="2385" y="1389"/>
            <a:chExt cx="1547" cy="841"/>
          </a:xfrm>
        </p:grpSpPr>
        <p:pic>
          <p:nvPicPr>
            <p:cNvPr id="11" name="图片 23558" descr="helicopter"/>
            <p:cNvPicPr>
              <a:picLocks noChangeAspect="1" noChangeArrowheads="1"/>
            </p:cNvPicPr>
            <p:nvPr>
              <p:custDataLst>
                <p:tags r:id="rId20"/>
              </p:custDataLst>
            </p:nvPr>
          </p:nvPicPr>
          <p:blipFill>
            <a:blip r:embed="rId28"/>
            <a:srcRect/>
            <a:stretch>
              <a:fillRect/>
            </a:stretch>
          </p:blipFill>
          <p:spPr bwMode="auto">
            <a:xfrm>
              <a:off x="2472" y="1389"/>
              <a:ext cx="780" cy="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文本框 23559"/>
            <p:cNvSpPr txBox="1"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2385" y="1900"/>
              <a:ext cx="1547" cy="330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2800" b="1" dirty="0">
                  <a:latin typeface="Comic Sans MS" panose="030F0702030302020204" pitchFamily="66" charset="0"/>
                  <a:ea typeface="PMingLiU" panose="02020500000000000000" pitchFamily="18" charset="-120"/>
                </a:rPr>
                <a:t>English party</a:t>
              </a:r>
            </a:p>
          </p:txBody>
        </p:sp>
      </p:grpSp>
      <p:grpSp>
        <p:nvGrpSpPr>
          <p:cNvPr id="13" name="组合 12"/>
          <p:cNvGrpSpPr/>
          <p:nvPr/>
        </p:nvGrpSpPr>
        <p:grpSpPr bwMode="auto">
          <a:xfrm>
            <a:off x="1222189" y="3460525"/>
            <a:ext cx="4897445" cy="1335088"/>
            <a:chOff x="1775" y="1389"/>
            <a:chExt cx="3085" cy="841"/>
          </a:xfrm>
        </p:grpSpPr>
        <p:pic>
          <p:nvPicPr>
            <p:cNvPr id="14" name="图片 23561" descr="helicopter"/>
            <p:cNvPicPr>
              <a:picLocks noChangeAspect="1" noChangeArrowheads="1"/>
            </p:cNvPicPr>
            <p:nvPr>
              <p:custDataLst>
                <p:tags r:id="rId18"/>
              </p:custDataLst>
            </p:nvPr>
          </p:nvPicPr>
          <p:blipFill>
            <a:blip r:embed="rId28"/>
            <a:srcRect/>
            <a:stretch>
              <a:fillRect/>
            </a:stretch>
          </p:blipFill>
          <p:spPr bwMode="auto">
            <a:xfrm>
              <a:off x="2472" y="1389"/>
              <a:ext cx="780" cy="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文本框 23562"/>
            <p:cNvSpPr txBox="1"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1775" y="1900"/>
              <a:ext cx="3085" cy="330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2800" b="1">
                  <a:latin typeface="Comic Sans MS" panose="030F0702030302020204" pitchFamily="66" charset="0"/>
                  <a:ea typeface="PMingLiU" panose="02020500000000000000" pitchFamily="18" charset="-120"/>
                </a:rPr>
                <a:t>American Thanksgiving Day</a:t>
              </a:r>
            </a:p>
          </p:txBody>
        </p:sp>
      </p:grpSp>
      <p:grpSp>
        <p:nvGrpSpPr>
          <p:cNvPr id="16" name="组合 15"/>
          <p:cNvGrpSpPr/>
          <p:nvPr/>
        </p:nvGrpSpPr>
        <p:grpSpPr bwMode="auto">
          <a:xfrm>
            <a:off x="7345105" y="5054899"/>
            <a:ext cx="2305052" cy="1335088"/>
            <a:chOff x="2472" y="1389"/>
            <a:chExt cx="1452" cy="841"/>
          </a:xfrm>
        </p:grpSpPr>
        <p:pic>
          <p:nvPicPr>
            <p:cNvPr id="17" name="图片 23564" descr="helicopter"/>
            <p:cNvPicPr>
              <a:picLocks noChangeAspect="1" noChangeArrowheads="1"/>
            </p:cNvPicPr>
            <p:nvPr>
              <p:custDataLst>
                <p:tags r:id="rId16"/>
              </p:custDataLst>
            </p:nvPr>
          </p:nvPicPr>
          <p:blipFill>
            <a:blip r:embed="rId28"/>
            <a:srcRect/>
            <a:stretch>
              <a:fillRect/>
            </a:stretch>
          </p:blipFill>
          <p:spPr bwMode="auto">
            <a:xfrm>
              <a:off x="2472" y="1389"/>
              <a:ext cx="780" cy="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" name="文本框 23565"/>
            <p:cNvSpPr txBox="1"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2567" y="1900"/>
              <a:ext cx="1357" cy="330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2800" b="1" dirty="0" err="1">
                  <a:latin typeface="Comic Sans MS" panose="030F0702030302020204" pitchFamily="66" charset="0"/>
                  <a:ea typeface="PMingLiU" panose="02020500000000000000" pitchFamily="18" charset="-120"/>
                </a:rPr>
                <a:t>Labour</a:t>
              </a:r>
              <a:r>
                <a:rPr lang="en-US" altLang="zh-CN" sz="2800" b="1" dirty="0">
                  <a:latin typeface="Comic Sans MS" panose="030F0702030302020204" pitchFamily="66" charset="0"/>
                  <a:ea typeface="PMingLiU" panose="02020500000000000000" pitchFamily="18" charset="-120"/>
                </a:rPr>
                <a:t> Day</a:t>
              </a:r>
            </a:p>
          </p:txBody>
        </p:sp>
      </p:grpSp>
      <p:grpSp>
        <p:nvGrpSpPr>
          <p:cNvPr id="19" name="组合 18"/>
          <p:cNvGrpSpPr/>
          <p:nvPr/>
        </p:nvGrpSpPr>
        <p:grpSpPr bwMode="auto">
          <a:xfrm>
            <a:off x="3276411" y="725261"/>
            <a:ext cx="4498978" cy="1335088"/>
            <a:chOff x="2504" y="271"/>
            <a:chExt cx="2834" cy="841"/>
          </a:xfrm>
        </p:grpSpPr>
        <p:pic>
          <p:nvPicPr>
            <p:cNvPr id="20" name="图片 23567" descr="helicopter"/>
            <p:cNvPicPr>
              <a:picLocks noChangeAspect="1" noChangeArrowheads="1"/>
            </p:cNvPicPr>
            <p:nvPr>
              <p:custDataLst>
                <p:tags r:id="rId14"/>
              </p:custDataLst>
            </p:nvPr>
          </p:nvPicPr>
          <p:blipFill>
            <a:blip r:embed="rId28"/>
            <a:srcRect/>
            <a:stretch>
              <a:fillRect/>
            </a:stretch>
          </p:blipFill>
          <p:spPr bwMode="auto">
            <a:xfrm>
              <a:off x="4558" y="271"/>
              <a:ext cx="780" cy="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" name="文本框 23568"/>
            <p:cNvSpPr txBox="1"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2504" y="782"/>
              <a:ext cx="1777" cy="330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2800" b="1">
                  <a:latin typeface="Comic Sans MS" panose="030F0702030302020204" pitchFamily="66" charset="0"/>
                  <a:ea typeface="PMingLiU" panose="02020500000000000000" pitchFamily="18" charset="-120"/>
                </a:rPr>
                <a:t>winter vacation</a:t>
              </a:r>
            </a:p>
          </p:txBody>
        </p:sp>
      </p:grpSp>
      <p:grpSp>
        <p:nvGrpSpPr>
          <p:cNvPr id="22" name="组合 21"/>
          <p:cNvGrpSpPr/>
          <p:nvPr/>
        </p:nvGrpSpPr>
        <p:grpSpPr bwMode="auto">
          <a:xfrm>
            <a:off x="3820275" y="2168931"/>
            <a:ext cx="3036893" cy="1335088"/>
            <a:chOff x="2314" y="1389"/>
            <a:chExt cx="1913" cy="841"/>
          </a:xfrm>
        </p:grpSpPr>
        <p:pic>
          <p:nvPicPr>
            <p:cNvPr id="23" name="图片 25603" descr="helicopter"/>
            <p:cNvPicPr>
              <a:picLocks noChangeAspect="1" noChangeArrowheads="1"/>
            </p:cNvPicPr>
            <p:nvPr>
              <p:custDataLst>
                <p:tags r:id="rId12"/>
              </p:custDataLst>
            </p:nvPr>
          </p:nvPicPr>
          <p:blipFill>
            <a:blip r:embed="rId28"/>
            <a:srcRect/>
            <a:stretch>
              <a:fillRect/>
            </a:stretch>
          </p:blipFill>
          <p:spPr bwMode="auto">
            <a:xfrm>
              <a:off x="2472" y="1389"/>
              <a:ext cx="780" cy="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" name="文本框 25604"/>
            <p:cNvSpPr txBox="1"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2314" y="1900"/>
              <a:ext cx="1913" cy="330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2800" b="1">
                  <a:latin typeface="Comic Sans MS" panose="030F0702030302020204" pitchFamily="66" charset="0"/>
                  <a:ea typeface="PMingLiU" panose="02020500000000000000" pitchFamily="18" charset="-120"/>
                </a:rPr>
                <a:t>summer vacation</a:t>
              </a:r>
            </a:p>
          </p:txBody>
        </p:sp>
      </p:grpSp>
      <p:grpSp>
        <p:nvGrpSpPr>
          <p:cNvPr id="25" name="组合 24"/>
          <p:cNvGrpSpPr/>
          <p:nvPr/>
        </p:nvGrpSpPr>
        <p:grpSpPr bwMode="auto">
          <a:xfrm>
            <a:off x="7206652" y="1562716"/>
            <a:ext cx="2667003" cy="1335088"/>
            <a:chOff x="2267" y="1389"/>
            <a:chExt cx="1680" cy="841"/>
          </a:xfrm>
        </p:grpSpPr>
        <p:pic>
          <p:nvPicPr>
            <p:cNvPr id="26" name="图片 25606" descr="helicopter"/>
            <p:cNvPicPr>
              <a:picLocks noChangeAspect="1" noChangeArrowheads="1"/>
            </p:cNvPicPr>
            <p:nvPr>
              <p:custDataLst>
                <p:tags r:id="rId10"/>
              </p:custDataLst>
            </p:nvPr>
          </p:nvPicPr>
          <p:blipFill>
            <a:blip r:embed="rId28"/>
            <a:srcRect/>
            <a:stretch>
              <a:fillRect/>
            </a:stretch>
          </p:blipFill>
          <p:spPr bwMode="auto">
            <a:xfrm>
              <a:off x="2472" y="1389"/>
              <a:ext cx="780" cy="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" name="文本框 25607"/>
            <p:cNvSpPr txBox="1"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2267" y="1900"/>
              <a:ext cx="1680" cy="330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2800" b="1">
                  <a:latin typeface="Comic Sans MS" panose="030F0702030302020204" pitchFamily="66" charset="0"/>
                  <a:ea typeface="PMingLiU" panose="02020500000000000000" pitchFamily="18" charset="-120"/>
                </a:rPr>
                <a:t>Teachers’ Day</a:t>
              </a:r>
            </a:p>
          </p:txBody>
        </p:sp>
      </p:grpSp>
      <p:grpSp>
        <p:nvGrpSpPr>
          <p:cNvPr id="28" name="组合 27"/>
          <p:cNvGrpSpPr/>
          <p:nvPr/>
        </p:nvGrpSpPr>
        <p:grpSpPr bwMode="auto">
          <a:xfrm>
            <a:off x="1091917" y="2922514"/>
            <a:ext cx="2163766" cy="1335088"/>
            <a:chOff x="2472" y="1389"/>
            <a:chExt cx="1363" cy="841"/>
          </a:xfrm>
        </p:grpSpPr>
        <p:pic>
          <p:nvPicPr>
            <p:cNvPr id="29" name="图片 25609" descr="helicopter"/>
            <p:cNvPicPr>
              <a:picLocks noChangeAspect="1" noChangeArrowheads="1"/>
            </p:cNvPicPr>
            <p:nvPr>
              <p:custDataLst>
                <p:tags r:id="rId8"/>
              </p:custDataLst>
            </p:nvPr>
          </p:nvPicPr>
          <p:blipFill>
            <a:blip r:embed="rId28"/>
            <a:srcRect/>
            <a:stretch>
              <a:fillRect/>
            </a:stretch>
          </p:blipFill>
          <p:spPr bwMode="auto">
            <a:xfrm>
              <a:off x="2472" y="1389"/>
              <a:ext cx="780" cy="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" name="文本框 25610"/>
            <p:cNvSpPr txBox="1"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2647" y="1900"/>
              <a:ext cx="1188" cy="330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2800" b="1">
                  <a:latin typeface="Comic Sans MS" panose="030F0702030302020204" pitchFamily="66" charset="0"/>
                  <a:ea typeface="PMingLiU" panose="02020500000000000000" pitchFamily="18" charset="-120"/>
                </a:rPr>
                <a:t>Christmas</a:t>
              </a:r>
            </a:p>
          </p:txBody>
        </p:sp>
      </p:grpSp>
      <p:grpSp>
        <p:nvGrpSpPr>
          <p:cNvPr id="31" name="组合 30"/>
          <p:cNvGrpSpPr/>
          <p:nvPr/>
        </p:nvGrpSpPr>
        <p:grpSpPr bwMode="auto">
          <a:xfrm>
            <a:off x="5919605" y="4566776"/>
            <a:ext cx="4297369" cy="1035050"/>
            <a:chOff x="3187" y="1337"/>
            <a:chExt cx="2707" cy="652"/>
          </a:xfrm>
        </p:grpSpPr>
        <p:pic>
          <p:nvPicPr>
            <p:cNvPr id="32" name="图片 25612" descr="helicopter"/>
            <p:cNvPicPr>
              <a:picLocks noChangeAspect="1" noChangeArrowheads="1"/>
            </p:cNvPicPr>
            <p:nvPr>
              <p:custDataLst>
                <p:tags r:id="rId6"/>
              </p:custDataLst>
            </p:nvPr>
          </p:nvPicPr>
          <p:blipFill>
            <a:blip r:embed="rId28"/>
            <a:srcRect/>
            <a:stretch>
              <a:fillRect/>
            </a:stretch>
          </p:blipFill>
          <p:spPr bwMode="auto">
            <a:xfrm>
              <a:off x="3187" y="1389"/>
              <a:ext cx="780" cy="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3" name="文本框 25613"/>
            <p:cNvSpPr txBox="1"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3525" y="1337"/>
              <a:ext cx="2369" cy="330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2800" b="1">
                  <a:latin typeface="Comic Sans MS" panose="030F0702030302020204" pitchFamily="66" charset="0"/>
                  <a:ea typeface="PMingLiU" panose="02020500000000000000" pitchFamily="18" charset="-120"/>
                </a:rPr>
                <a:t>China’s National Day</a:t>
              </a:r>
            </a:p>
          </p:txBody>
        </p:sp>
      </p:grpSp>
      <p:grpSp>
        <p:nvGrpSpPr>
          <p:cNvPr id="34" name="组合 33"/>
          <p:cNvGrpSpPr/>
          <p:nvPr/>
        </p:nvGrpSpPr>
        <p:grpSpPr bwMode="auto">
          <a:xfrm>
            <a:off x="1993056" y="297267"/>
            <a:ext cx="4552954" cy="1335088"/>
            <a:chOff x="2470" y="271"/>
            <a:chExt cx="2868" cy="841"/>
          </a:xfrm>
        </p:grpSpPr>
        <p:pic>
          <p:nvPicPr>
            <p:cNvPr id="35" name="图片 25615" descr="helicopter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28"/>
            <a:srcRect/>
            <a:stretch>
              <a:fillRect/>
            </a:stretch>
          </p:blipFill>
          <p:spPr bwMode="auto">
            <a:xfrm>
              <a:off x="4558" y="271"/>
              <a:ext cx="780" cy="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6" name="文本框 25616"/>
            <p:cNvSpPr txBox="1"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2470" y="782"/>
              <a:ext cx="1856" cy="330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2800" b="1" dirty="0">
                  <a:latin typeface="Comic Sans MS" panose="030F0702030302020204" pitchFamily="66" charset="0"/>
                  <a:ea typeface="PMingLiU" panose="02020500000000000000" pitchFamily="18" charset="-120"/>
                </a:rPr>
                <a:t>New Year’s Day</a:t>
              </a:r>
            </a:p>
          </p:txBody>
        </p:sp>
      </p:grpSp>
      <p:grpSp>
        <p:nvGrpSpPr>
          <p:cNvPr id="37" name="组合 36"/>
          <p:cNvGrpSpPr/>
          <p:nvPr/>
        </p:nvGrpSpPr>
        <p:grpSpPr bwMode="auto">
          <a:xfrm>
            <a:off x="1243752" y="4832755"/>
            <a:ext cx="3443285" cy="1304925"/>
            <a:chOff x="2472" y="1389"/>
            <a:chExt cx="2169" cy="822"/>
          </a:xfrm>
        </p:grpSpPr>
        <p:pic>
          <p:nvPicPr>
            <p:cNvPr id="38" name="图片 25618" descr="helicopter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28"/>
            <a:srcRect/>
            <a:stretch>
              <a:fillRect/>
            </a:stretch>
          </p:blipFill>
          <p:spPr bwMode="auto">
            <a:xfrm>
              <a:off x="2472" y="1389"/>
              <a:ext cx="780" cy="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9" name="文本框 25619"/>
            <p:cNvSpPr txBox="1"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2592" y="1881"/>
              <a:ext cx="2049" cy="330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800" b="1" dirty="0" smtClean="0">
                  <a:latin typeface="Comic Sans MS" panose="030F0702030302020204" pitchFamily="66" charset="0"/>
                  <a:ea typeface="PMingLiU" panose="02020500000000000000" pitchFamily="18" charset="-120"/>
                </a:rPr>
                <a:t>April Fool’s </a:t>
              </a:r>
              <a:r>
                <a:rPr lang="en-US" altLang="zh-CN" sz="2800" b="1" dirty="0">
                  <a:latin typeface="Comic Sans MS" panose="030F0702030302020204" pitchFamily="66" charset="0"/>
                  <a:ea typeface="PMingLiU" panose="02020500000000000000" pitchFamily="18" charset="-120"/>
                </a:rPr>
                <a:t>Day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5" name="helicopter (2.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5" name="helicopter (2.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5" name="helicopter (2.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5" name="helicopter (2.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5" name="helicopter (2.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5" name="helicopter (2.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5" name="helicopter (2.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5" name="helicopter (2.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000"/>
                            </p:stCondLst>
                            <p:childTnLst>
                              <p:par>
                                <p:cTn id="94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5" name="helicopter (2.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000"/>
                            </p:stCondLst>
                            <p:childTnLst>
                              <p:par>
                                <p:cTn id="106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5" name="helicopter (2.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18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5" name="helicopter (2.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2000"/>
                            </p:stCondLst>
                            <p:childTnLst>
                              <p:par>
                                <p:cTn id="130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255270" y="958850"/>
            <a:ext cx="11739245" cy="5323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zh-CN" sz="2000" dirty="0">
                <a:latin typeface="Comic Sans MS" panose="030F0702030302020204" pitchFamily="66" charset="0"/>
              </a:rPr>
              <a:t>Zoom: Look at my summer vacation plan!</a:t>
            </a:r>
          </a:p>
          <a:p>
            <a:pPr>
              <a:spcAft>
                <a:spcPts val="1200"/>
              </a:spcAft>
            </a:pPr>
            <a:r>
              <a:rPr lang="en-US" altLang="zh-CN" sz="2000" dirty="0">
                <a:latin typeface="Comic Sans MS" panose="030F0702030302020204" pitchFamily="66" charset="0"/>
              </a:rPr>
              <a:t>   Zip: It’s April now. The summer vacation is still three months away.</a:t>
            </a:r>
          </a:p>
          <a:p>
            <a:pPr>
              <a:spcAft>
                <a:spcPts val="1200"/>
              </a:spcAft>
            </a:pPr>
            <a:r>
              <a:rPr lang="en-US" altLang="zh-CN" sz="2000" dirty="0">
                <a:latin typeface="Comic Sans MS" panose="030F0702030302020204" pitchFamily="66" charset="0"/>
              </a:rPr>
              <a:t>Zoom: Early planning is always good. </a:t>
            </a:r>
          </a:p>
          <a:p>
            <a:pPr>
              <a:spcAft>
                <a:spcPts val="1200"/>
              </a:spcAft>
            </a:pPr>
            <a:r>
              <a:rPr lang="en-US" altLang="zh-CN" sz="2000" dirty="0">
                <a:latin typeface="Comic Sans MS" panose="030F0702030302020204" pitchFamily="66" charset="0"/>
              </a:rPr>
              <a:t>Zoom: In July I’ll visit my grandparents. They live in Xinjiang. </a:t>
            </a:r>
          </a:p>
          <a:p>
            <a:pPr>
              <a:spcAft>
                <a:spcPts val="1200"/>
              </a:spcAft>
            </a:pPr>
            <a:r>
              <a:rPr lang="en-US" altLang="zh-CN" sz="2000" dirty="0">
                <a:latin typeface="Comic Sans MS" panose="030F0702030302020204" pitchFamily="66" charset="0"/>
              </a:rPr>
              <a:t>   Zip: What will you do there?</a:t>
            </a:r>
          </a:p>
          <a:p>
            <a:pPr>
              <a:spcAft>
                <a:spcPts val="1200"/>
              </a:spcAft>
            </a:pPr>
            <a:r>
              <a:rPr lang="en-US" altLang="zh-CN" sz="2000" dirty="0">
                <a:latin typeface="Comic Sans MS" panose="030F0702030302020204" pitchFamily="66" charset="0"/>
              </a:rPr>
              <a:t>Zoom: We’ll go to Grape Valley. </a:t>
            </a:r>
            <a:r>
              <a:rPr lang="en-US" altLang="zh-CN" sz="2000" dirty="0" smtClean="0">
                <a:latin typeface="Comic Sans MS" panose="030F0702030302020204" pitchFamily="66" charset="0"/>
              </a:rPr>
              <a:t>The </a:t>
            </a:r>
            <a:r>
              <a:rPr lang="en-US" altLang="zh-CN" sz="2000" dirty="0">
                <a:latin typeface="Comic Sans MS" panose="030F0702030302020204" pitchFamily="66" charset="0"/>
              </a:rPr>
              <a:t>grapes there are very sweet! Grapes are my </a:t>
            </a:r>
            <a:r>
              <a:rPr lang="en-US" altLang="zh-CN" sz="2000" dirty="0" err="1">
                <a:latin typeface="Comic Sans MS" panose="030F0702030302020204" pitchFamily="66" charset="0"/>
              </a:rPr>
              <a:t>favourite</a:t>
            </a:r>
            <a:r>
              <a:rPr lang="en-US" altLang="zh-CN" sz="2000" dirty="0">
                <a:latin typeface="Comic Sans MS" panose="030F0702030302020204" pitchFamily="66" charset="0"/>
              </a:rPr>
              <a:t> fruit!</a:t>
            </a:r>
          </a:p>
          <a:p>
            <a:pPr>
              <a:spcAft>
                <a:spcPts val="1200"/>
              </a:spcAft>
            </a:pPr>
            <a:r>
              <a:rPr lang="en-US" altLang="zh-CN" sz="2000" dirty="0">
                <a:latin typeface="Comic Sans MS" panose="030F0702030302020204" pitchFamily="66" charset="0"/>
              </a:rPr>
              <a:t>Zoom: In August, I’ll go to Huangshan Mountain. The trees there are very famous. The clouds are  </a:t>
            </a:r>
          </a:p>
          <a:p>
            <a:pPr>
              <a:spcAft>
                <a:spcPts val="1200"/>
              </a:spcAft>
            </a:pPr>
            <a:r>
              <a:rPr lang="en-US" altLang="zh-CN" sz="2000" dirty="0">
                <a:latin typeface="Comic Sans MS" panose="030F0702030302020204" pitchFamily="66" charset="0"/>
              </a:rPr>
              <a:t>          beautiful!</a:t>
            </a:r>
          </a:p>
          <a:p>
            <a:r>
              <a:rPr lang="en-US" altLang="zh-CN" sz="2000" dirty="0">
                <a:latin typeface="Comic Sans MS" panose="030F0702030302020204" pitchFamily="66" charset="0"/>
              </a:rPr>
              <a:t>   Zip: Sounds great!</a:t>
            </a:r>
          </a:p>
          <a:p>
            <a:r>
              <a:rPr lang="en-US" altLang="zh-CN" sz="2000" dirty="0">
                <a:latin typeface="Comic Sans MS" panose="030F0702030302020204" pitchFamily="66" charset="0"/>
              </a:rPr>
              <a:t>   Zip: You have a great plan, but what will you do this weekend?</a:t>
            </a:r>
          </a:p>
          <a:p>
            <a:r>
              <a:rPr lang="en-US" altLang="zh-CN" sz="2000" dirty="0">
                <a:latin typeface="Comic Sans MS" panose="030F0702030302020204" pitchFamily="66" charset="0"/>
              </a:rPr>
              <a:t>Zoom: This weekend?</a:t>
            </a:r>
          </a:p>
          <a:p>
            <a:r>
              <a:rPr lang="en-US" altLang="zh-CN" sz="2000" dirty="0">
                <a:latin typeface="Comic Sans MS" panose="030F0702030302020204" pitchFamily="66" charset="0"/>
              </a:rPr>
              <a:t>   Zip: There will be a </a:t>
            </a:r>
            <a:r>
              <a:rPr lang="en-US" altLang="zh-CN" sz="2000" dirty="0" err="1">
                <a:latin typeface="Comic Sans MS" panose="030F0702030302020204" pitchFamily="66" charset="0"/>
              </a:rPr>
              <a:t>maths</a:t>
            </a:r>
            <a:r>
              <a:rPr lang="en-US" altLang="zh-CN" sz="2000" dirty="0">
                <a:latin typeface="Comic Sans MS" panose="030F0702030302020204" pitchFamily="66" charset="0"/>
              </a:rPr>
              <a:t> test next Monday. So please study hard.</a:t>
            </a:r>
          </a:p>
          <a:p>
            <a:r>
              <a:rPr lang="en-US" altLang="zh-CN" sz="2000" dirty="0">
                <a:latin typeface="Comic Sans MS" panose="030F0702030302020204" pitchFamily="66" charset="0"/>
              </a:rPr>
              <a:t>Zoom: Oh my goodness! I forgot!</a:t>
            </a:r>
          </a:p>
        </p:txBody>
      </p:sp>
      <p:sp>
        <p:nvSpPr>
          <p:cNvPr id="7" name="文本框 8"/>
          <p:cNvSpPr txBox="1"/>
          <p:nvPr/>
        </p:nvSpPr>
        <p:spPr>
          <a:xfrm>
            <a:off x="867587" y="314177"/>
            <a:ext cx="3626008" cy="584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smtClean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Read aloud.</a:t>
            </a:r>
            <a:endParaRPr lang="zh-CN" alt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19" name="图片 1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211836"/>
            <a:ext cx="605641" cy="746835"/>
          </a:xfrm>
          <a:prstGeom prst="rect">
            <a:avLst/>
          </a:prstGeom>
        </p:spPr>
      </p:pic>
      <p:cxnSp>
        <p:nvCxnSpPr>
          <p:cNvPr id="18" name="直接连接符 17"/>
          <p:cNvCxnSpPr/>
          <p:nvPr>
            <p:custDataLst>
              <p:tags r:id="rId2"/>
            </p:custDataLst>
          </p:nvPr>
        </p:nvCxnSpPr>
        <p:spPr>
          <a:xfrm flipV="1">
            <a:off x="2491253" y="1309423"/>
            <a:ext cx="2540000" cy="23495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直接连接符 1"/>
          <p:cNvCxnSpPr/>
          <p:nvPr>
            <p:custDataLst>
              <p:tags r:id="rId3"/>
            </p:custDataLst>
          </p:nvPr>
        </p:nvCxnSpPr>
        <p:spPr>
          <a:xfrm>
            <a:off x="2491253" y="3627808"/>
            <a:ext cx="1414145" cy="19050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接连接符 2"/>
          <p:cNvCxnSpPr/>
          <p:nvPr>
            <p:custDataLst>
              <p:tags r:id="rId4"/>
            </p:custDataLst>
          </p:nvPr>
        </p:nvCxnSpPr>
        <p:spPr>
          <a:xfrm flipV="1">
            <a:off x="1157118" y="2202233"/>
            <a:ext cx="1584960" cy="15875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3"/>
          <p:cNvCxnSpPr/>
          <p:nvPr>
            <p:custDataLst>
              <p:tags r:id="rId5"/>
            </p:custDataLst>
          </p:nvPr>
        </p:nvCxnSpPr>
        <p:spPr>
          <a:xfrm flipV="1">
            <a:off x="7931933" y="1795198"/>
            <a:ext cx="518795" cy="6985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30"/>
          <p:cNvSpPr txBox="1"/>
          <p:nvPr>
            <p:custDataLst>
              <p:tags r:id="rId6"/>
            </p:custDataLst>
          </p:nvPr>
        </p:nvSpPr>
        <p:spPr>
          <a:xfrm>
            <a:off x="3438525" y="715010"/>
            <a:ext cx="1380490" cy="4013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sz="20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暑假计划</a:t>
            </a:r>
          </a:p>
        </p:txBody>
      </p:sp>
      <p:sp>
        <p:nvSpPr>
          <p:cNvPr id="5" name="TextBox 30"/>
          <p:cNvSpPr txBox="1"/>
          <p:nvPr>
            <p:custDataLst>
              <p:tags r:id="rId7"/>
            </p:custDataLst>
          </p:nvPr>
        </p:nvSpPr>
        <p:spPr>
          <a:xfrm>
            <a:off x="7786370" y="1054735"/>
            <a:ext cx="2193925" cy="4889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0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遥远的；在远方</a:t>
            </a:r>
            <a:endParaRPr lang="zh-CN" sz="2000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8" name="TextBox 30"/>
          <p:cNvSpPr txBox="1"/>
          <p:nvPr>
            <p:custDataLst>
              <p:tags r:id="rId8"/>
            </p:custDataLst>
          </p:nvPr>
        </p:nvSpPr>
        <p:spPr>
          <a:xfrm>
            <a:off x="1512826" y="1672554"/>
            <a:ext cx="1167765" cy="3530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sz="20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早安排</a:t>
            </a:r>
          </a:p>
        </p:txBody>
      </p:sp>
      <p:sp>
        <p:nvSpPr>
          <p:cNvPr id="9" name="TextBox 30"/>
          <p:cNvSpPr txBox="1"/>
          <p:nvPr>
            <p:custDataLst>
              <p:tags r:id="rId9"/>
            </p:custDataLst>
          </p:nvPr>
        </p:nvSpPr>
        <p:spPr>
          <a:xfrm>
            <a:off x="2746375" y="3040168"/>
            <a:ext cx="1125220" cy="3435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sz="200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葡萄沟</a:t>
            </a:r>
            <a:endParaRPr lang="zh-CN" sz="2000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cxnSp>
        <p:nvCxnSpPr>
          <p:cNvPr id="10" name="直接连接符 9"/>
          <p:cNvCxnSpPr/>
          <p:nvPr>
            <p:custDataLst>
              <p:tags r:id="rId10"/>
            </p:custDataLst>
          </p:nvPr>
        </p:nvCxnSpPr>
        <p:spPr>
          <a:xfrm>
            <a:off x="2997983" y="5862373"/>
            <a:ext cx="1265555" cy="3810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>
            <p:custDataLst>
              <p:tags r:id="rId11"/>
            </p:custDataLst>
          </p:nvPr>
        </p:nvCxnSpPr>
        <p:spPr>
          <a:xfrm>
            <a:off x="7205493" y="5904918"/>
            <a:ext cx="1245235" cy="1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>
            <p:custDataLst>
              <p:tags r:id="rId12"/>
            </p:custDataLst>
          </p:nvPr>
        </p:nvCxnSpPr>
        <p:spPr>
          <a:xfrm>
            <a:off x="3438525" y="6152970"/>
            <a:ext cx="793750" cy="635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30"/>
          <p:cNvSpPr txBox="1"/>
          <p:nvPr>
            <p:custDataLst>
              <p:tags r:id="rId13"/>
            </p:custDataLst>
          </p:nvPr>
        </p:nvSpPr>
        <p:spPr>
          <a:xfrm>
            <a:off x="7205493" y="5256694"/>
            <a:ext cx="1380490" cy="4013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sz="20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努力学习</a:t>
            </a:r>
          </a:p>
        </p:txBody>
      </p:sp>
      <p:sp>
        <p:nvSpPr>
          <p:cNvPr id="14" name="TextBox 30"/>
          <p:cNvSpPr txBox="1"/>
          <p:nvPr>
            <p:custDataLst>
              <p:tags r:id="rId14"/>
            </p:custDataLst>
          </p:nvPr>
        </p:nvSpPr>
        <p:spPr>
          <a:xfrm>
            <a:off x="2997983" y="5278565"/>
            <a:ext cx="1380490" cy="4013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sz="20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数学测试</a:t>
            </a:r>
          </a:p>
        </p:txBody>
      </p:sp>
      <p:sp>
        <p:nvSpPr>
          <p:cNvPr id="15" name="TextBox 30"/>
          <p:cNvSpPr txBox="1"/>
          <p:nvPr>
            <p:custDataLst>
              <p:tags r:id="rId15"/>
            </p:custDataLst>
          </p:nvPr>
        </p:nvSpPr>
        <p:spPr>
          <a:xfrm>
            <a:off x="4294588" y="5807620"/>
            <a:ext cx="2292985" cy="7200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000" i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Comic Sans MS" panose="030F0702030302020204" pitchFamily="66" charset="0"/>
              </a:rPr>
              <a:t>v</a:t>
            </a:r>
            <a:r>
              <a:rPr lang="en-US" altLang="zh-CN" sz="20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Comic Sans MS" panose="030F0702030302020204" pitchFamily="66" charset="0"/>
              </a:rPr>
              <a:t>.</a:t>
            </a:r>
            <a:r>
              <a:rPr lang="zh-CN" altLang="en-US" sz="20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Comic Sans MS" panose="030F0702030302020204" pitchFamily="66" charset="0"/>
              </a:rPr>
              <a:t>忘记，</a:t>
            </a:r>
          </a:p>
          <a:p>
            <a:r>
              <a:rPr lang="en-US" altLang="zh-CN" sz="20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Comic Sans MS" panose="030F0702030302020204" pitchFamily="66" charset="0"/>
              </a:rPr>
              <a:t>forget</a:t>
            </a:r>
            <a:r>
              <a:rPr lang="zh-CN" altLang="zh-CN" sz="20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Comic Sans MS" panose="030F0702030302020204" pitchFamily="66" charset="0"/>
              </a:rPr>
              <a:t>的过去式</a:t>
            </a:r>
          </a:p>
        </p:txBody>
      </p:sp>
      <p:cxnSp>
        <p:nvCxnSpPr>
          <p:cNvPr id="16" name="直接连接符 15"/>
          <p:cNvCxnSpPr/>
          <p:nvPr>
            <p:custDataLst>
              <p:tags r:id="rId16"/>
            </p:custDataLst>
          </p:nvPr>
        </p:nvCxnSpPr>
        <p:spPr>
          <a:xfrm>
            <a:off x="1157118" y="4942893"/>
            <a:ext cx="1555750" cy="2540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30"/>
          <p:cNvSpPr txBox="1"/>
          <p:nvPr>
            <p:custDataLst>
              <p:tags r:id="rId17"/>
            </p:custDataLst>
          </p:nvPr>
        </p:nvSpPr>
        <p:spPr>
          <a:xfrm>
            <a:off x="1294130" y="4434153"/>
            <a:ext cx="2014855" cy="4114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sz="200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听起来好极了</a:t>
            </a:r>
            <a:endParaRPr lang="zh-CN" sz="2000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ldLvl="0" animBg="1"/>
      <p:bldP spid="5" grpId="0" bldLvl="0" animBg="1"/>
      <p:bldP spid="8" grpId="0" bldLvl="0" animBg="1"/>
      <p:bldP spid="9" grpId="0" bldLvl="0" animBg="1"/>
      <p:bldP spid="13" grpId="0" bldLvl="0" animBg="1"/>
      <p:bldP spid="14" grpId="0" bldLvl="0" animBg="1"/>
      <p:bldP spid="15" grpId="0" bldLvl="0" animBg="1"/>
      <p:bldP spid="17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8"/>
          <p:cNvSpPr txBox="1"/>
          <p:nvPr>
            <p:custDataLst>
              <p:tags r:id="rId1"/>
            </p:custDataLst>
          </p:nvPr>
        </p:nvSpPr>
        <p:spPr>
          <a:xfrm>
            <a:off x="867410" y="314325"/>
            <a:ext cx="5447030" cy="7683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20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Listen and fill in the blanks.</a:t>
            </a:r>
            <a:endParaRPr lang="zh-CN" alt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19" name="图片 1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211836"/>
            <a:ext cx="605641" cy="746835"/>
          </a:xfrm>
          <a:prstGeom prst="rect">
            <a:avLst/>
          </a:prstGeom>
        </p:spPr>
      </p:pic>
      <p:sp>
        <p:nvSpPr>
          <p:cNvPr id="5" name="TextBox 30"/>
          <p:cNvSpPr txBox="1"/>
          <p:nvPr>
            <p:custDataLst>
              <p:tags r:id="rId3"/>
            </p:custDataLst>
          </p:nvPr>
        </p:nvSpPr>
        <p:spPr>
          <a:xfrm>
            <a:off x="653415" y="1305560"/>
            <a:ext cx="10469880" cy="7308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Comic Sans MS" panose="030F0702030302020204" pitchFamily="66" charset="0"/>
              </a:rPr>
              <a:t>Zoom’s summer vacation : </a:t>
            </a:r>
          </a:p>
          <a:p>
            <a:endParaRPr lang="en-US" sz="2800" dirty="0">
              <a:solidFill>
                <a:schemeClr val="tx1"/>
              </a:solidFill>
              <a:latin typeface="Comic Sans MS" panose="030F0702030302020204" pitchFamily="66" charset="0"/>
              <a:ea typeface="黑体" panose="02010609060101010101" pitchFamily="49" charset="-122"/>
              <a:cs typeface="Comic Sans MS" panose="030F0702030302020204" pitchFamily="66" charset="0"/>
            </a:endParaRPr>
          </a:p>
          <a:p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Comic Sans MS" panose="030F0702030302020204" pitchFamily="66" charset="0"/>
              </a:rPr>
              <a:t>1. Visit his __________ in Xinjiang.</a:t>
            </a:r>
          </a:p>
        </p:txBody>
      </p:sp>
      <p:sp>
        <p:nvSpPr>
          <p:cNvPr id="2" name="TextBox 30"/>
          <p:cNvSpPr txBox="1"/>
          <p:nvPr>
            <p:custDataLst>
              <p:tags r:id="rId4"/>
            </p:custDataLst>
          </p:nvPr>
        </p:nvSpPr>
        <p:spPr>
          <a:xfrm>
            <a:off x="586740" y="2872105"/>
            <a:ext cx="11215370" cy="16808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Comic Sans MS" panose="030F0702030302020204" pitchFamily="66" charset="0"/>
              </a:rPr>
              <a:t>2. Go to Grape Valley: The grapes are ______. </a:t>
            </a:r>
          </a:p>
          <a:p>
            <a:endParaRPr lang="en-US" sz="2800" dirty="0">
              <a:solidFill>
                <a:schemeClr val="tx1"/>
              </a:solidFill>
              <a:latin typeface="Comic Sans MS" panose="030F0702030302020204" pitchFamily="66" charset="0"/>
              <a:ea typeface="黑体" panose="02010609060101010101" pitchFamily="49" charset="-122"/>
              <a:cs typeface="Comic Sans MS" panose="030F0702030302020204" pitchFamily="66" charset="0"/>
            </a:endParaRPr>
          </a:p>
          <a:p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Comic Sans MS" panose="030F0702030302020204" pitchFamily="66" charset="0"/>
              </a:rPr>
              <a:t>   Grapes are his_______ _______. </a:t>
            </a:r>
          </a:p>
        </p:txBody>
      </p:sp>
      <p:sp>
        <p:nvSpPr>
          <p:cNvPr id="3" name="TextBox 30"/>
          <p:cNvSpPr txBox="1"/>
          <p:nvPr>
            <p:custDataLst>
              <p:tags r:id="rId5"/>
            </p:custDataLst>
          </p:nvPr>
        </p:nvSpPr>
        <p:spPr>
          <a:xfrm>
            <a:off x="488315" y="4744085"/>
            <a:ext cx="11215370" cy="16808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Comic Sans MS" panose="030F0702030302020204" pitchFamily="66" charset="0"/>
              </a:rPr>
              <a:t>3. Go to Huangshan Mountain: The  ______ are famous. </a:t>
            </a:r>
          </a:p>
          <a:p>
            <a:endParaRPr lang="en-US" sz="2800" dirty="0">
              <a:solidFill>
                <a:schemeClr val="tx1"/>
              </a:solidFill>
              <a:latin typeface="Comic Sans MS" panose="030F0702030302020204" pitchFamily="66" charset="0"/>
              <a:ea typeface="黑体" panose="02010609060101010101" pitchFamily="49" charset="-122"/>
              <a:cs typeface="Comic Sans MS" panose="030F0702030302020204" pitchFamily="66" charset="0"/>
            </a:endParaRPr>
          </a:p>
          <a:p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Comic Sans MS" panose="030F0702030302020204" pitchFamily="66" charset="0"/>
              </a:rPr>
              <a:t>   The_______ are beautiful. </a:t>
            </a:r>
          </a:p>
        </p:txBody>
      </p:sp>
      <p:sp>
        <p:nvSpPr>
          <p:cNvPr id="4" name="TextBox 30"/>
          <p:cNvSpPr txBox="1"/>
          <p:nvPr>
            <p:custDataLst>
              <p:tags r:id="rId6"/>
            </p:custDataLst>
          </p:nvPr>
        </p:nvSpPr>
        <p:spPr>
          <a:xfrm>
            <a:off x="2397125" y="2099945"/>
            <a:ext cx="2678430" cy="4889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800">
                <a:solidFill>
                  <a:srgbClr val="C0000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Comic Sans MS" panose="030F0702030302020204" pitchFamily="66" charset="0"/>
              </a:rPr>
              <a:t>grandparents</a:t>
            </a:r>
            <a:endParaRPr lang="en-US" sz="2800" dirty="0">
              <a:solidFill>
                <a:srgbClr val="C00000"/>
              </a:solidFill>
              <a:latin typeface="Comic Sans MS" panose="030F0702030302020204" pitchFamily="66" charset="0"/>
              <a:ea typeface="黑体" panose="02010609060101010101" pitchFamily="49" charset="-122"/>
              <a:cs typeface="Comic Sans MS" panose="030F0702030302020204" pitchFamily="66" charset="0"/>
            </a:endParaRPr>
          </a:p>
        </p:txBody>
      </p:sp>
      <p:sp>
        <p:nvSpPr>
          <p:cNvPr id="6" name="TextBox 30"/>
          <p:cNvSpPr txBox="1"/>
          <p:nvPr>
            <p:custDataLst>
              <p:tags r:id="rId7"/>
            </p:custDataLst>
          </p:nvPr>
        </p:nvSpPr>
        <p:spPr>
          <a:xfrm>
            <a:off x="6875145" y="2872105"/>
            <a:ext cx="2678430" cy="4889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800">
                <a:solidFill>
                  <a:srgbClr val="C0000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Comic Sans MS" panose="030F0702030302020204" pitchFamily="66" charset="0"/>
              </a:rPr>
              <a:t>sweet</a:t>
            </a:r>
            <a:endParaRPr lang="en-US" sz="2800" dirty="0">
              <a:solidFill>
                <a:srgbClr val="C00000"/>
              </a:solidFill>
              <a:latin typeface="Comic Sans MS" panose="030F0702030302020204" pitchFamily="66" charset="0"/>
              <a:ea typeface="黑体" panose="02010609060101010101" pitchFamily="49" charset="-122"/>
              <a:cs typeface="Comic Sans MS" panose="030F0702030302020204" pitchFamily="66" charset="0"/>
            </a:endParaRPr>
          </a:p>
        </p:txBody>
      </p:sp>
      <p:sp>
        <p:nvSpPr>
          <p:cNvPr id="8" name="TextBox 30"/>
          <p:cNvSpPr txBox="1"/>
          <p:nvPr>
            <p:custDataLst>
              <p:tags r:id="rId8"/>
            </p:custDataLst>
          </p:nvPr>
        </p:nvSpPr>
        <p:spPr>
          <a:xfrm>
            <a:off x="3483610" y="3731895"/>
            <a:ext cx="3170555" cy="4889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800">
                <a:solidFill>
                  <a:srgbClr val="C0000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Comic Sans MS" panose="030F0702030302020204" pitchFamily="66" charset="0"/>
              </a:rPr>
              <a:t>favourite  fruit</a:t>
            </a:r>
            <a:endParaRPr lang="en-US" sz="2800" dirty="0">
              <a:solidFill>
                <a:srgbClr val="C00000"/>
              </a:solidFill>
              <a:latin typeface="Comic Sans MS" panose="030F0702030302020204" pitchFamily="66" charset="0"/>
              <a:ea typeface="黑体" panose="02010609060101010101" pitchFamily="49" charset="-122"/>
              <a:cs typeface="Comic Sans MS" panose="030F0702030302020204" pitchFamily="66" charset="0"/>
            </a:endParaRPr>
          </a:p>
        </p:txBody>
      </p:sp>
      <p:sp>
        <p:nvSpPr>
          <p:cNvPr id="9" name="TextBox 30"/>
          <p:cNvSpPr txBox="1"/>
          <p:nvPr>
            <p:custDataLst>
              <p:tags r:id="rId9"/>
            </p:custDataLst>
          </p:nvPr>
        </p:nvSpPr>
        <p:spPr>
          <a:xfrm>
            <a:off x="6501253" y="4744085"/>
            <a:ext cx="2678430" cy="4889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800">
                <a:solidFill>
                  <a:srgbClr val="C0000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Comic Sans MS" panose="030F0702030302020204" pitchFamily="66" charset="0"/>
              </a:rPr>
              <a:t>trees</a:t>
            </a:r>
            <a:endParaRPr lang="en-US" sz="2800" dirty="0">
              <a:solidFill>
                <a:srgbClr val="C00000"/>
              </a:solidFill>
              <a:latin typeface="Comic Sans MS" panose="030F0702030302020204" pitchFamily="66" charset="0"/>
              <a:ea typeface="黑体" panose="02010609060101010101" pitchFamily="49" charset="-122"/>
              <a:cs typeface="Comic Sans MS" panose="030F0702030302020204" pitchFamily="66" charset="0"/>
            </a:endParaRPr>
          </a:p>
        </p:txBody>
      </p:sp>
      <p:sp>
        <p:nvSpPr>
          <p:cNvPr id="10" name="TextBox 30"/>
          <p:cNvSpPr txBox="1"/>
          <p:nvPr>
            <p:custDataLst>
              <p:tags r:id="rId10"/>
            </p:custDataLst>
          </p:nvPr>
        </p:nvSpPr>
        <p:spPr>
          <a:xfrm>
            <a:off x="1652270" y="5530215"/>
            <a:ext cx="2678430" cy="4889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800">
                <a:solidFill>
                  <a:srgbClr val="C0000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Comic Sans MS" panose="030F0702030302020204" pitchFamily="66" charset="0"/>
              </a:rPr>
              <a:t>clouds</a:t>
            </a:r>
            <a:endParaRPr lang="en-US" sz="2800" dirty="0">
              <a:solidFill>
                <a:srgbClr val="C00000"/>
              </a:solidFill>
              <a:latin typeface="Comic Sans MS" panose="030F0702030302020204" pitchFamily="66" charset="0"/>
              <a:ea typeface="黑体" panose="02010609060101010101" pitchFamily="49" charset="-122"/>
              <a:cs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6" grpId="0" bldLvl="0" animBg="1"/>
      <p:bldP spid="8" grpId="0" bldLvl="0" animBg="1"/>
      <p:bldP spid="9" grpId="0" bldLvl="0" animBg="1"/>
      <p:bldP spid="10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8"/>
          <p:cNvSpPr txBox="1"/>
          <p:nvPr>
            <p:custDataLst>
              <p:tags r:id="rId1"/>
            </p:custDataLst>
          </p:nvPr>
        </p:nvSpPr>
        <p:spPr>
          <a:xfrm>
            <a:off x="867410" y="314325"/>
            <a:ext cx="5447030" cy="7683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20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Read and judge. (T or F).</a:t>
            </a:r>
            <a:endParaRPr lang="zh-CN" alt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19" name="图片 1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211836"/>
            <a:ext cx="605641" cy="746835"/>
          </a:xfrm>
          <a:prstGeom prst="rect">
            <a:avLst/>
          </a:prstGeom>
        </p:spPr>
      </p:pic>
      <p:sp>
        <p:nvSpPr>
          <p:cNvPr id="5" name="TextBox 30"/>
          <p:cNvSpPr txBox="1"/>
          <p:nvPr>
            <p:custDataLst>
              <p:tags r:id="rId3"/>
            </p:custDataLst>
          </p:nvPr>
        </p:nvSpPr>
        <p:spPr>
          <a:xfrm>
            <a:off x="653415" y="1305560"/>
            <a:ext cx="10469880" cy="7308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Comic Sans MS" panose="030F0702030302020204" pitchFamily="66" charset="0"/>
              </a:rPr>
              <a:t>(      )1. It’s summer now.</a:t>
            </a:r>
          </a:p>
          <a:p>
            <a:endParaRPr lang="en-US" sz="2800" dirty="0">
              <a:solidFill>
                <a:schemeClr val="tx1"/>
              </a:solidFill>
              <a:latin typeface="Comic Sans MS" panose="030F0702030302020204" pitchFamily="66" charset="0"/>
              <a:ea typeface="黑体" panose="02010609060101010101" pitchFamily="49" charset="-122"/>
              <a:cs typeface="Comic Sans MS" panose="030F0702030302020204" pitchFamily="66" charset="0"/>
            </a:endParaRPr>
          </a:p>
          <a:p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Comic Sans MS" panose="030F0702030302020204" pitchFamily="66" charset="0"/>
              </a:rPr>
              <a:t>(     )2. Zoom has a good plan for summer vacation.</a:t>
            </a:r>
          </a:p>
          <a:p>
            <a:endParaRPr lang="en-US" sz="2800" dirty="0">
              <a:solidFill>
                <a:schemeClr val="tx1"/>
              </a:solidFill>
              <a:latin typeface="Comic Sans MS" panose="030F0702030302020204" pitchFamily="66" charset="0"/>
              <a:ea typeface="黑体" panose="02010609060101010101" pitchFamily="49" charset="-122"/>
              <a:cs typeface="Comic Sans MS" panose="030F0702030302020204" pitchFamily="66" charset="0"/>
            </a:endParaRPr>
          </a:p>
          <a:p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Comic Sans MS" panose="030F0702030302020204" pitchFamily="66" charset="0"/>
              </a:rPr>
              <a:t>(     )3. Zoom has a plan for this weekend.</a:t>
            </a:r>
          </a:p>
          <a:p>
            <a:endParaRPr lang="en-US" sz="2800" dirty="0">
              <a:solidFill>
                <a:schemeClr val="tx1"/>
              </a:solidFill>
              <a:latin typeface="Comic Sans MS" panose="030F0702030302020204" pitchFamily="66" charset="0"/>
              <a:ea typeface="黑体" panose="02010609060101010101" pitchFamily="49" charset="-122"/>
              <a:cs typeface="Comic Sans MS" panose="030F0702030302020204" pitchFamily="66" charset="0"/>
            </a:endParaRPr>
          </a:p>
          <a:p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Comic Sans MS" panose="030F0702030302020204" pitchFamily="66" charset="0"/>
              </a:rPr>
              <a:t>(     )4. Zoom will have an English test next Monday.</a:t>
            </a:r>
          </a:p>
          <a:p>
            <a:endParaRPr lang="en-US" sz="2800" dirty="0">
              <a:solidFill>
                <a:schemeClr val="tx1"/>
              </a:solidFill>
              <a:latin typeface="Comic Sans MS" panose="030F0702030302020204" pitchFamily="66" charset="0"/>
              <a:ea typeface="黑体" panose="02010609060101010101" pitchFamily="49" charset="-122"/>
              <a:cs typeface="Comic Sans MS" panose="030F0702030302020204" pitchFamily="66" charset="0"/>
            </a:endParaRPr>
          </a:p>
          <a:p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Comic Sans MS" panose="030F0702030302020204" pitchFamily="66" charset="0"/>
              </a:rPr>
              <a:t>(     )5. Zoom forgot the test.</a:t>
            </a:r>
          </a:p>
        </p:txBody>
      </p:sp>
      <p:sp>
        <p:nvSpPr>
          <p:cNvPr id="4" name="TextBox 30"/>
          <p:cNvSpPr txBox="1"/>
          <p:nvPr>
            <p:custDataLst>
              <p:tags r:id="rId4"/>
            </p:custDataLst>
          </p:nvPr>
        </p:nvSpPr>
        <p:spPr>
          <a:xfrm>
            <a:off x="966800" y="1305560"/>
            <a:ext cx="944245" cy="4800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Comic Sans MS" panose="030F0702030302020204" pitchFamily="66" charset="0"/>
              </a:rPr>
              <a:t>F</a:t>
            </a:r>
          </a:p>
        </p:txBody>
      </p:sp>
      <p:sp>
        <p:nvSpPr>
          <p:cNvPr id="2" name="TextBox 30"/>
          <p:cNvSpPr txBox="1"/>
          <p:nvPr>
            <p:custDataLst>
              <p:tags r:id="rId5"/>
            </p:custDataLst>
          </p:nvPr>
        </p:nvSpPr>
        <p:spPr>
          <a:xfrm>
            <a:off x="966799" y="2238598"/>
            <a:ext cx="944245" cy="4800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Comic Sans MS" panose="030F0702030302020204" pitchFamily="66" charset="0"/>
              </a:rPr>
              <a:t>T</a:t>
            </a:r>
          </a:p>
        </p:txBody>
      </p:sp>
      <p:sp>
        <p:nvSpPr>
          <p:cNvPr id="3" name="TextBox 30"/>
          <p:cNvSpPr txBox="1"/>
          <p:nvPr>
            <p:custDataLst>
              <p:tags r:id="rId6"/>
            </p:custDataLst>
          </p:nvPr>
        </p:nvSpPr>
        <p:spPr>
          <a:xfrm>
            <a:off x="966800" y="3096870"/>
            <a:ext cx="944245" cy="4800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Comic Sans MS" panose="030F0702030302020204" pitchFamily="66" charset="0"/>
              </a:rPr>
              <a:t>F</a:t>
            </a:r>
          </a:p>
        </p:txBody>
      </p:sp>
      <p:sp>
        <p:nvSpPr>
          <p:cNvPr id="6" name="TextBox 30"/>
          <p:cNvSpPr txBox="1"/>
          <p:nvPr>
            <p:custDataLst>
              <p:tags r:id="rId7"/>
            </p:custDataLst>
          </p:nvPr>
        </p:nvSpPr>
        <p:spPr>
          <a:xfrm>
            <a:off x="966800" y="3916045"/>
            <a:ext cx="944245" cy="4800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Comic Sans MS" panose="030F0702030302020204" pitchFamily="66" charset="0"/>
              </a:rPr>
              <a:t>F</a:t>
            </a:r>
          </a:p>
        </p:txBody>
      </p:sp>
      <p:sp>
        <p:nvSpPr>
          <p:cNvPr id="8" name="TextBox 30"/>
          <p:cNvSpPr txBox="1"/>
          <p:nvPr>
            <p:custDataLst>
              <p:tags r:id="rId8"/>
            </p:custDataLst>
          </p:nvPr>
        </p:nvSpPr>
        <p:spPr>
          <a:xfrm>
            <a:off x="966800" y="4783893"/>
            <a:ext cx="944245" cy="4800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Comic Sans MS" panose="030F0702030302020204" pitchFamily="66" charset="0"/>
              </a:rPr>
              <a:t>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2" grpId="0" bldLvl="0" animBg="1"/>
      <p:bldP spid="3" grpId="0" bldLvl="0" animBg="1"/>
      <p:bldP spid="6" grpId="0" bldLvl="0" animBg="1"/>
      <p:bldP spid="8" grpId="0" bldLvl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255270" y="958850"/>
            <a:ext cx="11739245" cy="5323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zh-CN" sz="2000" dirty="0">
                <a:latin typeface="Comic Sans MS" panose="030F0702030302020204" pitchFamily="66" charset="0"/>
              </a:rPr>
              <a:t>Zoom: Look at my summer vacation plan!</a:t>
            </a:r>
          </a:p>
          <a:p>
            <a:pPr>
              <a:spcAft>
                <a:spcPts val="1200"/>
              </a:spcAft>
            </a:pPr>
            <a:r>
              <a:rPr lang="en-US" altLang="zh-CN" sz="2000" dirty="0">
                <a:latin typeface="Comic Sans MS" panose="030F0702030302020204" pitchFamily="66" charset="0"/>
              </a:rPr>
              <a:t>   Zip: It’s April now. The summer vacation is still three months away.</a:t>
            </a:r>
          </a:p>
          <a:p>
            <a:pPr>
              <a:spcAft>
                <a:spcPts val="1200"/>
              </a:spcAft>
            </a:pPr>
            <a:r>
              <a:rPr lang="en-US" altLang="zh-CN" sz="2000" dirty="0">
                <a:latin typeface="Comic Sans MS" panose="030F0702030302020204" pitchFamily="66" charset="0"/>
              </a:rPr>
              <a:t>Zoom: Early planning is always good. </a:t>
            </a:r>
          </a:p>
          <a:p>
            <a:pPr>
              <a:spcAft>
                <a:spcPts val="1200"/>
              </a:spcAft>
            </a:pPr>
            <a:r>
              <a:rPr lang="en-US" altLang="zh-CN" sz="2000" dirty="0">
                <a:latin typeface="Comic Sans MS" panose="030F0702030302020204" pitchFamily="66" charset="0"/>
              </a:rPr>
              <a:t>Zoom: In July I’ll visit my grandparents. They live in Xinjiang. </a:t>
            </a:r>
          </a:p>
          <a:p>
            <a:pPr>
              <a:spcAft>
                <a:spcPts val="1200"/>
              </a:spcAft>
            </a:pPr>
            <a:r>
              <a:rPr lang="en-US" altLang="zh-CN" sz="2000" dirty="0">
                <a:latin typeface="Comic Sans MS" panose="030F0702030302020204" pitchFamily="66" charset="0"/>
              </a:rPr>
              <a:t>   Zip: What will you do there?</a:t>
            </a:r>
          </a:p>
          <a:p>
            <a:pPr>
              <a:spcAft>
                <a:spcPts val="1200"/>
              </a:spcAft>
            </a:pPr>
            <a:r>
              <a:rPr lang="en-US" altLang="zh-CN" sz="2000" dirty="0">
                <a:latin typeface="Comic Sans MS" panose="030F0702030302020204" pitchFamily="66" charset="0"/>
              </a:rPr>
              <a:t>Zoom: We’ll go to Grape Valley. </a:t>
            </a:r>
            <a:r>
              <a:rPr lang="en-US" altLang="zh-CN" sz="2000" dirty="0" smtClean="0">
                <a:latin typeface="Comic Sans MS" panose="030F0702030302020204" pitchFamily="66" charset="0"/>
              </a:rPr>
              <a:t>The </a:t>
            </a:r>
            <a:r>
              <a:rPr lang="en-US" altLang="zh-CN" sz="2000" dirty="0">
                <a:latin typeface="Comic Sans MS" panose="030F0702030302020204" pitchFamily="66" charset="0"/>
              </a:rPr>
              <a:t>grapes there are very sweet! Grapes are my </a:t>
            </a:r>
            <a:r>
              <a:rPr lang="en-US" altLang="zh-CN" sz="2000" dirty="0" err="1">
                <a:latin typeface="Comic Sans MS" panose="030F0702030302020204" pitchFamily="66" charset="0"/>
              </a:rPr>
              <a:t>favourite</a:t>
            </a:r>
            <a:r>
              <a:rPr lang="en-US" altLang="zh-CN" sz="2000" dirty="0">
                <a:latin typeface="Comic Sans MS" panose="030F0702030302020204" pitchFamily="66" charset="0"/>
              </a:rPr>
              <a:t> fruit!</a:t>
            </a:r>
          </a:p>
          <a:p>
            <a:pPr>
              <a:spcAft>
                <a:spcPts val="1200"/>
              </a:spcAft>
            </a:pPr>
            <a:r>
              <a:rPr lang="en-US" altLang="zh-CN" sz="2000" dirty="0">
                <a:latin typeface="Comic Sans MS" panose="030F0702030302020204" pitchFamily="66" charset="0"/>
              </a:rPr>
              <a:t>Zoom: In August, I’ll go to Huangshan Mountain. The trees there are very famous. The clouds are  </a:t>
            </a:r>
          </a:p>
          <a:p>
            <a:pPr>
              <a:spcAft>
                <a:spcPts val="1200"/>
              </a:spcAft>
            </a:pPr>
            <a:r>
              <a:rPr lang="en-US" altLang="zh-CN" sz="2000" dirty="0">
                <a:latin typeface="Comic Sans MS" panose="030F0702030302020204" pitchFamily="66" charset="0"/>
              </a:rPr>
              <a:t>          beautiful!</a:t>
            </a:r>
          </a:p>
          <a:p>
            <a:r>
              <a:rPr lang="en-US" altLang="zh-CN" sz="2000" dirty="0">
                <a:latin typeface="Comic Sans MS" panose="030F0702030302020204" pitchFamily="66" charset="0"/>
              </a:rPr>
              <a:t>   Zip: Sounds great!</a:t>
            </a:r>
          </a:p>
          <a:p>
            <a:r>
              <a:rPr lang="en-US" altLang="zh-CN" sz="2000" dirty="0">
                <a:latin typeface="Comic Sans MS" panose="030F0702030302020204" pitchFamily="66" charset="0"/>
              </a:rPr>
              <a:t>   Zip: You have a great plan, but what will you do this weekend?</a:t>
            </a:r>
          </a:p>
          <a:p>
            <a:r>
              <a:rPr lang="en-US" altLang="zh-CN" sz="2000" dirty="0">
                <a:latin typeface="Comic Sans MS" panose="030F0702030302020204" pitchFamily="66" charset="0"/>
              </a:rPr>
              <a:t>Zoom: This weekend?</a:t>
            </a:r>
          </a:p>
          <a:p>
            <a:r>
              <a:rPr lang="en-US" altLang="zh-CN" sz="2000" dirty="0">
                <a:latin typeface="Comic Sans MS" panose="030F0702030302020204" pitchFamily="66" charset="0"/>
              </a:rPr>
              <a:t>   Zip: There will be a </a:t>
            </a:r>
            <a:r>
              <a:rPr lang="en-US" altLang="zh-CN" sz="2000" dirty="0" err="1">
                <a:latin typeface="Comic Sans MS" panose="030F0702030302020204" pitchFamily="66" charset="0"/>
              </a:rPr>
              <a:t>maths</a:t>
            </a:r>
            <a:r>
              <a:rPr lang="en-US" altLang="zh-CN" sz="2000" dirty="0">
                <a:latin typeface="Comic Sans MS" panose="030F0702030302020204" pitchFamily="66" charset="0"/>
              </a:rPr>
              <a:t> test next Monday. So please study hard.</a:t>
            </a:r>
          </a:p>
          <a:p>
            <a:r>
              <a:rPr lang="en-US" altLang="zh-CN" sz="2000" dirty="0">
                <a:latin typeface="Comic Sans MS" panose="030F0702030302020204" pitchFamily="66" charset="0"/>
              </a:rPr>
              <a:t>Zoom: Oh my goodness! I forgot!</a:t>
            </a:r>
          </a:p>
        </p:txBody>
      </p:sp>
      <p:sp>
        <p:nvSpPr>
          <p:cNvPr id="7" name="文本框 8"/>
          <p:cNvSpPr txBox="1"/>
          <p:nvPr/>
        </p:nvSpPr>
        <p:spPr>
          <a:xfrm>
            <a:off x="867587" y="314177"/>
            <a:ext cx="3626008" cy="584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Play in roles.</a:t>
            </a:r>
            <a:endParaRPr lang="zh-CN" alt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19" name="图片 1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211836"/>
            <a:ext cx="605641" cy="746835"/>
          </a:xfrm>
          <a:prstGeom prst="rect">
            <a:avLst/>
          </a:prstGeom>
        </p:spPr>
      </p:pic>
      <p:pic>
        <p:nvPicPr>
          <p:cNvPr id="20" name="Picture 2" descr="C:\Users\Administrator\Desktop\333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/>
          <a:srcRect l="51505" t="48504" b="31337"/>
          <a:stretch>
            <a:fillRect/>
          </a:stretch>
        </p:blipFill>
        <p:spPr bwMode="auto">
          <a:xfrm>
            <a:off x="9445625" y="4507230"/>
            <a:ext cx="2402205" cy="1774825"/>
          </a:xfrm>
          <a:prstGeom prst="rect">
            <a:avLst/>
          </a:prstGeom>
          <a:noFill/>
        </p:spPr>
      </p:pic>
      <p:pic>
        <p:nvPicPr>
          <p:cNvPr id="22" name="Picture 2" descr="C:\Users\Administrator\Desktop\333.jpg">
            <a:hlinkClick r:id="rId8" action="ppaction://hlinkfile"/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>
            <a:clrChange>
              <a:clrFrom>
                <a:srgbClr val="F8F8FA"/>
              </a:clrFrom>
              <a:clrTo>
                <a:srgbClr val="F8F8FA">
                  <a:alpha val="0"/>
                </a:srgbClr>
              </a:clrTo>
            </a:clrChange>
          </a:blip>
          <a:srcRect l="9931" t="48504" r="44919" b="31337"/>
          <a:stretch>
            <a:fillRect/>
          </a:stretch>
        </p:blipFill>
        <p:spPr bwMode="auto">
          <a:xfrm>
            <a:off x="9372600" y="899160"/>
            <a:ext cx="2232660" cy="177228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1"/>
          <p:cNvSpPr/>
          <p:nvPr/>
        </p:nvSpPr>
        <p:spPr>
          <a:xfrm>
            <a:off x="2390457" y="1128166"/>
            <a:ext cx="7411085" cy="4180115"/>
          </a:xfrm>
          <a:prstGeom prst="roundRect">
            <a:avLst>
              <a:gd name="adj" fmla="val 6973"/>
            </a:avLst>
          </a:prstGeom>
          <a:solidFill>
            <a:schemeClr val="lt1">
              <a:alpha val="69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3103016" y="1536071"/>
            <a:ext cx="3318933" cy="818727"/>
            <a:chOff x="3719" y="1701"/>
            <a:chExt cx="3920" cy="967"/>
          </a:xfrm>
        </p:grpSpPr>
        <p:pic>
          <p:nvPicPr>
            <p:cNvPr id="4" name="图片 3" descr="框图"/>
            <p:cNvPicPr>
              <a:picLocks noChangeAspect="1"/>
            </p:cNvPicPr>
            <p:nvPr/>
          </p:nvPicPr>
          <p:blipFill>
            <a:blip r:embed="rId2">
              <a:alphaModFix amt="60000"/>
            </a:blip>
            <a:srcRect l="4371" t="2272" r="55031" b="90147"/>
            <a:stretch>
              <a:fillRect/>
            </a:stretch>
          </p:blipFill>
          <p:spPr>
            <a:xfrm>
              <a:off x="3719" y="1701"/>
              <a:ext cx="3920" cy="967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4163" y="1846"/>
              <a:ext cx="3032" cy="787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1" lang="zh-CN" altLang="en-US" sz="3735" b="1" dirty="0">
                  <a:ln>
                    <a:noFill/>
                  </a:ln>
                  <a:solidFill>
                    <a:srgbClr val="1F1F20"/>
                  </a:solidFill>
                  <a:effectLst/>
                  <a:latin typeface="Comic Sans MS" panose="030F0702030302020204" pitchFamily="66" charset="0"/>
                  <a:ea typeface="黑体" panose="02010609060101010101" pitchFamily="49" charset="-122"/>
                  <a:sym typeface="+mn-ea"/>
                </a:rPr>
                <a:t>流利地朗读</a:t>
              </a: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3086063" y="2836964"/>
            <a:ext cx="3648287" cy="818727"/>
            <a:chOff x="4128" y="2991"/>
            <a:chExt cx="4309" cy="967"/>
          </a:xfrm>
        </p:grpSpPr>
        <p:pic>
          <p:nvPicPr>
            <p:cNvPr id="7" name="图片 6" descr="框图"/>
            <p:cNvPicPr>
              <a:picLocks noChangeAspect="1"/>
            </p:cNvPicPr>
            <p:nvPr/>
          </p:nvPicPr>
          <p:blipFill>
            <a:blip r:embed="rId2">
              <a:alphaModFix amt="60000"/>
            </a:blip>
            <a:srcRect l="4371" t="2272" r="55031" b="90147"/>
            <a:stretch>
              <a:fillRect/>
            </a:stretch>
          </p:blipFill>
          <p:spPr>
            <a:xfrm>
              <a:off x="4128" y="2991"/>
              <a:ext cx="4309" cy="967"/>
            </a:xfrm>
            <a:prstGeom prst="rect">
              <a:avLst/>
            </a:prstGeom>
          </p:spPr>
        </p:pic>
        <p:sp>
          <p:nvSpPr>
            <p:cNvPr id="8" name="文本框 7"/>
            <p:cNvSpPr txBox="1"/>
            <p:nvPr/>
          </p:nvSpPr>
          <p:spPr>
            <a:xfrm>
              <a:off x="4128" y="3117"/>
              <a:ext cx="3832" cy="78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lvl="0" algn="ctr" defTabSz="914400" fontAlgn="base">
                <a:buClrTx/>
                <a:buSzTx/>
                <a:buFontTx/>
                <a:defRPr/>
              </a:pPr>
              <a:r>
                <a:rPr kumimoji="1" lang="zh-CN" altLang="en-US" sz="3735" b="1">
                  <a:ln>
                    <a:noFill/>
                  </a:ln>
                  <a:solidFill>
                    <a:srgbClr val="1F1F20"/>
                  </a:solidFill>
                  <a:effectLst/>
                  <a:latin typeface="Comic Sans MS" panose="030F0702030302020204" pitchFamily="66" charset="0"/>
                  <a:ea typeface="黑体" panose="02010609060101010101" pitchFamily="49" charset="-122"/>
                  <a:sym typeface="+mn-ea"/>
                </a:rPr>
                <a:t>流利地表演</a:t>
              </a:r>
              <a:endParaRPr kumimoji="1" lang="zh-CN" altLang="en-US" sz="3735" b="1" dirty="0">
                <a:ln>
                  <a:noFill/>
                </a:ln>
                <a:solidFill>
                  <a:srgbClr val="1F1F20"/>
                </a:solidFill>
                <a:effectLst/>
                <a:latin typeface="Comic Sans MS" panose="030F0702030302020204" pitchFamily="66" charset="0"/>
                <a:ea typeface="黑体" panose="02010609060101010101" pitchFamily="49" charset="-122"/>
                <a:sym typeface="+mn-ea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3132446" y="4137857"/>
            <a:ext cx="4460240" cy="818727"/>
            <a:chOff x="3026" y="4137"/>
            <a:chExt cx="5268" cy="967"/>
          </a:xfrm>
        </p:grpSpPr>
        <p:pic>
          <p:nvPicPr>
            <p:cNvPr id="10" name="图片 9" descr="框图"/>
            <p:cNvPicPr>
              <a:picLocks noChangeAspect="1"/>
            </p:cNvPicPr>
            <p:nvPr/>
          </p:nvPicPr>
          <p:blipFill>
            <a:blip r:embed="rId2">
              <a:alphaModFix amt="60000"/>
            </a:blip>
            <a:srcRect l="4371" t="2272" r="55031" b="90147"/>
            <a:stretch>
              <a:fillRect/>
            </a:stretch>
          </p:blipFill>
          <p:spPr>
            <a:xfrm>
              <a:off x="3031" y="4137"/>
              <a:ext cx="5263" cy="967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>
              <a:off x="3026" y="4304"/>
              <a:ext cx="4375" cy="78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lvl="0" algn="ctr" defTabSz="914400" fontAlgn="base">
                <a:buClrTx/>
                <a:buSzTx/>
                <a:buFontTx/>
                <a:defRPr/>
              </a:pPr>
              <a:r>
                <a:rPr kumimoji="1" lang="zh-CN" altLang="en-US" sz="3735" b="1" dirty="0">
                  <a:ln>
                    <a:noFill/>
                  </a:ln>
                  <a:solidFill>
                    <a:srgbClr val="1F1F20"/>
                  </a:solidFill>
                  <a:effectLst/>
                  <a:latin typeface="Comic Sans MS" panose="030F0702030302020204" pitchFamily="66" charset="0"/>
                  <a:ea typeface="黑体" panose="02010609060101010101" pitchFamily="49" charset="-122"/>
                  <a:sym typeface="+mn-ea"/>
                </a:rPr>
                <a:t>有感情地表演</a:t>
              </a: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7009926" y="2999029"/>
            <a:ext cx="1175173" cy="467360"/>
            <a:chOff x="7639" y="3163"/>
            <a:chExt cx="1388" cy="552"/>
          </a:xfrm>
        </p:grpSpPr>
        <p:sp>
          <p:nvSpPr>
            <p:cNvPr id="13" name="五角星 5"/>
            <p:cNvSpPr/>
            <p:nvPr/>
          </p:nvSpPr>
          <p:spPr>
            <a:xfrm>
              <a:off x="7639" y="3163"/>
              <a:ext cx="603" cy="552"/>
            </a:xfrm>
            <a:prstGeom prst="star5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2400">
                <a:sym typeface="+mn-ea"/>
              </a:endParaRPr>
            </a:p>
          </p:txBody>
        </p:sp>
        <p:sp>
          <p:nvSpPr>
            <p:cNvPr id="14" name="五角星 10"/>
            <p:cNvSpPr/>
            <p:nvPr/>
          </p:nvSpPr>
          <p:spPr>
            <a:xfrm>
              <a:off x="8425" y="3163"/>
              <a:ext cx="603" cy="552"/>
            </a:xfrm>
            <a:prstGeom prst="star5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2400">
                <a:sym typeface="+mn-ea"/>
              </a:endParaRPr>
            </a:p>
          </p:txBody>
        </p:sp>
      </p:grpSp>
      <p:sp>
        <p:nvSpPr>
          <p:cNvPr id="15" name="五角星 23"/>
          <p:cNvSpPr/>
          <p:nvPr/>
        </p:nvSpPr>
        <p:spPr>
          <a:xfrm>
            <a:off x="6561447" y="1698136"/>
            <a:ext cx="510540" cy="467360"/>
          </a:xfrm>
          <a:prstGeom prst="star5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grpSp>
        <p:nvGrpSpPr>
          <p:cNvPr id="16" name="组合 15"/>
          <p:cNvGrpSpPr/>
          <p:nvPr/>
        </p:nvGrpSpPr>
        <p:grpSpPr>
          <a:xfrm>
            <a:off x="7520466" y="4327868"/>
            <a:ext cx="1840653" cy="467360"/>
            <a:chOff x="8075" y="4275"/>
            <a:chExt cx="2174" cy="552"/>
          </a:xfrm>
        </p:grpSpPr>
        <p:sp>
          <p:nvSpPr>
            <p:cNvPr id="17" name="五角星 17"/>
            <p:cNvSpPr/>
            <p:nvPr/>
          </p:nvSpPr>
          <p:spPr>
            <a:xfrm>
              <a:off x="8075" y="4275"/>
              <a:ext cx="603" cy="552"/>
            </a:xfrm>
            <a:prstGeom prst="star5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2400">
                <a:sym typeface="+mn-ea"/>
              </a:endParaRPr>
            </a:p>
          </p:txBody>
        </p:sp>
        <p:sp>
          <p:nvSpPr>
            <p:cNvPr id="18" name="五角星 18"/>
            <p:cNvSpPr/>
            <p:nvPr/>
          </p:nvSpPr>
          <p:spPr>
            <a:xfrm>
              <a:off x="8861" y="4275"/>
              <a:ext cx="603" cy="552"/>
            </a:xfrm>
            <a:prstGeom prst="star5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2400">
                <a:sym typeface="+mn-ea"/>
              </a:endParaRPr>
            </a:p>
          </p:txBody>
        </p:sp>
        <p:sp>
          <p:nvSpPr>
            <p:cNvPr id="19" name="五角星 19"/>
            <p:cNvSpPr/>
            <p:nvPr/>
          </p:nvSpPr>
          <p:spPr>
            <a:xfrm>
              <a:off x="9647" y="4275"/>
              <a:ext cx="603" cy="552"/>
            </a:xfrm>
            <a:prstGeom prst="star5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2400">
                <a:sym typeface="+mn-ea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  <p:bldP spid="15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1869629" y="1264608"/>
            <a:ext cx="9350644" cy="706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>
                <a:solidFill>
                  <a:srgbClr val="C00000"/>
                </a:solidFill>
                <a:latin typeface="Comic Sans MS" panose="030F0702030302020204" pitchFamily="66" charset="0"/>
              </a:rPr>
              <a:t>Early planning is always good.</a:t>
            </a:r>
          </a:p>
        </p:txBody>
      </p:sp>
      <p:sp>
        <p:nvSpPr>
          <p:cNvPr id="4" name="TextBox 3"/>
          <p:cNvSpPr txBox="1"/>
          <p:nvPr>
            <p:custDataLst>
              <p:tags r:id="rId2"/>
            </p:custDataLst>
          </p:nvPr>
        </p:nvSpPr>
        <p:spPr>
          <a:xfrm>
            <a:off x="1188402" y="2118847"/>
            <a:ext cx="9815195" cy="15024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32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早做计划是好事，但要注意计划的合理性，一旦脱离事实，所有的计划都是</a:t>
            </a:r>
            <a:r>
              <a:rPr lang="zh-CN" altLang="en-US" sz="3200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空想。</a:t>
            </a:r>
            <a:endParaRPr lang="zh-CN" altLang="en-US" sz="3200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18883" y="3751769"/>
            <a:ext cx="4528937" cy="29708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0" t="24130" r="4177" b="51566"/>
          <a:stretch>
            <a:fillRect/>
          </a:stretch>
        </p:blipFill>
        <p:spPr>
          <a:xfrm>
            <a:off x="-124203" y="-233805"/>
            <a:ext cx="3517107" cy="1068779"/>
          </a:xfrm>
          <a:prstGeom prst="rect">
            <a:avLst/>
          </a:prstGeom>
        </p:spPr>
      </p:pic>
      <p:sp>
        <p:nvSpPr>
          <p:cNvPr id="9" name="文本框 8"/>
          <p:cNvSpPr txBox="1"/>
          <p:nvPr>
            <p:custDataLst>
              <p:tags r:id="rId4"/>
            </p:custDataLst>
          </p:nvPr>
        </p:nvSpPr>
        <p:spPr>
          <a:xfrm>
            <a:off x="254921" y="134046"/>
            <a:ext cx="31379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smtClean="0"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Good to know</a:t>
            </a:r>
            <a:endParaRPr lang="zh-CN" altLang="en-US" sz="3200" b="1" dirty="0"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圆角矩形 15"/>
          <p:cNvSpPr/>
          <p:nvPr>
            <p:custDataLst>
              <p:tags r:id="rId1"/>
            </p:custDataLst>
          </p:nvPr>
        </p:nvSpPr>
        <p:spPr>
          <a:xfrm>
            <a:off x="8416368" y="1608011"/>
            <a:ext cx="2008681" cy="445391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793" name="Rectangle 1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681284" y="1660717"/>
            <a:ext cx="7202613" cy="440120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lvl="0" indent="304800"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 dirty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   1.  </a:t>
            </a:r>
            <a:r>
              <a:rPr lang="en-US" altLang="zh-CN" sz="2800" u="sng" dirty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          </a:t>
            </a:r>
            <a:r>
              <a:rPr lang="en-US" altLang="zh-CN" sz="2800" dirty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season do you like best?</a:t>
            </a:r>
          </a:p>
          <a:p>
            <a:pPr lvl="0" indent="304800"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 dirty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   2. </a:t>
            </a:r>
            <a:r>
              <a:rPr lang="en-US" altLang="zh-CN" sz="2800" u="sng" dirty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           </a:t>
            </a:r>
            <a:r>
              <a:rPr lang="en-US" altLang="zh-CN" sz="2800" dirty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will you do on your birthday?</a:t>
            </a:r>
          </a:p>
          <a:p>
            <a:pPr lvl="0" indent="304800"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 dirty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   3. </a:t>
            </a:r>
            <a:r>
              <a:rPr lang="en-US" altLang="zh-CN" sz="2800" u="sng" dirty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            </a:t>
            </a:r>
            <a:r>
              <a:rPr lang="en-US" altLang="zh-CN" sz="2800" dirty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is your bag?</a:t>
            </a:r>
          </a:p>
          <a:p>
            <a:pPr lvl="0" indent="304800"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 dirty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   4. </a:t>
            </a:r>
            <a:r>
              <a:rPr lang="en-US" altLang="zh-CN" sz="2800" u="sng" dirty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           </a:t>
            </a:r>
            <a:r>
              <a:rPr lang="en-US" altLang="zh-CN" sz="2800" dirty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do you like spring?</a:t>
            </a:r>
          </a:p>
          <a:p>
            <a:pPr lvl="0" indent="304800"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 dirty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   5. </a:t>
            </a:r>
            <a:r>
              <a:rPr lang="en-US" altLang="zh-CN" sz="2800" u="sng" dirty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             </a:t>
            </a:r>
            <a:r>
              <a:rPr lang="en-US" altLang="zh-CN" sz="2800" dirty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is Mid-Autumn Day?</a:t>
            </a:r>
          </a:p>
        </p:txBody>
      </p:sp>
      <p:sp>
        <p:nvSpPr>
          <p:cNvPr id="12" name="TextBox 11"/>
          <p:cNvSpPr txBox="1"/>
          <p:nvPr>
            <p:custDataLst>
              <p:tags r:id="rId3"/>
            </p:custDataLst>
          </p:nvPr>
        </p:nvSpPr>
        <p:spPr>
          <a:xfrm>
            <a:off x="1720803" y="1948952"/>
            <a:ext cx="13644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Which </a:t>
            </a:r>
            <a:endParaRPr lang="zh-CN" altLang="en-US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6" name="Rectangle 9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43126" y="1012805"/>
            <a:ext cx="6931729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indent="266700" eaLnBrk="0" hangingPunct="0"/>
            <a:r>
              <a:rPr kumimoji="1" lang="zh-CN" altLang="en-US" sz="3200" b="1" dirty="0">
                <a:solidFill>
                  <a:srgbClr val="66006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一、选词填空。</a:t>
            </a:r>
          </a:p>
        </p:txBody>
      </p:sp>
      <p:sp>
        <p:nvSpPr>
          <p:cNvPr id="10" name="矩形 9"/>
          <p:cNvSpPr/>
          <p:nvPr>
            <p:custDataLst>
              <p:tags r:id="rId5"/>
            </p:custDataLst>
          </p:nvPr>
        </p:nvSpPr>
        <p:spPr>
          <a:xfrm>
            <a:off x="8731162" y="1608011"/>
            <a:ext cx="1768839" cy="42758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2800" dirty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When      What      Why        Which     Where</a:t>
            </a:r>
            <a:endParaRPr lang="zh-CN" altLang="en-US" sz="2800" dirty="0">
              <a:latin typeface="Comic Sans MS" panose="030F0702030302020204" pitchFamily="66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>
            <p:custDataLst>
              <p:tags r:id="rId6"/>
            </p:custDataLst>
          </p:nvPr>
        </p:nvSpPr>
        <p:spPr>
          <a:xfrm>
            <a:off x="1777372" y="2819596"/>
            <a:ext cx="11192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What</a:t>
            </a:r>
            <a:endParaRPr lang="zh-CN" altLang="en-US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TextBox 8"/>
          <p:cNvSpPr txBox="1"/>
          <p:nvPr>
            <p:custDataLst>
              <p:tags r:id="rId7"/>
            </p:custDataLst>
          </p:nvPr>
        </p:nvSpPr>
        <p:spPr>
          <a:xfrm>
            <a:off x="1641770" y="3646076"/>
            <a:ext cx="14398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Where </a:t>
            </a:r>
            <a:endParaRPr lang="zh-CN" altLang="en-US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TextBox 10"/>
          <p:cNvSpPr txBox="1"/>
          <p:nvPr>
            <p:custDataLst>
              <p:tags r:id="rId8"/>
            </p:custDataLst>
          </p:nvPr>
        </p:nvSpPr>
        <p:spPr>
          <a:xfrm>
            <a:off x="1797113" y="4515431"/>
            <a:ext cx="10599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Why </a:t>
            </a:r>
            <a:endParaRPr lang="zh-CN" altLang="en-US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TextBox 12"/>
          <p:cNvSpPr txBox="1"/>
          <p:nvPr>
            <p:custDataLst>
              <p:tags r:id="rId9"/>
            </p:custDataLst>
          </p:nvPr>
        </p:nvSpPr>
        <p:spPr>
          <a:xfrm>
            <a:off x="1766951" y="5367853"/>
            <a:ext cx="12570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When </a:t>
            </a:r>
            <a:endParaRPr lang="zh-CN" altLang="en-US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0" name="图片 19"/>
          <p:cNvPicPr>
            <a:picLocks noChangeAspect="1"/>
          </p:cNvPicPr>
          <p:nvPr>
            <p:custDataLst>
              <p:tags r:id="rId10"/>
            </p:custDataLst>
          </p:nvPr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0" t="24130" r="4177" b="51566"/>
          <a:stretch>
            <a:fillRect/>
          </a:stretch>
        </p:blipFill>
        <p:spPr>
          <a:xfrm>
            <a:off x="-124203" y="-233805"/>
            <a:ext cx="2892977" cy="1068779"/>
          </a:xfrm>
          <a:prstGeom prst="rect">
            <a:avLst/>
          </a:prstGeom>
        </p:spPr>
      </p:pic>
      <p:sp>
        <p:nvSpPr>
          <p:cNvPr id="21" name="文本框 8"/>
          <p:cNvSpPr txBox="1"/>
          <p:nvPr>
            <p:custDataLst>
              <p:tags r:id="rId11"/>
            </p:custDataLst>
          </p:nvPr>
        </p:nvSpPr>
        <p:spPr>
          <a:xfrm>
            <a:off x="254922" y="134046"/>
            <a:ext cx="2513852" cy="584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Exercises</a:t>
            </a:r>
            <a:endParaRPr lang="zh-CN" altLang="en-US" sz="3200" b="1" dirty="0"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8" grpId="0"/>
      <p:bldP spid="9" grpId="0"/>
      <p:bldP spid="11" grpId="0"/>
      <p:bldP spid="1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矩形 167"/>
          <p:cNvSpPr/>
          <p:nvPr>
            <p:custDataLst>
              <p:tags r:id="rId1"/>
            </p:custDataLst>
          </p:nvPr>
        </p:nvSpPr>
        <p:spPr>
          <a:xfrm>
            <a:off x="959619" y="1455306"/>
            <a:ext cx="10694797" cy="57408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 dirty="0">
                <a:ln w="0"/>
                <a:latin typeface="Comic Sans MS" panose="030F0702030302020204" pitchFamily="66" charset="0"/>
                <a:ea typeface="微软雅黑" panose="020B0503020204020204" charset="-122"/>
              </a:rPr>
              <a:t>(    )1. When ____ China’s National Day?</a:t>
            </a:r>
          </a:p>
          <a:p>
            <a:pPr>
              <a:lnSpc>
                <a:spcPct val="120000"/>
              </a:lnSpc>
            </a:pPr>
            <a:r>
              <a:rPr lang="en-US" altLang="zh-CN" sz="2800" dirty="0">
                <a:ln w="0"/>
                <a:latin typeface="Comic Sans MS" panose="030F0702030302020204" pitchFamily="66" charset="0"/>
                <a:ea typeface="微软雅黑" panose="020B0503020204020204" charset="-122"/>
              </a:rPr>
              <a:t>         A. are          B. is              C. do</a:t>
            </a:r>
          </a:p>
          <a:p>
            <a:pPr>
              <a:lnSpc>
                <a:spcPct val="120000"/>
              </a:lnSpc>
            </a:pPr>
            <a:r>
              <a:rPr lang="en-US" altLang="zh-CN" sz="2800" dirty="0">
                <a:ln w="0"/>
                <a:latin typeface="Comic Sans MS" panose="030F0702030302020204" pitchFamily="66" charset="0"/>
                <a:ea typeface="微软雅黑" panose="020B0503020204020204" charset="-122"/>
              </a:rPr>
              <a:t>(    ) 2. How many _____ are there in March?</a:t>
            </a:r>
          </a:p>
          <a:p>
            <a:pPr>
              <a:lnSpc>
                <a:spcPct val="120000"/>
              </a:lnSpc>
            </a:pPr>
            <a:r>
              <a:rPr lang="en-US" altLang="zh-CN" sz="2800" dirty="0">
                <a:ln w="0"/>
                <a:latin typeface="Comic Sans MS" panose="030F0702030302020204" pitchFamily="66" charset="0"/>
                <a:ea typeface="微软雅黑" panose="020B0503020204020204" charset="-122"/>
              </a:rPr>
              <a:t>          A. days       B. birthdays  C. birthday</a:t>
            </a:r>
          </a:p>
          <a:p>
            <a:pPr>
              <a:lnSpc>
                <a:spcPct val="120000"/>
              </a:lnSpc>
            </a:pPr>
            <a:r>
              <a:rPr lang="en-US" altLang="zh-CN" sz="2800" dirty="0">
                <a:ln w="0"/>
                <a:latin typeface="Comic Sans MS" panose="030F0702030302020204" pitchFamily="66" charset="0"/>
                <a:ea typeface="微软雅黑" panose="020B0503020204020204" charset="-122"/>
              </a:rPr>
              <a:t>(    )3. My birthday is _____ December.</a:t>
            </a:r>
          </a:p>
          <a:p>
            <a:pPr>
              <a:lnSpc>
                <a:spcPct val="120000"/>
              </a:lnSpc>
            </a:pPr>
            <a:r>
              <a:rPr lang="en-US" altLang="zh-CN" sz="2800" dirty="0">
                <a:ln w="0"/>
                <a:latin typeface="Comic Sans MS" panose="030F0702030302020204" pitchFamily="66" charset="0"/>
                <a:ea typeface="微软雅黑" panose="020B0503020204020204" charset="-122"/>
              </a:rPr>
              <a:t>          A. on           B. /               C. in</a:t>
            </a:r>
          </a:p>
          <a:p>
            <a:pPr>
              <a:lnSpc>
                <a:spcPct val="120000"/>
              </a:lnSpc>
            </a:pPr>
            <a:r>
              <a:rPr lang="en-US" altLang="zh-CN" sz="2800" dirty="0">
                <a:ln w="0"/>
                <a:latin typeface="Comic Sans MS" panose="030F0702030302020204" pitchFamily="66" charset="0"/>
                <a:ea typeface="微软雅黑" panose="020B0503020204020204" charset="-122"/>
              </a:rPr>
              <a:t>(    )4. ____ she have a birthday cake?</a:t>
            </a:r>
          </a:p>
          <a:p>
            <a:pPr>
              <a:lnSpc>
                <a:spcPct val="120000"/>
              </a:lnSpc>
            </a:pPr>
            <a:r>
              <a:rPr lang="en-US" altLang="zh-CN" sz="2800" dirty="0">
                <a:ln w="0"/>
                <a:latin typeface="Comic Sans MS" panose="030F0702030302020204" pitchFamily="66" charset="0"/>
                <a:ea typeface="微软雅黑" panose="020B0503020204020204" charset="-122"/>
              </a:rPr>
              <a:t>           A. Does      B. Is            </a:t>
            </a:r>
            <a:r>
              <a:rPr lang="en-US" altLang="zh-CN" sz="2800" dirty="0" smtClean="0">
                <a:ln w="0"/>
                <a:latin typeface="Comic Sans MS" panose="030F0702030302020204" pitchFamily="66" charset="0"/>
                <a:ea typeface="微软雅黑" panose="020B0503020204020204" charset="-122"/>
              </a:rPr>
              <a:t> C</a:t>
            </a:r>
            <a:r>
              <a:rPr lang="en-US" altLang="zh-CN" sz="2800" dirty="0">
                <a:ln w="0"/>
                <a:latin typeface="Comic Sans MS" panose="030F0702030302020204" pitchFamily="66" charset="0"/>
                <a:ea typeface="微软雅黑" panose="020B0503020204020204" charset="-122"/>
              </a:rPr>
              <a:t>. Do</a:t>
            </a:r>
          </a:p>
          <a:p>
            <a:pPr>
              <a:lnSpc>
                <a:spcPct val="120000"/>
              </a:lnSpc>
            </a:pPr>
            <a:r>
              <a:rPr lang="en-US" altLang="zh-CN" sz="2800" dirty="0">
                <a:ln w="0"/>
                <a:latin typeface="Comic Sans MS" panose="030F0702030302020204" pitchFamily="66" charset="0"/>
                <a:ea typeface="微软雅黑" panose="020B0503020204020204" charset="-122"/>
              </a:rPr>
              <a:t>(    )5. What will you ____ this weekend?</a:t>
            </a:r>
          </a:p>
          <a:p>
            <a:pPr>
              <a:lnSpc>
                <a:spcPct val="120000"/>
              </a:lnSpc>
            </a:pPr>
            <a:r>
              <a:rPr lang="en-US" altLang="zh-CN" sz="2800" dirty="0">
                <a:ln w="0"/>
                <a:latin typeface="Comic Sans MS" panose="030F0702030302020204" pitchFamily="66" charset="0"/>
                <a:ea typeface="微软雅黑" panose="020B0503020204020204" charset="-122"/>
              </a:rPr>
              <a:t>           A. does      B. do            </a:t>
            </a:r>
            <a:r>
              <a:rPr lang="en-US" altLang="zh-CN" sz="2800" dirty="0" smtClean="0">
                <a:ln w="0"/>
                <a:latin typeface="Comic Sans MS" panose="030F0702030302020204" pitchFamily="66" charset="0"/>
                <a:ea typeface="微软雅黑" panose="020B0503020204020204" charset="-122"/>
              </a:rPr>
              <a:t>  C</a:t>
            </a:r>
            <a:r>
              <a:rPr lang="en-US" altLang="zh-CN" sz="2800" dirty="0">
                <a:ln w="0"/>
                <a:latin typeface="Comic Sans MS" panose="030F0702030302020204" pitchFamily="66" charset="0"/>
                <a:ea typeface="微软雅黑" panose="020B0503020204020204" charset="-122"/>
              </a:rPr>
              <a:t>. /</a:t>
            </a:r>
          </a:p>
          <a:p>
            <a:pPr>
              <a:lnSpc>
                <a:spcPct val="120000"/>
              </a:lnSpc>
            </a:pPr>
            <a:endParaRPr lang="en-US" altLang="zh-CN" sz="2800" dirty="0">
              <a:ln w="0"/>
              <a:latin typeface="Comic Sans MS" panose="030F0702030302020204" pitchFamily="66" charset="0"/>
              <a:ea typeface="微软雅黑" panose="020B0503020204020204" charset="-122"/>
            </a:endParaRPr>
          </a:p>
        </p:txBody>
      </p:sp>
      <p:sp>
        <p:nvSpPr>
          <p:cNvPr id="56" name="TextBox 55"/>
          <p:cNvSpPr txBox="1"/>
          <p:nvPr>
            <p:custDataLst>
              <p:tags r:id="rId2"/>
            </p:custDataLst>
          </p:nvPr>
        </p:nvSpPr>
        <p:spPr>
          <a:xfrm>
            <a:off x="236855" y="771525"/>
            <a:ext cx="524954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defPPr>
              <a:defRPr lang="zh-CN"/>
            </a:defPPr>
            <a:lvl1pPr indent="266700" eaLnBrk="0" hangingPunct="0">
              <a:defRPr kumimoji="1" sz="3200" b="1">
                <a:solidFill>
                  <a:srgbClr val="660066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二、选择最佳答案。</a:t>
            </a:r>
          </a:p>
        </p:txBody>
      </p:sp>
      <p:sp>
        <p:nvSpPr>
          <p:cNvPr id="42" name="TextBox 41"/>
          <p:cNvSpPr txBox="1"/>
          <p:nvPr>
            <p:custDataLst>
              <p:tags r:id="rId3"/>
            </p:custDataLst>
          </p:nvPr>
        </p:nvSpPr>
        <p:spPr>
          <a:xfrm>
            <a:off x="1184839" y="1579319"/>
            <a:ext cx="512466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B</a:t>
            </a:r>
          </a:p>
        </p:txBody>
      </p:sp>
      <p:sp>
        <p:nvSpPr>
          <p:cNvPr id="43" name="TextBox 42"/>
          <p:cNvSpPr txBox="1"/>
          <p:nvPr>
            <p:custDataLst>
              <p:tags r:id="rId4"/>
            </p:custDataLst>
          </p:nvPr>
        </p:nvSpPr>
        <p:spPr>
          <a:xfrm>
            <a:off x="1184839" y="2557200"/>
            <a:ext cx="512466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44" name="TextBox 43"/>
          <p:cNvSpPr txBox="1"/>
          <p:nvPr>
            <p:custDataLst>
              <p:tags r:id="rId5"/>
            </p:custDataLst>
          </p:nvPr>
        </p:nvSpPr>
        <p:spPr>
          <a:xfrm>
            <a:off x="1184839" y="3588551"/>
            <a:ext cx="512466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solidFill>
                  <a:srgbClr val="FF0000"/>
                </a:solidFill>
                <a:latin typeface="Comic Sans MS" panose="030F0702030302020204" pitchFamily="66" charset="0"/>
              </a:rPr>
              <a:t>C</a:t>
            </a:r>
          </a:p>
        </p:txBody>
      </p:sp>
      <p:sp>
        <p:nvSpPr>
          <p:cNvPr id="47" name="TextBox 46"/>
          <p:cNvSpPr txBox="1"/>
          <p:nvPr>
            <p:custDataLst>
              <p:tags r:id="rId6"/>
            </p:custDataLst>
          </p:nvPr>
        </p:nvSpPr>
        <p:spPr>
          <a:xfrm>
            <a:off x="1184839" y="4619902"/>
            <a:ext cx="512466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48" name="TextBox 47"/>
          <p:cNvSpPr txBox="1"/>
          <p:nvPr>
            <p:custDataLst>
              <p:tags r:id="rId7"/>
            </p:custDataLst>
          </p:nvPr>
        </p:nvSpPr>
        <p:spPr>
          <a:xfrm>
            <a:off x="1237835" y="5640271"/>
            <a:ext cx="512466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B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44" grpId="0"/>
      <p:bldP spid="47" grpId="0"/>
      <p:bldP spid="4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1"/>
            </p:custDataLst>
          </p:nvPr>
        </p:nvSpPr>
        <p:spPr>
          <a:xfrm>
            <a:off x="698500" y="3038403"/>
            <a:ext cx="10463684" cy="37233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buNone/>
            </a:pPr>
            <a:r>
              <a:rPr lang="zh-CN" altLang="en-US" sz="2800" dirty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例</a:t>
            </a:r>
            <a:r>
              <a:rPr lang="en-US" altLang="zh-CN" sz="2800" dirty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: I will dance at my birthday party.</a:t>
            </a:r>
          </a:p>
          <a:p>
            <a:pPr>
              <a:lnSpc>
                <a:spcPct val="130000"/>
              </a:lnSpc>
              <a:buNone/>
            </a:pPr>
            <a:endParaRPr lang="en-US" altLang="zh-CN" sz="2400" dirty="0">
              <a:ln w="0"/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>
              <a:lnSpc>
                <a:spcPct val="130000"/>
              </a:lnSpc>
              <a:buNone/>
            </a:pPr>
            <a:r>
              <a:rPr lang="en-US" altLang="zh-CN" sz="2800" dirty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1.  </a:t>
            </a:r>
            <a:r>
              <a:rPr lang="en-US" altLang="zh-CN" sz="2400" dirty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_______________________________. </a:t>
            </a:r>
          </a:p>
          <a:p>
            <a:pPr>
              <a:lnSpc>
                <a:spcPct val="130000"/>
              </a:lnSpc>
              <a:buNone/>
            </a:pPr>
            <a:endParaRPr lang="en-US" altLang="zh-CN" sz="2400" dirty="0">
              <a:ln w="0"/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>
              <a:lnSpc>
                <a:spcPct val="130000"/>
              </a:lnSpc>
              <a:buNone/>
            </a:pPr>
            <a:r>
              <a:rPr lang="en-US" altLang="zh-CN" sz="2800" dirty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2. </a:t>
            </a:r>
            <a:r>
              <a:rPr lang="en-US" altLang="zh-CN" sz="2400" dirty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____________________________________ .</a:t>
            </a:r>
          </a:p>
          <a:p>
            <a:pPr>
              <a:lnSpc>
                <a:spcPct val="130000"/>
              </a:lnSpc>
              <a:buNone/>
            </a:pPr>
            <a:endParaRPr lang="en-US" altLang="zh-CN" sz="2400" dirty="0">
              <a:ln w="0"/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>
              <a:lnSpc>
                <a:spcPct val="130000"/>
              </a:lnSpc>
            </a:pPr>
            <a:r>
              <a:rPr lang="en-US" altLang="zh-CN" sz="2800" dirty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3.  </a:t>
            </a:r>
            <a:r>
              <a:rPr lang="en-US" altLang="zh-CN" sz="2400" dirty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____________________________________. </a:t>
            </a:r>
          </a:p>
        </p:txBody>
      </p:sp>
      <p:sp>
        <p:nvSpPr>
          <p:cNvPr id="161" name="AutoShape 2" descr="https://ss1.bdstatic.com/70cFvXSh_Q1YnxGkpoWK1HF6hhy/it/u=945104708,67299179&amp;fm=27&amp;gp=0.jpg"/>
          <p:cNvSpPr>
            <a:spLocks noChangeAspect="1" noChangeArrowheads="1"/>
          </p:cNvSpPr>
          <p:nvPr>
            <p:custDataLst>
              <p:tags r:id="rId2"/>
            </p:custDataLst>
          </p:nvPr>
        </p:nvSpPr>
        <p:spPr bwMode="auto">
          <a:xfrm>
            <a:off x="8020855" y="2552876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6" name="TextBox 55"/>
          <p:cNvSpPr txBox="1"/>
          <p:nvPr>
            <p:custDataLst>
              <p:tags r:id="rId3"/>
            </p:custDataLst>
          </p:nvPr>
        </p:nvSpPr>
        <p:spPr>
          <a:xfrm>
            <a:off x="118721" y="742377"/>
            <a:ext cx="661678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defPPr>
              <a:defRPr lang="zh-CN"/>
            </a:defPPr>
            <a:lvl1pPr indent="266700" eaLnBrk="0" hangingPunct="0">
              <a:defRPr kumimoji="1" sz="3200" b="1">
                <a:solidFill>
                  <a:srgbClr val="660066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三、看图，仿照例子写句子。</a:t>
            </a:r>
          </a:p>
        </p:txBody>
      </p:sp>
      <p:sp>
        <p:nvSpPr>
          <p:cNvPr id="41" name="TextBox 40"/>
          <p:cNvSpPr txBox="1"/>
          <p:nvPr>
            <p:custDataLst>
              <p:tags r:id="rId4"/>
            </p:custDataLst>
          </p:nvPr>
        </p:nvSpPr>
        <p:spPr>
          <a:xfrm>
            <a:off x="2555240" y="1484693"/>
            <a:ext cx="604520" cy="45021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400">
                <a:solidFill>
                  <a:schemeClr val="tx1"/>
                </a:solidFill>
                <a:latin typeface="Comic Sans MS" panose="030F0702030302020204" pitchFamily="66" charset="0"/>
                <a:ea typeface="微软雅黑" panose="020B0503020204020204" charset="-122"/>
                <a:cs typeface="Comic Sans MS" panose="030F0702030302020204" pitchFamily="66" charset="0"/>
              </a:rPr>
              <a:t>1.</a:t>
            </a:r>
            <a:endParaRPr lang="en-US" altLang="zh-CN" sz="2400" dirty="0">
              <a:solidFill>
                <a:schemeClr val="tx1"/>
              </a:solidFill>
              <a:latin typeface="Comic Sans MS" panose="030F0702030302020204" pitchFamily="66" charset="0"/>
              <a:ea typeface="微软雅黑" panose="020B0503020204020204" charset="-122"/>
              <a:cs typeface="Comic Sans MS" panose="030F0702030302020204" pitchFamily="66" charset="0"/>
            </a:endParaRPr>
          </a:p>
        </p:txBody>
      </p:sp>
      <p:sp>
        <p:nvSpPr>
          <p:cNvPr id="42" name="TextBox 41"/>
          <p:cNvSpPr txBox="1"/>
          <p:nvPr>
            <p:custDataLst>
              <p:tags r:id="rId5"/>
            </p:custDataLst>
          </p:nvPr>
        </p:nvSpPr>
        <p:spPr>
          <a:xfrm>
            <a:off x="1262696" y="6117378"/>
            <a:ext cx="70364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  <a:latin typeface="Comic Sans MS" panose="030F0702030302020204" pitchFamily="66" charset="0"/>
                <a:ea typeface="微软雅黑" panose="020B0503020204020204" charset="-122"/>
                <a:cs typeface="Comic Sans MS" panose="030F0702030302020204" pitchFamily="66" charset="0"/>
              </a:rPr>
              <a:t>I will eat noodles at my birthday party</a:t>
            </a:r>
            <a:endParaRPr lang="zh-CN" altLang="en-US" sz="2800" dirty="0">
              <a:solidFill>
                <a:srgbClr val="FF0000"/>
              </a:solidFill>
              <a:latin typeface="Comic Sans MS" panose="030F0702030302020204" pitchFamily="66" charset="0"/>
              <a:ea typeface="微软雅黑" panose="020B0503020204020204" charset="-122"/>
              <a:cs typeface="Comic Sans MS" panose="030F0702030302020204" pitchFamily="66" charset="0"/>
            </a:endParaRPr>
          </a:p>
        </p:txBody>
      </p:sp>
      <p:sp>
        <p:nvSpPr>
          <p:cNvPr id="43" name="TextBox 42"/>
          <p:cNvSpPr txBox="1"/>
          <p:nvPr>
            <p:custDataLst>
              <p:tags r:id="rId6"/>
            </p:custDataLst>
          </p:nvPr>
        </p:nvSpPr>
        <p:spPr>
          <a:xfrm>
            <a:off x="698500" y="1484693"/>
            <a:ext cx="798830" cy="5086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4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Comic Sans MS" panose="030F0702030302020204" pitchFamily="66" charset="0"/>
              </a:rPr>
              <a:t>例</a:t>
            </a:r>
          </a:p>
        </p:txBody>
      </p:sp>
      <p:sp>
        <p:nvSpPr>
          <p:cNvPr id="44" name="TextBox 43"/>
          <p:cNvSpPr txBox="1"/>
          <p:nvPr>
            <p:custDataLst>
              <p:tags r:id="rId7"/>
            </p:custDataLst>
          </p:nvPr>
        </p:nvSpPr>
        <p:spPr>
          <a:xfrm>
            <a:off x="1285557" y="5010857"/>
            <a:ext cx="69907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  <a:latin typeface="Comic Sans MS" panose="030F0702030302020204" pitchFamily="66" charset="0"/>
                <a:ea typeface="微软雅黑" panose="020B0503020204020204" charset="-122"/>
                <a:cs typeface="Comic Sans MS" panose="030F0702030302020204" pitchFamily="66" charset="0"/>
              </a:rPr>
              <a:t>I will play games at my birthday party</a:t>
            </a:r>
            <a:endParaRPr lang="zh-CN" altLang="en-US" sz="2800" dirty="0">
              <a:solidFill>
                <a:srgbClr val="FF0000"/>
              </a:solidFill>
              <a:latin typeface="Comic Sans MS" panose="030F0702030302020204" pitchFamily="66" charset="0"/>
              <a:ea typeface="微软雅黑" panose="020B0503020204020204" charset="-122"/>
              <a:cs typeface="Comic Sans MS" panose="030F0702030302020204" pitchFamily="66" charset="0"/>
            </a:endParaRPr>
          </a:p>
        </p:txBody>
      </p:sp>
      <p:sp>
        <p:nvSpPr>
          <p:cNvPr id="47" name="TextBox 46"/>
          <p:cNvSpPr txBox="1"/>
          <p:nvPr>
            <p:custDataLst>
              <p:tags r:id="rId8"/>
            </p:custDataLst>
          </p:nvPr>
        </p:nvSpPr>
        <p:spPr>
          <a:xfrm>
            <a:off x="1285557" y="4001171"/>
            <a:ext cx="61480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  <a:latin typeface="Comic Sans MS" panose="030F0702030302020204" pitchFamily="66" charset="0"/>
                <a:ea typeface="微软雅黑" panose="020B0503020204020204" charset="-122"/>
                <a:cs typeface="Comic Sans MS" panose="030F0702030302020204" pitchFamily="66" charset="0"/>
              </a:rPr>
              <a:t>I will sing at my birthday party</a:t>
            </a: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1143635" y="1506283"/>
            <a:ext cx="1339850" cy="141414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2957830" y="1506283"/>
            <a:ext cx="1196975" cy="143573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5132070" y="1470723"/>
            <a:ext cx="1610360" cy="147828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7610475" y="1484693"/>
            <a:ext cx="1449705" cy="1544955"/>
          </a:xfrm>
          <a:prstGeom prst="rect">
            <a:avLst/>
          </a:prstGeom>
        </p:spPr>
      </p:pic>
      <p:sp>
        <p:nvSpPr>
          <p:cNvPr id="14" name="TextBox 40"/>
          <p:cNvSpPr txBox="1"/>
          <p:nvPr>
            <p:custDataLst>
              <p:tags r:id="rId13"/>
            </p:custDataLst>
          </p:nvPr>
        </p:nvSpPr>
        <p:spPr>
          <a:xfrm>
            <a:off x="4629150" y="1484693"/>
            <a:ext cx="604520" cy="45021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400">
                <a:solidFill>
                  <a:schemeClr val="tx1"/>
                </a:solidFill>
                <a:latin typeface="Comic Sans MS" panose="030F0702030302020204" pitchFamily="66" charset="0"/>
                <a:ea typeface="微软雅黑" panose="020B0503020204020204" charset="-122"/>
                <a:cs typeface="Comic Sans MS" panose="030F0702030302020204" pitchFamily="66" charset="0"/>
              </a:rPr>
              <a:t>2.</a:t>
            </a:r>
            <a:endParaRPr lang="en-US" altLang="zh-CN" sz="2400" dirty="0">
              <a:solidFill>
                <a:schemeClr val="tx1"/>
              </a:solidFill>
              <a:latin typeface="Comic Sans MS" panose="030F0702030302020204" pitchFamily="66" charset="0"/>
              <a:ea typeface="微软雅黑" panose="020B0503020204020204" charset="-122"/>
              <a:cs typeface="Comic Sans MS" panose="030F0702030302020204" pitchFamily="66" charset="0"/>
            </a:endParaRPr>
          </a:p>
        </p:txBody>
      </p:sp>
      <p:sp>
        <p:nvSpPr>
          <p:cNvPr id="15" name="TextBox 40"/>
          <p:cNvSpPr txBox="1"/>
          <p:nvPr>
            <p:custDataLst>
              <p:tags r:id="rId14"/>
            </p:custDataLst>
          </p:nvPr>
        </p:nvSpPr>
        <p:spPr>
          <a:xfrm>
            <a:off x="7005955" y="1484693"/>
            <a:ext cx="604520" cy="45021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400">
                <a:solidFill>
                  <a:schemeClr val="tx1"/>
                </a:solidFill>
                <a:latin typeface="Comic Sans MS" panose="030F0702030302020204" pitchFamily="66" charset="0"/>
                <a:ea typeface="微软雅黑" panose="020B0503020204020204" charset="-122"/>
                <a:cs typeface="Comic Sans MS" panose="030F0702030302020204" pitchFamily="66" charset="0"/>
              </a:rPr>
              <a:t>3.</a:t>
            </a:r>
            <a:endParaRPr lang="en-US" altLang="zh-CN" sz="2400" dirty="0">
              <a:solidFill>
                <a:schemeClr val="tx1"/>
              </a:solidFill>
              <a:latin typeface="Comic Sans MS" panose="030F0702030302020204" pitchFamily="66" charset="0"/>
              <a:ea typeface="微软雅黑" panose="020B0503020204020204" charset="-122"/>
              <a:cs typeface="Comic Sans MS" panose="030F0702030302020204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4" grpId="0"/>
      <p:bldP spid="4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矩形 16385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80703" y="844972"/>
            <a:ext cx="11409852" cy="2183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indent="266700" eaLnBrk="0" hangingPunct="0"/>
            <a:r>
              <a:rPr kumimoji="1" lang="zh-CN" altLang="en-US" sz="3200" b="1" dirty="0">
                <a:solidFill>
                  <a:srgbClr val="660066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四、阅读短文，并选择正确的答案。</a:t>
            </a:r>
          </a:p>
          <a:p>
            <a:pPr indent="266700" eaLnBrk="0" hangingPunct="0"/>
            <a:r>
              <a:rPr kumimoji="1" lang="en-US" sz="3200" b="1" dirty="0">
                <a:solidFill>
                  <a:srgbClr val="660066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  </a:t>
            </a:r>
            <a:r>
              <a:rPr kumimoji="1" lang="en-US" sz="24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Today </a:t>
            </a:r>
            <a:r>
              <a:rPr kumimoji="1" lang="en-US" sz="2400" dirty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is Amy’s birthday. It’s June 2nd. She gets some presents and cards from her friends. Her grandparents give her a lovely doll. Her mother buys her a lot of delicious food. She climbs mountains(</a:t>
            </a:r>
            <a:r>
              <a:rPr kumimoji="1" lang="zh-CN" altLang="en-US" sz="2400" dirty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爬山</a:t>
            </a:r>
            <a:r>
              <a:rPr kumimoji="1" lang="en-US" sz="2400" dirty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) with her father. She is very happy today.</a:t>
            </a:r>
            <a:endParaRPr kumimoji="1" lang="en-US" sz="3200" dirty="0">
              <a:latin typeface="Comic Sans MS" panose="030F0702030302020204" pitchFamily="66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5" name="矩形 17409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810724" y="3159482"/>
            <a:ext cx="9924568" cy="3538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(   ) 1.Today is ____ birthday.</a:t>
            </a:r>
          </a:p>
          <a:p>
            <a:r>
              <a:rPr lang="en-US" sz="2800" dirty="0">
                <a:latin typeface="Comic Sans MS" panose="030F0702030302020204" pitchFamily="66" charset="0"/>
              </a:rPr>
              <a:t>        A. Amy’s    </a:t>
            </a:r>
            <a:r>
              <a:rPr lang="en-US" sz="2800" dirty="0" smtClean="0">
                <a:latin typeface="Comic Sans MS" panose="030F0702030302020204" pitchFamily="66" charset="0"/>
              </a:rPr>
              <a:t>      B. </a:t>
            </a:r>
            <a:r>
              <a:rPr lang="en-US" sz="2800" dirty="0">
                <a:latin typeface="Comic Sans MS" panose="030F0702030302020204" pitchFamily="66" charset="0"/>
              </a:rPr>
              <a:t>Amy’s mother’s    C. Amy’s father’s</a:t>
            </a:r>
          </a:p>
          <a:p>
            <a:r>
              <a:rPr lang="en-US" sz="2800" dirty="0">
                <a:latin typeface="Comic Sans MS" panose="030F0702030302020204" pitchFamily="66" charset="0"/>
              </a:rPr>
              <a:t>(   ) 2. When is Amy’s birthday?</a:t>
            </a:r>
          </a:p>
          <a:p>
            <a:r>
              <a:rPr lang="en-US" sz="2800" dirty="0">
                <a:latin typeface="Comic Sans MS" panose="030F0702030302020204" pitchFamily="66" charset="0"/>
              </a:rPr>
              <a:t>       A. On July 2nd.      </a:t>
            </a:r>
            <a:r>
              <a:rPr lang="en-US" sz="2800" dirty="0" smtClean="0">
                <a:latin typeface="Comic Sans MS" panose="030F0702030302020204" pitchFamily="66" charset="0"/>
              </a:rPr>
              <a:t>B</a:t>
            </a:r>
            <a:r>
              <a:rPr lang="en-US" sz="2800" dirty="0">
                <a:latin typeface="Comic Sans MS" panose="030F0702030302020204" pitchFamily="66" charset="0"/>
              </a:rPr>
              <a:t>.In March.       </a:t>
            </a:r>
            <a:r>
              <a:rPr lang="en-US" sz="2800" dirty="0" smtClean="0">
                <a:latin typeface="Comic Sans MS" panose="030F0702030302020204" pitchFamily="66" charset="0"/>
              </a:rPr>
              <a:t>    C</a:t>
            </a:r>
            <a:r>
              <a:rPr lang="en-US" sz="2800" dirty="0">
                <a:latin typeface="Comic Sans MS" panose="030F0702030302020204" pitchFamily="66" charset="0"/>
              </a:rPr>
              <a:t>. On June 2nd.</a:t>
            </a:r>
          </a:p>
          <a:p>
            <a:r>
              <a:rPr lang="en-US" sz="2800" dirty="0">
                <a:latin typeface="Comic Sans MS" panose="030F0702030302020204" pitchFamily="66" charset="0"/>
              </a:rPr>
              <a:t>(   ) 3. Amy’s mother buys her______.</a:t>
            </a:r>
          </a:p>
          <a:p>
            <a:r>
              <a:rPr lang="en-US" sz="2800" dirty="0">
                <a:latin typeface="Comic Sans MS" panose="030F0702030302020204" pitchFamily="66" charset="0"/>
              </a:rPr>
              <a:t>      A. 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a</a:t>
            </a:r>
            <a:r>
              <a:rPr lang="en-US" sz="2800" dirty="0" smtClean="0">
                <a:latin typeface="Comic Sans MS" panose="030F0702030302020204" pitchFamily="66" charset="0"/>
              </a:rPr>
              <a:t> </a:t>
            </a:r>
            <a:r>
              <a:rPr lang="en-US" sz="2800" dirty="0">
                <a:latin typeface="Comic Sans MS" panose="030F0702030302020204" pitchFamily="66" charset="0"/>
              </a:rPr>
              <a:t>lot of delicious food B. a doll  </a:t>
            </a:r>
            <a:r>
              <a:rPr lang="en-US" sz="2800" dirty="0" smtClean="0">
                <a:latin typeface="Comic Sans MS" panose="030F0702030302020204" pitchFamily="66" charset="0"/>
              </a:rPr>
              <a:t>   C</a:t>
            </a:r>
            <a:r>
              <a:rPr lang="en-US" sz="2800" dirty="0">
                <a:latin typeface="Comic Sans MS" panose="030F0702030302020204" pitchFamily="66" charset="0"/>
              </a:rPr>
              <a:t>. 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a</a:t>
            </a:r>
            <a:r>
              <a:rPr lang="en-US" sz="2800" dirty="0" smtClean="0">
                <a:latin typeface="Comic Sans MS" panose="030F0702030302020204" pitchFamily="66" charset="0"/>
              </a:rPr>
              <a:t> card</a:t>
            </a:r>
            <a:endParaRPr lang="en-US" sz="2800" dirty="0">
              <a:latin typeface="Comic Sans MS" panose="030F0702030302020204" pitchFamily="66" charset="0"/>
            </a:endParaRPr>
          </a:p>
          <a:p>
            <a:r>
              <a:rPr lang="en-US" sz="2800" dirty="0">
                <a:latin typeface="Comic Sans MS" panose="030F0702030302020204" pitchFamily="66" charset="0"/>
              </a:rPr>
              <a:t>(   ) 4.Amy climbs mountains with her ______.</a:t>
            </a:r>
          </a:p>
          <a:p>
            <a:r>
              <a:rPr lang="en-US" sz="2800" dirty="0">
                <a:latin typeface="Comic Sans MS" panose="030F0702030302020204" pitchFamily="66" charset="0"/>
              </a:rPr>
              <a:t>      A. </a:t>
            </a:r>
            <a:r>
              <a:rPr lang="en-US" altLang="zh-CN" sz="2800" dirty="0">
                <a:latin typeface="Comic Sans MS" panose="030F0702030302020204" pitchFamily="66" charset="0"/>
              </a:rPr>
              <a:t>m</a:t>
            </a:r>
            <a:r>
              <a:rPr lang="en-US" sz="2800" dirty="0">
                <a:latin typeface="Comic Sans MS" panose="030F0702030302020204" pitchFamily="66" charset="0"/>
              </a:rPr>
              <a:t>other  </a:t>
            </a:r>
            <a:r>
              <a:rPr lang="en-US" sz="2800" dirty="0" smtClean="0">
                <a:latin typeface="Comic Sans MS" panose="030F0702030302020204" pitchFamily="66" charset="0"/>
              </a:rPr>
              <a:t>         B</a:t>
            </a:r>
            <a:r>
              <a:rPr lang="en-US" sz="2800" dirty="0">
                <a:latin typeface="Comic Sans MS" panose="030F0702030302020204" pitchFamily="66" charset="0"/>
              </a:rPr>
              <a:t>.  father    </a:t>
            </a:r>
            <a:r>
              <a:rPr lang="en-US" sz="2800" dirty="0" smtClean="0">
                <a:latin typeface="Comic Sans MS" panose="030F0702030302020204" pitchFamily="66" charset="0"/>
              </a:rPr>
              <a:t>            C</a:t>
            </a:r>
            <a:r>
              <a:rPr lang="en-US" sz="2800" dirty="0">
                <a:latin typeface="Comic Sans MS" panose="030F0702030302020204" pitchFamily="66" charset="0"/>
              </a:rPr>
              <a:t>. friends</a:t>
            </a:r>
          </a:p>
        </p:txBody>
      </p:sp>
      <p:sp>
        <p:nvSpPr>
          <p:cNvPr id="36" name="TextBox 35"/>
          <p:cNvSpPr txBox="1"/>
          <p:nvPr>
            <p:custDataLst>
              <p:tags r:id="rId3"/>
            </p:custDataLst>
          </p:nvPr>
        </p:nvSpPr>
        <p:spPr>
          <a:xfrm>
            <a:off x="1019690" y="3198167"/>
            <a:ext cx="8541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endParaRPr lang="zh-CN" altLang="en-US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7" name="TextBox 36"/>
          <p:cNvSpPr txBox="1"/>
          <p:nvPr>
            <p:custDataLst>
              <p:tags r:id="rId4"/>
            </p:custDataLst>
          </p:nvPr>
        </p:nvSpPr>
        <p:spPr>
          <a:xfrm>
            <a:off x="1019690" y="4066763"/>
            <a:ext cx="8541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C</a:t>
            </a:r>
            <a:endParaRPr lang="zh-CN" altLang="en-US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8" name="TextBox 37"/>
          <p:cNvSpPr txBox="1"/>
          <p:nvPr>
            <p:custDataLst>
              <p:tags r:id="rId5"/>
            </p:custDataLst>
          </p:nvPr>
        </p:nvSpPr>
        <p:spPr>
          <a:xfrm>
            <a:off x="991596" y="4869822"/>
            <a:ext cx="8541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>
                <a:solidFill>
                  <a:srgbClr val="FF0000"/>
                </a:solidFill>
                <a:latin typeface="Comic Sans MS" panose="030F0702030302020204" pitchFamily="66" charset="0"/>
              </a:defRPr>
            </a:lvl1pPr>
          </a:lstStyle>
          <a:p>
            <a:r>
              <a:rPr lang="en-US" altLang="zh-CN" dirty="0"/>
              <a:t>A</a:t>
            </a:r>
            <a:endParaRPr lang="zh-CN" altLang="en-US" dirty="0"/>
          </a:p>
        </p:txBody>
      </p:sp>
      <p:sp>
        <p:nvSpPr>
          <p:cNvPr id="39" name="TextBox 38"/>
          <p:cNvSpPr txBox="1"/>
          <p:nvPr>
            <p:custDataLst>
              <p:tags r:id="rId6"/>
            </p:custDataLst>
          </p:nvPr>
        </p:nvSpPr>
        <p:spPr>
          <a:xfrm>
            <a:off x="1012664" y="5794572"/>
            <a:ext cx="8541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>
                <a:solidFill>
                  <a:srgbClr val="FF0000"/>
                </a:solidFill>
                <a:latin typeface="Comic Sans MS" panose="030F0702030302020204" pitchFamily="66" charset="0"/>
              </a:defRPr>
            </a:lvl1pPr>
          </a:lstStyle>
          <a:p>
            <a:r>
              <a:rPr lang="en-US" altLang="zh-CN" dirty="0"/>
              <a:t>B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8" grpId="0"/>
      <p:bldP spid="3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31"/>
          <p:cNvSpPr txBox="1"/>
          <p:nvPr>
            <p:custDataLst>
              <p:tags r:id="rId1"/>
            </p:custDataLst>
          </p:nvPr>
        </p:nvSpPr>
        <p:spPr>
          <a:xfrm>
            <a:off x="2809760" y="1037513"/>
            <a:ext cx="6572479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Talk about the stories.</a:t>
            </a:r>
          </a:p>
        </p:txBody>
      </p:sp>
      <p:sp>
        <p:nvSpPr>
          <p:cNvPr id="26" name="TextBox 31"/>
          <p:cNvSpPr txBox="1"/>
          <p:nvPr>
            <p:custDataLst>
              <p:tags r:id="rId2"/>
            </p:custDataLst>
          </p:nvPr>
        </p:nvSpPr>
        <p:spPr>
          <a:xfrm>
            <a:off x="2809875" y="2219325"/>
            <a:ext cx="10187305" cy="11029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800" b="1" dirty="0">
                <a:latin typeface="Comic Sans MS" panose="030F0702030302020204" pitchFamily="66" charset="0"/>
              </a:rPr>
              <a:t>Talk about the English party.</a:t>
            </a:r>
          </a:p>
        </p:txBody>
      </p:sp>
      <p:sp>
        <p:nvSpPr>
          <p:cNvPr id="2" name="箭头: 下 1"/>
          <p:cNvSpPr/>
          <p:nvPr>
            <p:custDataLst>
              <p:tags r:id="rId3"/>
            </p:custDataLst>
          </p:nvPr>
        </p:nvSpPr>
        <p:spPr>
          <a:xfrm>
            <a:off x="5446643" y="2902226"/>
            <a:ext cx="649357" cy="52677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TextBox 31"/>
          <p:cNvSpPr txBox="1"/>
          <p:nvPr>
            <p:custDataLst>
              <p:tags r:id="rId4"/>
            </p:custDataLst>
          </p:nvPr>
        </p:nvSpPr>
        <p:spPr>
          <a:xfrm>
            <a:off x="2136140" y="3463290"/>
            <a:ext cx="78892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Comic Sans MS" panose="030F0702030302020204" pitchFamily="66" charset="0"/>
              </a:rPr>
              <a:t>Talk about how to spend my birthday party.</a:t>
            </a:r>
          </a:p>
        </p:txBody>
      </p:sp>
      <p:sp>
        <p:nvSpPr>
          <p:cNvPr id="28" name="箭头: 下 27"/>
          <p:cNvSpPr/>
          <p:nvPr>
            <p:custDataLst>
              <p:tags r:id="rId5"/>
            </p:custDataLst>
          </p:nvPr>
        </p:nvSpPr>
        <p:spPr>
          <a:xfrm>
            <a:off x="5446642" y="4127084"/>
            <a:ext cx="649357" cy="52677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TextBox 31"/>
          <p:cNvSpPr txBox="1"/>
          <p:nvPr>
            <p:custDataLst>
              <p:tags r:id="rId6"/>
            </p:custDataLst>
          </p:nvPr>
        </p:nvSpPr>
        <p:spPr>
          <a:xfrm>
            <a:off x="2258695" y="5015230"/>
            <a:ext cx="7493000" cy="60261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800" b="1" dirty="0">
                <a:latin typeface="Comic Sans MS" panose="030F0702030302020204" pitchFamily="66" charset="0"/>
              </a:rPr>
              <a:t>Talk about  Zoom’s summer vacation plan.</a:t>
            </a: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0" t="24130" r="4177" b="51566"/>
          <a:stretch>
            <a:fillRect/>
          </a:stretch>
        </p:blipFill>
        <p:spPr>
          <a:xfrm>
            <a:off x="-42899" y="-1"/>
            <a:ext cx="3080243" cy="1068779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173040" y="315979"/>
            <a:ext cx="263565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Presentation</a:t>
            </a:r>
            <a:endParaRPr lang="zh-CN" altLang="en-US" sz="3200" b="1" dirty="0"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" grpId="0" bldLvl="0" animBg="1"/>
      <p:bldP spid="2" grpId="1" bldLvl="0" animBg="1"/>
      <p:bldP spid="27" grpId="0"/>
      <p:bldP spid="27" grpId="1"/>
      <p:bldP spid="28" grpId="0" bldLvl="0" animBg="1"/>
      <p:bldP spid="28" grpId="1" bldLvl="0" animBg="1"/>
      <p:bldP spid="29" grpId="0"/>
      <p:bldP spid="29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067175" y="-1344295"/>
            <a:ext cx="4381500" cy="9918700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</p:pic>
      <p:grpSp>
        <p:nvGrpSpPr>
          <p:cNvPr id="4" name="组合 32"/>
          <p:cNvGrpSpPr/>
          <p:nvPr/>
        </p:nvGrpSpPr>
        <p:grpSpPr>
          <a:xfrm>
            <a:off x="993427" y="4676561"/>
            <a:ext cx="1003622" cy="1320338"/>
            <a:chOff x="518592" y="3482801"/>
            <a:chExt cx="1003622" cy="1320338"/>
          </a:xfrm>
        </p:grpSpPr>
        <p:grpSp>
          <p:nvGrpSpPr>
            <p:cNvPr id="5" name="组合 104"/>
            <p:cNvGrpSpPr/>
            <p:nvPr/>
          </p:nvGrpSpPr>
          <p:grpSpPr>
            <a:xfrm>
              <a:off x="518592" y="3923676"/>
              <a:ext cx="1003622" cy="879463"/>
              <a:chOff x="5940425" y="3290888"/>
              <a:chExt cx="307975" cy="269875"/>
            </a:xfrm>
            <a:solidFill>
              <a:schemeClr val="accent1"/>
            </a:solidFill>
          </p:grpSpPr>
          <p:sp>
            <p:nvSpPr>
              <p:cNvPr id="39" name="Freeform 5"/>
              <p:cNvSpPr/>
              <p:nvPr/>
            </p:nvSpPr>
            <p:spPr bwMode="auto">
              <a:xfrm>
                <a:off x="6021388" y="3344863"/>
                <a:ext cx="120650" cy="19050"/>
              </a:xfrm>
              <a:custGeom>
                <a:avLst/>
                <a:gdLst>
                  <a:gd name="T0" fmla="*/ 31 w 31"/>
                  <a:gd name="T1" fmla="*/ 2 h 5"/>
                  <a:gd name="T2" fmla="*/ 15 w 31"/>
                  <a:gd name="T3" fmla="*/ 2 h 5"/>
                  <a:gd name="T4" fmla="*/ 0 w 31"/>
                  <a:gd name="T5" fmla="*/ 5 h 5"/>
                  <a:gd name="T6" fmla="*/ 5 w 31"/>
                  <a:gd name="T7" fmla="*/ 2 h 5"/>
                  <a:gd name="T8" fmla="*/ 13 w 31"/>
                  <a:gd name="T9" fmla="*/ 1 h 5"/>
                  <a:gd name="T10" fmla="*/ 31 w 31"/>
                  <a:gd name="T11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1" h="5">
                    <a:moveTo>
                      <a:pt x="31" y="2"/>
                    </a:moveTo>
                    <a:cubicBezTo>
                      <a:pt x="26" y="3"/>
                      <a:pt x="20" y="2"/>
                      <a:pt x="15" y="2"/>
                    </a:cubicBezTo>
                    <a:cubicBezTo>
                      <a:pt x="10" y="3"/>
                      <a:pt x="5" y="5"/>
                      <a:pt x="0" y="5"/>
                    </a:cubicBezTo>
                    <a:cubicBezTo>
                      <a:pt x="0" y="2"/>
                      <a:pt x="3" y="3"/>
                      <a:pt x="5" y="2"/>
                    </a:cubicBezTo>
                    <a:cubicBezTo>
                      <a:pt x="8" y="2"/>
                      <a:pt x="10" y="1"/>
                      <a:pt x="13" y="1"/>
                    </a:cubicBezTo>
                    <a:cubicBezTo>
                      <a:pt x="18" y="0"/>
                      <a:pt x="25" y="0"/>
                      <a:pt x="31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0" name="Freeform 6"/>
              <p:cNvSpPr/>
              <p:nvPr/>
            </p:nvSpPr>
            <p:spPr bwMode="auto">
              <a:xfrm>
                <a:off x="6029325" y="3408363"/>
                <a:ext cx="128588" cy="26988"/>
              </a:xfrm>
              <a:custGeom>
                <a:avLst/>
                <a:gdLst>
                  <a:gd name="T0" fmla="*/ 33 w 33"/>
                  <a:gd name="T1" fmla="*/ 2 h 7"/>
                  <a:gd name="T2" fmla="*/ 5 w 33"/>
                  <a:gd name="T3" fmla="*/ 5 h 7"/>
                  <a:gd name="T4" fmla="*/ 0 w 33"/>
                  <a:gd name="T5" fmla="*/ 6 h 7"/>
                  <a:gd name="T6" fmla="*/ 16 w 33"/>
                  <a:gd name="T7" fmla="*/ 2 h 7"/>
                  <a:gd name="T8" fmla="*/ 33 w 33"/>
                  <a:gd name="T9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7">
                    <a:moveTo>
                      <a:pt x="33" y="2"/>
                    </a:moveTo>
                    <a:cubicBezTo>
                      <a:pt x="24" y="3"/>
                      <a:pt x="13" y="3"/>
                      <a:pt x="5" y="5"/>
                    </a:cubicBezTo>
                    <a:cubicBezTo>
                      <a:pt x="3" y="6"/>
                      <a:pt x="2" y="7"/>
                      <a:pt x="0" y="6"/>
                    </a:cubicBezTo>
                    <a:cubicBezTo>
                      <a:pt x="4" y="3"/>
                      <a:pt x="11" y="2"/>
                      <a:pt x="16" y="2"/>
                    </a:cubicBezTo>
                    <a:cubicBezTo>
                      <a:pt x="22" y="1"/>
                      <a:pt x="28" y="0"/>
                      <a:pt x="33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1" name="Freeform 7"/>
              <p:cNvSpPr/>
              <p:nvPr/>
            </p:nvSpPr>
            <p:spPr bwMode="auto">
              <a:xfrm>
                <a:off x="6034088" y="3467101"/>
                <a:ext cx="147638" cy="22225"/>
              </a:xfrm>
              <a:custGeom>
                <a:avLst/>
                <a:gdLst>
                  <a:gd name="T0" fmla="*/ 38 w 38"/>
                  <a:gd name="T1" fmla="*/ 4 h 6"/>
                  <a:gd name="T2" fmla="*/ 28 w 38"/>
                  <a:gd name="T3" fmla="*/ 3 h 6"/>
                  <a:gd name="T4" fmla="*/ 8 w 38"/>
                  <a:gd name="T5" fmla="*/ 5 h 6"/>
                  <a:gd name="T6" fmla="*/ 0 w 38"/>
                  <a:gd name="T7" fmla="*/ 5 h 6"/>
                  <a:gd name="T8" fmla="*/ 7 w 38"/>
                  <a:gd name="T9" fmla="*/ 4 h 6"/>
                  <a:gd name="T10" fmla="*/ 16 w 38"/>
                  <a:gd name="T11" fmla="*/ 3 h 6"/>
                  <a:gd name="T12" fmla="*/ 38 w 38"/>
                  <a:gd name="T13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" h="6">
                    <a:moveTo>
                      <a:pt x="38" y="4"/>
                    </a:moveTo>
                    <a:cubicBezTo>
                      <a:pt x="36" y="5"/>
                      <a:pt x="31" y="3"/>
                      <a:pt x="28" y="3"/>
                    </a:cubicBezTo>
                    <a:cubicBezTo>
                      <a:pt x="22" y="4"/>
                      <a:pt x="15" y="5"/>
                      <a:pt x="8" y="5"/>
                    </a:cubicBezTo>
                    <a:cubicBezTo>
                      <a:pt x="5" y="6"/>
                      <a:pt x="2" y="6"/>
                      <a:pt x="0" y="5"/>
                    </a:cubicBezTo>
                    <a:cubicBezTo>
                      <a:pt x="2" y="3"/>
                      <a:pt x="5" y="4"/>
                      <a:pt x="7" y="4"/>
                    </a:cubicBezTo>
                    <a:cubicBezTo>
                      <a:pt x="10" y="4"/>
                      <a:pt x="13" y="4"/>
                      <a:pt x="16" y="3"/>
                    </a:cubicBezTo>
                    <a:cubicBezTo>
                      <a:pt x="23" y="2"/>
                      <a:pt x="32" y="0"/>
                      <a:pt x="38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2" name="Freeform 8"/>
              <p:cNvSpPr/>
              <p:nvPr/>
            </p:nvSpPr>
            <p:spPr bwMode="auto">
              <a:xfrm>
                <a:off x="6034088" y="3502026"/>
                <a:ext cx="120650" cy="23813"/>
              </a:xfrm>
              <a:custGeom>
                <a:avLst/>
                <a:gdLst>
                  <a:gd name="T0" fmla="*/ 31 w 31"/>
                  <a:gd name="T1" fmla="*/ 2 h 6"/>
                  <a:gd name="T2" fmla="*/ 0 w 31"/>
                  <a:gd name="T3" fmla="*/ 6 h 6"/>
                  <a:gd name="T4" fmla="*/ 0 w 31"/>
                  <a:gd name="T5" fmla="*/ 5 h 6"/>
                  <a:gd name="T6" fmla="*/ 31 w 31"/>
                  <a:gd name="T7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" h="6">
                    <a:moveTo>
                      <a:pt x="31" y="2"/>
                    </a:moveTo>
                    <a:cubicBezTo>
                      <a:pt x="20" y="3"/>
                      <a:pt x="10" y="5"/>
                      <a:pt x="0" y="6"/>
                    </a:cubicBezTo>
                    <a:cubicBezTo>
                      <a:pt x="0" y="6"/>
                      <a:pt x="0" y="6"/>
                      <a:pt x="0" y="5"/>
                    </a:cubicBezTo>
                    <a:cubicBezTo>
                      <a:pt x="10" y="3"/>
                      <a:pt x="20" y="0"/>
                      <a:pt x="31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3" name="Freeform 9"/>
              <p:cNvSpPr>
                <a:spLocks noEditPoints="1"/>
              </p:cNvSpPr>
              <p:nvPr/>
            </p:nvSpPr>
            <p:spPr bwMode="auto">
              <a:xfrm>
                <a:off x="5940425" y="3290888"/>
                <a:ext cx="307975" cy="269875"/>
              </a:xfrm>
              <a:custGeom>
                <a:avLst/>
                <a:gdLst>
                  <a:gd name="T0" fmla="*/ 70 w 79"/>
                  <a:gd name="T1" fmla="*/ 4 h 69"/>
                  <a:gd name="T2" fmla="*/ 78 w 79"/>
                  <a:gd name="T3" fmla="*/ 7 h 69"/>
                  <a:gd name="T4" fmla="*/ 74 w 79"/>
                  <a:gd name="T5" fmla="*/ 18 h 69"/>
                  <a:gd name="T6" fmla="*/ 75 w 79"/>
                  <a:gd name="T7" fmla="*/ 21 h 69"/>
                  <a:gd name="T8" fmla="*/ 74 w 79"/>
                  <a:gd name="T9" fmla="*/ 22 h 69"/>
                  <a:gd name="T10" fmla="*/ 71 w 79"/>
                  <a:gd name="T11" fmla="*/ 29 h 69"/>
                  <a:gd name="T12" fmla="*/ 73 w 79"/>
                  <a:gd name="T13" fmla="*/ 43 h 69"/>
                  <a:gd name="T14" fmla="*/ 72 w 79"/>
                  <a:gd name="T15" fmla="*/ 44 h 69"/>
                  <a:gd name="T16" fmla="*/ 68 w 79"/>
                  <a:gd name="T17" fmla="*/ 47 h 69"/>
                  <a:gd name="T18" fmla="*/ 11 w 79"/>
                  <a:gd name="T19" fmla="*/ 51 h 69"/>
                  <a:gd name="T20" fmla="*/ 70 w 79"/>
                  <a:gd name="T21" fmla="*/ 61 h 69"/>
                  <a:gd name="T22" fmla="*/ 72 w 79"/>
                  <a:gd name="T23" fmla="*/ 45 h 69"/>
                  <a:gd name="T24" fmla="*/ 75 w 79"/>
                  <a:gd name="T25" fmla="*/ 48 h 69"/>
                  <a:gd name="T26" fmla="*/ 74 w 79"/>
                  <a:gd name="T27" fmla="*/ 63 h 69"/>
                  <a:gd name="T28" fmla="*/ 76 w 79"/>
                  <a:gd name="T29" fmla="*/ 66 h 69"/>
                  <a:gd name="T30" fmla="*/ 76 w 79"/>
                  <a:gd name="T31" fmla="*/ 69 h 69"/>
                  <a:gd name="T32" fmla="*/ 22 w 79"/>
                  <a:gd name="T33" fmla="*/ 68 h 69"/>
                  <a:gd name="T34" fmla="*/ 15 w 79"/>
                  <a:gd name="T35" fmla="*/ 66 h 69"/>
                  <a:gd name="T36" fmla="*/ 3 w 79"/>
                  <a:gd name="T37" fmla="*/ 55 h 69"/>
                  <a:gd name="T38" fmla="*/ 8 w 79"/>
                  <a:gd name="T39" fmla="*/ 45 h 69"/>
                  <a:gd name="T40" fmla="*/ 17 w 79"/>
                  <a:gd name="T41" fmla="*/ 45 h 69"/>
                  <a:gd name="T42" fmla="*/ 10 w 79"/>
                  <a:gd name="T43" fmla="*/ 45 h 69"/>
                  <a:gd name="T44" fmla="*/ 1 w 79"/>
                  <a:gd name="T45" fmla="*/ 33 h 69"/>
                  <a:gd name="T46" fmla="*/ 4 w 79"/>
                  <a:gd name="T47" fmla="*/ 24 h 69"/>
                  <a:gd name="T48" fmla="*/ 1 w 79"/>
                  <a:gd name="T49" fmla="*/ 15 h 69"/>
                  <a:gd name="T50" fmla="*/ 5 w 79"/>
                  <a:gd name="T51" fmla="*/ 7 h 69"/>
                  <a:gd name="T52" fmla="*/ 18 w 79"/>
                  <a:gd name="T53" fmla="*/ 2 h 69"/>
                  <a:gd name="T54" fmla="*/ 71 w 79"/>
                  <a:gd name="T55" fmla="*/ 3 h 69"/>
                  <a:gd name="T56" fmla="*/ 55 w 79"/>
                  <a:gd name="T57" fmla="*/ 6 h 69"/>
                  <a:gd name="T58" fmla="*/ 7 w 79"/>
                  <a:gd name="T59" fmla="*/ 16 h 69"/>
                  <a:gd name="T60" fmla="*/ 67 w 79"/>
                  <a:gd name="T61" fmla="*/ 20 h 69"/>
                  <a:gd name="T62" fmla="*/ 22 w 79"/>
                  <a:gd name="T63" fmla="*/ 14 h 69"/>
                  <a:gd name="T64" fmla="*/ 65 w 79"/>
                  <a:gd name="T65" fmla="*/ 11 h 69"/>
                  <a:gd name="T66" fmla="*/ 56 w 79"/>
                  <a:gd name="T67" fmla="*/ 7 h 69"/>
                  <a:gd name="T68" fmla="*/ 20 w 79"/>
                  <a:gd name="T69" fmla="*/ 7 h 69"/>
                  <a:gd name="T70" fmla="*/ 54 w 79"/>
                  <a:gd name="T71" fmla="*/ 25 h 69"/>
                  <a:gd name="T72" fmla="*/ 54 w 79"/>
                  <a:gd name="T73" fmla="*/ 25 h 69"/>
                  <a:gd name="T74" fmla="*/ 23 w 79"/>
                  <a:gd name="T75" fmla="*/ 30 h 69"/>
                  <a:gd name="T76" fmla="*/ 10 w 79"/>
                  <a:gd name="T77" fmla="*/ 41 h 69"/>
                  <a:gd name="T78" fmla="*/ 67 w 79"/>
                  <a:gd name="T79" fmla="*/ 30 h 69"/>
                  <a:gd name="T80" fmla="*/ 61 w 79"/>
                  <a:gd name="T81" fmla="*/ 27 h 69"/>
                  <a:gd name="T82" fmla="*/ 53 w 79"/>
                  <a:gd name="T83" fmla="*/ 25 h 69"/>
                  <a:gd name="T84" fmla="*/ 13 w 79"/>
                  <a:gd name="T85" fmla="*/ 26 h 69"/>
                  <a:gd name="T86" fmla="*/ 12 w 79"/>
                  <a:gd name="T87" fmla="*/ 25 h 69"/>
                  <a:gd name="T88" fmla="*/ 48 w 79"/>
                  <a:gd name="T89" fmla="*/ 45 h 69"/>
                  <a:gd name="T90" fmla="*/ 48 w 79"/>
                  <a:gd name="T91" fmla="*/ 45 h 69"/>
                  <a:gd name="T92" fmla="*/ 42 w 79"/>
                  <a:gd name="T93" fmla="*/ 45 h 69"/>
                  <a:gd name="T94" fmla="*/ 21 w 79"/>
                  <a:gd name="T95" fmla="*/ 44 h 69"/>
                  <a:gd name="T96" fmla="*/ 21 w 79"/>
                  <a:gd name="T97" fmla="*/ 44 h 69"/>
                  <a:gd name="T98" fmla="*/ 39 w 79"/>
                  <a:gd name="T99" fmla="*/ 45 h 69"/>
                  <a:gd name="T100" fmla="*/ 69 w 79"/>
                  <a:gd name="T101" fmla="*/ 56 h 69"/>
                  <a:gd name="T102" fmla="*/ 69 w 79"/>
                  <a:gd name="T103" fmla="*/ 56 h 69"/>
                  <a:gd name="T104" fmla="*/ 74 w 79"/>
                  <a:gd name="T105" fmla="*/ 63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79" h="69">
                    <a:moveTo>
                      <a:pt x="71" y="3"/>
                    </a:moveTo>
                    <a:cubicBezTo>
                      <a:pt x="71" y="4"/>
                      <a:pt x="70" y="3"/>
                      <a:pt x="70" y="4"/>
                    </a:cubicBezTo>
                    <a:cubicBezTo>
                      <a:pt x="73" y="5"/>
                      <a:pt x="77" y="3"/>
                      <a:pt x="79" y="5"/>
                    </a:cubicBezTo>
                    <a:cubicBezTo>
                      <a:pt x="79" y="6"/>
                      <a:pt x="78" y="6"/>
                      <a:pt x="78" y="7"/>
                    </a:cubicBezTo>
                    <a:cubicBezTo>
                      <a:pt x="74" y="7"/>
                      <a:pt x="70" y="8"/>
                      <a:pt x="68" y="11"/>
                    </a:cubicBezTo>
                    <a:cubicBezTo>
                      <a:pt x="66" y="16"/>
                      <a:pt x="71" y="18"/>
                      <a:pt x="74" y="18"/>
                    </a:cubicBezTo>
                    <a:cubicBezTo>
                      <a:pt x="74" y="19"/>
                      <a:pt x="75" y="19"/>
                      <a:pt x="75" y="20"/>
                    </a:cubicBezTo>
                    <a:cubicBezTo>
                      <a:pt x="75" y="20"/>
                      <a:pt x="75" y="20"/>
                      <a:pt x="75" y="21"/>
                    </a:cubicBezTo>
                    <a:cubicBezTo>
                      <a:pt x="74" y="21"/>
                      <a:pt x="74" y="22"/>
                      <a:pt x="73" y="22"/>
                    </a:cubicBezTo>
                    <a:cubicBezTo>
                      <a:pt x="73" y="22"/>
                      <a:pt x="74" y="22"/>
                      <a:pt x="74" y="22"/>
                    </a:cubicBezTo>
                    <a:cubicBezTo>
                      <a:pt x="73" y="25"/>
                      <a:pt x="75" y="26"/>
                      <a:pt x="74" y="28"/>
                    </a:cubicBezTo>
                    <a:cubicBezTo>
                      <a:pt x="73" y="28"/>
                      <a:pt x="72" y="28"/>
                      <a:pt x="71" y="29"/>
                    </a:cubicBezTo>
                    <a:cubicBezTo>
                      <a:pt x="71" y="34"/>
                      <a:pt x="73" y="37"/>
                      <a:pt x="75" y="42"/>
                    </a:cubicBezTo>
                    <a:cubicBezTo>
                      <a:pt x="74" y="42"/>
                      <a:pt x="74" y="43"/>
                      <a:pt x="73" y="43"/>
                    </a:cubicBezTo>
                    <a:cubicBezTo>
                      <a:pt x="72" y="42"/>
                      <a:pt x="70" y="42"/>
                      <a:pt x="69" y="42"/>
                    </a:cubicBezTo>
                    <a:cubicBezTo>
                      <a:pt x="70" y="43"/>
                      <a:pt x="72" y="42"/>
                      <a:pt x="72" y="44"/>
                    </a:cubicBezTo>
                    <a:cubicBezTo>
                      <a:pt x="72" y="46"/>
                      <a:pt x="70" y="44"/>
                      <a:pt x="69" y="45"/>
                    </a:cubicBezTo>
                    <a:cubicBezTo>
                      <a:pt x="68" y="45"/>
                      <a:pt x="68" y="46"/>
                      <a:pt x="68" y="47"/>
                    </a:cubicBezTo>
                    <a:cubicBezTo>
                      <a:pt x="66" y="47"/>
                      <a:pt x="66" y="46"/>
                      <a:pt x="65" y="46"/>
                    </a:cubicBezTo>
                    <a:cubicBezTo>
                      <a:pt x="48" y="46"/>
                      <a:pt x="26" y="45"/>
                      <a:pt x="11" y="51"/>
                    </a:cubicBezTo>
                    <a:cubicBezTo>
                      <a:pt x="4" y="66"/>
                      <a:pt x="27" y="62"/>
                      <a:pt x="38" y="63"/>
                    </a:cubicBezTo>
                    <a:cubicBezTo>
                      <a:pt x="49" y="63"/>
                      <a:pt x="61" y="63"/>
                      <a:pt x="70" y="61"/>
                    </a:cubicBezTo>
                    <a:cubicBezTo>
                      <a:pt x="69" y="58"/>
                      <a:pt x="65" y="58"/>
                      <a:pt x="65" y="54"/>
                    </a:cubicBezTo>
                    <a:cubicBezTo>
                      <a:pt x="66" y="51"/>
                      <a:pt x="71" y="49"/>
                      <a:pt x="72" y="45"/>
                    </a:cubicBezTo>
                    <a:cubicBezTo>
                      <a:pt x="74" y="46"/>
                      <a:pt x="74" y="44"/>
                      <a:pt x="76" y="45"/>
                    </a:cubicBezTo>
                    <a:cubicBezTo>
                      <a:pt x="76" y="46"/>
                      <a:pt x="75" y="46"/>
                      <a:pt x="75" y="48"/>
                    </a:cubicBezTo>
                    <a:cubicBezTo>
                      <a:pt x="70" y="50"/>
                      <a:pt x="70" y="59"/>
                      <a:pt x="75" y="61"/>
                    </a:cubicBezTo>
                    <a:cubicBezTo>
                      <a:pt x="74" y="62"/>
                      <a:pt x="75" y="63"/>
                      <a:pt x="74" y="63"/>
                    </a:cubicBezTo>
                    <a:cubicBezTo>
                      <a:pt x="75" y="64"/>
                      <a:pt x="78" y="63"/>
                      <a:pt x="78" y="65"/>
                    </a:cubicBezTo>
                    <a:cubicBezTo>
                      <a:pt x="78" y="66"/>
                      <a:pt x="77" y="65"/>
                      <a:pt x="76" y="66"/>
                    </a:cubicBezTo>
                    <a:cubicBezTo>
                      <a:pt x="76" y="66"/>
                      <a:pt x="77" y="67"/>
                      <a:pt x="78" y="67"/>
                    </a:cubicBezTo>
                    <a:cubicBezTo>
                      <a:pt x="77" y="68"/>
                      <a:pt x="76" y="68"/>
                      <a:pt x="76" y="69"/>
                    </a:cubicBezTo>
                    <a:cubicBezTo>
                      <a:pt x="57" y="68"/>
                      <a:pt x="38" y="67"/>
                      <a:pt x="21" y="69"/>
                    </a:cubicBezTo>
                    <a:cubicBezTo>
                      <a:pt x="21" y="68"/>
                      <a:pt x="21" y="67"/>
                      <a:pt x="22" y="68"/>
                    </a:cubicBezTo>
                    <a:cubicBezTo>
                      <a:pt x="21" y="67"/>
                      <a:pt x="21" y="67"/>
                      <a:pt x="21" y="66"/>
                    </a:cubicBezTo>
                    <a:cubicBezTo>
                      <a:pt x="19" y="65"/>
                      <a:pt x="17" y="66"/>
                      <a:pt x="15" y="66"/>
                    </a:cubicBezTo>
                    <a:cubicBezTo>
                      <a:pt x="14" y="68"/>
                      <a:pt x="13" y="68"/>
                      <a:pt x="10" y="67"/>
                    </a:cubicBezTo>
                    <a:cubicBezTo>
                      <a:pt x="8" y="63"/>
                      <a:pt x="3" y="61"/>
                      <a:pt x="3" y="55"/>
                    </a:cubicBezTo>
                    <a:cubicBezTo>
                      <a:pt x="3" y="52"/>
                      <a:pt x="5" y="47"/>
                      <a:pt x="7" y="44"/>
                    </a:cubicBezTo>
                    <a:cubicBezTo>
                      <a:pt x="7" y="45"/>
                      <a:pt x="7" y="45"/>
                      <a:pt x="8" y="45"/>
                    </a:cubicBezTo>
                    <a:cubicBezTo>
                      <a:pt x="8" y="45"/>
                      <a:pt x="8" y="46"/>
                      <a:pt x="8" y="46"/>
                    </a:cubicBezTo>
                    <a:cubicBezTo>
                      <a:pt x="11" y="45"/>
                      <a:pt x="14" y="45"/>
                      <a:pt x="17" y="45"/>
                    </a:cubicBezTo>
                    <a:cubicBezTo>
                      <a:pt x="16" y="44"/>
                      <a:pt x="13" y="44"/>
                      <a:pt x="12" y="43"/>
                    </a:cubicBezTo>
                    <a:cubicBezTo>
                      <a:pt x="11" y="44"/>
                      <a:pt x="11" y="45"/>
                      <a:pt x="10" y="45"/>
                    </a:cubicBezTo>
                    <a:cubicBezTo>
                      <a:pt x="7" y="44"/>
                      <a:pt x="5" y="43"/>
                      <a:pt x="3" y="42"/>
                    </a:cubicBezTo>
                    <a:cubicBezTo>
                      <a:pt x="4" y="38"/>
                      <a:pt x="0" y="37"/>
                      <a:pt x="1" y="33"/>
                    </a:cubicBezTo>
                    <a:cubicBezTo>
                      <a:pt x="4" y="30"/>
                      <a:pt x="4" y="26"/>
                      <a:pt x="7" y="26"/>
                    </a:cubicBezTo>
                    <a:cubicBezTo>
                      <a:pt x="5" y="25"/>
                      <a:pt x="4" y="26"/>
                      <a:pt x="4" y="24"/>
                    </a:cubicBezTo>
                    <a:cubicBezTo>
                      <a:pt x="4" y="23"/>
                      <a:pt x="5" y="23"/>
                      <a:pt x="5" y="23"/>
                    </a:cubicBezTo>
                    <a:cubicBezTo>
                      <a:pt x="3" y="20"/>
                      <a:pt x="2" y="18"/>
                      <a:pt x="1" y="15"/>
                    </a:cubicBezTo>
                    <a:cubicBezTo>
                      <a:pt x="3" y="12"/>
                      <a:pt x="2" y="7"/>
                      <a:pt x="5" y="6"/>
                    </a:cubicBezTo>
                    <a:cubicBezTo>
                      <a:pt x="6" y="5"/>
                      <a:pt x="5" y="6"/>
                      <a:pt x="5" y="7"/>
                    </a:cubicBezTo>
                    <a:cubicBezTo>
                      <a:pt x="7" y="5"/>
                      <a:pt x="10" y="5"/>
                      <a:pt x="11" y="3"/>
                    </a:cubicBezTo>
                    <a:cubicBezTo>
                      <a:pt x="13" y="3"/>
                      <a:pt x="17" y="4"/>
                      <a:pt x="18" y="2"/>
                    </a:cubicBezTo>
                    <a:cubicBezTo>
                      <a:pt x="29" y="2"/>
                      <a:pt x="40" y="1"/>
                      <a:pt x="48" y="1"/>
                    </a:cubicBezTo>
                    <a:cubicBezTo>
                      <a:pt x="55" y="2"/>
                      <a:pt x="65" y="0"/>
                      <a:pt x="71" y="3"/>
                    </a:cubicBezTo>
                    <a:close/>
                    <a:moveTo>
                      <a:pt x="56" y="7"/>
                    </a:moveTo>
                    <a:cubicBezTo>
                      <a:pt x="55" y="7"/>
                      <a:pt x="56" y="6"/>
                      <a:pt x="55" y="6"/>
                    </a:cubicBezTo>
                    <a:cubicBezTo>
                      <a:pt x="39" y="7"/>
                      <a:pt x="21" y="8"/>
                      <a:pt x="8" y="13"/>
                    </a:cubicBezTo>
                    <a:cubicBezTo>
                      <a:pt x="8" y="14"/>
                      <a:pt x="8" y="15"/>
                      <a:pt x="7" y="16"/>
                    </a:cubicBezTo>
                    <a:cubicBezTo>
                      <a:pt x="12" y="26"/>
                      <a:pt x="31" y="21"/>
                      <a:pt x="40" y="22"/>
                    </a:cubicBezTo>
                    <a:cubicBezTo>
                      <a:pt x="49" y="21"/>
                      <a:pt x="59" y="21"/>
                      <a:pt x="67" y="20"/>
                    </a:cubicBezTo>
                    <a:cubicBezTo>
                      <a:pt x="66" y="17"/>
                      <a:pt x="63" y="15"/>
                      <a:pt x="64" y="12"/>
                    </a:cubicBezTo>
                    <a:cubicBezTo>
                      <a:pt x="50" y="13"/>
                      <a:pt x="33" y="12"/>
                      <a:pt x="22" y="14"/>
                    </a:cubicBezTo>
                    <a:cubicBezTo>
                      <a:pt x="22" y="14"/>
                      <a:pt x="22" y="13"/>
                      <a:pt x="22" y="12"/>
                    </a:cubicBezTo>
                    <a:cubicBezTo>
                      <a:pt x="35" y="10"/>
                      <a:pt x="49" y="11"/>
                      <a:pt x="65" y="11"/>
                    </a:cubicBezTo>
                    <a:cubicBezTo>
                      <a:pt x="66" y="9"/>
                      <a:pt x="67" y="8"/>
                      <a:pt x="69" y="7"/>
                    </a:cubicBezTo>
                    <a:cubicBezTo>
                      <a:pt x="64" y="7"/>
                      <a:pt x="60" y="6"/>
                      <a:pt x="56" y="7"/>
                    </a:cubicBezTo>
                    <a:close/>
                    <a:moveTo>
                      <a:pt x="16" y="8"/>
                    </a:moveTo>
                    <a:cubicBezTo>
                      <a:pt x="17" y="8"/>
                      <a:pt x="19" y="7"/>
                      <a:pt x="20" y="7"/>
                    </a:cubicBezTo>
                    <a:cubicBezTo>
                      <a:pt x="19" y="7"/>
                      <a:pt x="16" y="6"/>
                      <a:pt x="16" y="8"/>
                    </a:cubicBezTo>
                    <a:close/>
                    <a:moveTo>
                      <a:pt x="54" y="25"/>
                    </a:moveTo>
                    <a:cubicBezTo>
                      <a:pt x="57" y="24"/>
                      <a:pt x="61" y="25"/>
                      <a:pt x="64" y="24"/>
                    </a:cubicBezTo>
                    <a:cubicBezTo>
                      <a:pt x="61" y="24"/>
                      <a:pt x="57" y="24"/>
                      <a:pt x="54" y="25"/>
                    </a:cubicBezTo>
                    <a:close/>
                    <a:moveTo>
                      <a:pt x="61" y="27"/>
                    </a:moveTo>
                    <a:cubicBezTo>
                      <a:pt x="48" y="26"/>
                      <a:pt x="35" y="29"/>
                      <a:pt x="23" y="30"/>
                    </a:cubicBezTo>
                    <a:cubicBezTo>
                      <a:pt x="21" y="30"/>
                      <a:pt x="22" y="28"/>
                      <a:pt x="21" y="28"/>
                    </a:cubicBezTo>
                    <a:cubicBezTo>
                      <a:pt x="14" y="27"/>
                      <a:pt x="4" y="34"/>
                      <a:pt x="10" y="41"/>
                    </a:cubicBezTo>
                    <a:cubicBezTo>
                      <a:pt x="31" y="41"/>
                      <a:pt x="53" y="43"/>
                      <a:pt x="70" y="38"/>
                    </a:cubicBezTo>
                    <a:cubicBezTo>
                      <a:pt x="70" y="35"/>
                      <a:pt x="67" y="33"/>
                      <a:pt x="67" y="30"/>
                    </a:cubicBezTo>
                    <a:cubicBezTo>
                      <a:pt x="68" y="28"/>
                      <a:pt x="70" y="27"/>
                      <a:pt x="70" y="25"/>
                    </a:cubicBezTo>
                    <a:cubicBezTo>
                      <a:pt x="67" y="26"/>
                      <a:pt x="63" y="25"/>
                      <a:pt x="61" y="27"/>
                    </a:cubicBezTo>
                    <a:close/>
                    <a:moveTo>
                      <a:pt x="51" y="25"/>
                    </a:moveTo>
                    <a:cubicBezTo>
                      <a:pt x="52" y="25"/>
                      <a:pt x="53" y="25"/>
                      <a:pt x="53" y="25"/>
                    </a:cubicBezTo>
                    <a:cubicBezTo>
                      <a:pt x="53" y="24"/>
                      <a:pt x="52" y="25"/>
                      <a:pt x="51" y="25"/>
                    </a:cubicBezTo>
                    <a:close/>
                    <a:moveTo>
                      <a:pt x="13" y="26"/>
                    </a:moveTo>
                    <a:cubicBezTo>
                      <a:pt x="13" y="27"/>
                      <a:pt x="14" y="26"/>
                      <a:pt x="14" y="26"/>
                    </a:cubicBezTo>
                    <a:cubicBezTo>
                      <a:pt x="13" y="26"/>
                      <a:pt x="13" y="25"/>
                      <a:pt x="12" y="25"/>
                    </a:cubicBezTo>
                    <a:cubicBezTo>
                      <a:pt x="12" y="26"/>
                      <a:pt x="13" y="26"/>
                      <a:pt x="13" y="26"/>
                    </a:cubicBezTo>
                    <a:close/>
                    <a:moveTo>
                      <a:pt x="48" y="45"/>
                    </a:moveTo>
                    <a:cubicBezTo>
                      <a:pt x="49" y="46"/>
                      <a:pt x="50" y="45"/>
                      <a:pt x="50" y="45"/>
                    </a:cubicBezTo>
                    <a:cubicBezTo>
                      <a:pt x="50" y="44"/>
                      <a:pt x="48" y="45"/>
                      <a:pt x="48" y="45"/>
                    </a:cubicBezTo>
                    <a:close/>
                    <a:moveTo>
                      <a:pt x="39" y="45"/>
                    </a:moveTo>
                    <a:cubicBezTo>
                      <a:pt x="40" y="46"/>
                      <a:pt x="41" y="46"/>
                      <a:pt x="42" y="45"/>
                    </a:cubicBezTo>
                    <a:cubicBezTo>
                      <a:pt x="41" y="45"/>
                      <a:pt x="40" y="45"/>
                      <a:pt x="39" y="45"/>
                    </a:cubicBezTo>
                    <a:close/>
                    <a:moveTo>
                      <a:pt x="21" y="44"/>
                    </a:moveTo>
                    <a:cubicBezTo>
                      <a:pt x="23" y="44"/>
                      <a:pt x="25" y="45"/>
                      <a:pt x="27" y="44"/>
                    </a:cubicBezTo>
                    <a:cubicBezTo>
                      <a:pt x="25" y="44"/>
                      <a:pt x="23" y="43"/>
                      <a:pt x="21" y="44"/>
                    </a:cubicBezTo>
                    <a:close/>
                    <a:moveTo>
                      <a:pt x="29" y="46"/>
                    </a:moveTo>
                    <a:cubicBezTo>
                      <a:pt x="32" y="46"/>
                      <a:pt x="36" y="46"/>
                      <a:pt x="39" y="45"/>
                    </a:cubicBezTo>
                    <a:cubicBezTo>
                      <a:pt x="35" y="45"/>
                      <a:pt x="32" y="45"/>
                      <a:pt x="29" y="46"/>
                    </a:cubicBezTo>
                    <a:close/>
                    <a:moveTo>
                      <a:pt x="69" y="56"/>
                    </a:moveTo>
                    <a:cubicBezTo>
                      <a:pt x="69" y="55"/>
                      <a:pt x="70" y="52"/>
                      <a:pt x="70" y="51"/>
                    </a:cubicBezTo>
                    <a:cubicBezTo>
                      <a:pt x="69" y="52"/>
                      <a:pt x="66" y="55"/>
                      <a:pt x="69" y="56"/>
                    </a:cubicBezTo>
                    <a:close/>
                    <a:moveTo>
                      <a:pt x="72" y="63"/>
                    </a:moveTo>
                    <a:cubicBezTo>
                      <a:pt x="71" y="64"/>
                      <a:pt x="73" y="64"/>
                      <a:pt x="74" y="63"/>
                    </a:cubicBezTo>
                    <a:cubicBezTo>
                      <a:pt x="73" y="63"/>
                      <a:pt x="72" y="63"/>
                      <a:pt x="72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6" name="组合 110"/>
            <p:cNvGrpSpPr/>
            <p:nvPr/>
          </p:nvGrpSpPr>
          <p:grpSpPr>
            <a:xfrm>
              <a:off x="564709" y="3482801"/>
              <a:ext cx="487176" cy="608889"/>
              <a:chOff x="6384925" y="4411663"/>
              <a:chExt cx="349250" cy="436563"/>
            </a:xfrm>
            <a:solidFill>
              <a:schemeClr val="accent2"/>
            </a:solidFill>
          </p:grpSpPr>
          <p:sp>
            <p:nvSpPr>
              <p:cNvPr id="36" name="Freeform 17"/>
              <p:cNvSpPr>
                <a:spLocks noEditPoints="1"/>
              </p:cNvSpPr>
              <p:nvPr/>
            </p:nvSpPr>
            <p:spPr bwMode="auto">
              <a:xfrm>
                <a:off x="6450013" y="4543426"/>
                <a:ext cx="234950" cy="222250"/>
              </a:xfrm>
              <a:custGeom>
                <a:avLst/>
                <a:gdLst>
                  <a:gd name="T0" fmla="*/ 44 w 62"/>
                  <a:gd name="T1" fmla="*/ 50 h 59"/>
                  <a:gd name="T2" fmla="*/ 42 w 62"/>
                  <a:gd name="T3" fmla="*/ 50 h 59"/>
                  <a:gd name="T4" fmla="*/ 3 w 62"/>
                  <a:gd name="T5" fmla="*/ 38 h 59"/>
                  <a:gd name="T6" fmla="*/ 4 w 62"/>
                  <a:gd name="T7" fmla="*/ 36 h 59"/>
                  <a:gd name="T8" fmla="*/ 6 w 62"/>
                  <a:gd name="T9" fmla="*/ 15 h 59"/>
                  <a:gd name="T10" fmla="*/ 9 w 62"/>
                  <a:gd name="T11" fmla="*/ 15 h 59"/>
                  <a:gd name="T12" fmla="*/ 55 w 62"/>
                  <a:gd name="T13" fmla="*/ 13 h 59"/>
                  <a:gd name="T14" fmla="*/ 52 w 62"/>
                  <a:gd name="T15" fmla="*/ 42 h 59"/>
                  <a:gd name="T16" fmla="*/ 44 w 62"/>
                  <a:gd name="T17" fmla="*/ 50 h 59"/>
                  <a:gd name="T18" fmla="*/ 19 w 62"/>
                  <a:gd name="T19" fmla="*/ 10 h 59"/>
                  <a:gd name="T20" fmla="*/ 6 w 62"/>
                  <a:gd name="T21" fmla="*/ 35 h 59"/>
                  <a:gd name="T22" fmla="*/ 12 w 62"/>
                  <a:gd name="T23" fmla="*/ 32 h 59"/>
                  <a:gd name="T24" fmla="*/ 7 w 62"/>
                  <a:gd name="T25" fmla="*/ 37 h 59"/>
                  <a:gd name="T26" fmla="*/ 41 w 62"/>
                  <a:gd name="T27" fmla="*/ 48 h 59"/>
                  <a:gd name="T28" fmla="*/ 39 w 62"/>
                  <a:gd name="T29" fmla="*/ 45 h 59"/>
                  <a:gd name="T30" fmla="*/ 40 w 62"/>
                  <a:gd name="T31" fmla="*/ 43 h 59"/>
                  <a:gd name="T32" fmla="*/ 43 w 62"/>
                  <a:gd name="T33" fmla="*/ 47 h 59"/>
                  <a:gd name="T34" fmla="*/ 54 w 62"/>
                  <a:gd name="T35" fmla="*/ 16 h 59"/>
                  <a:gd name="T36" fmla="*/ 47 w 62"/>
                  <a:gd name="T37" fmla="*/ 20 h 59"/>
                  <a:gd name="T38" fmla="*/ 53 w 62"/>
                  <a:gd name="T39" fmla="*/ 14 h 59"/>
                  <a:gd name="T40" fmla="*/ 19 w 62"/>
                  <a:gd name="T41" fmla="*/ 1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62" h="59">
                    <a:moveTo>
                      <a:pt x="44" y="50"/>
                    </a:moveTo>
                    <a:cubicBezTo>
                      <a:pt x="43" y="51"/>
                      <a:pt x="43" y="50"/>
                      <a:pt x="42" y="50"/>
                    </a:cubicBezTo>
                    <a:cubicBezTo>
                      <a:pt x="27" y="59"/>
                      <a:pt x="13" y="50"/>
                      <a:pt x="3" y="38"/>
                    </a:cubicBezTo>
                    <a:cubicBezTo>
                      <a:pt x="3" y="37"/>
                      <a:pt x="4" y="37"/>
                      <a:pt x="4" y="36"/>
                    </a:cubicBezTo>
                    <a:cubicBezTo>
                      <a:pt x="0" y="28"/>
                      <a:pt x="2" y="21"/>
                      <a:pt x="6" y="15"/>
                    </a:cubicBezTo>
                    <a:cubicBezTo>
                      <a:pt x="7" y="15"/>
                      <a:pt x="8" y="14"/>
                      <a:pt x="9" y="15"/>
                    </a:cubicBezTo>
                    <a:cubicBezTo>
                      <a:pt x="23" y="1"/>
                      <a:pt x="46" y="0"/>
                      <a:pt x="55" y="13"/>
                    </a:cubicBezTo>
                    <a:cubicBezTo>
                      <a:pt x="62" y="23"/>
                      <a:pt x="57" y="36"/>
                      <a:pt x="52" y="42"/>
                    </a:cubicBezTo>
                    <a:cubicBezTo>
                      <a:pt x="50" y="45"/>
                      <a:pt x="45" y="47"/>
                      <a:pt x="44" y="50"/>
                    </a:cubicBezTo>
                    <a:close/>
                    <a:moveTo>
                      <a:pt x="19" y="10"/>
                    </a:moveTo>
                    <a:cubicBezTo>
                      <a:pt x="9" y="15"/>
                      <a:pt x="3" y="23"/>
                      <a:pt x="6" y="35"/>
                    </a:cubicBezTo>
                    <a:cubicBezTo>
                      <a:pt x="8" y="35"/>
                      <a:pt x="10" y="31"/>
                      <a:pt x="12" y="32"/>
                    </a:cubicBezTo>
                    <a:cubicBezTo>
                      <a:pt x="11" y="34"/>
                      <a:pt x="9" y="35"/>
                      <a:pt x="7" y="37"/>
                    </a:cubicBezTo>
                    <a:cubicBezTo>
                      <a:pt x="15" y="50"/>
                      <a:pt x="28" y="55"/>
                      <a:pt x="41" y="48"/>
                    </a:cubicBezTo>
                    <a:cubicBezTo>
                      <a:pt x="41" y="46"/>
                      <a:pt x="39" y="46"/>
                      <a:pt x="39" y="45"/>
                    </a:cubicBezTo>
                    <a:cubicBezTo>
                      <a:pt x="39" y="44"/>
                      <a:pt x="39" y="44"/>
                      <a:pt x="40" y="43"/>
                    </a:cubicBezTo>
                    <a:cubicBezTo>
                      <a:pt x="42" y="43"/>
                      <a:pt x="42" y="46"/>
                      <a:pt x="43" y="47"/>
                    </a:cubicBezTo>
                    <a:cubicBezTo>
                      <a:pt x="54" y="39"/>
                      <a:pt x="60" y="30"/>
                      <a:pt x="54" y="16"/>
                    </a:cubicBezTo>
                    <a:cubicBezTo>
                      <a:pt x="52" y="17"/>
                      <a:pt x="50" y="22"/>
                      <a:pt x="47" y="20"/>
                    </a:cubicBezTo>
                    <a:cubicBezTo>
                      <a:pt x="47" y="16"/>
                      <a:pt x="51" y="17"/>
                      <a:pt x="53" y="14"/>
                    </a:cubicBezTo>
                    <a:cubicBezTo>
                      <a:pt x="46" y="5"/>
                      <a:pt x="31" y="3"/>
                      <a:pt x="19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7" name="Freeform 18"/>
              <p:cNvSpPr/>
              <p:nvPr/>
            </p:nvSpPr>
            <p:spPr bwMode="auto">
              <a:xfrm>
                <a:off x="6532563" y="4579938"/>
                <a:ext cx="57150" cy="150813"/>
              </a:xfrm>
              <a:custGeom>
                <a:avLst/>
                <a:gdLst>
                  <a:gd name="T0" fmla="*/ 1 w 15"/>
                  <a:gd name="T1" fmla="*/ 0 h 40"/>
                  <a:gd name="T2" fmla="*/ 13 w 15"/>
                  <a:gd name="T3" fmla="*/ 19 h 40"/>
                  <a:gd name="T4" fmla="*/ 7 w 15"/>
                  <a:gd name="T5" fmla="*/ 39 h 40"/>
                  <a:gd name="T6" fmla="*/ 4 w 15"/>
                  <a:gd name="T7" fmla="*/ 39 h 40"/>
                  <a:gd name="T8" fmla="*/ 10 w 15"/>
                  <a:gd name="T9" fmla="*/ 23 h 40"/>
                  <a:gd name="T10" fmla="*/ 10 w 15"/>
                  <a:gd name="T11" fmla="*/ 24 h 40"/>
                  <a:gd name="T12" fmla="*/ 11 w 15"/>
                  <a:gd name="T13" fmla="*/ 22 h 40"/>
                  <a:gd name="T14" fmla="*/ 0 w 15"/>
                  <a:gd name="T15" fmla="*/ 1 h 40"/>
                  <a:gd name="T16" fmla="*/ 1 w 15"/>
                  <a:gd name="T17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40">
                    <a:moveTo>
                      <a:pt x="1" y="0"/>
                    </a:moveTo>
                    <a:cubicBezTo>
                      <a:pt x="8" y="2"/>
                      <a:pt x="7" y="14"/>
                      <a:pt x="13" y="19"/>
                    </a:cubicBezTo>
                    <a:cubicBezTo>
                      <a:pt x="15" y="26"/>
                      <a:pt x="8" y="32"/>
                      <a:pt x="7" y="39"/>
                    </a:cubicBezTo>
                    <a:cubicBezTo>
                      <a:pt x="6" y="40"/>
                      <a:pt x="5" y="39"/>
                      <a:pt x="4" y="39"/>
                    </a:cubicBezTo>
                    <a:cubicBezTo>
                      <a:pt x="4" y="33"/>
                      <a:pt x="6" y="27"/>
                      <a:pt x="10" y="23"/>
                    </a:cubicBezTo>
                    <a:cubicBezTo>
                      <a:pt x="10" y="23"/>
                      <a:pt x="10" y="23"/>
                      <a:pt x="10" y="24"/>
                    </a:cubicBezTo>
                    <a:cubicBezTo>
                      <a:pt x="10" y="23"/>
                      <a:pt x="10" y="23"/>
                      <a:pt x="11" y="22"/>
                    </a:cubicBezTo>
                    <a:cubicBezTo>
                      <a:pt x="7" y="15"/>
                      <a:pt x="4" y="8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8" name="Freeform 19"/>
              <p:cNvSpPr>
                <a:spLocks noEditPoints="1"/>
              </p:cNvSpPr>
              <p:nvPr/>
            </p:nvSpPr>
            <p:spPr bwMode="auto">
              <a:xfrm>
                <a:off x="6384925" y="4411663"/>
                <a:ext cx="349250" cy="436563"/>
              </a:xfrm>
              <a:custGeom>
                <a:avLst/>
                <a:gdLst>
                  <a:gd name="T0" fmla="*/ 68 w 92"/>
                  <a:gd name="T1" fmla="*/ 14 h 116"/>
                  <a:gd name="T2" fmla="*/ 72 w 92"/>
                  <a:gd name="T3" fmla="*/ 34 h 116"/>
                  <a:gd name="T4" fmla="*/ 85 w 92"/>
                  <a:gd name="T5" fmla="*/ 61 h 116"/>
                  <a:gd name="T6" fmla="*/ 92 w 92"/>
                  <a:gd name="T7" fmla="*/ 90 h 116"/>
                  <a:gd name="T8" fmla="*/ 72 w 92"/>
                  <a:gd name="T9" fmla="*/ 90 h 116"/>
                  <a:gd name="T10" fmla="*/ 42 w 92"/>
                  <a:gd name="T11" fmla="*/ 115 h 116"/>
                  <a:gd name="T12" fmla="*/ 38 w 92"/>
                  <a:gd name="T13" fmla="*/ 98 h 116"/>
                  <a:gd name="T14" fmla="*/ 14 w 92"/>
                  <a:gd name="T15" fmla="*/ 51 h 116"/>
                  <a:gd name="T16" fmla="*/ 2 w 92"/>
                  <a:gd name="T17" fmla="*/ 53 h 116"/>
                  <a:gd name="T18" fmla="*/ 6 w 92"/>
                  <a:gd name="T19" fmla="*/ 34 h 116"/>
                  <a:gd name="T20" fmla="*/ 58 w 92"/>
                  <a:gd name="T21" fmla="*/ 11 h 116"/>
                  <a:gd name="T22" fmla="*/ 38 w 92"/>
                  <a:gd name="T23" fmla="*/ 9 h 116"/>
                  <a:gd name="T24" fmla="*/ 35 w 92"/>
                  <a:gd name="T25" fmla="*/ 9 h 116"/>
                  <a:gd name="T26" fmla="*/ 11 w 92"/>
                  <a:gd name="T27" fmla="*/ 31 h 116"/>
                  <a:gd name="T28" fmla="*/ 24 w 92"/>
                  <a:gd name="T29" fmla="*/ 34 h 116"/>
                  <a:gd name="T30" fmla="*/ 53 w 92"/>
                  <a:gd name="T31" fmla="*/ 31 h 116"/>
                  <a:gd name="T32" fmla="*/ 54 w 92"/>
                  <a:gd name="T33" fmla="*/ 14 h 116"/>
                  <a:gd name="T34" fmla="*/ 7 w 92"/>
                  <a:gd name="T35" fmla="*/ 44 h 116"/>
                  <a:gd name="T36" fmla="*/ 10 w 92"/>
                  <a:gd name="T37" fmla="*/ 42 h 116"/>
                  <a:gd name="T38" fmla="*/ 10 w 92"/>
                  <a:gd name="T39" fmla="*/ 45 h 116"/>
                  <a:gd name="T40" fmla="*/ 10 w 92"/>
                  <a:gd name="T41" fmla="*/ 51 h 116"/>
                  <a:gd name="T42" fmla="*/ 7 w 92"/>
                  <a:gd name="T43" fmla="*/ 44 h 116"/>
                  <a:gd name="T44" fmla="*/ 51 w 92"/>
                  <a:gd name="T45" fmla="*/ 26 h 116"/>
                  <a:gd name="T46" fmla="*/ 64 w 92"/>
                  <a:gd name="T47" fmla="*/ 24 h 116"/>
                  <a:gd name="T48" fmla="*/ 63 w 92"/>
                  <a:gd name="T49" fmla="*/ 22 h 116"/>
                  <a:gd name="T50" fmla="*/ 4 w 92"/>
                  <a:gd name="T51" fmla="*/ 43 h 116"/>
                  <a:gd name="T52" fmla="*/ 4 w 92"/>
                  <a:gd name="T53" fmla="*/ 43 h 116"/>
                  <a:gd name="T54" fmla="*/ 4 w 92"/>
                  <a:gd name="T55" fmla="*/ 45 h 116"/>
                  <a:gd name="T56" fmla="*/ 4 w 92"/>
                  <a:gd name="T57" fmla="*/ 50 h 116"/>
                  <a:gd name="T58" fmla="*/ 70 w 92"/>
                  <a:gd name="T59" fmla="*/ 18 h 116"/>
                  <a:gd name="T60" fmla="*/ 8 w 92"/>
                  <a:gd name="T61" fmla="*/ 51 h 116"/>
                  <a:gd name="T62" fmla="*/ 8 w 92"/>
                  <a:gd name="T63" fmla="*/ 51 h 116"/>
                  <a:gd name="T64" fmla="*/ 72 w 92"/>
                  <a:gd name="T65" fmla="*/ 25 h 116"/>
                  <a:gd name="T66" fmla="*/ 70 w 92"/>
                  <a:gd name="T67" fmla="*/ 22 h 116"/>
                  <a:gd name="T68" fmla="*/ 68 w 92"/>
                  <a:gd name="T69" fmla="*/ 22 h 116"/>
                  <a:gd name="T70" fmla="*/ 75 w 92"/>
                  <a:gd name="T71" fmla="*/ 46 h 116"/>
                  <a:gd name="T72" fmla="*/ 47 w 92"/>
                  <a:gd name="T73" fmla="*/ 36 h 116"/>
                  <a:gd name="T74" fmla="*/ 16 w 92"/>
                  <a:gd name="T75" fmla="*/ 57 h 116"/>
                  <a:gd name="T76" fmla="*/ 15 w 92"/>
                  <a:gd name="T77" fmla="*/ 65 h 116"/>
                  <a:gd name="T78" fmla="*/ 21 w 92"/>
                  <a:gd name="T79" fmla="*/ 84 h 116"/>
                  <a:gd name="T80" fmla="*/ 67 w 92"/>
                  <a:gd name="T81" fmla="*/ 88 h 116"/>
                  <a:gd name="T82" fmla="*/ 77 w 92"/>
                  <a:gd name="T83" fmla="*/ 46 h 116"/>
                  <a:gd name="T84" fmla="*/ 70 w 92"/>
                  <a:gd name="T85" fmla="*/ 28 h 116"/>
                  <a:gd name="T86" fmla="*/ 70 w 92"/>
                  <a:gd name="T87" fmla="*/ 28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92" h="116">
                    <a:moveTo>
                      <a:pt x="59" y="13"/>
                    </a:moveTo>
                    <a:cubicBezTo>
                      <a:pt x="62" y="13"/>
                      <a:pt x="64" y="14"/>
                      <a:pt x="68" y="14"/>
                    </a:cubicBezTo>
                    <a:cubicBezTo>
                      <a:pt x="74" y="16"/>
                      <a:pt x="81" y="28"/>
                      <a:pt x="74" y="33"/>
                    </a:cubicBezTo>
                    <a:cubicBezTo>
                      <a:pt x="73" y="34"/>
                      <a:pt x="72" y="33"/>
                      <a:pt x="72" y="34"/>
                    </a:cubicBezTo>
                    <a:cubicBezTo>
                      <a:pt x="73" y="39"/>
                      <a:pt x="78" y="41"/>
                      <a:pt x="81" y="46"/>
                    </a:cubicBezTo>
                    <a:cubicBezTo>
                      <a:pt x="83" y="51"/>
                      <a:pt x="83" y="57"/>
                      <a:pt x="85" y="61"/>
                    </a:cubicBezTo>
                    <a:cubicBezTo>
                      <a:pt x="85" y="68"/>
                      <a:pt x="82" y="74"/>
                      <a:pt x="80" y="80"/>
                    </a:cubicBezTo>
                    <a:cubicBezTo>
                      <a:pt x="84" y="82"/>
                      <a:pt x="91" y="83"/>
                      <a:pt x="92" y="90"/>
                    </a:cubicBezTo>
                    <a:cubicBezTo>
                      <a:pt x="84" y="94"/>
                      <a:pt x="81" y="87"/>
                      <a:pt x="76" y="85"/>
                    </a:cubicBezTo>
                    <a:cubicBezTo>
                      <a:pt x="74" y="87"/>
                      <a:pt x="70" y="88"/>
                      <a:pt x="72" y="90"/>
                    </a:cubicBezTo>
                    <a:cubicBezTo>
                      <a:pt x="62" y="95"/>
                      <a:pt x="53" y="100"/>
                      <a:pt x="44" y="99"/>
                    </a:cubicBezTo>
                    <a:cubicBezTo>
                      <a:pt x="42" y="104"/>
                      <a:pt x="46" y="111"/>
                      <a:pt x="42" y="115"/>
                    </a:cubicBezTo>
                    <a:cubicBezTo>
                      <a:pt x="40" y="114"/>
                      <a:pt x="38" y="116"/>
                      <a:pt x="37" y="115"/>
                    </a:cubicBezTo>
                    <a:cubicBezTo>
                      <a:pt x="36" y="109"/>
                      <a:pt x="39" y="104"/>
                      <a:pt x="38" y="98"/>
                    </a:cubicBezTo>
                    <a:cubicBezTo>
                      <a:pt x="30" y="94"/>
                      <a:pt x="18" y="91"/>
                      <a:pt x="13" y="81"/>
                    </a:cubicBezTo>
                    <a:cubicBezTo>
                      <a:pt x="8" y="71"/>
                      <a:pt x="11" y="60"/>
                      <a:pt x="14" y="51"/>
                    </a:cubicBezTo>
                    <a:cubicBezTo>
                      <a:pt x="12" y="52"/>
                      <a:pt x="10" y="59"/>
                      <a:pt x="8" y="60"/>
                    </a:cubicBezTo>
                    <a:cubicBezTo>
                      <a:pt x="7" y="60"/>
                      <a:pt x="3" y="55"/>
                      <a:pt x="2" y="53"/>
                    </a:cubicBezTo>
                    <a:cubicBezTo>
                      <a:pt x="0" y="47"/>
                      <a:pt x="0" y="43"/>
                      <a:pt x="2" y="38"/>
                    </a:cubicBezTo>
                    <a:cubicBezTo>
                      <a:pt x="3" y="37"/>
                      <a:pt x="5" y="36"/>
                      <a:pt x="6" y="34"/>
                    </a:cubicBezTo>
                    <a:cubicBezTo>
                      <a:pt x="3" y="21"/>
                      <a:pt x="13" y="13"/>
                      <a:pt x="26" y="7"/>
                    </a:cubicBezTo>
                    <a:cubicBezTo>
                      <a:pt x="40" y="0"/>
                      <a:pt x="49" y="4"/>
                      <a:pt x="58" y="11"/>
                    </a:cubicBezTo>
                    <a:cubicBezTo>
                      <a:pt x="58" y="12"/>
                      <a:pt x="58" y="12"/>
                      <a:pt x="59" y="13"/>
                    </a:cubicBezTo>
                    <a:close/>
                    <a:moveTo>
                      <a:pt x="38" y="9"/>
                    </a:moveTo>
                    <a:cubicBezTo>
                      <a:pt x="38" y="9"/>
                      <a:pt x="37" y="9"/>
                      <a:pt x="36" y="10"/>
                    </a:cubicBezTo>
                    <a:cubicBezTo>
                      <a:pt x="36" y="10"/>
                      <a:pt x="35" y="9"/>
                      <a:pt x="35" y="9"/>
                    </a:cubicBezTo>
                    <a:cubicBezTo>
                      <a:pt x="32" y="10"/>
                      <a:pt x="30" y="11"/>
                      <a:pt x="28" y="12"/>
                    </a:cubicBezTo>
                    <a:cubicBezTo>
                      <a:pt x="19" y="17"/>
                      <a:pt x="9" y="22"/>
                      <a:pt x="11" y="31"/>
                    </a:cubicBezTo>
                    <a:cubicBezTo>
                      <a:pt x="17" y="30"/>
                      <a:pt x="22" y="30"/>
                      <a:pt x="25" y="34"/>
                    </a:cubicBezTo>
                    <a:cubicBezTo>
                      <a:pt x="24" y="34"/>
                      <a:pt x="24" y="34"/>
                      <a:pt x="24" y="34"/>
                    </a:cubicBezTo>
                    <a:cubicBezTo>
                      <a:pt x="25" y="37"/>
                      <a:pt x="22" y="40"/>
                      <a:pt x="21" y="42"/>
                    </a:cubicBezTo>
                    <a:cubicBezTo>
                      <a:pt x="28" y="33"/>
                      <a:pt x="42" y="32"/>
                      <a:pt x="53" y="31"/>
                    </a:cubicBezTo>
                    <a:cubicBezTo>
                      <a:pt x="51" y="28"/>
                      <a:pt x="49" y="30"/>
                      <a:pt x="47" y="28"/>
                    </a:cubicBezTo>
                    <a:cubicBezTo>
                      <a:pt x="50" y="25"/>
                      <a:pt x="48" y="18"/>
                      <a:pt x="54" y="14"/>
                    </a:cubicBezTo>
                    <a:cubicBezTo>
                      <a:pt x="48" y="12"/>
                      <a:pt x="44" y="9"/>
                      <a:pt x="38" y="9"/>
                    </a:cubicBezTo>
                    <a:close/>
                    <a:moveTo>
                      <a:pt x="7" y="44"/>
                    </a:moveTo>
                    <a:cubicBezTo>
                      <a:pt x="7" y="43"/>
                      <a:pt x="7" y="42"/>
                      <a:pt x="8" y="41"/>
                    </a:cubicBezTo>
                    <a:cubicBezTo>
                      <a:pt x="9" y="41"/>
                      <a:pt x="9" y="41"/>
                      <a:pt x="10" y="42"/>
                    </a:cubicBezTo>
                    <a:cubicBezTo>
                      <a:pt x="9" y="43"/>
                      <a:pt x="9" y="43"/>
                      <a:pt x="9" y="44"/>
                    </a:cubicBezTo>
                    <a:cubicBezTo>
                      <a:pt x="9" y="44"/>
                      <a:pt x="9" y="45"/>
                      <a:pt x="10" y="45"/>
                    </a:cubicBezTo>
                    <a:cubicBezTo>
                      <a:pt x="10" y="44"/>
                      <a:pt x="10" y="42"/>
                      <a:pt x="12" y="42"/>
                    </a:cubicBezTo>
                    <a:cubicBezTo>
                      <a:pt x="11" y="45"/>
                      <a:pt x="11" y="48"/>
                      <a:pt x="10" y="51"/>
                    </a:cubicBezTo>
                    <a:cubicBezTo>
                      <a:pt x="14" y="46"/>
                      <a:pt x="18" y="42"/>
                      <a:pt x="21" y="36"/>
                    </a:cubicBezTo>
                    <a:cubicBezTo>
                      <a:pt x="15" y="32"/>
                      <a:pt x="4" y="36"/>
                      <a:pt x="7" y="44"/>
                    </a:cubicBezTo>
                    <a:close/>
                    <a:moveTo>
                      <a:pt x="63" y="16"/>
                    </a:moveTo>
                    <a:cubicBezTo>
                      <a:pt x="57" y="13"/>
                      <a:pt x="50" y="21"/>
                      <a:pt x="51" y="26"/>
                    </a:cubicBezTo>
                    <a:cubicBezTo>
                      <a:pt x="58" y="27"/>
                      <a:pt x="64" y="30"/>
                      <a:pt x="71" y="32"/>
                    </a:cubicBezTo>
                    <a:cubicBezTo>
                      <a:pt x="69" y="28"/>
                      <a:pt x="66" y="28"/>
                      <a:pt x="64" y="24"/>
                    </a:cubicBezTo>
                    <a:cubicBezTo>
                      <a:pt x="64" y="23"/>
                      <a:pt x="67" y="21"/>
                      <a:pt x="65" y="20"/>
                    </a:cubicBezTo>
                    <a:cubicBezTo>
                      <a:pt x="64" y="20"/>
                      <a:pt x="65" y="23"/>
                      <a:pt x="63" y="22"/>
                    </a:cubicBezTo>
                    <a:cubicBezTo>
                      <a:pt x="63" y="20"/>
                      <a:pt x="65" y="17"/>
                      <a:pt x="63" y="16"/>
                    </a:cubicBezTo>
                    <a:close/>
                    <a:moveTo>
                      <a:pt x="4" y="43"/>
                    </a:moveTo>
                    <a:cubicBezTo>
                      <a:pt x="5" y="42"/>
                      <a:pt x="5" y="41"/>
                      <a:pt x="5" y="40"/>
                    </a:cubicBezTo>
                    <a:cubicBezTo>
                      <a:pt x="5" y="41"/>
                      <a:pt x="4" y="42"/>
                      <a:pt x="4" y="43"/>
                    </a:cubicBezTo>
                    <a:close/>
                    <a:moveTo>
                      <a:pt x="4" y="50"/>
                    </a:moveTo>
                    <a:cubicBezTo>
                      <a:pt x="4" y="48"/>
                      <a:pt x="5" y="47"/>
                      <a:pt x="4" y="45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7"/>
                      <a:pt x="3" y="48"/>
                      <a:pt x="4" y="50"/>
                    </a:cubicBezTo>
                    <a:close/>
                    <a:moveTo>
                      <a:pt x="69" y="20"/>
                    </a:moveTo>
                    <a:cubicBezTo>
                      <a:pt x="69" y="20"/>
                      <a:pt x="70" y="19"/>
                      <a:pt x="70" y="18"/>
                    </a:cubicBezTo>
                    <a:cubicBezTo>
                      <a:pt x="69" y="18"/>
                      <a:pt x="68" y="19"/>
                      <a:pt x="69" y="20"/>
                    </a:cubicBezTo>
                    <a:close/>
                    <a:moveTo>
                      <a:pt x="8" y="51"/>
                    </a:moveTo>
                    <a:cubicBezTo>
                      <a:pt x="9" y="50"/>
                      <a:pt x="9" y="48"/>
                      <a:pt x="9" y="46"/>
                    </a:cubicBezTo>
                    <a:cubicBezTo>
                      <a:pt x="7" y="46"/>
                      <a:pt x="6" y="50"/>
                      <a:pt x="8" y="51"/>
                    </a:cubicBezTo>
                    <a:close/>
                    <a:moveTo>
                      <a:pt x="70" y="22"/>
                    </a:moveTo>
                    <a:cubicBezTo>
                      <a:pt x="71" y="23"/>
                      <a:pt x="71" y="24"/>
                      <a:pt x="72" y="25"/>
                    </a:cubicBezTo>
                    <a:cubicBezTo>
                      <a:pt x="72" y="24"/>
                      <a:pt x="72" y="21"/>
                      <a:pt x="71" y="20"/>
                    </a:cubicBezTo>
                    <a:cubicBezTo>
                      <a:pt x="71" y="21"/>
                      <a:pt x="70" y="21"/>
                      <a:pt x="70" y="22"/>
                    </a:cubicBezTo>
                    <a:close/>
                    <a:moveTo>
                      <a:pt x="67" y="25"/>
                    </a:moveTo>
                    <a:cubicBezTo>
                      <a:pt x="68" y="24"/>
                      <a:pt x="68" y="23"/>
                      <a:pt x="68" y="22"/>
                    </a:cubicBezTo>
                    <a:cubicBezTo>
                      <a:pt x="66" y="23"/>
                      <a:pt x="66" y="24"/>
                      <a:pt x="67" y="25"/>
                    </a:cubicBezTo>
                    <a:close/>
                    <a:moveTo>
                      <a:pt x="75" y="46"/>
                    </a:moveTo>
                    <a:cubicBezTo>
                      <a:pt x="70" y="34"/>
                      <a:pt x="58" y="35"/>
                      <a:pt x="48" y="34"/>
                    </a:cubicBezTo>
                    <a:cubicBezTo>
                      <a:pt x="47" y="35"/>
                      <a:pt x="48" y="35"/>
                      <a:pt x="47" y="36"/>
                    </a:cubicBezTo>
                    <a:cubicBezTo>
                      <a:pt x="42" y="38"/>
                      <a:pt x="37" y="38"/>
                      <a:pt x="32" y="39"/>
                    </a:cubicBezTo>
                    <a:cubicBezTo>
                      <a:pt x="24" y="40"/>
                      <a:pt x="17" y="51"/>
                      <a:pt x="16" y="57"/>
                    </a:cubicBezTo>
                    <a:cubicBezTo>
                      <a:pt x="16" y="58"/>
                      <a:pt x="15" y="58"/>
                      <a:pt x="15" y="59"/>
                    </a:cubicBezTo>
                    <a:cubicBezTo>
                      <a:pt x="15" y="60"/>
                      <a:pt x="16" y="63"/>
                      <a:pt x="15" y="65"/>
                    </a:cubicBezTo>
                    <a:cubicBezTo>
                      <a:pt x="15" y="65"/>
                      <a:pt x="14" y="64"/>
                      <a:pt x="14" y="65"/>
                    </a:cubicBezTo>
                    <a:cubicBezTo>
                      <a:pt x="14" y="72"/>
                      <a:pt x="18" y="80"/>
                      <a:pt x="21" y="84"/>
                    </a:cubicBezTo>
                    <a:cubicBezTo>
                      <a:pt x="22" y="84"/>
                      <a:pt x="22" y="83"/>
                      <a:pt x="23" y="82"/>
                    </a:cubicBezTo>
                    <a:cubicBezTo>
                      <a:pt x="33" y="95"/>
                      <a:pt x="48" y="96"/>
                      <a:pt x="67" y="88"/>
                    </a:cubicBezTo>
                    <a:cubicBezTo>
                      <a:pt x="70" y="84"/>
                      <a:pt x="75" y="81"/>
                      <a:pt x="78" y="76"/>
                    </a:cubicBezTo>
                    <a:cubicBezTo>
                      <a:pt x="82" y="68"/>
                      <a:pt x="82" y="54"/>
                      <a:pt x="77" y="46"/>
                    </a:cubicBezTo>
                    <a:cubicBezTo>
                      <a:pt x="76" y="46"/>
                      <a:pt x="75" y="47"/>
                      <a:pt x="75" y="46"/>
                    </a:cubicBezTo>
                    <a:close/>
                    <a:moveTo>
                      <a:pt x="70" y="28"/>
                    </a:moveTo>
                    <a:cubicBezTo>
                      <a:pt x="72" y="27"/>
                      <a:pt x="71" y="25"/>
                      <a:pt x="69" y="25"/>
                    </a:cubicBezTo>
                    <a:cubicBezTo>
                      <a:pt x="69" y="26"/>
                      <a:pt x="69" y="27"/>
                      <a:pt x="70" y="2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sp>
        <p:nvSpPr>
          <p:cNvPr id="45" name="Freeform 34"/>
          <p:cNvSpPr>
            <a:spLocks noEditPoints="1"/>
          </p:cNvSpPr>
          <p:nvPr/>
        </p:nvSpPr>
        <p:spPr bwMode="auto">
          <a:xfrm rot="8869549">
            <a:off x="9776688" y="1188000"/>
            <a:ext cx="1023935" cy="663894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68" tIns="34285" rIns="68568" bIns="34285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0" t="24130" r="4177" b="51566"/>
          <a:stretch>
            <a:fillRect/>
          </a:stretch>
        </p:blipFill>
        <p:spPr>
          <a:xfrm>
            <a:off x="-35938" y="47500"/>
            <a:ext cx="2892977" cy="1068779"/>
          </a:xfrm>
          <a:prstGeom prst="rect">
            <a:avLst/>
          </a:prstGeom>
        </p:spPr>
      </p:pic>
      <p:sp>
        <p:nvSpPr>
          <p:cNvPr id="25" name="文本框 8"/>
          <p:cNvSpPr txBox="1"/>
          <p:nvPr/>
        </p:nvSpPr>
        <p:spPr>
          <a:xfrm>
            <a:off x="282287" y="381581"/>
            <a:ext cx="2513852" cy="584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Summary</a:t>
            </a:r>
            <a:endParaRPr lang="zh-CN" altLang="en-US" sz="3200" b="1" dirty="0"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sp>
        <p:nvSpPr>
          <p:cNvPr id="2" name="Rectangle 1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702172" y="1982962"/>
            <a:ext cx="9322050" cy="267652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>
              <a:lnSpc>
                <a:spcPct val="150000"/>
              </a:lnSpc>
              <a:tabLst>
                <a:tab pos="4029075" algn="l"/>
              </a:tabLst>
            </a:pPr>
            <a:r>
              <a:rPr lang="en-US" altLang="zh-CN" sz="2800" dirty="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1.</a:t>
            </a:r>
            <a:r>
              <a:rPr lang="zh-CN" altLang="en-US" sz="2800" dirty="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能够正确听、说、认、读单词：</a:t>
            </a:r>
            <a:r>
              <a:rPr lang="en-US" altLang="zh-CN" sz="2800" dirty="0">
                <a:solidFill>
                  <a:schemeClr val="tx1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play games, forget, study hard, RSVP,by, send, maths test</a:t>
            </a:r>
            <a:r>
              <a:rPr lang="zh-CN" altLang="en-US" sz="2800" dirty="0">
                <a:solidFill>
                  <a:schemeClr val="tx1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等。</a:t>
            </a:r>
            <a:endParaRPr lang="en-US" altLang="zh-CN" sz="2800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 dirty="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2.</a:t>
            </a:r>
            <a:r>
              <a:rPr lang="zh-CN" altLang="en-US" sz="2800" dirty="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能用</a:t>
            </a:r>
            <a:r>
              <a:rPr lang="en-US" altLang="zh-CN" sz="2800" dirty="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We will…</a:t>
            </a:r>
            <a:r>
              <a:rPr lang="zh-CN" altLang="en-US" sz="2800" dirty="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句型简单介绍自己将要做某事。</a:t>
            </a:r>
            <a:endParaRPr lang="en-US" altLang="zh-CN" sz="28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800" dirty="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3.</a:t>
            </a:r>
            <a:r>
              <a:rPr lang="zh-CN" altLang="en-US" sz="2800" dirty="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能够掌握</a:t>
            </a:r>
            <a:r>
              <a:rPr lang="en-US" altLang="zh-CN" sz="2800" dirty="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in, at, on</a:t>
            </a:r>
            <a:r>
              <a:rPr lang="zh-CN" altLang="en-US" sz="2800" dirty="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等介词的用法。</a:t>
            </a:r>
            <a:endParaRPr lang="en-US" altLang="zh-CN" sz="2800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"/>
          <p:cNvGrpSpPr/>
          <p:nvPr/>
        </p:nvGrpSpPr>
        <p:grpSpPr>
          <a:xfrm>
            <a:off x="1273359" y="1144545"/>
            <a:ext cx="9392361" cy="4430442"/>
            <a:chOff x="2208149" y="1416522"/>
            <a:chExt cx="6910388" cy="3633788"/>
          </a:xfrm>
        </p:grpSpPr>
        <p:sp>
          <p:nvSpPr>
            <p:cNvPr id="5" name="椭圆 31"/>
            <p:cNvSpPr/>
            <p:nvPr/>
          </p:nvSpPr>
          <p:spPr>
            <a:xfrm rot="5400000">
              <a:off x="3952811" y="-115415"/>
              <a:ext cx="3421063" cy="6910388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  <a:gd name="connsiteX0-601" fmla="*/ 51067 w 648099"/>
                <a:gd name="connsiteY0-602" fmla="*/ 18182 h 565791"/>
                <a:gd name="connsiteX1-603" fmla="*/ 617005 w 648099"/>
                <a:gd name="connsiteY1-604" fmla="*/ 31700 h 565791"/>
                <a:gd name="connsiteX2-605" fmla="*/ 621713 w 648099"/>
                <a:gd name="connsiteY2-606" fmla="*/ 535349 h 565791"/>
                <a:gd name="connsiteX3-607" fmla="*/ 12537 w 648099"/>
                <a:gd name="connsiteY3-608" fmla="*/ 497972 h 565791"/>
                <a:gd name="connsiteX4-609" fmla="*/ 4334 w 648099"/>
                <a:gd name="connsiteY4-610" fmla="*/ 81348 h 565791"/>
                <a:gd name="connsiteX5-611" fmla="*/ 51067 w 648099"/>
                <a:gd name="connsiteY5-612" fmla="*/ 18182 h 565791"/>
                <a:gd name="connsiteX0-613" fmla="*/ 95107 w 692139"/>
                <a:gd name="connsiteY0-614" fmla="*/ 44563 h 592172"/>
                <a:gd name="connsiteX1-615" fmla="*/ 661045 w 692139"/>
                <a:gd name="connsiteY1-616" fmla="*/ 58081 h 592172"/>
                <a:gd name="connsiteX2-617" fmla="*/ 665753 w 692139"/>
                <a:gd name="connsiteY2-618" fmla="*/ 561730 h 592172"/>
                <a:gd name="connsiteX3-619" fmla="*/ 56577 w 692139"/>
                <a:gd name="connsiteY3-620" fmla="*/ 524353 h 592172"/>
                <a:gd name="connsiteX4-621" fmla="*/ 95107 w 692139"/>
                <a:gd name="connsiteY4-622" fmla="*/ 44563 h 592172"/>
                <a:gd name="connsiteX0-623" fmla="*/ 84274 w 726505"/>
                <a:gd name="connsiteY0-624" fmla="*/ 51300 h 608352"/>
                <a:gd name="connsiteX1-625" fmla="*/ 668271 w 726505"/>
                <a:gd name="connsiteY1-626" fmla="*/ 74261 h 608352"/>
                <a:gd name="connsiteX2-627" fmla="*/ 672979 w 726505"/>
                <a:gd name="connsiteY2-628" fmla="*/ 577910 h 608352"/>
                <a:gd name="connsiteX3-629" fmla="*/ 63803 w 726505"/>
                <a:gd name="connsiteY3-630" fmla="*/ 540533 h 608352"/>
                <a:gd name="connsiteX4-631" fmla="*/ 84274 w 726505"/>
                <a:gd name="connsiteY4-632" fmla="*/ 51300 h 608352"/>
                <a:gd name="connsiteX0-633" fmla="*/ 84274 w 726505"/>
                <a:gd name="connsiteY0-634" fmla="*/ 51300 h 608352"/>
                <a:gd name="connsiteX1-635" fmla="*/ 668271 w 726505"/>
                <a:gd name="connsiteY1-636" fmla="*/ 74261 h 608352"/>
                <a:gd name="connsiteX2-637" fmla="*/ 672979 w 726505"/>
                <a:gd name="connsiteY2-638" fmla="*/ 577910 h 608352"/>
                <a:gd name="connsiteX3-639" fmla="*/ 63803 w 726505"/>
                <a:gd name="connsiteY3-640" fmla="*/ 540533 h 608352"/>
                <a:gd name="connsiteX4-641" fmla="*/ 84274 w 726505"/>
                <a:gd name="connsiteY4-642" fmla="*/ 51300 h 608352"/>
                <a:gd name="connsiteX0-643" fmla="*/ 84274 w 726505"/>
                <a:gd name="connsiteY0-644" fmla="*/ 25592 h 582644"/>
                <a:gd name="connsiteX1-645" fmla="*/ 668271 w 726505"/>
                <a:gd name="connsiteY1-646" fmla="*/ 48553 h 582644"/>
                <a:gd name="connsiteX2-647" fmla="*/ 672979 w 726505"/>
                <a:gd name="connsiteY2-648" fmla="*/ 552202 h 582644"/>
                <a:gd name="connsiteX3-649" fmla="*/ 63803 w 726505"/>
                <a:gd name="connsiteY3-650" fmla="*/ 514825 h 582644"/>
                <a:gd name="connsiteX4-651" fmla="*/ 84274 w 726505"/>
                <a:gd name="connsiteY4-652" fmla="*/ 25592 h 582644"/>
                <a:gd name="connsiteX0-653" fmla="*/ 84274 w 726505"/>
                <a:gd name="connsiteY0-654" fmla="*/ 25592 h 582644"/>
                <a:gd name="connsiteX1-655" fmla="*/ 668271 w 726505"/>
                <a:gd name="connsiteY1-656" fmla="*/ 48553 h 582644"/>
                <a:gd name="connsiteX2-657" fmla="*/ 672979 w 726505"/>
                <a:gd name="connsiteY2-658" fmla="*/ 552202 h 582644"/>
                <a:gd name="connsiteX3-659" fmla="*/ 63803 w 726505"/>
                <a:gd name="connsiteY3-660" fmla="*/ 514825 h 582644"/>
                <a:gd name="connsiteX4-661" fmla="*/ 84274 w 726505"/>
                <a:gd name="connsiteY4-662" fmla="*/ 25592 h 582644"/>
                <a:gd name="connsiteX0-663" fmla="*/ 84274 w 726505"/>
                <a:gd name="connsiteY0-664" fmla="*/ 10474 h 567526"/>
                <a:gd name="connsiteX1-665" fmla="*/ 668271 w 726505"/>
                <a:gd name="connsiteY1-666" fmla="*/ 33435 h 567526"/>
                <a:gd name="connsiteX2-667" fmla="*/ 672979 w 726505"/>
                <a:gd name="connsiteY2-668" fmla="*/ 537084 h 567526"/>
                <a:gd name="connsiteX3-669" fmla="*/ 63803 w 726505"/>
                <a:gd name="connsiteY3-670" fmla="*/ 499707 h 567526"/>
                <a:gd name="connsiteX4-671" fmla="*/ 84274 w 726505"/>
                <a:gd name="connsiteY4-672" fmla="*/ 10474 h 567526"/>
                <a:gd name="connsiteX0-673" fmla="*/ 84274 w 747243"/>
                <a:gd name="connsiteY0-674" fmla="*/ 23576 h 595793"/>
                <a:gd name="connsiteX1-675" fmla="*/ 671883 w 747243"/>
                <a:gd name="connsiteY1-676" fmla="*/ 24503 h 595793"/>
                <a:gd name="connsiteX2-677" fmla="*/ 672979 w 747243"/>
                <a:gd name="connsiteY2-678" fmla="*/ 550186 h 595793"/>
                <a:gd name="connsiteX3-679" fmla="*/ 63803 w 747243"/>
                <a:gd name="connsiteY3-680" fmla="*/ 512809 h 595793"/>
                <a:gd name="connsiteX4-681" fmla="*/ 84274 w 747243"/>
                <a:gd name="connsiteY4-682" fmla="*/ 23576 h 595793"/>
                <a:gd name="connsiteX0-683" fmla="*/ 84274 w 710287"/>
                <a:gd name="connsiteY0-684" fmla="*/ 23576 h 595793"/>
                <a:gd name="connsiteX1-685" fmla="*/ 671883 w 710287"/>
                <a:gd name="connsiteY1-686" fmla="*/ 24503 h 595793"/>
                <a:gd name="connsiteX2-687" fmla="*/ 672979 w 710287"/>
                <a:gd name="connsiteY2-688" fmla="*/ 550186 h 595793"/>
                <a:gd name="connsiteX3-689" fmla="*/ 63803 w 710287"/>
                <a:gd name="connsiteY3-690" fmla="*/ 512809 h 595793"/>
                <a:gd name="connsiteX4-691" fmla="*/ 84274 w 710287"/>
                <a:gd name="connsiteY4-692" fmla="*/ 23576 h 595793"/>
                <a:gd name="connsiteX0-693" fmla="*/ 84274 w 710287"/>
                <a:gd name="connsiteY0-694" fmla="*/ 23576 h 595793"/>
                <a:gd name="connsiteX1-695" fmla="*/ 671883 w 710287"/>
                <a:gd name="connsiteY1-696" fmla="*/ 24503 h 595793"/>
                <a:gd name="connsiteX2-697" fmla="*/ 672979 w 710287"/>
                <a:gd name="connsiteY2-698" fmla="*/ 550186 h 595793"/>
                <a:gd name="connsiteX3-699" fmla="*/ 63803 w 710287"/>
                <a:gd name="connsiteY3-700" fmla="*/ 512809 h 595793"/>
                <a:gd name="connsiteX4-701" fmla="*/ 84274 w 710287"/>
                <a:gd name="connsiteY4-702" fmla="*/ 23576 h 595793"/>
                <a:gd name="connsiteX0-703" fmla="*/ 84274 w 710287"/>
                <a:gd name="connsiteY0-704" fmla="*/ 23576 h 595793"/>
                <a:gd name="connsiteX1-705" fmla="*/ 671883 w 710287"/>
                <a:gd name="connsiteY1-706" fmla="*/ 24503 h 595793"/>
                <a:gd name="connsiteX2-707" fmla="*/ 672979 w 710287"/>
                <a:gd name="connsiteY2-708" fmla="*/ 550186 h 595793"/>
                <a:gd name="connsiteX3-709" fmla="*/ 63803 w 710287"/>
                <a:gd name="connsiteY3-710" fmla="*/ 512809 h 595793"/>
                <a:gd name="connsiteX4-711" fmla="*/ 84274 w 710287"/>
                <a:gd name="connsiteY4-712" fmla="*/ 23576 h 595793"/>
                <a:gd name="connsiteX0-713" fmla="*/ 84274 w 672979"/>
                <a:gd name="connsiteY0-714" fmla="*/ 23576 h 595793"/>
                <a:gd name="connsiteX1-715" fmla="*/ 671883 w 672979"/>
                <a:gd name="connsiteY1-716" fmla="*/ 24503 h 595793"/>
                <a:gd name="connsiteX2-717" fmla="*/ 672979 w 672979"/>
                <a:gd name="connsiteY2-718" fmla="*/ 550186 h 595793"/>
                <a:gd name="connsiteX3-719" fmla="*/ 63803 w 672979"/>
                <a:gd name="connsiteY3-720" fmla="*/ 512809 h 595793"/>
                <a:gd name="connsiteX4-721" fmla="*/ 84274 w 672979"/>
                <a:gd name="connsiteY4-722" fmla="*/ 23576 h 595793"/>
                <a:gd name="connsiteX0-723" fmla="*/ 84274 w 672979"/>
                <a:gd name="connsiteY0-724" fmla="*/ 23576 h 570495"/>
                <a:gd name="connsiteX1-725" fmla="*/ 671883 w 672979"/>
                <a:gd name="connsiteY1-726" fmla="*/ 24503 h 570495"/>
                <a:gd name="connsiteX2-727" fmla="*/ 672979 w 672979"/>
                <a:gd name="connsiteY2-728" fmla="*/ 550186 h 570495"/>
                <a:gd name="connsiteX3-729" fmla="*/ 63803 w 672979"/>
                <a:gd name="connsiteY3-730" fmla="*/ 512809 h 570495"/>
                <a:gd name="connsiteX4-731" fmla="*/ 84274 w 672979"/>
                <a:gd name="connsiteY4-732" fmla="*/ 23576 h 570495"/>
                <a:gd name="connsiteX0-733" fmla="*/ 84274 w 672979"/>
                <a:gd name="connsiteY0-734" fmla="*/ 23576 h 570495"/>
                <a:gd name="connsiteX1-735" fmla="*/ 671883 w 672979"/>
                <a:gd name="connsiteY1-736" fmla="*/ 24503 h 570495"/>
                <a:gd name="connsiteX2-737" fmla="*/ 672979 w 672979"/>
                <a:gd name="connsiteY2-738" fmla="*/ 550186 h 570495"/>
                <a:gd name="connsiteX3-739" fmla="*/ 63803 w 672979"/>
                <a:gd name="connsiteY3-740" fmla="*/ 512809 h 570495"/>
                <a:gd name="connsiteX4-741" fmla="*/ 84274 w 672979"/>
                <a:gd name="connsiteY4-742" fmla="*/ 23576 h 570495"/>
                <a:gd name="connsiteX0-743" fmla="*/ 84274 w 672979"/>
                <a:gd name="connsiteY0-744" fmla="*/ 23576 h 560608"/>
                <a:gd name="connsiteX1-745" fmla="*/ 671883 w 672979"/>
                <a:gd name="connsiteY1-746" fmla="*/ 24503 h 560608"/>
                <a:gd name="connsiteX2-747" fmla="*/ 672979 w 672979"/>
                <a:gd name="connsiteY2-748" fmla="*/ 550186 h 560608"/>
                <a:gd name="connsiteX3-749" fmla="*/ 63803 w 672979"/>
                <a:gd name="connsiteY3-750" fmla="*/ 512809 h 560608"/>
                <a:gd name="connsiteX4-751" fmla="*/ 84274 w 672979"/>
                <a:gd name="connsiteY4-752" fmla="*/ 23576 h 560608"/>
                <a:gd name="connsiteX0-753" fmla="*/ 84274 w 672979"/>
                <a:gd name="connsiteY0-754" fmla="*/ 23576 h 567351"/>
                <a:gd name="connsiteX1-755" fmla="*/ 671883 w 672979"/>
                <a:gd name="connsiteY1-756" fmla="*/ 24503 h 567351"/>
                <a:gd name="connsiteX2-757" fmla="*/ 672979 w 672979"/>
                <a:gd name="connsiteY2-758" fmla="*/ 550186 h 567351"/>
                <a:gd name="connsiteX3-759" fmla="*/ 63803 w 672979"/>
                <a:gd name="connsiteY3-760" fmla="*/ 512809 h 567351"/>
                <a:gd name="connsiteX4-761" fmla="*/ 84274 w 672979"/>
                <a:gd name="connsiteY4-762" fmla="*/ 23576 h 567351"/>
                <a:gd name="connsiteX0-763" fmla="*/ 72869 w 661574"/>
                <a:gd name="connsiteY0-764" fmla="*/ 23576 h 567351"/>
                <a:gd name="connsiteX1-765" fmla="*/ 660478 w 661574"/>
                <a:gd name="connsiteY1-766" fmla="*/ 24503 h 567351"/>
                <a:gd name="connsiteX2-767" fmla="*/ 661574 w 661574"/>
                <a:gd name="connsiteY2-768" fmla="*/ 550186 h 567351"/>
                <a:gd name="connsiteX3-769" fmla="*/ 52398 w 661574"/>
                <a:gd name="connsiteY3-770" fmla="*/ 512809 h 567351"/>
                <a:gd name="connsiteX4-771" fmla="*/ 72869 w 661574"/>
                <a:gd name="connsiteY4-772" fmla="*/ 23576 h 567351"/>
                <a:gd name="connsiteX0-773" fmla="*/ 72869 w 661574"/>
                <a:gd name="connsiteY0-774" fmla="*/ 13918 h 557693"/>
                <a:gd name="connsiteX1-775" fmla="*/ 660478 w 661574"/>
                <a:gd name="connsiteY1-776" fmla="*/ 14845 h 557693"/>
                <a:gd name="connsiteX2-777" fmla="*/ 661574 w 661574"/>
                <a:gd name="connsiteY2-778" fmla="*/ 540528 h 557693"/>
                <a:gd name="connsiteX3-779" fmla="*/ 52398 w 661574"/>
                <a:gd name="connsiteY3-780" fmla="*/ 503151 h 557693"/>
                <a:gd name="connsiteX4-781" fmla="*/ 72869 w 661574"/>
                <a:gd name="connsiteY4-782" fmla="*/ 13918 h 557693"/>
                <a:gd name="connsiteX0-783" fmla="*/ 84755 w 673460"/>
                <a:gd name="connsiteY0-784" fmla="*/ 13918 h 568883"/>
                <a:gd name="connsiteX1-785" fmla="*/ 672364 w 673460"/>
                <a:gd name="connsiteY1-786" fmla="*/ 14845 h 568883"/>
                <a:gd name="connsiteX2-787" fmla="*/ 673460 w 673460"/>
                <a:gd name="connsiteY2-788" fmla="*/ 540528 h 568883"/>
                <a:gd name="connsiteX3-789" fmla="*/ 43142 w 673460"/>
                <a:gd name="connsiteY3-790" fmla="*/ 525832 h 568883"/>
                <a:gd name="connsiteX4-791" fmla="*/ 84755 w 673460"/>
                <a:gd name="connsiteY4-792" fmla="*/ 13918 h 568883"/>
                <a:gd name="connsiteX0-793" fmla="*/ 84755 w 673460"/>
                <a:gd name="connsiteY0-794" fmla="*/ 13918 h 559604"/>
                <a:gd name="connsiteX1-795" fmla="*/ 672364 w 673460"/>
                <a:gd name="connsiteY1-796" fmla="*/ 14845 h 559604"/>
                <a:gd name="connsiteX2-797" fmla="*/ 673460 w 673460"/>
                <a:gd name="connsiteY2-798" fmla="*/ 540528 h 559604"/>
                <a:gd name="connsiteX3-799" fmla="*/ 43142 w 673460"/>
                <a:gd name="connsiteY3-800" fmla="*/ 525832 h 559604"/>
                <a:gd name="connsiteX4-801" fmla="*/ 84755 w 673460"/>
                <a:gd name="connsiteY4-802" fmla="*/ 13918 h 559604"/>
                <a:gd name="connsiteX0-803" fmla="*/ 84755 w 675575"/>
                <a:gd name="connsiteY0-804" fmla="*/ 13918 h 562548"/>
                <a:gd name="connsiteX1-805" fmla="*/ 672364 w 675575"/>
                <a:gd name="connsiteY1-806" fmla="*/ 14845 h 562548"/>
                <a:gd name="connsiteX2-807" fmla="*/ 675575 w 675575"/>
                <a:gd name="connsiteY2-808" fmla="*/ 545971 h 562548"/>
                <a:gd name="connsiteX3-809" fmla="*/ 43142 w 675575"/>
                <a:gd name="connsiteY3-810" fmla="*/ 525832 h 562548"/>
                <a:gd name="connsiteX4-811" fmla="*/ 84755 w 675575"/>
                <a:gd name="connsiteY4-812" fmla="*/ 13918 h 562548"/>
                <a:gd name="connsiteX0-813" fmla="*/ 84755 w 680821"/>
                <a:gd name="connsiteY0-814" fmla="*/ 13918 h 562548"/>
                <a:gd name="connsiteX1-815" fmla="*/ 680821 w 680821"/>
                <a:gd name="connsiteY1-816" fmla="*/ 14845 h 562548"/>
                <a:gd name="connsiteX2-817" fmla="*/ 675575 w 680821"/>
                <a:gd name="connsiteY2-818" fmla="*/ 545971 h 562548"/>
                <a:gd name="connsiteX3-819" fmla="*/ 43142 w 680821"/>
                <a:gd name="connsiteY3-820" fmla="*/ 525832 h 562548"/>
                <a:gd name="connsiteX4-821" fmla="*/ 84755 w 680821"/>
                <a:gd name="connsiteY4-822" fmla="*/ 13918 h 562548"/>
                <a:gd name="connsiteX0-823" fmla="*/ 72868 w 690076"/>
                <a:gd name="connsiteY0-824" fmla="*/ 20358 h 559916"/>
                <a:gd name="connsiteX1-825" fmla="*/ 690076 w 690076"/>
                <a:gd name="connsiteY1-826" fmla="*/ 12213 h 559916"/>
                <a:gd name="connsiteX2-827" fmla="*/ 684830 w 690076"/>
                <a:gd name="connsiteY2-828" fmla="*/ 543339 h 559916"/>
                <a:gd name="connsiteX3-829" fmla="*/ 52397 w 690076"/>
                <a:gd name="connsiteY3-830" fmla="*/ 523200 h 559916"/>
                <a:gd name="connsiteX4-831" fmla="*/ 72868 w 690076"/>
                <a:gd name="connsiteY4-832" fmla="*/ 20358 h 559916"/>
                <a:gd name="connsiteX0-833" fmla="*/ 72868 w 690076"/>
                <a:gd name="connsiteY0-834" fmla="*/ 22718 h 562276"/>
                <a:gd name="connsiteX1-835" fmla="*/ 690076 w 690076"/>
                <a:gd name="connsiteY1-836" fmla="*/ 14573 h 562276"/>
                <a:gd name="connsiteX2-837" fmla="*/ 684830 w 690076"/>
                <a:gd name="connsiteY2-838" fmla="*/ 545699 h 562276"/>
                <a:gd name="connsiteX3-839" fmla="*/ 52397 w 690076"/>
                <a:gd name="connsiteY3-840" fmla="*/ 525560 h 562276"/>
                <a:gd name="connsiteX4-841" fmla="*/ 72868 w 690076"/>
                <a:gd name="connsiteY4-842" fmla="*/ 22718 h 562276"/>
                <a:gd name="connsiteX0-843" fmla="*/ 59152 w 676360"/>
                <a:gd name="connsiteY0-844" fmla="*/ 22718 h 562276"/>
                <a:gd name="connsiteX1-845" fmla="*/ 676360 w 676360"/>
                <a:gd name="connsiteY1-846" fmla="*/ 14573 h 562276"/>
                <a:gd name="connsiteX2-847" fmla="*/ 671114 w 676360"/>
                <a:gd name="connsiteY2-848" fmla="*/ 545699 h 562276"/>
                <a:gd name="connsiteX3-849" fmla="*/ 38681 w 676360"/>
                <a:gd name="connsiteY3-850" fmla="*/ 525560 h 562276"/>
                <a:gd name="connsiteX4-851" fmla="*/ 103808 w 676360"/>
                <a:gd name="connsiteY4-852" fmla="*/ 279153 h 562276"/>
                <a:gd name="connsiteX5-853" fmla="*/ 59152 w 676360"/>
                <a:gd name="connsiteY5-854" fmla="*/ 22718 h 562276"/>
                <a:gd name="connsiteX0-855" fmla="*/ 41341 w 658549"/>
                <a:gd name="connsiteY0-856" fmla="*/ 22718 h 562276"/>
                <a:gd name="connsiteX1-857" fmla="*/ 658549 w 658549"/>
                <a:gd name="connsiteY1-858" fmla="*/ 14573 h 562276"/>
                <a:gd name="connsiteX2-859" fmla="*/ 653303 w 658549"/>
                <a:gd name="connsiteY2-860" fmla="*/ 545699 h 562276"/>
                <a:gd name="connsiteX3-861" fmla="*/ 20870 w 658549"/>
                <a:gd name="connsiteY3-862" fmla="*/ 525560 h 562276"/>
                <a:gd name="connsiteX4-863" fmla="*/ 85997 w 658549"/>
                <a:gd name="connsiteY4-864" fmla="*/ 279153 h 562276"/>
                <a:gd name="connsiteX5-865" fmla="*/ 41341 w 658549"/>
                <a:gd name="connsiteY5-866" fmla="*/ 22718 h 562276"/>
                <a:gd name="connsiteX0-867" fmla="*/ 23542 w 640750"/>
                <a:gd name="connsiteY0-868" fmla="*/ 22718 h 562276"/>
                <a:gd name="connsiteX1-869" fmla="*/ 640750 w 640750"/>
                <a:gd name="connsiteY1-870" fmla="*/ 14573 h 562276"/>
                <a:gd name="connsiteX2-871" fmla="*/ 635504 w 640750"/>
                <a:gd name="connsiteY2-872" fmla="*/ 545699 h 562276"/>
                <a:gd name="connsiteX3-873" fmla="*/ 3071 w 640750"/>
                <a:gd name="connsiteY3-874" fmla="*/ 525560 h 562276"/>
                <a:gd name="connsiteX4-875" fmla="*/ 68198 w 640750"/>
                <a:gd name="connsiteY4-876" fmla="*/ 279153 h 562276"/>
                <a:gd name="connsiteX5-877" fmla="*/ 23542 w 640750"/>
                <a:gd name="connsiteY5-878" fmla="*/ 22718 h 562276"/>
                <a:gd name="connsiteX0-879" fmla="*/ 24044 w 641252"/>
                <a:gd name="connsiteY0-880" fmla="*/ 22718 h 562276"/>
                <a:gd name="connsiteX1-881" fmla="*/ 641252 w 641252"/>
                <a:gd name="connsiteY1-882" fmla="*/ 14573 h 562276"/>
                <a:gd name="connsiteX2-883" fmla="*/ 636006 w 641252"/>
                <a:gd name="connsiteY2-884" fmla="*/ 545699 h 562276"/>
                <a:gd name="connsiteX3-885" fmla="*/ 3573 w 641252"/>
                <a:gd name="connsiteY3-886" fmla="*/ 525560 h 562276"/>
                <a:gd name="connsiteX4-887" fmla="*/ 68700 w 641252"/>
                <a:gd name="connsiteY4-888" fmla="*/ 279153 h 562276"/>
                <a:gd name="connsiteX5-889" fmla="*/ 24044 w 641252"/>
                <a:gd name="connsiteY5-890" fmla="*/ 22718 h 562276"/>
                <a:gd name="connsiteX0-891" fmla="*/ 31476 w 648684"/>
                <a:gd name="connsiteY0-892" fmla="*/ 22718 h 562276"/>
                <a:gd name="connsiteX1-893" fmla="*/ 648684 w 648684"/>
                <a:gd name="connsiteY1-894" fmla="*/ 14573 h 562276"/>
                <a:gd name="connsiteX2-895" fmla="*/ 643438 w 648684"/>
                <a:gd name="connsiteY2-896" fmla="*/ 545699 h 562276"/>
                <a:gd name="connsiteX3-897" fmla="*/ 11005 w 648684"/>
                <a:gd name="connsiteY3-898" fmla="*/ 525560 h 562276"/>
                <a:gd name="connsiteX4-899" fmla="*/ 76132 w 648684"/>
                <a:gd name="connsiteY4-900" fmla="*/ 279153 h 562276"/>
                <a:gd name="connsiteX5-901" fmla="*/ 31476 w 648684"/>
                <a:gd name="connsiteY5-902" fmla="*/ 22718 h 562276"/>
              </a:gdLst>
              <a:ahLst/>
              <a:cxnLst>
                <a:cxn ang="0">
                  <a:pos x="connsiteX0-891" y="connsiteY0-892"/>
                </a:cxn>
                <a:cxn ang="0">
                  <a:pos x="connsiteX1-893" y="connsiteY1-894"/>
                </a:cxn>
                <a:cxn ang="0">
                  <a:pos x="connsiteX2-895" y="connsiteY2-896"/>
                </a:cxn>
                <a:cxn ang="0">
                  <a:pos x="connsiteX3-897" y="connsiteY3-898"/>
                </a:cxn>
                <a:cxn ang="0">
                  <a:pos x="connsiteX4-899" y="connsiteY4-900"/>
                </a:cxn>
                <a:cxn ang="0">
                  <a:pos x="connsiteX5-901" y="connsiteY5-902"/>
                </a:cxn>
              </a:cxnLst>
              <a:rect l="l" t="t" r="r" b="b"/>
              <a:pathLst>
                <a:path w="648684" h="562276">
                  <a:moveTo>
                    <a:pt x="31476" y="22718"/>
                  </a:moveTo>
                  <a:cubicBezTo>
                    <a:pt x="149400" y="4275"/>
                    <a:pt x="424155" y="-13389"/>
                    <a:pt x="648684" y="14573"/>
                  </a:cubicBezTo>
                  <a:cubicBezTo>
                    <a:pt x="609553" y="92898"/>
                    <a:pt x="618372" y="432838"/>
                    <a:pt x="643438" y="545699"/>
                  </a:cubicBezTo>
                  <a:cubicBezTo>
                    <a:pt x="542091" y="567277"/>
                    <a:pt x="109269" y="574431"/>
                    <a:pt x="11005" y="525560"/>
                  </a:cubicBezTo>
                  <a:cubicBezTo>
                    <a:pt x="-33861" y="453465"/>
                    <a:pt x="72720" y="362960"/>
                    <a:pt x="76132" y="279153"/>
                  </a:cubicBezTo>
                  <a:cubicBezTo>
                    <a:pt x="79544" y="195346"/>
                    <a:pt x="-41749" y="78155"/>
                    <a:pt x="31476" y="22718"/>
                  </a:cubicBezTo>
                  <a:close/>
                </a:path>
              </a:pathLst>
            </a:custGeom>
            <a:solidFill>
              <a:srgbClr val="A0CAEF"/>
            </a:solidFill>
            <a:ln w="25400" cap="rnd">
              <a:solidFill>
                <a:srgbClr val="605448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6" name="椭圆 31"/>
            <p:cNvSpPr/>
            <p:nvPr/>
          </p:nvSpPr>
          <p:spPr>
            <a:xfrm rot="16200000" flipH="1">
              <a:off x="5510943" y="1444303"/>
              <a:ext cx="3489325" cy="3433763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  <a:gd name="connsiteX0-601" fmla="*/ 51067 w 648099"/>
                <a:gd name="connsiteY0-602" fmla="*/ 18182 h 565791"/>
                <a:gd name="connsiteX1-603" fmla="*/ 617005 w 648099"/>
                <a:gd name="connsiteY1-604" fmla="*/ 31700 h 565791"/>
                <a:gd name="connsiteX2-605" fmla="*/ 621713 w 648099"/>
                <a:gd name="connsiteY2-606" fmla="*/ 535349 h 565791"/>
                <a:gd name="connsiteX3-607" fmla="*/ 12537 w 648099"/>
                <a:gd name="connsiteY3-608" fmla="*/ 497972 h 565791"/>
                <a:gd name="connsiteX4-609" fmla="*/ 4334 w 648099"/>
                <a:gd name="connsiteY4-610" fmla="*/ 81348 h 565791"/>
                <a:gd name="connsiteX5-611" fmla="*/ 51067 w 648099"/>
                <a:gd name="connsiteY5-612" fmla="*/ 18182 h 565791"/>
                <a:gd name="connsiteX0-613" fmla="*/ 95107 w 692139"/>
                <a:gd name="connsiteY0-614" fmla="*/ 44563 h 592172"/>
                <a:gd name="connsiteX1-615" fmla="*/ 661045 w 692139"/>
                <a:gd name="connsiteY1-616" fmla="*/ 58081 h 592172"/>
                <a:gd name="connsiteX2-617" fmla="*/ 665753 w 692139"/>
                <a:gd name="connsiteY2-618" fmla="*/ 561730 h 592172"/>
                <a:gd name="connsiteX3-619" fmla="*/ 56577 w 692139"/>
                <a:gd name="connsiteY3-620" fmla="*/ 524353 h 592172"/>
                <a:gd name="connsiteX4-621" fmla="*/ 95107 w 692139"/>
                <a:gd name="connsiteY4-622" fmla="*/ 44563 h 592172"/>
                <a:gd name="connsiteX0-623" fmla="*/ 84274 w 726505"/>
                <a:gd name="connsiteY0-624" fmla="*/ 51300 h 608352"/>
                <a:gd name="connsiteX1-625" fmla="*/ 668271 w 726505"/>
                <a:gd name="connsiteY1-626" fmla="*/ 74261 h 608352"/>
                <a:gd name="connsiteX2-627" fmla="*/ 672979 w 726505"/>
                <a:gd name="connsiteY2-628" fmla="*/ 577910 h 608352"/>
                <a:gd name="connsiteX3-629" fmla="*/ 63803 w 726505"/>
                <a:gd name="connsiteY3-630" fmla="*/ 540533 h 608352"/>
                <a:gd name="connsiteX4-631" fmla="*/ 84274 w 726505"/>
                <a:gd name="connsiteY4-632" fmla="*/ 51300 h 608352"/>
                <a:gd name="connsiteX0-633" fmla="*/ 84274 w 726505"/>
                <a:gd name="connsiteY0-634" fmla="*/ 51300 h 608352"/>
                <a:gd name="connsiteX1-635" fmla="*/ 668271 w 726505"/>
                <a:gd name="connsiteY1-636" fmla="*/ 74261 h 608352"/>
                <a:gd name="connsiteX2-637" fmla="*/ 672979 w 726505"/>
                <a:gd name="connsiteY2-638" fmla="*/ 577910 h 608352"/>
                <a:gd name="connsiteX3-639" fmla="*/ 63803 w 726505"/>
                <a:gd name="connsiteY3-640" fmla="*/ 540533 h 608352"/>
                <a:gd name="connsiteX4-641" fmla="*/ 84274 w 726505"/>
                <a:gd name="connsiteY4-642" fmla="*/ 51300 h 608352"/>
                <a:gd name="connsiteX0-643" fmla="*/ 84274 w 726505"/>
                <a:gd name="connsiteY0-644" fmla="*/ 25592 h 582644"/>
                <a:gd name="connsiteX1-645" fmla="*/ 668271 w 726505"/>
                <a:gd name="connsiteY1-646" fmla="*/ 48553 h 582644"/>
                <a:gd name="connsiteX2-647" fmla="*/ 672979 w 726505"/>
                <a:gd name="connsiteY2-648" fmla="*/ 552202 h 582644"/>
                <a:gd name="connsiteX3-649" fmla="*/ 63803 w 726505"/>
                <a:gd name="connsiteY3-650" fmla="*/ 514825 h 582644"/>
                <a:gd name="connsiteX4-651" fmla="*/ 84274 w 726505"/>
                <a:gd name="connsiteY4-652" fmla="*/ 25592 h 582644"/>
                <a:gd name="connsiteX0-653" fmla="*/ 84274 w 726505"/>
                <a:gd name="connsiteY0-654" fmla="*/ 25592 h 582644"/>
                <a:gd name="connsiteX1-655" fmla="*/ 668271 w 726505"/>
                <a:gd name="connsiteY1-656" fmla="*/ 48553 h 582644"/>
                <a:gd name="connsiteX2-657" fmla="*/ 672979 w 726505"/>
                <a:gd name="connsiteY2-658" fmla="*/ 552202 h 582644"/>
                <a:gd name="connsiteX3-659" fmla="*/ 63803 w 726505"/>
                <a:gd name="connsiteY3-660" fmla="*/ 514825 h 582644"/>
                <a:gd name="connsiteX4-661" fmla="*/ 84274 w 726505"/>
                <a:gd name="connsiteY4-662" fmla="*/ 25592 h 582644"/>
                <a:gd name="connsiteX0-663" fmla="*/ 84274 w 726505"/>
                <a:gd name="connsiteY0-664" fmla="*/ 10474 h 567526"/>
                <a:gd name="connsiteX1-665" fmla="*/ 668271 w 726505"/>
                <a:gd name="connsiteY1-666" fmla="*/ 33435 h 567526"/>
                <a:gd name="connsiteX2-667" fmla="*/ 672979 w 726505"/>
                <a:gd name="connsiteY2-668" fmla="*/ 537084 h 567526"/>
                <a:gd name="connsiteX3-669" fmla="*/ 63803 w 726505"/>
                <a:gd name="connsiteY3-670" fmla="*/ 499707 h 567526"/>
                <a:gd name="connsiteX4-671" fmla="*/ 84274 w 726505"/>
                <a:gd name="connsiteY4-672" fmla="*/ 10474 h 567526"/>
                <a:gd name="connsiteX0-673" fmla="*/ 84274 w 747243"/>
                <a:gd name="connsiteY0-674" fmla="*/ 23576 h 595793"/>
                <a:gd name="connsiteX1-675" fmla="*/ 671883 w 747243"/>
                <a:gd name="connsiteY1-676" fmla="*/ 24503 h 595793"/>
                <a:gd name="connsiteX2-677" fmla="*/ 672979 w 747243"/>
                <a:gd name="connsiteY2-678" fmla="*/ 550186 h 595793"/>
                <a:gd name="connsiteX3-679" fmla="*/ 63803 w 747243"/>
                <a:gd name="connsiteY3-680" fmla="*/ 512809 h 595793"/>
                <a:gd name="connsiteX4-681" fmla="*/ 84274 w 747243"/>
                <a:gd name="connsiteY4-682" fmla="*/ 23576 h 595793"/>
                <a:gd name="connsiteX0-683" fmla="*/ 84274 w 710287"/>
                <a:gd name="connsiteY0-684" fmla="*/ 23576 h 595793"/>
                <a:gd name="connsiteX1-685" fmla="*/ 671883 w 710287"/>
                <a:gd name="connsiteY1-686" fmla="*/ 24503 h 595793"/>
                <a:gd name="connsiteX2-687" fmla="*/ 672979 w 710287"/>
                <a:gd name="connsiteY2-688" fmla="*/ 550186 h 595793"/>
                <a:gd name="connsiteX3-689" fmla="*/ 63803 w 710287"/>
                <a:gd name="connsiteY3-690" fmla="*/ 512809 h 595793"/>
                <a:gd name="connsiteX4-691" fmla="*/ 84274 w 710287"/>
                <a:gd name="connsiteY4-692" fmla="*/ 23576 h 595793"/>
                <a:gd name="connsiteX0-693" fmla="*/ 84274 w 710287"/>
                <a:gd name="connsiteY0-694" fmla="*/ 23576 h 595793"/>
                <a:gd name="connsiteX1-695" fmla="*/ 671883 w 710287"/>
                <a:gd name="connsiteY1-696" fmla="*/ 24503 h 595793"/>
                <a:gd name="connsiteX2-697" fmla="*/ 672979 w 710287"/>
                <a:gd name="connsiteY2-698" fmla="*/ 550186 h 595793"/>
                <a:gd name="connsiteX3-699" fmla="*/ 63803 w 710287"/>
                <a:gd name="connsiteY3-700" fmla="*/ 512809 h 595793"/>
                <a:gd name="connsiteX4-701" fmla="*/ 84274 w 710287"/>
                <a:gd name="connsiteY4-702" fmla="*/ 23576 h 595793"/>
                <a:gd name="connsiteX0-703" fmla="*/ 84274 w 710287"/>
                <a:gd name="connsiteY0-704" fmla="*/ 23576 h 595793"/>
                <a:gd name="connsiteX1-705" fmla="*/ 671883 w 710287"/>
                <a:gd name="connsiteY1-706" fmla="*/ 24503 h 595793"/>
                <a:gd name="connsiteX2-707" fmla="*/ 672979 w 710287"/>
                <a:gd name="connsiteY2-708" fmla="*/ 550186 h 595793"/>
                <a:gd name="connsiteX3-709" fmla="*/ 63803 w 710287"/>
                <a:gd name="connsiteY3-710" fmla="*/ 512809 h 595793"/>
                <a:gd name="connsiteX4-711" fmla="*/ 84274 w 710287"/>
                <a:gd name="connsiteY4-712" fmla="*/ 23576 h 595793"/>
                <a:gd name="connsiteX0-713" fmla="*/ 84274 w 672979"/>
                <a:gd name="connsiteY0-714" fmla="*/ 23576 h 595793"/>
                <a:gd name="connsiteX1-715" fmla="*/ 671883 w 672979"/>
                <a:gd name="connsiteY1-716" fmla="*/ 24503 h 595793"/>
                <a:gd name="connsiteX2-717" fmla="*/ 672979 w 672979"/>
                <a:gd name="connsiteY2-718" fmla="*/ 550186 h 595793"/>
                <a:gd name="connsiteX3-719" fmla="*/ 63803 w 672979"/>
                <a:gd name="connsiteY3-720" fmla="*/ 512809 h 595793"/>
                <a:gd name="connsiteX4-721" fmla="*/ 84274 w 672979"/>
                <a:gd name="connsiteY4-722" fmla="*/ 23576 h 595793"/>
                <a:gd name="connsiteX0-723" fmla="*/ 84274 w 672979"/>
                <a:gd name="connsiteY0-724" fmla="*/ 23576 h 570495"/>
                <a:gd name="connsiteX1-725" fmla="*/ 671883 w 672979"/>
                <a:gd name="connsiteY1-726" fmla="*/ 24503 h 570495"/>
                <a:gd name="connsiteX2-727" fmla="*/ 672979 w 672979"/>
                <a:gd name="connsiteY2-728" fmla="*/ 550186 h 570495"/>
                <a:gd name="connsiteX3-729" fmla="*/ 63803 w 672979"/>
                <a:gd name="connsiteY3-730" fmla="*/ 512809 h 570495"/>
                <a:gd name="connsiteX4-731" fmla="*/ 84274 w 672979"/>
                <a:gd name="connsiteY4-732" fmla="*/ 23576 h 570495"/>
                <a:gd name="connsiteX0-733" fmla="*/ 84274 w 672979"/>
                <a:gd name="connsiteY0-734" fmla="*/ 23576 h 570495"/>
                <a:gd name="connsiteX1-735" fmla="*/ 671883 w 672979"/>
                <a:gd name="connsiteY1-736" fmla="*/ 24503 h 570495"/>
                <a:gd name="connsiteX2-737" fmla="*/ 672979 w 672979"/>
                <a:gd name="connsiteY2-738" fmla="*/ 550186 h 570495"/>
                <a:gd name="connsiteX3-739" fmla="*/ 63803 w 672979"/>
                <a:gd name="connsiteY3-740" fmla="*/ 512809 h 570495"/>
                <a:gd name="connsiteX4-741" fmla="*/ 84274 w 672979"/>
                <a:gd name="connsiteY4-742" fmla="*/ 23576 h 570495"/>
                <a:gd name="connsiteX0-743" fmla="*/ 84274 w 672979"/>
                <a:gd name="connsiteY0-744" fmla="*/ 23576 h 560608"/>
                <a:gd name="connsiteX1-745" fmla="*/ 671883 w 672979"/>
                <a:gd name="connsiteY1-746" fmla="*/ 24503 h 560608"/>
                <a:gd name="connsiteX2-747" fmla="*/ 672979 w 672979"/>
                <a:gd name="connsiteY2-748" fmla="*/ 550186 h 560608"/>
                <a:gd name="connsiteX3-749" fmla="*/ 63803 w 672979"/>
                <a:gd name="connsiteY3-750" fmla="*/ 512809 h 560608"/>
                <a:gd name="connsiteX4-751" fmla="*/ 84274 w 672979"/>
                <a:gd name="connsiteY4-752" fmla="*/ 23576 h 560608"/>
                <a:gd name="connsiteX0-753" fmla="*/ 84274 w 672979"/>
                <a:gd name="connsiteY0-754" fmla="*/ 23576 h 567351"/>
                <a:gd name="connsiteX1-755" fmla="*/ 671883 w 672979"/>
                <a:gd name="connsiteY1-756" fmla="*/ 24503 h 567351"/>
                <a:gd name="connsiteX2-757" fmla="*/ 672979 w 672979"/>
                <a:gd name="connsiteY2-758" fmla="*/ 550186 h 567351"/>
                <a:gd name="connsiteX3-759" fmla="*/ 63803 w 672979"/>
                <a:gd name="connsiteY3-760" fmla="*/ 512809 h 567351"/>
                <a:gd name="connsiteX4-761" fmla="*/ 84274 w 672979"/>
                <a:gd name="connsiteY4-762" fmla="*/ 23576 h 567351"/>
                <a:gd name="connsiteX0-763" fmla="*/ 72869 w 661574"/>
                <a:gd name="connsiteY0-764" fmla="*/ 23576 h 567351"/>
                <a:gd name="connsiteX1-765" fmla="*/ 660478 w 661574"/>
                <a:gd name="connsiteY1-766" fmla="*/ 24503 h 567351"/>
                <a:gd name="connsiteX2-767" fmla="*/ 661574 w 661574"/>
                <a:gd name="connsiteY2-768" fmla="*/ 550186 h 567351"/>
                <a:gd name="connsiteX3-769" fmla="*/ 52398 w 661574"/>
                <a:gd name="connsiteY3-770" fmla="*/ 512809 h 567351"/>
                <a:gd name="connsiteX4-771" fmla="*/ 72869 w 661574"/>
                <a:gd name="connsiteY4-772" fmla="*/ 23576 h 567351"/>
              </a:gdLst>
              <a:ahLst/>
              <a:cxnLst>
                <a:cxn ang="0">
                  <a:pos x="connsiteX0-763" y="connsiteY0-764"/>
                </a:cxn>
                <a:cxn ang="0">
                  <a:pos x="connsiteX1-765" y="connsiteY1-766"/>
                </a:cxn>
                <a:cxn ang="0">
                  <a:pos x="connsiteX2-767" y="connsiteY2-768"/>
                </a:cxn>
                <a:cxn ang="0">
                  <a:pos x="connsiteX3-769" y="connsiteY3-770"/>
                </a:cxn>
                <a:cxn ang="0">
                  <a:pos x="connsiteX4-771" y="connsiteY4-772"/>
                </a:cxn>
              </a:cxnLst>
              <a:rect l="l" t="t" r="r" b="b"/>
              <a:pathLst>
                <a:path w="661574" h="567351">
                  <a:moveTo>
                    <a:pt x="72869" y="23576"/>
                  </a:moveTo>
                  <a:cubicBezTo>
                    <a:pt x="184450" y="15112"/>
                    <a:pt x="500961" y="-25493"/>
                    <a:pt x="660478" y="24503"/>
                  </a:cubicBezTo>
                  <a:cubicBezTo>
                    <a:pt x="621347" y="102828"/>
                    <a:pt x="636508" y="437325"/>
                    <a:pt x="661574" y="550186"/>
                  </a:cubicBezTo>
                  <a:cubicBezTo>
                    <a:pt x="560227" y="571764"/>
                    <a:pt x="148547" y="585268"/>
                    <a:pt x="52398" y="512809"/>
                  </a:cubicBezTo>
                  <a:cubicBezTo>
                    <a:pt x="-13816" y="401434"/>
                    <a:pt x="-27876" y="101288"/>
                    <a:pt x="72869" y="23576"/>
                  </a:cubicBezTo>
                  <a:close/>
                </a:path>
              </a:pathLst>
            </a:custGeom>
            <a:solidFill>
              <a:schemeClr val="bg1"/>
            </a:solidFill>
            <a:ln w="25400" cap="rnd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7" name="椭圆 31"/>
            <p:cNvSpPr/>
            <p:nvPr/>
          </p:nvSpPr>
          <p:spPr>
            <a:xfrm rot="5400000">
              <a:off x="2312924" y="1473672"/>
              <a:ext cx="3489325" cy="3375025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  <a:gd name="connsiteX0-601" fmla="*/ 51067 w 648099"/>
                <a:gd name="connsiteY0-602" fmla="*/ 18182 h 565791"/>
                <a:gd name="connsiteX1-603" fmla="*/ 617005 w 648099"/>
                <a:gd name="connsiteY1-604" fmla="*/ 31700 h 565791"/>
                <a:gd name="connsiteX2-605" fmla="*/ 621713 w 648099"/>
                <a:gd name="connsiteY2-606" fmla="*/ 535349 h 565791"/>
                <a:gd name="connsiteX3-607" fmla="*/ 12537 w 648099"/>
                <a:gd name="connsiteY3-608" fmla="*/ 497972 h 565791"/>
                <a:gd name="connsiteX4-609" fmla="*/ 4334 w 648099"/>
                <a:gd name="connsiteY4-610" fmla="*/ 81348 h 565791"/>
                <a:gd name="connsiteX5-611" fmla="*/ 51067 w 648099"/>
                <a:gd name="connsiteY5-612" fmla="*/ 18182 h 565791"/>
                <a:gd name="connsiteX0-613" fmla="*/ 95107 w 692139"/>
                <a:gd name="connsiteY0-614" fmla="*/ 44563 h 592172"/>
                <a:gd name="connsiteX1-615" fmla="*/ 661045 w 692139"/>
                <a:gd name="connsiteY1-616" fmla="*/ 58081 h 592172"/>
                <a:gd name="connsiteX2-617" fmla="*/ 665753 w 692139"/>
                <a:gd name="connsiteY2-618" fmla="*/ 561730 h 592172"/>
                <a:gd name="connsiteX3-619" fmla="*/ 56577 w 692139"/>
                <a:gd name="connsiteY3-620" fmla="*/ 524353 h 592172"/>
                <a:gd name="connsiteX4-621" fmla="*/ 95107 w 692139"/>
                <a:gd name="connsiteY4-622" fmla="*/ 44563 h 592172"/>
                <a:gd name="connsiteX0-623" fmla="*/ 84274 w 726505"/>
                <a:gd name="connsiteY0-624" fmla="*/ 51300 h 608352"/>
                <a:gd name="connsiteX1-625" fmla="*/ 668271 w 726505"/>
                <a:gd name="connsiteY1-626" fmla="*/ 74261 h 608352"/>
                <a:gd name="connsiteX2-627" fmla="*/ 672979 w 726505"/>
                <a:gd name="connsiteY2-628" fmla="*/ 577910 h 608352"/>
                <a:gd name="connsiteX3-629" fmla="*/ 63803 w 726505"/>
                <a:gd name="connsiteY3-630" fmla="*/ 540533 h 608352"/>
                <a:gd name="connsiteX4-631" fmla="*/ 84274 w 726505"/>
                <a:gd name="connsiteY4-632" fmla="*/ 51300 h 608352"/>
                <a:gd name="connsiteX0-633" fmla="*/ 84274 w 726505"/>
                <a:gd name="connsiteY0-634" fmla="*/ 51300 h 608352"/>
                <a:gd name="connsiteX1-635" fmla="*/ 668271 w 726505"/>
                <a:gd name="connsiteY1-636" fmla="*/ 74261 h 608352"/>
                <a:gd name="connsiteX2-637" fmla="*/ 672979 w 726505"/>
                <a:gd name="connsiteY2-638" fmla="*/ 577910 h 608352"/>
                <a:gd name="connsiteX3-639" fmla="*/ 63803 w 726505"/>
                <a:gd name="connsiteY3-640" fmla="*/ 540533 h 608352"/>
                <a:gd name="connsiteX4-641" fmla="*/ 84274 w 726505"/>
                <a:gd name="connsiteY4-642" fmla="*/ 51300 h 608352"/>
                <a:gd name="connsiteX0-643" fmla="*/ 84274 w 726505"/>
                <a:gd name="connsiteY0-644" fmla="*/ 25592 h 582644"/>
                <a:gd name="connsiteX1-645" fmla="*/ 668271 w 726505"/>
                <a:gd name="connsiteY1-646" fmla="*/ 48553 h 582644"/>
                <a:gd name="connsiteX2-647" fmla="*/ 672979 w 726505"/>
                <a:gd name="connsiteY2-648" fmla="*/ 552202 h 582644"/>
                <a:gd name="connsiteX3-649" fmla="*/ 63803 w 726505"/>
                <a:gd name="connsiteY3-650" fmla="*/ 514825 h 582644"/>
                <a:gd name="connsiteX4-651" fmla="*/ 84274 w 726505"/>
                <a:gd name="connsiteY4-652" fmla="*/ 25592 h 582644"/>
                <a:gd name="connsiteX0-653" fmla="*/ 84274 w 726505"/>
                <a:gd name="connsiteY0-654" fmla="*/ 25592 h 582644"/>
                <a:gd name="connsiteX1-655" fmla="*/ 668271 w 726505"/>
                <a:gd name="connsiteY1-656" fmla="*/ 48553 h 582644"/>
                <a:gd name="connsiteX2-657" fmla="*/ 672979 w 726505"/>
                <a:gd name="connsiteY2-658" fmla="*/ 552202 h 582644"/>
                <a:gd name="connsiteX3-659" fmla="*/ 63803 w 726505"/>
                <a:gd name="connsiteY3-660" fmla="*/ 514825 h 582644"/>
                <a:gd name="connsiteX4-661" fmla="*/ 84274 w 726505"/>
                <a:gd name="connsiteY4-662" fmla="*/ 25592 h 582644"/>
                <a:gd name="connsiteX0-663" fmla="*/ 84274 w 726505"/>
                <a:gd name="connsiteY0-664" fmla="*/ 10474 h 567526"/>
                <a:gd name="connsiteX1-665" fmla="*/ 668271 w 726505"/>
                <a:gd name="connsiteY1-666" fmla="*/ 33435 h 567526"/>
                <a:gd name="connsiteX2-667" fmla="*/ 672979 w 726505"/>
                <a:gd name="connsiteY2-668" fmla="*/ 537084 h 567526"/>
                <a:gd name="connsiteX3-669" fmla="*/ 63803 w 726505"/>
                <a:gd name="connsiteY3-670" fmla="*/ 499707 h 567526"/>
                <a:gd name="connsiteX4-671" fmla="*/ 84274 w 726505"/>
                <a:gd name="connsiteY4-672" fmla="*/ 10474 h 567526"/>
                <a:gd name="connsiteX0-673" fmla="*/ 84274 w 747243"/>
                <a:gd name="connsiteY0-674" fmla="*/ 23576 h 595793"/>
                <a:gd name="connsiteX1-675" fmla="*/ 671883 w 747243"/>
                <a:gd name="connsiteY1-676" fmla="*/ 24503 h 595793"/>
                <a:gd name="connsiteX2-677" fmla="*/ 672979 w 747243"/>
                <a:gd name="connsiteY2-678" fmla="*/ 550186 h 595793"/>
                <a:gd name="connsiteX3-679" fmla="*/ 63803 w 747243"/>
                <a:gd name="connsiteY3-680" fmla="*/ 512809 h 595793"/>
                <a:gd name="connsiteX4-681" fmla="*/ 84274 w 747243"/>
                <a:gd name="connsiteY4-682" fmla="*/ 23576 h 595793"/>
                <a:gd name="connsiteX0-683" fmla="*/ 84274 w 710287"/>
                <a:gd name="connsiteY0-684" fmla="*/ 23576 h 595793"/>
                <a:gd name="connsiteX1-685" fmla="*/ 671883 w 710287"/>
                <a:gd name="connsiteY1-686" fmla="*/ 24503 h 595793"/>
                <a:gd name="connsiteX2-687" fmla="*/ 672979 w 710287"/>
                <a:gd name="connsiteY2-688" fmla="*/ 550186 h 595793"/>
                <a:gd name="connsiteX3-689" fmla="*/ 63803 w 710287"/>
                <a:gd name="connsiteY3-690" fmla="*/ 512809 h 595793"/>
                <a:gd name="connsiteX4-691" fmla="*/ 84274 w 710287"/>
                <a:gd name="connsiteY4-692" fmla="*/ 23576 h 595793"/>
                <a:gd name="connsiteX0-693" fmla="*/ 84274 w 710287"/>
                <a:gd name="connsiteY0-694" fmla="*/ 23576 h 595793"/>
                <a:gd name="connsiteX1-695" fmla="*/ 671883 w 710287"/>
                <a:gd name="connsiteY1-696" fmla="*/ 24503 h 595793"/>
                <a:gd name="connsiteX2-697" fmla="*/ 672979 w 710287"/>
                <a:gd name="connsiteY2-698" fmla="*/ 550186 h 595793"/>
                <a:gd name="connsiteX3-699" fmla="*/ 63803 w 710287"/>
                <a:gd name="connsiteY3-700" fmla="*/ 512809 h 595793"/>
                <a:gd name="connsiteX4-701" fmla="*/ 84274 w 710287"/>
                <a:gd name="connsiteY4-702" fmla="*/ 23576 h 595793"/>
                <a:gd name="connsiteX0-703" fmla="*/ 84274 w 710287"/>
                <a:gd name="connsiteY0-704" fmla="*/ 23576 h 595793"/>
                <a:gd name="connsiteX1-705" fmla="*/ 671883 w 710287"/>
                <a:gd name="connsiteY1-706" fmla="*/ 24503 h 595793"/>
                <a:gd name="connsiteX2-707" fmla="*/ 672979 w 710287"/>
                <a:gd name="connsiteY2-708" fmla="*/ 550186 h 595793"/>
                <a:gd name="connsiteX3-709" fmla="*/ 63803 w 710287"/>
                <a:gd name="connsiteY3-710" fmla="*/ 512809 h 595793"/>
                <a:gd name="connsiteX4-711" fmla="*/ 84274 w 710287"/>
                <a:gd name="connsiteY4-712" fmla="*/ 23576 h 595793"/>
                <a:gd name="connsiteX0-713" fmla="*/ 84274 w 672979"/>
                <a:gd name="connsiteY0-714" fmla="*/ 23576 h 595793"/>
                <a:gd name="connsiteX1-715" fmla="*/ 671883 w 672979"/>
                <a:gd name="connsiteY1-716" fmla="*/ 24503 h 595793"/>
                <a:gd name="connsiteX2-717" fmla="*/ 672979 w 672979"/>
                <a:gd name="connsiteY2-718" fmla="*/ 550186 h 595793"/>
                <a:gd name="connsiteX3-719" fmla="*/ 63803 w 672979"/>
                <a:gd name="connsiteY3-720" fmla="*/ 512809 h 595793"/>
                <a:gd name="connsiteX4-721" fmla="*/ 84274 w 672979"/>
                <a:gd name="connsiteY4-722" fmla="*/ 23576 h 595793"/>
                <a:gd name="connsiteX0-723" fmla="*/ 84274 w 672979"/>
                <a:gd name="connsiteY0-724" fmla="*/ 23576 h 570495"/>
                <a:gd name="connsiteX1-725" fmla="*/ 671883 w 672979"/>
                <a:gd name="connsiteY1-726" fmla="*/ 24503 h 570495"/>
                <a:gd name="connsiteX2-727" fmla="*/ 672979 w 672979"/>
                <a:gd name="connsiteY2-728" fmla="*/ 550186 h 570495"/>
                <a:gd name="connsiteX3-729" fmla="*/ 63803 w 672979"/>
                <a:gd name="connsiteY3-730" fmla="*/ 512809 h 570495"/>
                <a:gd name="connsiteX4-731" fmla="*/ 84274 w 672979"/>
                <a:gd name="connsiteY4-732" fmla="*/ 23576 h 570495"/>
                <a:gd name="connsiteX0-733" fmla="*/ 84274 w 672979"/>
                <a:gd name="connsiteY0-734" fmla="*/ 23576 h 570495"/>
                <a:gd name="connsiteX1-735" fmla="*/ 671883 w 672979"/>
                <a:gd name="connsiteY1-736" fmla="*/ 24503 h 570495"/>
                <a:gd name="connsiteX2-737" fmla="*/ 672979 w 672979"/>
                <a:gd name="connsiteY2-738" fmla="*/ 550186 h 570495"/>
                <a:gd name="connsiteX3-739" fmla="*/ 63803 w 672979"/>
                <a:gd name="connsiteY3-740" fmla="*/ 512809 h 570495"/>
                <a:gd name="connsiteX4-741" fmla="*/ 84274 w 672979"/>
                <a:gd name="connsiteY4-742" fmla="*/ 23576 h 570495"/>
                <a:gd name="connsiteX0-743" fmla="*/ 84274 w 672979"/>
                <a:gd name="connsiteY0-744" fmla="*/ 23576 h 560608"/>
                <a:gd name="connsiteX1-745" fmla="*/ 671883 w 672979"/>
                <a:gd name="connsiteY1-746" fmla="*/ 24503 h 560608"/>
                <a:gd name="connsiteX2-747" fmla="*/ 672979 w 672979"/>
                <a:gd name="connsiteY2-748" fmla="*/ 550186 h 560608"/>
                <a:gd name="connsiteX3-749" fmla="*/ 63803 w 672979"/>
                <a:gd name="connsiteY3-750" fmla="*/ 512809 h 560608"/>
                <a:gd name="connsiteX4-751" fmla="*/ 84274 w 672979"/>
                <a:gd name="connsiteY4-752" fmla="*/ 23576 h 560608"/>
                <a:gd name="connsiteX0-753" fmla="*/ 84274 w 672979"/>
                <a:gd name="connsiteY0-754" fmla="*/ 23576 h 567351"/>
                <a:gd name="connsiteX1-755" fmla="*/ 671883 w 672979"/>
                <a:gd name="connsiteY1-756" fmla="*/ 24503 h 567351"/>
                <a:gd name="connsiteX2-757" fmla="*/ 672979 w 672979"/>
                <a:gd name="connsiteY2-758" fmla="*/ 550186 h 567351"/>
                <a:gd name="connsiteX3-759" fmla="*/ 63803 w 672979"/>
                <a:gd name="connsiteY3-760" fmla="*/ 512809 h 567351"/>
                <a:gd name="connsiteX4-761" fmla="*/ 84274 w 672979"/>
                <a:gd name="connsiteY4-762" fmla="*/ 23576 h 567351"/>
                <a:gd name="connsiteX0-763" fmla="*/ 72869 w 661574"/>
                <a:gd name="connsiteY0-764" fmla="*/ 23576 h 567351"/>
                <a:gd name="connsiteX1-765" fmla="*/ 660478 w 661574"/>
                <a:gd name="connsiteY1-766" fmla="*/ 24503 h 567351"/>
                <a:gd name="connsiteX2-767" fmla="*/ 661574 w 661574"/>
                <a:gd name="connsiteY2-768" fmla="*/ 550186 h 567351"/>
                <a:gd name="connsiteX3-769" fmla="*/ 52398 w 661574"/>
                <a:gd name="connsiteY3-770" fmla="*/ 512809 h 567351"/>
                <a:gd name="connsiteX4-771" fmla="*/ 72869 w 661574"/>
                <a:gd name="connsiteY4-772" fmla="*/ 23576 h 567351"/>
                <a:gd name="connsiteX0-773" fmla="*/ 72869 w 661574"/>
                <a:gd name="connsiteY0-774" fmla="*/ 13918 h 557693"/>
                <a:gd name="connsiteX1-775" fmla="*/ 660478 w 661574"/>
                <a:gd name="connsiteY1-776" fmla="*/ 14845 h 557693"/>
                <a:gd name="connsiteX2-777" fmla="*/ 661574 w 661574"/>
                <a:gd name="connsiteY2-778" fmla="*/ 540528 h 557693"/>
                <a:gd name="connsiteX3-779" fmla="*/ 52398 w 661574"/>
                <a:gd name="connsiteY3-780" fmla="*/ 503151 h 557693"/>
                <a:gd name="connsiteX4-781" fmla="*/ 72869 w 661574"/>
                <a:gd name="connsiteY4-782" fmla="*/ 13918 h 557693"/>
              </a:gdLst>
              <a:ahLst/>
              <a:cxnLst>
                <a:cxn ang="0">
                  <a:pos x="connsiteX0-773" y="connsiteY0-774"/>
                </a:cxn>
                <a:cxn ang="0">
                  <a:pos x="connsiteX1-775" y="connsiteY1-776"/>
                </a:cxn>
                <a:cxn ang="0">
                  <a:pos x="connsiteX2-777" y="connsiteY2-778"/>
                </a:cxn>
                <a:cxn ang="0">
                  <a:pos x="connsiteX3-779" y="connsiteY3-780"/>
                </a:cxn>
                <a:cxn ang="0">
                  <a:pos x="connsiteX4-781" y="connsiteY4-782"/>
                </a:cxn>
              </a:cxnLst>
              <a:rect l="l" t="t" r="r" b="b"/>
              <a:pathLst>
                <a:path w="661574" h="557693">
                  <a:moveTo>
                    <a:pt x="72869" y="13918"/>
                  </a:moveTo>
                  <a:cubicBezTo>
                    <a:pt x="184450" y="5454"/>
                    <a:pt x="435949" y="-13117"/>
                    <a:pt x="660478" y="14845"/>
                  </a:cubicBezTo>
                  <a:cubicBezTo>
                    <a:pt x="621347" y="93170"/>
                    <a:pt x="636508" y="427667"/>
                    <a:pt x="661574" y="540528"/>
                  </a:cubicBezTo>
                  <a:cubicBezTo>
                    <a:pt x="560227" y="562106"/>
                    <a:pt x="148547" y="575610"/>
                    <a:pt x="52398" y="503151"/>
                  </a:cubicBezTo>
                  <a:cubicBezTo>
                    <a:pt x="-13816" y="391776"/>
                    <a:pt x="-27876" y="91630"/>
                    <a:pt x="72869" y="13918"/>
                  </a:cubicBezTo>
                  <a:close/>
                </a:path>
              </a:pathLst>
            </a:custGeom>
            <a:solidFill>
              <a:schemeClr val="bg1"/>
            </a:solidFill>
            <a:ln w="25400" cap="rnd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3" name="组合 11"/>
          <p:cNvGrpSpPr/>
          <p:nvPr/>
        </p:nvGrpSpPr>
        <p:grpSpPr>
          <a:xfrm>
            <a:off x="8716297" y="3878825"/>
            <a:ext cx="1090172" cy="1126609"/>
            <a:chOff x="1365400" y="1713395"/>
            <a:chExt cx="1068487" cy="915492"/>
          </a:xfrm>
        </p:grpSpPr>
        <p:sp>
          <p:nvSpPr>
            <p:cNvPr id="13" name="Freeform 441"/>
            <p:cNvSpPr>
              <a:spLocks noChangeArrowheads="1"/>
            </p:cNvSpPr>
            <p:nvPr/>
          </p:nvSpPr>
          <p:spPr bwMode="auto">
            <a:xfrm>
              <a:off x="1365400" y="1981039"/>
              <a:ext cx="599649" cy="647848"/>
            </a:xfrm>
            <a:custGeom>
              <a:avLst/>
              <a:gdLst>
                <a:gd name="T0" fmla="*/ 202 w 249"/>
                <a:gd name="T1" fmla="*/ 0 h 279"/>
                <a:gd name="T2" fmla="*/ 202 w 249"/>
                <a:gd name="T3" fmla="*/ 0 h 279"/>
                <a:gd name="T4" fmla="*/ 199 w 249"/>
                <a:gd name="T5" fmla="*/ 0 h 279"/>
                <a:gd name="T6" fmla="*/ 199 w 249"/>
                <a:gd name="T7" fmla="*/ 0 h 279"/>
                <a:gd name="T8" fmla="*/ 153 w 249"/>
                <a:gd name="T9" fmla="*/ 9 h 279"/>
                <a:gd name="T10" fmla="*/ 153 w 249"/>
                <a:gd name="T11" fmla="*/ 14 h 279"/>
                <a:gd name="T12" fmla="*/ 198 w 249"/>
                <a:gd name="T13" fmla="*/ 6 h 279"/>
                <a:gd name="T14" fmla="*/ 197 w 249"/>
                <a:gd name="T15" fmla="*/ 11 h 279"/>
                <a:gd name="T16" fmla="*/ 238 w 249"/>
                <a:gd name="T17" fmla="*/ 209 h 279"/>
                <a:gd name="T18" fmla="*/ 243 w 249"/>
                <a:gd name="T19" fmla="*/ 228 h 279"/>
                <a:gd name="T20" fmla="*/ 219 w 249"/>
                <a:gd name="T21" fmla="*/ 226 h 279"/>
                <a:gd name="T22" fmla="*/ 56 w 249"/>
                <a:gd name="T23" fmla="*/ 272 h 279"/>
                <a:gd name="T24" fmla="*/ 6 w 249"/>
                <a:gd name="T25" fmla="*/ 42 h 279"/>
                <a:gd name="T26" fmla="*/ 118 w 249"/>
                <a:gd name="T27" fmla="*/ 22 h 279"/>
                <a:gd name="T28" fmla="*/ 128 w 249"/>
                <a:gd name="T29" fmla="*/ 20 h 279"/>
                <a:gd name="T30" fmla="*/ 127 w 249"/>
                <a:gd name="T31" fmla="*/ 15 h 279"/>
                <a:gd name="T32" fmla="*/ 117 w 249"/>
                <a:gd name="T33" fmla="*/ 17 h 279"/>
                <a:gd name="T34" fmla="*/ 3 w 249"/>
                <a:gd name="T35" fmla="*/ 37 h 279"/>
                <a:gd name="T36" fmla="*/ 1 w 249"/>
                <a:gd name="T37" fmla="*/ 38 h 279"/>
                <a:gd name="T38" fmla="*/ 0 w 249"/>
                <a:gd name="T39" fmla="*/ 40 h 279"/>
                <a:gd name="T40" fmla="*/ 52 w 249"/>
                <a:gd name="T41" fmla="*/ 277 h 279"/>
                <a:gd name="T42" fmla="*/ 53 w 249"/>
                <a:gd name="T43" fmla="*/ 279 h 279"/>
                <a:gd name="T44" fmla="*/ 54 w 249"/>
                <a:gd name="T45" fmla="*/ 279 h 279"/>
                <a:gd name="T46" fmla="*/ 56 w 249"/>
                <a:gd name="T47" fmla="*/ 278 h 279"/>
                <a:gd name="T48" fmla="*/ 219 w 249"/>
                <a:gd name="T49" fmla="*/ 231 h 279"/>
                <a:gd name="T50" fmla="*/ 245 w 249"/>
                <a:gd name="T51" fmla="*/ 234 h 279"/>
                <a:gd name="T52" fmla="*/ 246 w 249"/>
                <a:gd name="T53" fmla="*/ 234 h 279"/>
                <a:gd name="T54" fmla="*/ 248 w 249"/>
                <a:gd name="T55" fmla="*/ 234 h 279"/>
                <a:gd name="T56" fmla="*/ 249 w 249"/>
                <a:gd name="T57" fmla="*/ 231 h 279"/>
                <a:gd name="T58" fmla="*/ 243 w 249"/>
                <a:gd name="T59" fmla="*/ 208 h 279"/>
                <a:gd name="T60" fmla="*/ 203 w 249"/>
                <a:gd name="T61" fmla="*/ 5 h 279"/>
                <a:gd name="T62" fmla="*/ 202 w 249"/>
                <a:gd name="T63" fmla="*/ 5 h 279"/>
                <a:gd name="T64" fmla="*/ 204 w 249"/>
                <a:gd name="T65" fmla="*/ 2 h 279"/>
                <a:gd name="T66" fmla="*/ 202 w 249"/>
                <a:gd name="T67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49" h="279">
                  <a:moveTo>
                    <a:pt x="202" y="0"/>
                  </a:moveTo>
                  <a:cubicBezTo>
                    <a:pt x="202" y="0"/>
                    <a:pt x="202" y="0"/>
                    <a:pt x="202" y="0"/>
                  </a:cubicBezTo>
                  <a:cubicBezTo>
                    <a:pt x="199" y="0"/>
                    <a:pt x="199" y="0"/>
                    <a:pt x="199" y="0"/>
                  </a:cubicBezTo>
                  <a:cubicBezTo>
                    <a:pt x="199" y="0"/>
                    <a:pt x="199" y="0"/>
                    <a:pt x="199" y="0"/>
                  </a:cubicBezTo>
                  <a:cubicBezTo>
                    <a:pt x="184" y="2"/>
                    <a:pt x="168" y="5"/>
                    <a:pt x="153" y="9"/>
                  </a:cubicBezTo>
                  <a:cubicBezTo>
                    <a:pt x="153" y="10"/>
                    <a:pt x="153" y="12"/>
                    <a:pt x="153" y="14"/>
                  </a:cubicBezTo>
                  <a:cubicBezTo>
                    <a:pt x="168" y="11"/>
                    <a:pt x="183" y="8"/>
                    <a:pt x="198" y="6"/>
                  </a:cubicBezTo>
                  <a:cubicBezTo>
                    <a:pt x="197" y="7"/>
                    <a:pt x="197" y="9"/>
                    <a:pt x="197" y="11"/>
                  </a:cubicBezTo>
                  <a:cubicBezTo>
                    <a:pt x="197" y="33"/>
                    <a:pt x="210" y="94"/>
                    <a:pt x="238" y="209"/>
                  </a:cubicBezTo>
                  <a:cubicBezTo>
                    <a:pt x="238" y="209"/>
                    <a:pt x="241" y="223"/>
                    <a:pt x="243" y="228"/>
                  </a:cubicBezTo>
                  <a:cubicBezTo>
                    <a:pt x="236" y="227"/>
                    <a:pt x="228" y="226"/>
                    <a:pt x="219" y="226"/>
                  </a:cubicBezTo>
                  <a:cubicBezTo>
                    <a:pt x="168" y="226"/>
                    <a:pt x="97" y="252"/>
                    <a:pt x="56" y="272"/>
                  </a:cubicBezTo>
                  <a:cubicBezTo>
                    <a:pt x="34" y="211"/>
                    <a:pt x="18" y="136"/>
                    <a:pt x="6" y="42"/>
                  </a:cubicBezTo>
                  <a:cubicBezTo>
                    <a:pt x="45" y="40"/>
                    <a:pt x="82" y="31"/>
                    <a:pt x="118" y="22"/>
                  </a:cubicBezTo>
                  <a:cubicBezTo>
                    <a:pt x="121" y="21"/>
                    <a:pt x="125" y="21"/>
                    <a:pt x="128" y="20"/>
                  </a:cubicBezTo>
                  <a:cubicBezTo>
                    <a:pt x="128" y="18"/>
                    <a:pt x="127" y="16"/>
                    <a:pt x="127" y="15"/>
                  </a:cubicBezTo>
                  <a:cubicBezTo>
                    <a:pt x="123" y="15"/>
                    <a:pt x="120" y="16"/>
                    <a:pt x="117" y="17"/>
                  </a:cubicBezTo>
                  <a:cubicBezTo>
                    <a:pt x="80" y="26"/>
                    <a:pt x="42" y="35"/>
                    <a:pt x="3" y="37"/>
                  </a:cubicBezTo>
                  <a:cubicBezTo>
                    <a:pt x="2" y="37"/>
                    <a:pt x="2" y="37"/>
                    <a:pt x="1" y="38"/>
                  </a:cubicBezTo>
                  <a:cubicBezTo>
                    <a:pt x="1" y="39"/>
                    <a:pt x="0" y="39"/>
                    <a:pt x="0" y="40"/>
                  </a:cubicBezTo>
                  <a:cubicBezTo>
                    <a:pt x="12" y="137"/>
                    <a:pt x="29" y="214"/>
                    <a:pt x="52" y="277"/>
                  </a:cubicBezTo>
                  <a:cubicBezTo>
                    <a:pt x="52" y="278"/>
                    <a:pt x="53" y="278"/>
                    <a:pt x="53" y="279"/>
                  </a:cubicBezTo>
                  <a:cubicBezTo>
                    <a:pt x="54" y="279"/>
                    <a:pt x="54" y="279"/>
                    <a:pt x="54" y="279"/>
                  </a:cubicBezTo>
                  <a:cubicBezTo>
                    <a:pt x="55" y="279"/>
                    <a:pt x="55" y="279"/>
                    <a:pt x="56" y="278"/>
                  </a:cubicBezTo>
                  <a:cubicBezTo>
                    <a:pt x="95" y="258"/>
                    <a:pt x="168" y="231"/>
                    <a:pt x="219" y="231"/>
                  </a:cubicBezTo>
                  <a:cubicBezTo>
                    <a:pt x="229" y="231"/>
                    <a:pt x="238" y="232"/>
                    <a:pt x="245" y="234"/>
                  </a:cubicBezTo>
                  <a:cubicBezTo>
                    <a:pt x="246" y="234"/>
                    <a:pt x="246" y="234"/>
                    <a:pt x="246" y="234"/>
                  </a:cubicBezTo>
                  <a:cubicBezTo>
                    <a:pt x="247" y="234"/>
                    <a:pt x="248" y="234"/>
                    <a:pt x="248" y="234"/>
                  </a:cubicBezTo>
                  <a:cubicBezTo>
                    <a:pt x="249" y="233"/>
                    <a:pt x="249" y="232"/>
                    <a:pt x="249" y="231"/>
                  </a:cubicBezTo>
                  <a:cubicBezTo>
                    <a:pt x="243" y="208"/>
                    <a:pt x="243" y="208"/>
                    <a:pt x="243" y="208"/>
                  </a:cubicBezTo>
                  <a:cubicBezTo>
                    <a:pt x="212" y="80"/>
                    <a:pt x="198" y="11"/>
                    <a:pt x="203" y="5"/>
                  </a:cubicBezTo>
                  <a:cubicBezTo>
                    <a:pt x="202" y="5"/>
                    <a:pt x="202" y="5"/>
                    <a:pt x="202" y="5"/>
                  </a:cubicBezTo>
                  <a:cubicBezTo>
                    <a:pt x="204" y="4"/>
                    <a:pt x="205" y="3"/>
                    <a:pt x="204" y="2"/>
                  </a:cubicBezTo>
                  <a:cubicBezTo>
                    <a:pt x="204" y="1"/>
                    <a:pt x="203" y="0"/>
                    <a:pt x="202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" name="Freeform 487"/>
            <p:cNvSpPr>
              <a:spLocks noEditPoints="1" noChangeArrowheads="1"/>
            </p:cNvSpPr>
            <p:nvPr/>
          </p:nvSpPr>
          <p:spPr bwMode="auto">
            <a:xfrm>
              <a:off x="1423682" y="2094850"/>
              <a:ext cx="387246" cy="106308"/>
            </a:xfrm>
            <a:custGeom>
              <a:avLst/>
              <a:gdLst>
                <a:gd name="T0" fmla="*/ 120 w 161"/>
                <a:gd name="T1" fmla="*/ 17 h 46"/>
                <a:gd name="T2" fmla="*/ 121 w 161"/>
                <a:gd name="T3" fmla="*/ 16 h 46"/>
                <a:gd name="T4" fmla="*/ 121 w 161"/>
                <a:gd name="T5" fmla="*/ 16 h 46"/>
                <a:gd name="T6" fmla="*/ 121 w 161"/>
                <a:gd name="T7" fmla="*/ 17 h 46"/>
                <a:gd name="T8" fmla="*/ 120 w 161"/>
                <a:gd name="T9" fmla="*/ 17 h 46"/>
                <a:gd name="T10" fmla="*/ 156 w 161"/>
                <a:gd name="T11" fmla="*/ 0 h 46"/>
                <a:gd name="T12" fmla="*/ 146 w 161"/>
                <a:gd name="T13" fmla="*/ 3 h 46"/>
                <a:gd name="T14" fmla="*/ 142 w 161"/>
                <a:gd name="T15" fmla="*/ 5 h 46"/>
                <a:gd name="T16" fmla="*/ 137 w 161"/>
                <a:gd name="T17" fmla="*/ 11 h 46"/>
                <a:gd name="T18" fmla="*/ 134 w 161"/>
                <a:gd name="T19" fmla="*/ 15 h 46"/>
                <a:gd name="T20" fmla="*/ 133 w 161"/>
                <a:gd name="T21" fmla="*/ 15 h 46"/>
                <a:gd name="T22" fmla="*/ 125 w 161"/>
                <a:gd name="T23" fmla="*/ 14 h 46"/>
                <a:gd name="T24" fmla="*/ 119 w 161"/>
                <a:gd name="T25" fmla="*/ 13 h 46"/>
                <a:gd name="T26" fmla="*/ 117 w 161"/>
                <a:gd name="T27" fmla="*/ 13 h 46"/>
                <a:gd name="T28" fmla="*/ 115 w 161"/>
                <a:gd name="T29" fmla="*/ 14 h 46"/>
                <a:gd name="T30" fmla="*/ 99 w 161"/>
                <a:gd name="T31" fmla="*/ 21 h 46"/>
                <a:gd name="T32" fmla="*/ 90 w 161"/>
                <a:gd name="T33" fmla="*/ 19 h 46"/>
                <a:gd name="T34" fmla="*/ 78 w 161"/>
                <a:gd name="T35" fmla="*/ 18 h 46"/>
                <a:gd name="T36" fmla="*/ 76 w 161"/>
                <a:gd name="T37" fmla="*/ 18 h 46"/>
                <a:gd name="T38" fmla="*/ 65 w 161"/>
                <a:gd name="T39" fmla="*/ 27 h 46"/>
                <a:gd name="T40" fmla="*/ 57 w 161"/>
                <a:gd name="T41" fmla="*/ 33 h 46"/>
                <a:gd name="T42" fmla="*/ 46 w 161"/>
                <a:gd name="T43" fmla="*/ 37 h 46"/>
                <a:gd name="T44" fmla="*/ 42 w 161"/>
                <a:gd name="T45" fmla="*/ 36 h 46"/>
                <a:gd name="T46" fmla="*/ 30 w 161"/>
                <a:gd name="T47" fmla="*/ 31 h 46"/>
                <a:gd name="T48" fmla="*/ 23 w 161"/>
                <a:gd name="T49" fmla="*/ 28 h 46"/>
                <a:gd name="T50" fmla="*/ 10 w 161"/>
                <a:gd name="T51" fmla="*/ 25 h 46"/>
                <a:gd name="T52" fmla="*/ 5 w 161"/>
                <a:gd name="T53" fmla="*/ 27 h 46"/>
                <a:gd name="T54" fmla="*/ 1 w 161"/>
                <a:gd name="T55" fmla="*/ 44 h 46"/>
                <a:gd name="T56" fmla="*/ 3 w 161"/>
                <a:gd name="T57" fmla="*/ 46 h 46"/>
                <a:gd name="T58" fmla="*/ 3 w 161"/>
                <a:gd name="T59" fmla="*/ 46 h 46"/>
                <a:gd name="T60" fmla="*/ 6 w 161"/>
                <a:gd name="T61" fmla="*/ 43 h 46"/>
                <a:gd name="T62" fmla="*/ 8 w 161"/>
                <a:gd name="T63" fmla="*/ 31 h 46"/>
                <a:gd name="T64" fmla="*/ 10 w 161"/>
                <a:gd name="T65" fmla="*/ 30 h 46"/>
                <a:gd name="T66" fmla="*/ 21 w 161"/>
                <a:gd name="T67" fmla="*/ 33 h 46"/>
                <a:gd name="T68" fmla="*/ 28 w 161"/>
                <a:gd name="T69" fmla="*/ 36 h 46"/>
                <a:gd name="T70" fmla="*/ 40 w 161"/>
                <a:gd name="T71" fmla="*/ 40 h 46"/>
                <a:gd name="T72" fmla="*/ 46 w 161"/>
                <a:gd name="T73" fmla="*/ 42 h 46"/>
                <a:gd name="T74" fmla="*/ 60 w 161"/>
                <a:gd name="T75" fmla="*/ 38 h 46"/>
                <a:gd name="T76" fmla="*/ 69 w 161"/>
                <a:gd name="T77" fmla="*/ 30 h 46"/>
                <a:gd name="T78" fmla="*/ 78 w 161"/>
                <a:gd name="T79" fmla="*/ 23 h 46"/>
                <a:gd name="T80" fmla="*/ 78 w 161"/>
                <a:gd name="T81" fmla="*/ 23 h 46"/>
                <a:gd name="T82" fmla="*/ 89 w 161"/>
                <a:gd name="T83" fmla="*/ 25 h 46"/>
                <a:gd name="T84" fmla="*/ 99 w 161"/>
                <a:gd name="T85" fmla="*/ 26 h 46"/>
                <a:gd name="T86" fmla="*/ 100 w 161"/>
                <a:gd name="T87" fmla="*/ 26 h 46"/>
                <a:gd name="T88" fmla="*/ 101 w 161"/>
                <a:gd name="T89" fmla="*/ 25 h 46"/>
                <a:gd name="T90" fmla="*/ 117 w 161"/>
                <a:gd name="T91" fmla="*/ 19 h 46"/>
                <a:gd name="T92" fmla="*/ 119 w 161"/>
                <a:gd name="T93" fmla="*/ 18 h 46"/>
                <a:gd name="T94" fmla="*/ 119 w 161"/>
                <a:gd name="T95" fmla="*/ 18 h 46"/>
                <a:gd name="T96" fmla="*/ 119 w 161"/>
                <a:gd name="T97" fmla="*/ 18 h 46"/>
                <a:gd name="T98" fmla="*/ 124 w 161"/>
                <a:gd name="T99" fmla="*/ 19 h 46"/>
                <a:gd name="T100" fmla="*/ 133 w 161"/>
                <a:gd name="T101" fmla="*/ 21 h 46"/>
                <a:gd name="T102" fmla="*/ 136 w 161"/>
                <a:gd name="T103" fmla="*/ 20 h 46"/>
                <a:gd name="T104" fmla="*/ 142 w 161"/>
                <a:gd name="T105" fmla="*/ 13 h 46"/>
                <a:gd name="T106" fmla="*/ 144 w 161"/>
                <a:gd name="T107" fmla="*/ 10 h 46"/>
                <a:gd name="T108" fmla="*/ 149 w 161"/>
                <a:gd name="T109" fmla="*/ 8 h 46"/>
                <a:gd name="T110" fmla="*/ 157 w 161"/>
                <a:gd name="T111" fmla="*/ 5 h 46"/>
                <a:gd name="T112" fmla="*/ 158 w 161"/>
                <a:gd name="T113" fmla="*/ 6 h 46"/>
                <a:gd name="T114" fmla="*/ 158 w 161"/>
                <a:gd name="T115" fmla="*/ 6 h 46"/>
                <a:gd name="T116" fmla="*/ 161 w 161"/>
                <a:gd name="T117" fmla="*/ 3 h 46"/>
                <a:gd name="T118" fmla="*/ 159 w 161"/>
                <a:gd name="T119" fmla="*/ 0 h 46"/>
                <a:gd name="T120" fmla="*/ 156 w 161"/>
                <a:gd name="T121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61" h="46">
                  <a:moveTo>
                    <a:pt x="120" y="17"/>
                  </a:moveTo>
                  <a:cubicBezTo>
                    <a:pt x="120" y="17"/>
                    <a:pt x="121" y="16"/>
                    <a:pt x="121" y="16"/>
                  </a:cubicBezTo>
                  <a:cubicBezTo>
                    <a:pt x="121" y="16"/>
                    <a:pt x="121" y="16"/>
                    <a:pt x="121" y="16"/>
                  </a:cubicBezTo>
                  <a:cubicBezTo>
                    <a:pt x="121" y="16"/>
                    <a:pt x="121" y="17"/>
                    <a:pt x="121" y="17"/>
                  </a:cubicBezTo>
                  <a:cubicBezTo>
                    <a:pt x="120" y="17"/>
                    <a:pt x="120" y="17"/>
                    <a:pt x="120" y="17"/>
                  </a:cubicBezTo>
                  <a:moveTo>
                    <a:pt x="156" y="0"/>
                  </a:moveTo>
                  <a:cubicBezTo>
                    <a:pt x="152" y="0"/>
                    <a:pt x="150" y="2"/>
                    <a:pt x="146" y="3"/>
                  </a:cubicBezTo>
                  <a:cubicBezTo>
                    <a:pt x="142" y="5"/>
                    <a:pt x="142" y="5"/>
                    <a:pt x="142" y="5"/>
                  </a:cubicBezTo>
                  <a:cubicBezTo>
                    <a:pt x="139" y="7"/>
                    <a:pt x="138" y="9"/>
                    <a:pt x="137" y="11"/>
                  </a:cubicBezTo>
                  <a:cubicBezTo>
                    <a:pt x="136" y="14"/>
                    <a:pt x="136" y="15"/>
                    <a:pt x="134" y="15"/>
                  </a:cubicBezTo>
                  <a:cubicBezTo>
                    <a:pt x="134" y="15"/>
                    <a:pt x="134" y="15"/>
                    <a:pt x="133" y="15"/>
                  </a:cubicBezTo>
                  <a:cubicBezTo>
                    <a:pt x="131" y="15"/>
                    <a:pt x="128" y="15"/>
                    <a:pt x="125" y="14"/>
                  </a:cubicBezTo>
                  <a:cubicBezTo>
                    <a:pt x="122" y="13"/>
                    <a:pt x="120" y="13"/>
                    <a:pt x="119" y="13"/>
                  </a:cubicBezTo>
                  <a:cubicBezTo>
                    <a:pt x="118" y="13"/>
                    <a:pt x="118" y="13"/>
                    <a:pt x="117" y="13"/>
                  </a:cubicBezTo>
                  <a:cubicBezTo>
                    <a:pt x="115" y="14"/>
                    <a:pt x="115" y="14"/>
                    <a:pt x="115" y="14"/>
                  </a:cubicBezTo>
                  <a:cubicBezTo>
                    <a:pt x="106" y="18"/>
                    <a:pt x="101" y="19"/>
                    <a:pt x="99" y="21"/>
                  </a:cubicBezTo>
                  <a:cubicBezTo>
                    <a:pt x="97" y="21"/>
                    <a:pt x="93" y="20"/>
                    <a:pt x="90" y="19"/>
                  </a:cubicBezTo>
                  <a:cubicBezTo>
                    <a:pt x="84" y="18"/>
                    <a:pt x="80" y="18"/>
                    <a:pt x="78" y="18"/>
                  </a:cubicBezTo>
                  <a:cubicBezTo>
                    <a:pt x="77" y="18"/>
                    <a:pt x="76" y="18"/>
                    <a:pt x="76" y="18"/>
                  </a:cubicBezTo>
                  <a:cubicBezTo>
                    <a:pt x="70" y="20"/>
                    <a:pt x="68" y="23"/>
                    <a:pt x="65" y="27"/>
                  </a:cubicBezTo>
                  <a:cubicBezTo>
                    <a:pt x="63" y="29"/>
                    <a:pt x="61" y="31"/>
                    <a:pt x="57" y="33"/>
                  </a:cubicBezTo>
                  <a:cubicBezTo>
                    <a:pt x="51" y="36"/>
                    <a:pt x="48" y="37"/>
                    <a:pt x="46" y="37"/>
                  </a:cubicBezTo>
                  <a:cubicBezTo>
                    <a:pt x="45" y="37"/>
                    <a:pt x="44" y="37"/>
                    <a:pt x="42" y="36"/>
                  </a:cubicBezTo>
                  <a:cubicBezTo>
                    <a:pt x="40" y="35"/>
                    <a:pt x="37" y="33"/>
                    <a:pt x="30" y="31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18" y="27"/>
                    <a:pt x="14" y="25"/>
                    <a:pt x="10" y="25"/>
                  </a:cubicBezTo>
                  <a:cubicBezTo>
                    <a:pt x="8" y="25"/>
                    <a:pt x="7" y="26"/>
                    <a:pt x="5" y="27"/>
                  </a:cubicBezTo>
                  <a:cubicBezTo>
                    <a:pt x="1" y="29"/>
                    <a:pt x="0" y="35"/>
                    <a:pt x="1" y="44"/>
                  </a:cubicBezTo>
                  <a:cubicBezTo>
                    <a:pt x="1" y="45"/>
                    <a:pt x="2" y="46"/>
                    <a:pt x="3" y="46"/>
                  </a:cubicBezTo>
                  <a:cubicBezTo>
                    <a:pt x="3" y="46"/>
                    <a:pt x="3" y="46"/>
                    <a:pt x="3" y="46"/>
                  </a:cubicBezTo>
                  <a:cubicBezTo>
                    <a:pt x="5" y="46"/>
                    <a:pt x="6" y="45"/>
                    <a:pt x="6" y="43"/>
                  </a:cubicBezTo>
                  <a:cubicBezTo>
                    <a:pt x="5" y="35"/>
                    <a:pt x="7" y="32"/>
                    <a:pt x="8" y="31"/>
                  </a:cubicBezTo>
                  <a:cubicBezTo>
                    <a:pt x="9" y="31"/>
                    <a:pt x="9" y="30"/>
                    <a:pt x="10" y="30"/>
                  </a:cubicBezTo>
                  <a:cubicBezTo>
                    <a:pt x="13" y="30"/>
                    <a:pt x="17" y="32"/>
                    <a:pt x="21" y="33"/>
                  </a:cubicBezTo>
                  <a:cubicBezTo>
                    <a:pt x="28" y="36"/>
                    <a:pt x="28" y="36"/>
                    <a:pt x="28" y="36"/>
                  </a:cubicBezTo>
                  <a:cubicBezTo>
                    <a:pt x="35" y="38"/>
                    <a:pt x="38" y="39"/>
                    <a:pt x="40" y="40"/>
                  </a:cubicBezTo>
                  <a:cubicBezTo>
                    <a:pt x="42" y="42"/>
                    <a:pt x="44" y="42"/>
                    <a:pt x="46" y="42"/>
                  </a:cubicBezTo>
                  <a:cubicBezTo>
                    <a:pt x="49" y="42"/>
                    <a:pt x="52" y="41"/>
                    <a:pt x="60" y="38"/>
                  </a:cubicBezTo>
                  <a:cubicBezTo>
                    <a:pt x="64" y="36"/>
                    <a:pt x="67" y="33"/>
                    <a:pt x="69" y="30"/>
                  </a:cubicBezTo>
                  <a:cubicBezTo>
                    <a:pt x="71" y="27"/>
                    <a:pt x="74" y="25"/>
                    <a:pt x="78" y="23"/>
                  </a:cubicBezTo>
                  <a:cubicBezTo>
                    <a:pt x="78" y="23"/>
                    <a:pt x="78" y="23"/>
                    <a:pt x="78" y="23"/>
                  </a:cubicBezTo>
                  <a:cubicBezTo>
                    <a:pt x="80" y="23"/>
                    <a:pt x="85" y="24"/>
                    <a:pt x="89" y="25"/>
                  </a:cubicBezTo>
                  <a:cubicBezTo>
                    <a:pt x="94" y="25"/>
                    <a:pt x="97" y="26"/>
                    <a:pt x="99" y="26"/>
                  </a:cubicBezTo>
                  <a:cubicBezTo>
                    <a:pt x="100" y="26"/>
                    <a:pt x="100" y="26"/>
                    <a:pt x="100" y="26"/>
                  </a:cubicBezTo>
                  <a:cubicBezTo>
                    <a:pt x="100" y="26"/>
                    <a:pt x="101" y="26"/>
                    <a:pt x="101" y="25"/>
                  </a:cubicBezTo>
                  <a:cubicBezTo>
                    <a:pt x="102" y="25"/>
                    <a:pt x="107" y="23"/>
                    <a:pt x="117" y="19"/>
                  </a:cubicBezTo>
                  <a:cubicBezTo>
                    <a:pt x="118" y="19"/>
                    <a:pt x="119" y="18"/>
                    <a:pt x="119" y="18"/>
                  </a:cubicBezTo>
                  <a:cubicBezTo>
                    <a:pt x="119" y="18"/>
                    <a:pt x="119" y="18"/>
                    <a:pt x="119" y="18"/>
                  </a:cubicBezTo>
                  <a:cubicBezTo>
                    <a:pt x="119" y="18"/>
                    <a:pt x="119" y="18"/>
                    <a:pt x="119" y="18"/>
                  </a:cubicBezTo>
                  <a:cubicBezTo>
                    <a:pt x="120" y="18"/>
                    <a:pt x="122" y="19"/>
                    <a:pt x="124" y="19"/>
                  </a:cubicBezTo>
                  <a:cubicBezTo>
                    <a:pt x="127" y="20"/>
                    <a:pt x="130" y="21"/>
                    <a:pt x="133" y="21"/>
                  </a:cubicBezTo>
                  <a:cubicBezTo>
                    <a:pt x="134" y="21"/>
                    <a:pt x="135" y="21"/>
                    <a:pt x="136" y="20"/>
                  </a:cubicBezTo>
                  <a:cubicBezTo>
                    <a:pt x="140" y="19"/>
                    <a:pt x="141" y="16"/>
                    <a:pt x="142" y="13"/>
                  </a:cubicBezTo>
                  <a:cubicBezTo>
                    <a:pt x="143" y="11"/>
                    <a:pt x="143" y="11"/>
                    <a:pt x="144" y="10"/>
                  </a:cubicBezTo>
                  <a:cubicBezTo>
                    <a:pt x="149" y="8"/>
                    <a:pt x="149" y="8"/>
                    <a:pt x="149" y="8"/>
                  </a:cubicBezTo>
                  <a:cubicBezTo>
                    <a:pt x="152" y="7"/>
                    <a:pt x="154" y="5"/>
                    <a:pt x="157" y="5"/>
                  </a:cubicBezTo>
                  <a:cubicBezTo>
                    <a:pt x="157" y="5"/>
                    <a:pt x="157" y="5"/>
                    <a:pt x="158" y="6"/>
                  </a:cubicBezTo>
                  <a:cubicBezTo>
                    <a:pt x="158" y="6"/>
                    <a:pt x="158" y="6"/>
                    <a:pt x="158" y="6"/>
                  </a:cubicBezTo>
                  <a:cubicBezTo>
                    <a:pt x="160" y="6"/>
                    <a:pt x="161" y="5"/>
                    <a:pt x="161" y="3"/>
                  </a:cubicBezTo>
                  <a:cubicBezTo>
                    <a:pt x="161" y="2"/>
                    <a:pt x="160" y="0"/>
                    <a:pt x="159" y="0"/>
                  </a:cubicBezTo>
                  <a:cubicBezTo>
                    <a:pt x="158" y="0"/>
                    <a:pt x="157" y="0"/>
                    <a:pt x="156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" name="Freeform 488"/>
            <p:cNvSpPr>
              <a:spLocks noChangeArrowheads="1"/>
            </p:cNvSpPr>
            <p:nvPr/>
          </p:nvSpPr>
          <p:spPr bwMode="auto">
            <a:xfrm>
              <a:off x="1466421" y="2213664"/>
              <a:ext cx="327670" cy="106308"/>
            </a:xfrm>
            <a:custGeom>
              <a:avLst/>
              <a:gdLst>
                <a:gd name="T0" fmla="*/ 133 w 136"/>
                <a:gd name="T1" fmla="*/ 0 h 46"/>
                <a:gd name="T2" fmla="*/ 131 w 136"/>
                <a:gd name="T3" fmla="*/ 1 h 46"/>
                <a:gd name="T4" fmla="*/ 86 w 136"/>
                <a:gd name="T5" fmla="*/ 18 h 46"/>
                <a:gd name="T6" fmla="*/ 63 w 136"/>
                <a:gd name="T7" fmla="*/ 23 h 46"/>
                <a:gd name="T8" fmla="*/ 53 w 136"/>
                <a:gd name="T9" fmla="*/ 29 h 46"/>
                <a:gd name="T10" fmla="*/ 41 w 136"/>
                <a:gd name="T11" fmla="*/ 36 h 46"/>
                <a:gd name="T12" fmla="*/ 40 w 136"/>
                <a:gd name="T13" fmla="*/ 36 h 46"/>
                <a:gd name="T14" fmla="*/ 33 w 136"/>
                <a:gd name="T15" fmla="*/ 34 h 46"/>
                <a:gd name="T16" fmla="*/ 26 w 136"/>
                <a:gd name="T17" fmla="*/ 32 h 46"/>
                <a:gd name="T18" fmla="*/ 25 w 136"/>
                <a:gd name="T19" fmla="*/ 32 h 46"/>
                <a:gd name="T20" fmla="*/ 19 w 136"/>
                <a:gd name="T21" fmla="*/ 33 h 46"/>
                <a:gd name="T22" fmla="*/ 1 w 136"/>
                <a:gd name="T23" fmla="*/ 42 h 46"/>
                <a:gd name="T24" fmla="*/ 2 w 136"/>
                <a:gd name="T25" fmla="*/ 46 h 46"/>
                <a:gd name="T26" fmla="*/ 3 w 136"/>
                <a:gd name="T27" fmla="*/ 46 h 46"/>
                <a:gd name="T28" fmla="*/ 5 w 136"/>
                <a:gd name="T29" fmla="*/ 45 h 46"/>
                <a:gd name="T30" fmla="*/ 19 w 136"/>
                <a:gd name="T31" fmla="*/ 39 h 46"/>
                <a:gd name="T32" fmla="*/ 26 w 136"/>
                <a:gd name="T33" fmla="*/ 38 h 46"/>
                <a:gd name="T34" fmla="*/ 26 w 136"/>
                <a:gd name="T35" fmla="*/ 38 h 46"/>
                <a:gd name="T36" fmla="*/ 31 w 136"/>
                <a:gd name="T37" fmla="*/ 39 h 46"/>
                <a:gd name="T38" fmla="*/ 40 w 136"/>
                <a:gd name="T39" fmla="*/ 41 h 46"/>
                <a:gd name="T40" fmla="*/ 42 w 136"/>
                <a:gd name="T41" fmla="*/ 41 h 46"/>
                <a:gd name="T42" fmla="*/ 56 w 136"/>
                <a:gd name="T43" fmla="*/ 33 h 46"/>
                <a:gd name="T44" fmla="*/ 64 w 136"/>
                <a:gd name="T45" fmla="*/ 28 h 46"/>
                <a:gd name="T46" fmla="*/ 87 w 136"/>
                <a:gd name="T47" fmla="*/ 23 h 46"/>
                <a:gd name="T48" fmla="*/ 134 w 136"/>
                <a:gd name="T49" fmla="*/ 5 h 46"/>
                <a:gd name="T50" fmla="*/ 135 w 136"/>
                <a:gd name="T51" fmla="*/ 1 h 46"/>
                <a:gd name="T52" fmla="*/ 133 w 136"/>
                <a:gd name="T53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36" h="46">
                  <a:moveTo>
                    <a:pt x="133" y="0"/>
                  </a:moveTo>
                  <a:cubicBezTo>
                    <a:pt x="132" y="0"/>
                    <a:pt x="131" y="0"/>
                    <a:pt x="131" y="1"/>
                  </a:cubicBezTo>
                  <a:cubicBezTo>
                    <a:pt x="118" y="12"/>
                    <a:pt x="101" y="15"/>
                    <a:pt x="86" y="18"/>
                  </a:cubicBezTo>
                  <a:cubicBezTo>
                    <a:pt x="78" y="19"/>
                    <a:pt x="70" y="20"/>
                    <a:pt x="63" y="23"/>
                  </a:cubicBezTo>
                  <a:cubicBezTo>
                    <a:pt x="59" y="24"/>
                    <a:pt x="56" y="27"/>
                    <a:pt x="53" y="29"/>
                  </a:cubicBezTo>
                  <a:cubicBezTo>
                    <a:pt x="49" y="32"/>
                    <a:pt x="46" y="35"/>
                    <a:pt x="41" y="36"/>
                  </a:cubicBezTo>
                  <a:cubicBezTo>
                    <a:pt x="41" y="36"/>
                    <a:pt x="41" y="36"/>
                    <a:pt x="40" y="36"/>
                  </a:cubicBezTo>
                  <a:cubicBezTo>
                    <a:pt x="38" y="36"/>
                    <a:pt x="36" y="35"/>
                    <a:pt x="33" y="34"/>
                  </a:cubicBezTo>
                  <a:cubicBezTo>
                    <a:pt x="31" y="33"/>
                    <a:pt x="28" y="32"/>
                    <a:pt x="26" y="32"/>
                  </a:cubicBezTo>
                  <a:cubicBezTo>
                    <a:pt x="26" y="32"/>
                    <a:pt x="25" y="32"/>
                    <a:pt x="25" y="32"/>
                  </a:cubicBezTo>
                  <a:cubicBezTo>
                    <a:pt x="19" y="33"/>
                    <a:pt x="19" y="33"/>
                    <a:pt x="19" y="33"/>
                  </a:cubicBezTo>
                  <a:cubicBezTo>
                    <a:pt x="12" y="34"/>
                    <a:pt x="5" y="35"/>
                    <a:pt x="1" y="42"/>
                  </a:cubicBezTo>
                  <a:cubicBezTo>
                    <a:pt x="0" y="43"/>
                    <a:pt x="0" y="45"/>
                    <a:pt x="2" y="46"/>
                  </a:cubicBezTo>
                  <a:cubicBezTo>
                    <a:pt x="2" y="46"/>
                    <a:pt x="2" y="46"/>
                    <a:pt x="3" y="46"/>
                  </a:cubicBezTo>
                  <a:cubicBezTo>
                    <a:pt x="4" y="46"/>
                    <a:pt x="5" y="46"/>
                    <a:pt x="5" y="45"/>
                  </a:cubicBezTo>
                  <a:cubicBezTo>
                    <a:pt x="8" y="40"/>
                    <a:pt x="13" y="40"/>
                    <a:pt x="19" y="39"/>
                  </a:cubicBezTo>
                  <a:cubicBezTo>
                    <a:pt x="26" y="38"/>
                    <a:pt x="26" y="38"/>
                    <a:pt x="26" y="38"/>
                  </a:cubicBezTo>
                  <a:cubicBezTo>
                    <a:pt x="26" y="38"/>
                    <a:pt x="26" y="38"/>
                    <a:pt x="26" y="38"/>
                  </a:cubicBezTo>
                  <a:cubicBezTo>
                    <a:pt x="27" y="38"/>
                    <a:pt x="30" y="38"/>
                    <a:pt x="31" y="39"/>
                  </a:cubicBezTo>
                  <a:cubicBezTo>
                    <a:pt x="34" y="40"/>
                    <a:pt x="37" y="41"/>
                    <a:pt x="40" y="41"/>
                  </a:cubicBezTo>
                  <a:cubicBezTo>
                    <a:pt x="41" y="41"/>
                    <a:pt x="42" y="41"/>
                    <a:pt x="42" y="41"/>
                  </a:cubicBezTo>
                  <a:cubicBezTo>
                    <a:pt x="48" y="40"/>
                    <a:pt x="53" y="36"/>
                    <a:pt x="56" y="33"/>
                  </a:cubicBezTo>
                  <a:cubicBezTo>
                    <a:pt x="59" y="31"/>
                    <a:pt x="62" y="29"/>
                    <a:pt x="64" y="28"/>
                  </a:cubicBezTo>
                  <a:cubicBezTo>
                    <a:pt x="71" y="26"/>
                    <a:pt x="79" y="24"/>
                    <a:pt x="87" y="23"/>
                  </a:cubicBezTo>
                  <a:cubicBezTo>
                    <a:pt x="103" y="20"/>
                    <a:pt x="120" y="17"/>
                    <a:pt x="134" y="5"/>
                  </a:cubicBezTo>
                  <a:cubicBezTo>
                    <a:pt x="135" y="4"/>
                    <a:pt x="136" y="2"/>
                    <a:pt x="135" y="1"/>
                  </a:cubicBezTo>
                  <a:cubicBezTo>
                    <a:pt x="134" y="0"/>
                    <a:pt x="133" y="0"/>
                    <a:pt x="133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" name="Freeform 489"/>
            <p:cNvSpPr>
              <a:spLocks noChangeArrowheads="1"/>
            </p:cNvSpPr>
            <p:nvPr/>
          </p:nvSpPr>
          <p:spPr bwMode="auto">
            <a:xfrm>
              <a:off x="1491029" y="2343734"/>
              <a:ext cx="314719" cy="111310"/>
            </a:xfrm>
            <a:custGeom>
              <a:avLst/>
              <a:gdLst>
                <a:gd name="T0" fmla="*/ 128 w 131"/>
                <a:gd name="T1" fmla="*/ 0 h 48"/>
                <a:gd name="T2" fmla="*/ 127 w 131"/>
                <a:gd name="T3" fmla="*/ 0 h 48"/>
                <a:gd name="T4" fmla="*/ 113 w 131"/>
                <a:gd name="T5" fmla="*/ 7 h 48"/>
                <a:gd name="T6" fmla="*/ 96 w 131"/>
                <a:gd name="T7" fmla="*/ 16 h 48"/>
                <a:gd name="T8" fmla="*/ 95 w 131"/>
                <a:gd name="T9" fmla="*/ 16 h 48"/>
                <a:gd name="T10" fmla="*/ 89 w 131"/>
                <a:gd name="T11" fmla="*/ 13 h 48"/>
                <a:gd name="T12" fmla="*/ 81 w 131"/>
                <a:gd name="T13" fmla="*/ 10 h 48"/>
                <a:gd name="T14" fmla="*/ 79 w 131"/>
                <a:gd name="T15" fmla="*/ 11 h 48"/>
                <a:gd name="T16" fmla="*/ 68 w 131"/>
                <a:gd name="T17" fmla="*/ 20 h 48"/>
                <a:gd name="T18" fmla="*/ 63 w 131"/>
                <a:gd name="T19" fmla="*/ 25 h 48"/>
                <a:gd name="T20" fmla="*/ 45 w 131"/>
                <a:gd name="T21" fmla="*/ 31 h 48"/>
                <a:gd name="T22" fmla="*/ 40 w 131"/>
                <a:gd name="T23" fmla="*/ 31 h 48"/>
                <a:gd name="T24" fmla="*/ 34 w 131"/>
                <a:gd name="T25" fmla="*/ 30 h 48"/>
                <a:gd name="T26" fmla="*/ 24 w 131"/>
                <a:gd name="T27" fmla="*/ 31 h 48"/>
                <a:gd name="T28" fmla="*/ 18 w 131"/>
                <a:gd name="T29" fmla="*/ 32 h 48"/>
                <a:gd name="T30" fmla="*/ 1 w 131"/>
                <a:gd name="T31" fmla="*/ 45 h 48"/>
                <a:gd name="T32" fmla="*/ 3 w 131"/>
                <a:gd name="T33" fmla="*/ 48 h 48"/>
                <a:gd name="T34" fmla="*/ 3 w 131"/>
                <a:gd name="T35" fmla="*/ 48 h 48"/>
                <a:gd name="T36" fmla="*/ 6 w 131"/>
                <a:gd name="T37" fmla="*/ 46 h 48"/>
                <a:gd name="T38" fmla="*/ 18 w 131"/>
                <a:gd name="T39" fmla="*/ 37 h 48"/>
                <a:gd name="T40" fmla="*/ 24 w 131"/>
                <a:gd name="T41" fmla="*/ 36 h 48"/>
                <a:gd name="T42" fmla="*/ 34 w 131"/>
                <a:gd name="T43" fmla="*/ 36 h 48"/>
                <a:gd name="T44" fmla="*/ 40 w 131"/>
                <a:gd name="T45" fmla="*/ 36 h 48"/>
                <a:gd name="T46" fmla="*/ 45 w 131"/>
                <a:gd name="T47" fmla="*/ 36 h 48"/>
                <a:gd name="T48" fmla="*/ 65 w 131"/>
                <a:gd name="T49" fmla="*/ 30 h 48"/>
                <a:gd name="T50" fmla="*/ 72 w 131"/>
                <a:gd name="T51" fmla="*/ 23 h 48"/>
                <a:gd name="T52" fmla="*/ 80 w 131"/>
                <a:gd name="T53" fmla="*/ 16 h 48"/>
                <a:gd name="T54" fmla="*/ 81 w 131"/>
                <a:gd name="T55" fmla="*/ 16 h 48"/>
                <a:gd name="T56" fmla="*/ 87 w 131"/>
                <a:gd name="T57" fmla="*/ 18 h 48"/>
                <a:gd name="T58" fmla="*/ 95 w 131"/>
                <a:gd name="T59" fmla="*/ 21 h 48"/>
                <a:gd name="T60" fmla="*/ 97 w 131"/>
                <a:gd name="T61" fmla="*/ 21 h 48"/>
                <a:gd name="T62" fmla="*/ 116 w 131"/>
                <a:gd name="T63" fmla="*/ 12 h 48"/>
                <a:gd name="T64" fmla="*/ 129 w 131"/>
                <a:gd name="T65" fmla="*/ 5 h 48"/>
                <a:gd name="T66" fmla="*/ 130 w 131"/>
                <a:gd name="T67" fmla="*/ 2 h 48"/>
                <a:gd name="T68" fmla="*/ 128 w 131"/>
                <a:gd name="T6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31" h="48">
                  <a:moveTo>
                    <a:pt x="128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122" y="2"/>
                    <a:pt x="117" y="5"/>
                    <a:pt x="113" y="7"/>
                  </a:cubicBezTo>
                  <a:cubicBezTo>
                    <a:pt x="107" y="11"/>
                    <a:pt x="102" y="14"/>
                    <a:pt x="96" y="16"/>
                  </a:cubicBezTo>
                  <a:cubicBezTo>
                    <a:pt x="96" y="16"/>
                    <a:pt x="96" y="16"/>
                    <a:pt x="95" y="16"/>
                  </a:cubicBezTo>
                  <a:cubicBezTo>
                    <a:pt x="94" y="16"/>
                    <a:pt x="92" y="14"/>
                    <a:pt x="89" y="13"/>
                  </a:cubicBezTo>
                  <a:cubicBezTo>
                    <a:pt x="87" y="12"/>
                    <a:pt x="84" y="10"/>
                    <a:pt x="81" y="10"/>
                  </a:cubicBezTo>
                  <a:cubicBezTo>
                    <a:pt x="80" y="10"/>
                    <a:pt x="79" y="10"/>
                    <a:pt x="79" y="11"/>
                  </a:cubicBezTo>
                  <a:cubicBezTo>
                    <a:pt x="73" y="13"/>
                    <a:pt x="70" y="16"/>
                    <a:pt x="68" y="20"/>
                  </a:cubicBezTo>
                  <a:cubicBezTo>
                    <a:pt x="66" y="22"/>
                    <a:pt x="65" y="24"/>
                    <a:pt x="63" y="25"/>
                  </a:cubicBezTo>
                  <a:cubicBezTo>
                    <a:pt x="55" y="30"/>
                    <a:pt x="50" y="31"/>
                    <a:pt x="45" y="31"/>
                  </a:cubicBezTo>
                  <a:cubicBezTo>
                    <a:pt x="43" y="31"/>
                    <a:pt x="42" y="31"/>
                    <a:pt x="40" y="31"/>
                  </a:cubicBezTo>
                  <a:cubicBezTo>
                    <a:pt x="38" y="30"/>
                    <a:pt x="36" y="30"/>
                    <a:pt x="34" y="30"/>
                  </a:cubicBezTo>
                  <a:cubicBezTo>
                    <a:pt x="31" y="30"/>
                    <a:pt x="28" y="30"/>
                    <a:pt x="24" y="31"/>
                  </a:cubicBezTo>
                  <a:cubicBezTo>
                    <a:pt x="18" y="32"/>
                    <a:pt x="18" y="32"/>
                    <a:pt x="18" y="32"/>
                  </a:cubicBezTo>
                  <a:cubicBezTo>
                    <a:pt x="10" y="32"/>
                    <a:pt x="4" y="32"/>
                    <a:pt x="1" y="45"/>
                  </a:cubicBezTo>
                  <a:cubicBezTo>
                    <a:pt x="0" y="47"/>
                    <a:pt x="1" y="48"/>
                    <a:pt x="3" y="48"/>
                  </a:cubicBezTo>
                  <a:cubicBezTo>
                    <a:pt x="3" y="48"/>
                    <a:pt x="3" y="48"/>
                    <a:pt x="3" y="48"/>
                  </a:cubicBezTo>
                  <a:cubicBezTo>
                    <a:pt x="4" y="48"/>
                    <a:pt x="5" y="48"/>
                    <a:pt x="6" y="46"/>
                  </a:cubicBezTo>
                  <a:cubicBezTo>
                    <a:pt x="8" y="38"/>
                    <a:pt x="11" y="37"/>
                    <a:pt x="18" y="37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8" y="36"/>
                    <a:pt x="31" y="36"/>
                    <a:pt x="34" y="36"/>
                  </a:cubicBezTo>
                  <a:cubicBezTo>
                    <a:pt x="36" y="36"/>
                    <a:pt x="38" y="36"/>
                    <a:pt x="40" y="36"/>
                  </a:cubicBezTo>
                  <a:cubicBezTo>
                    <a:pt x="41" y="36"/>
                    <a:pt x="43" y="36"/>
                    <a:pt x="45" y="36"/>
                  </a:cubicBezTo>
                  <a:cubicBezTo>
                    <a:pt x="50" y="36"/>
                    <a:pt x="56" y="35"/>
                    <a:pt x="65" y="30"/>
                  </a:cubicBezTo>
                  <a:cubicBezTo>
                    <a:pt x="69" y="28"/>
                    <a:pt x="71" y="25"/>
                    <a:pt x="72" y="23"/>
                  </a:cubicBezTo>
                  <a:cubicBezTo>
                    <a:pt x="75" y="20"/>
                    <a:pt x="76" y="17"/>
                    <a:pt x="80" y="16"/>
                  </a:cubicBezTo>
                  <a:cubicBezTo>
                    <a:pt x="81" y="16"/>
                    <a:pt x="81" y="16"/>
                    <a:pt x="81" y="16"/>
                  </a:cubicBezTo>
                  <a:cubicBezTo>
                    <a:pt x="83" y="16"/>
                    <a:pt x="85" y="17"/>
                    <a:pt x="87" y="18"/>
                  </a:cubicBezTo>
                  <a:cubicBezTo>
                    <a:pt x="89" y="19"/>
                    <a:pt x="92" y="21"/>
                    <a:pt x="95" y="21"/>
                  </a:cubicBezTo>
                  <a:cubicBezTo>
                    <a:pt x="96" y="21"/>
                    <a:pt x="97" y="21"/>
                    <a:pt x="97" y="21"/>
                  </a:cubicBezTo>
                  <a:cubicBezTo>
                    <a:pt x="104" y="19"/>
                    <a:pt x="110" y="16"/>
                    <a:pt x="116" y="12"/>
                  </a:cubicBezTo>
                  <a:cubicBezTo>
                    <a:pt x="120" y="9"/>
                    <a:pt x="124" y="7"/>
                    <a:pt x="129" y="5"/>
                  </a:cubicBezTo>
                  <a:cubicBezTo>
                    <a:pt x="130" y="5"/>
                    <a:pt x="131" y="3"/>
                    <a:pt x="130" y="2"/>
                  </a:cubicBezTo>
                  <a:cubicBezTo>
                    <a:pt x="130" y="1"/>
                    <a:pt x="129" y="0"/>
                    <a:pt x="128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8" name="Freeform 490"/>
            <p:cNvSpPr>
              <a:spLocks noChangeArrowheads="1"/>
            </p:cNvSpPr>
            <p:nvPr/>
          </p:nvSpPr>
          <p:spPr bwMode="auto">
            <a:xfrm>
              <a:off x="1667167" y="1941017"/>
              <a:ext cx="62167" cy="113812"/>
            </a:xfrm>
            <a:custGeom>
              <a:avLst/>
              <a:gdLst>
                <a:gd name="T0" fmla="*/ 9 w 26"/>
                <a:gd name="T1" fmla="*/ 0 h 49"/>
                <a:gd name="T2" fmla="*/ 0 w 26"/>
                <a:gd name="T3" fmla="*/ 1 h 49"/>
                <a:gd name="T4" fmla="*/ 5 w 26"/>
                <a:gd name="T5" fmla="*/ 25 h 49"/>
                <a:gd name="T6" fmla="*/ 11 w 26"/>
                <a:gd name="T7" fmla="*/ 49 h 49"/>
                <a:gd name="T8" fmla="*/ 12 w 26"/>
                <a:gd name="T9" fmla="*/ 49 h 49"/>
                <a:gd name="T10" fmla="*/ 13 w 26"/>
                <a:gd name="T11" fmla="*/ 49 h 49"/>
                <a:gd name="T12" fmla="*/ 26 w 26"/>
                <a:gd name="T13" fmla="*/ 46 h 49"/>
                <a:gd name="T14" fmla="*/ 22 w 26"/>
                <a:gd name="T15" fmla="*/ 9 h 49"/>
                <a:gd name="T16" fmla="*/ 21 w 26"/>
                <a:gd name="T17" fmla="*/ 1 h 49"/>
                <a:gd name="T18" fmla="*/ 9 w 26"/>
                <a:gd name="T19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49">
                  <a:moveTo>
                    <a:pt x="9" y="0"/>
                  </a:moveTo>
                  <a:cubicBezTo>
                    <a:pt x="6" y="0"/>
                    <a:pt x="3" y="0"/>
                    <a:pt x="0" y="1"/>
                  </a:cubicBezTo>
                  <a:cubicBezTo>
                    <a:pt x="1" y="8"/>
                    <a:pt x="3" y="16"/>
                    <a:pt x="5" y="25"/>
                  </a:cubicBezTo>
                  <a:cubicBezTo>
                    <a:pt x="8" y="33"/>
                    <a:pt x="10" y="41"/>
                    <a:pt x="11" y="49"/>
                  </a:cubicBezTo>
                  <a:cubicBezTo>
                    <a:pt x="12" y="49"/>
                    <a:pt x="12" y="49"/>
                    <a:pt x="12" y="49"/>
                  </a:cubicBezTo>
                  <a:cubicBezTo>
                    <a:pt x="12" y="49"/>
                    <a:pt x="12" y="49"/>
                    <a:pt x="13" y="49"/>
                  </a:cubicBezTo>
                  <a:cubicBezTo>
                    <a:pt x="14" y="49"/>
                    <a:pt x="20" y="48"/>
                    <a:pt x="26" y="46"/>
                  </a:cubicBezTo>
                  <a:cubicBezTo>
                    <a:pt x="23" y="34"/>
                    <a:pt x="22" y="22"/>
                    <a:pt x="22" y="9"/>
                  </a:cubicBezTo>
                  <a:cubicBezTo>
                    <a:pt x="22" y="9"/>
                    <a:pt x="21" y="4"/>
                    <a:pt x="21" y="1"/>
                  </a:cubicBezTo>
                  <a:cubicBezTo>
                    <a:pt x="17" y="1"/>
                    <a:pt x="13" y="0"/>
                    <a:pt x="9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" name="Freeform 491"/>
            <p:cNvSpPr>
              <a:spLocks noEditPoints="1" noChangeArrowheads="1"/>
            </p:cNvSpPr>
            <p:nvPr/>
          </p:nvSpPr>
          <p:spPr bwMode="auto">
            <a:xfrm>
              <a:off x="1651626" y="1929761"/>
              <a:ext cx="91955" cy="136324"/>
            </a:xfrm>
            <a:custGeom>
              <a:avLst/>
              <a:gdLst>
                <a:gd name="T0" fmla="*/ 17 w 38"/>
                <a:gd name="T1" fmla="*/ 54 h 59"/>
                <a:gd name="T2" fmla="*/ 11 w 38"/>
                <a:gd name="T3" fmla="*/ 30 h 59"/>
                <a:gd name="T4" fmla="*/ 6 w 38"/>
                <a:gd name="T5" fmla="*/ 6 h 59"/>
                <a:gd name="T6" fmla="*/ 15 w 38"/>
                <a:gd name="T7" fmla="*/ 5 h 59"/>
                <a:gd name="T8" fmla="*/ 27 w 38"/>
                <a:gd name="T9" fmla="*/ 6 h 59"/>
                <a:gd name="T10" fmla="*/ 28 w 38"/>
                <a:gd name="T11" fmla="*/ 14 h 59"/>
                <a:gd name="T12" fmla="*/ 32 w 38"/>
                <a:gd name="T13" fmla="*/ 51 h 59"/>
                <a:gd name="T14" fmla="*/ 19 w 38"/>
                <a:gd name="T15" fmla="*/ 54 h 59"/>
                <a:gd name="T16" fmla="*/ 18 w 38"/>
                <a:gd name="T17" fmla="*/ 54 h 59"/>
                <a:gd name="T18" fmla="*/ 17 w 38"/>
                <a:gd name="T19" fmla="*/ 54 h 59"/>
                <a:gd name="T20" fmla="*/ 15 w 38"/>
                <a:gd name="T21" fmla="*/ 0 h 59"/>
                <a:gd name="T22" fmla="*/ 2 w 38"/>
                <a:gd name="T23" fmla="*/ 0 h 59"/>
                <a:gd name="T24" fmla="*/ 1 w 38"/>
                <a:gd name="T25" fmla="*/ 1 h 59"/>
                <a:gd name="T26" fmla="*/ 0 w 38"/>
                <a:gd name="T27" fmla="*/ 3 h 59"/>
                <a:gd name="T28" fmla="*/ 6 w 38"/>
                <a:gd name="T29" fmla="*/ 31 h 59"/>
                <a:gd name="T30" fmla="*/ 8 w 38"/>
                <a:gd name="T31" fmla="*/ 37 h 59"/>
                <a:gd name="T32" fmla="*/ 9 w 38"/>
                <a:gd name="T33" fmla="*/ 42 h 59"/>
                <a:gd name="T34" fmla="*/ 12 w 38"/>
                <a:gd name="T35" fmla="*/ 57 h 59"/>
                <a:gd name="T36" fmla="*/ 15 w 38"/>
                <a:gd name="T37" fmla="*/ 59 h 59"/>
                <a:gd name="T38" fmla="*/ 15 w 38"/>
                <a:gd name="T39" fmla="*/ 59 h 59"/>
                <a:gd name="T40" fmla="*/ 16 w 38"/>
                <a:gd name="T41" fmla="*/ 58 h 59"/>
                <a:gd name="T42" fmla="*/ 19 w 38"/>
                <a:gd name="T43" fmla="*/ 59 h 59"/>
                <a:gd name="T44" fmla="*/ 36 w 38"/>
                <a:gd name="T45" fmla="*/ 56 h 59"/>
                <a:gd name="T46" fmla="*/ 38 w 38"/>
                <a:gd name="T47" fmla="*/ 52 h 59"/>
                <a:gd name="T48" fmla="*/ 34 w 38"/>
                <a:gd name="T49" fmla="*/ 36 h 59"/>
                <a:gd name="T50" fmla="*/ 34 w 38"/>
                <a:gd name="T51" fmla="*/ 31 h 59"/>
                <a:gd name="T52" fmla="*/ 33 w 38"/>
                <a:gd name="T53" fmla="*/ 13 h 59"/>
                <a:gd name="T54" fmla="*/ 33 w 38"/>
                <a:gd name="T55" fmla="*/ 3 h 59"/>
                <a:gd name="T56" fmla="*/ 30 w 38"/>
                <a:gd name="T57" fmla="*/ 0 h 59"/>
                <a:gd name="T58" fmla="*/ 15 w 38"/>
                <a:gd name="T59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8" h="59">
                  <a:moveTo>
                    <a:pt x="17" y="54"/>
                  </a:moveTo>
                  <a:cubicBezTo>
                    <a:pt x="16" y="46"/>
                    <a:pt x="14" y="38"/>
                    <a:pt x="11" y="30"/>
                  </a:cubicBezTo>
                  <a:cubicBezTo>
                    <a:pt x="9" y="21"/>
                    <a:pt x="7" y="13"/>
                    <a:pt x="6" y="6"/>
                  </a:cubicBezTo>
                  <a:cubicBezTo>
                    <a:pt x="9" y="5"/>
                    <a:pt x="12" y="5"/>
                    <a:pt x="15" y="5"/>
                  </a:cubicBezTo>
                  <a:cubicBezTo>
                    <a:pt x="19" y="5"/>
                    <a:pt x="23" y="6"/>
                    <a:pt x="27" y="6"/>
                  </a:cubicBezTo>
                  <a:cubicBezTo>
                    <a:pt x="27" y="9"/>
                    <a:pt x="28" y="14"/>
                    <a:pt x="28" y="14"/>
                  </a:cubicBezTo>
                  <a:cubicBezTo>
                    <a:pt x="28" y="27"/>
                    <a:pt x="29" y="39"/>
                    <a:pt x="32" y="51"/>
                  </a:cubicBezTo>
                  <a:cubicBezTo>
                    <a:pt x="26" y="53"/>
                    <a:pt x="20" y="54"/>
                    <a:pt x="19" y="54"/>
                  </a:cubicBezTo>
                  <a:cubicBezTo>
                    <a:pt x="18" y="54"/>
                    <a:pt x="18" y="54"/>
                    <a:pt x="18" y="54"/>
                  </a:cubicBezTo>
                  <a:cubicBezTo>
                    <a:pt x="17" y="54"/>
                    <a:pt x="17" y="54"/>
                    <a:pt x="17" y="54"/>
                  </a:cubicBezTo>
                  <a:moveTo>
                    <a:pt x="15" y="0"/>
                  </a:moveTo>
                  <a:cubicBezTo>
                    <a:pt x="11" y="0"/>
                    <a:pt x="6" y="0"/>
                    <a:pt x="2" y="0"/>
                  </a:cubicBezTo>
                  <a:cubicBezTo>
                    <a:pt x="2" y="1"/>
                    <a:pt x="1" y="1"/>
                    <a:pt x="1" y="1"/>
                  </a:cubicBezTo>
                  <a:cubicBezTo>
                    <a:pt x="0" y="2"/>
                    <a:pt x="0" y="3"/>
                    <a:pt x="0" y="3"/>
                  </a:cubicBezTo>
                  <a:cubicBezTo>
                    <a:pt x="1" y="12"/>
                    <a:pt x="4" y="22"/>
                    <a:pt x="6" y="31"/>
                  </a:cubicBezTo>
                  <a:cubicBezTo>
                    <a:pt x="7" y="33"/>
                    <a:pt x="7" y="35"/>
                    <a:pt x="8" y="37"/>
                  </a:cubicBezTo>
                  <a:cubicBezTo>
                    <a:pt x="8" y="38"/>
                    <a:pt x="9" y="40"/>
                    <a:pt x="9" y="42"/>
                  </a:cubicBezTo>
                  <a:cubicBezTo>
                    <a:pt x="10" y="47"/>
                    <a:pt x="12" y="52"/>
                    <a:pt x="12" y="57"/>
                  </a:cubicBezTo>
                  <a:cubicBezTo>
                    <a:pt x="13" y="58"/>
                    <a:pt x="14" y="59"/>
                    <a:pt x="15" y="59"/>
                  </a:cubicBezTo>
                  <a:cubicBezTo>
                    <a:pt x="15" y="59"/>
                    <a:pt x="15" y="59"/>
                    <a:pt x="15" y="59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17" y="59"/>
                    <a:pt x="18" y="59"/>
                    <a:pt x="19" y="59"/>
                  </a:cubicBezTo>
                  <a:cubicBezTo>
                    <a:pt x="24" y="59"/>
                    <a:pt x="32" y="57"/>
                    <a:pt x="36" y="56"/>
                  </a:cubicBezTo>
                  <a:cubicBezTo>
                    <a:pt x="37" y="55"/>
                    <a:pt x="38" y="54"/>
                    <a:pt x="38" y="52"/>
                  </a:cubicBezTo>
                  <a:cubicBezTo>
                    <a:pt x="36" y="47"/>
                    <a:pt x="35" y="42"/>
                    <a:pt x="34" y="36"/>
                  </a:cubicBezTo>
                  <a:cubicBezTo>
                    <a:pt x="34" y="34"/>
                    <a:pt x="34" y="32"/>
                    <a:pt x="34" y="31"/>
                  </a:cubicBezTo>
                  <a:cubicBezTo>
                    <a:pt x="33" y="25"/>
                    <a:pt x="33" y="19"/>
                    <a:pt x="33" y="1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2" y="2"/>
                    <a:pt x="31" y="1"/>
                    <a:pt x="30" y="0"/>
                  </a:cubicBezTo>
                  <a:cubicBezTo>
                    <a:pt x="25" y="0"/>
                    <a:pt x="20" y="0"/>
                    <a:pt x="15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" name="Freeform 492"/>
            <p:cNvSpPr>
              <a:spLocks noChangeArrowheads="1"/>
            </p:cNvSpPr>
            <p:nvPr/>
          </p:nvSpPr>
          <p:spPr bwMode="auto">
            <a:xfrm>
              <a:off x="2068659" y="1769675"/>
              <a:ext cx="365228" cy="380204"/>
            </a:xfrm>
            <a:custGeom>
              <a:avLst/>
              <a:gdLst>
                <a:gd name="T0" fmla="*/ 27 w 152"/>
                <a:gd name="T1" fmla="*/ 0 h 164"/>
                <a:gd name="T2" fmla="*/ 25 w 152"/>
                <a:gd name="T3" fmla="*/ 2 h 164"/>
                <a:gd name="T4" fmla="*/ 15 w 152"/>
                <a:gd name="T5" fmla="*/ 52 h 164"/>
                <a:gd name="T6" fmla="*/ 0 w 152"/>
                <a:gd name="T7" fmla="*/ 152 h 164"/>
                <a:gd name="T8" fmla="*/ 0 w 152"/>
                <a:gd name="T9" fmla="*/ 154 h 164"/>
                <a:gd name="T10" fmla="*/ 2 w 152"/>
                <a:gd name="T11" fmla="*/ 155 h 164"/>
                <a:gd name="T12" fmla="*/ 45 w 152"/>
                <a:gd name="T13" fmla="*/ 159 h 164"/>
                <a:gd name="T14" fmla="*/ 101 w 152"/>
                <a:gd name="T15" fmla="*/ 164 h 164"/>
                <a:gd name="T16" fmla="*/ 124 w 152"/>
                <a:gd name="T17" fmla="*/ 162 h 164"/>
                <a:gd name="T18" fmla="*/ 126 w 152"/>
                <a:gd name="T19" fmla="*/ 160 h 164"/>
                <a:gd name="T20" fmla="*/ 149 w 152"/>
                <a:gd name="T21" fmla="*/ 11 h 164"/>
                <a:gd name="T22" fmla="*/ 147 w 152"/>
                <a:gd name="T23" fmla="*/ 10 h 164"/>
                <a:gd name="T24" fmla="*/ 97 w 152"/>
                <a:gd name="T25" fmla="*/ 6 h 164"/>
                <a:gd name="T26" fmla="*/ 96 w 152"/>
                <a:gd name="T27" fmla="*/ 6 h 164"/>
                <a:gd name="T28" fmla="*/ 97 w 152"/>
                <a:gd name="T29" fmla="*/ 12 h 164"/>
                <a:gd name="T30" fmla="*/ 144 w 152"/>
                <a:gd name="T31" fmla="*/ 15 h 164"/>
                <a:gd name="T32" fmla="*/ 121 w 152"/>
                <a:gd name="T33" fmla="*/ 157 h 164"/>
                <a:gd name="T34" fmla="*/ 101 w 152"/>
                <a:gd name="T35" fmla="*/ 158 h 164"/>
                <a:gd name="T36" fmla="*/ 46 w 152"/>
                <a:gd name="T37" fmla="*/ 154 h 164"/>
                <a:gd name="T38" fmla="*/ 5 w 152"/>
                <a:gd name="T39" fmla="*/ 150 h 164"/>
                <a:gd name="T40" fmla="*/ 21 w 152"/>
                <a:gd name="T41" fmla="*/ 53 h 164"/>
                <a:gd name="T42" fmla="*/ 30 w 152"/>
                <a:gd name="T43" fmla="*/ 3 h 164"/>
                <a:gd name="T44" fmla="*/ 32 w 152"/>
                <a:gd name="T45" fmla="*/ 5 h 164"/>
                <a:gd name="T46" fmla="*/ 76 w 152"/>
                <a:gd name="T47" fmla="*/ 11 h 164"/>
                <a:gd name="T48" fmla="*/ 75 w 152"/>
                <a:gd name="T49" fmla="*/ 6 h 164"/>
                <a:gd name="T50" fmla="*/ 33 w 152"/>
                <a:gd name="T51" fmla="*/ 0 h 164"/>
                <a:gd name="T52" fmla="*/ 33 w 152"/>
                <a:gd name="T53" fmla="*/ 0 h 164"/>
                <a:gd name="T54" fmla="*/ 30 w 152"/>
                <a:gd name="T55" fmla="*/ 2 h 164"/>
                <a:gd name="T56" fmla="*/ 30 w 152"/>
                <a:gd name="T57" fmla="*/ 2 h 164"/>
                <a:gd name="T58" fmla="*/ 28 w 152"/>
                <a:gd name="T59" fmla="*/ 0 h 164"/>
                <a:gd name="T60" fmla="*/ 27 w 152"/>
                <a:gd name="T61" fmla="*/ 0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52" h="164">
                  <a:moveTo>
                    <a:pt x="27" y="0"/>
                  </a:moveTo>
                  <a:cubicBezTo>
                    <a:pt x="26" y="0"/>
                    <a:pt x="25" y="1"/>
                    <a:pt x="25" y="2"/>
                  </a:cubicBezTo>
                  <a:cubicBezTo>
                    <a:pt x="22" y="18"/>
                    <a:pt x="19" y="35"/>
                    <a:pt x="15" y="52"/>
                  </a:cubicBezTo>
                  <a:cubicBezTo>
                    <a:pt x="9" y="85"/>
                    <a:pt x="2" y="120"/>
                    <a:pt x="0" y="152"/>
                  </a:cubicBezTo>
                  <a:cubicBezTo>
                    <a:pt x="0" y="152"/>
                    <a:pt x="0" y="153"/>
                    <a:pt x="0" y="154"/>
                  </a:cubicBezTo>
                  <a:cubicBezTo>
                    <a:pt x="1" y="154"/>
                    <a:pt x="2" y="155"/>
                    <a:pt x="2" y="155"/>
                  </a:cubicBezTo>
                  <a:cubicBezTo>
                    <a:pt x="16" y="155"/>
                    <a:pt x="30" y="157"/>
                    <a:pt x="45" y="159"/>
                  </a:cubicBezTo>
                  <a:cubicBezTo>
                    <a:pt x="64" y="161"/>
                    <a:pt x="83" y="164"/>
                    <a:pt x="101" y="164"/>
                  </a:cubicBezTo>
                  <a:cubicBezTo>
                    <a:pt x="109" y="164"/>
                    <a:pt x="117" y="163"/>
                    <a:pt x="124" y="162"/>
                  </a:cubicBezTo>
                  <a:cubicBezTo>
                    <a:pt x="125" y="162"/>
                    <a:pt x="126" y="161"/>
                    <a:pt x="126" y="160"/>
                  </a:cubicBezTo>
                  <a:cubicBezTo>
                    <a:pt x="127" y="159"/>
                    <a:pt x="152" y="15"/>
                    <a:pt x="149" y="11"/>
                  </a:cubicBezTo>
                  <a:cubicBezTo>
                    <a:pt x="148" y="11"/>
                    <a:pt x="148" y="10"/>
                    <a:pt x="147" y="10"/>
                  </a:cubicBezTo>
                  <a:cubicBezTo>
                    <a:pt x="131" y="7"/>
                    <a:pt x="114" y="7"/>
                    <a:pt x="97" y="6"/>
                  </a:cubicBezTo>
                  <a:cubicBezTo>
                    <a:pt x="97" y="6"/>
                    <a:pt x="97" y="6"/>
                    <a:pt x="96" y="6"/>
                  </a:cubicBezTo>
                  <a:cubicBezTo>
                    <a:pt x="97" y="8"/>
                    <a:pt x="97" y="10"/>
                    <a:pt x="97" y="12"/>
                  </a:cubicBezTo>
                  <a:cubicBezTo>
                    <a:pt x="113" y="12"/>
                    <a:pt x="129" y="13"/>
                    <a:pt x="144" y="15"/>
                  </a:cubicBezTo>
                  <a:cubicBezTo>
                    <a:pt x="143" y="30"/>
                    <a:pt x="124" y="141"/>
                    <a:pt x="121" y="157"/>
                  </a:cubicBezTo>
                  <a:cubicBezTo>
                    <a:pt x="115" y="158"/>
                    <a:pt x="108" y="158"/>
                    <a:pt x="101" y="158"/>
                  </a:cubicBezTo>
                  <a:cubicBezTo>
                    <a:pt x="83" y="158"/>
                    <a:pt x="64" y="156"/>
                    <a:pt x="46" y="154"/>
                  </a:cubicBezTo>
                  <a:cubicBezTo>
                    <a:pt x="32" y="152"/>
                    <a:pt x="18" y="150"/>
                    <a:pt x="5" y="150"/>
                  </a:cubicBezTo>
                  <a:cubicBezTo>
                    <a:pt x="8" y="118"/>
                    <a:pt x="14" y="85"/>
                    <a:pt x="21" y="53"/>
                  </a:cubicBezTo>
                  <a:cubicBezTo>
                    <a:pt x="24" y="36"/>
                    <a:pt x="27" y="19"/>
                    <a:pt x="30" y="3"/>
                  </a:cubicBezTo>
                  <a:cubicBezTo>
                    <a:pt x="30" y="4"/>
                    <a:pt x="31" y="5"/>
                    <a:pt x="32" y="5"/>
                  </a:cubicBezTo>
                  <a:cubicBezTo>
                    <a:pt x="46" y="9"/>
                    <a:pt x="61" y="10"/>
                    <a:pt x="76" y="11"/>
                  </a:cubicBezTo>
                  <a:cubicBezTo>
                    <a:pt x="76" y="9"/>
                    <a:pt x="76" y="8"/>
                    <a:pt x="75" y="6"/>
                  </a:cubicBezTo>
                  <a:cubicBezTo>
                    <a:pt x="61" y="5"/>
                    <a:pt x="46" y="4"/>
                    <a:pt x="33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1" y="0"/>
                    <a:pt x="30" y="0"/>
                    <a:pt x="30" y="2"/>
                  </a:cubicBezTo>
                  <a:cubicBezTo>
                    <a:pt x="30" y="2"/>
                    <a:pt x="30" y="2"/>
                    <a:pt x="30" y="2"/>
                  </a:cubicBezTo>
                  <a:cubicBezTo>
                    <a:pt x="30" y="1"/>
                    <a:pt x="29" y="0"/>
                    <a:pt x="28" y="0"/>
                  </a:cubicBezTo>
                  <a:cubicBezTo>
                    <a:pt x="28" y="0"/>
                    <a:pt x="28" y="0"/>
                    <a:pt x="27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" name="Freeform 493"/>
            <p:cNvSpPr>
              <a:spLocks noChangeArrowheads="1"/>
            </p:cNvSpPr>
            <p:nvPr/>
          </p:nvSpPr>
          <p:spPr bwMode="auto">
            <a:xfrm>
              <a:off x="2259044" y="1724651"/>
              <a:ext cx="31083" cy="75040"/>
            </a:xfrm>
            <a:custGeom>
              <a:avLst/>
              <a:gdLst>
                <a:gd name="T0" fmla="*/ 7 w 13"/>
                <a:gd name="T1" fmla="*/ 0 h 32"/>
                <a:gd name="T2" fmla="*/ 0 w 13"/>
                <a:gd name="T3" fmla="*/ 1 h 32"/>
                <a:gd name="T4" fmla="*/ 1 w 13"/>
                <a:gd name="T5" fmla="*/ 14 h 32"/>
                <a:gd name="T6" fmla="*/ 2 w 13"/>
                <a:gd name="T7" fmla="*/ 31 h 32"/>
                <a:gd name="T8" fmla="*/ 2 w 13"/>
                <a:gd name="T9" fmla="*/ 32 h 32"/>
                <a:gd name="T10" fmla="*/ 7 w 13"/>
                <a:gd name="T11" fmla="*/ 32 h 32"/>
                <a:gd name="T12" fmla="*/ 7 w 13"/>
                <a:gd name="T13" fmla="*/ 32 h 32"/>
                <a:gd name="T14" fmla="*/ 8 w 13"/>
                <a:gd name="T15" fmla="*/ 32 h 32"/>
                <a:gd name="T16" fmla="*/ 13 w 13"/>
                <a:gd name="T17" fmla="*/ 32 h 32"/>
                <a:gd name="T18" fmla="*/ 12 w 13"/>
                <a:gd name="T19" fmla="*/ 16 h 32"/>
                <a:gd name="T20" fmla="*/ 13 w 13"/>
                <a:gd name="T21" fmla="*/ 1 h 32"/>
                <a:gd name="T22" fmla="*/ 7 w 13"/>
                <a:gd name="T23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" h="32">
                  <a:moveTo>
                    <a:pt x="7" y="0"/>
                  </a:moveTo>
                  <a:cubicBezTo>
                    <a:pt x="4" y="0"/>
                    <a:pt x="2" y="1"/>
                    <a:pt x="0" y="1"/>
                  </a:cubicBezTo>
                  <a:cubicBezTo>
                    <a:pt x="0" y="5"/>
                    <a:pt x="0" y="10"/>
                    <a:pt x="1" y="14"/>
                  </a:cubicBezTo>
                  <a:cubicBezTo>
                    <a:pt x="1" y="20"/>
                    <a:pt x="2" y="25"/>
                    <a:pt x="2" y="31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4" y="32"/>
                    <a:pt x="5" y="32"/>
                    <a:pt x="7" y="32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10" y="32"/>
                    <a:pt x="12" y="32"/>
                    <a:pt x="13" y="32"/>
                  </a:cubicBezTo>
                  <a:cubicBezTo>
                    <a:pt x="12" y="27"/>
                    <a:pt x="12" y="22"/>
                    <a:pt x="12" y="16"/>
                  </a:cubicBezTo>
                  <a:cubicBezTo>
                    <a:pt x="12" y="11"/>
                    <a:pt x="12" y="6"/>
                    <a:pt x="13" y="1"/>
                  </a:cubicBezTo>
                  <a:cubicBezTo>
                    <a:pt x="11" y="1"/>
                    <a:pt x="9" y="0"/>
                    <a:pt x="7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2" name="Freeform 494"/>
            <p:cNvSpPr>
              <a:spLocks noEditPoints="1" noChangeArrowheads="1"/>
            </p:cNvSpPr>
            <p:nvPr/>
          </p:nvSpPr>
          <p:spPr bwMode="auto">
            <a:xfrm>
              <a:off x="2243502" y="1713395"/>
              <a:ext cx="63462" cy="100054"/>
            </a:xfrm>
            <a:custGeom>
              <a:avLst/>
              <a:gdLst>
                <a:gd name="T0" fmla="*/ 13 w 26"/>
                <a:gd name="T1" fmla="*/ 37 h 43"/>
                <a:gd name="T2" fmla="*/ 8 w 26"/>
                <a:gd name="T3" fmla="*/ 37 h 43"/>
                <a:gd name="T4" fmla="*/ 8 w 26"/>
                <a:gd name="T5" fmla="*/ 36 h 43"/>
                <a:gd name="T6" fmla="*/ 7 w 26"/>
                <a:gd name="T7" fmla="*/ 19 h 43"/>
                <a:gd name="T8" fmla="*/ 6 w 26"/>
                <a:gd name="T9" fmla="*/ 6 h 43"/>
                <a:gd name="T10" fmla="*/ 13 w 26"/>
                <a:gd name="T11" fmla="*/ 5 h 43"/>
                <a:gd name="T12" fmla="*/ 19 w 26"/>
                <a:gd name="T13" fmla="*/ 6 h 43"/>
                <a:gd name="T14" fmla="*/ 18 w 26"/>
                <a:gd name="T15" fmla="*/ 21 h 43"/>
                <a:gd name="T16" fmla="*/ 19 w 26"/>
                <a:gd name="T17" fmla="*/ 37 h 43"/>
                <a:gd name="T18" fmla="*/ 14 w 26"/>
                <a:gd name="T19" fmla="*/ 37 h 43"/>
                <a:gd name="T20" fmla="*/ 13 w 26"/>
                <a:gd name="T21" fmla="*/ 37 h 43"/>
                <a:gd name="T22" fmla="*/ 13 w 26"/>
                <a:gd name="T23" fmla="*/ 37 h 43"/>
                <a:gd name="T24" fmla="*/ 13 w 26"/>
                <a:gd name="T25" fmla="*/ 0 h 43"/>
                <a:gd name="T26" fmla="*/ 2 w 26"/>
                <a:gd name="T27" fmla="*/ 1 h 43"/>
                <a:gd name="T28" fmla="*/ 0 w 26"/>
                <a:gd name="T29" fmla="*/ 4 h 43"/>
                <a:gd name="T30" fmla="*/ 0 w 26"/>
                <a:gd name="T31" fmla="*/ 4 h 43"/>
                <a:gd name="T32" fmla="*/ 2 w 26"/>
                <a:gd name="T33" fmla="*/ 20 h 43"/>
                <a:gd name="T34" fmla="*/ 2 w 26"/>
                <a:gd name="T35" fmla="*/ 30 h 43"/>
                <a:gd name="T36" fmla="*/ 3 w 26"/>
                <a:gd name="T37" fmla="*/ 35 h 43"/>
                <a:gd name="T38" fmla="*/ 3 w 26"/>
                <a:gd name="T39" fmla="*/ 36 h 43"/>
                <a:gd name="T40" fmla="*/ 3 w 26"/>
                <a:gd name="T41" fmla="*/ 39 h 43"/>
                <a:gd name="T42" fmla="*/ 3 w 26"/>
                <a:gd name="T43" fmla="*/ 39 h 43"/>
                <a:gd name="T44" fmla="*/ 3 w 26"/>
                <a:gd name="T45" fmla="*/ 41 h 43"/>
                <a:gd name="T46" fmla="*/ 4 w 26"/>
                <a:gd name="T47" fmla="*/ 41 h 43"/>
                <a:gd name="T48" fmla="*/ 5 w 26"/>
                <a:gd name="T49" fmla="*/ 42 h 43"/>
                <a:gd name="T50" fmla="*/ 5 w 26"/>
                <a:gd name="T51" fmla="*/ 42 h 43"/>
                <a:gd name="T52" fmla="*/ 5 w 26"/>
                <a:gd name="T53" fmla="*/ 42 h 43"/>
                <a:gd name="T54" fmla="*/ 5 w 26"/>
                <a:gd name="T55" fmla="*/ 42 h 43"/>
                <a:gd name="T56" fmla="*/ 13 w 26"/>
                <a:gd name="T57" fmla="*/ 42 h 43"/>
                <a:gd name="T58" fmla="*/ 13 w 26"/>
                <a:gd name="T59" fmla="*/ 42 h 43"/>
                <a:gd name="T60" fmla="*/ 14 w 26"/>
                <a:gd name="T61" fmla="*/ 42 h 43"/>
                <a:gd name="T62" fmla="*/ 22 w 26"/>
                <a:gd name="T63" fmla="*/ 43 h 43"/>
                <a:gd name="T64" fmla="*/ 23 w 26"/>
                <a:gd name="T65" fmla="*/ 43 h 43"/>
                <a:gd name="T66" fmla="*/ 25 w 26"/>
                <a:gd name="T67" fmla="*/ 42 h 43"/>
                <a:gd name="T68" fmla="*/ 25 w 26"/>
                <a:gd name="T69" fmla="*/ 40 h 43"/>
                <a:gd name="T70" fmla="*/ 24 w 26"/>
                <a:gd name="T71" fmla="*/ 36 h 43"/>
                <a:gd name="T72" fmla="*/ 23 w 26"/>
                <a:gd name="T73" fmla="*/ 30 h 43"/>
                <a:gd name="T74" fmla="*/ 25 w 26"/>
                <a:gd name="T75" fmla="*/ 4 h 43"/>
                <a:gd name="T76" fmla="*/ 23 w 26"/>
                <a:gd name="T77" fmla="*/ 1 h 43"/>
                <a:gd name="T78" fmla="*/ 13 w 26"/>
                <a:gd name="T7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6" h="43">
                  <a:moveTo>
                    <a:pt x="13" y="37"/>
                  </a:moveTo>
                  <a:cubicBezTo>
                    <a:pt x="11" y="37"/>
                    <a:pt x="10" y="37"/>
                    <a:pt x="8" y="37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8" y="30"/>
                    <a:pt x="7" y="25"/>
                    <a:pt x="7" y="19"/>
                  </a:cubicBezTo>
                  <a:cubicBezTo>
                    <a:pt x="6" y="15"/>
                    <a:pt x="6" y="10"/>
                    <a:pt x="6" y="6"/>
                  </a:cubicBezTo>
                  <a:cubicBezTo>
                    <a:pt x="8" y="6"/>
                    <a:pt x="10" y="5"/>
                    <a:pt x="13" y="5"/>
                  </a:cubicBezTo>
                  <a:cubicBezTo>
                    <a:pt x="15" y="5"/>
                    <a:pt x="17" y="6"/>
                    <a:pt x="19" y="6"/>
                  </a:cubicBezTo>
                  <a:cubicBezTo>
                    <a:pt x="18" y="11"/>
                    <a:pt x="18" y="16"/>
                    <a:pt x="18" y="21"/>
                  </a:cubicBezTo>
                  <a:cubicBezTo>
                    <a:pt x="18" y="27"/>
                    <a:pt x="18" y="32"/>
                    <a:pt x="19" y="37"/>
                  </a:cubicBezTo>
                  <a:cubicBezTo>
                    <a:pt x="18" y="37"/>
                    <a:pt x="16" y="37"/>
                    <a:pt x="14" y="37"/>
                  </a:cubicBezTo>
                  <a:cubicBezTo>
                    <a:pt x="14" y="37"/>
                    <a:pt x="14" y="37"/>
                    <a:pt x="13" y="37"/>
                  </a:cubicBezTo>
                  <a:cubicBezTo>
                    <a:pt x="13" y="37"/>
                    <a:pt x="13" y="37"/>
                    <a:pt x="13" y="37"/>
                  </a:cubicBezTo>
                  <a:moveTo>
                    <a:pt x="13" y="0"/>
                  </a:moveTo>
                  <a:cubicBezTo>
                    <a:pt x="9" y="0"/>
                    <a:pt x="5" y="0"/>
                    <a:pt x="2" y="1"/>
                  </a:cubicBezTo>
                  <a:cubicBezTo>
                    <a:pt x="1" y="2"/>
                    <a:pt x="0" y="3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9"/>
                    <a:pt x="1" y="15"/>
                    <a:pt x="2" y="20"/>
                  </a:cubicBezTo>
                  <a:cubicBezTo>
                    <a:pt x="2" y="23"/>
                    <a:pt x="2" y="26"/>
                    <a:pt x="2" y="30"/>
                  </a:cubicBezTo>
                  <a:cubicBezTo>
                    <a:pt x="3" y="32"/>
                    <a:pt x="3" y="33"/>
                    <a:pt x="3" y="35"/>
                  </a:cubicBezTo>
                  <a:cubicBezTo>
                    <a:pt x="3" y="35"/>
                    <a:pt x="3" y="36"/>
                    <a:pt x="3" y="36"/>
                  </a:cubicBezTo>
                  <a:cubicBezTo>
                    <a:pt x="3" y="37"/>
                    <a:pt x="3" y="38"/>
                    <a:pt x="3" y="39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3" y="40"/>
                    <a:pt x="3" y="40"/>
                    <a:pt x="3" y="41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8" y="42"/>
                    <a:pt x="10" y="42"/>
                    <a:pt x="13" y="42"/>
                  </a:cubicBezTo>
                  <a:cubicBezTo>
                    <a:pt x="13" y="42"/>
                    <a:pt x="13" y="42"/>
                    <a:pt x="13" y="42"/>
                  </a:cubicBezTo>
                  <a:cubicBezTo>
                    <a:pt x="14" y="42"/>
                    <a:pt x="14" y="42"/>
                    <a:pt x="14" y="42"/>
                  </a:cubicBezTo>
                  <a:cubicBezTo>
                    <a:pt x="17" y="42"/>
                    <a:pt x="20" y="42"/>
                    <a:pt x="22" y="43"/>
                  </a:cubicBezTo>
                  <a:cubicBezTo>
                    <a:pt x="22" y="43"/>
                    <a:pt x="23" y="43"/>
                    <a:pt x="23" y="43"/>
                  </a:cubicBezTo>
                  <a:cubicBezTo>
                    <a:pt x="24" y="43"/>
                    <a:pt x="24" y="43"/>
                    <a:pt x="25" y="42"/>
                  </a:cubicBezTo>
                  <a:cubicBezTo>
                    <a:pt x="25" y="42"/>
                    <a:pt x="26" y="41"/>
                    <a:pt x="25" y="40"/>
                  </a:cubicBezTo>
                  <a:cubicBezTo>
                    <a:pt x="25" y="39"/>
                    <a:pt x="25" y="37"/>
                    <a:pt x="24" y="36"/>
                  </a:cubicBezTo>
                  <a:cubicBezTo>
                    <a:pt x="24" y="34"/>
                    <a:pt x="24" y="32"/>
                    <a:pt x="23" y="30"/>
                  </a:cubicBezTo>
                  <a:cubicBezTo>
                    <a:pt x="22" y="22"/>
                    <a:pt x="23" y="13"/>
                    <a:pt x="25" y="4"/>
                  </a:cubicBezTo>
                  <a:cubicBezTo>
                    <a:pt x="25" y="3"/>
                    <a:pt x="24" y="2"/>
                    <a:pt x="23" y="1"/>
                  </a:cubicBezTo>
                  <a:cubicBezTo>
                    <a:pt x="20" y="0"/>
                    <a:pt x="17" y="0"/>
                    <a:pt x="13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" name="Freeform 495"/>
            <p:cNvSpPr>
              <a:spLocks noChangeArrowheads="1"/>
            </p:cNvSpPr>
            <p:nvPr/>
          </p:nvSpPr>
          <p:spPr bwMode="auto">
            <a:xfrm>
              <a:off x="2141187" y="1837211"/>
              <a:ext cx="233125" cy="30016"/>
            </a:xfrm>
            <a:custGeom>
              <a:avLst/>
              <a:gdLst>
                <a:gd name="T0" fmla="*/ 16 w 97"/>
                <a:gd name="T1" fmla="*/ 0 h 13"/>
                <a:gd name="T2" fmla="*/ 1 w 97"/>
                <a:gd name="T3" fmla="*/ 4 h 13"/>
                <a:gd name="T4" fmla="*/ 0 w 97"/>
                <a:gd name="T5" fmla="*/ 8 h 13"/>
                <a:gd name="T6" fmla="*/ 3 w 97"/>
                <a:gd name="T7" fmla="*/ 9 h 13"/>
                <a:gd name="T8" fmla="*/ 4 w 97"/>
                <a:gd name="T9" fmla="*/ 8 h 13"/>
                <a:gd name="T10" fmla="*/ 16 w 97"/>
                <a:gd name="T11" fmla="*/ 5 h 13"/>
                <a:gd name="T12" fmla="*/ 37 w 97"/>
                <a:gd name="T13" fmla="*/ 9 h 13"/>
                <a:gd name="T14" fmla="*/ 51 w 97"/>
                <a:gd name="T15" fmla="*/ 11 h 13"/>
                <a:gd name="T16" fmla="*/ 54 w 97"/>
                <a:gd name="T17" fmla="*/ 12 h 13"/>
                <a:gd name="T18" fmla="*/ 74 w 97"/>
                <a:gd name="T19" fmla="*/ 11 h 13"/>
                <a:gd name="T20" fmla="*/ 76 w 97"/>
                <a:gd name="T21" fmla="*/ 11 h 13"/>
                <a:gd name="T22" fmla="*/ 82 w 97"/>
                <a:gd name="T23" fmla="*/ 12 h 13"/>
                <a:gd name="T24" fmla="*/ 87 w 97"/>
                <a:gd name="T25" fmla="*/ 13 h 13"/>
                <a:gd name="T26" fmla="*/ 96 w 97"/>
                <a:gd name="T27" fmla="*/ 5 h 13"/>
                <a:gd name="T28" fmla="*/ 95 w 97"/>
                <a:gd name="T29" fmla="*/ 1 h 13"/>
                <a:gd name="T30" fmla="*/ 94 w 97"/>
                <a:gd name="T31" fmla="*/ 1 h 13"/>
                <a:gd name="T32" fmla="*/ 92 w 97"/>
                <a:gd name="T33" fmla="*/ 2 h 13"/>
                <a:gd name="T34" fmla="*/ 86 w 97"/>
                <a:gd name="T35" fmla="*/ 8 h 13"/>
                <a:gd name="T36" fmla="*/ 83 w 97"/>
                <a:gd name="T37" fmla="*/ 7 h 13"/>
                <a:gd name="T38" fmla="*/ 76 w 97"/>
                <a:gd name="T39" fmla="*/ 5 h 13"/>
                <a:gd name="T40" fmla="*/ 73 w 97"/>
                <a:gd name="T41" fmla="*/ 6 h 13"/>
                <a:gd name="T42" fmla="*/ 54 w 97"/>
                <a:gd name="T43" fmla="*/ 6 h 13"/>
                <a:gd name="T44" fmla="*/ 51 w 97"/>
                <a:gd name="T45" fmla="*/ 6 h 13"/>
                <a:gd name="T46" fmla="*/ 38 w 97"/>
                <a:gd name="T47" fmla="*/ 4 h 13"/>
                <a:gd name="T48" fmla="*/ 16 w 97"/>
                <a:gd name="T4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7" h="13">
                  <a:moveTo>
                    <a:pt x="16" y="0"/>
                  </a:moveTo>
                  <a:cubicBezTo>
                    <a:pt x="11" y="0"/>
                    <a:pt x="5" y="1"/>
                    <a:pt x="1" y="4"/>
                  </a:cubicBezTo>
                  <a:cubicBezTo>
                    <a:pt x="0" y="5"/>
                    <a:pt x="0" y="7"/>
                    <a:pt x="0" y="8"/>
                  </a:cubicBezTo>
                  <a:cubicBezTo>
                    <a:pt x="1" y="9"/>
                    <a:pt x="2" y="9"/>
                    <a:pt x="3" y="9"/>
                  </a:cubicBezTo>
                  <a:cubicBezTo>
                    <a:pt x="3" y="9"/>
                    <a:pt x="4" y="9"/>
                    <a:pt x="4" y="8"/>
                  </a:cubicBezTo>
                  <a:cubicBezTo>
                    <a:pt x="7" y="6"/>
                    <a:pt x="12" y="5"/>
                    <a:pt x="16" y="5"/>
                  </a:cubicBezTo>
                  <a:cubicBezTo>
                    <a:pt x="23" y="5"/>
                    <a:pt x="30" y="7"/>
                    <a:pt x="37" y="9"/>
                  </a:cubicBezTo>
                  <a:cubicBezTo>
                    <a:pt x="42" y="10"/>
                    <a:pt x="47" y="11"/>
                    <a:pt x="51" y="11"/>
                  </a:cubicBezTo>
                  <a:cubicBezTo>
                    <a:pt x="51" y="12"/>
                    <a:pt x="52" y="12"/>
                    <a:pt x="54" y="12"/>
                  </a:cubicBezTo>
                  <a:cubicBezTo>
                    <a:pt x="60" y="12"/>
                    <a:pt x="72" y="11"/>
                    <a:pt x="74" y="11"/>
                  </a:cubicBezTo>
                  <a:cubicBezTo>
                    <a:pt x="75" y="11"/>
                    <a:pt x="75" y="11"/>
                    <a:pt x="76" y="11"/>
                  </a:cubicBezTo>
                  <a:cubicBezTo>
                    <a:pt x="78" y="11"/>
                    <a:pt x="80" y="11"/>
                    <a:pt x="82" y="12"/>
                  </a:cubicBezTo>
                  <a:cubicBezTo>
                    <a:pt x="83" y="12"/>
                    <a:pt x="85" y="13"/>
                    <a:pt x="87" y="13"/>
                  </a:cubicBezTo>
                  <a:cubicBezTo>
                    <a:pt x="90" y="13"/>
                    <a:pt x="93" y="11"/>
                    <a:pt x="96" y="5"/>
                  </a:cubicBezTo>
                  <a:cubicBezTo>
                    <a:pt x="97" y="4"/>
                    <a:pt x="97" y="2"/>
                    <a:pt x="95" y="1"/>
                  </a:cubicBezTo>
                  <a:cubicBezTo>
                    <a:pt x="95" y="1"/>
                    <a:pt x="94" y="1"/>
                    <a:pt x="94" y="1"/>
                  </a:cubicBezTo>
                  <a:cubicBezTo>
                    <a:pt x="93" y="1"/>
                    <a:pt x="92" y="2"/>
                    <a:pt x="92" y="2"/>
                  </a:cubicBezTo>
                  <a:cubicBezTo>
                    <a:pt x="89" y="6"/>
                    <a:pt x="88" y="8"/>
                    <a:pt x="86" y="8"/>
                  </a:cubicBezTo>
                  <a:cubicBezTo>
                    <a:pt x="85" y="8"/>
                    <a:pt x="85" y="7"/>
                    <a:pt x="83" y="7"/>
                  </a:cubicBezTo>
                  <a:cubicBezTo>
                    <a:pt x="81" y="6"/>
                    <a:pt x="79" y="5"/>
                    <a:pt x="76" y="5"/>
                  </a:cubicBezTo>
                  <a:cubicBezTo>
                    <a:pt x="75" y="5"/>
                    <a:pt x="74" y="5"/>
                    <a:pt x="73" y="6"/>
                  </a:cubicBezTo>
                  <a:cubicBezTo>
                    <a:pt x="72" y="6"/>
                    <a:pt x="60" y="6"/>
                    <a:pt x="54" y="6"/>
                  </a:cubicBezTo>
                  <a:cubicBezTo>
                    <a:pt x="53" y="6"/>
                    <a:pt x="52" y="6"/>
                    <a:pt x="51" y="6"/>
                  </a:cubicBezTo>
                  <a:cubicBezTo>
                    <a:pt x="47" y="6"/>
                    <a:pt x="43" y="5"/>
                    <a:pt x="38" y="4"/>
                  </a:cubicBezTo>
                  <a:cubicBezTo>
                    <a:pt x="31" y="2"/>
                    <a:pt x="23" y="0"/>
                    <a:pt x="16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4" name="Freeform 496"/>
            <p:cNvSpPr>
              <a:spLocks noChangeArrowheads="1"/>
            </p:cNvSpPr>
            <p:nvPr/>
          </p:nvSpPr>
          <p:spPr bwMode="auto">
            <a:xfrm>
              <a:off x="2145072" y="1932262"/>
              <a:ext cx="204632" cy="43774"/>
            </a:xfrm>
            <a:custGeom>
              <a:avLst/>
              <a:gdLst>
                <a:gd name="T0" fmla="*/ 10 w 85"/>
                <a:gd name="T1" fmla="*/ 0 h 19"/>
                <a:gd name="T2" fmla="*/ 2 w 85"/>
                <a:gd name="T3" fmla="*/ 4 h 19"/>
                <a:gd name="T4" fmla="*/ 1 w 85"/>
                <a:gd name="T5" fmla="*/ 8 h 19"/>
                <a:gd name="T6" fmla="*/ 3 w 85"/>
                <a:gd name="T7" fmla="*/ 9 h 19"/>
                <a:gd name="T8" fmla="*/ 5 w 85"/>
                <a:gd name="T9" fmla="*/ 8 h 19"/>
                <a:gd name="T10" fmla="*/ 10 w 85"/>
                <a:gd name="T11" fmla="*/ 6 h 19"/>
                <a:gd name="T12" fmla="*/ 20 w 85"/>
                <a:gd name="T13" fmla="*/ 11 h 19"/>
                <a:gd name="T14" fmla="*/ 35 w 85"/>
                <a:gd name="T15" fmla="*/ 19 h 19"/>
                <a:gd name="T16" fmla="*/ 40 w 85"/>
                <a:gd name="T17" fmla="*/ 19 h 19"/>
                <a:gd name="T18" fmla="*/ 61 w 85"/>
                <a:gd name="T19" fmla="*/ 16 h 19"/>
                <a:gd name="T20" fmla="*/ 82 w 85"/>
                <a:gd name="T21" fmla="*/ 14 h 19"/>
                <a:gd name="T22" fmla="*/ 85 w 85"/>
                <a:gd name="T23" fmla="*/ 11 h 19"/>
                <a:gd name="T24" fmla="*/ 82 w 85"/>
                <a:gd name="T25" fmla="*/ 8 h 19"/>
                <a:gd name="T26" fmla="*/ 82 w 85"/>
                <a:gd name="T27" fmla="*/ 8 h 19"/>
                <a:gd name="T28" fmla="*/ 60 w 85"/>
                <a:gd name="T29" fmla="*/ 11 h 19"/>
                <a:gd name="T30" fmla="*/ 40 w 85"/>
                <a:gd name="T31" fmla="*/ 14 h 19"/>
                <a:gd name="T32" fmla="*/ 36 w 85"/>
                <a:gd name="T33" fmla="*/ 14 h 19"/>
                <a:gd name="T34" fmla="*/ 24 w 85"/>
                <a:gd name="T35" fmla="*/ 7 h 19"/>
                <a:gd name="T36" fmla="*/ 10 w 85"/>
                <a:gd name="T3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5" h="19">
                  <a:moveTo>
                    <a:pt x="10" y="0"/>
                  </a:moveTo>
                  <a:cubicBezTo>
                    <a:pt x="8" y="0"/>
                    <a:pt x="5" y="1"/>
                    <a:pt x="2" y="4"/>
                  </a:cubicBezTo>
                  <a:cubicBezTo>
                    <a:pt x="0" y="5"/>
                    <a:pt x="0" y="6"/>
                    <a:pt x="1" y="8"/>
                  </a:cubicBezTo>
                  <a:cubicBezTo>
                    <a:pt x="1" y="8"/>
                    <a:pt x="2" y="9"/>
                    <a:pt x="3" y="9"/>
                  </a:cubicBezTo>
                  <a:cubicBezTo>
                    <a:pt x="4" y="9"/>
                    <a:pt x="4" y="8"/>
                    <a:pt x="5" y="8"/>
                  </a:cubicBezTo>
                  <a:cubicBezTo>
                    <a:pt x="7" y="6"/>
                    <a:pt x="9" y="6"/>
                    <a:pt x="10" y="6"/>
                  </a:cubicBezTo>
                  <a:cubicBezTo>
                    <a:pt x="13" y="6"/>
                    <a:pt x="16" y="8"/>
                    <a:pt x="20" y="11"/>
                  </a:cubicBezTo>
                  <a:cubicBezTo>
                    <a:pt x="24" y="14"/>
                    <a:pt x="29" y="18"/>
                    <a:pt x="35" y="19"/>
                  </a:cubicBezTo>
                  <a:cubicBezTo>
                    <a:pt x="36" y="19"/>
                    <a:pt x="38" y="19"/>
                    <a:pt x="40" y="19"/>
                  </a:cubicBezTo>
                  <a:cubicBezTo>
                    <a:pt x="46" y="19"/>
                    <a:pt x="54" y="18"/>
                    <a:pt x="61" y="16"/>
                  </a:cubicBezTo>
                  <a:cubicBezTo>
                    <a:pt x="69" y="15"/>
                    <a:pt x="76" y="14"/>
                    <a:pt x="82" y="14"/>
                  </a:cubicBezTo>
                  <a:cubicBezTo>
                    <a:pt x="83" y="14"/>
                    <a:pt x="85" y="13"/>
                    <a:pt x="85" y="11"/>
                  </a:cubicBezTo>
                  <a:cubicBezTo>
                    <a:pt x="85" y="10"/>
                    <a:pt x="83" y="8"/>
                    <a:pt x="82" y="8"/>
                  </a:cubicBezTo>
                  <a:cubicBezTo>
                    <a:pt x="82" y="8"/>
                    <a:pt x="82" y="8"/>
                    <a:pt x="82" y="8"/>
                  </a:cubicBezTo>
                  <a:cubicBezTo>
                    <a:pt x="75" y="8"/>
                    <a:pt x="68" y="10"/>
                    <a:pt x="60" y="11"/>
                  </a:cubicBezTo>
                  <a:cubicBezTo>
                    <a:pt x="53" y="13"/>
                    <a:pt x="46" y="14"/>
                    <a:pt x="40" y="14"/>
                  </a:cubicBezTo>
                  <a:cubicBezTo>
                    <a:pt x="38" y="14"/>
                    <a:pt x="37" y="14"/>
                    <a:pt x="36" y="14"/>
                  </a:cubicBezTo>
                  <a:cubicBezTo>
                    <a:pt x="31" y="13"/>
                    <a:pt x="27" y="10"/>
                    <a:pt x="24" y="7"/>
                  </a:cubicBezTo>
                  <a:cubicBezTo>
                    <a:pt x="20" y="4"/>
                    <a:pt x="15" y="0"/>
                    <a:pt x="10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" name="Freeform 497"/>
            <p:cNvSpPr>
              <a:spLocks noChangeArrowheads="1"/>
            </p:cNvSpPr>
            <p:nvPr/>
          </p:nvSpPr>
          <p:spPr bwMode="auto">
            <a:xfrm>
              <a:off x="2128236" y="2032316"/>
              <a:ext cx="111382" cy="32517"/>
            </a:xfrm>
            <a:custGeom>
              <a:avLst/>
              <a:gdLst>
                <a:gd name="T0" fmla="*/ 23 w 46"/>
                <a:gd name="T1" fmla="*/ 0 h 14"/>
                <a:gd name="T2" fmla="*/ 9 w 46"/>
                <a:gd name="T3" fmla="*/ 2 h 14"/>
                <a:gd name="T4" fmla="*/ 3 w 46"/>
                <a:gd name="T5" fmla="*/ 4 h 14"/>
                <a:gd name="T6" fmla="*/ 3 w 46"/>
                <a:gd name="T7" fmla="*/ 4 h 14"/>
                <a:gd name="T8" fmla="*/ 2 w 46"/>
                <a:gd name="T9" fmla="*/ 4 h 14"/>
                <a:gd name="T10" fmla="*/ 0 w 46"/>
                <a:gd name="T11" fmla="*/ 6 h 14"/>
                <a:gd name="T12" fmla="*/ 2 w 46"/>
                <a:gd name="T13" fmla="*/ 9 h 14"/>
                <a:gd name="T14" fmla="*/ 3 w 46"/>
                <a:gd name="T15" fmla="*/ 9 h 14"/>
                <a:gd name="T16" fmla="*/ 10 w 46"/>
                <a:gd name="T17" fmla="*/ 7 h 14"/>
                <a:gd name="T18" fmla="*/ 23 w 46"/>
                <a:gd name="T19" fmla="*/ 5 h 14"/>
                <a:gd name="T20" fmla="*/ 28 w 46"/>
                <a:gd name="T21" fmla="*/ 7 h 14"/>
                <a:gd name="T22" fmla="*/ 31 w 46"/>
                <a:gd name="T23" fmla="*/ 11 h 14"/>
                <a:gd name="T24" fmla="*/ 32 w 46"/>
                <a:gd name="T25" fmla="*/ 13 h 14"/>
                <a:gd name="T26" fmla="*/ 33 w 46"/>
                <a:gd name="T27" fmla="*/ 14 h 14"/>
                <a:gd name="T28" fmla="*/ 34 w 46"/>
                <a:gd name="T29" fmla="*/ 14 h 14"/>
                <a:gd name="T30" fmla="*/ 41 w 46"/>
                <a:gd name="T31" fmla="*/ 11 h 14"/>
                <a:gd name="T32" fmla="*/ 44 w 46"/>
                <a:gd name="T33" fmla="*/ 9 h 14"/>
                <a:gd name="T34" fmla="*/ 45 w 46"/>
                <a:gd name="T35" fmla="*/ 5 h 14"/>
                <a:gd name="T36" fmla="*/ 43 w 46"/>
                <a:gd name="T37" fmla="*/ 3 h 14"/>
                <a:gd name="T38" fmla="*/ 42 w 46"/>
                <a:gd name="T39" fmla="*/ 4 h 14"/>
                <a:gd name="T40" fmla="*/ 38 w 46"/>
                <a:gd name="T41" fmla="*/ 6 h 14"/>
                <a:gd name="T42" fmla="*/ 35 w 46"/>
                <a:gd name="T43" fmla="*/ 8 h 14"/>
                <a:gd name="T44" fmla="*/ 31 w 46"/>
                <a:gd name="T45" fmla="*/ 2 h 14"/>
                <a:gd name="T46" fmla="*/ 23 w 46"/>
                <a:gd name="T4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6" h="14">
                  <a:moveTo>
                    <a:pt x="23" y="0"/>
                  </a:moveTo>
                  <a:cubicBezTo>
                    <a:pt x="18" y="0"/>
                    <a:pt x="13" y="1"/>
                    <a:pt x="9" y="2"/>
                  </a:cubicBezTo>
                  <a:cubicBezTo>
                    <a:pt x="7" y="3"/>
                    <a:pt x="4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2" y="4"/>
                  </a:cubicBezTo>
                  <a:cubicBezTo>
                    <a:pt x="1" y="4"/>
                    <a:pt x="0" y="5"/>
                    <a:pt x="0" y="6"/>
                  </a:cubicBezTo>
                  <a:cubicBezTo>
                    <a:pt x="0" y="7"/>
                    <a:pt x="1" y="9"/>
                    <a:pt x="2" y="9"/>
                  </a:cubicBezTo>
                  <a:cubicBezTo>
                    <a:pt x="2" y="9"/>
                    <a:pt x="3" y="9"/>
                    <a:pt x="3" y="9"/>
                  </a:cubicBezTo>
                  <a:cubicBezTo>
                    <a:pt x="5" y="9"/>
                    <a:pt x="7" y="8"/>
                    <a:pt x="10" y="7"/>
                  </a:cubicBezTo>
                  <a:cubicBezTo>
                    <a:pt x="14" y="7"/>
                    <a:pt x="19" y="5"/>
                    <a:pt x="23" y="5"/>
                  </a:cubicBezTo>
                  <a:cubicBezTo>
                    <a:pt x="25" y="5"/>
                    <a:pt x="27" y="6"/>
                    <a:pt x="28" y="7"/>
                  </a:cubicBezTo>
                  <a:cubicBezTo>
                    <a:pt x="30" y="8"/>
                    <a:pt x="30" y="9"/>
                    <a:pt x="31" y="11"/>
                  </a:cubicBezTo>
                  <a:cubicBezTo>
                    <a:pt x="31" y="12"/>
                    <a:pt x="31" y="13"/>
                    <a:pt x="32" y="13"/>
                  </a:cubicBezTo>
                  <a:cubicBezTo>
                    <a:pt x="32" y="13"/>
                    <a:pt x="33" y="14"/>
                    <a:pt x="33" y="14"/>
                  </a:cubicBezTo>
                  <a:cubicBezTo>
                    <a:pt x="33" y="14"/>
                    <a:pt x="34" y="14"/>
                    <a:pt x="34" y="14"/>
                  </a:cubicBezTo>
                  <a:cubicBezTo>
                    <a:pt x="37" y="13"/>
                    <a:pt x="39" y="12"/>
                    <a:pt x="41" y="11"/>
                  </a:cubicBezTo>
                  <a:cubicBezTo>
                    <a:pt x="44" y="9"/>
                    <a:pt x="44" y="9"/>
                    <a:pt x="44" y="9"/>
                  </a:cubicBezTo>
                  <a:cubicBezTo>
                    <a:pt x="45" y="8"/>
                    <a:pt x="46" y="6"/>
                    <a:pt x="45" y="5"/>
                  </a:cubicBezTo>
                  <a:cubicBezTo>
                    <a:pt x="45" y="4"/>
                    <a:pt x="44" y="3"/>
                    <a:pt x="43" y="3"/>
                  </a:cubicBezTo>
                  <a:cubicBezTo>
                    <a:pt x="43" y="3"/>
                    <a:pt x="43" y="3"/>
                    <a:pt x="42" y="4"/>
                  </a:cubicBezTo>
                  <a:cubicBezTo>
                    <a:pt x="38" y="6"/>
                    <a:pt x="38" y="6"/>
                    <a:pt x="38" y="6"/>
                  </a:cubicBezTo>
                  <a:cubicBezTo>
                    <a:pt x="37" y="7"/>
                    <a:pt x="36" y="7"/>
                    <a:pt x="35" y="8"/>
                  </a:cubicBezTo>
                  <a:cubicBezTo>
                    <a:pt x="34" y="5"/>
                    <a:pt x="33" y="4"/>
                    <a:pt x="31" y="2"/>
                  </a:cubicBezTo>
                  <a:cubicBezTo>
                    <a:pt x="29" y="1"/>
                    <a:pt x="26" y="0"/>
                    <a:pt x="23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6" name="Freeform 518"/>
            <p:cNvSpPr>
              <a:spLocks noChangeArrowheads="1"/>
            </p:cNvSpPr>
            <p:nvPr/>
          </p:nvSpPr>
          <p:spPr bwMode="auto">
            <a:xfrm>
              <a:off x="2082906" y="2496316"/>
              <a:ext cx="93250" cy="43774"/>
            </a:xfrm>
            <a:custGeom>
              <a:avLst/>
              <a:gdLst>
                <a:gd name="T0" fmla="*/ 34 w 39"/>
                <a:gd name="T1" fmla="*/ 0 h 19"/>
                <a:gd name="T2" fmla="*/ 30 w 39"/>
                <a:gd name="T3" fmla="*/ 1 h 19"/>
                <a:gd name="T4" fmla="*/ 2 w 39"/>
                <a:gd name="T5" fmla="*/ 14 h 19"/>
                <a:gd name="T6" fmla="*/ 1 w 39"/>
                <a:gd name="T7" fmla="*/ 15 h 19"/>
                <a:gd name="T8" fmla="*/ 1 w 39"/>
                <a:gd name="T9" fmla="*/ 18 h 19"/>
                <a:gd name="T10" fmla="*/ 3 w 39"/>
                <a:gd name="T11" fmla="*/ 19 h 19"/>
                <a:gd name="T12" fmla="*/ 5 w 39"/>
                <a:gd name="T13" fmla="*/ 19 h 19"/>
                <a:gd name="T14" fmla="*/ 10 w 39"/>
                <a:gd name="T15" fmla="*/ 15 h 19"/>
                <a:gd name="T16" fmla="*/ 34 w 39"/>
                <a:gd name="T17" fmla="*/ 5 h 19"/>
                <a:gd name="T18" fmla="*/ 36 w 39"/>
                <a:gd name="T19" fmla="*/ 5 h 19"/>
                <a:gd name="T20" fmla="*/ 38 w 39"/>
                <a:gd name="T21" fmla="*/ 1 h 19"/>
                <a:gd name="T22" fmla="*/ 38 w 39"/>
                <a:gd name="T23" fmla="*/ 1 h 19"/>
                <a:gd name="T24" fmla="*/ 36 w 39"/>
                <a:gd name="T25" fmla="*/ 1 h 19"/>
                <a:gd name="T26" fmla="*/ 34 w 39"/>
                <a:gd name="T2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" h="19">
                  <a:moveTo>
                    <a:pt x="34" y="0"/>
                  </a:moveTo>
                  <a:cubicBezTo>
                    <a:pt x="33" y="0"/>
                    <a:pt x="31" y="1"/>
                    <a:pt x="30" y="1"/>
                  </a:cubicBezTo>
                  <a:cubicBezTo>
                    <a:pt x="20" y="4"/>
                    <a:pt x="10" y="9"/>
                    <a:pt x="2" y="14"/>
                  </a:cubicBezTo>
                  <a:cubicBezTo>
                    <a:pt x="2" y="14"/>
                    <a:pt x="1" y="14"/>
                    <a:pt x="1" y="15"/>
                  </a:cubicBezTo>
                  <a:cubicBezTo>
                    <a:pt x="0" y="15"/>
                    <a:pt x="0" y="17"/>
                    <a:pt x="1" y="18"/>
                  </a:cubicBezTo>
                  <a:cubicBezTo>
                    <a:pt x="1" y="19"/>
                    <a:pt x="2" y="19"/>
                    <a:pt x="3" y="19"/>
                  </a:cubicBezTo>
                  <a:cubicBezTo>
                    <a:pt x="4" y="19"/>
                    <a:pt x="4" y="19"/>
                    <a:pt x="5" y="19"/>
                  </a:cubicBezTo>
                  <a:cubicBezTo>
                    <a:pt x="6" y="18"/>
                    <a:pt x="8" y="16"/>
                    <a:pt x="10" y="15"/>
                  </a:cubicBezTo>
                  <a:cubicBezTo>
                    <a:pt x="18" y="11"/>
                    <a:pt x="26" y="8"/>
                    <a:pt x="34" y="5"/>
                  </a:cubicBezTo>
                  <a:cubicBezTo>
                    <a:pt x="35" y="5"/>
                    <a:pt x="36" y="5"/>
                    <a:pt x="36" y="5"/>
                  </a:cubicBezTo>
                  <a:cubicBezTo>
                    <a:pt x="38" y="4"/>
                    <a:pt x="39" y="3"/>
                    <a:pt x="38" y="1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37" y="1"/>
                    <a:pt x="37" y="1"/>
                    <a:pt x="36" y="1"/>
                  </a:cubicBezTo>
                  <a:cubicBezTo>
                    <a:pt x="35" y="1"/>
                    <a:pt x="34" y="1"/>
                    <a:pt x="34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8" name="组合 34"/>
          <p:cNvGrpSpPr/>
          <p:nvPr/>
        </p:nvGrpSpPr>
        <p:grpSpPr>
          <a:xfrm>
            <a:off x="1767400" y="2326894"/>
            <a:ext cx="324632" cy="1794407"/>
            <a:chOff x="1108056" y="2390887"/>
            <a:chExt cx="324632" cy="1794407"/>
          </a:xfrm>
        </p:grpSpPr>
        <p:grpSp>
          <p:nvGrpSpPr>
            <p:cNvPr id="9" name="组合 67"/>
            <p:cNvGrpSpPr/>
            <p:nvPr/>
          </p:nvGrpSpPr>
          <p:grpSpPr>
            <a:xfrm>
              <a:off x="1108056" y="3111853"/>
              <a:ext cx="324632" cy="352474"/>
              <a:chOff x="5038628" y="2357164"/>
              <a:chExt cx="2114744" cy="2296116"/>
            </a:xfrm>
          </p:grpSpPr>
          <p:grpSp>
            <p:nvGrpSpPr>
              <p:cNvPr id="10" name="组合 39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70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71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11" name="组合 40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63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4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5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6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7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8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9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12" name="组合 79"/>
            <p:cNvGrpSpPr/>
            <p:nvPr/>
          </p:nvGrpSpPr>
          <p:grpSpPr>
            <a:xfrm>
              <a:off x="1108056" y="2390887"/>
              <a:ext cx="324632" cy="352474"/>
              <a:chOff x="5038628" y="2357164"/>
              <a:chExt cx="2114744" cy="2296116"/>
            </a:xfrm>
          </p:grpSpPr>
          <p:grpSp>
            <p:nvGrpSpPr>
              <p:cNvPr id="27" name="组合 51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59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0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28" name="组合 52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52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3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4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5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6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7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8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29" name="组合 91"/>
            <p:cNvGrpSpPr/>
            <p:nvPr/>
          </p:nvGrpSpPr>
          <p:grpSpPr>
            <a:xfrm>
              <a:off x="1108056" y="3832820"/>
              <a:ext cx="324632" cy="352474"/>
              <a:chOff x="5038628" y="2357164"/>
              <a:chExt cx="2114744" cy="2296116"/>
            </a:xfrm>
          </p:grpSpPr>
          <p:grpSp>
            <p:nvGrpSpPr>
              <p:cNvPr id="30" name="组合 63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48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9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31" name="组合 64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41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2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3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4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5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6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7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</p:grpSp>
      <p:grpSp>
        <p:nvGrpSpPr>
          <p:cNvPr id="32" name="组合 71"/>
          <p:cNvGrpSpPr/>
          <p:nvPr/>
        </p:nvGrpSpPr>
        <p:grpSpPr>
          <a:xfrm>
            <a:off x="6366787" y="2236929"/>
            <a:ext cx="324632" cy="1794407"/>
            <a:chOff x="1108056" y="2390887"/>
            <a:chExt cx="324632" cy="1794407"/>
          </a:xfrm>
        </p:grpSpPr>
        <p:grpSp>
          <p:nvGrpSpPr>
            <p:cNvPr id="35" name="组合 67"/>
            <p:cNvGrpSpPr/>
            <p:nvPr/>
          </p:nvGrpSpPr>
          <p:grpSpPr>
            <a:xfrm>
              <a:off x="1108056" y="3111853"/>
              <a:ext cx="324632" cy="352474"/>
              <a:chOff x="5038628" y="2357164"/>
              <a:chExt cx="2114744" cy="2296116"/>
            </a:xfrm>
          </p:grpSpPr>
          <p:grpSp>
            <p:nvGrpSpPr>
              <p:cNvPr id="36" name="组合 39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113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4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37" name="组合 40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106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7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8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9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0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1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2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38" name="组合 79"/>
            <p:cNvGrpSpPr/>
            <p:nvPr/>
          </p:nvGrpSpPr>
          <p:grpSpPr>
            <a:xfrm>
              <a:off x="1108056" y="2390887"/>
              <a:ext cx="324632" cy="352474"/>
              <a:chOff x="5038628" y="2357164"/>
              <a:chExt cx="2114744" cy="2296116"/>
            </a:xfrm>
          </p:grpSpPr>
          <p:grpSp>
            <p:nvGrpSpPr>
              <p:cNvPr id="39" name="组合 51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102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3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40" name="组合 52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89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6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7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8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9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0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1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50" name="组合 91"/>
            <p:cNvGrpSpPr/>
            <p:nvPr/>
          </p:nvGrpSpPr>
          <p:grpSpPr>
            <a:xfrm>
              <a:off x="1108056" y="3832820"/>
              <a:ext cx="324632" cy="352474"/>
              <a:chOff x="5038628" y="2357164"/>
              <a:chExt cx="2114744" cy="2296116"/>
            </a:xfrm>
          </p:grpSpPr>
          <p:grpSp>
            <p:nvGrpSpPr>
              <p:cNvPr id="51" name="组合 63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85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6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61" name="组合 64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78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79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0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1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2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3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4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</p:grpSp>
      <p:sp>
        <p:nvSpPr>
          <p:cNvPr id="117" name="矩形 116"/>
          <p:cNvSpPr/>
          <p:nvPr/>
        </p:nvSpPr>
        <p:spPr>
          <a:xfrm>
            <a:off x="3688471" y="1895108"/>
            <a:ext cx="16342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chemeClr val="accent1"/>
                </a:solidFill>
                <a:cs typeface="+mn-ea"/>
                <a:sym typeface="+mn-lt"/>
              </a:rPr>
              <a:t>ONE</a:t>
            </a:r>
            <a:endParaRPr lang="zh-CN" altLang="en-US" sz="2400" b="1" dirty="0">
              <a:solidFill>
                <a:schemeClr val="accent1"/>
              </a:solidFill>
              <a:cs typeface="+mn-ea"/>
              <a:sym typeface="+mn-lt"/>
            </a:endParaRPr>
          </a:p>
        </p:txBody>
      </p:sp>
      <p:sp>
        <p:nvSpPr>
          <p:cNvPr id="118" name="矩形 117"/>
          <p:cNvSpPr/>
          <p:nvPr/>
        </p:nvSpPr>
        <p:spPr>
          <a:xfrm>
            <a:off x="7420948" y="1876304"/>
            <a:ext cx="16342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chemeClr val="accent1"/>
                </a:solidFill>
                <a:cs typeface="+mn-ea"/>
                <a:sym typeface="+mn-lt"/>
              </a:rPr>
              <a:t>TWO</a:t>
            </a:r>
            <a:endParaRPr lang="zh-CN" altLang="en-US" sz="2400" b="1" dirty="0">
              <a:solidFill>
                <a:schemeClr val="accent1"/>
              </a:solidFill>
              <a:cs typeface="+mn-ea"/>
              <a:sym typeface="+mn-lt"/>
            </a:endParaRPr>
          </a:p>
        </p:txBody>
      </p:sp>
      <p:pic>
        <p:nvPicPr>
          <p:cNvPr id="115" name="图片 1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0" t="24130" r="4177" b="51566"/>
          <a:stretch>
            <a:fillRect/>
          </a:stretch>
        </p:blipFill>
        <p:spPr>
          <a:xfrm>
            <a:off x="-35938" y="47500"/>
            <a:ext cx="2892977" cy="1068779"/>
          </a:xfrm>
          <a:prstGeom prst="rect">
            <a:avLst/>
          </a:prstGeom>
        </p:spPr>
      </p:pic>
      <p:sp>
        <p:nvSpPr>
          <p:cNvPr id="105" name="文本框 8"/>
          <p:cNvSpPr txBox="1"/>
          <p:nvPr/>
        </p:nvSpPr>
        <p:spPr>
          <a:xfrm>
            <a:off x="295927" y="380749"/>
            <a:ext cx="25017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Homework</a:t>
            </a:r>
            <a:endParaRPr lang="zh-CN" altLang="en-US" sz="3200" b="1" dirty="0"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sp>
        <p:nvSpPr>
          <p:cNvPr id="17" name="矩形 16"/>
          <p:cNvSpPr/>
          <p:nvPr>
            <p:custDataLst>
              <p:tags r:id="rId1"/>
            </p:custDataLst>
          </p:nvPr>
        </p:nvSpPr>
        <p:spPr>
          <a:xfrm>
            <a:off x="2610372" y="2230897"/>
            <a:ext cx="34563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+mn-ea"/>
                <a:sym typeface="+mn-lt"/>
              </a:rPr>
              <a:t>Make sentences </a:t>
            </a:r>
            <a:r>
              <a:rPr lang="en-US" altLang="zh-CN" sz="240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+mn-ea"/>
                <a:sym typeface="+mn-lt"/>
              </a:rPr>
              <a:t>like </a:t>
            </a:r>
            <a:r>
              <a:rPr lang="en-US" altLang="zh-CN" sz="240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+mn-ea"/>
                <a:sym typeface="+mn-lt"/>
              </a:rPr>
              <a:t>“read </a:t>
            </a:r>
            <a:r>
              <a:rPr lang="en-US" altLang="zh-CN" sz="240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+mn-ea"/>
                <a:sym typeface="+mn-lt"/>
              </a:rPr>
              <a:t>and </a:t>
            </a:r>
            <a:r>
              <a:rPr lang="en-US" altLang="zh-CN" sz="240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+mn-ea"/>
                <a:sym typeface="+mn-lt"/>
              </a:rPr>
              <a:t>write”.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Comic Sans MS" panose="030F0702030302020204" pitchFamily="66" charset="0"/>
              <a:cs typeface="+mn-ea"/>
              <a:sym typeface="+mn-lt"/>
            </a:endParaRPr>
          </a:p>
        </p:txBody>
      </p:sp>
      <p:sp>
        <p:nvSpPr>
          <p:cNvPr id="140" name="矩形 139"/>
          <p:cNvSpPr/>
          <p:nvPr>
            <p:custDataLst>
              <p:tags r:id="rId2"/>
            </p:custDataLst>
          </p:nvPr>
        </p:nvSpPr>
        <p:spPr>
          <a:xfrm>
            <a:off x="2580875" y="3329236"/>
            <a:ext cx="34563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+mn-ea"/>
                <a:sym typeface="+mn-lt"/>
              </a:rPr>
              <a:t>Act the story out in groups.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Comic Sans MS" panose="030F0702030302020204" pitchFamily="66" charset="0"/>
              <a:cs typeface="+mn-ea"/>
              <a:sym typeface="+mn-lt"/>
            </a:endParaRPr>
          </a:p>
        </p:txBody>
      </p:sp>
      <p:sp>
        <p:nvSpPr>
          <p:cNvPr id="33" name="矩形 32"/>
          <p:cNvSpPr/>
          <p:nvPr>
            <p:custDataLst>
              <p:tags r:id="rId3"/>
            </p:custDataLst>
          </p:nvPr>
        </p:nvSpPr>
        <p:spPr>
          <a:xfrm>
            <a:off x="6725173" y="2232707"/>
            <a:ext cx="34563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+mn-ea"/>
                <a:sym typeface="+mn-lt"/>
              </a:rPr>
              <a:t>Read the story to your parents.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Comic Sans MS" panose="030F0702030302020204" pitchFamily="66" charset="0"/>
              <a:cs typeface="+mn-ea"/>
              <a:sym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1416870" y="1631044"/>
            <a:ext cx="8138350" cy="2622297"/>
            <a:chOff x="1403349" y="2070100"/>
            <a:chExt cx="8138350" cy="2622297"/>
          </a:xfrm>
        </p:grpSpPr>
        <p:pic>
          <p:nvPicPr>
            <p:cNvPr id="6" name="图片 5" descr="未标题-2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579360" y="3746500"/>
              <a:ext cx="3962339" cy="945897"/>
            </a:xfrm>
            <a:prstGeom prst="rect">
              <a:avLst/>
            </a:prstGeom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403349" y="2070100"/>
              <a:ext cx="4446271" cy="18526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8" name="组合 7"/>
          <p:cNvGrpSpPr/>
          <p:nvPr/>
        </p:nvGrpSpPr>
        <p:grpSpPr>
          <a:xfrm>
            <a:off x="154355" y="290366"/>
            <a:ext cx="4162545" cy="1890372"/>
            <a:chOff x="6864522" y="413821"/>
            <a:chExt cx="5509982" cy="2152659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64522" y="413821"/>
              <a:ext cx="3049601" cy="2152659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5" cstate="screen"/>
            <a:srcRect/>
            <a:stretch>
              <a:fillRect/>
            </a:stretch>
          </p:blipFill>
          <p:spPr>
            <a:xfrm>
              <a:off x="10961807" y="1063936"/>
              <a:ext cx="1412697" cy="605564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404" y="4991823"/>
            <a:ext cx="2006600" cy="143018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404" y="3390630"/>
            <a:ext cx="1534232" cy="1891906"/>
          </a:xfrm>
          <a:prstGeom prst="rect">
            <a:avLst/>
          </a:prstGeom>
        </p:spPr>
      </p:pic>
      <p:cxnSp>
        <p:nvCxnSpPr>
          <p:cNvPr id="3" name="直接连接符 2"/>
          <p:cNvCxnSpPr/>
          <p:nvPr/>
        </p:nvCxnSpPr>
        <p:spPr>
          <a:xfrm>
            <a:off x="831273" y="2204488"/>
            <a:ext cx="11875" cy="3526179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/>
        </p:nvCxnSpPr>
        <p:spPr>
          <a:xfrm>
            <a:off x="1126176" y="2534459"/>
            <a:ext cx="0" cy="2940066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/>
          <p:cNvCxnSpPr/>
          <p:nvPr/>
        </p:nvCxnSpPr>
        <p:spPr>
          <a:xfrm>
            <a:off x="556161" y="1953128"/>
            <a:ext cx="11875" cy="4150789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>
            <a:off x="1126176" y="5474525"/>
            <a:ext cx="5427023" cy="0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/>
          <p:cNvCxnSpPr/>
          <p:nvPr/>
        </p:nvCxnSpPr>
        <p:spPr>
          <a:xfrm>
            <a:off x="837210" y="5759534"/>
            <a:ext cx="5427023" cy="0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/>
          <p:cNvCxnSpPr/>
          <p:nvPr/>
        </p:nvCxnSpPr>
        <p:spPr>
          <a:xfrm>
            <a:off x="568036" y="6090063"/>
            <a:ext cx="5427023" cy="0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20"/>
          <a:srcRect t="1463" r="1008"/>
          <a:stretch>
            <a:fillRect/>
          </a:stretch>
        </p:blipFill>
        <p:spPr>
          <a:xfrm>
            <a:off x="33248" y="964257"/>
            <a:ext cx="10398778" cy="5693856"/>
          </a:xfrm>
          <a:prstGeom prst="rect">
            <a:avLst/>
          </a:prstGeom>
        </p:spPr>
      </p:pic>
      <p:sp>
        <p:nvSpPr>
          <p:cNvPr id="8" name="TextBox 7"/>
          <p:cNvSpPr txBox="1"/>
          <p:nvPr>
            <p:custDataLst>
              <p:tags r:id="rId1"/>
            </p:custDataLst>
          </p:nvPr>
        </p:nvSpPr>
        <p:spPr>
          <a:xfrm>
            <a:off x="4041788" y="1108351"/>
            <a:ext cx="286639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latin typeface="Comic Sans MS" panose="030F0702030302020204" pitchFamily="66" charset="0"/>
              </a:rPr>
              <a:t>English Party</a:t>
            </a:r>
          </a:p>
        </p:txBody>
      </p:sp>
      <p:sp>
        <p:nvSpPr>
          <p:cNvPr id="9" name="TextBox 8"/>
          <p:cNvSpPr txBox="1"/>
          <p:nvPr>
            <p:custDataLst>
              <p:tags r:id="rId2"/>
            </p:custDataLst>
          </p:nvPr>
        </p:nvSpPr>
        <p:spPr>
          <a:xfrm>
            <a:off x="3500678" y="1876456"/>
            <a:ext cx="6806497" cy="47631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800" dirty="0">
                <a:latin typeface="Comic Sans MS" panose="030F0702030302020204" pitchFamily="66" charset="0"/>
              </a:rPr>
              <a:t>WHEN: April 12th,7 p.m.</a:t>
            </a:r>
          </a:p>
          <a:p>
            <a:r>
              <a:rPr lang="en-US" altLang="zh-CN" sz="2800" dirty="0">
                <a:latin typeface="Comic Sans MS" panose="030F0702030302020204" pitchFamily="66" charset="0"/>
              </a:rPr>
              <a:t>WHERE: Gym</a:t>
            </a:r>
          </a:p>
          <a:p>
            <a:r>
              <a:rPr lang="en-US" altLang="zh-CN" sz="2800" dirty="0">
                <a:latin typeface="Comic Sans MS" panose="030F0702030302020204" pitchFamily="66" charset="0"/>
              </a:rPr>
              <a:t>WHAT: You will play games. You will   </a:t>
            </a:r>
          </a:p>
          <a:p>
            <a:r>
              <a:rPr lang="en-US" altLang="zh-CN" sz="2800" dirty="0">
                <a:latin typeface="Comic Sans MS" panose="030F0702030302020204" pitchFamily="66" charset="0"/>
              </a:rPr>
              <a:t>            read riddles. 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You </a:t>
            </a:r>
            <a:r>
              <a:rPr lang="en-US" altLang="zh-CN" sz="2800" dirty="0">
                <a:latin typeface="Comic Sans MS" panose="030F0702030302020204" pitchFamily="66" charset="0"/>
              </a:rPr>
              <a:t>will act out  </a:t>
            </a:r>
          </a:p>
          <a:p>
            <a:r>
              <a:rPr lang="en-US" altLang="zh-CN" sz="2800" dirty="0">
                <a:latin typeface="Comic Sans MS" panose="030F0702030302020204" pitchFamily="66" charset="0"/>
              </a:rPr>
              <a:t>            stories. You will meet Robin   </a:t>
            </a:r>
          </a:p>
          <a:p>
            <a:r>
              <a:rPr lang="en-US" altLang="zh-CN" sz="2800" dirty="0">
                <a:latin typeface="Comic Sans MS" panose="030F0702030302020204" pitchFamily="66" charset="0"/>
              </a:rPr>
              <a:t>            the Robot. He is a great English </a:t>
            </a:r>
          </a:p>
          <a:p>
            <a:r>
              <a:rPr lang="en-US" altLang="zh-CN" sz="2800" dirty="0">
                <a:latin typeface="Comic Sans MS" panose="030F0702030302020204" pitchFamily="66" charset="0"/>
              </a:rPr>
              <a:t>            teacher!</a:t>
            </a:r>
          </a:p>
          <a:p>
            <a:r>
              <a:rPr lang="en-US" altLang="zh-CN" sz="2800" dirty="0">
                <a:latin typeface="Comic Sans MS" panose="030F0702030302020204" pitchFamily="66" charset="0"/>
              </a:rPr>
              <a:t>RSVP: Will you come to the party? </a:t>
            </a:r>
          </a:p>
          <a:p>
            <a:r>
              <a:rPr lang="en-US" altLang="zh-CN" sz="2800" dirty="0">
                <a:latin typeface="Comic Sans MS" panose="030F0702030302020204" pitchFamily="66" charset="0"/>
              </a:rPr>
              <a:t>           Please send an email </a:t>
            </a:r>
            <a:r>
              <a:rPr lang="en-US" altLang="zh-CN" sz="2800" dirty="0">
                <a:latin typeface="Comic Sans MS" panose="030F0702030302020204" pitchFamily="66" charset="0"/>
                <a:sym typeface="+mn-ea"/>
              </a:rPr>
              <a:t>by March </a:t>
            </a:r>
          </a:p>
          <a:p>
            <a:r>
              <a:rPr lang="en-US" altLang="zh-CN" sz="2800" dirty="0">
                <a:latin typeface="Comic Sans MS" panose="030F0702030302020204" pitchFamily="66" charset="0"/>
                <a:sym typeface="+mn-ea"/>
              </a:rPr>
              <a:t>           23rd.</a:t>
            </a:r>
            <a:endParaRPr lang="en-US" altLang="zh-CN" sz="2800" dirty="0">
              <a:latin typeface="Comic Sans MS" panose="030F0702030302020204" pitchFamily="66" charset="0"/>
            </a:endParaRPr>
          </a:p>
          <a:p>
            <a:endParaRPr lang="en-US" altLang="zh-CN" sz="2800" dirty="0">
              <a:latin typeface="Comic Sans MS" panose="030F0702030302020204" pitchFamily="66" charset="0"/>
            </a:endParaRPr>
          </a:p>
        </p:txBody>
      </p:sp>
      <p:cxnSp>
        <p:nvCxnSpPr>
          <p:cNvPr id="13" name="直接连接符 12"/>
          <p:cNvCxnSpPr/>
          <p:nvPr>
            <p:custDataLst>
              <p:tags r:id="rId3"/>
            </p:custDataLst>
          </p:nvPr>
        </p:nvCxnSpPr>
        <p:spPr>
          <a:xfrm flipV="1">
            <a:off x="3532518" y="5296675"/>
            <a:ext cx="1018540" cy="381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30"/>
          <p:cNvSpPr txBox="1"/>
          <p:nvPr>
            <p:custDataLst>
              <p:tags r:id="rId4"/>
            </p:custDataLst>
          </p:nvPr>
        </p:nvSpPr>
        <p:spPr>
          <a:xfrm>
            <a:off x="6570939" y="2453123"/>
            <a:ext cx="1229360" cy="471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sz="24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玩游戏</a:t>
            </a:r>
          </a:p>
        </p:txBody>
      </p:sp>
      <p:cxnSp>
        <p:nvCxnSpPr>
          <p:cNvPr id="2" name="直接连接符 1"/>
          <p:cNvCxnSpPr/>
          <p:nvPr>
            <p:custDataLst>
              <p:tags r:id="rId5"/>
            </p:custDataLst>
          </p:nvPr>
        </p:nvCxnSpPr>
        <p:spPr>
          <a:xfrm>
            <a:off x="4849732" y="4040659"/>
            <a:ext cx="1359892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3"/>
          <p:cNvCxnSpPr/>
          <p:nvPr>
            <p:custDataLst>
              <p:tags r:id="rId6"/>
            </p:custDataLst>
          </p:nvPr>
        </p:nvCxnSpPr>
        <p:spPr>
          <a:xfrm>
            <a:off x="8370145" y="3655378"/>
            <a:ext cx="1226139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>
            <p:custDataLst>
              <p:tags r:id="rId7"/>
            </p:custDataLst>
          </p:nvPr>
        </p:nvCxnSpPr>
        <p:spPr>
          <a:xfrm>
            <a:off x="6209624" y="3183429"/>
            <a:ext cx="175450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30"/>
          <p:cNvSpPr txBox="1"/>
          <p:nvPr>
            <p:custDataLst>
              <p:tags r:id="rId8"/>
            </p:custDataLst>
          </p:nvPr>
        </p:nvSpPr>
        <p:spPr>
          <a:xfrm>
            <a:off x="7973549" y="5077656"/>
            <a:ext cx="2052955" cy="5384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4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在</a:t>
            </a:r>
            <a:r>
              <a:rPr lang="en-US" altLang="zh-CN" sz="24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……</a:t>
            </a:r>
            <a:r>
              <a:rPr lang="zh-CN" sz="24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之前</a:t>
            </a:r>
          </a:p>
        </p:txBody>
      </p:sp>
      <p:sp>
        <p:nvSpPr>
          <p:cNvPr id="18" name="TextBox 30"/>
          <p:cNvSpPr txBox="1"/>
          <p:nvPr>
            <p:custDataLst>
              <p:tags r:id="rId9"/>
            </p:custDataLst>
          </p:nvPr>
        </p:nvSpPr>
        <p:spPr>
          <a:xfrm>
            <a:off x="2506172" y="5817456"/>
            <a:ext cx="2863215" cy="9925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sz="24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敬请赐复</a:t>
            </a:r>
          </a:p>
          <a:p>
            <a:r>
              <a:rPr lang="zh-CN" sz="2400" dirty="0">
                <a:solidFill>
                  <a:srgbClr val="C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Comic Sans MS" panose="030F0702030302020204" pitchFamily="66" charset="0"/>
              </a:rPr>
              <a:t>同义词</a:t>
            </a:r>
            <a:r>
              <a:rPr lang="en-US" altLang="zh-CN" sz="2400" dirty="0">
                <a:solidFill>
                  <a:srgbClr val="C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Comic Sans MS" panose="030F0702030302020204" pitchFamily="66" charset="0"/>
              </a:rPr>
              <a:t>please reply</a:t>
            </a:r>
          </a:p>
        </p:txBody>
      </p:sp>
      <p:cxnSp>
        <p:nvCxnSpPr>
          <p:cNvPr id="21" name="直接连接符 20"/>
          <p:cNvCxnSpPr/>
          <p:nvPr>
            <p:custDataLst>
              <p:tags r:id="rId10"/>
            </p:custDataLst>
          </p:nvPr>
        </p:nvCxnSpPr>
        <p:spPr>
          <a:xfrm>
            <a:off x="4849732" y="3655378"/>
            <a:ext cx="2054194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22"/>
          <p:cNvCxnSpPr/>
          <p:nvPr>
            <p:custDataLst>
              <p:tags r:id="rId11"/>
            </p:custDataLst>
          </p:nvPr>
        </p:nvCxnSpPr>
        <p:spPr>
          <a:xfrm>
            <a:off x="5876829" y="5747427"/>
            <a:ext cx="694110" cy="2222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30"/>
          <p:cNvSpPr txBox="1"/>
          <p:nvPr>
            <p:custDataLst>
              <p:tags r:id="rId12"/>
            </p:custDataLst>
          </p:nvPr>
        </p:nvSpPr>
        <p:spPr>
          <a:xfrm>
            <a:off x="5876829" y="5104239"/>
            <a:ext cx="1365250" cy="4616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sz="24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发送</a:t>
            </a:r>
          </a:p>
        </p:txBody>
      </p:sp>
      <p:cxnSp>
        <p:nvCxnSpPr>
          <p:cNvPr id="25" name="直接箭头连接符 24"/>
          <p:cNvCxnSpPr/>
          <p:nvPr>
            <p:custDataLst>
              <p:tags r:id="rId13"/>
            </p:custDataLst>
          </p:nvPr>
        </p:nvCxnSpPr>
        <p:spPr>
          <a:xfrm flipH="1">
            <a:off x="3926238" y="5364445"/>
            <a:ext cx="256540" cy="62611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read and write">
            <a:hlinkClick r:id="" action="ppaction://media"/>
          </p:cNvPr>
          <p:cNvPicPr/>
          <p:nvPr>
            <a:audioFile r:link="rId15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8072755" y="182718"/>
            <a:ext cx="1074420" cy="842645"/>
          </a:xfrm>
          <a:prstGeom prst="rect">
            <a:avLst/>
          </a:prstGeom>
        </p:spPr>
      </p:pic>
      <p:cxnSp>
        <p:nvCxnSpPr>
          <p:cNvPr id="39" name="直接连接符 38"/>
          <p:cNvCxnSpPr/>
          <p:nvPr>
            <p:custDataLst>
              <p:tags r:id="rId16"/>
            </p:custDataLst>
          </p:nvPr>
        </p:nvCxnSpPr>
        <p:spPr>
          <a:xfrm>
            <a:off x="8127939" y="5747427"/>
            <a:ext cx="694110" cy="2222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0"/>
          <p:cNvSpPr txBox="1"/>
          <p:nvPr>
            <p:custDataLst>
              <p:tags r:id="rId17"/>
            </p:custDataLst>
          </p:nvPr>
        </p:nvSpPr>
        <p:spPr>
          <a:xfrm>
            <a:off x="3821856" y="3216393"/>
            <a:ext cx="1229360" cy="471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4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猜谜语</a:t>
            </a:r>
            <a:endParaRPr lang="zh-CN" sz="2400" b="1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1" name="TextBox 30"/>
          <p:cNvSpPr txBox="1"/>
          <p:nvPr>
            <p:custDataLst>
              <p:tags r:id="rId18"/>
            </p:custDataLst>
          </p:nvPr>
        </p:nvSpPr>
        <p:spPr>
          <a:xfrm>
            <a:off x="9662545" y="3221780"/>
            <a:ext cx="1497068" cy="471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4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表演故事</a:t>
            </a:r>
            <a:endParaRPr lang="zh-CN" sz="2400" b="1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4762" b="100000" l="3704" r="98765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3673" y="266106"/>
            <a:ext cx="868977" cy="675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矩形 26"/>
          <p:cNvSpPr/>
          <p:nvPr/>
        </p:nvSpPr>
        <p:spPr>
          <a:xfrm>
            <a:off x="4821475" y="336277"/>
            <a:ext cx="3199915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latinLnBrk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altLang="zh-CN" sz="3200" b="1" smtClean="0">
                <a:solidFill>
                  <a:schemeClr val="tx2"/>
                </a:solidFill>
                <a:latin typeface="Comic Sans MS" panose="030F0702030302020204" pitchFamily="66" charset="0"/>
                <a:ea typeface="Gulim" panose="020B0600000101010101" pitchFamily="34" charset="-127"/>
              </a:rPr>
              <a:t>Read and write</a:t>
            </a:r>
            <a:endParaRPr lang="zh-CN" altLang="en-US" sz="3200" b="1" dirty="0">
              <a:solidFill>
                <a:schemeClr val="tx2"/>
              </a:solidFill>
              <a:latin typeface="Comic Sans MS" panose="030F0702030302020204" pitchFamily="66" charset="0"/>
              <a:ea typeface="Gulim" panose="020B0600000101010101" pitchFamily="34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3947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16" grpId="0"/>
      <p:bldP spid="14" grpId="0"/>
      <p:bldP spid="18" grpId="0"/>
      <p:bldP spid="24" grpId="0"/>
      <p:bldP spid="40" grpId="0"/>
      <p:bldP spid="4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>
            <p:custDataLst>
              <p:tags r:id="rId1"/>
            </p:custDataLst>
          </p:nvPr>
        </p:nvSpPr>
        <p:spPr>
          <a:xfrm>
            <a:off x="805952" y="1551557"/>
            <a:ext cx="8353586" cy="3538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latin typeface="Comic Sans MS" panose="030F0702030302020204" pitchFamily="66" charset="0"/>
              </a:rPr>
              <a:t>1.When is the English party?</a:t>
            </a:r>
          </a:p>
          <a:p>
            <a:endParaRPr lang="en-US" altLang="zh-CN" sz="3200" dirty="0">
              <a:latin typeface="Comic Sans MS" panose="030F0702030302020204" pitchFamily="66" charset="0"/>
            </a:endParaRPr>
          </a:p>
          <a:p>
            <a:endParaRPr lang="en-US" altLang="zh-CN" sz="3200" dirty="0">
              <a:latin typeface="Comic Sans MS" panose="030F0702030302020204" pitchFamily="66" charset="0"/>
            </a:endParaRPr>
          </a:p>
          <a:p>
            <a:r>
              <a:rPr lang="en-US" altLang="zh-CN" sz="3200" dirty="0">
                <a:latin typeface="Comic Sans MS" panose="030F0702030302020204" pitchFamily="66" charset="0"/>
              </a:rPr>
              <a:t>2.Where is the party held?</a:t>
            </a:r>
          </a:p>
          <a:p>
            <a:endParaRPr lang="en-US" altLang="zh-CN" sz="3200" dirty="0">
              <a:latin typeface="Comic Sans MS" panose="030F0702030302020204" pitchFamily="66" charset="0"/>
            </a:endParaRPr>
          </a:p>
          <a:p>
            <a:endParaRPr lang="en-US" altLang="zh-CN" sz="3200" dirty="0">
              <a:latin typeface="Comic Sans MS" panose="030F0702030302020204" pitchFamily="66" charset="0"/>
            </a:endParaRPr>
          </a:p>
          <a:p>
            <a:r>
              <a:rPr lang="en-US" altLang="zh-CN" sz="3200" dirty="0">
                <a:latin typeface="Comic Sans MS" panose="030F0702030302020204" pitchFamily="66" charset="0"/>
              </a:rPr>
              <a:t>3.What will they do at the party?</a:t>
            </a:r>
          </a:p>
        </p:txBody>
      </p:sp>
      <p:sp>
        <p:nvSpPr>
          <p:cNvPr id="21" name="TextBox 20"/>
          <p:cNvSpPr txBox="1"/>
          <p:nvPr>
            <p:custDataLst>
              <p:tags r:id="rId2"/>
            </p:custDataLst>
          </p:nvPr>
        </p:nvSpPr>
        <p:spPr>
          <a:xfrm>
            <a:off x="709179" y="474720"/>
            <a:ext cx="63963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Listen and answer the questions.</a:t>
            </a:r>
            <a:endParaRPr lang="zh-CN" alt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11" name="图片 1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54" y="259971"/>
            <a:ext cx="605641" cy="746835"/>
          </a:xfrm>
          <a:prstGeom prst="rect">
            <a:avLst/>
          </a:prstGeom>
        </p:spPr>
      </p:pic>
      <p:sp>
        <p:nvSpPr>
          <p:cNvPr id="3" name="TextBox 2"/>
          <p:cNvSpPr txBox="1"/>
          <p:nvPr>
            <p:custDataLst>
              <p:tags r:id="rId4"/>
            </p:custDataLst>
          </p:nvPr>
        </p:nvSpPr>
        <p:spPr>
          <a:xfrm>
            <a:off x="1149950" y="2123272"/>
            <a:ext cx="54787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It is at 7 p.m. on April 12th. </a:t>
            </a:r>
            <a:endParaRPr lang="zh-CN" altLang="en-US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TextBox 12"/>
          <p:cNvSpPr txBox="1"/>
          <p:nvPr>
            <p:custDataLst>
              <p:tags r:id="rId5"/>
            </p:custDataLst>
          </p:nvPr>
        </p:nvSpPr>
        <p:spPr>
          <a:xfrm>
            <a:off x="1212215" y="3592830"/>
            <a:ext cx="685419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It is held in </a:t>
            </a: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the gym</a:t>
            </a:r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. </a:t>
            </a:r>
            <a:endParaRPr lang="zh-CN" altLang="en-US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TextBox 13"/>
          <p:cNvSpPr txBox="1"/>
          <p:nvPr>
            <p:custDataLst>
              <p:tags r:id="rId6"/>
            </p:custDataLst>
          </p:nvPr>
        </p:nvSpPr>
        <p:spPr>
          <a:xfrm>
            <a:off x="1196340" y="5050155"/>
            <a:ext cx="10071735" cy="10687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They will play games, read riddles, act out  </a:t>
            </a:r>
          </a:p>
          <a:p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 stories and meet </a:t>
            </a: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Robin </a:t>
            </a:r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the Robot.</a:t>
            </a:r>
            <a:endParaRPr lang="zh-CN" altLang="en-US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read and write">
            <a:hlinkClick r:id="" action="ppaction://media"/>
          </p:cNvPr>
          <p:cNvPicPr/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960397" y="403877"/>
            <a:ext cx="1074420" cy="84264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94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  <p:bldP spid="13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/>
          <p:cNvSpPr txBox="1"/>
          <p:nvPr>
            <p:custDataLst>
              <p:tags r:id="rId1"/>
            </p:custDataLst>
          </p:nvPr>
        </p:nvSpPr>
        <p:spPr>
          <a:xfrm>
            <a:off x="522515" y="1480244"/>
            <a:ext cx="11103429" cy="4030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200000"/>
              </a:lnSpc>
              <a:buAutoNum type="arabicPeriod"/>
            </a:pPr>
            <a:r>
              <a:rPr lang="en-US" altLang="zh-CN" sz="3200" dirty="0">
                <a:latin typeface="Comic Sans MS" panose="030F0702030302020204" pitchFamily="66" charset="0"/>
              </a:rPr>
              <a:t>(      ) The English party is on March 23rd.</a:t>
            </a:r>
          </a:p>
          <a:p>
            <a:pPr marL="457200" indent="-457200">
              <a:lnSpc>
                <a:spcPct val="200000"/>
              </a:lnSpc>
              <a:buAutoNum type="arabicPeriod"/>
            </a:pPr>
            <a:r>
              <a:rPr lang="en-US" altLang="zh-CN" sz="3200" dirty="0">
                <a:latin typeface="Comic Sans MS" panose="030F0702030302020204" pitchFamily="66" charset="0"/>
              </a:rPr>
              <a:t>(      ) The party will start at 7 p.m.</a:t>
            </a:r>
          </a:p>
          <a:p>
            <a:pPr marL="457200" indent="-457200">
              <a:lnSpc>
                <a:spcPct val="200000"/>
              </a:lnSpc>
              <a:buAutoNum type="arabicPeriod"/>
            </a:pPr>
            <a:r>
              <a:rPr lang="en-US" altLang="zh-CN" sz="3200" dirty="0">
                <a:latin typeface="Comic Sans MS" panose="030F0702030302020204" pitchFamily="66" charset="0"/>
              </a:rPr>
              <a:t>(      ) You’ll dance at the party.</a:t>
            </a:r>
          </a:p>
          <a:p>
            <a:pPr marL="457200" indent="-457200">
              <a:lnSpc>
                <a:spcPct val="200000"/>
              </a:lnSpc>
              <a:buAutoNum type="arabicPeriod"/>
            </a:pPr>
            <a:r>
              <a:rPr lang="en-US" altLang="zh-CN" sz="3200" dirty="0">
                <a:latin typeface="Comic Sans MS" panose="030F0702030302020204" pitchFamily="66" charset="0"/>
              </a:rPr>
              <a:t>(      ) You’ll meet a great English teacher at the party.</a:t>
            </a:r>
            <a:endParaRPr lang="zh-CN" altLang="en-US" sz="3200" dirty="0">
              <a:latin typeface="Comic Sans MS" panose="030F0702030302020204" pitchFamily="66" charset="0"/>
            </a:endParaRPr>
          </a:p>
        </p:txBody>
      </p:sp>
      <p:sp>
        <p:nvSpPr>
          <p:cNvPr id="21" name="TextBox 20"/>
          <p:cNvSpPr txBox="1"/>
          <p:nvPr>
            <p:custDataLst>
              <p:tags r:id="rId2"/>
            </p:custDataLst>
          </p:nvPr>
        </p:nvSpPr>
        <p:spPr>
          <a:xfrm>
            <a:off x="735995" y="475383"/>
            <a:ext cx="45608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Read and tick or cross.</a:t>
            </a:r>
            <a:endParaRPr lang="zh-CN" alt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0" name="矩形 29"/>
          <p:cNvSpPr/>
          <p:nvPr>
            <p:custDataLst>
              <p:tags r:id="rId3"/>
            </p:custDataLst>
          </p:nvPr>
        </p:nvSpPr>
        <p:spPr>
          <a:xfrm>
            <a:off x="1359444" y="1807419"/>
            <a:ext cx="43954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dirty="0">
                <a:solidFill>
                  <a:srgbClr val="FF0000"/>
                </a:solidFill>
              </a:rPr>
              <a:t>X</a:t>
            </a:r>
            <a:endParaRPr lang="zh-CN" altLang="en-US" sz="3600" b="1" dirty="0">
              <a:solidFill>
                <a:srgbClr val="FF0000"/>
              </a:solidFill>
            </a:endParaRPr>
          </a:p>
        </p:txBody>
      </p:sp>
      <p:sp>
        <p:nvSpPr>
          <p:cNvPr id="24" name="矩形 23"/>
          <p:cNvSpPr/>
          <p:nvPr>
            <p:custDataLst>
              <p:tags r:id="rId4"/>
            </p:custDataLst>
          </p:nvPr>
        </p:nvSpPr>
        <p:spPr>
          <a:xfrm>
            <a:off x="1248954" y="2723373"/>
            <a:ext cx="6479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b="1" dirty="0">
                <a:solidFill>
                  <a:srgbClr val="FF0000"/>
                </a:solidFill>
                <a:latin typeface="+mj-ea"/>
                <a:ea typeface="+mj-ea"/>
              </a:rPr>
              <a:t>√</a:t>
            </a:r>
          </a:p>
        </p:txBody>
      </p:sp>
      <p:sp>
        <p:nvSpPr>
          <p:cNvPr id="32" name="矩形 31"/>
          <p:cNvSpPr/>
          <p:nvPr>
            <p:custDataLst>
              <p:tags r:id="rId5"/>
            </p:custDataLst>
          </p:nvPr>
        </p:nvSpPr>
        <p:spPr>
          <a:xfrm>
            <a:off x="1411254" y="3802279"/>
            <a:ext cx="43954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dirty="0">
                <a:solidFill>
                  <a:srgbClr val="FF0000"/>
                </a:solidFill>
              </a:rPr>
              <a:t>X</a:t>
            </a:r>
            <a:endParaRPr lang="zh-CN" altLang="en-US" sz="3600" b="1" dirty="0">
              <a:solidFill>
                <a:srgbClr val="FF0000"/>
              </a:solidFill>
            </a:endParaRPr>
          </a:p>
        </p:txBody>
      </p:sp>
      <p:pic>
        <p:nvPicPr>
          <p:cNvPr id="11" name="图片 10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54" y="259971"/>
            <a:ext cx="605641" cy="746835"/>
          </a:xfrm>
          <a:prstGeom prst="rect">
            <a:avLst/>
          </a:prstGeom>
        </p:spPr>
      </p:pic>
      <p:sp>
        <p:nvSpPr>
          <p:cNvPr id="2" name="矩形 1"/>
          <p:cNvSpPr/>
          <p:nvPr>
            <p:custDataLst>
              <p:tags r:id="rId7"/>
            </p:custDataLst>
          </p:nvPr>
        </p:nvSpPr>
        <p:spPr>
          <a:xfrm>
            <a:off x="1307059" y="4731425"/>
            <a:ext cx="6479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b="1" dirty="0">
                <a:solidFill>
                  <a:srgbClr val="FF0000"/>
                </a:solidFill>
                <a:latin typeface="+mj-ea"/>
              </a:rPr>
              <a:t>√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24" grpId="0"/>
      <p:bldP spid="32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27025" y="1199515"/>
            <a:ext cx="11544300" cy="549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>
            <p:custDataLst>
              <p:tags r:id="rId2"/>
            </p:custDataLst>
          </p:nvPr>
        </p:nvSpPr>
        <p:spPr>
          <a:xfrm>
            <a:off x="6451600" y="2985770"/>
            <a:ext cx="5009515" cy="2648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400">
                <a:latin typeface="Comic Sans MS" panose="030F0702030302020204" pitchFamily="66" charset="0"/>
              </a:rPr>
              <a:t>dance</a:t>
            </a:r>
            <a:r>
              <a:rPr lang="zh-CN" altLang="en-US" sz="2400">
                <a:latin typeface="Comic Sans MS" panose="030F0702030302020204" pitchFamily="66" charset="0"/>
              </a:rPr>
              <a:t>跳舞</a:t>
            </a:r>
            <a:endParaRPr lang="en-US" altLang="zh-CN" sz="2400">
              <a:latin typeface="Comic Sans MS" panose="030F0702030302020204" pitchFamily="66" charset="0"/>
            </a:endParaRPr>
          </a:p>
          <a:p>
            <a:r>
              <a:rPr lang="en-US" altLang="zh-CN" sz="2400">
                <a:latin typeface="Comic Sans MS" panose="030F0702030302020204" pitchFamily="66" charset="0"/>
              </a:rPr>
              <a:t>play games</a:t>
            </a:r>
            <a:r>
              <a:rPr lang="zh-CN" altLang="en-US" sz="2400">
                <a:latin typeface="Comic Sans MS" panose="030F0702030302020204" pitchFamily="66" charset="0"/>
              </a:rPr>
              <a:t>玩游戏</a:t>
            </a:r>
            <a:endParaRPr lang="en-US" altLang="zh-CN" sz="2400">
              <a:latin typeface="Comic Sans MS" panose="030F0702030302020204" pitchFamily="66" charset="0"/>
            </a:endParaRPr>
          </a:p>
          <a:p>
            <a:r>
              <a:rPr lang="en-US" altLang="zh-CN" sz="2400">
                <a:latin typeface="Comic Sans MS" panose="030F0702030302020204" pitchFamily="66" charset="0"/>
              </a:rPr>
              <a:t>make a wish</a:t>
            </a:r>
            <a:r>
              <a:rPr lang="zh-CN" altLang="en-US" sz="2400">
                <a:latin typeface="Comic Sans MS" panose="030F0702030302020204" pitchFamily="66" charset="0"/>
              </a:rPr>
              <a:t>许愿</a:t>
            </a:r>
            <a:endParaRPr lang="en-US" altLang="zh-CN" sz="2400">
              <a:latin typeface="Comic Sans MS" panose="030F0702030302020204" pitchFamily="66" charset="0"/>
            </a:endParaRPr>
          </a:p>
          <a:p>
            <a:r>
              <a:rPr lang="en-US" altLang="zh-CN" sz="2400">
                <a:latin typeface="Comic Sans MS" panose="030F0702030302020204" pitchFamily="66" charset="0"/>
              </a:rPr>
              <a:t>sing the birthday song</a:t>
            </a:r>
            <a:r>
              <a:rPr lang="zh-CN" altLang="en-US" sz="2400">
                <a:latin typeface="Comic Sans MS" panose="030F0702030302020204" pitchFamily="66" charset="0"/>
              </a:rPr>
              <a:t>唱生日歌</a:t>
            </a:r>
            <a:endParaRPr lang="en-US" altLang="zh-CN" sz="2400">
              <a:latin typeface="Comic Sans MS" panose="030F0702030302020204" pitchFamily="66" charset="0"/>
            </a:endParaRPr>
          </a:p>
          <a:p>
            <a:r>
              <a:rPr lang="en-US" altLang="zh-CN" sz="2400">
                <a:latin typeface="Comic Sans MS" panose="030F0702030302020204" pitchFamily="66" charset="0"/>
              </a:rPr>
              <a:t>eat noodles/a birthday cake</a:t>
            </a:r>
          </a:p>
          <a:p>
            <a:r>
              <a:rPr lang="zh-CN" altLang="en-US" sz="2400">
                <a:latin typeface="Comic Sans MS" panose="030F0702030302020204" pitchFamily="66" charset="0"/>
              </a:rPr>
              <a:t>吃面条</a:t>
            </a:r>
            <a:r>
              <a:rPr lang="en-US" altLang="zh-CN" sz="2400">
                <a:latin typeface="Comic Sans MS" panose="030F0702030302020204" pitchFamily="66" charset="0"/>
              </a:rPr>
              <a:t>/</a:t>
            </a:r>
            <a:r>
              <a:rPr lang="zh-CN" altLang="en-US" sz="2400">
                <a:latin typeface="Comic Sans MS" panose="030F0702030302020204" pitchFamily="66" charset="0"/>
              </a:rPr>
              <a:t>吃生日蛋糕</a:t>
            </a:r>
          </a:p>
        </p:txBody>
      </p:sp>
      <p:sp>
        <p:nvSpPr>
          <p:cNvPr id="10" name="TextBox 9"/>
          <p:cNvSpPr txBox="1"/>
          <p:nvPr>
            <p:custDataLst>
              <p:tags r:id="rId3"/>
            </p:custDataLst>
          </p:nvPr>
        </p:nvSpPr>
        <p:spPr>
          <a:xfrm>
            <a:off x="661035" y="1212025"/>
            <a:ext cx="76953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latin typeface="Comic Sans MS" panose="030F0702030302020204" pitchFamily="66" charset="0"/>
              </a:rPr>
              <a:t>What will you do if you have a birthday party? Write three sentences.</a:t>
            </a:r>
            <a:endParaRPr lang="zh-CN" altLang="en-US" sz="2800">
              <a:latin typeface="Comic Sans MS" panose="030F0702030302020204" pitchFamily="66" charset="0"/>
            </a:endParaRPr>
          </a:p>
        </p:txBody>
      </p:sp>
      <p:sp>
        <p:nvSpPr>
          <p:cNvPr id="11" name="TextBox 10"/>
          <p:cNvSpPr txBox="1"/>
          <p:nvPr>
            <p:custDataLst>
              <p:tags r:id="rId4"/>
            </p:custDataLst>
          </p:nvPr>
        </p:nvSpPr>
        <p:spPr>
          <a:xfrm>
            <a:off x="327025" y="2894965"/>
            <a:ext cx="5576570" cy="2245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latin typeface="Comic Sans MS" panose="030F0702030302020204" pitchFamily="66" charset="0"/>
              </a:rPr>
              <a:t>1._______________________.</a:t>
            </a:r>
          </a:p>
          <a:p>
            <a:endParaRPr lang="en-US" altLang="zh-CN" sz="2800">
              <a:latin typeface="Comic Sans MS" panose="030F0702030302020204" pitchFamily="66" charset="0"/>
            </a:endParaRPr>
          </a:p>
          <a:p>
            <a:r>
              <a:rPr lang="en-US" altLang="zh-CN" sz="2800">
                <a:latin typeface="Comic Sans MS" panose="030F0702030302020204" pitchFamily="66" charset="0"/>
              </a:rPr>
              <a:t>2.______________________.</a:t>
            </a:r>
          </a:p>
          <a:p>
            <a:endParaRPr lang="en-US" altLang="zh-CN" sz="2800">
              <a:latin typeface="Comic Sans MS" panose="030F0702030302020204" pitchFamily="66" charset="0"/>
            </a:endParaRPr>
          </a:p>
          <a:p>
            <a:r>
              <a:rPr lang="en-US" altLang="zh-CN" sz="2800">
                <a:latin typeface="Comic Sans MS" panose="030F0702030302020204" pitchFamily="66" charset="0"/>
              </a:rPr>
              <a:t>3.______________________.</a:t>
            </a:r>
            <a:endParaRPr lang="zh-CN" altLang="en-US" sz="2800">
              <a:latin typeface="Comic Sans MS" panose="030F0702030302020204" pitchFamily="66" charset="0"/>
            </a:endParaRPr>
          </a:p>
        </p:txBody>
      </p:sp>
      <p:sp>
        <p:nvSpPr>
          <p:cNvPr id="14" name="TextBox 13"/>
          <p:cNvSpPr txBox="1"/>
          <p:nvPr>
            <p:custDataLst>
              <p:tags r:id="rId5"/>
            </p:custDataLst>
          </p:nvPr>
        </p:nvSpPr>
        <p:spPr>
          <a:xfrm>
            <a:off x="661035" y="2894965"/>
            <a:ext cx="5454650" cy="8445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400">
                <a:solidFill>
                  <a:srgbClr val="FF0000"/>
                </a:solidFill>
                <a:latin typeface="Comic Sans MS" panose="030F0702030302020204" pitchFamily="66" charset="0"/>
              </a:rPr>
              <a:t>I’ll play games at my birthday party.</a:t>
            </a:r>
            <a:endParaRPr lang="zh-CN" altLang="en-US" sz="240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TextBox 14"/>
          <p:cNvSpPr txBox="1"/>
          <p:nvPr>
            <p:custDataLst>
              <p:tags r:id="rId6"/>
            </p:custDataLst>
          </p:nvPr>
        </p:nvSpPr>
        <p:spPr>
          <a:xfrm>
            <a:off x="661035" y="3739515"/>
            <a:ext cx="594106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>
                <a:solidFill>
                  <a:srgbClr val="FF0000"/>
                </a:solidFill>
                <a:latin typeface="Comic Sans MS" panose="030F0702030302020204" pitchFamily="66" charset="0"/>
              </a:rPr>
              <a:t>I’ll make a wish at my birthday party.</a:t>
            </a:r>
            <a:endParaRPr lang="zh-CN" altLang="en-US" sz="240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TextBox 15"/>
          <p:cNvSpPr txBox="1"/>
          <p:nvPr>
            <p:custDataLst>
              <p:tags r:id="rId7"/>
            </p:custDataLst>
          </p:nvPr>
        </p:nvSpPr>
        <p:spPr>
          <a:xfrm>
            <a:off x="661035" y="4552315"/>
            <a:ext cx="538416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>
                <a:solidFill>
                  <a:srgbClr val="FF0000"/>
                </a:solidFill>
                <a:latin typeface="Comic Sans MS" panose="030F0702030302020204" pitchFamily="66" charset="0"/>
              </a:rPr>
              <a:t>I’ll eat noodles at my birthday party.</a:t>
            </a:r>
            <a:endParaRPr lang="zh-CN" altLang="en-US" sz="240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8" name="文本框 8"/>
          <p:cNvSpPr txBox="1"/>
          <p:nvPr>
            <p:custDataLst>
              <p:tags r:id="rId8"/>
            </p:custDataLst>
          </p:nvPr>
        </p:nvSpPr>
        <p:spPr>
          <a:xfrm>
            <a:off x="792508" y="251795"/>
            <a:ext cx="31511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Read and write.</a:t>
            </a:r>
            <a:endParaRPr lang="zh-CN" alt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42" name="图片 41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93086"/>
            <a:ext cx="605641" cy="7468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15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 bwMode="auto">
          <a:xfrm>
            <a:off x="1280261" y="954636"/>
            <a:ext cx="9789160" cy="1226163"/>
            <a:chOff x="862511" y="1413046"/>
            <a:chExt cx="4197682" cy="744997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3" name="矩形: 圆角 2"/>
            <p:cNvSpPr/>
            <p:nvPr/>
          </p:nvSpPr>
          <p:spPr>
            <a:xfrm>
              <a:off x="862511" y="1413046"/>
              <a:ext cx="4175971" cy="744997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3600"/>
            </a:p>
          </p:txBody>
        </p:sp>
        <p:sp>
          <p:nvSpPr>
            <p:cNvPr id="5" name="文本框 8"/>
            <p:cNvSpPr txBox="1">
              <a:spLocks noChangeArrowheads="1"/>
            </p:cNvSpPr>
            <p:nvPr/>
          </p:nvSpPr>
          <p:spPr bwMode="auto">
            <a:xfrm>
              <a:off x="1215404" y="1426550"/>
              <a:ext cx="3844789" cy="43674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noAutofit/>
            </a:bodyPr>
            <a:lstStyle/>
            <a:p>
              <a:r>
                <a:rPr kumimoji="1" lang="en-US" altLang="zh-CN" sz="3600">
                  <a:solidFill>
                    <a:srgbClr val="000000"/>
                  </a:solidFill>
                  <a:latin typeface="Comic Sans MS" panose="030F0702030302020204" pitchFamily="66" charset="0"/>
                  <a:ea typeface="MS UI Gothic" panose="020B0600070205080204" pitchFamily="34" charset="-128"/>
                  <a:cs typeface="Times New Roman" panose="02020603050405020304" pitchFamily="18" charset="0"/>
                </a:rPr>
                <a:t>Will you come to the party?</a:t>
              </a:r>
              <a:r>
                <a:rPr kumimoji="1" lang="en-US" altLang="zh-CN" sz="3600" b="1">
                  <a:solidFill>
                    <a:srgbClr val="000000"/>
                  </a:solidFill>
                  <a:latin typeface="Comic Sans MS" panose="030F0702030302020204" pitchFamily="66" charset="0"/>
                  <a:ea typeface="MS UI Gothic" panose="020B0600070205080204" pitchFamily="34" charset="-128"/>
                  <a:cs typeface="Times New Roman" panose="02020603050405020304" pitchFamily="18" charset="0"/>
                </a:rPr>
                <a:t> </a:t>
              </a:r>
              <a:endParaRPr kumimoji="1" lang="en-US" altLang="zh-CN" sz="3600" b="1" dirty="0">
                <a:solidFill>
                  <a:srgbClr val="000000"/>
                </a:solidFill>
                <a:latin typeface="Comic Sans MS" panose="030F0702030302020204" pitchFamily="66" charset="0"/>
                <a:ea typeface="MS UI Gothic" panose="020B0600070205080204" pitchFamily="34" charset="-128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 flipH="1">
            <a:off x="719787" y="1064892"/>
            <a:ext cx="1256908" cy="1226164"/>
            <a:chOff x="5424989" y="2624375"/>
            <a:chExt cx="1671638" cy="1677987"/>
          </a:xfrm>
          <a:effectLst>
            <a:innerShdw blurRad="114300">
              <a:prstClr val="black"/>
            </a:innerShdw>
          </a:effectLst>
        </p:grpSpPr>
        <p:sp>
          <p:nvSpPr>
            <p:cNvPr id="7" name="椭圆 6"/>
            <p:cNvSpPr/>
            <p:nvPr/>
          </p:nvSpPr>
          <p:spPr bwMode="auto">
            <a:xfrm>
              <a:off x="5424989" y="2624375"/>
              <a:ext cx="1671638" cy="1677987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20000"/>
                  <a:lumOff val="80000"/>
                </a:schemeClr>
              </a:solidFill>
            </a:ln>
            <a:effectLst>
              <a:innerShdw blurRad="63500" dist="50800" dir="108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600" dirty="0"/>
            </a:p>
          </p:txBody>
        </p:sp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5524306" y="2856188"/>
              <a:ext cx="1398688" cy="1359245"/>
            </a:xfrm>
            <a:custGeom>
              <a:avLst/>
              <a:gdLst>
                <a:gd name="connsiteX0" fmla="*/ 1673051 w 3346102"/>
                <a:gd name="connsiteY0" fmla="*/ 0 h 3346102"/>
                <a:gd name="connsiteX1" fmla="*/ 3346102 w 3346102"/>
                <a:gd name="connsiteY1" fmla="*/ 1673051 h 3346102"/>
                <a:gd name="connsiteX2" fmla="*/ 1673051 w 3346102"/>
                <a:gd name="connsiteY2" fmla="*/ 3346102 h 3346102"/>
                <a:gd name="connsiteX3" fmla="*/ 8638 w 3346102"/>
                <a:gd name="connsiteY3" fmla="*/ 1844111 h 3346102"/>
                <a:gd name="connsiteX4" fmla="*/ 0 w 3346102"/>
                <a:gd name="connsiteY4" fmla="*/ 1673052 h 3346102"/>
                <a:gd name="connsiteX5" fmla="*/ 2 w 3346102"/>
                <a:gd name="connsiteY5" fmla="*/ 1673017 h 3346102"/>
                <a:gd name="connsiteX6" fmla="*/ 8638 w 3346102"/>
                <a:gd name="connsiteY6" fmla="*/ 1501991 h 3346102"/>
                <a:gd name="connsiteX7" fmla="*/ 1673051 w 3346102"/>
                <a:gd name="connsiteY7" fmla="*/ 0 h 3346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6102" h="3346102">
                  <a:moveTo>
                    <a:pt x="1673051" y="0"/>
                  </a:moveTo>
                  <a:cubicBezTo>
                    <a:pt x="2597052" y="0"/>
                    <a:pt x="3346102" y="749050"/>
                    <a:pt x="3346102" y="1673051"/>
                  </a:cubicBezTo>
                  <a:cubicBezTo>
                    <a:pt x="3346102" y="2597052"/>
                    <a:pt x="2597052" y="3346102"/>
                    <a:pt x="1673051" y="3346102"/>
                  </a:cubicBezTo>
                  <a:cubicBezTo>
                    <a:pt x="806800" y="3346102"/>
                    <a:pt x="94315" y="2687757"/>
                    <a:pt x="8638" y="1844111"/>
                  </a:cubicBezTo>
                  <a:lnTo>
                    <a:pt x="0" y="1673052"/>
                  </a:lnTo>
                  <a:lnTo>
                    <a:pt x="2" y="1673017"/>
                  </a:lnTo>
                  <a:lnTo>
                    <a:pt x="8638" y="1501991"/>
                  </a:lnTo>
                  <a:cubicBezTo>
                    <a:pt x="94315" y="658345"/>
                    <a:pt x="806800" y="0"/>
                    <a:pt x="1673051" y="0"/>
                  </a:cubicBezTo>
                  <a:close/>
                </a:path>
              </a:pathLst>
            </a:custGeom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</p:pic>
      </p:grpSp>
      <p:sp>
        <p:nvSpPr>
          <p:cNvPr id="9" name="文本框 8"/>
          <p:cNvSpPr txBox="1">
            <a:spLocks noChangeArrowheads="1"/>
          </p:cNvSpPr>
          <p:nvPr/>
        </p:nvSpPr>
        <p:spPr bwMode="auto">
          <a:xfrm>
            <a:off x="592697" y="3073540"/>
            <a:ext cx="191981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kumimoji="1" lang="zh-CN" altLang="en-US" sz="3600" dirty="0">
                <a:solidFill>
                  <a:srgbClr val="FE4C83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句型： </a:t>
            </a:r>
            <a:endParaRPr lang="zh-CN" altLang="en-US" sz="2000" dirty="0">
              <a:solidFill>
                <a:srgbClr val="FE4C83"/>
              </a:solidFill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grpSp>
        <p:nvGrpSpPr>
          <p:cNvPr id="11" name="组合 10"/>
          <p:cNvGrpSpPr/>
          <p:nvPr/>
        </p:nvGrpSpPr>
        <p:grpSpPr bwMode="auto">
          <a:xfrm>
            <a:off x="1076735" y="5373435"/>
            <a:ext cx="10355580" cy="779145"/>
            <a:chOff x="300018" y="4214854"/>
            <a:chExt cx="5600502" cy="584641"/>
          </a:xfrm>
        </p:grpSpPr>
        <p:sp>
          <p:nvSpPr>
            <p:cNvPr id="13" name="矩形: 圆角 12"/>
            <p:cNvSpPr/>
            <p:nvPr/>
          </p:nvSpPr>
          <p:spPr>
            <a:xfrm>
              <a:off x="300018" y="4214854"/>
              <a:ext cx="5600502" cy="584641"/>
            </a:xfrm>
            <a:prstGeom prst="roundRect">
              <a:avLst/>
            </a:prstGeom>
            <a:solidFill>
              <a:srgbClr val="FFDEC9"/>
            </a:solidFill>
            <a:ln>
              <a:solidFill>
                <a:schemeClr val="bg1"/>
              </a:solidFill>
            </a:ln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800"/>
            </a:p>
          </p:txBody>
        </p:sp>
        <p:sp>
          <p:nvSpPr>
            <p:cNvPr id="14" name="文本框 13"/>
            <p:cNvSpPr txBox="1"/>
            <p:nvPr/>
          </p:nvSpPr>
          <p:spPr bwMode="auto">
            <a:xfrm>
              <a:off x="342946" y="4323491"/>
              <a:ext cx="5557231" cy="3916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kumimoji="1" lang="en-US" altLang="zh-CN" sz="2800">
                  <a:solidFill>
                    <a:srgbClr val="000000"/>
                  </a:solidFill>
                  <a:latin typeface="Comic Sans MS" panose="030F0702030302020204" pitchFamily="66" charset="0"/>
                  <a:ea typeface="MS UI Gothic" panose="020B0600070205080204" pitchFamily="34" charset="-128"/>
                  <a:cs typeface="Times New Roman" panose="02020603050405020304" pitchFamily="18" charset="0"/>
                </a:rPr>
                <a:t>— </a:t>
              </a:r>
              <a:r>
                <a:rPr lang="en-US" altLang="zh-CN" sz="2800" dirty="0">
                  <a:latin typeface="Comic Sans MS" panose="030F0702030302020204" pitchFamily="66" charset="0"/>
                  <a:ea typeface="楷体" panose="02010609060101010101" pitchFamily="49" charset="-122"/>
                  <a:sym typeface="+mn-ea"/>
                </a:rPr>
                <a:t>Will you clean your room in the evening?  </a:t>
              </a:r>
              <a:r>
                <a:rPr kumimoji="1" lang="en-US" altLang="zh-CN" sz="2800">
                  <a:solidFill>
                    <a:prstClr val="black"/>
                  </a:solidFill>
                  <a:latin typeface="Comic Sans MS" panose="030F0702030302020204" pitchFamily="66" charset="0"/>
                  <a:ea typeface="MS UI Gothic" panose="020B0600070205080204" pitchFamily="34" charset="-128"/>
                  <a:cs typeface="Times New Roman" panose="02020603050405020304" pitchFamily="18" charset="0"/>
                  <a:sym typeface="+mn-ea"/>
                </a:rPr>
                <a:t>—</a:t>
              </a:r>
              <a:r>
                <a:rPr lang="en-US" altLang="zh-CN" sz="2800" dirty="0">
                  <a:latin typeface="Comic Sans MS" panose="030F0702030302020204" pitchFamily="66" charset="0"/>
                  <a:ea typeface="楷体" panose="02010609060101010101" pitchFamily="49" charset="-122"/>
                  <a:sym typeface="+mn-ea"/>
                </a:rPr>
                <a:t>No, I won’t.</a:t>
              </a:r>
              <a:endParaRPr kumimoji="1" lang="en-US" altLang="zh-CN" sz="2800">
                <a:solidFill>
                  <a:prstClr val="black"/>
                </a:solidFill>
                <a:latin typeface="Comic Sans MS" panose="030F0702030302020204" pitchFamily="66" charset="0"/>
                <a:ea typeface="MS UI Gothic" panose="020B0600070205080204" pitchFamily="34" charset="-128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组合 14"/>
          <p:cNvGrpSpPr/>
          <p:nvPr/>
        </p:nvGrpSpPr>
        <p:grpSpPr bwMode="auto">
          <a:xfrm>
            <a:off x="1156335" y="4612640"/>
            <a:ext cx="10275570" cy="779145"/>
            <a:chOff x="2546084" y="3230476"/>
            <a:chExt cx="3696329" cy="584305"/>
          </a:xfrm>
        </p:grpSpPr>
        <p:sp>
          <p:nvSpPr>
            <p:cNvPr id="16" name="矩形: 圆角 15"/>
            <p:cNvSpPr/>
            <p:nvPr/>
          </p:nvSpPr>
          <p:spPr>
            <a:xfrm>
              <a:off x="2546122" y="3230476"/>
              <a:ext cx="3696291" cy="584305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800"/>
            </a:p>
          </p:txBody>
        </p:sp>
        <p:sp>
          <p:nvSpPr>
            <p:cNvPr id="17" name="文本框 16"/>
            <p:cNvSpPr txBox="1"/>
            <p:nvPr/>
          </p:nvSpPr>
          <p:spPr bwMode="auto">
            <a:xfrm>
              <a:off x="2546084" y="3251429"/>
              <a:ext cx="3626203" cy="391918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>
                <a:defRPr/>
              </a:pPr>
              <a:r>
                <a:rPr kumimoji="1" lang="en-US" altLang="zh-CN" sz="2800" dirty="0">
                  <a:solidFill>
                    <a:srgbClr val="000000"/>
                  </a:solidFill>
                  <a:latin typeface="Comic Sans MS" panose="030F0702030302020204" pitchFamily="66" charset="0"/>
                  <a:ea typeface="MS UI Gothic" panose="020B0600070205080204" pitchFamily="34" charset="-128"/>
                  <a:cs typeface="Times New Roman" panose="02020603050405020304" pitchFamily="18" charset="0"/>
                </a:rPr>
                <a:t>— </a:t>
              </a:r>
              <a:r>
                <a:rPr lang="en-US" altLang="zh-CN" sz="2800" dirty="0">
                  <a:latin typeface="Comic Sans MS" panose="030F0702030302020204" pitchFamily="66" charset="0"/>
                  <a:ea typeface="楷体" panose="02010609060101010101" pitchFamily="49" charset="-122"/>
                  <a:sym typeface="+mn-ea"/>
                </a:rPr>
                <a:t>Will you go swimming on </a:t>
              </a:r>
              <a:r>
                <a:rPr lang="en-US" altLang="zh-CN" sz="2800" dirty="0" smtClean="0">
                  <a:latin typeface="Comic Sans MS" panose="030F0702030302020204" pitchFamily="66" charset="0"/>
                  <a:ea typeface="楷体" panose="02010609060101010101" pitchFamily="49" charset="-122"/>
                  <a:sym typeface="+mn-ea"/>
                </a:rPr>
                <a:t>Tuesday</a:t>
              </a:r>
              <a:r>
                <a:rPr kumimoji="1" lang="en-US" altLang="zh-CN" sz="2800" dirty="0" smtClean="0">
                  <a:solidFill>
                    <a:prstClr val="black"/>
                  </a:solidFill>
                  <a:latin typeface="Comic Sans MS" panose="030F0702030302020204" pitchFamily="66" charset="0"/>
                  <a:ea typeface="MS UI Gothic" panose="020B0600070205080204" pitchFamily="34" charset="-128"/>
                  <a:cs typeface="Times New Roman" panose="02020603050405020304" pitchFamily="18" charset="0"/>
                </a:rPr>
                <a:t>? </a:t>
              </a:r>
              <a:r>
                <a:rPr kumimoji="1" lang="en-US" altLang="zh-CN" sz="2800" dirty="0">
                  <a:solidFill>
                    <a:prstClr val="black"/>
                  </a:solidFill>
                  <a:latin typeface="Comic Sans MS" panose="030F0702030302020204" pitchFamily="66" charset="0"/>
                  <a:ea typeface="MS UI Gothic" panose="020B0600070205080204" pitchFamily="34" charset="-128"/>
                  <a:cs typeface="Times New Roman" panose="02020603050405020304" pitchFamily="18" charset="0"/>
                </a:rPr>
                <a:t>—Yes, I will.</a:t>
              </a:r>
            </a:p>
          </p:txBody>
        </p:sp>
      </p:grpSp>
      <p:grpSp>
        <p:nvGrpSpPr>
          <p:cNvPr id="18" name="组合 17"/>
          <p:cNvGrpSpPr/>
          <p:nvPr/>
        </p:nvGrpSpPr>
        <p:grpSpPr bwMode="auto">
          <a:xfrm>
            <a:off x="519935" y="2414578"/>
            <a:ext cx="11163300" cy="4601732"/>
            <a:chOff x="358774" y="1572921"/>
            <a:chExt cx="8372485" cy="3449022"/>
          </a:xfrm>
        </p:grpSpPr>
        <p:sp>
          <p:nvSpPr>
            <p:cNvPr id="21" name="TextBox 2"/>
            <p:cNvSpPr txBox="1">
              <a:spLocks noChangeArrowheads="1"/>
            </p:cNvSpPr>
            <p:nvPr/>
          </p:nvSpPr>
          <p:spPr bwMode="auto">
            <a:xfrm>
              <a:off x="2195445" y="1572921"/>
              <a:ext cx="4996549" cy="566364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9pPr>
            </a:lstStyle>
            <a:p>
              <a:pPr>
                <a:lnSpc>
                  <a:spcPct val="120000"/>
                </a:lnSpc>
                <a:defRPr/>
              </a:pPr>
              <a:r>
                <a:rPr lang="zh-CN" altLang="en-US" sz="3600" b="1" dirty="0">
                  <a:solidFill>
                    <a:srgbClr val="00B0F0"/>
                  </a:solidFill>
                  <a:latin typeface="黑体" panose="02010609060101010101" pitchFamily="49" charset="-122"/>
                  <a:ea typeface="黑体" panose="02010609060101010101" pitchFamily="49" charset="-122"/>
                  <a:sym typeface="+mn-ea"/>
                </a:rPr>
                <a:t>用来表示将要发生的事情</a:t>
              </a:r>
            </a:p>
          </p:txBody>
        </p:sp>
        <p:sp>
          <p:nvSpPr>
            <p:cNvPr id="20" name="矩形: 圆角 30"/>
            <p:cNvSpPr/>
            <p:nvPr/>
          </p:nvSpPr>
          <p:spPr>
            <a:xfrm>
              <a:off x="358774" y="1785579"/>
              <a:ext cx="8372485" cy="3236364"/>
            </a:xfrm>
            <a:custGeom>
              <a:avLst/>
              <a:gdLst>
                <a:gd name="connsiteX0" fmla="*/ 0 w 8338528"/>
                <a:gd name="connsiteY0" fmla="*/ 330174 h 3129314"/>
                <a:gd name="connsiteX1" fmla="*/ 330174 w 8338528"/>
                <a:gd name="connsiteY1" fmla="*/ 0 h 3129314"/>
                <a:gd name="connsiteX2" fmla="*/ 8008354 w 8338528"/>
                <a:gd name="connsiteY2" fmla="*/ 0 h 3129314"/>
                <a:gd name="connsiteX3" fmla="*/ 8338528 w 8338528"/>
                <a:gd name="connsiteY3" fmla="*/ 330174 h 3129314"/>
                <a:gd name="connsiteX4" fmla="*/ 8338528 w 8338528"/>
                <a:gd name="connsiteY4" fmla="*/ 2799140 h 3129314"/>
                <a:gd name="connsiteX5" fmla="*/ 8008354 w 8338528"/>
                <a:gd name="connsiteY5" fmla="*/ 3129314 h 3129314"/>
                <a:gd name="connsiteX6" fmla="*/ 330174 w 8338528"/>
                <a:gd name="connsiteY6" fmla="*/ 3129314 h 3129314"/>
                <a:gd name="connsiteX7" fmla="*/ 0 w 8338528"/>
                <a:gd name="connsiteY7" fmla="*/ 2799140 h 3129314"/>
                <a:gd name="connsiteX8" fmla="*/ 0 w 8338528"/>
                <a:gd name="connsiteY8" fmla="*/ 330174 h 3129314"/>
                <a:gd name="connsiteX0-1" fmla="*/ 0 w 8338528"/>
                <a:gd name="connsiteY0-2" fmla="*/ 330174 h 3129314"/>
                <a:gd name="connsiteX1-3" fmla="*/ 330174 w 8338528"/>
                <a:gd name="connsiteY1-4" fmla="*/ 0 h 3129314"/>
                <a:gd name="connsiteX2-5" fmla="*/ 1618238 w 8338528"/>
                <a:gd name="connsiteY2-6" fmla="*/ 3342 h 3129314"/>
                <a:gd name="connsiteX3-7" fmla="*/ 8008354 w 8338528"/>
                <a:gd name="connsiteY3-8" fmla="*/ 0 h 3129314"/>
                <a:gd name="connsiteX4-9" fmla="*/ 8338528 w 8338528"/>
                <a:gd name="connsiteY4-10" fmla="*/ 330174 h 3129314"/>
                <a:gd name="connsiteX5-11" fmla="*/ 8338528 w 8338528"/>
                <a:gd name="connsiteY5-12" fmla="*/ 2799140 h 3129314"/>
                <a:gd name="connsiteX6-13" fmla="*/ 8008354 w 8338528"/>
                <a:gd name="connsiteY6-14" fmla="*/ 3129314 h 3129314"/>
                <a:gd name="connsiteX7-15" fmla="*/ 330174 w 8338528"/>
                <a:gd name="connsiteY7-16" fmla="*/ 3129314 h 3129314"/>
                <a:gd name="connsiteX8-17" fmla="*/ 0 w 8338528"/>
                <a:gd name="connsiteY8-18" fmla="*/ 2799140 h 3129314"/>
                <a:gd name="connsiteX9" fmla="*/ 0 w 8338528"/>
                <a:gd name="connsiteY9" fmla="*/ 330174 h 3129314"/>
                <a:gd name="connsiteX0-19" fmla="*/ 0 w 8338528"/>
                <a:gd name="connsiteY0-20" fmla="*/ 330174 h 3129314"/>
                <a:gd name="connsiteX1-21" fmla="*/ 330174 w 8338528"/>
                <a:gd name="connsiteY1-22" fmla="*/ 0 h 3129314"/>
                <a:gd name="connsiteX2-23" fmla="*/ 1618238 w 8338528"/>
                <a:gd name="connsiteY2-24" fmla="*/ 3342 h 3129314"/>
                <a:gd name="connsiteX3-25" fmla="*/ 6743131 w 8338528"/>
                <a:gd name="connsiteY3-26" fmla="*/ 3342 h 3129314"/>
                <a:gd name="connsiteX4-27" fmla="*/ 8008354 w 8338528"/>
                <a:gd name="connsiteY4-28" fmla="*/ 0 h 3129314"/>
                <a:gd name="connsiteX5-29" fmla="*/ 8338528 w 8338528"/>
                <a:gd name="connsiteY5-30" fmla="*/ 330174 h 3129314"/>
                <a:gd name="connsiteX6-31" fmla="*/ 8338528 w 8338528"/>
                <a:gd name="connsiteY6-32" fmla="*/ 2799140 h 3129314"/>
                <a:gd name="connsiteX7-33" fmla="*/ 8008354 w 8338528"/>
                <a:gd name="connsiteY7-34" fmla="*/ 3129314 h 3129314"/>
                <a:gd name="connsiteX8-35" fmla="*/ 330174 w 8338528"/>
                <a:gd name="connsiteY8-36" fmla="*/ 3129314 h 3129314"/>
                <a:gd name="connsiteX9-37" fmla="*/ 0 w 8338528"/>
                <a:gd name="connsiteY9-38" fmla="*/ 2799140 h 3129314"/>
                <a:gd name="connsiteX10" fmla="*/ 0 w 8338528"/>
                <a:gd name="connsiteY10" fmla="*/ 330174 h 3129314"/>
                <a:gd name="connsiteX0-39" fmla="*/ 6743131 w 8338528"/>
                <a:gd name="connsiteY0-40" fmla="*/ 3342 h 3129314"/>
                <a:gd name="connsiteX1-41" fmla="*/ 8008354 w 8338528"/>
                <a:gd name="connsiteY1-42" fmla="*/ 0 h 3129314"/>
                <a:gd name="connsiteX2-43" fmla="*/ 8338528 w 8338528"/>
                <a:gd name="connsiteY2-44" fmla="*/ 330174 h 3129314"/>
                <a:gd name="connsiteX3-45" fmla="*/ 8338528 w 8338528"/>
                <a:gd name="connsiteY3-46" fmla="*/ 2799140 h 3129314"/>
                <a:gd name="connsiteX4-47" fmla="*/ 8008354 w 8338528"/>
                <a:gd name="connsiteY4-48" fmla="*/ 3129314 h 3129314"/>
                <a:gd name="connsiteX5-49" fmla="*/ 330174 w 8338528"/>
                <a:gd name="connsiteY5-50" fmla="*/ 3129314 h 3129314"/>
                <a:gd name="connsiteX6-51" fmla="*/ 0 w 8338528"/>
                <a:gd name="connsiteY6-52" fmla="*/ 2799140 h 3129314"/>
                <a:gd name="connsiteX7-53" fmla="*/ 0 w 8338528"/>
                <a:gd name="connsiteY7-54" fmla="*/ 330174 h 3129314"/>
                <a:gd name="connsiteX8-55" fmla="*/ 330174 w 8338528"/>
                <a:gd name="connsiteY8-56" fmla="*/ 0 h 3129314"/>
                <a:gd name="connsiteX9-57" fmla="*/ 1618238 w 8338528"/>
                <a:gd name="connsiteY9-58" fmla="*/ 3342 h 3129314"/>
                <a:gd name="connsiteX10-59" fmla="*/ 6834571 w 8338528"/>
                <a:gd name="connsiteY10-60" fmla="*/ 94782 h 3129314"/>
                <a:gd name="connsiteX0-61" fmla="*/ 6743131 w 8338528"/>
                <a:gd name="connsiteY0-62" fmla="*/ 3342 h 3129314"/>
                <a:gd name="connsiteX1-63" fmla="*/ 8008354 w 8338528"/>
                <a:gd name="connsiteY1-64" fmla="*/ 0 h 3129314"/>
                <a:gd name="connsiteX2-65" fmla="*/ 8338528 w 8338528"/>
                <a:gd name="connsiteY2-66" fmla="*/ 330174 h 3129314"/>
                <a:gd name="connsiteX3-67" fmla="*/ 8338528 w 8338528"/>
                <a:gd name="connsiteY3-68" fmla="*/ 2799140 h 3129314"/>
                <a:gd name="connsiteX4-69" fmla="*/ 8008354 w 8338528"/>
                <a:gd name="connsiteY4-70" fmla="*/ 3129314 h 3129314"/>
                <a:gd name="connsiteX5-71" fmla="*/ 330174 w 8338528"/>
                <a:gd name="connsiteY5-72" fmla="*/ 3129314 h 3129314"/>
                <a:gd name="connsiteX6-73" fmla="*/ 0 w 8338528"/>
                <a:gd name="connsiteY6-74" fmla="*/ 2799140 h 3129314"/>
                <a:gd name="connsiteX7-75" fmla="*/ 0 w 8338528"/>
                <a:gd name="connsiteY7-76" fmla="*/ 330174 h 3129314"/>
                <a:gd name="connsiteX8-77" fmla="*/ 330174 w 8338528"/>
                <a:gd name="connsiteY8-78" fmla="*/ 0 h 3129314"/>
                <a:gd name="connsiteX9-79" fmla="*/ 1618238 w 8338528"/>
                <a:gd name="connsiteY9-80" fmla="*/ 3342 h 3129314"/>
                <a:gd name="connsiteX0-81" fmla="*/ 6743131 w 8338528"/>
                <a:gd name="connsiteY0-82" fmla="*/ 3342 h 3129314"/>
                <a:gd name="connsiteX1-83" fmla="*/ 8008354 w 8338528"/>
                <a:gd name="connsiteY1-84" fmla="*/ 0 h 3129314"/>
                <a:gd name="connsiteX2-85" fmla="*/ 8338528 w 8338528"/>
                <a:gd name="connsiteY2-86" fmla="*/ 330174 h 3129314"/>
                <a:gd name="connsiteX3-87" fmla="*/ 8338528 w 8338528"/>
                <a:gd name="connsiteY3-88" fmla="*/ 2799140 h 3129314"/>
                <a:gd name="connsiteX4-89" fmla="*/ 8008354 w 8338528"/>
                <a:gd name="connsiteY4-90" fmla="*/ 3129314 h 3129314"/>
                <a:gd name="connsiteX5-91" fmla="*/ 330174 w 8338528"/>
                <a:gd name="connsiteY5-92" fmla="*/ 3129314 h 3129314"/>
                <a:gd name="connsiteX6-93" fmla="*/ 0 w 8338528"/>
                <a:gd name="connsiteY6-94" fmla="*/ 2799140 h 3129314"/>
                <a:gd name="connsiteX7-95" fmla="*/ 0 w 8338528"/>
                <a:gd name="connsiteY7-96" fmla="*/ 330174 h 3129314"/>
                <a:gd name="connsiteX8-97" fmla="*/ 330174 w 8338528"/>
                <a:gd name="connsiteY8-98" fmla="*/ 0 h 3129314"/>
                <a:gd name="connsiteX9-99" fmla="*/ 1724564 w 8338528"/>
                <a:gd name="connsiteY9-100" fmla="*/ 10431 h 3129314"/>
                <a:gd name="connsiteX0-101" fmla="*/ 6743131 w 8338528"/>
                <a:gd name="connsiteY0-102" fmla="*/ 3342 h 3129314"/>
                <a:gd name="connsiteX1-103" fmla="*/ 8008354 w 8338528"/>
                <a:gd name="connsiteY1-104" fmla="*/ 0 h 3129314"/>
                <a:gd name="connsiteX2-105" fmla="*/ 8338528 w 8338528"/>
                <a:gd name="connsiteY2-106" fmla="*/ 330174 h 3129314"/>
                <a:gd name="connsiteX3-107" fmla="*/ 8338528 w 8338528"/>
                <a:gd name="connsiteY3-108" fmla="*/ 2799140 h 3129314"/>
                <a:gd name="connsiteX4-109" fmla="*/ 8008354 w 8338528"/>
                <a:gd name="connsiteY4-110" fmla="*/ 3129314 h 3129314"/>
                <a:gd name="connsiteX5-111" fmla="*/ 330174 w 8338528"/>
                <a:gd name="connsiteY5-112" fmla="*/ 3129314 h 3129314"/>
                <a:gd name="connsiteX6-113" fmla="*/ 0 w 8338528"/>
                <a:gd name="connsiteY6-114" fmla="*/ 2799140 h 3129314"/>
                <a:gd name="connsiteX7-115" fmla="*/ 0 w 8338528"/>
                <a:gd name="connsiteY7-116" fmla="*/ 330174 h 3129314"/>
                <a:gd name="connsiteX8-117" fmla="*/ 330174 w 8338528"/>
                <a:gd name="connsiteY8-118" fmla="*/ 0 h 3129314"/>
                <a:gd name="connsiteX9-119" fmla="*/ 1703298 w 8338528"/>
                <a:gd name="connsiteY9-120" fmla="*/ 10431 h 3129314"/>
                <a:gd name="connsiteX0-121" fmla="*/ 6743131 w 8338528"/>
                <a:gd name="connsiteY0-122" fmla="*/ 3342 h 3129314"/>
                <a:gd name="connsiteX1-123" fmla="*/ 8008354 w 8338528"/>
                <a:gd name="connsiteY1-124" fmla="*/ 0 h 3129314"/>
                <a:gd name="connsiteX2-125" fmla="*/ 8338528 w 8338528"/>
                <a:gd name="connsiteY2-126" fmla="*/ 330174 h 3129314"/>
                <a:gd name="connsiteX3-127" fmla="*/ 8338528 w 8338528"/>
                <a:gd name="connsiteY3-128" fmla="*/ 2799140 h 3129314"/>
                <a:gd name="connsiteX4-129" fmla="*/ 8008354 w 8338528"/>
                <a:gd name="connsiteY4-130" fmla="*/ 3129314 h 3129314"/>
                <a:gd name="connsiteX5-131" fmla="*/ 330174 w 8338528"/>
                <a:gd name="connsiteY5-132" fmla="*/ 3129314 h 3129314"/>
                <a:gd name="connsiteX6-133" fmla="*/ 0 w 8338528"/>
                <a:gd name="connsiteY6-134" fmla="*/ 2892616 h 3129314"/>
                <a:gd name="connsiteX7-135" fmla="*/ 0 w 8338528"/>
                <a:gd name="connsiteY7-136" fmla="*/ 330174 h 3129314"/>
                <a:gd name="connsiteX8-137" fmla="*/ 330174 w 8338528"/>
                <a:gd name="connsiteY8-138" fmla="*/ 0 h 3129314"/>
                <a:gd name="connsiteX9-139" fmla="*/ 1703298 w 8338528"/>
                <a:gd name="connsiteY9-140" fmla="*/ 10431 h 312931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8338528" h="3129314">
                  <a:moveTo>
                    <a:pt x="6743131" y="3342"/>
                  </a:moveTo>
                  <a:lnTo>
                    <a:pt x="8008354" y="0"/>
                  </a:lnTo>
                  <a:cubicBezTo>
                    <a:pt x="8190704" y="0"/>
                    <a:pt x="8338528" y="147824"/>
                    <a:pt x="8338528" y="330174"/>
                  </a:cubicBezTo>
                  <a:lnTo>
                    <a:pt x="8338528" y="2799140"/>
                  </a:lnTo>
                  <a:cubicBezTo>
                    <a:pt x="8338528" y="2981490"/>
                    <a:pt x="8190704" y="3129314"/>
                    <a:pt x="8008354" y="3129314"/>
                  </a:cubicBezTo>
                  <a:lnTo>
                    <a:pt x="330174" y="3129314"/>
                  </a:lnTo>
                  <a:cubicBezTo>
                    <a:pt x="147824" y="3129314"/>
                    <a:pt x="0" y="3074966"/>
                    <a:pt x="0" y="2892616"/>
                  </a:cubicBezTo>
                  <a:lnTo>
                    <a:pt x="0" y="330174"/>
                  </a:lnTo>
                  <a:cubicBezTo>
                    <a:pt x="0" y="147824"/>
                    <a:pt x="147824" y="0"/>
                    <a:pt x="330174" y="0"/>
                  </a:cubicBezTo>
                  <a:lnTo>
                    <a:pt x="1703298" y="10431"/>
                  </a:lnTo>
                </a:path>
              </a:pathLst>
            </a:custGeom>
            <a:noFill/>
            <a:ln w="19050" cmpd="thickThin">
              <a:solidFill>
                <a:srgbClr val="0099CC">
                  <a:alpha val="70000"/>
                </a:srgbClr>
              </a:solidFill>
              <a:prstDash val="dash"/>
              <a:headEnd type="diamond" w="med" len="med"/>
              <a:tailEnd type="diamond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000"/>
            </a:p>
          </p:txBody>
        </p:sp>
      </p:grpSp>
      <p:sp>
        <p:nvSpPr>
          <p:cNvPr id="48" name="文本框 8"/>
          <p:cNvSpPr txBox="1"/>
          <p:nvPr/>
        </p:nvSpPr>
        <p:spPr>
          <a:xfrm>
            <a:off x="792508" y="251795"/>
            <a:ext cx="3151130" cy="584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Language point.</a:t>
            </a:r>
            <a:endParaRPr lang="zh-CN" alt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42" name="图片 4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93086"/>
            <a:ext cx="605641" cy="746835"/>
          </a:xfrm>
          <a:prstGeom prst="rect">
            <a:avLst/>
          </a:prstGeom>
        </p:spPr>
      </p:pic>
      <p:grpSp>
        <p:nvGrpSpPr>
          <p:cNvPr id="43" name="组合 7"/>
          <p:cNvGrpSpPr/>
          <p:nvPr/>
        </p:nvGrpSpPr>
        <p:grpSpPr bwMode="auto">
          <a:xfrm>
            <a:off x="-13452" y="6536259"/>
            <a:ext cx="12230074" cy="341410"/>
            <a:chOff x="-4274936" y="4831062"/>
            <a:chExt cx="13721653" cy="277718"/>
          </a:xfrm>
        </p:grpSpPr>
        <p:pic>
          <p:nvPicPr>
            <p:cNvPr id="44" name="图片 8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763" r="24969" b="24265"/>
            <a:stretch>
              <a:fillRect/>
            </a:stretch>
          </p:blipFill>
          <p:spPr bwMode="auto">
            <a:xfrm flipH="1">
              <a:off x="-4274936" y="4831062"/>
              <a:ext cx="6860827" cy="2777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图片 9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625" r="24969" b="24403"/>
            <a:stretch>
              <a:fillRect/>
            </a:stretch>
          </p:blipFill>
          <p:spPr bwMode="auto">
            <a:xfrm>
              <a:off x="2585891" y="4831062"/>
              <a:ext cx="6860826" cy="2777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6" name="组合 11"/>
          <p:cNvGrpSpPr/>
          <p:nvPr/>
        </p:nvGrpSpPr>
        <p:grpSpPr bwMode="auto">
          <a:xfrm rot="21421826">
            <a:off x="11132916" y="5844742"/>
            <a:ext cx="1265767" cy="933451"/>
            <a:chOff x="8360280" y="4348282"/>
            <a:chExt cx="950101" cy="699874"/>
          </a:xfrm>
        </p:grpSpPr>
        <p:pic>
          <p:nvPicPr>
            <p:cNvPr id="47" name="图片 1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74726">
              <a:off x="8360280" y="4348282"/>
              <a:ext cx="699874" cy="6998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图片 1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74726">
              <a:off x="8757851" y="4448407"/>
              <a:ext cx="552530" cy="5525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2" name="文本框 9"/>
          <p:cNvSpPr txBox="1">
            <a:spLocks noChangeArrowheads="1"/>
          </p:cNvSpPr>
          <p:nvPr/>
        </p:nvSpPr>
        <p:spPr bwMode="auto">
          <a:xfrm>
            <a:off x="1946975" y="3019679"/>
            <a:ext cx="9736259" cy="1770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2800" dirty="0">
                <a:solidFill>
                  <a:srgbClr val="FF0000"/>
                </a:solidFill>
                <a:latin typeface="Comic Sans MS" panose="030F0702030302020204" pitchFamily="66" charset="0"/>
                <a:sym typeface="+mn-ea"/>
              </a:rPr>
              <a:t>Will + </a:t>
            </a:r>
            <a:r>
              <a:rPr lang="zh-CN" altLang="en-US" sz="2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主语</a:t>
            </a:r>
            <a:r>
              <a:rPr lang="en-US" altLang="zh-CN" sz="2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(</a:t>
            </a:r>
            <a:r>
              <a:rPr lang="zh-CN" altLang="en-US" sz="2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人</a:t>
            </a:r>
            <a:r>
              <a:rPr lang="en-US" altLang="zh-CN" sz="2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/</a:t>
            </a:r>
            <a:r>
              <a:rPr lang="zh-CN" altLang="en-US" sz="2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物</a:t>
            </a:r>
            <a:r>
              <a:rPr lang="en-US" altLang="zh-CN" sz="2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) </a:t>
            </a:r>
            <a:r>
              <a:rPr lang="en-US" altLang="zh-CN" sz="2800" dirty="0">
                <a:solidFill>
                  <a:srgbClr val="FF0000"/>
                </a:solidFill>
                <a:latin typeface="Comic Sans MS" panose="030F0702030302020204" pitchFamily="66" charset="0"/>
                <a:sym typeface="+mn-ea"/>
              </a:rPr>
              <a:t>+ </a:t>
            </a:r>
            <a:r>
              <a:rPr lang="zh-CN" altLang="en-US" sz="2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动词原形 </a:t>
            </a:r>
            <a:r>
              <a:rPr lang="en-US" altLang="zh-CN" sz="2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+ </a:t>
            </a:r>
            <a:r>
              <a:rPr lang="zh-CN" altLang="en-US" sz="2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其他</a:t>
            </a:r>
            <a:r>
              <a:rPr lang="en-US" altLang="zh-CN" sz="2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?  </a:t>
            </a:r>
            <a:endParaRPr lang="en-US" altLang="zh-CN" sz="28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肯定回答</a:t>
            </a:r>
            <a:r>
              <a:rPr lang="en-US" altLang="zh-CN" sz="280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: </a:t>
            </a:r>
            <a:r>
              <a:rPr lang="en-US" altLang="zh-CN" sz="2800" dirty="0">
                <a:solidFill>
                  <a:srgbClr val="FF0000"/>
                </a:solidFill>
                <a:latin typeface="Comic Sans MS" panose="030F0702030302020204" pitchFamily="66" charset="0"/>
                <a:sym typeface="+mn-ea"/>
              </a:rPr>
              <a:t>Yes, </a:t>
            </a:r>
            <a:r>
              <a:rPr lang="zh-CN" altLang="en-US" sz="2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主语</a:t>
            </a:r>
            <a:r>
              <a:rPr lang="zh-CN" altLang="en-US" sz="2800" dirty="0">
                <a:solidFill>
                  <a:srgbClr val="FF0000"/>
                </a:solidFill>
                <a:latin typeface="Comic Sans MS" panose="030F0702030302020204" pitchFamily="66" charset="0"/>
                <a:sym typeface="+mn-ea"/>
              </a:rPr>
              <a:t> </a:t>
            </a:r>
            <a:r>
              <a:rPr lang="en-US" altLang="zh-CN" sz="2800" dirty="0">
                <a:solidFill>
                  <a:srgbClr val="FF0000"/>
                </a:solidFill>
                <a:latin typeface="Comic Sans MS" panose="030F0702030302020204" pitchFamily="66" charset="0"/>
                <a:sym typeface="+mn-ea"/>
              </a:rPr>
              <a:t>+ will.  </a:t>
            </a:r>
            <a:r>
              <a:rPr lang="zh-CN" altLang="en-US" sz="28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否定回答</a:t>
            </a:r>
            <a:r>
              <a:rPr lang="en-US" altLang="zh-CN" sz="2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: </a:t>
            </a:r>
            <a:r>
              <a:rPr lang="en-US" altLang="zh-CN" sz="2800" dirty="0">
                <a:solidFill>
                  <a:srgbClr val="FF0000"/>
                </a:solidFill>
                <a:latin typeface="Comic Sans MS" panose="030F0702030302020204" pitchFamily="66" charset="0"/>
                <a:sym typeface="+mn-ea"/>
              </a:rPr>
              <a:t>No, </a:t>
            </a:r>
            <a:r>
              <a:rPr lang="zh-CN" altLang="en-US" sz="2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主语</a:t>
            </a:r>
            <a:r>
              <a:rPr lang="zh-CN" altLang="en-US" sz="2800" dirty="0">
                <a:solidFill>
                  <a:srgbClr val="FF0000"/>
                </a:solidFill>
                <a:latin typeface="Comic Sans MS" panose="030F0702030302020204" pitchFamily="66" charset="0"/>
                <a:sym typeface="+mn-ea"/>
              </a:rPr>
              <a:t> </a:t>
            </a:r>
            <a:r>
              <a:rPr lang="en-US" altLang="zh-CN" sz="2800" dirty="0">
                <a:solidFill>
                  <a:srgbClr val="FF0000"/>
                </a:solidFill>
                <a:latin typeface="Comic Sans MS" panose="030F0702030302020204" pitchFamily="66" charset="0"/>
                <a:sym typeface="+mn-ea"/>
              </a:rPr>
              <a:t>+ won't.</a:t>
            </a:r>
            <a:endParaRPr lang="en-US" altLang="zh-CN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>
              <a:lnSpc>
                <a:spcPct val="130000"/>
              </a:lnSpc>
            </a:pPr>
            <a:endParaRPr kumimoji="1" lang="zh-CN" altLang="en-US" sz="2800" dirty="0">
              <a:solidFill>
                <a:srgbClr val="000000"/>
              </a:solidFill>
              <a:latin typeface="Comic Sans MS" panose="030F0702030302020204" pitchFamily="66" charset="0"/>
              <a:ea typeface="黑体" panose="02010609060101010101" pitchFamily="49" charset="-122"/>
              <a:cs typeface="Comic Sans MS" panose="030F0702030302020204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4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8"/>
          <p:cNvSpPr txBox="1"/>
          <p:nvPr/>
        </p:nvSpPr>
        <p:spPr>
          <a:xfrm>
            <a:off x="777240" y="629105"/>
            <a:ext cx="40560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Listen and circle. </a:t>
            </a: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508711"/>
            <a:ext cx="605641" cy="746835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5411974" y="443268"/>
            <a:ext cx="2416046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latinLnBrk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altLang="zh-CN" sz="3200" b="1">
                <a:solidFill>
                  <a:schemeClr val="tx2"/>
                </a:solidFill>
                <a:latin typeface="Comic Sans MS" panose="030F0702030302020204" pitchFamily="66" charset="0"/>
                <a:ea typeface="Gulim" panose="020B0600000101010101" pitchFamily="34" charset="-127"/>
              </a:rPr>
              <a:t>Let’s check</a:t>
            </a:r>
            <a:endParaRPr lang="zh-CN" altLang="en-US" sz="3200" b="1" dirty="0">
              <a:solidFill>
                <a:schemeClr val="tx2"/>
              </a:solidFill>
              <a:latin typeface="Comic Sans MS" panose="030F0702030302020204" pitchFamily="66" charset="0"/>
              <a:ea typeface="Gulim" panose="020B0600000101010101" pitchFamily="34" charset="-127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589" y="238580"/>
            <a:ext cx="800100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图片 9" descr="QQ截图20180819175645.png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1" cstate="print"/>
          <a:srcRect l="1660" t="8968" r="-1660" b="33911"/>
          <a:stretch>
            <a:fillRect/>
          </a:stretch>
        </p:blipFill>
        <p:spPr>
          <a:xfrm>
            <a:off x="1075715" y="1684420"/>
            <a:ext cx="9876988" cy="4355431"/>
          </a:xfrm>
          <a:prstGeom prst="rect">
            <a:avLst/>
          </a:prstGeom>
        </p:spPr>
      </p:pic>
      <p:sp>
        <p:nvSpPr>
          <p:cNvPr id="6" name="TextBox 4"/>
          <p:cNvSpPr txBox="1"/>
          <p:nvPr>
            <p:custDataLst>
              <p:tags r:id="rId2"/>
            </p:custDataLst>
          </p:nvPr>
        </p:nvSpPr>
        <p:spPr>
          <a:xfrm>
            <a:off x="2413280" y="2280802"/>
            <a:ext cx="11438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latin typeface="Comic Sans MS" panose="030F0702030302020204" pitchFamily="66" charset="0"/>
              </a:rPr>
              <a:t>What</a:t>
            </a:r>
            <a:endParaRPr lang="zh-CN" altLang="en-US" sz="2800" b="1">
              <a:latin typeface="Comic Sans MS" panose="030F0702030302020204" pitchFamily="66" charset="0"/>
            </a:endParaRPr>
          </a:p>
        </p:txBody>
      </p:sp>
      <p:sp>
        <p:nvSpPr>
          <p:cNvPr id="7" name="TextBox 6"/>
          <p:cNvSpPr txBox="1"/>
          <p:nvPr>
            <p:custDataLst>
              <p:tags r:id="rId3"/>
            </p:custDataLst>
          </p:nvPr>
        </p:nvSpPr>
        <p:spPr>
          <a:xfrm>
            <a:off x="2029769" y="2992027"/>
            <a:ext cx="1939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>
                <a:latin typeface="Comic Sans MS" panose="030F0702030302020204" pitchFamily="66" charset="0"/>
              </a:rPr>
              <a:t>school trip</a:t>
            </a:r>
            <a:endParaRPr lang="zh-CN" altLang="en-US" sz="2400">
              <a:latin typeface="Comic Sans MS" panose="030F0702030302020204" pitchFamily="66" charset="0"/>
            </a:endParaRPr>
          </a:p>
        </p:txBody>
      </p:sp>
      <p:sp>
        <p:nvSpPr>
          <p:cNvPr id="11" name="TextBox 10"/>
          <p:cNvSpPr txBox="1"/>
          <p:nvPr>
            <p:custDataLst>
              <p:tags r:id="rId4"/>
            </p:custDataLst>
          </p:nvPr>
        </p:nvSpPr>
        <p:spPr>
          <a:xfrm>
            <a:off x="6070880" y="2260706"/>
            <a:ext cx="11438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latin typeface="Comic Sans MS" panose="030F0702030302020204" pitchFamily="66" charset="0"/>
              </a:rPr>
              <a:t>When</a:t>
            </a:r>
            <a:endParaRPr lang="zh-CN" altLang="en-US" sz="2800" b="1">
              <a:latin typeface="Comic Sans MS" panose="030F0702030302020204" pitchFamily="66" charset="0"/>
            </a:endParaRPr>
          </a:p>
        </p:txBody>
      </p:sp>
      <p:sp>
        <p:nvSpPr>
          <p:cNvPr id="8" name="TextBox 11"/>
          <p:cNvSpPr txBox="1"/>
          <p:nvPr>
            <p:custDataLst>
              <p:tags r:id="rId5"/>
            </p:custDataLst>
          </p:nvPr>
        </p:nvSpPr>
        <p:spPr>
          <a:xfrm>
            <a:off x="1959430" y="3644641"/>
            <a:ext cx="23915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>
                <a:latin typeface="Comic Sans MS" panose="030F0702030302020204" pitchFamily="66" charset="0"/>
              </a:rPr>
              <a:t>singing contest</a:t>
            </a:r>
            <a:endParaRPr lang="zh-CN" altLang="en-US" sz="2400">
              <a:latin typeface="Comic Sans MS" panose="030F0702030302020204" pitchFamily="66" charset="0"/>
            </a:endParaRPr>
          </a:p>
        </p:txBody>
      </p:sp>
      <p:sp>
        <p:nvSpPr>
          <p:cNvPr id="13" name="TextBox 12"/>
          <p:cNvSpPr txBox="1"/>
          <p:nvPr>
            <p:custDataLst>
              <p:tags r:id="rId6"/>
            </p:custDataLst>
          </p:nvPr>
        </p:nvSpPr>
        <p:spPr>
          <a:xfrm>
            <a:off x="1949382" y="4389539"/>
            <a:ext cx="26025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>
                <a:latin typeface="Comic Sans MS" panose="030F0702030302020204" pitchFamily="66" charset="0"/>
              </a:rPr>
              <a:t>Teachers’ Day</a:t>
            </a:r>
            <a:endParaRPr lang="zh-CN" altLang="en-US" sz="2400">
              <a:latin typeface="Comic Sans MS" panose="030F0702030302020204" pitchFamily="66" charset="0"/>
            </a:endParaRPr>
          </a:p>
        </p:txBody>
      </p:sp>
      <p:sp>
        <p:nvSpPr>
          <p:cNvPr id="14" name="TextBox 13"/>
          <p:cNvSpPr txBox="1"/>
          <p:nvPr>
            <p:custDataLst>
              <p:tags r:id="rId7"/>
            </p:custDataLst>
          </p:nvPr>
        </p:nvSpPr>
        <p:spPr>
          <a:xfrm>
            <a:off x="4732774" y="2941786"/>
            <a:ext cx="53256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>
                <a:latin typeface="Comic Sans MS" panose="030F0702030302020204" pitchFamily="66" charset="0"/>
              </a:rPr>
              <a:t>August  March  April  December</a:t>
            </a:r>
            <a:endParaRPr lang="zh-CN" altLang="en-US" sz="2400">
              <a:latin typeface="Comic Sans MS" panose="030F0702030302020204" pitchFamily="66" charset="0"/>
            </a:endParaRPr>
          </a:p>
        </p:txBody>
      </p:sp>
      <p:sp>
        <p:nvSpPr>
          <p:cNvPr id="15" name="TextBox 14"/>
          <p:cNvSpPr txBox="1"/>
          <p:nvPr>
            <p:custDataLst>
              <p:tags r:id="rId8"/>
            </p:custDataLst>
          </p:nvPr>
        </p:nvSpPr>
        <p:spPr>
          <a:xfrm>
            <a:off x="4772967" y="3614495"/>
            <a:ext cx="49538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>
                <a:latin typeface="Comic Sans MS" panose="030F0702030302020204" pitchFamily="66" charset="0"/>
              </a:rPr>
              <a:t>November  March  April  May</a:t>
            </a:r>
            <a:endParaRPr lang="zh-CN" altLang="en-US" sz="2400">
              <a:latin typeface="Comic Sans MS" panose="030F0702030302020204" pitchFamily="66" charset="0"/>
            </a:endParaRPr>
          </a:p>
        </p:txBody>
      </p:sp>
      <p:sp>
        <p:nvSpPr>
          <p:cNvPr id="16" name="TextBox 15"/>
          <p:cNvSpPr txBox="1"/>
          <p:nvPr>
            <p:custDataLst>
              <p:tags r:id="rId9"/>
            </p:custDataLst>
          </p:nvPr>
        </p:nvSpPr>
        <p:spPr>
          <a:xfrm>
            <a:off x="4833257" y="4339296"/>
            <a:ext cx="46423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>
                <a:latin typeface="Comic Sans MS" panose="030F0702030302020204" pitchFamily="66" charset="0"/>
              </a:rPr>
              <a:t>September October May July</a:t>
            </a:r>
            <a:endParaRPr lang="zh-CN" altLang="en-US" sz="2400">
              <a:latin typeface="Comic Sans MS" panose="030F0702030302020204" pitchFamily="66" charset="0"/>
            </a:endParaRPr>
          </a:p>
        </p:txBody>
      </p:sp>
      <p:sp>
        <p:nvSpPr>
          <p:cNvPr id="22" name="椭圆 21"/>
          <p:cNvSpPr/>
          <p:nvPr>
            <p:custDataLst>
              <p:tags r:id="rId10"/>
            </p:custDataLst>
          </p:nvPr>
        </p:nvSpPr>
        <p:spPr>
          <a:xfrm>
            <a:off x="1949380" y="2891544"/>
            <a:ext cx="1919235" cy="572756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/>
          <p:cNvSpPr/>
          <p:nvPr>
            <p:custDataLst>
              <p:tags r:id="rId11"/>
            </p:custDataLst>
          </p:nvPr>
        </p:nvSpPr>
        <p:spPr>
          <a:xfrm>
            <a:off x="5850255" y="2925611"/>
            <a:ext cx="1275080" cy="549275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椭圆 23"/>
          <p:cNvSpPr/>
          <p:nvPr/>
        </p:nvSpPr>
        <p:spPr>
          <a:xfrm>
            <a:off x="1979295" y="3678051"/>
            <a:ext cx="2371725" cy="398145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椭圆 24"/>
          <p:cNvSpPr/>
          <p:nvPr>
            <p:custDataLst>
              <p:tags r:id="rId12"/>
            </p:custDataLst>
          </p:nvPr>
        </p:nvSpPr>
        <p:spPr>
          <a:xfrm>
            <a:off x="7492365" y="3644396"/>
            <a:ext cx="905510" cy="48260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123">
            <a:hlinkClick r:id="" action="ppaction://media"/>
          </p:cNvPr>
          <p:cNvPicPr/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7828020" y="321802"/>
            <a:ext cx="938530" cy="831215"/>
          </a:xfrm>
          <a:prstGeom prst="rect">
            <a:avLst/>
          </a:prstGeom>
        </p:spPr>
      </p:pic>
      <p:sp>
        <p:nvSpPr>
          <p:cNvPr id="20" name="椭圆 19"/>
          <p:cNvSpPr/>
          <p:nvPr>
            <p:custDataLst>
              <p:tags r:id="rId15"/>
            </p:custDataLst>
          </p:nvPr>
        </p:nvSpPr>
        <p:spPr>
          <a:xfrm>
            <a:off x="4786863" y="4343413"/>
            <a:ext cx="1700932" cy="48260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418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2" grpId="0" bldLvl="0" animBg="1"/>
      <p:bldP spid="23" grpId="0" bldLvl="0" animBg="1"/>
      <p:bldP spid="24" grpId="0" bldLvl="0" animBg="1"/>
      <p:bldP spid="25" grpId="0" bldLvl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YjQwMGZiMTcxN2Y0MjdlMWMyYmU2MGI4ZTBkYTBjZWIifQ=="/>
  <p:tag name="KSO_WPP_MARK_KEY" val="be2de3ae-1322-4b16-a1f3-c48a2230c53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solidFill>
          <a:schemeClr val="accent2">
            <a:lumMod val="60000"/>
            <a:lumOff val="40000"/>
          </a:schemeClr>
        </a:solidFill>
      </a:spPr>
      <a:bodyPr wrap="square">
        <a:noAutofit/>
      </a:bodyPr>
      <a:lstStyle>
        <a:defPPr>
          <a:lnSpc>
            <a:spcPct val="120000"/>
          </a:lnSpc>
          <a:defRPr lang="zh-CN" altLang="en-US" sz="3200" b="1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panose="030F0702030302020204" pitchFamily="66" charset="0"/>
          </a:defRPr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1868</Words>
  <Application>Microsoft Office PowerPoint</Application>
  <PresentationFormat>自定义</PresentationFormat>
  <Paragraphs>297</Paragraphs>
  <Slides>32</Slides>
  <Notes>3</Notes>
  <HiddenSlides>0</HiddenSlides>
  <MMClips>3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32</vt:i4>
      </vt:variant>
    </vt:vector>
  </HeadingPairs>
  <TitlesOfParts>
    <vt:vector size="33" baseType="lpstr"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xes</dc:creator>
  <cp:lastModifiedBy>qwe</cp:lastModifiedBy>
  <cp:revision>1225</cp:revision>
  <dcterms:created xsi:type="dcterms:W3CDTF">2019-08-19T07:47:00Z</dcterms:created>
  <dcterms:modified xsi:type="dcterms:W3CDTF">2024-04-15T01:35:53Z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342297903F5644B2AE8098F96DAD0318_13</vt:lpwstr>
  </property>
  <property fmtid="{D5CDD505-2E9C-101B-9397-08002B2CF9AE}" pid="3" name="KSOProductBuildVer">
    <vt:lpwstr>2052-11.1.0.14309</vt:lpwstr>
  </property>
</Properties>
</file>