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8.xml" ContentType="application/vnd.openxmlformats-officedocument.presentationml.tags+xml"/>
  <Override PartName="/ppt/comments/comment1.xml" ContentType="application/vnd.openxmlformats-officedocument.presentationml.comment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2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3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4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5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6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7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8.xml" ContentType="application/vnd.openxmlformats-officedocument.presentationml.notesSlid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notesSlides/notesSlide9.xml" ContentType="application/vnd.openxmlformats-officedocument.presentationml.notesSlide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notesSlides/notesSlide10.xml" ContentType="application/vnd.openxmlformats-officedocument.presentationml.notesSlide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notesSlides/notesSlide11.xml" ContentType="application/vnd.openxmlformats-officedocument.presentationml.notesSlide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65" r:id="rId2"/>
    <p:sldId id="321" r:id="rId3"/>
    <p:sldId id="579" r:id="rId4"/>
    <p:sldId id="611" r:id="rId5"/>
    <p:sldId id="573" r:id="rId6"/>
    <p:sldId id="477" r:id="rId7"/>
    <p:sldId id="386" r:id="rId8"/>
    <p:sldId id="640" r:id="rId9"/>
    <p:sldId id="641" r:id="rId10"/>
    <p:sldId id="642" r:id="rId11"/>
    <p:sldId id="643" r:id="rId12"/>
    <p:sldId id="639" r:id="rId13"/>
    <p:sldId id="484" r:id="rId14"/>
    <p:sldId id="644" r:id="rId15"/>
    <p:sldId id="581" r:id="rId16"/>
    <p:sldId id="594" r:id="rId17"/>
    <p:sldId id="645" r:id="rId18"/>
    <p:sldId id="646" r:id="rId19"/>
    <p:sldId id="590" r:id="rId20"/>
    <p:sldId id="562" r:id="rId21"/>
    <p:sldId id="647" r:id="rId22"/>
    <p:sldId id="565" r:id="rId23"/>
    <p:sldId id="462" r:id="rId24"/>
    <p:sldId id="508" r:id="rId25"/>
    <p:sldId id="418" r:id="rId26"/>
    <p:sldId id="363" r:id="rId27"/>
    <p:sldId id="280" r:id="rId28"/>
    <p:sldId id="271" r:id="rId29"/>
  </p:sldIdLst>
  <p:sldSz cx="12192000" cy="6858000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5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mily" initials="E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9582"/>
    <a:srgbClr val="EC8AEE"/>
    <a:srgbClr val="FF9900"/>
    <a:srgbClr val="FF00FF"/>
    <a:srgbClr val="F0C2C7"/>
    <a:srgbClr val="9379F1"/>
    <a:srgbClr val="4BB3B1"/>
    <a:srgbClr val="6CC2C0"/>
    <a:srgbClr val="B5E0E9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78" autoAdjust="0"/>
    <p:restoredTop sz="94764" autoAdjust="0"/>
  </p:normalViewPr>
  <p:slideViewPr>
    <p:cSldViewPr snapToGrid="0" showGuides="1">
      <p:cViewPr varScale="1">
        <p:scale>
          <a:sx n="46" d="100"/>
          <a:sy n="46" d="100"/>
        </p:scale>
        <p:origin x="-126" y="-750"/>
      </p:cViewPr>
      <p:guideLst>
        <p:guide orient="horz" pos="215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8" d="100"/>
          <a:sy n="68" d="100"/>
        </p:scale>
        <p:origin x="-2718" y="-90"/>
      </p:cViewPr>
      <p:guideLst>
        <p:guide orient="horz" pos="2874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4-10T16:08:32.701" idx="1">
    <p:pos x="10" y="10"/>
    <p:text>寒假   是    中国节日  吗？</p:tex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E74112-20DC-42B8-BC57-F1053BD1F8D3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5CC931-4EBE-4984-9EBE-12BFFED5A2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82510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BFB73-A782-4EE7-AB8F-A283CE5BDDAF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B96234-E4C6-42DA-BAA6-225BF2D979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3015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4.xml"/><Relationship Id="rId7" Type="http://schemas.openxmlformats.org/officeDocument/2006/relationships/slideMaster" Target="../slideMasters/slideMaster1.xml"/><Relationship Id="rId12" Type="http://schemas.microsoft.com/office/2007/relationships/hdphoto" Target="../media/hdphoto2.wdp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4.png"/><Relationship Id="rId5" Type="http://schemas.openxmlformats.org/officeDocument/2006/relationships/tags" Target="../tags/tag6.xml"/><Relationship Id="rId10" Type="http://schemas.microsoft.com/office/2007/relationships/hdphoto" Target="../media/hdphoto1.wdp"/><Relationship Id="rId4" Type="http://schemas.openxmlformats.org/officeDocument/2006/relationships/tags" Target="../tags/tag5.xml"/><Relationship Id="rId9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accent2"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  <p:pic>
        <p:nvPicPr>
          <p:cNvPr id="3" name="图片 2" descr="6"/>
          <p:cNvPicPr>
            <a:picLocks noChangeAspect="1"/>
          </p:cNvPicPr>
          <p:nvPr userDrawn="1"/>
        </p:nvPicPr>
        <p:blipFill rotWithShape="1">
          <a:blip r:embed="rId3"/>
          <a:srcRect l="8291" t="54660" r="74368" b="9100"/>
          <a:stretch>
            <a:fillRect/>
          </a:stretch>
        </p:blipFill>
        <p:spPr>
          <a:xfrm>
            <a:off x="1170149" y="5825089"/>
            <a:ext cx="950026" cy="723909"/>
          </a:xfrm>
          <a:prstGeom prst="rect">
            <a:avLst/>
          </a:prstGeom>
        </p:spPr>
      </p:pic>
      <p:pic>
        <p:nvPicPr>
          <p:cNvPr id="4" name="图片 3" descr="6"/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0" y="4868882"/>
            <a:ext cx="1170149" cy="855024"/>
          </a:xfrm>
          <a:prstGeom prst="rect">
            <a:avLst/>
          </a:prstGeom>
        </p:spPr>
      </p:pic>
      <p:pic>
        <p:nvPicPr>
          <p:cNvPr id="6" name="图片 5" descr="6"/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2412745" y="5745810"/>
            <a:ext cx="888596" cy="649294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 userDrawn="1"/>
        </p:nvPicPr>
        <p:blipFill rotWithShape="1">
          <a:blip r:embed="rId3"/>
          <a:srcRect l="8291" t="54660" r="74368" b="9100"/>
          <a:stretch>
            <a:fillRect/>
          </a:stretch>
        </p:blipFill>
        <p:spPr>
          <a:xfrm>
            <a:off x="3833751" y="6185550"/>
            <a:ext cx="797626" cy="607782"/>
          </a:xfrm>
          <a:prstGeom prst="rect">
            <a:avLst/>
          </a:prstGeom>
        </p:spPr>
      </p:pic>
      <p:pic>
        <p:nvPicPr>
          <p:cNvPr id="8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  <p:pic>
        <p:nvPicPr>
          <p:cNvPr id="5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3" name="矩形: 圆角 12"/>
          <p:cNvSpPr/>
          <p:nvPr userDrawn="1"/>
        </p:nvSpPr>
        <p:spPr>
          <a:xfrm>
            <a:off x="311150" y="313898"/>
            <a:ext cx="11569700" cy="6196084"/>
          </a:xfrm>
          <a:prstGeom prst="roundRect">
            <a:avLst>
              <a:gd name="adj" fmla="val 191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2024/4/15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pic>
        <p:nvPicPr>
          <p:cNvPr id="8" name="图片 7" descr="6"/>
          <p:cNvPicPr>
            <a:picLocks noChangeAspect="1"/>
          </p:cNvPicPr>
          <p:nvPr userDrawn="1"/>
        </p:nvPicPr>
        <p:blipFill rotWithShape="1">
          <a:blip r:embed="rId8"/>
          <a:srcRect l="8291" t="54660" r="74368" b="9100"/>
          <a:stretch>
            <a:fillRect/>
          </a:stretch>
        </p:blipFill>
        <p:spPr>
          <a:xfrm>
            <a:off x="1170149" y="5825089"/>
            <a:ext cx="950026" cy="723909"/>
          </a:xfrm>
          <a:prstGeom prst="rect">
            <a:avLst/>
          </a:prstGeom>
        </p:spPr>
      </p:pic>
      <p:pic>
        <p:nvPicPr>
          <p:cNvPr id="10" name="图片 9" descr="6"/>
          <p:cNvPicPr>
            <a:picLocks noChangeAspect="1"/>
          </p:cNvPicPr>
          <p:nvPr userDrawn="1"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0" y="4868882"/>
            <a:ext cx="1170149" cy="855024"/>
          </a:xfrm>
          <a:prstGeom prst="rect">
            <a:avLst/>
          </a:prstGeom>
        </p:spPr>
      </p:pic>
      <p:pic>
        <p:nvPicPr>
          <p:cNvPr id="11" name="图片 10" descr="6"/>
          <p:cNvPicPr>
            <a:picLocks noChangeAspect="1"/>
          </p:cNvPicPr>
          <p:nvPr userDrawn="1"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2412745" y="5745810"/>
            <a:ext cx="888596" cy="649294"/>
          </a:xfrm>
          <a:prstGeom prst="rect">
            <a:avLst/>
          </a:prstGeom>
        </p:spPr>
      </p:pic>
      <p:pic>
        <p:nvPicPr>
          <p:cNvPr id="12" name="图片 11" descr="6"/>
          <p:cNvPicPr>
            <a:picLocks noChangeAspect="1"/>
          </p:cNvPicPr>
          <p:nvPr userDrawn="1"/>
        </p:nvPicPr>
        <p:blipFill rotWithShape="1">
          <a:blip r:embed="rId8"/>
          <a:srcRect l="8291" t="54660" r="74368" b="9100"/>
          <a:stretch>
            <a:fillRect/>
          </a:stretch>
        </p:blipFill>
        <p:spPr>
          <a:xfrm>
            <a:off x="3833751" y="6185550"/>
            <a:ext cx="797626" cy="607782"/>
          </a:xfrm>
          <a:prstGeom prst="rect">
            <a:avLst/>
          </a:prstGeom>
        </p:spPr>
      </p:pic>
      <p:pic>
        <p:nvPicPr>
          <p:cNvPr id="13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有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1" y="110067"/>
            <a:ext cx="520700" cy="694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 descr="6"/>
          <p:cNvPicPr>
            <a:picLocks noChangeAspect="1"/>
          </p:cNvPicPr>
          <p:nvPr userDrawn="1"/>
        </p:nvPicPr>
        <p:blipFill rotWithShape="1">
          <a:blip r:embed="rId5"/>
          <a:srcRect l="8291" t="54660" r="74368" b="9100"/>
          <a:stretch>
            <a:fillRect/>
          </a:stretch>
        </p:blipFill>
        <p:spPr>
          <a:xfrm>
            <a:off x="1170149" y="5825089"/>
            <a:ext cx="950026" cy="723909"/>
          </a:xfrm>
          <a:prstGeom prst="rect">
            <a:avLst/>
          </a:prstGeom>
        </p:spPr>
      </p:pic>
      <p:pic>
        <p:nvPicPr>
          <p:cNvPr id="5" name="图片 4" descr="6"/>
          <p:cNvPicPr>
            <a:picLocks noChangeAspect="1"/>
          </p:cNvPicPr>
          <p:nvPr userDrawn="1"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0" y="4868882"/>
            <a:ext cx="1170149" cy="855024"/>
          </a:xfrm>
          <a:prstGeom prst="rect">
            <a:avLst/>
          </a:prstGeom>
        </p:spPr>
      </p:pic>
      <p:pic>
        <p:nvPicPr>
          <p:cNvPr id="6" name="图片 5" descr="6"/>
          <p:cNvPicPr>
            <a:picLocks noChangeAspect="1"/>
          </p:cNvPicPr>
          <p:nvPr userDrawn="1"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2412745" y="5745810"/>
            <a:ext cx="888596" cy="649294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 userDrawn="1"/>
        </p:nvPicPr>
        <p:blipFill rotWithShape="1">
          <a:blip r:embed="rId5"/>
          <a:srcRect l="8291" t="54660" r="74368" b="9100"/>
          <a:stretch>
            <a:fillRect/>
          </a:stretch>
        </p:blipFill>
        <p:spPr>
          <a:xfrm>
            <a:off x="3833751" y="6185550"/>
            <a:ext cx="797626" cy="60778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20000"/>
            <a:lumOff val="8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jpeg"/><Relationship Id="rId4" Type="http://schemas.openxmlformats.org/officeDocument/2006/relationships/image" Target="../media/image1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24.xml"/><Relationship Id="rId7" Type="http://schemas.openxmlformats.org/officeDocument/2006/relationships/audio" Target="../media/media8.wav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microsoft.com/office/2007/relationships/media" Target="../media/media8.wav"/><Relationship Id="rId11" Type="http://schemas.openxmlformats.org/officeDocument/2006/relationships/image" Target="../media/image28.png"/><Relationship Id="rId5" Type="http://schemas.openxmlformats.org/officeDocument/2006/relationships/audio" Target="../media/media7.wav"/><Relationship Id="rId10" Type="http://schemas.openxmlformats.org/officeDocument/2006/relationships/image" Target="../media/image29.jpeg"/><Relationship Id="rId4" Type="http://schemas.microsoft.com/office/2007/relationships/media" Target="../media/media7.wav"/><Relationship Id="rId9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media" Target="../media/media10.wav"/><Relationship Id="rId13" Type="http://schemas.openxmlformats.org/officeDocument/2006/relationships/audio" Target="../media/media12.wav"/><Relationship Id="rId3" Type="http://schemas.openxmlformats.org/officeDocument/2006/relationships/tags" Target="../tags/tag27.xml"/><Relationship Id="rId7" Type="http://schemas.openxmlformats.org/officeDocument/2006/relationships/audio" Target="../media/media9.wav"/><Relationship Id="rId12" Type="http://schemas.microsoft.com/office/2007/relationships/media" Target="../media/media12.wav"/><Relationship Id="rId17" Type="http://schemas.openxmlformats.org/officeDocument/2006/relationships/image" Target="../media/image28.png"/><Relationship Id="rId2" Type="http://schemas.openxmlformats.org/officeDocument/2006/relationships/tags" Target="../tags/tag26.xml"/><Relationship Id="rId16" Type="http://schemas.openxmlformats.org/officeDocument/2006/relationships/image" Target="../media/image29.jpeg"/><Relationship Id="rId1" Type="http://schemas.openxmlformats.org/officeDocument/2006/relationships/tags" Target="../tags/tag25.xml"/><Relationship Id="rId6" Type="http://schemas.microsoft.com/office/2007/relationships/media" Target="../media/media9.wav"/><Relationship Id="rId11" Type="http://schemas.openxmlformats.org/officeDocument/2006/relationships/audio" Target="../media/media11.wav"/><Relationship Id="rId5" Type="http://schemas.openxmlformats.org/officeDocument/2006/relationships/tags" Target="../tags/tag29.xml"/><Relationship Id="rId15" Type="http://schemas.openxmlformats.org/officeDocument/2006/relationships/notesSlide" Target="../notesSlides/notesSlide6.xml"/><Relationship Id="rId10" Type="http://schemas.microsoft.com/office/2007/relationships/media" Target="../media/media11.wav"/><Relationship Id="rId4" Type="http://schemas.openxmlformats.org/officeDocument/2006/relationships/tags" Target="../tags/tag28.xml"/><Relationship Id="rId9" Type="http://schemas.openxmlformats.org/officeDocument/2006/relationships/audio" Target="../media/media10.wav"/><Relationship Id="rId1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media" Target="../media/media15.wav"/><Relationship Id="rId13" Type="http://schemas.openxmlformats.org/officeDocument/2006/relationships/image" Target="../media/image28.png"/><Relationship Id="rId3" Type="http://schemas.openxmlformats.org/officeDocument/2006/relationships/tags" Target="../tags/tag32.xml"/><Relationship Id="rId7" Type="http://schemas.openxmlformats.org/officeDocument/2006/relationships/audio" Target="../media/media14.wav"/><Relationship Id="rId12" Type="http://schemas.openxmlformats.org/officeDocument/2006/relationships/image" Target="../media/image29.jpeg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microsoft.com/office/2007/relationships/media" Target="../media/media14.wav"/><Relationship Id="rId11" Type="http://schemas.openxmlformats.org/officeDocument/2006/relationships/notesSlide" Target="../notesSlides/notesSlide7.xml"/><Relationship Id="rId5" Type="http://schemas.openxmlformats.org/officeDocument/2006/relationships/audio" Target="../media/media13.wav"/><Relationship Id="rId10" Type="http://schemas.openxmlformats.org/officeDocument/2006/relationships/slideLayout" Target="../slideLayouts/slideLayout2.xml"/><Relationship Id="rId4" Type="http://schemas.microsoft.com/office/2007/relationships/media" Target="../media/media13.wav"/><Relationship Id="rId9" Type="http://schemas.openxmlformats.org/officeDocument/2006/relationships/audio" Target="../media/media15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40.xml"/><Relationship Id="rId13" Type="http://schemas.microsoft.com/office/2007/relationships/hdphoto" Target="../media/hdphoto5.wdp"/><Relationship Id="rId18" Type="http://schemas.openxmlformats.org/officeDocument/2006/relationships/image" Target="../media/image34.png"/><Relationship Id="rId3" Type="http://schemas.openxmlformats.org/officeDocument/2006/relationships/tags" Target="../tags/tag35.xml"/><Relationship Id="rId7" Type="http://schemas.openxmlformats.org/officeDocument/2006/relationships/tags" Target="../tags/tag39.xml"/><Relationship Id="rId12" Type="http://schemas.openxmlformats.org/officeDocument/2006/relationships/image" Target="../media/image27.png"/><Relationship Id="rId17" Type="http://schemas.openxmlformats.org/officeDocument/2006/relationships/image" Target="../media/image33.png"/><Relationship Id="rId2" Type="http://schemas.openxmlformats.org/officeDocument/2006/relationships/tags" Target="../tags/tag34.xml"/><Relationship Id="rId16" Type="http://schemas.openxmlformats.org/officeDocument/2006/relationships/image" Target="../media/image32.png"/><Relationship Id="rId1" Type="http://schemas.openxmlformats.org/officeDocument/2006/relationships/tags" Target="../tags/tag33.xml"/><Relationship Id="rId6" Type="http://schemas.openxmlformats.org/officeDocument/2006/relationships/tags" Target="../tags/tag38.xml"/><Relationship Id="rId11" Type="http://schemas.openxmlformats.org/officeDocument/2006/relationships/notesSlide" Target="../notesSlides/notesSlide8.xml"/><Relationship Id="rId5" Type="http://schemas.openxmlformats.org/officeDocument/2006/relationships/tags" Target="../tags/tag37.xml"/><Relationship Id="rId15" Type="http://schemas.openxmlformats.org/officeDocument/2006/relationships/image" Target="../media/image31.png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36.xml"/><Relationship Id="rId9" Type="http://schemas.openxmlformats.org/officeDocument/2006/relationships/tags" Target="../tags/tag41.xml"/><Relationship Id="rId1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49.xml"/><Relationship Id="rId13" Type="http://schemas.openxmlformats.org/officeDocument/2006/relationships/tags" Target="../tags/tag54.xml"/><Relationship Id="rId18" Type="http://schemas.openxmlformats.org/officeDocument/2006/relationships/audio" Target="../media/media16.mp3"/><Relationship Id="rId3" Type="http://schemas.openxmlformats.org/officeDocument/2006/relationships/tags" Target="../tags/tag44.xml"/><Relationship Id="rId21" Type="http://schemas.openxmlformats.org/officeDocument/2006/relationships/image" Target="../media/image27.png"/><Relationship Id="rId7" Type="http://schemas.openxmlformats.org/officeDocument/2006/relationships/tags" Target="../tags/tag48.xml"/><Relationship Id="rId12" Type="http://schemas.openxmlformats.org/officeDocument/2006/relationships/tags" Target="../tags/tag53.xml"/><Relationship Id="rId17" Type="http://schemas.microsoft.com/office/2007/relationships/media" Target="../media/media16.mp3"/><Relationship Id="rId2" Type="http://schemas.openxmlformats.org/officeDocument/2006/relationships/tags" Target="../tags/tag43.xml"/><Relationship Id="rId16" Type="http://schemas.openxmlformats.org/officeDocument/2006/relationships/tags" Target="../tags/tag57.xml"/><Relationship Id="rId20" Type="http://schemas.openxmlformats.org/officeDocument/2006/relationships/image" Target="../media/image35.png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11" Type="http://schemas.openxmlformats.org/officeDocument/2006/relationships/tags" Target="../tags/tag52.xml"/><Relationship Id="rId5" Type="http://schemas.openxmlformats.org/officeDocument/2006/relationships/tags" Target="../tags/tag46.xml"/><Relationship Id="rId15" Type="http://schemas.openxmlformats.org/officeDocument/2006/relationships/tags" Target="../tags/tag56.xml"/><Relationship Id="rId23" Type="http://schemas.openxmlformats.org/officeDocument/2006/relationships/image" Target="../media/image28.png"/><Relationship Id="rId10" Type="http://schemas.openxmlformats.org/officeDocument/2006/relationships/tags" Target="../tags/tag51.xml"/><Relationship Id="rId19" Type="http://schemas.openxmlformats.org/officeDocument/2006/relationships/slideLayout" Target="../slideLayouts/slideLayout2.xml"/><Relationship Id="rId4" Type="http://schemas.openxmlformats.org/officeDocument/2006/relationships/tags" Target="../tags/tag45.xml"/><Relationship Id="rId9" Type="http://schemas.openxmlformats.org/officeDocument/2006/relationships/tags" Target="../tags/tag50.xml"/><Relationship Id="rId14" Type="http://schemas.openxmlformats.org/officeDocument/2006/relationships/tags" Target="../tags/tag55.xml"/><Relationship Id="rId22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27.png"/><Relationship Id="rId4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65.xml"/><Relationship Id="rId13" Type="http://schemas.openxmlformats.org/officeDocument/2006/relationships/tags" Target="../tags/tag70.xml"/><Relationship Id="rId18" Type="http://schemas.openxmlformats.org/officeDocument/2006/relationships/image" Target="../media/image27.png"/><Relationship Id="rId3" Type="http://schemas.openxmlformats.org/officeDocument/2006/relationships/tags" Target="../tags/tag60.xml"/><Relationship Id="rId21" Type="http://schemas.openxmlformats.org/officeDocument/2006/relationships/image" Target="../media/image38.png"/><Relationship Id="rId7" Type="http://schemas.openxmlformats.org/officeDocument/2006/relationships/tags" Target="../tags/tag64.xml"/><Relationship Id="rId12" Type="http://schemas.openxmlformats.org/officeDocument/2006/relationships/tags" Target="../tags/tag69.xml"/><Relationship Id="rId17" Type="http://schemas.openxmlformats.org/officeDocument/2006/relationships/slideLayout" Target="../slideLayouts/slideLayout2.xml"/><Relationship Id="rId2" Type="http://schemas.openxmlformats.org/officeDocument/2006/relationships/tags" Target="../tags/tag59.xml"/><Relationship Id="rId16" Type="http://schemas.openxmlformats.org/officeDocument/2006/relationships/tags" Target="../tags/tag73.xml"/><Relationship Id="rId20" Type="http://schemas.openxmlformats.org/officeDocument/2006/relationships/image" Target="../media/image37.png"/><Relationship Id="rId1" Type="http://schemas.openxmlformats.org/officeDocument/2006/relationships/tags" Target="../tags/tag58.xml"/><Relationship Id="rId6" Type="http://schemas.openxmlformats.org/officeDocument/2006/relationships/tags" Target="../tags/tag63.xml"/><Relationship Id="rId11" Type="http://schemas.openxmlformats.org/officeDocument/2006/relationships/tags" Target="../tags/tag68.xml"/><Relationship Id="rId5" Type="http://schemas.openxmlformats.org/officeDocument/2006/relationships/tags" Target="../tags/tag62.xml"/><Relationship Id="rId15" Type="http://schemas.openxmlformats.org/officeDocument/2006/relationships/tags" Target="../tags/tag72.xml"/><Relationship Id="rId10" Type="http://schemas.openxmlformats.org/officeDocument/2006/relationships/tags" Target="../tags/tag67.xml"/><Relationship Id="rId19" Type="http://schemas.microsoft.com/office/2007/relationships/hdphoto" Target="../media/hdphoto5.wdp"/><Relationship Id="rId4" Type="http://schemas.openxmlformats.org/officeDocument/2006/relationships/tags" Target="../tags/tag61.xml"/><Relationship Id="rId9" Type="http://schemas.openxmlformats.org/officeDocument/2006/relationships/tags" Target="../tags/tag66.xml"/><Relationship Id="rId14" Type="http://schemas.openxmlformats.org/officeDocument/2006/relationships/tags" Target="../tags/tag71.xml"/><Relationship Id="rId22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81.xml"/><Relationship Id="rId13" Type="http://schemas.openxmlformats.org/officeDocument/2006/relationships/tags" Target="../tags/tag86.xml"/><Relationship Id="rId18" Type="http://schemas.openxmlformats.org/officeDocument/2006/relationships/tags" Target="../tags/tag91.xml"/><Relationship Id="rId3" Type="http://schemas.openxmlformats.org/officeDocument/2006/relationships/tags" Target="../tags/tag76.xml"/><Relationship Id="rId21" Type="http://schemas.openxmlformats.org/officeDocument/2006/relationships/image" Target="../media/image27.png"/><Relationship Id="rId7" Type="http://schemas.openxmlformats.org/officeDocument/2006/relationships/tags" Target="../tags/tag80.xml"/><Relationship Id="rId12" Type="http://schemas.openxmlformats.org/officeDocument/2006/relationships/tags" Target="../tags/tag85.xml"/><Relationship Id="rId17" Type="http://schemas.openxmlformats.org/officeDocument/2006/relationships/tags" Target="../tags/tag90.xml"/><Relationship Id="rId2" Type="http://schemas.openxmlformats.org/officeDocument/2006/relationships/tags" Target="../tags/tag75.xml"/><Relationship Id="rId16" Type="http://schemas.openxmlformats.org/officeDocument/2006/relationships/tags" Target="../tags/tag89.xml"/><Relationship Id="rId20" Type="http://schemas.openxmlformats.org/officeDocument/2006/relationships/image" Target="../media/image29.jpeg"/><Relationship Id="rId1" Type="http://schemas.openxmlformats.org/officeDocument/2006/relationships/tags" Target="../tags/tag74.xml"/><Relationship Id="rId6" Type="http://schemas.openxmlformats.org/officeDocument/2006/relationships/tags" Target="../tags/tag79.xml"/><Relationship Id="rId11" Type="http://schemas.openxmlformats.org/officeDocument/2006/relationships/tags" Target="../tags/tag84.xml"/><Relationship Id="rId5" Type="http://schemas.openxmlformats.org/officeDocument/2006/relationships/tags" Target="../tags/tag78.xml"/><Relationship Id="rId15" Type="http://schemas.openxmlformats.org/officeDocument/2006/relationships/tags" Target="../tags/tag88.xml"/><Relationship Id="rId23" Type="http://schemas.openxmlformats.org/officeDocument/2006/relationships/image" Target="../media/image40.png"/><Relationship Id="rId10" Type="http://schemas.openxmlformats.org/officeDocument/2006/relationships/tags" Target="../tags/tag83.xml"/><Relationship Id="rId19" Type="http://schemas.openxmlformats.org/officeDocument/2006/relationships/slideLayout" Target="../slideLayouts/slideLayout4.xml"/><Relationship Id="rId4" Type="http://schemas.openxmlformats.org/officeDocument/2006/relationships/tags" Target="../tags/tag77.xml"/><Relationship Id="rId9" Type="http://schemas.openxmlformats.org/officeDocument/2006/relationships/tags" Target="../tags/tag82.xml"/><Relationship Id="rId14" Type="http://schemas.openxmlformats.org/officeDocument/2006/relationships/tags" Target="../tags/tag87.xml"/><Relationship Id="rId22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99.xml"/><Relationship Id="rId13" Type="http://schemas.openxmlformats.org/officeDocument/2006/relationships/tags" Target="../tags/tag104.xml"/><Relationship Id="rId18" Type="http://schemas.openxmlformats.org/officeDocument/2006/relationships/tags" Target="../tags/tag109.xml"/><Relationship Id="rId26" Type="http://schemas.openxmlformats.org/officeDocument/2006/relationships/hyperlink" Target="&#36229;&#38142;&#25509;&#25991;&#20214;/A%20lets%20learn.swf" TargetMode="External"/><Relationship Id="rId3" Type="http://schemas.openxmlformats.org/officeDocument/2006/relationships/tags" Target="../tags/tag94.xml"/><Relationship Id="rId21" Type="http://schemas.openxmlformats.org/officeDocument/2006/relationships/tags" Target="../tags/tag112.xml"/><Relationship Id="rId7" Type="http://schemas.openxmlformats.org/officeDocument/2006/relationships/tags" Target="../tags/tag98.xml"/><Relationship Id="rId12" Type="http://schemas.openxmlformats.org/officeDocument/2006/relationships/tags" Target="../tags/tag103.xml"/><Relationship Id="rId17" Type="http://schemas.openxmlformats.org/officeDocument/2006/relationships/tags" Target="../tags/tag108.xml"/><Relationship Id="rId25" Type="http://schemas.openxmlformats.org/officeDocument/2006/relationships/slideLayout" Target="../slideLayouts/slideLayout4.xml"/><Relationship Id="rId2" Type="http://schemas.openxmlformats.org/officeDocument/2006/relationships/tags" Target="../tags/tag93.xml"/><Relationship Id="rId16" Type="http://schemas.openxmlformats.org/officeDocument/2006/relationships/tags" Target="../tags/tag107.xml"/><Relationship Id="rId20" Type="http://schemas.openxmlformats.org/officeDocument/2006/relationships/tags" Target="../tags/tag111.xml"/><Relationship Id="rId29" Type="http://schemas.microsoft.com/office/2007/relationships/hdphoto" Target="../media/hdphoto5.wdp"/><Relationship Id="rId1" Type="http://schemas.openxmlformats.org/officeDocument/2006/relationships/tags" Target="../tags/tag92.xml"/><Relationship Id="rId6" Type="http://schemas.openxmlformats.org/officeDocument/2006/relationships/tags" Target="../tags/tag97.xml"/><Relationship Id="rId11" Type="http://schemas.openxmlformats.org/officeDocument/2006/relationships/tags" Target="../tags/tag102.xml"/><Relationship Id="rId24" Type="http://schemas.openxmlformats.org/officeDocument/2006/relationships/tags" Target="../tags/tag115.xml"/><Relationship Id="rId5" Type="http://schemas.openxmlformats.org/officeDocument/2006/relationships/tags" Target="../tags/tag96.xml"/><Relationship Id="rId15" Type="http://schemas.openxmlformats.org/officeDocument/2006/relationships/tags" Target="../tags/tag106.xml"/><Relationship Id="rId23" Type="http://schemas.openxmlformats.org/officeDocument/2006/relationships/tags" Target="../tags/tag114.xml"/><Relationship Id="rId28" Type="http://schemas.openxmlformats.org/officeDocument/2006/relationships/image" Target="../media/image27.png"/><Relationship Id="rId10" Type="http://schemas.openxmlformats.org/officeDocument/2006/relationships/tags" Target="../tags/tag101.xml"/><Relationship Id="rId19" Type="http://schemas.openxmlformats.org/officeDocument/2006/relationships/tags" Target="../tags/tag110.xml"/><Relationship Id="rId4" Type="http://schemas.openxmlformats.org/officeDocument/2006/relationships/tags" Target="../tags/tag95.xml"/><Relationship Id="rId9" Type="http://schemas.openxmlformats.org/officeDocument/2006/relationships/tags" Target="../tags/tag100.xml"/><Relationship Id="rId14" Type="http://schemas.openxmlformats.org/officeDocument/2006/relationships/tags" Target="../tags/tag105.xml"/><Relationship Id="rId22" Type="http://schemas.openxmlformats.org/officeDocument/2006/relationships/tags" Target="../tags/tag113.xml"/><Relationship Id="rId27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123.xml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25.png"/><Relationship Id="rId3" Type="http://schemas.openxmlformats.org/officeDocument/2006/relationships/tags" Target="../tags/tag118.xml"/><Relationship Id="rId7" Type="http://schemas.openxmlformats.org/officeDocument/2006/relationships/tags" Target="../tags/tag122.xml"/><Relationship Id="rId12" Type="http://schemas.openxmlformats.org/officeDocument/2006/relationships/tags" Target="../tags/tag127.xml"/><Relationship Id="rId17" Type="http://schemas.openxmlformats.org/officeDocument/2006/relationships/image" Target="../media/image41.png"/><Relationship Id="rId2" Type="http://schemas.openxmlformats.org/officeDocument/2006/relationships/tags" Target="../tags/tag117.xml"/><Relationship Id="rId16" Type="http://schemas.microsoft.com/office/2007/relationships/hdphoto" Target="../media/hdphoto5.wdp"/><Relationship Id="rId1" Type="http://schemas.openxmlformats.org/officeDocument/2006/relationships/tags" Target="../tags/tag116.xml"/><Relationship Id="rId6" Type="http://schemas.openxmlformats.org/officeDocument/2006/relationships/tags" Target="../tags/tag121.xml"/><Relationship Id="rId11" Type="http://schemas.openxmlformats.org/officeDocument/2006/relationships/tags" Target="../tags/tag126.xml"/><Relationship Id="rId5" Type="http://schemas.openxmlformats.org/officeDocument/2006/relationships/tags" Target="../tags/tag120.xml"/><Relationship Id="rId15" Type="http://schemas.openxmlformats.org/officeDocument/2006/relationships/image" Target="../media/image27.png"/><Relationship Id="rId10" Type="http://schemas.openxmlformats.org/officeDocument/2006/relationships/tags" Target="../tags/tag125.xml"/><Relationship Id="rId4" Type="http://schemas.openxmlformats.org/officeDocument/2006/relationships/tags" Target="../tags/tag119.xml"/><Relationship Id="rId9" Type="http://schemas.openxmlformats.org/officeDocument/2006/relationships/tags" Target="../tags/tag124.xml"/><Relationship Id="rId1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17.png"/><Relationship Id="rId5" Type="http://schemas.openxmlformats.org/officeDocument/2006/relationships/hyperlink" Target="&#36229;&#38142;&#25509;&#25991;&#20214;/Lets%20sing.mp4" TargetMode="External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tags" Target="../tags/tag130.xml"/><Relationship Id="rId7" Type="http://schemas.microsoft.com/office/2007/relationships/hdphoto" Target="../media/hdphoto5.wdp"/><Relationship Id="rId2" Type="http://schemas.openxmlformats.org/officeDocument/2006/relationships/tags" Target="../tags/tag129.xml"/><Relationship Id="rId1" Type="http://schemas.openxmlformats.org/officeDocument/2006/relationships/tags" Target="../tags/tag128.xml"/><Relationship Id="rId6" Type="http://schemas.openxmlformats.org/officeDocument/2006/relationships/image" Target="../media/image27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2.xml"/><Relationship Id="rId1" Type="http://schemas.openxmlformats.org/officeDocument/2006/relationships/tags" Target="../tags/tag131.xml"/><Relationship Id="rId5" Type="http://schemas.openxmlformats.org/officeDocument/2006/relationships/image" Target="../media/image44.pn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140.xml"/><Relationship Id="rId13" Type="http://schemas.openxmlformats.org/officeDocument/2006/relationships/tags" Target="../tags/tag145.xml"/><Relationship Id="rId3" Type="http://schemas.openxmlformats.org/officeDocument/2006/relationships/tags" Target="../tags/tag135.xml"/><Relationship Id="rId7" Type="http://schemas.openxmlformats.org/officeDocument/2006/relationships/tags" Target="../tags/tag139.xml"/><Relationship Id="rId12" Type="http://schemas.openxmlformats.org/officeDocument/2006/relationships/tags" Target="../tags/tag144.xml"/><Relationship Id="rId2" Type="http://schemas.openxmlformats.org/officeDocument/2006/relationships/tags" Target="../tags/tag134.xml"/><Relationship Id="rId1" Type="http://schemas.openxmlformats.org/officeDocument/2006/relationships/tags" Target="../tags/tag133.xml"/><Relationship Id="rId6" Type="http://schemas.openxmlformats.org/officeDocument/2006/relationships/tags" Target="../tags/tag138.xml"/><Relationship Id="rId11" Type="http://schemas.openxmlformats.org/officeDocument/2006/relationships/tags" Target="../tags/tag143.xml"/><Relationship Id="rId5" Type="http://schemas.openxmlformats.org/officeDocument/2006/relationships/tags" Target="../tags/tag137.xml"/><Relationship Id="rId15" Type="http://schemas.openxmlformats.org/officeDocument/2006/relationships/image" Target="../media/image16.png"/><Relationship Id="rId10" Type="http://schemas.openxmlformats.org/officeDocument/2006/relationships/tags" Target="../tags/tag142.xml"/><Relationship Id="rId4" Type="http://schemas.openxmlformats.org/officeDocument/2006/relationships/tags" Target="../tags/tag136.xml"/><Relationship Id="rId9" Type="http://schemas.openxmlformats.org/officeDocument/2006/relationships/tags" Target="../tags/tag141.xml"/><Relationship Id="rId1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148.xml"/><Relationship Id="rId7" Type="http://schemas.openxmlformats.org/officeDocument/2006/relationships/tags" Target="../tags/tag152.xml"/><Relationship Id="rId2" Type="http://schemas.openxmlformats.org/officeDocument/2006/relationships/tags" Target="../tags/tag147.xml"/><Relationship Id="rId1" Type="http://schemas.openxmlformats.org/officeDocument/2006/relationships/tags" Target="../tags/tag146.xml"/><Relationship Id="rId6" Type="http://schemas.openxmlformats.org/officeDocument/2006/relationships/tags" Target="../tags/tag151.xml"/><Relationship Id="rId5" Type="http://schemas.openxmlformats.org/officeDocument/2006/relationships/tags" Target="../tags/tag150.xml"/><Relationship Id="rId4" Type="http://schemas.openxmlformats.org/officeDocument/2006/relationships/tags" Target="../tags/tag14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155.xml"/><Relationship Id="rId2" Type="http://schemas.openxmlformats.org/officeDocument/2006/relationships/tags" Target="../tags/tag154.xml"/><Relationship Id="rId1" Type="http://schemas.openxmlformats.org/officeDocument/2006/relationships/tags" Target="../tags/tag15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5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7.xml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9.xml"/><Relationship Id="rId1" Type="http://schemas.openxmlformats.org/officeDocument/2006/relationships/tags" Target="../tags/tag158.xml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7" Type="http://schemas.openxmlformats.org/officeDocument/2006/relationships/image" Target="../media/image16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.xml"/><Relationship Id="rId4" Type="http://schemas.openxmlformats.org/officeDocument/2006/relationships/tags" Target="../tags/tag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4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media" Target="../media/media3.wav"/><Relationship Id="rId13" Type="http://schemas.microsoft.com/office/2007/relationships/hdphoto" Target="../media/hdphoto4.wdp"/><Relationship Id="rId3" Type="http://schemas.microsoft.com/office/2007/relationships/media" Target="../media/media1.wav"/><Relationship Id="rId7" Type="http://schemas.openxmlformats.org/officeDocument/2006/relationships/audio" Target="../media/media2.wav"/><Relationship Id="rId12" Type="http://schemas.openxmlformats.org/officeDocument/2006/relationships/image" Target="../media/image26.png"/><Relationship Id="rId17" Type="http://schemas.openxmlformats.org/officeDocument/2006/relationships/image" Target="../media/image29.jpeg"/><Relationship Id="rId2" Type="http://schemas.openxmlformats.org/officeDocument/2006/relationships/tags" Target="../tags/tag16.xml"/><Relationship Id="rId16" Type="http://schemas.openxmlformats.org/officeDocument/2006/relationships/image" Target="../media/image28.png"/><Relationship Id="rId1" Type="http://schemas.openxmlformats.org/officeDocument/2006/relationships/tags" Target="../tags/tag15.xml"/><Relationship Id="rId6" Type="http://schemas.microsoft.com/office/2007/relationships/media" Target="../media/media2.wav"/><Relationship Id="rId11" Type="http://schemas.openxmlformats.org/officeDocument/2006/relationships/notesSlide" Target="../notesSlides/notesSlide2.xml"/><Relationship Id="rId5" Type="http://schemas.openxmlformats.org/officeDocument/2006/relationships/tags" Target="../tags/tag17.xml"/><Relationship Id="rId15" Type="http://schemas.microsoft.com/office/2007/relationships/hdphoto" Target="../media/hdphoto5.wdp"/><Relationship Id="rId10" Type="http://schemas.openxmlformats.org/officeDocument/2006/relationships/slideLayout" Target="../slideLayouts/slideLayout2.xml"/><Relationship Id="rId4" Type="http://schemas.openxmlformats.org/officeDocument/2006/relationships/audio" Target="../media/media1.wav"/><Relationship Id="rId9" Type="http://schemas.openxmlformats.org/officeDocument/2006/relationships/audio" Target="../media/media3.wav"/><Relationship Id="rId1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3" Type="http://schemas.microsoft.com/office/2007/relationships/media" Target="../media/media4.wav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audio" Target="../media/media3.wav"/><Relationship Id="rId5" Type="http://schemas.microsoft.com/office/2007/relationships/media" Target="../media/media3.wav"/><Relationship Id="rId10" Type="http://schemas.openxmlformats.org/officeDocument/2006/relationships/image" Target="../media/image28.png"/><Relationship Id="rId4" Type="http://schemas.openxmlformats.org/officeDocument/2006/relationships/audio" Target="../media/media4.wav"/><Relationship Id="rId9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3" Type="http://schemas.microsoft.com/office/2007/relationships/media" Target="../media/media5.wav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audio" Target="../media/media6.wav"/><Relationship Id="rId5" Type="http://schemas.microsoft.com/office/2007/relationships/media" Target="../media/media6.wav"/><Relationship Id="rId10" Type="http://schemas.openxmlformats.org/officeDocument/2006/relationships/image" Target="../media/image28.png"/><Relationship Id="rId4" Type="http://schemas.openxmlformats.org/officeDocument/2006/relationships/audio" Target="../media/media5.wav"/><Relationship Id="rId9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7675" y="4970059"/>
            <a:ext cx="2648841" cy="1887941"/>
          </a:xfrm>
          <a:prstGeom prst="rect">
            <a:avLst/>
          </a:prstGeom>
        </p:spPr>
      </p:pic>
      <p:pic>
        <p:nvPicPr>
          <p:cNvPr id="5" name="图片 4" descr="菠萝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65397" y="1674512"/>
            <a:ext cx="225386" cy="38057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  <p:pic>
        <p:nvPicPr>
          <p:cNvPr id="20" name="图片 19" descr="太阳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5696" y="743014"/>
            <a:ext cx="661670" cy="61976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3492" y="4818413"/>
            <a:ext cx="809808" cy="303292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4784981" y="2300004"/>
            <a:ext cx="6603365" cy="3837305"/>
            <a:chOff x="-434704" y="2381642"/>
            <a:chExt cx="6603365" cy="3837305"/>
          </a:xfrm>
        </p:grpSpPr>
        <p:sp>
          <p:nvSpPr>
            <p:cNvPr id="54" name="文本框 7"/>
            <p:cNvSpPr txBox="1"/>
            <p:nvPr/>
          </p:nvSpPr>
          <p:spPr>
            <a:xfrm>
              <a:off x="-107679" y="2381642"/>
              <a:ext cx="5663733" cy="1322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b="1" dirty="0">
                  <a:latin typeface="Comic Sans MS" panose="030F0702030302020204" pitchFamily="66" charset="0"/>
                  <a:ea typeface="+mj-ea"/>
                  <a:cs typeface="Segoe UI Semilight" panose="020B0402040204020203" pitchFamily="34" charset="0"/>
                </a:rPr>
                <a:t>Unit 3</a:t>
              </a:r>
            </a:p>
            <a:p>
              <a:pPr algn="ctr"/>
              <a:r>
                <a:rPr lang="en-US" altLang="zh-CN" sz="4000" b="1" dirty="0">
                  <a:latin typeface="Comic Sans MS" panose="030F0702030302020204" pitchFamily="66" charset="0"/>
                  <a:ea typeface="+mj-ea"/>
                  <a:cs typeface="Segoe UI Semilight" panose="020B0402040204020203" pitchFamily="34" charset="0"/>
                </a:rPr>
                <a:t>My school calendar</a:t>
              </a:r>
            </a:p>
          </p:txBody>
        </p:sp>
        <p:sp>
          <p:nvSpPr>
            <p:cNvPr id="15" name="文本框 7"/>
            <p:cNvSpPr txBox="1"/>
            <p:nvPr/>
          </p:nvSpPr>
          <p:spPr>
            <a:xfrm>
              <a:off x="689854" y="4151336"/>
              <a:ext cx="38641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latin typeface="Comic Sans MS" panose="030F0702030302020204" pitchFamily="66" charset="0"/>
                  <a:ea typeface="+mj-ea"/>
                  <a:cs typeface="Segoe UI Semilight" panose="020B0402040204020203" pitchFamily="34" charset="0"/>
                </a:rPr>
                <a:t>Part A</a:t>
              </a:r>
            </a:p>
          </p:txBody>
        </p:sp>
        <p:sp>
          <p:nvSpPr>
            <p:cNvPr id="16" name="文本框 7"/>
            <p:cNvSpPr txBox="1"/>
            <p:nvPr/>
          </p:nvSpPr>
          <p:spPr>
            <a:xfrm>
              <a:off x="-434704" y="4900052"/>
              <a:ext cx="6603365" cy="131889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altLang="zh-CN" sz="3600" b="1" dirty="0">
                  <a:latin typeface="Comic Sans MS" panose="030F0702030302020204" pitchFamily="66" charset="0"/>
                  <a:ea typeface="+mj-ea"/>
                  <a:cs typeface="Segoe UI Semilight" panose="020B0402040204020203" pitchFamily="34" charset="0"/>
                </a:rPr>
                <a:t> Let’s learn &amp; Read and say</a:t>
              </a:r>
            </a:p>
          </p:txBody>
        </p:sp>
      </p:grpSp>
      <p:pic>
        <p:nvPicPr>
          <p:cNvPr id="28" name="图片 27" descr="18398011"/>
          <p:cNvPicPr/>
          <p:nvPr/>
        </p:nvPicPr>
        <p:blipFill>
          <a:blip r:embed="rId7" cstate="print">
            <a:lum contrast="-56000"/>
          </a:blip>
          <a:srcRect l="10026" t="9632" r="66411" b="63881"/>
          <a:stretch>
            <a:fillRect/>
          </a:stretch>
        </p:blipFill>
        <p:spPr>
          <a:xfrm>
            <a:off x="8243623" y="1208911"/>
            <a:ext cx="484892" cy="360392"/>
          </a:xfrm>
          <a:prstGeom prst="rect">
            <a:avLst/>
          </a:prstGeom>
        </p:spPr>
      </p:pic>
      <p:pic>
        <p:nvPicPr>
          <p:cNvPr id="29" name="图片 28" descr="18398011"/>
          <p:cNvPicPr/>
          <p:nvPr/>
        </p:nvPicPr>
        <p:blipFill>
          <a:blip r:embed="rId8" cstate="print">
            <a:lum bright="19000" contrast="-4000"/>
          </a:blip>
          <a:srcRect l="75383" t="16683" r="7934" b="58206"/>
          <a:stretch>
            <a:fillRect/>
          </a:stretch>
        </p:blipFill>
        <p:spPr>
          <a:xfrm rot="1918855">
            <a:off x="6590283" y="1294601"/>
            <a:ext cx="229449" cy="345356"/>
          </a:xfrm>
          <a:prstGeom prst="rect">
            <a:avLst/>
          </a:prstGeom>
        </p:spPr>
      </p:pic>
      <p:pic>
        <p:nvPicPr>
          <p:cNvPr id="30" name="图片 29" descr="18398011"/>
          <p:cNvPicPr/>
          <p:nvPr/>
        </p:nvPicPr>
        <p:blipFill>
          <a:blip r:embed="rId9" cstate="print">
            <a:lum bright="19000" contrast="-40000"/>
          </a:blip>
          <a:srcRect l="17250" t="69657" r="64347" b="11252"/>
          <a:stretch>
            <a:fillRect/>
          </a:stretch>
        </p:blipFill>
        <p:spPr>
          <a:xfrm>
            <a:off x="10972096" y="1619395"/>
            <a:ext cx="416300" cy="431863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087366" y="443125"/>
            <a:ext cx="526006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/>
              <a:t>人 教 </a:t>
            </a:r>
            <a:r>
              <a:rPr lang="en-US" altLang="zh-CN" sz="2400" b="1" dirty="0"/>
              <a:t>PEP </a:t>
            </a:r>
            <a:r>
              <a:rPr lang="zh-CN" altLang="en-US" sz="2400" b="1" dirty="0"/>
              <a:t>版 英 语 五年 级 下 册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08" y="1208911"/>
            <a:ext cx="3820124" cy="471070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5153165" y="1825975"/>
            <a:ext cx="5994136" cy="8210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360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April     Apr.  </a:t>
            </a:r>
            <a:r>
              <a:rPr lang="zh-CN" sz="3600" b="1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四月</a:t>
            </a:r>
            <a:endParaRPr lang="zh-CN" sz="3600" b="1" dirty="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5092065" y="3070225"/>
            <a:ext cx="6800850" cy="71691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dirty="0" smtClean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The English </a:t>
            </a:r>
            <a:r>
              <a:rPr lang="en-US" altLang="zh-CN" sz="2800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party 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is in </a:t>
            </a:r>
            <a:r>
              <a:rPr lang="en-US" altLang="zh-CN" sz="2800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April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5092065" y="3966210"/>
            <a:ext cx="6800850" cy="71691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I like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the </a:t>
            </a:r>
            <a:r>
              <a:rPr lang="en-US" altLang="zh-CN" sz="2800" dirty="0" smtClean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sports </a:t>
            </a:r>
            <a:r>
              <a:rPr lang="en-US" altLang="zh-CN" sz="2800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meet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. It’s in </a:t>
            </a:r>
            <a:r>
              <a:rPr lang="en-US" altLang="zh-CN" sz="2800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April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31" name="Picture 3" descr="C:\Users\Administrator\Desktop\11118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/>
          <a:srcRect l="10864" t="33542" r="58766" b="44166"/>
          <a:stretch>
            <a:fillRect/>
          </a:stretch>
        </p:blipFill>
        <p:spPr bwMode="auto">
          <a:xfrm>
            <a:off x="642620" y="1369060"/>
            <a:ext cx="3926205" cy="5122545"/>
          </a:xfrm>
          <a:prstGeom prst="rect">
            <a:avLst/>
          </a:prstGeom>
          <a:noFill/>
        </p:spPr>
      </p:pic>
      <p:sp>
        <p:nvSpPr>
          <p:cNvPr id="32" name="矩形 31"/>
          <p:cNvSpPr/>
          <p:nvPr/>
        </p:nvSpPr>
        <p:spPr>
          <a:xfrm>
            <a:off x="1298575" y="2830830"/>
            <a:ext cx="2849880" cy="80772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English party</a:t>
            </a:r>
          </a:p>
          <a:p>
            <a:endParaRPr lang="en-US" altLang="zh-CN" sz="2800" dirty="0">
              <a:latin typeface="Comic Sans MS" panose="030F0702030302020204" pitchFamily="66" charset="0"/>
            </a:endParaRPr>
          </a:p>
          <a:p>
            <a:endParaRPr lang="en-US" altLang="zh-CN" sz="2800" dirty="0">
              <a:latin typeface="Comic Sans MS" panose="030F0702030302020204" pitchFamily="66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298575" y="3875405"/>
            <a:ext cx="2849880" cy="80772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sports meet</a:t>
            </a:r>
          </a:p>
          <a:p>
            <a:endParaRPr lang="en-US" altLang="zh-CN" sz="2800" dirty="0">
              <a:latin typeface="Comic Sans MS" panose="030F0702030302020204" pitchFamily="66" charset="0"/>
            </a:endParaRPr>
          </a:p>
        </p:txBody>
      </p:sp>
      <p:pic>
        <p:nvPicPr>
          <p:cNvPr id="13" name="四月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323705" y="1826260"/>
            <a:ext cx="619125" cy="619125"/>
          </a:xfrm>
          <a:prstGeom prst="rect">
            <a:avLst/>
          </a:prstGeom>
        </p:spPr>
      </p:pic>
      <p:pic>
        <p:nvPicPr>
          <p:cNvPr id="16" name="sports meet">
            <a:hlinkClick r:id="" action="ppaction://media"/>
          </p:cNvPr>
          <p:cNvPicPr/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529330" y="3875405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4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51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4" grpId="0"/>
      <p:bldP spid="3" grpId="0" bldLvl="0"/>
      <p:bldP spid="5" grpId="0" bldLvl="0"/>
      <p:bldP spid="32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5153165" y="1825975"/>
            <a:ext cx="5994136" cy="8210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360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May   </a:t>
            </a:r>
            <a:r>
              <a:rPr lang="zh-CN" sz="3600" b="1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五月</a:t>
            </a:r>
            <a:endParaRPr lang="zh-CN" sz="3600" b="1" dirty="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5092065" y="2622232"/>
            <a:ext cx="6800850" cy="71691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I like </a:t>
            </a:r>
            <a:r>
              <a:rPr lang="en-US" altLang="zh-CN" sz="2800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singing contest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. It’s in </a:t>
            </a:r>
            <a:r>
              <a:rPr lang="en-US" altLang="zh-CN" sz="2800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May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5092065" y="3598545"/>
            <a:ext cx="6800850" cy="71691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I like </a:t>
            </a:r>
            <a:r>
              <a:rPr lang="en-US" altLang="zh-CN" sz="2800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school trip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. It’s in </a:t>
            </a:r>
            <a:r>
              <a:rPr lang="en-US" altLang="zh-CN" sz="2800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May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5092065" y="4420235"/>
            <a:ext cx="6800850" cy="71691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I like </a:t>
            </a:r>
            <a:r>
              <a:rPr lang="en-US" altLang="zh-CN" sz="2800" dirty="0" err="1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Labour</a:t>
            </a:r>
            <a:r>
              <a:rPr lang="en-US" altLang="zh-CN" sz="2800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 Day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. It’s in </a:t>
            </a:r>
            <a:r>
              <a:rPr lang="en-US" altLang="zh-CN" sz="2800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May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5092065" y="5266690"/>
            <a:ext cx="6800850" cy="71691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I like </a:t>
            </a:r>
            <a:r>
              <a:rPr lang="en-US" altLang="zh-CN" sz="2800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Mother’s Day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. It’s in </a:t>
            </a:r>
            <a:r>
              <a:rPr lang="en-US" altLang="zh-CN" sz="2800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May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31" name="Picture 3" descr="C:\Users\Administrator\Desktop\11118.jp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6"/>
          <a:srcRect l="39441" t="33934" r="32233" b="44829"/>
          <a:stretch>
            <a:fillRect/>
          </a:stretch>
        </p:blipFill>
        <p:spPr bwMode="auto">
          <a:xfrm>
            <a:off x="408940" y="1509395"/>
            <a:ext cx="4144645" cy="4679315"/>
          </a:xfrm>
          <a:prstGeom prst="rect">
            <a:avLst/>
          </a:prstGeom>
          <a:noFill/>
        </p:spPr>
      </p:pic>
      <p:sp>
        <p:nvSpPr>
          <p:cNvPr id="32" name="矩形 31"/>
          <p:cNvSpPr/>
          <p:nvPr/>
        </p:nvSpPr>
        <p:spPr>
          <a:xfrm>
            <a:off x="1075690" y="2338070"/>
            <a:ext cx="3442335" cy="60071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singing contest</a:t>
            </a:r>
          </a:p>
        </p:txBody>
      </p:sp>
      <p:sp>
        <p:nvSpPr>
          <p:cNvPr id="12" name="矩形 11"/>
          <p:cNvSpPr/>
          <p:nvPr/>
        </p:nvSpPr>
        <p:spPr>
          <a:xfrm>
            <a:off x="1637030" y="2980690"/>
            <a:ext cx="3230245" cy="60071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school trip</a:t>
            </a:r>
          </a:p>
        </p:txBody>
      </p:sp>
      <p:sp>
        <p:nvSpPr>
          <p:cNvPr id="13" name="矩形 12"/>
          <p:cNvSpPr/>
          <p:nvPr/>
        </p:nvSpPr>
        <p:spPr>
          <a:xfrm>
            <a:off x="1655075" y="3668395"/>
            <a:ext cx="3230245" cy="60071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altLang="zh-CN" sz="2800" dirty="0" err="1">
                <a:latin typeface="Comic Sans MS" panose="030F0702030302020204" pitchFamily="66" charset="0"/>
              </a:rPr>
              <a:t>Labour</a:t>
            </a:r>
            <a:r>
              <a:rPr lang="en-US" altLang="zh-CN" sz="2800" dirty="0">
                <a:latin typeface="Comic Sans MS" panose="030F0702030302020204" pitchFamily="66" charset="0"/>
              </a:rPr>
              <a:t> Day</a:t>
            </a:r>
          </a:p>
        </p:txBody>
      </p:sp>
      <p:sp>
        <p:nvSpPr>
          <p:cNvPr id="15" name="矩形 14"/>
          <p:cNvSpPr/>
          <p:nvPr/>
        </p:nvSpPr>
        <p:spPr>
          <a:xfrm>
            <a:off x="1401762" y="4374002"/>
            <a:ext cx="3230245" cy="60071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Mother’s Day</a:t>
            </a:r>
          </a:p>
        </p:txBody>
      </p:sp>
      <p:pic>
        <p:nvPicPr>
          <p:cNvPr id="20" name="五月">
            <a:hlinkClick r:id="" action="ppaction://media"/>
          </p:cNvPr>
          <p:cNvPicPr/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647329" y="1926939"/>
            <a:ext cx="619125" cy="619125"/>
          </a:xfrm>
          <a:prstGeom prst="rect">
            <a:avLst/>
          </a:prstGeom>
        </p:spPr>
      </p:pic>
      <p:pic>
        <p:nvPicPr>
          <p:cNvPr id="21" name="singing contest">
            <a:hlinkClick r:id="" action="ppaction://media"/>
          </p:cNvPr>
          <p:cNvPicPr/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683000" y="2343785"/>
            <a:ext cx="619125" cy="619125"/>
          </a:xfrm>
          <a:prstGeom prst="rect">
            <a:avLst/>
          </a:prstGeom>
        </p:spPr>
      </p:pic>
      <p:pic>
        <p:nvPicPr>
          <p:cNvPr id="22" name="school trip">
            <a:hlinkClick r:id="" action="ppaction://media"/>
          </p:cNvPr>
          <p:cNvPicPr/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683000" y="3014980"/>
            <a:ext cx="619125" cy="619125"/>
          </a:xfrm>
          <a:prstGeom prst="rect">
            <a:avLst/>
          </a:prstGeom>
        </p:spPr>
      </p:pic>
      <p:pic>
        <p:nvPicPr>
          <p:cNvPr id="24" name="Mother's Day">
            <a:hlinkClick r:id="" action="ppaction://media"/>
          </p:cNvPr>
          <p:cNvPicPr/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772447" y="4378682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20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01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85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41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4" grpId="0"/>
      <p:bldP spid="3" grpId="0" bldLvl="0"/>
      <p:bldP spid="5" grpId="0" bldLvl="0"/>
      <p:bldP spid="6" grpId="0" bldLvl="0"/>
      <p:bldP spid="7" grpId="0" bldLvl="0"/>
      <p:bldP spid="32" grpId="0"/>
      <p:bldP spid="12" grpId="0"/>
      <p:bldP spid="13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5153165" y="1825975"/>
            <a:ext cx="5994136" cy="8210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360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June     Jun.   </a:t>
            </a:r>
            <a:r>
              <a:rPr lang="zh-CN" sz="3600" b="1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六月</a:t>
            </a:r>
            <a:endParaRPr lang="zh-CN" sz="3600" b="1" dirty="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5092065" y="3070225"/>
            <a:ext cx="6800850" cy="71691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I like </a:t>
            </a:r>
            <a:r>
              <a:rPr lang="en-US" altLang="zh-CN" sz="2800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Children’s Day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. It’s in </a:t>
            </a:r>
            <a:r>
              <a:rPr lang="en-US" altLang="zh-CN" sz="2800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June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5092065" y="3966210"/>
            <a:ext cx="6800850" cy="71691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I like </a:t>
            </a:r>
            <a:r>
              <a:rPr lang="en-US" altLang="zh-CN" sz="2800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Father’s Day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. It’s in </a:t>
            </a:r>
            <a:r>
              <a:rPr lang="en-US" altLang="zh-CN" sz="2800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June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31" name="Picture 3" descr="C:\Users\Administrator\Desktop\11118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/>
          <a:srcRect l="67649" t="33934" r="3517" b="44829"/>
          <a:stretch>
            <a:fillRect/>
          </a:stretch>
        </p:blipFill>
        <p:spPr bwMode="auto">
          <a:xfrm>
            <a:off x="628650" y="1492885"/>
            <a:ext cx="4072255" cy="4516755"/>
          </a:xfrm>
          <a:prstGeom prst="rect">
            <a:avLst/>
          </a:prstGeom>
          <a:noFill/>
        </p:spPr>
      </p:pic>
      <p:sp>
        <p:nvSpPr>
          <p:cNvPr id="32" name="矩形 31"/>
          <p:cNvSpPr/>
          <p:nvPr/>
        </p:nvSpPr>
        <p:spPr>
          <a:xfrm>
            <a:off x="1081405" y="3014345"/>
            <a:ext cx="3322320" cy="56642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Children’s Day</a:t>
            </a:r>
          </a:p>
        </p:txBody>
      </p:sp>
      <p:sp>
        <p:nvSpPr>
          <p:cNvPr id="12" name="矩形 11"/>
          <p:cNvSpPr/>
          <p:nvPr/>
        </p:nvSpPr>
        <p:spPr>
          <a:xfrm>
            <a:off x="1141730" y="3760470"/>
            <a:ext cx="3117215" cy="56642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Father’s Day</a:t>
            </a:r>
          </a:p>
        </p:txBody>
      </p:sp>
      <p:pic>
        <p:nvPicPr>
          <p:cNvPr id="13" name="六月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517380" y="1826260"/>
            <a:ext cx="619125" cy="619125"/>
          </a:xfrm>
          <a:prstGeom prst="rect">
            <a:avLst/>
          </a:prstGeom>
        </p:spPr>
      </p:pic>
      <p:pic>
        <p:nvPicPr>
          <p:cNvPr id="15" name="Children's Day">
            <a:hlinkClick r:id="" action="ppaction://media"/>
          </p:cNvPr>
          <p:cNvPicPr/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639820" y="2961640"/>
            <a:ext cx="619125" cy="619125"/>
          </a:xfrm>
          <a:prstGeom prst="rect">
            <a:avLst/>
          </a:prstGeom>
        </p:spPr>
      </p:pic>
      <p:pic>
        <p:nvPicPr>
          <p:cNvPr id="16" name="Father's Day">
            <a:hlinkClick r:id="" action="ppaction://media"/>
          </p:cNvPr>
          <p:cNvPicPr/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639820" y="3760470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17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54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56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4" grpId="0"/>
      <p:bldP spid="3" grpId="0" bldLvl="0"/>
      <p:bldP spid="5" grpId="0" bldLvl="0"/>
      <p:bldP spid="32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8"/>
          <p:cNvSpPr txBox="1"/>
          <p:nvPr/>
        </p:nvSpPr>
        <p:spPr>
          <a:xfrm>
            <a:off x="777368" y="379562"/>
            <a:ext cx="72266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Match the phrases and pictures</a:t>
            </a:r>
            <a:r>
              <a:rPr lang="zh-CN" altLang="en-US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！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16292"/>
            <a:ext cx="605641" cy="746835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1062240" y="2084250"/>
            <a:ext cx="3177540" cy="7632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4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3200">
                <a:solidFill>
                  <a:srgbClr val="00B05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May</a:t>
            </a:r>
            <a:endParaRPr lang="en-US" sz="3200" b="1" dirty="0">
              <a:solidFill>
                <a:srgbClr val="00B050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1221625" y="5137965"/>
            <a:ext cx="3177540" cy="7632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320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June</a:t>
            </a:r>
            <a:endParaRPr lang="en-US" sz="3200" b="1" dirty="0">
              <a:solidFill>
                <a:srgbClr val="FF0000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980325" y="1166675"/>
            <a:ext cx="3177540" cy="7632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4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3200">
                <a:solidFill>
                  <a:srgbClr val="7030A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January</a:t>
            </a:r>
            <a:endParaRPr lang="en-US" sz="3200" b="1" dirty="0">
              <a:solidFill>
                <a:srgbClr val="7030A0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1062240" y="3060245"/>
            <a:ext cx="5114290" cy="8210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4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3200">
                <a:solidFill>
                  <a:srgbClr val="00B0F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March</a:t>
            </a:r>
            <a:endParaRPr lang="en-US" sz="3200" b="1" dirty="0">
              <a:solidFill>
                <a:srgbClr val="00B0F0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1062240" y="4074975"/>
            <a:ext cx="3661410" cy="7727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4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320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April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2561475" y="1694360"/>
            <a:ext cx="5241925" cy="281305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 flipV="1">
            <a:off x="1958860" y="1860095"/>
            <a:ext cx="5442585" cy="629285"/>
          </a:xfrm>
          <a:prstGeom prst="line">
            <a:avLst/>
          </a:prstGeom>
          <a:ln w="28575" cmpd="sng">
            <a:solidFill>
              <a:srgbClr val="7030A0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 flipV="1">
            <a:off x="2465590" y="2603045"/>
            <a:ext cx="5049520" cy="855980"/>
          </a:xfrm>
          <a:prstGeom prst="line">
            <a:avLst/>
          </a:prstGeom>
          <a:ln w="28575" cmpd="sng">
            <a:solidFill>
              <a:srgbClr val="0070C0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2168410" y="4410890"/>
            <a:ext cx="5730875" cy="821690"/>
          </a:xfrm>
          <a:prstGeom prst="line">
            <a:avLst/>
          </a:prstGeom>
          <a:ln w="28575" cmpd="sng">
            <a:solidFill>
              <a:srgbClr val="C00000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 flipV="1">
            <a:off x="2369070" y="3633650"/>
            <a:ext cx="5346700" cy="1834515"/>
          </a:xfrm>
          <a:prstGeom prst="line">
            <a:avLst/>
          </a:prstGeom>
          <a:ln w="28575" cmpd="sng">
            <a:solidFill>
              <a:srgbClr val="00B0F0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14" name="图片 1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7437120" y="2084070"/>
            <a:ext cx="1210945" cy="87439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7401560" y="1054100"/>
            <a:ext cx="1245235" cy="93281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7456805" y="3055620"/>
            <a:ext cx="1190625" cy="77724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7401560" y="3884930"/>
            <a:ext cx="1386205" cy="9664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400897" y="5050708"/>
            <a:ext cx="1445173" cy="107049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8"/>
          <p:cNvSpPr txBox="1"/>
          <p:nvPr/>
        </p:nvSpPr>
        <p:spPr>
          <a:xfrm>
            <a:off x="777368" y="379562"/>
            <a:ext cx="42232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Listen to the tape.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1716384" y="988769"/>
            <a:ext cx="8321919" cy="5351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圆角矩形标注 6"/>
          <p:cNvSpPr/>
          <p:nvPr>
            <p:custDataLst>
              <p:tags r:id="rId2"/>
            </p:custDataLst>
          </p:nvPr>
        </p:nvSpPr>
        <p:spPr>
          <a:xfrm>
            <a:off x="6289680" y="175791"/>
            <a:ext cx="2020305" cy="939576"/>
          </a:xfrm>
          <a:prstGeom prst="wedgeRoundRectCallout">
            <a:avLst>
              <a:gd name="adj1" fmla="val -8009"/>
              <a:gd name="adj2" fmla="val 7293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393700" dist="50800" dir="5400000" algn="ctr" rotWithShape="0">
              <a:schemeClr val="accent1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>
                <a:solidFill>
                  <a:schemeClr val="tx1"/>
                </a:solidFill>
                <a:latin typeface="Comic Sans MS" panose="030F0702030302020204" pitchFamily="66" charset="0"/>
              </a:rPr>
              <a:t>When is Tree Planting Day?</a:t>
            </a:r>
            <a:endParaRPr lang="zh-CN" altLang="en-US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圆角矩形标注 7"/>
          <p:cNvSpPr/>
          <p:nvPr>
            <p:custDataLst>
              <p:tags r:id="rId3"/>
            </p:custDataLst>
          </p:nvPr>
        </p:nvSpPr>
        <p:spPr>
          <a:xfrm>
            <a:off x="8813492" y="217659"/>
            <a:ext cx="1265005" cy="867563"/>
          </a:xfrm>
          <a:prstGeom prst="wedgeRoundRectCallout">
            <a:avLst>
              <a:gd name="adj1" fmla="val -19946"/>
              <a:gd name="adj2" fmla="val 79348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393700" dist="50800" dir="5400000" algn="ctr" rotWithShape="0">
              <a:schemeClr val="accent1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>
                <a:solidFill>
                  <a:schemeClr val="tx1"/>
                </a:solidFill>
                <a:latin typeface="Comic Sans MS" panose="030F0702030302020204" pitchFamily="66" charset="0"/>
              </a:rPr>
              <a:t>It’s in March.</a:t>
            </a:r>
            <a:endParaRPr lang="zh-CN" altLang="en-US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>
            <p:custDataLst>
              <p:tags r:id="rId4"/>
            </p:custDataLst>
          </p:nvPr>
        </p:nvSpPr>
        <p:spPr>
          <a:xfrm>
            <a:off x="2331217" y="2451797"/>
            <a:ext cx="2260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>
                <a:latin typeface="Comic Sans MS" panose="030F0702030302020204" pitchFamily="66" charset="0"/>
              </a:rPr>
              <a:t>New Year’s Day</a:t>
            </a:r>
            <a:endParaRPr lang="zh-CN" altLang="en-US" sz="2000"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>
            <p:custDataLst>
              <p:tags r:id="rId5"/>
            </p:custDataLst>
          </p:nvPr>
        </p:nvSpPr>
        <p:spPr>
          <a:xfrm>
            <a:off x="2351314" y="2954215"/>
            <a:ext cx="2260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>
                <a:latin typeface="Comic Sans MS" panose="030F0702030302020204" pitchFamily="66" charset="0"/>
              </a:rPr>
              <a:t>winter vacation</a:t>
            </a:r>
            <a:endParaRPr lang="zh-CN" altLang="en-US" sz="2000"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>
            <p:custDataLst>
              <p:tags r:id="rId6"/>
            </p:custDataLst>
          </p:nvPr>
        </p:nvSpPr>
        <p:spPr>
          <a:xfrm>
            <a:off x="4762919" y="2554105"/>
            <a:ext cx="2260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Comic Sans MS" panose="030F0702030302020204" pitchFamily="66" charset="0"/>
              </a:rPr>
              <a:t>winter vacation</a:t>
            </a:r>
            <a:endParaRPr lang="zh-CN" altLang="en-US" sz="2000" dirty="0"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>
            <p:custDataLst>
              <p:tags r:id="rId7"/>
            </p:custDataLst>
          </p:nvPr>
        </p:nvSpPr>
        <p:spPr>
          <a:xfrm>
            <a:off x="7512817" y="2492903"/>
            <a:ext cx="27934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Comic Sans MS" panose="030F0702030302020204" pitchFamily="66" charset="0"/>
              </a:rPr>
              <a:t>Tree Planting Day</a:t>
            </a:r>
            <a:endParaRPr lang="zh-CN" altLang="en-US" sz="2000" dirty="0">
              <a:latin typeface="Comic Sans MS" panose="030F0702030302020204" pitchFamily="66" charset="0"/>
            </a:endParaRPr>
          </a:p>
        </p:txBody>
      </p:sp>
      <p:sp>
        <p:nvSpPr>
          <p:cNvPr id="13" name="TextBox 12"/>
          <p:cNvSpPr txBox="1"/>
          <p:nvPr>
            <p:custDataLst>
              <p:tags r:id="rId8"/>
            </p:custDataLst>
          </p:nvPr>
        </p:nvSpPr>
        <p:spPr>
          <a:xfrm>
            <a:off x="2331217" y="4541855"/>
            <a:ext cx="2260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Comic Sans MS" panose="030F0702030302020204" pitchFamily="66" charset="0"/>
              </a:rPr>
              <a:t>English party</a:t>
            </a:r>
            <a:endParaRPr lang="zh-CN" altLang="en-US" sz="2000" dirty="0">
              <a:latin typeface="Comic Sans MS" panose="030F0702030302020204" pitchFamily="66" charset="0"/>
            </a:endParaRPr>
          </a:p>
        </p:txBody>
      </p:sp>
      <p:sp>
        <p:nvSpPr>
          <p:cNvPr id="14" name="TextBox 13"/>
          <p:cNvSpPr txBox="1"/>
          <p:nvPr>
            <p:custDataLst>
              <p:tags r:id="rId9"/>
            </p:custDataLst>
          </p:nvPr>
        </p:nvSpPr>
        <p:spPr>
          <a:xfrm>
            <a:off x="2331217" y="5004079"/>
            <a:ext cx="2260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>
                <a:latin typeface="Comic Sans MS" panose="030F0702030302020204" pitchFamily="66" charset="0"/>
              </a:rPr>
              <a:t>sports meet</a:t>
            </a:r>
            <a:endParaRPr lang="zh-CN" altLang="en-US" sz="2000"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>
            <p:custDataLst>
              <p:tags r:id="rId10"/>
            </p:custDataLst>
          </p:nvPr>
        </p:nvSpPr>
        <p:spPr>
          <a:xfrm>
            <a:off x="5044272" y="4109776"/>
            <a:ext cx="2260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>
                <a:latin typeface="Comic Sans MS" panose="030F0702030302020204" pitchFamily="66" charset="0"/>
              </a:rPr>
              <a:t>singing contest</a:t>
            </a:r>
            <a:endParaRPr lang="zh-CN" altLang="en-US" sz="2000"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/>
          <p:nvPr>
            <p:custDataLst>
              <p:tags r:id="rId11"/>
            </p:custDataLst>
          </p:nvPr>
        </p:nvSpPr>
        <p:spPr>
          <a:xfrm>
            <a:off x="5406012" y="4602145"/>
            <a:ext cx="2260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>
                <a:latin typeface="Comic Sans MS" panose="030F0702030302020204" pitchFamily="66" charset="0"/>
              </a:rPr>
              <a:t>school trip</a:t>
            </a:r>
            <a:endParaRPr lang="zh-CN" altLang="en-US" sz="2000">
              <a:latin typeface="Comic Sans MS" panose="030F0702030302020204" pitchFamily="66" charset="0"/>
            </a:endParaRPr>
          </a:p>
        </p:txBody>
      </p:sp>
      <p:sp>
        <p:nvSpPr>
          <p:cNvPr id="17" name="TextBox 16"/>
          <p:cNvSpPr txBox="1"/>
          <p:nvPr>
            <p:custDataLst>
              <p:tags r:id="rId12"/>
            </p:custDataLst>
          </p:nvPr>
        </p:nvSpPr>
        <p:spPr>
          <a:xfrm>
            <a:off x="5687367" y="5205046"/>
            <a:ext cx="2260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err="1">
                <a:latin typeface="Comic Sans MS" panose="030F0702030302020204" pitchFamily="66" charset="0"/>
              </a:rPr>
              <a:t>Labour</a:t>
            </a:r>
            <a:r>
              <a:rPr lang="en-US" altLang="zh-CN" sz="2000" dirty="0">
                <a:latin typeface="Comic Sans MS" panose="030F0702030302020204" pitchFamily="66" charset="0"/>
              </a:rPr>
              <a:t> Day</a:t>
            </a:r>
            <a:endParaRPr lang="zh-CN" altLang="en-US" sz="2000" dirty="0">
              <a:latin typeface="Comic Sans MS" panose="030F0702030302020204" pitchFamily="66" charset="0"/>
            </a:endParaRPr>
          </a:p>
        </p:txBody>
      </p:sp>
      <p:sp>
        <p:nvSpPr>
          <p:cNvPr id="18" name="TextBox 17"/>
          <p:cNvSpPr txBox="1"/>
          <p:nvPr>
            <p:custDataLst>
              <p:tags r:id="rId13"/>
            </p:custDataLst>
          </p:nvPr>
        </p:nvSpPr>
        <p:spPr>
          <a:xfrm>
            <a:off x="5205045" y="5697415"/>
            <a:ext cx="2260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>
                <a:latin typeface="Comic Sans MS" panose="030F0702030302020204" pitchFamily="66" charset="0"/>
              </a:rPr>
              <a:t>Mother’s Day</a:t>
            </a:r>
            <a:endParaRPr lang="zh-CN" altLang="en-US" sz="2000">
              <a:latin typeface="Comic Sans MS" panose="030F0702030302020204" pitchFamily="66" charset="0"/>
            </a:endParaRPr>
          </a:p>
        </p:txBody>
      </p:sp>
      <p:sp>
        <p:nvSpPr>
          <p:cNvPr id="19" name="TextBox 18"/>
          <p:cNvSpPr txBox="1"/>
          <p:nvPr>
            <p:custDataLst>
              <p:tags r:id="rId14"/>
            </p:custDataLst>
          </p:nvPr>
        </p:nvSpPr>
        <p:spPr>
          <a:xfrm>
            <a:off x="7415683" y="4592097"/>
            <a:ext cx="2260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>
                <a:latin typeface="Comic Sans MS" panose="030F0702030302020204" pitchFamily="66" charset="0"/>
              </a:rPr>
              <a:t>Children’s Day</a:t>
            </a:r>
            <a:endParaRPr lang="zh-CN" altLang="en-US" sz="2000">
              <a:latin typeface="Comic Sans MS" panose="030F0702030302020204" pitchFamily="66" charset="0"/>
            </a:endParaRPr>
          </a:p>
        </p:txBody>
      </p:sp>
      <p:sp>
        <p:nvSpPr>
          <p:cNvPr id="20" name="TextBox 19"/>
          <p:cNvSpPr txBox="1"/>
          <p:nvPr>
            <p:custDataLst>
              <p:tags r:id="rId15"/>
            </p:custDataLst>
          </p:nvPr>
        </p:nvSpPr>
        <p:spPr>
          <a:xfrm>
            <a:off x="7516165" y="5094514"/>
            <a:ext cx="2260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>
                <a:latin typeface="Comic Sans MS" panose="030F0702030302020204" pitchFamily="66" charset="0"/>
              </a:rPr>
              <a:t>Father’s Day</a:t>
            </a:r>
            <a:endParaRPr lang="zh-CN" altLang="en-US" sz="2000">
              <a:latin typeface="Comic Sans MS" panose="030F0702030302020204" pitchFamily="66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33276"/>
            <a:ext cx="605641" cy="746835"/>
          </a:xfrm>
          <a:prstGeom prst="rect">
            <a:avLst/>
          </a:prstGeom>
        </p:spPr>
      </p:pic>
      <p:pic>
        <p:nvPicPr>
          <p:cNvPr id="5" name="U3A Let's learn">
            <a:hlinkClick r:id="" action="ppaction://media"/>
          </p:cNvPr>
          <p:cNvPicPr/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613742" y="241419"/>
            <a:ext cx="861060" cy="8610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695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 bldLvl="0" animBg="1"/>
      <p:bldP spid="8" grpId="0" bldLvl="0" animBg="1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41" t="62221" r="10862" b="-12153"/>
          <a:stretch>
            <a:fillRect/>
          </a:stretch>
        </p:blipFill>
        <p:spPr bwMode="auto">
          <a:xfrm>
            <a:off x="1603165" y="2520826"/>
            <a:ext cx="8806655" cy="3666206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圆角矩形标注 3"/>
          <p:cNvSpPr/>
          <p:nvPr/>
        </p:nvSpPr>
        <p:spPr>
          <a:xfrm>
            <a:off x="1195070" y="1208405"/>
            <a:ext cx="5077460" cy="1082040"/>
          </a:xfrm>
          <a:prstGeom prst="wedgeRoundRectCallout">
            <a:avLst>
              <a:gd name="adj1" fmla="val -2592"/>
              <a:gd name="adj2" fmla="val 80397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latin typeface="Comic Sans MS" panose="030F0702030302020204" pitchFamily="66" charset="0"/>
              </a:rPr>
              <a:t>When is </a:t>
            </a:r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winter vacation</a:t>
            </a:r>
            <a:r>
              <a:rPr lang="en-US" altLang="zh-CN" sz="3200" dirty="0"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5" name="圆角矩形标注 4"/>
          <p:cNvSpPr/>
          <p:nvPr/>
        </p:nvSpPr>
        <p:spPr>
          <a:xfrm>
            <a:off x="7850505" y="1552575"/>
            <a:ext cx="3677285" cy="854075"/>
          </a:xfrm>
          <a:prstGeom prst="wedgeRoundRectCallout">
            <a:avLst>
              <a:gd name="adj1" fmla="val -24274"/>
              <a:gd name="adj2" fmla="val 10115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latin typeface="Comic Sans MS" panose="030F0702030302020204" pitchFamily="66" charset="0"/>
              </a:rPr>
              <a:t>It’s in </a:t>
            </a:r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February.</a:t>
            </a:r>
          </a:p>
        </p:txBody>
      </p:sp>
      <p:sp>
        <p:nvSpPr>
          <p:cNvPr id="6" name="圆角矩形标注 5"/>
          <p:cNvSpPr/>
          <p:nvPr/>
        </p:nvSpPr>
        <p:spPr>
          <a:xfrm>
            <a:off x="1195070" y="1267460"/>
            <a:ext cx="5076825" cy="1080770"/>
          </a:xfrm>
          <a:prstGeom prst="wedgeRoundRectCallout">
            <a:avLst>
              <a:gd name="adj1" fmla="val -2722"/>
              <a:gd name="adj2" fmla="val 80402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latin typeface="Comic Sans MS" panose="030F0702030302020204" pitchFamily="66" charset="0"/>
              </a:rPr>
              <a:t>When is </a:t>
            </a:r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Children’s Day</a:t>
            </a:r>
            <a:r>
              <a:rPr lang="en-US" altLang="zh-CN" sz="3200" dirty="0"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7" name="圆角矩形标注 6"/>
          <p:cNvSpPr/>
          <p:nvPr/>
        </p:nvSpPr>
        <p:spPr>
          <a:xfrm>
            <a:off x="7850505" y="1605915"/>
            <a:ext cx="3610610" cy="833755"/>
          </a:xfrm>
          <a:prstGeom prst="wedgeRoundRectCallout">
            <a:avLst>
              <a:gd name="adj1" fmla="val -23013"/>
              <a:gd name="adj2" fmla="val 85581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latin typeface="Comic Sans MS" panose="030F0702030302020204" pitchFamily="66" charset="0"/>
              </a:rPr>
              <a:t>It’s in </a:t>
            </a:r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June</a:t>
            </a:r>
            <a:r>
              <a:rPr lang="en-US" altLang="zh-CN" sz="32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8" name="圆角矩形标注 7"/>
          <p:cNvSpPr/>
          <p:nvPr/>
        </p:nvSpPr>
        <p:spPr>
          <a:xfrm>
            <a:off x="1398905" y="1303251"/>
            <a:ext cx="4806950" cy="1082040"/>
          </a:xfrm>
          <a:prstGeom prst="wedgeRoundRectCallout">
            <a:avLst>
              <a:gd name="adj1" fmla="val -360"/>
              <a:gd name="adj2" fmla="val 78202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latin typeface="Comic Sans MS" panose="030F0702030302020204" pitchFamily="66" charset="0"/>
              </a:rPr>
              <a:t>When is </a:t>
            </a:r>
            <a:r>
              <a:rPr lang="en-US" altLang="zh-CN" sz="32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Labour</a:t>
            </a:r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 Day</a:t>
            </a:r>
            <a:r>
              <a:rPr lang="en-US" altLang="zh-CN" sz="3200" dirty="0"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9" name="圆角矩形标注 8"/>
          <p:cNvSpPr/>
          <p:nvPr/>
        </p:nvSpPr>
        <p:spPr>
          <a:xfrm>
            <a:off x="7850505" y="1605915"/>
            <a:ext cx="3794125" cy="880745"/>
          </a:xfrm>
          <a:prstGeom prst="wedgeRoundRectCallout">
            <a:avLst>
              <a:gd name="adj1" fmla="val -21497"/>
              <a:gd name="adj2" fmla="val 82541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latin typeface="Comic Sans MS" panose="030F0702030302020204" pitchFamily="66" charset="0"/>
              </a:rPr>
              <a:t>It’s in </a:t>
            </a:r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May</a:t>
            </a:r>
            <a:r>
              <a:rPr lang="en-US" altLang="zh-CN" sz="32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0" name="圆角矩形标注 9"/>
          <p:cNvSpPr/>
          <p:nvPr/>
        </p:nvSpPr>
        <p:spPr>
          <a:xfrm>
            <a:off x="1320841" y="1239537"/>
            <a:ext cx="5069205" cy="1080770"/>
          </a:xfrm>
          <a:prstGeom prst="wedgeRoundRectCallout">
            <a:avLst>
              <a:gd name="adj1" fmla="val -1752"/>
              <a:gd name="adj2" fmla="val 80402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latin typeface="Comic Sans MS" panose="030F0702030302020204" pitchFamily="66" charset="0"/>
              </a:rPr>
              <a:t>When is the </a:t>
            </a:r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sports meet</a:t>
            </a:r>
            <a:r>
              <a:rPr lang="en-US" altLang="zh-CN" sz="3200" dirty="0"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11" name="圆角矩形标注 10"/>
          <p:cNvSpPr/>
          <p:nvPr/>
        </p:nvSpPr>
        <p:spPr>
          <a:xfrm>
            <a:off x="7850505" y="1636395"/>
            <a:ext cx="3794125" cy="803275"/>
          </a:xfrm>
          <a:prstGeom prst="wedgeRoundRectCallout">
            <a:avLst>
              <a:gd name="adj1" fmla="val -22453"/>
              <a:gd name="adj2" fmla="val 93171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latin typeface="Comic Sans MS" panose="030F0702030302020204" pitchFamily="66" charset="0"/>
              </a:rPr>
              <a:t>It’s in </a:t>
            </a:r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April.</a:t>
            </a:r>
          </a:p>
        </p:txBody>
      </p:sp>
      <p:sp>
        <p:nvSpPr>
          <p:cNvPr id="12" name="圆角矩形标注 11"/>
          <p:cNvSpPr/>
          <p:nvPr/>
        </p:nvSpPr>
        <p:spPr>
          <a:xfrm>
            <a:off x="1195070" y="1230110"/>
            <a:ext cx="5252720" cy="1078865"/>
          </a:xfrm>
          <a:prstGeom prst="wedgeRoundRectCallout">
            <a:avLst>
              <a:gd name="adj1" fmla="val -1473"/>
              <a:gd name="adj2" fmla="val 78206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latin typeface="Comic Sans MS" panose="030F0702030302020204" pitchFamily="66" charset="0"/>
              </a:rPr>
              <a:t>When is </a:t>
            </a:r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New Year’s Day</a:t>
            </a:r>
            <a:r>
              <a:rPr lang="en-US" altLang="zh-CN" sz="3200" dirty="0"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13" name="圆角矩形标注 12"/>
          <p:cNvSpPr/>
          <p:nvPr/>
        </p:nvSpPr>
        <p:spPr>
          <a:xfrm>
            <a:off x="7956550" y="1636395"/>
            <a:ext cx="3571240" cy="826770"/>
          </a:xfrm>
          <a:prstGeom prst="wedgeRoundRectCallout">
            <a:avLst>
              <a:gd name="adj1" fmla="val -22473"/>
              <a:gd name="adj2" fmla="val 105662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latin typeface="Comic Sans MS" panose="030F0702030302020204" pitchFamily="66" charset="0"/>
              </a:rPr>
              <a:t>It’s in </a:t>
            </a:r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January.</a:t>
            </a:r>
          </a:p>
        </p:txBody>
      </p:sp>
      <p:sp>
        <p:nvSpPr>
          <p:cNvPr id="14" name="文本框 8"/>
          <p:cNvSpPr txBox="1"/>
          <p:nvPr/>
        </p:nvSpPr>
        <p:spPr>
          <a:xfrm>
            <a:off x="777368" y="379562"/>
            <a:ext cx="4079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Play in roles.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7" grpId="0" bldLvl="0" animBg="1"/>
      <p:bldP spid="7" grpId="1" bldLvl="0" animBg="1"/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1" grpId="0" bldLvl="0" animBg="1"/>
      <p:bldP spid="11" grpId="1" bldLvl="0" animBg="1"/>
      <p:bldP spid="12" grpId="0" bldLvl="0" animBg="1"/>
      <p:bldP spid="13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8"/>
          <p:cNvSpPr txBox="1"/>
          <p:nvPr/>
        </p:nvSpPr>
        <p:spPr>
          <a:xfrm>
            <a:off x="860960" y="540147"/>
            <a:ext cx="4356142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Play a game</a:t>
            </a:r>
            <a:r>
              <a:rPr lang="zh-CN" altLang="en-US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！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378086"/>
            <a:ext cx="605641" cy="746835"/>
          </a:xfrm>
          <a:prstGeom prst="rect">
            <a:avLst/>
          </a:prstGeom>
        </p:spPr>
      </p:pic>
      <p:sp>
        <p:nvSpPr>
          <p:cNvPr id="28" name="右箭头 27"/>
          <p:cNvSpPr/>
          <p:nvPr>
            <p:custDataLst>
              <p:tags r:id="rId1"/>
            </p:custDataLst>
          </p:nvPr>
        </p:nvSpPr>
        <p:spPr>
          <a:xfrm rot="16200000">
            <a:off x="4522083" y="2495856"/>
            <a:ext cx="2078183" cy="5611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5" name="右箭头 24"/>
          <p:cNvSpPr/>
          <p:nvPr>
            <p:custDataLst>
              <p:tags r:id="rId2"/>
            </p:custDataLst>
          </p:nvPr>
        </p:nvSpPr>
        <p:spPr>
          <a:xfrm>
            <a:off x="5221736" y="3101992"/>
            <a:ext cx="2078183" cy="5611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9" name="右箭头 28"/>
          <p:cNvSpPr/>
          <p:nvPr>
            <p:custDataLst>
              <p:tags r:id="rId3"/>
            </p:custDataLst>
          </p:nvPr>
        </p:nvSpPr>
        <p:spPr>
          <a:xfrm rot="10800000">
            <a:off x="3812037" y="3095065"/>
            <a:ext cx="2078183" cy="5611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0" name="右箭头 29"/>
          <p:cNvSpPr/>
          <p:nvPr>
            <p:custDataLst>
              <p:tags r:id="rId4"/>
            </p:custDataLst>
          </p:nvPr>
        </p:nvSpPr>
        <p:spPr>
          <a:xfrm rot="8558307">
            <a:off x="3954046" y="3528020"/>
            <a:ext cx="2078183" cy="5611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1" name="右箭头 30"/>
          <p:cNvSpPr/>
          <p:nvPr>
            <p:custDataLst>
              <p:tags r:id="rId5"/>
            </p:custDataLst>
          </p:nvPr>
        </p:nvSpPr>
        <p:spPr>
          <a:xfrm rot="5400000">
            <a:off x="4525546" y="3881311"/>
            <a:ext cx="2078183" cy="5611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3" name="右箭头 32"/>
          <p:cNvSpPr/>
          <p:nvPr>
            <p:custDataLst>
              <p:tags r:id="rId6"/>
            </p:custDataLst>
          </p:nvPr>
        </p:nvSpPr>
        <p:spPr>
          <a:xfrm rot="2421965">
            <a:off x="5041627" y="3534947"/>
            <a:ext cx="2078183" cy="5611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椭圆 25"/>
          <p:cNvSpPr/>
          <p:nvPr>
            <p:custDataLst>
              <p:tags r:id="rId7"/>
            </p:custDataLst>
          </p:nvPr>
        </p:nvSpPr>
        <p:spPr>
          <a:xfrm>
            <a:off x="5450339" y="3247466"/>
            <a:ext cx="238991" cy="24938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2" name="文本框 115"/>
          <p:cNvSpPr txBox="1"/>
          <p:nvPr/>
        </p:nvSpPr>
        <p:spPr>
          <a:xfrm>
            <a:off x="7789581" y="840800"/>
            <a:ext cx="5090862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prstClr val="black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When is …?                </a:t>
            </a:r>
          </a:p>
        </p:txBody>
      </p:sp>
      <p:sp>
        <p:nvSpPr>
          <p:cNvPr id="44" name="文本框 115"/>
          <p:cNvSpPr txBox="1"/>
          <p:nvPr/>
        </p:nvSpPr>
        <p:spPr>
          <a:xfrm>
            <a:off x="7868285" y="1500505"/>
            <a:ext cx="2553970" cy="6330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dirty="0">
                <a:solidFill>
                  <a:prstClr val="black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It’s in….</a:t>
            </a:r>
          </a:p>
        </p:txBody>
      </p:sp>
      <p:sp>
        <p:nvSpPr>
          <p:cNvPr id="2" name="TextBox 1"/>
          <p:cNvSpPr txBox="1"/>
          <p:nvPr>
            <p:custDataLst>
              <p:tags r:id="rId8"/>
            </p:custDataLst>
          </p:nvPr>
        </p:nvSpPr>
        <p:spPr>
          <a:xfrm>
            <a:off x="4144486" y="999119"/>
            <a:ext cx="3307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winter vacation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>
            <p:custDataLst>
              <p:tags r:id="rId9"/>
            </p:custDataLst>
          </p:nvPr>
        </p:nvSpPr>
        <p:spPr>
          <a:xfrm>
            <a:off x="1289554" y="5088524"/>
            <a:ext cx="2707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Children’s Day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>
            <p:custDataLst>
              <p:tags r:id="rId10"/>
            </p:custDataLst>
          </p:nvPr>
        </p:nvSpPr>
        <p:spPr>
          <a:xfrm>
            <a:off x="855482" y="2776411"/>
            <a:ext cx="29565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Tree Planting Day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566" y="2639210"/>
            <a:ext cx="2655539" cy="1365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>
            <p:custDataLst>
              <p:tags r:id="rId12"/>
            </p:custDataLst>
          </p:nvPr>
        </p:nvSpPr>
        <p:spPr>
          <a:xfrm>
            <a:off x="7621394" y="2901860"/>
            <a:ext cx="2611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sports meet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851" y="4702252"/>
            <a:ext cx="2656928" cy="1214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>
            <p:custDataLst>
              <p:tags r:id="rId14"/>
            </p:custDataLst>
          </p:nvPr>
        </p:nvSpPr>
        <p:spPr>
          <a:xfrm>
            <a:off x="7536388" y="5088524"/>
            <a:ext cx="2159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err="1">
                <a:latin typeface="Comic Sans MS" panose="030F0702030302020204" pitchFamily="66" charset="0"/>
              </a:rPr>
              <a:t>Labour</a:t>
            </a:r>
            <a:r>
              <a:rPr lang="en-US" altLang="zh-CN" sz="2800" dirty="0">
                <a:latin typeface="Comic Sans MS" panose="030F0702030302020204" pitchFamily="66" charset="0"/>
              </a:rPr>
              <a:t> Day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592" y="5309517"/>
            <a:ext cx="2775494" cy="1264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>
            <p:custDataLst>
              <p:tags r:id="rId16"/>
            </p:custDataLst>
          </p:nvPr>
        </p:nvSpPr>
        <p:spPr>
          <a:xfrm>
            <a:off x="4364382" y="5485729"/>
            <a:ext cx="26498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Comic Sans MS" panose="030F0702030302020204" pitchFamily="66" charset="0"/>
              </a:rPr>
              <a:t>New </a:t>
            </a:r>
            <a:r>
              <a:rPr lang="en-US" altLang="zh-CN" sz="2800" smtClean="0">
                <a:latin typeface="Comic Sans MS" panose="030F0702030302020204" pitchFamily="66" charset="0"/>
              </a:rPr>
              <a:t>Year’s </a:t>
            </a:r>
            <a:r>
              <a:rPr lang="en-US" altLang="zh-CN" sz="2800" dirty="0">
                <a:latin typeface="Comic Sans MS" panose="030F0702030302020204" pitchFamily="66" charset="0"/>
              </a:rPr>
              <a:t>Day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  <p:bldP spid="28" grpId="1" bldLvl="0" animBg="1"/>
      <p:bldP spid="25" grpId="0" bldLvl="0" animBg="1"/>
      <p:bldP spid="25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3" grpId="0" bldLvl="0" animBg="1"/>
      <p:bldP spid="33" grpId="1" bldLvl="0" animBg="1"/>
      <p:bldP spid="32" grpId="0"/>
      <p:bldP spid="4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3" descr="C:\Users\Administrator\Desktop\11118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0"/>
          <a:srcRect l="7569" t="66244" r="3517" b="6287"/>
          <a:stretch>
            <a:fillRect/>
          </a:stretch>
        </p:blipFill>
        <p:spPr bwMode="auto">
          <a:xfrm>
            <a:off x="18027" y="1073150"/>
            <a:ext cx="12192000" cy="5486401"/>
          </a:xfrm>
          <a:prstGeom prst="rect">
            <a:avLst/>
          </a:prstGeom>
          <a:noFill/>
        </p:spPr>
      </p:pic>
      <p:sp>
        <p:nvSpPr>
          <p:cNvPr id="42" name="矩形 41"/>
          <p:cNvSpPr/>
          <p:nvPr>
            <p:custDataLst>
              <p:tags r:id="rId2"/>
            </p:custDataLst>
          </p:nvPr>
        </p:nvSpPr>
        <p:spPr>
          <a:xfrm>
            <a:off x="56169" y="1699871"/>
            <a:ext cx="676529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1.</a:t>
            </a:r>
            <a:r>
              <a:rPr lang="zh-CN" altLang="en-US" sz="2800" dirty="0">
                <a:latin typeface="Comic Sans MS" panose="030F0702030302020204" pitchFamily="66" charset="0"/>
              </a:rPr>
              <a:t>（  ）</a:t>
            </a:r>
            <a:r>
              <a:rPr lang="en-US" altLang="zh-CN" sz="2800" dirty="0">
                <a:latin typeface="Comic Sans MS" panose="030F0702030302020204" pitchFamily="66" charset="0"/>
              </a:rPr>
              <a:t>Tree Planting Day is in February.</a:t>
            </a:r>
          </a:p>
        </p:txBody>
      </p:sp>
      <p:sp>
        <p:nvSpPr>
          <p:cNvPr id="46" name="矩形 45"/>
          <p:cNvSpPr/>
          <p:nvPr>
            <p:custDataLst>
              <p:tags r:id="rId3"/>
            </p:custDataLst>
          </p:nvPr>
        </p:nvSpPr>
        <p:spPr>
          <a:xfrm>
            <a:off x="23744" y="2543170"/>
            <a:ext cx="86004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2.</a:t>
            </a:r>
            <a:r>
              <a:rPr lang="zh-CN" altLang="en-US" sz="2800" dirty="0">
                <a:latin typeface="Comic Sans MS" panose="030F0702030302020204" pitchFamily="66" charset="0"/>
              </a:rPr>
              <a:t>（  ）</a:t>
            </a:r>
            <a:r>
              <a:rPr lang="en-US" altLang="zh-CN" sz="2800" dirty="0">
                <a:latin typeface="Comic Sans MS" panose="030F0702030302020204" pitchFamily="66" charset="0"/>
              </a:rPr>
              <a:t>Winter vacation is in February and            .</a:t>
            </a:r>
          </a:p>
        </p:txBody>
      </p:sp>
      <p:sp>
        <p:nvSpPr>
          <p:cNvPr id="47" name="矩形 46"/>
          <p:cNvSpPr/>
          <p:nvPr>
            <p:custDataLst>
              <p:tags r:id="rId4"/>
            </p:custDataLst>
          </p:nvPr>
        </p:nvSpPr>
        <p:spPr>
          <a:xfrm>
            <a:off x="23746" y="3429004"/>
            <a:ext cx="54601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3.</a:t>
            </a:r>
            <a:r>
              <a:rPr lang="zh-CN" altLang="en-US" sz="2800" dirty="0">
                <a:latin typeface="Comic Sans MS" panose="030F0702030302020204" pitchFamily="66" charset="0"/>
              </a:rPr>
              <a:t>（  ）</a:t>
            </a:r>
            <a:r>
              <a:rPr lang="en-US" altLang="zh-CN" sz="2800" dirty="0">
                <a:latin typeface="Comic Sans MS" panose="030F0702030302020204" pitchFamily="66" charset="0"/>
              </a:rPr>
              <a:t>Mother’s Day is in May.</a:t>
            </a:r>
          </a:p>
        </p:txBody>
      </p:sp>
      <p:sp>
        <p:nvSpPr>
          <p:cNvPr id="48" name="矩形 47"/>
          <p:cNvSpPr/>
          <p:nvPr>
            <p:custDataLst>
              <p:tags r:id="rId5"/>
            </p:custDataLst>
          </p:nvPr>
        </p:nvSpPr>
        <p:spPr>
          <a:xfrm>
            <a:off x="23770" y="4286268"/>
            <a:ext cx="60099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4.</a:t>
            </a:r>
            <a:r>
              <a:rPr lang="zh-CN" altLang="en-US" sz="2800" dirty="0">
                <a:latin typeface="Comic Sans MS" panose="030F0702030302020204" pitchFamily="66" charset="0"/>
              </a:rPr>
              <a:t>（  ）</a:t>
            </a:r>
            <a:r>
              <a:rPr lang="en-US" altLang="zh-CN" sz="2800" dirty="0">
                <a:latin typeface="Comic Sans MS" panose="030F0702030302020204" pitchFamily="66" charset="0"/>
              </a:rPr>
              <a:t>The sports meet is in April.</a:t>
            </a:r>
          </a:p>
        </p:txBody>
      </p:sp>
      <p:sp>
        <p:nvSpPr>
          <p:cNvPr id="49" name="矩形 48"/>
          <p:cNvSpPr/>
          <p:nvPr>
            <p:custDataLst>
              <p:tags r:id="rId6"/>
            </p:custDataLst>
          </p:nvPr>
        </p:nvSpPr>
        <p:spPr>
          <a:xfrm>
            <a:off x="9480" y="5157816"/>
            <a:ext cx="62760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5.</a:t>
            </a:r>
            <a:r>
              <a:rPr lang="zh-CN" altLang="en-US" sz="2800" dirty="0">
                <a:latin typeface="Comic Sans MS" panose="030F0702030302020204" pitchFamily="66" charset="0"/>
              </a:rPr>
              <a:t>（  ）</a:t>
            </a:r>
            <a:r>
              <a:rPr lang="en-US" altLang="zh-CN" sz="2800" dirty="0">
                <a:latin typeface="Comic Sans MS" panose="030F0702030302020204" pitchFamily="66" charset="0"/>
              </a:rPr>
              <a:t>Children’s Day is in               .</a:t>
            </a:r>
          </a:p>
        </p:txBody>
      </p:sp>
      <p:sp>
        <p:nvSpPr>
          <p:cNvPr id="50" name="矩形 49"/>
          <p:cNvSpPr/>
          <p:nvPr>
            <p:custDataLst>
              <p:tags r:id="rId7"/>
            </p:custDataLst>
          </p:nvPr>
        </p:nvSpPr>
        <p:spPr>
          <a:xfrm>
            <a:off x="6443626" y="3347918"/>
            <a:ext cx="273367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>
                <a:latin typeface="Comic Sans MS" panose="030F0702030302020204" pitchFamily="66" charset="0"/>
              </a:rPr>
              <a:t>When is Mother’s Day?</a:t>
            </a:r>
          </a:p>
        </p:txBody>
      </p:sp>
      <p:sp>
        <p:nvSpPr>
          <p:cNvPr id="51" name="矩形 50"/>
          <p:cNvSpPr/>
          <p:nvPr>
            <p:custDataLst>
              <p:tags r:id="rId8"/>
            </p:custDataLst>
          </p:nvPr>
        </p:nvSpPr>
        <p:spPr>
          <a:xfrm>
            <a:off x="9230476" y="4001276"/>
            <a:ext cx="27336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>
                <a:latin typeface="Comic Sans MS" panose="030F0702030302020204" pitchFamily="66" charset="0"/>
              </a:rPr>
              <a:t>It’s in …</a:t>
            </a:r>
          </a:p>
        </p:txBody>
      </p:sp>
      <p:sp>
        <p:nvSpPr>
          <p:cNvPr id="22" name="椭圆 21"/>
          <p:cNvSpPr/>
          <p:nvPr/>
        </p:nvSpPr>
        <p:spPr>
          <a:xfrm>
            <a:off x="1304281" y="1621631"/>
            <a:ext cx="3019677" cy="70603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7810463" y="1657342"/>
            <a:ext cx="12506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March</a:t>
            </a:r>
          </a:p>
        </p:txBody>
      </p:sp>
      <p:sp>
        <p:nvSpPr>
          <p:cNvPr id="29" name="弧形 28"/>
          <p:cNvSpPr/>
          <p:nvPr/>
        </p:nvSpPr>
        <p:spPr>
          <a:xfrm rot="8113830">
            <a:off x="6472238" y="885825"/>
            <a:ext cx="1485900" cy="1471613"/>
          </a:xfrm>
          <a:prstGeom prst="arc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弧形 33"/>
          <p:cNvSpPr/>
          <p:nvPr>
            <p:custDataLst>
              <p:tags r:id="rId9"/>
            </p:custDataLst>
          </p:nvPr>
        </p:nvSpPr>
        <p:spPr>
          <a:xfrm rot="8113830">
            <a:off x="8033827" y="1658853"/>
            <a:ext cx="1485900" cy="1471613"/>
          </a:xfrm>
          <a:prstGeom prst="arc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椭圆 34"/>
          <p:cNvSpPr/>
          <p:nvPr>
            <p:custDataLst>
              <p:tags r:id="rId10"/>
            </p:custDataLst>
          </p:nvPr>
        </p:nvSpPr>
        <p:spPr>
          <a:xfrm>
            <a:off x="1304281" y="2327666"/>
            <a:ext cx="2624620" cy="80821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/>
          <p:cNvSpPr/>
          <p:nvPr>
            <p:custDataLst>
              <p:tags r:id="rId11"/>
            </p:custDataLst>
          </p:nvPr>
        </p:nvSpPr>
        <p:spPr>
          <a:xfrm>
            <a:off x="9396715" y="2543418"/>
            <a:ext cx="15263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January</a:t>
            </a:r>
          </a:p>
        </p:txBody>
      </p:sp>
      <p:sp>
        <p:nvSpPr>
          <p:cNvPr id="37" name="弧形 36"/>
          <p:cNvSpPr/>
          <p:nvPr>
            <p:custDataLst>
              <p:tags r:id="rId12"/>
            </p:custDataLst>
          </p:nvPr>
        </p:nvSpPr>
        <p:spPr>
          <a:xfrm rot="8113830">
            <a:off x="5467329" y="4538759"/>
            <a:ext cx="1485900" cy="1471613"/>
          </a:xfrm>
          <a:prstGeom prst="arc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>
            <p:custDataLst>
              <p:tags r:id="rId13"/>
            </p:custDataLst>
          </p:nvPr>
        </p:nvSpPr>
        <p:spPr>
          <a:xfrm>
            <a:off x="7215188" y="2578343"/>
            <a:ext cx="1648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March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>
            <p:custDataLst>
              <p:tags r:id="rId14"/>
            </p:custDataLst>
          </p:nvPr>
        </p:nvSpPr>
        <p:spPr>
          <a:xfrm>
            <a:off x="4566472" y="5188296"/>
            <a:ext cx="1557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January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94" y="400383"/>
            <a:ext cx="605641" cy="746835"/>
          </a:xfrm>
          <a:prstGeom prst="rect">
            <a:avLst/>
          </a:prstGeom>
        </p:spPr>
      </p:pic>
      <p:sp>
        <p:nvSpPr>
          <p:cNvPr id="40" name="矩形 39"/>
          <p:cNvSpPr/>
          <p:nvPr/>
        </p:nvSpPr>
        <p:spPr>
          <a:xfrm>
            <a:off x="4714875" y="173847"/>
            <a:ext cx="42291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3200" b="1" dirty="0">
                <a:solidFill>
                  <a:schemeClr val="tx2"/>
                </a:solidFill>
                <a:latin typeface="Comic Sans MS" panose="030F0702030302020204" pitchFamily="66" charset="0"/>
                <a:ea typeface="Gulim" panose="020B0600000101010101" pitchFamily="34" charset="-127"/>
              </a:rPr>
              <a:t>Read</a:t>
            </a:r>
            <a:r>
              <a:rPr lang="en-US" altLang="zh-CN" sz="3200" b="1" dirty="0">
                <a:solidFill>
                  <a:prstClr val="black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>
                <a:solidFill>
                  <a:schemeClr val="tx2"/>
                </a:solidFill>
                <a:latin typeface="Comic Sans MS" panose="030F0702030302020204" pitchFamily="66" charset="0"/>
                <a:ea typeface="Gulim" panose="020B0600000101010101" pitchFamily="34" charset="-127"/>
              </a:rPr>
              <a:t>and </a:t>
            </a:r>
            <a:r>
              <a:rPr lang="en-US" altLang="zh-CN" sz="3200" b="1" smtClean="0">
                <a:solidFill>
                  <a:schemeClr val="tx2"/>
                </a:solidFill>
                <a:latin typeface="Comic Sans MS" panose="030F0702030302020204" pitchFamily="66" charset="0"/>
                <a:ea typeface="Gulim" panose="020B0600000101010101" pitchFamily="34" charset="-127"/>
              </a:rPr>
              <a:t>say</a:t>
            </a:r>
            <a:endParaRPr lang="en-US" altLang="zh-CN" sz="3200" b="1" dirty="0">
              <a:solidFill>
                <a:schemeClr val="tx2"/>
              </a:solidFill>
              <a:latin typeface="Comic Sans MS" panose="030F0702030302020204" pitchFamily="66" charset="0"/>
              <a:ea typeface="Gulim" panose="020B0600000101010101" pitchFamily="34" charset="-127"/>
            </a:endParaRPr>
          </a:p>
        </p:txBody>
      </p: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901" y="43196"/>
            <a:ext cx="771525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文本框 8"/>
          <p:cNvSpPr txBox="1"/>
          <p:nvPr/>
        </p:nvSpPr>
        <p:spPr>
          <a:xfrm>
            <a:off x="635235" y="488375"/>
            <a:ext cx="54807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Circle the special days.</a:t>
            </a:r>
            <a:endParaRPr lang="en-US" altLang="zh-CN" sz="320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4" name="椭圆 43"/>
          <p:cNvSpPr/>
          <p:nvPr>
            <p:custDataLst>
              <p:tags r:id="rId16"/>
            </p:custDataLst>
          </p:nvPr>
        </p:nvSpPr>
        <p:spPr>
          <a:xfrm>
            <a:off x="1304281" y="3210637"/>
            <a:ext cx="2401445" cy="80821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椭圆 44"/>
          <p:cNvSpPr/>
          <p:nvPr>
            <p:custDataLst>
              <p:tags r:id="rId17"/>
            </p:custDataLst>
          </p:nvPr>
        </p:nvSpPr>
        <p:spPr>
          <a:xfrm>
            <a:off x="1334148" y="4126095"/>
            <a:ext cx="2624620" cy="80821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椭圆 51"/>
          <p:cNvSpPr/>
          <p:nvPr>
            <p:custDataLst>
              <p:tags r:id="rId18"/>
            </p:custDataLst>
          </p:nvPr>
        </p:nvSpPr>
        <p:spPr>
          <a:xfrm>
            <a:off x="1304281" y="5015321"/>
            <a:ext cx="2401445" cy="80821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8" grpId="0"/>
      <p:bldP spid="29" grpId="0" animBg="1"/>
      <p:bldP spid="34" grpId="0" bldLvl="0" animBg="1"/>
      <p:bldP spid="35" grpId="0" bldLvl="0" animBg="1"/>
      <p:bldP spid="36" grpId="0"/>
      <p:bldP spid="37" grpId="0" bldLvl="0" animBg="1"/>
      <p:bldP spid="44" grpId="0" bldLvl="0" animBg="1"/>
      <p:bldP spid="45" grpId="0" bldLvl="0" animBg="1"/>
      <p:bldP spid="52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3" descr="C:\Users\Administrator\Desktop\11118.jpg">
            <a:hlinkClick r:id="rId26" action="ppaction://hlinkfile"/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7"/>
          <a:srcRect l="7569" t="66244" r="3517" b="6287"/>
          <a:stretch>
            <a:fillRect/>
          </a:stretch>
        </p:blipFill>
        <p:spPr bwMode="auto">
          <a:xfrm>
            <a:off x="19959" y="1418264"/>
            <a:ext cx="12192000" cy="5486401"/>
          </a:xfrm>
          <a:prstGeom prst="rect">
            <a:avLst/>
          </a:prstGeom>
          <a:noFill/>
        </p:spPr>
      </p:pic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857989" y="126198"/>
            <a:ext cx="963381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Tick or cross. Correct the names of the months when necessary.</a:t>
            </a:r>
          </a:p>
        </p:txBody>
      </p:sp>
      <p:sp>
        <p:nvSpPr>
          <p:cNvPr id="42" name="矩形 41"/>
          <p:cNvSpPr/>
          <p:nvPr>
            <p:custDataLst>
              <p:tags r:id="rId3"/>
            </p:custDataLst>
          </p:nvPr>
        </p:nvSpPr>
        <p:spPr>
          <a:xfrm>
            <a:off x="56169" y="1699871"/>
            <a:ext cx="676529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1.</a:t>
            </a:r>
            <a:r>
              <a:rPr lang="zh-CN" altLang="en-US" sz="2800" dirty="0">
                <a:latin typeface="Comic Sans MS" panose="030F0702030302020204" pitchFamily="66" charset="0"/>
              </a:rPr>
              <a:t>（  ）</a:t>
            </a:r>
            <a:r>
              <a:rPr lang="en-US" altLang="zh-CN" sz="2800" dirty="0">
                <a:latin typeface="Comic Sans MS" panose="030F0702030302020204" pitchFamily="66" charset="0"/>
              </a:rPr>
              <a:t>Tree Planting Day is in February.</a:t>
            </a:r>
          </a:p>
        </p:txBody>
      </p:sp>
      <p:sp>
        <p:nvSpPr>
          <p:cNvPr id="46" name="矩形 45"/>
          <p:cNvSpPr/>
          <p:nvPr>
            <p:custDataLst>
              <p:tags r:id="rId4"/>
            </p:custDataLst>
          </p:nvPr>
        </p:nvSpPr>
        <p:spPr>
          <a:xfrm>
            <a:off x="23744" y="2543170"/>
            <a:ext cx="86004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2.</a:t>
            </a:r>
            <a:r>
              <a:rPr lang="zh-CN" altLang="en-US" sz="2800" dirty="0">
                <a:latin typeface="Comic Sans MS" panose="030F0702030302020204" pitchFamily="66" charset="0"/>
              </a:rPr>
              <a:t>（  ）</a:t>
            </a:r>
            <a:r>
              <a:rPr lang="en-US" altLang="zh-CN" sz="2800" dirty="0">
                <a:latin typeface="Comic Sans MS" panose="030F0702030302020204" pitchFamily="66" charset="0"/>
              </a:rPr>
              <a:t>Winter vacation is in February and            .</a:t>
            </a:r>
          </a:p>
        </p:txBody>
      </p:sp>
      <p:sp>
        <p:nvSpPr>
          <p:cNvPr id="47" name="矩形 46"/>
          <p:cNvSpPr/>
          <p:nvPr>
            <p:custDataLst>
              <p:tags r:id="rId5"/>
            </p:custDataLst>
          </p:nvPr>
        </p:nvSpPr>
        <p:spPr>
          <a:xfrm>
            <a:off x="23746" y="3429004"/>
            <a:ext cx="54601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3.</a:t>
            </a:r>
            <a:r>
              <a:rPr lang="zh-CN" altLang="en-US" sz="2800" dirty="0">
                <a:latin typeface="Comic Sans MS" panose="030F0702030302020204" pitchFamily="66" charset="0"/>
              </a:rPr>
              <a:t>（  ）</a:t>
            </a:r>
            <a:r>
              <a:rPr lang="en-US" altLang="zh-CN" sz="2800" dirty="0">
                <a:latin typeface="Comic Sans MS" panose="030F0702030302020204" pitchFamily="66" charset="0"/>
              </a:rPr>
              <a:t>Mother’s Day is in May.</a:t>
            </a:r>
          </a:p>
        </p:txBody>
      </p:sp>
      <p:sp>
        <p:nvSpPr>
          <p:cNvPr id="48" name="矩形 47"/>
          <p:cNvSpPr/>
          <p:nvPr>
            <p:custDataLst>
              <p:tags r:id="rId6"/>
            </p:custDataLst>
          </p:nvPr>
        </p:nvSpPr>
        <p:spPr>
          <a:xfrm>
            <a:off x="23770" y="4286268"/>
            <a:ext cx="60099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4.</a:t>
            </a:r>
            <a:r>
              <a:rPr lang="zh-CN" altLang="en-US" sz="2800" dirty="0">
                <a:latin typeface="Comic Sans MS" panose="030F0702030302020204" pitchFamily="66" charset="0"/>
              </a:rPr>
              <a:t>（  ）</a:t>
            </a:r>
            <a:r>
              <a:rPr lang="en-US" altLang="zh-CN" sz="2800" dirty="0">
                <a:latin typeface="Comic Sans MS" panose="030F0702030302020204" pitchFamily="66" charset="0"/>
              </a:rPr>
              <a:t>The sports meet is in April.</a:t>
            </a:r>
          </a:p>
        </p:txBody>
      </p:sp>
      <p:sp>
        <p:nvSpPr>
          <p:cNvPr id="49" name="矩形 48"/>
          <p:cNvSpPr/>
          <p:nvPr>
            <p:custDataLst>
              <p:tags r:id="rId7"/>
            </p:custDataLst>
          </p:nvPr>
        </p:nvSpPr>
        <p:spPr>
          <a:xfrm>
            <a:off x="9480" y="5157816"/>
            <a:ext cx="62760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5.</a:t>
            </a:r>
            <a:r>
              <a:rPr lang="zh-CN" altLang="en-US" sz="2800" dirty="0">
                <a:latin typeface="Comic Sans MS" panose="030F0702030302020204" pitchFamily="66" charset="0"/>
              </a:rPr>
              <a:t>（  ）</a:t>
            </a:r>
            <a:r>
              <a:rPr lang="en-US" altLang="zh-CN" sz="2800" dirty="0">
                <a:latin typeface="Comic Sans MS" panose="030F0702030302020204" pitchFamily="66" charset="0"/>
              </a:rPr>
              <a:t>Children’s Day is in               .</a:t>
            </a:r>
          </a:p>
        </p:txBody>
      </p:sp>
      <p:sp>
        <p:nvSpPr>
          <p:cNvPr id="50" name="矩形 49"/>
          <p:cNvSpPr/>
          <p:nvPr>
            <p:custDataLst>
              <p:tags r:id="rId8"/>
            </p:custDataLst>
          </p:nvPr>
        </p:nvSpPr>
        <p:spPr>
          <a:xfrm>
            <a:off x="6381752" y="3614742"/>
            <a:ext cx="273367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>
                <a:latin typeface="Comic Sans MS" panose="030F0702030302020204" pitchFamily="66" charset="0"/>
              </a:rPr>
              <a:t>When is Mother’s Day?</a:t>
            </a:r>
          </a:p>
        </p:txBody>
      </p:sp>
      <p:sp>
        <p:nvSpPr>
          <p:cNvPr id="51" name="矩形 50"/>
          <p:cNvSpPr/>
          <p:nvPr>
            <p:custDataLst>
              <p:tags r:id="rId9"/>
            </p:custDataLst>
          </p:nvPr>
        </p:nvSpPr>
        <p:spPr>
          <a:xfrm>
            <a:off x="9124968" y="4343414"/>
            <a:ext cx="27336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>
                <a:latin typeface="Comic Sans MS" panose="030F0702030302020204" pitchFamily="66" charset="0"/>
              </a:rPr>
              <a:t>It’s in …</a:t>
            </a:r>
          </a:p>
        </p:txBody>
      </p:sp>
      <p:sp>
        <p:nvSpPr>
          <p:cNvPr id="21" name="矩形 20"/>
          <p:cNvSpPr/>
          <p:nvPr/>
        </p:nvSpPr>
        <p:spPr>
          <a:xfrm>
            <a:off x="529633" y="1614488"/>
            <a:ext cx="4171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</a:rPr>
              <a:t>×</a:t>
            </a:r>
            <a:endParaRPr lang="zh-CN" altLang="en-US" sz="3200" dirty="0">
              <a:solidFill>
                <a:srgbClr val="FF0000"/>
              </a:solidFill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7685804" y="1576710"/>
            <a:ext cx="1439164" cy="70603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7810463" y="1657342"/>
            <a:ext cx="12506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March</a:t>
            </a:r>
          </a:p>
        </p:txBody>
      </p:sp>
      <p:sp>
        <p:nvSpPr>
          <p:cNvPr id="29" name="弧形 28"/>
          <p:cNvSpPr/>
          <p:nvPr/>
        </p:nvSpPr>
        <p:spPr>
          <a:xfrm rot="8113830">
            <a:off x="6472238" y="885825"/>
            <a:ext cx="1485900" cy="1471613"/>
          </a:xfrm>
          <a:prstGeom prst="arc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/>
          <p:cNvSpPr/>
          <p:nvPr>
            <p:custDataLst>
              <p:tags r:id="rId10"/>
            </p:custDataLst>
          </p:nvPr>
        </p:nvSpPr>
        <p:spPr>
          <a:xfrm>
            <a:off x="566696" y="2500306"/>
            <a:ext cx="4171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</a:rPr>
              <a:t>×</a:t>
            </a:r>
            <a:endParaRPr lang="zh-CN" altLang="en-US" sz="3200" dirty="0">
              <a:solidFill>
                <a:srgbClr val="FF0000"/>
              </a:solidFill>
            </a:endParaRPr>
          </a:p>
        </p:txBody>
      </p:sp>
      <p:sp>
        <p:nvSpPr>
          <p:cNvPr id="31" name="矩形 30"/>
          <p:cNvSpPr/>
          <p:nvPr>
            <p:custDataLst>
              <p:tags r:id="rId11"/>
            </p:custDataLst>
          </p:nvPr>
        </p:nvSpPr>
        <p:spPr>
          <a:xfrm>
            <a:off x="666712" y="3357562"/>
            <a:ext cx="4171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</a:rPr>
              <a:t>√</a:t>
            </a:r>
            <a:endParaRPr lang="zh-CN" altLang="en-US" sz="3200" dirty="0">
              <a:solidFill>
                <a:srgbClr val="FF0000"/>
              </a:solidFill>
            </a:endParaRPr>
          </a:p>
        </p:txBody>
      </p:sp>
      <p:sp>
        <p:nvSpPr>
          <p:cNvPr id="32" name="矩形 31"/>
          <p:cNvSpPr/>
          <p:nvPr>
            <p:custDataLst>
              <p:tags r:id="rId12"/>
            </p:custDataLst>
          </p:nvPr>
        </p:nvSpPr>
        <p:spPr>
          <a:xfrm>
            <a:off x="681002" y="4229106"/>
            <a:ext cx="4171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</a:rPr>
              <a:t>√</a:t>
            </a:r>
            <a:endParaRPr lang="zh-CN" altLang="en-US" sz="3200" dirty="0">
              <a:solidFill>
                <a:srgbClr val="FF0000"/>
              </a:solidFill>
            </a:endParaRPr>
          </a:p>
        </p:txBody>
      </p:sp>
      <p:sp>
        <p:nvSpPr>
          <p:cNvPr id="33" name="矩形 32"/>
          <p:cNvSpPr/>
          <p:nvPr>
            <p:custDataLst>
              <p:tags r:id="rId13"/>
            </p:custDataLst>
          </p:nvPr>
        </p:nvSpPr>
        <p:spPr>
          <a:xfrm>
            <a:off x="566696" y="5143516"/>
            <a:ext cx="4171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</a:rPr>
              <a:t>×</a:t>
            </a:r>
            <a:endParaRPr lang="zh-CN" altLang="en-US" sz="3200" dirty="0">
              <a:solidFill>
                <a:srgbClr val="FF0000"/>
              </a:solidFill>
            </a:endParaRPr>
          </a:p>
        </p:txBody>
      </p:sp>
      <p:sp>
        <p:nvSpPr>
          <p:cNvPr id="34" name="弧形 33"/>
          <p:cNvSpPr/>
          <p:nvPr>
            <p:custDataLst>
              <p:tags r:id="rId14"/>
            </p:custDataLst>
          </p:nvPr>
        </p:nvSpPr>
        <p:spPr>
          <a:xfrm rot="8113830">
            <a:off x="8033827" y="1658853"/>
            <a:ext cx="1485900" cy="1471613"/>
          </a:xfrm>
          <a:prstGeom prst="arc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椭圆 34"/>
          <p:cNvSpPr/>
          <p:nvPr>
            <p:custDataLst>
              <p:tags r:id="rId15"/>
            </p:custDataLst>
          </p:nvPr>
        </p:nvSpPr>
        <p:spPr>
          <a:xfrm>
            <a:off x="9349936" y="2377303"/>
            <a:ext cx="1594944" cy="80821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/>
          <p:cNvSpPr/>
          <p:nvPr>
            <p:custDataLst>
              <p:tags r:id="rId16"/>
            </p:custDataLst>
          </p:nvPr>
        </p:nvSpPr>
        <p:spPr>
          <a:xfrm>
            <a:off x="9396715" y="2543418"/>
            <a:ext cx="15263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January</a:t>
            </a:r>
          </a:p>
        </p:txBody>
      </p:sp>
      <p:sp>
        <p:nvSpPr>
          <p:cNvPr id="37" name="弧形 36"/>
          <p:cNvSpPr/>
          <p:nvPr>
            <p:custDataLst>
              <p:tags r:id="rId17"/>
            </p:custDataLst>
          </p:nvPr>
        </p:nvSpPr>
        <p:spPr>
          <a:xfrm rot="8113830">
            <a:off x="5467329" y="4538759"/>
            <a:ext cx="1485900" cy="1471613"/>
          </a:xfrm>
          <a:prstGeom prst="arc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椭圆 37"/>
          <p:cNvSpPr/>
          <p:nvPr>
            <p:custDataLst>
              <p:tags r:id="rId18"/>
            </p:custDataLst>
          </p:nvPr>
        </p:nvSpPr>
        <p:spPr>
          <a:xfrm>
            <a:off x="6821459" y="5281290"/>
            <a:ext cx="1084825" cy="57099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 38"/>
          <p:cNvSpPr/>
          <p:nvPr>
            <p:custDataLst>
              <p:tags r:id="rId19"/>
            </p:custDataLst>
          </p:nvPr>
        </p:nvSpPr>
        <p:spPr>
          <a:xfrm>
            <a:off x="6912101" y="5303309"/>
            <a:ext cx="9941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June</a:t>
            </a:r>
          </a:p>
        </p:txBody>
      </p:sp>
      <p:sp>
        <p:nvSpPr>
          <p:cNvPr id="2" name="TextBox 1"/>
          <p:cNvSpPr txBox="1"/>
          <p:nvPr>
            <p:custDataLst>
              <p:tags r:id="rId20"/>
            </p:custDataLst>
          </p:nvPr>
        </p:nvSpPr>
        <p:spPr>
          <a:xfrm>
            <a:off x="7215188" y="2578343"/>
            <a:ext cx="1648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March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>
            <p:custDataLst>
              <p:tags r:id="rId21"/>
            </p:custDataLst>
          </p:nvPr>
        </p:nvSpPr>
        <p:spPr>
          <a:xfrm>
            <a:off x="4566472" y="5188296"/>
            <a:ext cx="1557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January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9" y="261"/>
            <a:ext cx="605641" cy="746835"/>
          </a:xfrm>
          <a:prstGeom prst="rect">
            <a:avLst/>
          </a:prstGeom>
        </p:spPr>
      </p:pic>
      <p:cxnSp>
        <p:nvCxnSpPr>
          <p:cNvPr id="4" name="直接连接符 3"/>
          <p:cNvCxnSpPr/>
          <p:nvPr/>
        </p:nvCxnSpPr>
        <p:spPr>
          <a:xfrm flipV="1">
            <a:off x="5164455" y="2245360"/>
            <a:ext cx="1492885" cy="6985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>
            <p:custDataLst>
              <p:tags r:id="rId23"/>
            </p:custDataLst>
          </p:nvPr>
        </p:nvCxnSpPr>
        <p:spPr>
          <a:xfrm flipV="1">
            <a:off x="7364730" y="3098165"/>
            <a:ext cx="1095375" cy="42545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>
            <p:custDataLst>
              <p:tags r:id="rId24"/>
            </p:custDataLst>
          </p:nvPr>
        </p:nvCxnSpPr>
        <p:spPr>
          <a:xfrm>
            <a:off x="4566285" y="5728335"/>
            <a:ext cx="1278890" cy="1397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28" grpId="0"/>
      <p:bldP spid="29" grpId="0" animBg="1"/>
      <p:bldP spid="30" grpId="0"/>
      <p:bldP spid="31" grpId="0"/>
      <p:bldP spid="32" grpId="0"/>
      <p:bldP spid="33" grpId="0"/>
      <p:bldP spid="34" grpId="0" bldLvl="0" animBg="1"/>
      <p:bldP spid="35" grpId="0" bldLvl="0" animBg="1"/>
      <p:bldP spid="36" grpId="0"/>
      <p:bldP spid="37" grpId="0" bldLvl="0" animBg="1"/>
      <p:bldP spid="38" grpId="0" bldLvl="0" animBg="1"/>
      <p:bldP spid="3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8"/>
          <p:cNvSpPr txBox="1"/>
          <p:nvPr/>
        </p:nvSpPr>
        <p:spPr>
          <a:xfrm>
            <a:off x="777240" y="379730"/>
            <a:ext cx="9589918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Make up dialogues using the following phrases.</a:t>
            </a: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sp>
        <p:nvSpPr>
          <p:cNvPr id="2" name="圆角矩形 1"/>
          <p:cNvSpPr/>
          <p:nvPr>
            <p:custDataLst>
              <p:tags r:id="rId1"/>
            </p:custDataLst>
          </p:nvPr>
        </p:nvSpPr>
        <p:spPr>
          <a:xfrm>
            <a:off x="2710271" y="1559623"/>
            <a:ext cx="8215086" cy="2380342"/>
          </a:xfrm>
          <a:prstGeom prst="roundRect">
            <a:avLst/>
          </a:prstGeom>
          <a:solidFill>
            <a:srgbClr val="F0C2C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TextBox 18"/>
          <p:cNvSpPr txBox="1"/>
          <p:nvPr>
            <p:custDataLst>
              <p:tags r:id="rId2"/>
            </p:custDataLst>
          </p:nvPr>
        </p:nvSpPr>
        <p:spPr>
          <a:xfrm>
            <a:off x="3243452" y="1705671"/>
            <a:ext cx="275145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New Year’s Day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20" name="TextBox 19"/>
          <p:cNvSpPr txBox="1"/>
          <p:nvPr>
            <p:custDataLst>
              <p:tags r:id="rId3"/>
            </p:custDataLst>
          </p:nvPr>
        </p:nvSpPr>
        <p:spPr>
          <a:xfrm>
            <a:off x="3253433" y="2261528"/>
            <a:ext cx="281749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winter vacation 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21" name="TextBox 20"/>
          <p:cNvSpPr txBox="1"/>
          <p:nvPr>
            <p:custDataLst>
              <p:tags r:id="rId4"/>
            </p:custDataLst>
          </p:nvPr>
        </p:nvSpPr>
        <p:spPr>
          <a:xfrm>
            <a:off x="3253433" y="2819650"/>
            <a:ext cx="321945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Tree Planting Day 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22" name="TextBox 21"/>
          <p:cNvSpPr txBox="1"/>
          <p:nvPr>
            <p:custDataLst>
              <p:tags r:id="rId5"/>
            </p:custDataLst>
          </p:nvPr>
        </p:nvSpPr>
        <p:spPr>
          <a:xfrm>
            <a:off x="3253433" y="3333098"/>
            <a:ext cx="23823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English party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23" name="TextBox 22"/>
          <p:cNvSpPr txBox="1"/>
          <p:nvPr>
            <p:custDataLst>
              <p:tags r:id="rId6"/>
            </p:custDataLst>
          </p:nvPr>
        </p:nvSpPr>
        <p:spPr>
          <a:xfrm>
            <a:off x="7060344" y="1719052"/>
            <a:ext cx="218440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sports meet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24" name="TextBox 23"/>
          <p:cNvSpPr txBox="1"/>
          <p:nvPr>
            <p:custDataLst>
              <p:tags r:id="rId7"/>
            </p:custDataLst>
          </p:nvPr>
        </p:nvSpPr>
        <p:spPr>
          <a:xfrm>
            <a:off x="7016802" y="2248146"/>
            <a:ext cx="267017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singing contest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25" name="TextBox 24"/>
          <p:cNvSpPr txBox="1"/>
          <p:nvPr>
            <p:custDataLst>
              <p:tags r:id="rId8"/>
            </p:custDataLst>
          </p:nvPr>
        </p:nvSpPr>
        <p:spPr>
          <a:xfrm>
            <a:off x="7016802" y="2818518"/>
            <a:ext cx="194881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school trip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26" name="TextBox 25"/>
          <p:cNvSpPr txBox="1"/>
          <p:nvPr>
            <p:custDataLst>
              <p:tags r:id="rId9"/>
            </p:custDataLst>
          </p:nvPr>
        </p:nvSpPr>
        <p:spPr>
          <a:xfrm>
            <a:off x="7016802" y="3347612"/>
            <a:ext cx="252666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Children’s Day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pic>
        <p:nvPicPr>
          <p:cNvPr id="11" name="图片 10" descr="交流.pn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7" cstate="print"/>
          <a:stretch>
            <a:fillRect/>
          </a:stretch>
        </p:blipFill>
        <p:spPr>
          <a:xfrm>
            <a:off x="5138074" y="5226777"/>
            <a:ext cx="1945314" cy="1291137"/>
          </a:xfrm>
          <a:prstGeom prst="rect">
            <a:avLst/>
          </a:prstGeom>
        </p:spPr>
      </p:pic>
      <p:sp>
        <p:nvSpPr>
          <p:cNvPr id="8" name="矩形 7"/>
          <p:cNvSpPr/>
          <p:nvPr>
            <p:custDataLst>
              <p:tags r:id="rId11"/>
            </p:custDataLst>
          </p:nvPr>
        </p:nvSpPr>
        <p:spPr>
          <a:xfrm>
            <a:off x="1306285" y="4536078"/>
            <a:ext cx="4264625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When is _____?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4" name="矩形 3"/>
          <p:cNvSpPr/>
          <p:nvPr>
            <p:custDataLst>
              <p:tags r:id="rId12"/>
            </p:custDataLst>
          </p:nvPr>
        </p:nvSpPr>
        <p:spPr>
          <a:xfrm>
            <a:off x="7495662" y="4616623"/>
            <a:ext cx="3483240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It’s in ____ .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pic>
        <p:nvPicPr>
          <p:cNvPr id="5" name="图片 4" descr="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35280" y="1559560"/>
            <a:ext cx="1893570" cy="261683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318629" y="1055511"/>
            <a:ext cx="7097382" cy="474697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42899" y="-1"/>
            <a:ext cx="2892977" cy="1068779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09930" y="305873"/>
            <a:ext cx="19656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Warm up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5" name="图片 4">
            <a:hlinkClick r:id="rId5" action="ppaction://hlinkfile"/>
          </p:cNvPr>
          <p:cNvPicPr>
            <a:picLocks noChangeAspect="1"/>
          </p:cNvPicPr>
          <p:nvPr/>
        </p:nvPicPr>
        <p:blipFill rotWithShape="1">
          <a:blip r:embed="rId6"/>
          <a:srcRect t="3288" b="3288"/>
          <a:stretch>
            <a:fillRect/>
          </a:stretch>
        </p:blipFill>
        <p:spPr>
          <a:xfrm>
            <a:off x="2585883" y="1590981"/>
            <a:ext cx="6558117" cy="3688941"/>
          </a:xfrm>
          <a:prstGeom prst="roundRect">
            <a:avLst>
              <a:gd name="adj" fmla="val 11336"/>
            </a:avLst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8"/>
          <p:cNvSpPr txBox="1"/>
          <p:nvPr/>
        </p:nvSpPr>
        <p:spPr>
          <a:xfrm>
            <a:off x="777240" y="379730"/>
            <a:ext cx="23850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P</a:t>
            </a:r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lay a game</a:t>
            </a:r>
            <a:endParaRPr lang="en-US" sz="320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sp>
        <p:nvSpPr>
          <p:cNvPr id="3" name="TextBox 18"/>
          <p:cNvSpPr txBox="1"/>
          <p:nvPr>
            <p:custDataLst>
              <p:tags r:id="rId1"/>
            </p:custDataLst>
          </p:nvPr>
        </p:nvSpPr>
        <p:spPr>
          <a:xfrm>
            <a:off x="4768663" y="1006171"/>
            <a:ext cx="3221990" cy="52324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3600">
                <a:latin typeface="方正卡通简体" panose="03000509000000000000" pitchFamily="65" charset="-122"/>
                <a:ea typeface="方正卡通简体" panose="03000509000000000000" pitchFamily="65" charset="-122"/>
              </a:rPr>
              <a:t>接力表演</a:t>
            </a:r>
            <a:endParaRPr lang="zh-CN" altLang="en-US" sz="3600" dirty="0">
              <a:latin typeface="方正卡通简体" panose="03000509000000000000" pitchFamily="65" charset="-122"/>
              <a:ea typeface="方正卡通简体" panose="03000509000000000000" pitchFamily="65" charset="-122"/>
            </a:endParaRPr>
          </a:p>
        </p:txBody>
      </p:sp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635635" y="1884680"/>
            <a:ext cx="10852785" cy="324929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zh-CN" altLang="en-US" sz="3200">
                <a:latin typeface="Comic Sans MS" panose="030F0702030302020204" pitchFamily="66" charset="0"/>
              </a:rPr>
              <a:t>    学生</a:t>
            </a:r>
            <a:r>
              <a:rPr lang="zh-CN" altLang="en-US" sz="3200" dirty="0">
                <a:latin typeface="Comic Sans MS" panose="030F0702030302020204" pitchFamily="66" charset="0"/>
              </a:rPr>
              <a:t>三个人一组进行表演，第一个人表演</a:t>
            </a:r>
            <a:r>
              <a:rPr lang="en-US" altLang="zh-CN" sz="3200" dirty="0">
                <a:latin typeface="Comic Sans MS" panose="030F0702030302020204" pitchFamily="66" charset="0"/>
              </a:rPr>
              <a:t>(</a:t>
            </a:r>
            <a:r>
              <a:rPr lang="zh-CN" altLang="zh-CN" sz="3200" dirty="0">
                <a:latin typeface="Comic Sans MS" panose="030F0702030302020204" pitchFamily="66" charset="0"/>
              </a:rPr>
              <a:t>植树</a:t>
            </a:r>
            <a:r>
              <a:rPr lang="en-US" altLang="zh-CN" sz="3200" dirty="0">
                <a:latin typeface="Comic Sans MS" panose="030F0702030302020204" pitchFamily="66" charset="0"/>
              </a:rPr>
              <a:t>)</a:t>
            </a:r>
            <a:r>
              <a:rPr lang="zh-CN" altLang="en-US" sz="3200" dirty="0">
                <a:latin typeface="Comic Sans MS" panose="030F0702030302020204" pitchFamily="66" charset="0"/>
              </a:rPr>
              <a:t>动作，第二个人说相应词语</a:t>
            </a:r>
            <a:r>
              <a:rPr lang="en-US" altLang="zh-CN" sz="3200" dirty="0">
                <a:latin typeface="Comic Sans MS" panose="030F0702030302020204" pitchFamily="66" charset="0"/>
              </a:rPr>
              <a:t>(Tree Planting Day)</a:t>
            </a:r>
            <a:r>
              <a:rPr lang="zh-CN" altLang="en-US" sz="3200" dirty="0">
                <a:latin typeface="Comic Sans MS" panose="030F0702030302020204" pitchFamily="66" charset="0"/>
              </a:rPr>
              <a:t>，第三个人</a:t>
            </a:r>
            <a:r>
              <a:rPr lang="zh-CN" altLang="en-US" sz="3200">
                <a:latin typeface="Comic Sans MS" panose="030F0702030302020204" pitchFamily="66" charset="0"/>
              </a:rPr>
              <a:t>说出句子。如</a:t>
            </a:r>
            <a:r>
              <a:rPr lang="en-US" altLang="zh-CN" sz="3200" dirty="0">
                <a:latin typeface="Comic Sans MS" panose="030F0702030302020204" pitchFamily="66" charset="0"/>
              </a:rPr>
              <a:t>: Tree Planting Day is in March.</a:t>
            </a: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42846" y="3692842"/>
            <a:ext cx="4873625" cy="288226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11"/>
          <p:cNvSpPr/>
          <p:nvPr/>
        </p:nvSpPr>
        <p:spPr>
          <a:xfrm>
            <a:off x="1501499" y="1128166"/>
            <a:ext cx="9144054" cy="4393145"/>
          </a:xfrm>
          <a:prstGeom prst="roundRect">
            <a:avLst>
              <a:gd name="adj" fmla="val 6973"/>
            </a:avLst>
          </a:prstGeom>
          <a:solidFill>
            <a:schemeClr val="lt1">
              <a:alpha val="69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3200"/>
          </a:p>
        </p:txBody>
      </p:sp>
      <p:grpSp>
        <p:nvGrpSpPr>
          <p:cNvPr id="4" name="组合 3"/>
          <p:cNvGrpSpPr/>
          <p:nvPr/>
        </p:nvGrpSpPr>
        <p:grpSpPr>
          <a:xfrm>
            <a:off x="1501499" y="1306660"/>
            <a:ext cx="6224176" cy="1011877"/>
            <a:chOff x="3719" y="1701"/>
            <a:chExt cx="3920" cy="967"/>
          </a:xfrm>
        </p:grpSpPr>
        <p:pic>
          <p:nvPicPr>
            <p:cNvPr id="5" name="图片 4" descr="框图"/>
            <p:cNvPicPr>
              <a:picLocks noChangeAspect="1"/>
            </p:cNvPicPr>
            <p:nvPr/>
          </p:nvPicPr>
          <p:blipFill>
            <a:blip r:embed="rId2">
              <a:alphaModFix amt="60000"/>
            </a:blip>
            <a:srcRect l="4371" t="2272" r="55031" b="90147"/>
            <a:stretch>
              <a:fillRect/>
            </a:stretch>
          </p:blipFill>
          <p:spPr>
            <a:xfrm>
              <a:off x="3719" y="1701"/>
              <a:ext cx="3920" cy="967"/>
            </a:xfrm>
            <a:prstGeom prst="rect">
              <a:avLst/>
            </a:prstGeom>
          </p:spPr>
        </p:pic>
        <p:sp>
          <p:nvSpPr>
            <p:cNvPr id="6" name="文本框 4"/>
            <p:cNvSpPr txBox="1"/>
            <p:nvPr/>
          </p:nvSpPr>
          <p:spPr>
            <a:xfrm>
              <a:off x="4376" y="1915"/>
              <a:ext cx="2451" cy="559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3200" b="1" smtClean="0">
                  <a:ln>
                    <a:noFill/>
                  </a:ln>
                  <a:solidFill>
                    <a:srgbClr val="1F1F20"/>
                  </a:solidFill>
                  <a:effectLst/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了解节日</a:t>
              </a:r>
              <a:r>
                <a:rPr kumimoji="1" lang="zh-CN" altLang="en-US" sz="3200" b="1" smtClean="0">
                  <a:solidFill>
                    <a:srgbClr val="1F1F20"/>
                  </a:solidFill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相关的词组</a:t>
              </a:r>
              <a:endParaRPr kumimoji="1" lang="zh-CN" altLang="en-US" sz="3200" b="1" dirty="0">
                <a:ln>
                  <a:noFill/>
                </a:ln>
                <a:solidFill>
                  <a:srgbClr val="1F1F20"/>
                </a:solidFill>
                <a:effectLst/>
                <a:latin typeface="Comic Sans MS" panose="030F0702030302020204" pitchFamily="66" charset="0"/>
                <a:ea typeface="黑体" panose="02010609060101010101" pitchFamily="49" charset="-122"/>
                <a:sym typeface="+mn-ea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1423814" y="2543327"/>
            <a:ext cx="7063795" cy="948681"/>
            <a:chOff x="4053" y="2991"/>
            <a:chExt cx="4384" cy="967"/>
          </a:xfrm>
        </p:grpSpPr>
        <p:pic>
          <p:nvPicPr>
            <p:cNvPr id="8" name="图片 7" descr="框图"/>
            <p:cNvPicPr>
              <a:picLocks noChangeAspect="1"/>
            </p:cNvPicPr>
            <p:nvPr/>
          </p:nvPicPr>
          <p:blipFill>
            <a:blip r:embed="rId2">
              <a:alphaModFix amt="60000"/>
            </a:blip>
            <a:srcRect l="4371" t="2272" r="55031" b="90147"/>
            <a:stretch>
              <a:fillRect/>
            </a:stretch>
          </p:blipFill>
          <p:spPr>
            <a:xfrm>
              <a:off x="4128" y="2991"/>
              <a:ext cx="4309" cy="967"/>
            </a:xfrm>
            <a:prstGeom prst="rect">
              <a:avLst/>
            </a:prstGeom>
          </p:spPr>
        </p:pic>
        <p:sp>
          <p:nvSpPr>
            <p:cNvPr id="9" name="文本框 7"/>
            <p:cNvSpPr txBox="1"/>
            <p:nvPr/>
          </p:nvSpPr>
          <p:spPr>
            <a:xfrm>
              <a:off x="4053" y="3117"/>
              <a:ext cx="3832" cy="59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zh-CN" altLang="en-US" sz="3200" b="1" smtClean="0">
                  <a:ln>
                    <a:noFill/>
                  </a:ln>
                  <a:solidFill>
                    <a:srgbClr val="1F1F20"/>
                  </a:solidFill>
                  <a:effectLst/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记忆节日</a:t>
              </a:r>
              <a:r>
                <a:rPr kumimoji="1" lang="zh-CN" altLang="en-US" sz="3200" b="1" smtClean="0">
                  <a:solidFill>
                    <a:srgbClr val="1F1F20"/>
                  </a:solidFill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相关</a:t>
              </a:r>
              <a:r>
                <a:rPr kumimoji="1" lang="zh-CN" altLang="en-US" sz="3200" b="1">
                  <a:solidFill>
                    <a:srgbClr val="1F1F20"/>
                  </a:solidFill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的词组</a:t>
              </a:r>
              <a:endParaRPr kumimoji="1" lang="zh-CN" altLang="en-US" sz="3200" b="1" dirty="0">
                <a:solidFill>
                  <a:srgbClr val="1F1F20"/>
                </a:solidFill>
                <a:latin typeface="Comic Sans MS" panose="030F0702030302020204" pitchFamily="66" charset="0"/>
                <a:ea typeface="黑体" panose="02010609060101010101" pitchFamily="49" charset="-122"/>
                <a:sym typeface="+mn-ea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1584091" y="3826042"/>
            <a:ext cx="8140711" cy="1003259"/>
            <a:chOff x="3917" y="4137"/>
            <a:chExt cx="5263" cy="967"/>
          </a:xfrm>
        </p:grpSpPr>
        <p:pic>
          <p:nvPicPr>
            <p:cNvPr id="11" name="图片 10" descr="框图"/>
            <p:cNvPicPr>
              <a:picLocks noChangeAspect="1"/>
            </p:cNvPicPr>
            <p:nvPr/>
          </p:nvPicPr>
          <p:blipFill>
            <a:blip r:embed="rId2">
              <a:alphaModFix amt="60000"/>
            </a:blip>
            <a:srcRect l="4371" t="2272" r="55031" b="90147"/>
            <a:stretch>
              <a:fillRect/>
            </a:stretch>
          </p:blipFill>
          <p:spPr>
            <a:xfrm>
              <a:off x="3917" y="4137"/>
              <a:ext cx="5263" cy="967"/>
            </a:xfrm>
            <a:prstGeom prst="rect">
              <a:avLst/>
            </a:prstGeom>
          </p:spPr>
        </p:pic>
        <p:sp>
          <p:nvSpPr>
            <p:cNvPr id="12" name="文本框 10"/>
            <p:cNvSpPr txBox="1"/>
            <p:nvPr/>
          </p:nvSpPr>
          <p:spPr>
            <a:xfrm>
              <a:off x="4089" y="4376"/>
              <a:ext cx="4375" cy="56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zh-CN" altLang="en-US" sz="3200" b="1" smtClean="0">
                  <a:solidFill>
                    <a:srgbClr val="1F1F20"/>
                  </a:solidFill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熟练运用节日相关</a:t>
              </a:r>
              <a:r>
                <a:rPr kumimoji="1" lang="zh-CN" altLang="en-US" sz="3200" b="1">
                  <a:solidFill>
                    <a:srgbClr val="1F1F20"/>
                  </a:solidFill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的词组表达</a:t>
              </a:r>
              <a:endParaRPr kumimoji="1" lang="zh-CN" altLang="en-US" sz="3200" b="1" dirty="0">
                <a:solidFill>
                  <a:srgbClr val="1F1F20"/>
                </a:solidFill>
                <a:latin typeface="Comic Sans MS" panose="030F0702030302020204" pitchFamily="66" charset="0"/>
                <a:ea typeface="黑体" panose="02010609060101010101" pitchFamily="49" charset="-122"/>
                <a:sym typeface="+mn-ea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8220005" y="2919184"/>
            <a:ext cx="1175173" cy="467360"/>
            <a:chOff x="7639" y="3163"/>
            <a:chExt cx="1388" cy="552"/>
          </a:xfrm>
        </p:grpSpPr>
        <p:sp>
          <p:nvSpPr>
            <p:cNvPr id="14" name="五角星 5"/>
            <p:cNvSpPr/>
            <p:nvPr/>
          </p:nvSpPr>
          <p:spPr>
            <a:xfrm>
              <a:off x="7639" y="3163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3200">
                <a:sym typeface="+mn-ea"/>
              </a:endParaRPr>
            </a:p>
          </p:txBody>
        </p:sp>
        <p:sp>
          <p:nvSpPr>
            <p:cNvPr id="15" name="五角星 10"/>
            <p:cNvSpPr/>
            <p:nvPr/>
          </p:nvSpPr>
          <p:spPr>
            <a:xfrm>
              <a:off x="8425" y="3163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3200">
                <a:sym typeface="+mn-ea"/>
              </a:endParaRPr>
            </a:p>
          </p:txBody>
        </p:sp>
      </p:grpSp>
      <p:sp>
        <p:nvSpPr>
          <p:cNvPr id="16" name="五角星 23"/>
          <p:cNvSpPr/>
          <p:nvPr/>
        </p:nvSpPr>
        <p:spPr>
          <a:xfrm>
            <a:off x="7782579" y="1636994"/>
            <a:ext cx="510540" cy="467360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/>
          </a:p>
        </p:txBody>
      </p:sp>
      <p:grpSp>
        <p:nvGrpSpPr>
          <p:cNvPr id="17" name="组合 16"/>
          <p:cNvGrpSpPr/>
          <p:nvPr/>
        </p:nvGrpSpPr>
        <p:grpSpPr>
          <a:xfrm>
            <a:off x="8804053" y="4019603"/>
            <a:ext cx="1840653" cy="467360"/>
            <a:chOff x="8075" y="4275"/>
            <a:chExt cx="2174" cy="552"/>
          </a:xfrm>
        </p:grpSpPr>
        <p:sp>
          <p:nvSpPr>
            <p:cNvPr id="18" name="五角星 17"/>
            <p:cNvSpPr/>
            <p:nvPr/>
          </p:nvSpPr>
          <p:spPr>
            <a:xfrm>
              <a:off x="8075" y="4275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3200">
                <a:sym typeface="+mn-ea"/>
              </a:endParaRPr>
            </a:p>
          </p:txBody>
        </p:sp>
        <p:sp>
          <p:nvSpPr>
            <p:cNvPr id="19" name="五角星 18"/>
            <p:cNvSpPr/>
            <p:nvPr/>
          </p:nvSpPr>
          <p:spPr>
            <a:xfrm>
              <a:off x="8861" y="4275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3200">
                <a:sym typeface="+mn-ea"/>
              </a:endParaRPr>
            </a:p>
          </p:txBody>
        </p:sp>
        <p:sp>
          <p:nvSpPr>
            <p:cNvPr id="20" name="五角星 19"/>
            <p:cNvSpPr/>
            <p:nvPr/>
          </p:nvSpPr>
          <p:spPr>
            <a:xfrm>
              <a:off x="9647" y="4275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3200">
                <a:sym typeface="+mn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16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>
            <p:custDataLst>
              <p:tags r:id="rId1"/>
            </p:custDataLst>
          </p:nvPr>
        </p:nvSpPr>
        <p:spPr>
          <a:xfrm>
            <a:off x="6246740" y="3038167"/>
            <a:ext cx="3668967" cy="395914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人生就是一场旅行，不在乎目的地，在乎的是沿途的风景以及看风景的心情。</a:t>
            </a:r>
          </a:p>
        </p:txBody>
      </p:sp>
      <p:sp>
        <p:nvSpPr>
          <p:cNvPr id="9" name="TextBox 8"/>
          <p:cNvSpPr txBox="1"/>
          <p:nvPr>
            <p:custDataLst>
              <p:tags r:id="rId2"/>
            </p:custDataLst>
          </p:nvPr>
        </p:nvSpPr>
        <p:spPr>
          <a:xfrm>
            <a:off x="1986117" y="1161174"/>
            <a:ext cx="8917858" cy="16452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dirty="0">
                <a:latin typeface="Comic Sans MS" panose="030F0702030302020204" pitchFamily="66" charset="0"/>
              </a:rPr>
              <a:t>Life is a journey, not about the destination, but about the scenery along the way and </a:t>
            </a:r>
          </a:p>
          <a:p>
            <a:r>
              <a:rPr lang="en-US" altLang="zh-CN" sz="3200" dirty="0">
                <a:latin typeface="Comic Sans MS" panose="030F0702030302020204" pitchFamily="66" charset="0"/>
              </a:rPr>
              <a:t>the mood of watching the scenery.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35938" y="47500"/>
            <a:ext cx="3527283" cy="1068779"/>
          </a:xfrm>
          <a:prstGeom prst="rect">
            <a:avLst/>
          </a:prstGeom>
        </p:spPr>
      </p:pic>
      <p:sp>
        <p:nvSpPr>
          <p:cNvPr id="13" name="文本框 8"/>
          <p:cNvSpPr txBox="1"/>
          <p:nvPr/>
        </p:nvSpPr>
        <p:spPr>
          <a:xfrm>
            <a:off x="181147" y="374470"/>
            <a:ext cx="2837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黑体" panose="02010609060101010101" pitchFamily="49" charset="-122"/>
                <a:cs typeface="+mn-cs"/>
              </a:rPr>
              <a:t>Good to know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6117" y="2806459"/>
            <a:ext cx="3500283" cy="35002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9"/>
          <p:cNvSpPr>
            <a:spLocks noChangeArrowheads="1"/>
          </p:cNvSpPr>
          <p:nvPr/>
        </p:nvSpPr>
        <p:spPr bwMode="auto">
          <a:xfrm>
            <a:off x="407896" y="1116279"/>
            <a:ext cx="8338054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 dirty="0">
                <a:solidFill>
                  <a:srgbClr val="66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一、英汉互译。</a:t>
            </a:r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0" y="485775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</a:t>
            </a:r>
            <a:endParaRPr kumimoji="0" lang="en-US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0" y="1000125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</a:t>
            </a:r>
            <a:endParaRPr kumimoji="0" lang="en-US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225" name="Rectangle 9"/>
          <p:cNvSpPr>
            <a:spLocks noChangeArrowheads="1"/>
          </p:cNvSpPr>
          <p:nvPr/>
        </p:nvSpPr>
        <p:spPr bwMode="auto">
          <a:xfrm>
            <a:off x="698500" y="1514475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</a:t>
            </a:r>
            <a:endParaRPr kumimoji="0" lang="en-US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226" name="Rectangle 10"/>
          <p:cNvSpPr>
            <a:spLocks noChangeArrowheads="1"/>
          </p:cNvSpPr>
          <p:nvPr/>
        </p:nvSpPr>
        <p:spPr bwMode="auto">
          <a:xfrm>
            <a:off x="160655" y="185166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</a:t>
            </a:r>
            <a:endParaRPr kumimoji="0" lang="en-US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227" name="Rectangle 11"/>
          <p:cNvSpPr>
            <a:spLocks noChangeArrowheads="1"/>
          </p:cNvSpPr>
          <p:nvPr/>
        </p:nvSpPr>
        <p:spPr bwMode="auto">
          <a:xfrm>
            <a:off x="0" y="243840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229" name="Rectangle 1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35938" y="47500"/>
            <a:ext cx="2892977" cy="1068779"/>
          </a:xfrm>
          <a:prstGeom prst="rect">
            <a:avLst/>
          </a:prstGeom>
        </p:spPr>
      </p:pic>
      <p:sp>
        <p:nvSpPr>
          <p:cNvPr id="20" name="文本框 8"/>
          <p:cNvSpPr txBox="1"/>
          <p:nvPr/>
        </p:nvSpPr>
        <p:spPr>
          <a:xfrm>
            <a:off x="343187" y="415351"/>
            <a:ext cx="2513852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smtClean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Exercises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sp>
        <p:nvSpPr>
          <p:cNvPr id="168" name="矩形 167"/>
          <p:cNvSpPr/>
          <p:nvPr>
            <p:custDataLst>
              <p:tags r:id="rId1"/>
            </p:custDataLst>
          </p:nvPr>
        </p:nvSpPr>
        <p:spPr>
          <a:xfrm>
            <a:off x="698500" y="1952358"/>
            <a:ext cx="11441430" cy="444563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1. </a:t>
            </a:r>
            <a:r>
              <a:rPr lang="zh-CN" altLang="zh-CN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儿童节</a:t>
            </a:r>
            <a:r>
              <a:rPr lang="en-US" altLang="zh-CN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________________________     </a:t>
            </a:r>
            <a:r>
              <a:rPr lang="en-US" altLang="zh-CN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2. </a:t>
            </a:r>
            <a:r>
              <a:rPr lang="zh-CN" altLang="zh-CN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四月</a:t>
            </a:r>
            <a:r>
              <a:rPr lang="en-US" altLang="zh-CN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___________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3. </a:t>
            </a:r>
            <a:r>
              <a:rPr lang="zh-CN" altLang="en-US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植树节</a:t>
            </a: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__________________  </a:t>
            </a:r>
            <a:r>
              <a:rPr lang="en-US" altLang="zh-CN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4.sports meet_________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5. </a:t>
            </a:r>
            <a:r>
              <a:rPr lang="zh-CN" altLang="en-US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寒假</a:t>
            </a: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____________________  </a:t>
            </a:r>
            <a:r>
              <a:rPr lang="en-US" altLang="zh-CN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6. Mother’s Day_______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7. January_________________   8.</a:t>
            </a:r>
            <a:r>
              <a:rPr lang="zh-CN" altLang="zh-CN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五月</a:t>
            </a:r>
            <a:r>
              <a:rPr lang="en-US" altLang="zh-CN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_________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9. </a:t>
            </a:r>
            <a:r>
              <a:rPr lang="zh-CN" altLang="en-US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二月</a:t>
            </a:r>
            <a:r>
              <a:rPr lang="en-US" altLang="zh-CN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_______________            10. June________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11. </a:t>
            </a:r>
            <a:r>
              <a:rPr lang="zh-CN" altLang="en-US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三月</a:t>
            </a:r>
            <a:r>
              <a:rPr lang="en-US" altLang="zh-CN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____________                  12.</a:t>
            </a:r>
            <a:r>
              <a:rPr lang="zh-CN" altLang="zh-CN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元旦</a:t>
            </a:r>
            <a:r>
              <a:rPr lang="en-US" altLang="zh-CN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__________</a:t>
            </a:r>
          </a:p>
        </p:txBody>
      </p:sp>
      <p:sp>
        <p:nvSpPr>
          <p:cNvPr id="45" name="TextBox 44"/>
          <p:cNvSpPr txBox="1"/>
          <p:nvPr>
            <p:custDataLst>
              <p:tags r:id="rId2"/>
            </p:custDataLst>
          </p:nvPr>
        </p:nvSpPr>
        <p:spPr>
          <a:xfrm>
            <a:off x="2689860" y="2000250"/>
            <a:ext cx="2950845" cy="5384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Children’s Day</a:t>
            </a:r>
          </a:p>
        </p:txBody>
      </p:sp>
      <p:sp>
        <p:nvSpPr>
          <p:cNvPr id="50" name="TextBox 49"/>
          <p:cNvSpPr txBox="1"/>
          <p:nvPr>
            <p:custDataLst>
              <p:tags r:id="rId3"/>
            </p:custDataLst>
          </p:nvPr>
        </p:nvSpPr>
        <p:spPr>
          <a:xfrm>
            <a:off x="2343785" y="4667250"/>
            <a:ext cx="2374900" cy="5905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February</a:t>
            </a:r>
          </a:p>
        </p:txBody>
      </p:sp>
      <p:sp>
        <p:nvSpPr>
          <p:cNvPr id="52" name="TextBox 51"/>
          <p:cNvSpPr txBox="1"/>
          <p:nvPr>
            <p:custDataLst>
              <p:tags r:id="rId4"/>
            </p:custDataLst>
          </p:nvPr>
        </p:nvSpPr>
        <p:spPr>
          <a:xfrm>
            <a:off x="2969895" y="4004945"/>
            <a:ext cx="2729865" cy="499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一月</a:t>
            </a:r>
          </a:p>
        </p:txBody>
      </p:sp>
      <p:sp>
        <p:nvSpPr>
          <p:cNvPr id="2" name="TextBox 45"/>
          <p:cNvSpPr txBox="1"/>
          <p:nvPr>
            <p:custDataLst>
              <p:tags r:id="rId5"/>
            </p:custDataLst>
          </p:nvPr>
        </p:nvSpPr>
        <p:spPr>
          <a:xfrm>
            <a:off x="2343785" y="5257800"/>
            <a:ext cx="25222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March</a:t>
            </a:r>
            <a:endParaRPr lang="en-US" altLang="zh-CN" sz="2800" dirty="0">
              <a:solidFill>
                <a:srgbClr val="FF0000"/>
              </a:solidFill>
              <a:latin typeface="Comic Sans MS" panose="030F0702030302020204" pitchFamily="66" charset="0"/>
              <a:ea typeface="宋体" panose="02010600030101010101" pitchFamily="2" charset="-122"/>
              <a:cs typeface="Comic Sans MS" panose="030F0702030302020204" pitchFamily="66" charset="0"/>
            </a:endParaRPr>
          </a:p>
        </p:txBody>
      </p:sp>
      <p:sp>
        <p:nvSpPr>
          <p:cNvPr id="3" name="TextBox 44"/>
          <p:cNvSpPr txBox="1"/>
          <p:nvPr>
            <p:custDataLst>
              <p:tags r:id="rId6"/>
            </p:custDataLst>
          </p:nvPr>
        </p:nvSpPr>
        <p:spPr>
          <a:xfrm>
            <a:off x="2689860" y="2703195"/>
            <a:ext cx="3566160" cy="5219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Tree Planting Day</a:t>
            </a:r>
          </a:p>
        </p:txBody>
      </p:sp>
      <p:sp>
        <p:nvSpPr>
          <p:cNvPr id="4" name="TextBox 44"/>
          <p:cNvSpPr txBox="1"/>
          <p:nvPr>
            <p:custDataLst>
              <p:tags r:id="rId7"/>
            </p:custDataLst>
          </p:nvPr>
        </p:nvSpPr>
        <p:spPr>
          <a:xfrm>
            <a:off x="2592070" y="3333750"/>
            <a:ext cx="3236595" cy="50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winter vacation</a:t>
            </a:r>
          </a:p>
        </p:txBody>
      </p:sp>
      <p:sp>
        <p:nvSpPr>
          <p:cNvPr id="5" name="TextBox 44"/>
          <p:cNvSpPr txBox="1"/>
          <p:nvPr>
            <p:custDataLst>
              <p:tags r:id="rId8"/>
            </p:custDataLst>
          </p:nvPr>
        </p:nvSpPr>
        <p:spPr>
          <a:xfrm>
            <a:off x="9546590" y="2019300"/>
            <a:ext cx="1811655" cy="5384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April</a:t>
            </a:r>
          </a:p>
        </p:txBody>
      </p:sp>
      <p:sp>
        <p:nvSpPr>
          <p:cNvPr id="6" name="TextBox 44"/>
          <p:cNvSpPr txBox="1"/>
          <p:nvPr>
            <p:custDataLst>
              <p:tags r:id="rId9"/>
            </p:custDataLst>
          </p:nvPr>
        </p:nvSpPr>
        <p:spPr>
          <a:xfrm>
            <a:off x="9241155" y="2703195"/>
            <a:ext cx="2950845" cy="5384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运动会</a:t>
            </a:r>
          </a:p>
        </p:txBody>
      </p:sp>
      <p:sp>
        <p:nvSpPr>
          <p:cNvPr id="7" name="TextBox 44"/>
          <p:cNvSpPr txBox="1"/>
          <p:nvPr>
            <p:custDataLst>
              <p:tags r:id="rId10"/>
            </p:custDataLst>
          </p:nvPr>
        </p:nvSpPr>
        <p:spPr>
          <a:xfrm>
            <a:off x="9546589" y="3333750"/>
            <a:ext cx="2263775" cy="4927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母亲节</a:t>
            </a:r>
          </a:p>
        </p:txBody>
      </p:sp>
      <p:sp>
        <p:nvSpPr>
          <p:cNvPr id="8" name="TextBox 44"/>
          <p:cNvSpPr txBox="1"/>
          <p:nvPr>
            <p:custDataLst>
              <p:tags r:id="rId11"/>
            </p:custDataLst>
          </p:nvPr>
        </p:nvSpPr>
        <p:spPr>
          <a:xfrm>
            <a:off x="7905750" y="4004945"/>
            <a:ext cx="2950845" cy="5384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May</a:t>
            </a:r>
          </a:p>
        </p:txBody>
      </p:sp>
      <p:sp>
        <p:nvSpPr>
          <p:cNvPr id="9" name="TextBox 44"/>
          <p:cNvSpPr txBox="1"/>
          <p:nvPr>
            <p:custDataLst>
              <p:tags r:id="rId12"/>
            </p:custDataLst>
          </p:nvPr>
        </p:nvSpPr>
        <p:spPr>
          <a:xfrm>
            <a:off x="8101965" y="4626610"/>
            <a:ext cx="2950845" cy="5384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六月</a:t>
            </a:r>
          </a:p>
        </p:txBody>
      </p:sp>
      <p:sp>
        <p:nvSpPr>
          <p:cNvPr id="10" name="TextBox 44"/>
          <p:cNvSpPr txBox="1"/>
          <p:nvPr>
            <p:custDataLst>
              <p:tags r:id="rId13"/>
            </p:custDataLst>
          </p:nvPr>
        </p:nvSpPr>
        <p:spPr>
          <a:xfrm>
            <a:off x="7905750" y="5306695"/>
            <a:ext cx="2950845" cy="5384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New Year’s Day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50" grpId="0"/>
      <p:bldP spid="52" grpId="0"/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9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94640" y="361910"/>
            <a:ext cx="5757972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 dirty="0">
                <a:solidFill>
                  <a:srgbClr val="66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二、单项选择。</a:t>
            </a:r>
            <a:endParaRPr kumimoji="1" lang="en-US" altLang="zh-CN" sz="3200" b="1" dirty="0">
              <a:solidFill>
                <a:srgbClr val="660066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1" name="AutoShape 2" descr="https://ss1.bdstatic.com/70cFvXSh_Q1YnxGkpoWK1HF6hhy/it/u=945104708,67299179&amp;fm=27&amp;gp=0.jpg"/>
          <p:cNvSpPr>
            <a:spLocks noChangeAspect="1" noChangeArrowheads="1"/>
          </p:cNvSpPr>
          <p:nvPr>
            <p:custDataLst>
              <p:tags r:id="rId2"/>
            </p:custDataLst>
          </p:nvPr>
        </p:nvSpPr>
        <p:spPr bwMode="auto">
          <a:xfrm>
            <a:off x="8384648" y="264640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8" name="矩形 167"/>
          <p:cNvSpPr/>
          <p:nvPr>
            <p:custDataLst>
              <p:tags r:id="rId3"/>
            </p:custDataLst>
          </p:nvPr>
        </p:nvSpPr>
        <p:spPr>
          <a:xfrm>
            <a:off x="983440" y="1166927"/>
            <a:ext cx="10453636" cy="5262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(    )1. Tree Planting Day is _____ March.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        A. at              B. in               C. on             D. Of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(    )2. ______ is the first month of a year.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        A. February   B. December   C. October   D. January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(    )3. —______ is Children’s Day? </a:t>
            </a:r>
            <a:r>
              <a:rPr lang="en-US" altLang="zh-CN" sz="2800" dirty="0">
                <a:ln w="0"/>
                <a:latin typeface="Comic Sans MS" panose="030F0702030302020204" pitchFamily="66" charset="0"/>
                <a:ea typeface="微软雅黑" panose="020B0503020204020204" charset="-122"/>
                <a:sym typeface="+mn-ea"/>
              </a:rPr>
              <a:t>—On June 1st.</a:t>
            </a:r>
            <a:endParaRPr lang="en-US" altLang="zh-CN" sz="2800" dirty="0">
              <a:ln w="0"/>
              <a:latin typeface="Comic Sans MS" panose="030F0702030302020204" pitchFamily="66" charset="0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         A. When      B. What           C. Which       D. Why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(    )4. When is your birthday? –It’s in ______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        A. third        B. January       C. home         D. 8:30</a:t>
            </a:r>
          </a:p>
        </p:txBody>
      </p:sp>
      <p:sp>
        <p:nvSpPr>
          <p:cNvPr id="50" name="TextBox 49"/>
          <p:cNvSpPr txBox="1"/>
          <p:nvPr>
            <p:custDataLst>
              <p:tags r:id="rId4"/>
            </p:custDataLst>
          </p:nvPr>
        </p:nvSpPr>
        <p:spPr>
          <a:xfrm>
            <a:off x="1246915" y="1332486"/>
            <a:ext cx="540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</a:rPr>
              <a:t>B</a:t>
            </a:r>
            <a:endParaRPr lang="en-US" altLang="zh-CN" sz="2800" b="1" dirty="0">
              <a:solidFill>
                <a:srgbClr val="FF0000"/>
              </a:solidFill>
              <a:latin typeface="Comic Sans MS" panose="030F0702030302020204" pitchFamily="66" charset="0"/>
              <a:ea typeface="微软雅黑" panose="020B0503020204020204" charset="-122"/>
            </a:endParaRPr>
          </a:p>
        </p:txBody>
      </p:sp>
      <p:sp>
        <p:nvSpPr>
          <p:cNvPr id="40" name="TextBox 39"/>
          <p:cNvSpPr txBox="1"/>
          <p:nvPr>
            <p:custDataLst>
              <p:tags r:id="rId5"/>
            </p:custDataLst>
          </p:nvPr>
        </p:nvSpPr>
        <p:spPr>
          <a:xfrm>
            <a:off x="1230465" y="2586697"/>
            <a:ext cx="540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</a:rPr>
              <a:t>D</a:t>
            </a:r>
          </a:p>
        </p:txBody>
      </p:sp>
      <p:sp>
        <p:nvSpPr>
          <p:cNvPr id="41" name="TextBox 40"/>
          <p:cNvSpPr txBox="1"/>
          <p:nvPr>
            <p:custDataLst>
              <p:tags r:id="rId6"/>
            </p:custDataLst>
          </p:nvPr>
        </p:nvSpPr>
        <p:spPr>
          <a:xfrm>
            <a:off x="1230465" y="3872482"/>
            <a:ext cx="540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</a:rPr>
              <a:t>A</a:t>
            </a:r>
          </a:p>
        </p:txBody>
      </p:sp>
      <p:sp>
        <p:nvSpPr>
          <p:cNvPr id="42" name="TextBox 41"/>
          <p:cNvSpPr txBox="1"/>
          <p:nvPr>
            <p:custDataLst>
              <p:tags r:id="rId7"/>
            </p:custDataLst>
          </p:nvPr>
        </p:nvSpPr>
        <p:spPr>
          <a:xfrm>
            <a:off x="1174686" y="5164092"/>
            <a:ext cx="540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</a:rPr>
              <a:t>B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40" grpId="0"/>
      <p:bldP spid="41" grpId="0"/>
      <p:bldP spid="4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628280" y="880614"/>
            <a:ext cx="5757972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 dirty="0">
                <a:solidFill>
                  <a:srgbClr val="66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三、按照要求完成句子。</a:t>
            </a:r>
            <a:endParaRPr lang="zh-CN" altLang="zh-CN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8" name="矩形 167"/>
          <p:cNvSpPr/>
          <p:nvPr>
            <p:custDataLst>
              <p:tags r:id="rId1"/>
            </p:custDataLst>
          </p:nvPr>
        </p:nvSpPr>
        <p:spPr>
          <a:xfrm>
            <a:off x="1406914" y="1862721"/>
            <a:ext cx="9634712" cy="3969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1.New Year’s Day is </a:t>
            </a:r>
            <a:r>
              <a:rPr lang="en-US" altLang="zh-CN" sz="2800" u="sng" dirty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in January</a:t>
            </a:r>
            <a:r>
              <a:rPr lang="en-US" altLang="zh-CN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. (</a:t>
            </a:r>
            <a:r>
              <a:rPr lang="zh-CN" altLang="en-US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对画线部分提问</a:t>
            </a:r>
            <a:r>
              <a:rPr lang="en-US" altLang="zh-CN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____________________________________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2.Day, Tree, is, when, Planting (?)(</a:t>
            </a:r>
            <a:r>
              <a:rPr lang="zh-CN" altLang="en-US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连词成句</a:t>
            </a:r>
            <a:r>
              <a:rPr lang="en-US" altLang="zh-CN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___________________________________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3. February, vacation, is, winter, in (.) (</a:t>
            </a:r>
            <a:r>
              <a:rPr lang="zh-CN" altLang="zh-CN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连词成句</a:t>
            </a:r>
            <a:r>
              <a:rPr lang="en-US" altLang="zh-CN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______________________________</a:t>
            </a:r>
          </a:p>
        </p:txBody>
      </p:sp>
      <p:sp>
        <p:nvSpPr>
          <p:cNvPr id="45" name="TextBox 44"/>
          <p:cNvSpPr txBox="1"/>
          <p:nvPr>
            <p:custDataLst>
              <p:tags r:id="rId2"/>
            </p:custDataLst>
          </p:nvPr>
        </p:nvSpPr>
        <p:spPr>
          <a:xfrm>
            <a:off x="1654187" y="2622933"/>
            <a:ext cx="8225790" cy="5219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</a:rPr>
              <a:t>When is New Year’s Day?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  <a:ea typeface="微软雅黑" panose="020B0503020204020204" charset="-122"/>
            </a:endParaRPr>
          </a:p>
        </p:txBody>
      </p:sp>
      <p:sp>
        <p:nvSpPr>
          <p:cNvPr id="46" name="TextBox 45"/>
          <p:cNvSpPr txBox="1"/>
          <p:nvPr>
            <p:custDataLst>
              <p:tags r:id="rId3"/>
            </p:custDataLst>
          </p:nvPr>
        </p:nvSpPr>
        <p:spPr>
          <a:xfrm>
            <a:off x="1654187" y="3905115"/>
            <a:ext cx="745420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</a:rPr>
              <a:t>When is Tree Planting Day?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  <a:ea typeface="微软雅黑" panose="020B0503020204020204" charset="-122"/>
            </a:endParaRPr>
          </a:p>
        </p:txBody>
      </p:sp>
      <p:sp>
        <p:nvSpPr>
          <p:cNvPr id="2" name="TextBox 45"/>
          <p:cNvSpPr txBox="1"/>
          <p:nvPr>
            <p:custDataLst>
              <p:tags r:id="rId4"/>
            </p:custDataLst>
          </p:nvPr>
        </p:nvSpPr>
        <p:spPr>
          <a:xfrm>
            <a:off x="1654186" y="5187297"/>
            <a:ext cx="745420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</a:rPr>
              <a:t>Winter vacation is in February.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32122" y="-1109242"/>
            <a:ext cx="4381500" cy="9448594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grpSp>
        <p:nvGrpSpPr>
          <p:cNvPr id="4" name="组合 32"/>
          <p:cNvGrpSpPr/>
          <p:nvPr/>
        </p:nvGrpSpPr>
        <p:grpSpPr>
          <a:xfrm>
            <a:off x="993427" y="4676561"/>
            <a:ext cx="1003622" cy="1320338"/>
            <a:chOff x="518592" y="3482801"/>
            <a:chExt cx="1003622" cy="1320338"/>
          </a:xfrm>
        </p:grpSpPr>
        <p:grpSp>
          <p:nvGrpSpPr>
            <p:cNvPr id="5" name="组合 104"/>
            <p:cNvGrpSpPr/>
            <p:nvPr/>
          </p:nvGrpSpPr>
          <p:grpSpPr>
            <a:xfrm>
              <a:off x="518592" y="3923676"/>
              <a:ext cx="1003622" cy="879463"/>
              <a:chOff x="5940425" y="3290888"/>
              <a:chExt cx="307975" cy="269875"/>
            </a:xfrm>
            <a:solidFill>
              <a:schemeClr val="accent1"/>
            </a:solidFill>
          </p:grpSpPr>
          <p:sp>
            <p:nvSpPr>
              <p:cNvPr id="39" name="Freeform 5"/>
              <p:cNvSpPr/>
              <p:nvPr/>
            </p:nvSpPr>
            <p:spPr bwMode="auto">
              <a:xfrm>
                <a:off x="6021388" y="3344863"/>
                <a:ext cx="120650" cy="19050"/>
              </a:xfrm>
              <a:custGeom>
                <a:avLst/>
                <a:gdLst>
                  <a:gd name="T0" fmla="*/ 31 w 31"/>
                  <a:gd name="T1" fmla="*/ 2 h 5"/>
                  <a:gd name="T2" fmla="*/ 15 w 31"/>
                  <a:gd name="T3" fmla="*/ 2 h 5"/>
                  <a:gd name="T4" fmla="*/ 0 w 31"/>
                  <a:gd name="T5" fmla="*/ 5 h 5"/>
                  <a:gd name="T6" fmla="*/ 5 w 31"/>
                  <a:gd name="T7" fmla="*/ 2 h 5"/>
                  <a:gd name="T8" fmla="*/ 13 w 31"/>
                  <a:gd name="T9" fmla="*/ 1 h 5"/>
                  <a:gd name="T10" fmla="*/ 31 w 31"/>
                  <a:gd name="T1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" h="5">
                    <a:moveTo>
                      <a:pt x="31" y="2"/>
                    </a:moveTo>
                    <a:cubicBezTo>
                      <a:pt x="26" y="3"/>
                      <a:pt x="20" y="2"/>
                      <a:pt x="15" y="2"/>
                    </a:cubicBezTo>
                    <a:cubicBezTo>
                      <a:pt x="10" y="3"/>
                      <a:pt x="5" y="5"/>
                      <a:pt x="0" y="5"/>
                    </a:cubicBezTo>
                    <a:cubicBezTo>
                      <a:pt x="0" y="2"/>
                      <a:pt x="3" y="3"/>
                      <a:pt x="5" y="2"/>
                    </a:cubicBezTo>
                    <a:cubicBezTo>
                      <a:pt x="8" y="2"/>
                      <a:pt x="10" y="1"/>
                      <a:pt x="13" y="1"/>
                    </a:cubicBezTo>
                    <a:cubicBezTo>
                      <a:pt x="18" y="0"/>
                      <a:pt x="25" y="0"/>
                      <a:pt x="3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0" name="Freeform 6"/>
              <p:cNvSpPr/>
              <p:nvPr/>
            </p:nvSpPr>
            <p:spPr bwMode="auto">
              <a:xfrm>
                <a:off x="6029325" y="3408363"/>
                <a:ext cx="128588" cy="26988"/>
              </a:xfrm>
              <a:custGeom>
                <a:avLst/>
                <a:gdLst>
                  <a:gd name="T0" fmla="*/ 33 w 33"/>
                  <a:gd name="T1" fmla="*/ 2 h 7"/>
                  <a:gd name="T2" fmla="*/ 5 w 33"/>
                  <a:gd name="T3" fmla="*/ 5 h 7"/>
                  <a:gd name="T4" fmla="*/ 0 w 33"/>
                  <a:gd name="T5" fmla="*/ 6 h 7"/>
                  <a:gd name="T6" fmla="*/ 16 w 33"/>
                  <a:gd name="T7" fmla="*/ 2 h 7"/>
                  <a:gd name="T8" fmla="*/ 33 w 33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7">
                    <a:moveTo>
                      <a:pt x="33" y="2"/>
                    </a:moveTo>
                    <a:cubicBezTo>
                      <a:pt x="24" y="3"/>
                      <a:pt x="13" y="3"/>
                      <a:pt x="5" y="5"/>
                    </a:cubicBezTo>
                    <a:cubicBezTo>
                      <a:pt x="3" y="6"/>
                      <a:pt x="2" y="7"/>
                      <a:pt x="0" y="6"/>
                    </a:cubicBezTo>
                    <a:cubicBezTo>
                      <a:pt x="4" y="3"/>
                      <a:pt x="11" y="2"/>
                      <a:pt x="16" y="2"/>
                    </a:cubicBezTo>
                    <a:cubicBezTo>
                      <a:pt x="22" y="1"/>
                      <a:pt x="28" y="0"/>
                      <a:pt x="3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1" name="Freeform 7"/>
              <p:cNvSpPr/>
              <p:nvPr/>
            </p:nvSpPr>
            <p:spPr bwMode="auto">
              <a:xfrm>
                <a:off x="6034088" y="3467101"/>
                <a:ext cx="147638" cy="22225"/>
              </a:xfrm>
              <a:custGeom>
                <a:avLst/>
                <a:gdLst>
                  <a:gd name="T0" fmla="*/ 38 w 38"/>
                  <a:gd name="T1" fmla="*/ 4 h 6"/>
                  <a:gd name="T2" fmla="*/ 28 w 38"/>
                  <a:gd name="T3" fmla="*/ 3 h 6"/>
                  <a:gd name="T4" fmla="*/ 8 w 38"/>
                  <a:gd name="T5" fmla="*/ 5 h 6"/>
                  <a:gd name="T6" fmla="*/ 0 w 38"/>
                  <a:gd name="T7" fmla="*/ 5 h 6"/>
                  <a:gd name="T8" fmla="*/ 7 w 38"/>
                  <a:gd name="T9" fmla="*/ 4 h 6"/>
                  <a:gd name="T10" fmla="*/ 16 w 38"/>
                  <a:gd name="T11" fmla="*/ 3 h 6"/>
                  <a:gd name="T12" fmla="*/ 38 w 38"/>
                  <a:gd name="T1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6">
                    <a:moveTo>
                      <a:pt x="38" y="4"/>
                    </a:moveTo>
                    <a:cubicBezTo>
                      <a:pt x="36" y="5"/>
                      <a:pt x="31" y="3"/>
                      <a:pt x="28" y="3"/>
                    </a:cubicBezTo>
                    <a:cubicBezTo>
                      <a:pt x="22" y="4"/>
                      <a:pt x="15" y="5"/>
                      <a:pt x="8" y="5"/>
                    </a:cubicBezTo>
                    <a:cubicBezTo>
                      <a:pt x="5" y="6"/>
                      <a:pt x="2" y="6"/>
                      <a:pt x="0" y="5"/>
                    </a:cubicBezTo>
                    <a:cubicBezTo>
                      <a:pt x="2" y="3"/>
                      <a:pt x="5" y="4"/>
                      <a:pt x="7" y="4"/>
                    </a:cubicBezTo>
                    <a:cubicBezTo>
                      <a:pt x="10" y="4"/>
                      <a:pt x="13" y="4"/>
                      <a:pt x="16" y="3"/>
                    </a:cubicBezTo>
                    <a:cubicBezTo>
                      <a:pt x="23" y="2"/>
                      <a:pt x="32" y="0"/>
                      <a:pt x="38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2" name="Freeform 8"/>
              <p:cNvSpPr/>
              <p:nvPr/>
            </p:nvSpPr>
            <p:spPr bwMode="auto">
              <a:xfrm>
                <a:off x="6034088" y="3502026"/>
                <a:ext cx="120650" cy="23813"/>
              </a:xfrm>
              <a:custGeom>
                <a:avLst/>
                <a:gdLst>
                  <a:gd name="T0" fmla="*/ 31 w 31"/>
                  <a:gd name="T1" fmla="*/ 2 h 6"/>
                  <a:gd name="T2" fmla="*/ 0 w 31"/>
                  <a:gd name="T3" fmla="*/ 6 h 6"/>
                  <a:gd name="T4" fmla="*/ 0 w 31"/>
                  <a:gd name="T5" fmla="*/ 5 h 6"/>
                  <a:gd name="T6" fmla="*/ 31 w 31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6">
                    <a:moveTo>
                      <a:pt x="31" y="2"/>
                    </a:moveTo>
                    <a:cubicBezTo>
                      <a:pt x="20" y="3"/>
                      <a:pt x="10" y="5"/>
                      <a:pt x="0" y="6"/>
                    </a:cubicBezTo>
                    <a:cubicBezTo>
                      <a:pt x="0" y="6"/>
                      <a:pt x="0" y="6"/>
                      <a:pt x="0" y="5"/>
                    </a:cubicBezTo>
                    <a:cubicBezTo>
                      <a:pt x="10" y="3"/>
                      <a:pt x="20" y="0"/>
                      <a:pt x="3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3" name="Freeform 9"/>
              <p:cNvSpPr>
                <a:spLocks noEditPoints="1"/>
              </p:cNvSpPr>
              <p:nvPr/>
            </p:nvSpPr>
            <p:spPr bwMode="auto">
              <a:xfrm>
                <a:off x="5940425" y="3290888"/>
                <a:ext cx="307975" cy="269875"/>
              </a:xfrm>
              <a:custGeom>
                <a:avLst/>
                <a:gdLst>
                  <a:gd name="T0" fmla="*/ 70 w 79"/>
                  <a:gd name="T1" fmla="*/ 4 h 69"/>
                  <a:gd name="T2" fmla="*/ 78 w 79"/>
                  <a:gd name="T3" fmla="*/ 7 h 69"/>
                  <a:gd name="T4" fmla="*/ 74 w 79"/>
                  <a:gd name="T5" fmla="*/ 18 h 69"/>
                  <a:gd name="T6" fmla="*/ 75 w 79"/>
                  <a:gd name="T7" fmla="*/ 21 h 69"/>
                  <a:gd name="T8" fmla="*/ 74 w 79"/>
                  <a:gd name="T9" fmla="*/ 22 h 69"/>
                  <a:gd name="T10" fmla="*/ 71 w 79"/>
                  <a:gd name="T11" fmla="*/ 29 h 69"/>
                  <a:gd name="T12" fmla="*/ 73 w 79"/>
                  <a:gd name="T13" fmla="*/ 43 h 69"/>
                  <a:gd name="T14" fmla="*/ 72 w 79"/>
                  <a:gd name="T15" fmla="*/ 44 h 69"/>
                  <a:gd name="T16" fmla="*/ 68 w 79"/>
                  <a:gd name="T17" fmla="*/ 47 h 69"/>
                  <a:gd name="T18" fmla="*/ 11 w 79"/>
                  <a:gd name="T19" fmla="*/ 51 h 69"/>
                  <a:gd name="T20" fmla="*/ 70 w 79"/>
                  <a:gd name="T21" fmla="*/ 61 h 69"/>
                  <a:gd name="T22" fmla="*/ 72 w 79"/>
                  <a:gd name="T23" fmla="*/ 45 h 69"/>
                  <a:gd name="T24" fmla="*/ 75 w 79"/>
                  <a:gd name="T25" fmla="*/ 48 h 69"/>
                  <a:gd name="T26" fmla="*/ 74 w 79"/>
                  <a:gd name="T27" fmla="*/ 63 h 69"/>
                  <a:gd name="T28" fmla="*/ 76 w 79"/>
                  <a:gd name="T29" fmla="*/ 66 h 69"/>
                  <a:gd name="T30" fmla="*/ 76 w 79"/>
                  <a:gd name="T31" fmla="*/ 69 h 69"/>
                  <a:gd name="T32" fmla="*/ 22 w 79"/>
                  <a:gd name="T33" fmla="*/ 68 h 69"/>
                  <a:gd name="T34" fmla="*/ 15 w 79"/>
                  <a:gd name="T35" fmla="*/ 66 h 69"/>
                  <a:gd name="T36" fmla="*/ 3 w 79"/>
                  <a:gd name="T37" fmla="*/ 55 h 69"/>
                  <a:gd name="T38" fmla="*/ 8 w 79"/>
                  <a:gd name="T39" fmla="*/ 45 h 69"/>
                  <a:gd name="T40" fmla="*/ 17 w 79"/>
                  <a:gd name="T41" fmla="*/ 45 h 69"/>
                  <a:gd name="T42" fmla="*/ 10 w 79"/>
                  <a:gd name="T43" fmla="*/ 45 h 69"/>
                  <a:gd name="T44" fmla="*/ 1 w 79"/>
                  <a:gd name="T45" fmla="*/ 33 h 69"/>
                  <a:gd name="T46" fmla="*/ 4 w 79"/>
                  <a:gd name="T47" fmla="*/ 24 h 69"/>
                  <a:gd name="T48" fmla="*/ 1 w 79"/>
                  <a:gd name="T49" fmla="*/ 15 h 69"/>
                  <a:gd name="T50" fmla="*/ 5 w 79"/>
                  <a:gd name="T51" fmla="*/ 7 h 69"/>
                  <a:gd name="T52" fmla="*/ 18 w 79"/>
                  <a:gd name="T53" fmla="*/ 2 h 69"/>
                  <a:gd name="T54" fmla="*/ 71 w 79"/>
                  <a:gd name="T55" fmla="*/ 3 h 69"/>
                  <a:gd name="T56" fmla="*/ 55 w 79"/>
                  <a:gd name="T57" fmla="*/ 6 h 69"/>
                  <a:gd name="T58" fmla="*/ 7 w 79"/>
                  <a:gd name="T59" fmla="*/ 16 h 69"/>
                  <a:gd name="T60" fmla="*/ 67 w 79"/>
                  <a:gd name="T61" fmla="*/ 20 h 69"/>
                  <a:gd name="T62" fmla="*/ 22 w 79"/>
                  <a:gd name="T63" fmla="*/ 14 h 69"/>
                  <a:gd name="T64" fmla="*/ 65 w 79"/>
                  <a:gd name="T65" fmla="*/ 11 h 69"/>
                  <a:gd name="T66" fmla="*/ 56 w 79"/>
                  <a:gd name="T67" fmla="*/ 7 h 69"/>
                  <a:gd name="T68" fmla="*/ 20 w 79"/>
                  <a:gd name="T69" fmla="*/ 7 h 69"/>
                  <a:gd name="T70" fmla="*/ 54 w 79"/>
                  <a:gd name="T71" fmla="*/ 25 h 69"/>
                  <a:gd name="T72" fmla="*/ 54 w 79"/>
                  <a:gd name="T73" fmla="*/ 25 h 69"/>
                  <a:gd name="T74" fmla="*/ 23 w 79"/>
                  <a:gd name="T75" fmla="*/ 30 h 69"/>
                  <a:gd name="T76" fmla="*/ 10 w 79"/>
                  <a:gd name="T77" fmla="*/ 41 h 69"/>
                  <a:gd name="T78" fmla="*/ 67 w 79"/>
                  <a:gd name="T79" fmla="*/ 30 h 69"/>
                  <a:gd name="T80" fmla="*/ 61 w 79"/>
                  <a:gd name="T81" fmla="*/ 27 h 69"/>
                  <a:gd name="T82" fmla="*/ 53 w 79"/>
                  <a:gd name="T83" fmla="*/ 25 h 69"/>
                  <a:gd name="T84" fmla="*/ 13 w 79"/>
                  <a:gd name="T85" fmla="*/ 26 h 69"/>
                  <a:gd name="T86" fmla="*/ 12 w 79"/>
                  <a:gd name="T87" fmla="*/ 25 h 69"/>
                  <a:gd name="T88" fmla="*/ 48 w 79"/>
                  <a:gd name="T89" fmla="*/ 45 h 69"/>
                  <a:gd name="T90" fmla="*/ 48 w 79"/>
                  <a:gd name="T91" fmla="*/ 45 h 69"/>
                  <a:gd name="T92" fmla="*/ 42 w 79"/>
                  <a:gd name="T93" fmla="*/ 45 h 69"/>
                  <a:gd name="T94" fmla="*/ 21 w 79"/>
                  <a:gd name="T95" fmla="*/ 44 h 69"/>
                  <a:gd name="T96" fmla="*/ 21 w 79"/>
                  <a:gd name="T97" fmla="*/ 44 h 69"/>
                  <a:gd name="T98" fmla="*/ 39 w 79"/>
                  <a:gd name="T99" fmla="*/ 45 h 69"/>
                  <a:gd name="T100" fmla="*/ 69 w 79"/>
                  <a:gd name="T101" fmla="*/ 56 h 69"/>
                  <a:gd name="T102" fmla="*/ 69 w 79"/>
                  <a:gd name="T103" fmla="*/ 56 h 69"/>
                  <a:gd name="T104" fmla="*/ 74 w 79"/>
                  <a:gd name="T105" fmla="*/ 63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79" h="69">
                    <a:moveTo>
                      <a:pt x="71" y="3"/>
                    </a:moveTo>
                    <a:cubicBezTo>
                      <a:pt x="71" y="4"/>
                      <a:pt x="70" y="3"/>
                      <a:pt x="70" y="4"/>
                    </a:cubicBezTo>
                    <a:cubicBezTo>
                      <a:pt x="73" y="5"/>
                      <a:pt x="77" y="3"/>
                      <a:pt x="79" y="5"/>
                    </a:cubicBezTo>
                    <a:cubicBezTo>
                      <a:pt x="79" y="6"/>
                      <a:pt x="78" y="6"/>
                      <a:pt x="78" y="7"/>
                    </a:cubicBezTo>
                    <a:cubicBezTo>
                      <a:pt x="74" y="7"/>
                      <a:pt x="70" y="8"/>
                      <a:pt x="68" y="11"/>
                    </a:cubicBezTo>
                    <a:cubicBezTo>
                      <a:pt x="66" y="16"/>
                      <a:pt x="71" y="18"/>
                      <a:pt x="74" y="18"/>
                    </a:cubicBezTo>
                    <a:cubicBezTo>
                      <a:pt x="74" y="19"/>
                      <a:pt x="75" y="19"/>
                      <a:pt x="75" y="20"/>
                    </a:cubicBezTo>
                    <a:cubicBezTo>
                      <a:pt x="75" y="20"/>
                      <a:pt x="75" y="20"/>
                      <a:pt x="75" y="21"/>
                    </a:cubicBezTo>
                    <a:cubicBezTo>
                      <a:pt x="74" y="21"/>
                      <a:pt x="74" y="22"/>
                      <a:pt x="73" y="22"/>
                    </a:cubicBezTo>
                    <a:cubicBezTo>
                      <a:pt x="73" y="22"/>
                      <a:pt x="74" y="22"/>
                      <a:pt x="74" y="22"/>
                    </a:cubicBezTo>
                    <a:cubicBezTo>
                      <a:pt x="73" y="25"/>
                      <a:pt x="75" y="26"/>
                      <a:pt x="74" y="28"/>
                    </a:cubicBezTo>
                    <a:cubicBezTo>
                      <a:pt x="73" y="28"/>
                      <a:pt x="72" y="28"/>
                      <a:pt x="71" y="29"/>
                    </a:cubicBezTo>
                    <a:cubicBezTo>
                      <a:pt x="71" y="34"/>
                      <a:pt x="73" y="37"/>
                      <a:pt x="75" y="42"/>
                    </a:cubicBezTo>
                    <a:cubicBezTo>
                      <a:pt x="74" y="42"/>
                      <a:pt x="74" y="43"/>
                      <a:pt x="73" y="43"/>
                    </a:cubicBezTo>
                    <a:cubicBezTo>
                      <a:pt x="72" y="42"/>
                      <a:pt x="70" y="42"/>
                      <a:pt x="69" y="42"/>
                    </a:cubicBezTo>
                    <a:cubicBezTo>
                      <a:pt x="70" y="43"/>
                      <a:pt x="72" y="42"/>
                      <a:pt x="72" y="44"/>
                    </a:cubicBezTo>
                    <a:cubicBezTo>
                      <a:pt x="72" y="46"/>
                      <a:pt x="70" y="44"/>
                      <a:pt x="69" y="45"/>
                    </a:cubicBezTo>
                    <a:cubicBezTo>
                      <a:pt x="68" y="45"/>
                      <a:pt x="68" y="46"/>
                      <a:pt x="68" y="47"/>
                    </a:cubicBezTo>
                    <a:cubicBezTo>
                      <a:pt x="66" y="47"/>
                      <a:pt x="66" y="46"/>
                      <a:pt x="65" y="46"/>
                    </a:cubicBezTo>
                    <a:cubicBezTo>
                      <a:pt x="48" y="46"/>
                      <a:pt x="26" y="45"/>
                      <a:pt x="11" y="51"/>
                    </a:cubicBezTo>
                    <a:cubicBezTo>
                      <a:pt x="4" y="66"/>
                      <a:pt x="27" y="62"/>
                      <a:pt x="38" y="63"/>
                    </a:cubicBezTo>
                    <a:cubicBezTo>
                      <a:pt x="49" y="63"/>
                      <a:pt x="61" y="63"/>
                      <a:pt x="70" y="61"/>
                    </a:cubicBezTo>
                    <a:cubicBezTo>
                      <a:pt x="69" y="58"/>
                      <a:pt x="65" y="58"/>
                      <a:pt x="65" y="54"/>
                    </a:cubicBezTo>
                    <a:cubicBezTo>
                      <a:pt x="66" y="51"/>
                      <a:pt x="71" y="49"/>
                      <a:pt x="72" y="45"/>
                    </a:cubicBezTo>
                    <a:cubicBezTo>
                      <a:pt x="74" y="46"/>
                      <a:pt x="74" y="44"/>
                      <a:pt x="76" y="45"/>
                    </a:cubicBezTo>
                    <a:cubicBezTo>
                      <a:pt x="76" y="46"/>
                      <a:pt x="75" y="46"/>
                      <a:pt x="75" y="48"/>
                    </a:cubicBezTo>
                    <a:cubicBezTo>
                      <a:pt x="70" y="50"/>
                      <a:pt x="70" y="59"/>
                      <a:pt x="75" y="61"/>
                    </a:cubicBezTo>
                    <a:cubicBezTo>
                      <a:pt x="74" y="62"/>
                      <a:pt x="75" y="63"/>
                      <a:pt x="74" y="63"/>
                    </a:cubicBezTo>
                    <a:cubicBezTo>
                      <a:pt x="75" y="64"/>
                      <a:pt x="78" y="63"/>
                      <a:pt x="78" y="65"/>
                    </a:cubicBezTo>
                    <a:cubicBezTo>
                      <a:pt x="78" y="66"/>
                      <a:pt x="77" y="65"/>
                      <a:pt x="76" y="66"/>
                    </a:cubicBezTo>
                    <a:cubicBezTo>
                      <a:pt x="76" y="66"/>
                      <a:pt x="77" y="67"/>
                      <a:pt x="78" y="67"/>
                    </a:cubicBezTo>
                    <a:cubicBezTo>
                      <a:pt x="77" y="68"/>
                      <a:pt x="76" y="68"/>
                      <a:pt x="76" y="69"/>
                    </a:cubicBezTo>
                    <a:cubicBezTo>
                      <a:pt x="57" y="68"/>
                      <a:pt x="38" y="67"/>
                      <a:pt x="21" y="69"/>
                    </a:cubicBezTo>
                    <a:cubicBezTo>
                      <a:pt x="21" y="68"/>
                      <a:pt x="21" y="67"/>
                      <a:pt x="22" y="68"/>
                    </a:cubicBezTo>
                    <a:cubicBezTo>
                      <a:pt x="21" y="67"/>
                      <a:pt x="21" y="67"/>
                      <a:pt x="21" y="66"/>
                    </a:cubicBezTo>
                    <a:cubicBezTo>
                      <a:pt x="19" y="65"/>
                      <a:pt x="17" y="66"/>
                      <a:pt x="15" y="66"/>
                    </a:cubicBezTo>
                    <a:cubicBezTo>
                      <a:pt x="14" y="68"/>
                      <a:pt x="13" y="68"/>
                      <a:pt x="10" y="67"/>
                    </a:cubicBezTo>
                    <a:cubicBezTo>
                      <a:pt x="8" y="63"/>
                      <a:pt x="3" y="61"/>
                      <a:pt x="3" y="55"/>
                    </a:cubicBezTo>
                    <a:cubicBezTo>
                      <a:pt x="3" y="52"/>
                      <a:pt x="5" y="47"/>
                      <a:pt x="7" y="44"/>
                    </a:cubicBezTo>
                    <a:cubicBezTo>
                      <a:pt x="7" y="45"/>
                      <a:pt x="7" y="45"/>
                      <a:pt x="8" y="45"/>
                    </a:cubicBezTo>
                    <a:cubicBezTo>
                      <a:pt x="8" y="45"/>
                      <a:pt x="8" y="46"/>
                      <a:pt x="8" y="46"/>
                    </a:cubicBezTo>
                    <a:cubicBezTo>
                      <a:pt x="11" y="45"/>
                      <a:pt x="14" y="45"/>
                      <a:pt x="17" y="45"/>
                    </a:cubicBezTo>
                    <a:cubicBezTo>
                      <a:pt x="16" y="44"/>
                      <a:pt x="13" y="44"/>
                      <a:pt x="12" y="43"/>
                    </a:cubicBezTo>
                    <a:cubicBezTo>
                      <a:pt x="11" y="44"/>
                      <a:pt x="11" y="45"/>
                      <a:pt x="10" y="45"/>
                    </a:cubicBezTo>
                    <a:cubicBezTo>
                      <a:pt x="7" y="44"/>
                      <a:pt x="5" y="43"/>
                      <a:pt x="3" y="42"/>
                    </a:cubicBezTo>
                    <a:cubicBezTo>
                      <a:pt x="4" y="38"/>
                      <a:pt x="0" y="37"/>
                      <a:pt x="1" y="33"/>
                    </a:cubicBezTo>
                    <a:cubicBezTo>
                      <a:pt x="4" y="30"/>
                      <a:pt x="4" y="26"/>
                      <a:pt x="7" y="26"/>
                    </a:cubicBezTo>
                    <a:cubicBezTo>
                      <a:pt x="5" y="25"/>
                      <a:pt x="4" y="26"/>
                      <a:pt x="4" y="24"/>
                    </a:cubicBezTo>
                    <a:cubicBezTo>
                      <a:pt x="4" y="23"/>
                      <a:pt x="5" y="23"/>
                      <a:pt x="5" y="23"/>
                    </a:cubicBezTo>
                    <a:cubicBezTo>
                      <a:pt x="3" y="20"/>
                      <a:pt x="2" y="18"/>
                      <a:pt x="1" y="15"/>
                    </a:cubicBezTo>
                    <a:cubicBezTo>
                      <a:pt x="3" y="12"/>
                      <a:pt x="2" y="7"/>
                      <a:pt x="5" y="6"/>
                    </a:cubicBezTo>
                    <a:cubicBezTo>
                      <a:pt x="6" y="5"/>
                      <a:pt x="5" y="6"/>
                      <a:pt x="5" y="7"/>
                    </a:cubicBezTo>
                    <a:cubicBezTo>
                      <a:pt x="7" y="5"/>
                      <a:pt x="10" y="5"/>
                      <a:pt x="11" y="3"/>
                    </a:cubicBezTo>
                    <a:cubicBezTo>
                      <a:pt x="13" y="3"/>
                      <a:pt x="17" y="4"/>
                      <a:pt x="18" y="2"/>
                    </a:cubicBezTo>
                    <a:cubicBezTo>
                      <a:pt x="29" y="2"/>
                      <a:pt x="40" y="1"/>
                      <a:pt x="48" y="1"/>
                    </a:cubicBezTo>
                    <a:cubicBezTo>
                      <a:pt x="55" y="2"/>
                      <a:pt x="65" y="0"/>
                      <a:pt x="71" y="3"/>
                    </a:cubicBezTo>
                    <a:close/>
                    <a:moveTo>
                      <a:pt x="56" y="7"/>
                    </a:moveTo>
                    <a:cubicBezTo>
                      <a:pt x="55" y="7"/>
                      <a:pt x="56" y="6"/>
                      <a:pt x="55" y="6"/>
                    </a:cubicBezTo>
                    <a:cubicBezTo>
                      <a:pt x="39" y="7"/>
                      <a:pt x="21" y="8"/>
                      <a:pt x="8" y="13"/>
                    </a:cubicBezTo>
                    <a:cubicBezTo>
                      <a:pt x="8" y="14"/>
                      <a:pt x="8" y="15"/>
                      <a:pt x="7" y="16"/>
                    </a:cubicBezTo>
                    <a:cubicBezTo>
                      <a:pt x="12" y="26"/>
                      <a:pt x="31" y="21"/>
                      <a:pt x="40" y="22"/>
                    </a:cubicBezTo>
                    <a:cubicBezTo>
                      <a:pt x="49" y="21"/>
                      <a:pt x="59" y="21"/>
                      <a:pt x="67" y="20"/>
                    </a:cubicBezTo>
                    <a:cubicBezTo>
                      <a:pt x="66" y="17"/>
                      <a:pt x="63" y="15"/>
                      <a:pt x="64" y="12"/>
                    </a:cubicBezTo>
                    <a:cubicBezTo>
                      <a:pt x="50" y="13"/>
                      <a:pt x="33" y="12"/>
                      <a:pt x="22" y="14"/>
                    </a:cubicBezTo>
                    <a:cubicBezTo>
                      <a:pt x="22" y="14"/>
                      <a:pt x="22" y="13"/>
                      <a:pt x="22" y="12"/>
                    </a:cubicBezTo>
                    <a:cubicBezTo>
                      <a:pt x="35" y="10"/>
                      <a:pt x="49" y="11"/>
                      <a:pt x="65" y="11"/>
                    </a:cubicBezTo>
                    <a:cubicBezTo>
                      <a:pt x="66" y="9"/>
                      <a:pt x="67" y="8"/>
                      <a:pt x="69" y="7"/>
                    </a:cubicBezTo>
                    <a:cubicBezTo>
                      <a:pt x="64" y="7"/>
                      <a:pt x="60" y="6"/>
                      <a:pt x="56" y="7"/>
                    </a:cubicBezTo>
                    <a:close/>
                    <a:moveTo>
                      <a:pt x="16" y="8"/>
                    </a:moveTo>
                    <a:cubicBezTo>
                      <a:pt x="17" y="8"/>
                      <a:pt x="19" y="7"/>
                      <a:pt x="20" y="7"/>
                    </a:cubicBezTo>
                    <a:cubicBezTo>
                      <a:pt x="19" y="7"/>
                      <a:pt x="16" y="6"/>
                      <a:pt x="16" y="8"/>
                    </a:cubicBezTo>
                    <a:close/>
                    <a:moveTo>
                      <a:pt x="54" y="25"/>
                    </a:moveTo>
                    <a:cubicBezTo>
                      <a:pt x="57" y="24"/>
                      <a:pt x="61" y="25"/>
                      <a:pt x="64" y="24"/>
                    </a:cubicBezTo>
                    <a:cubicBezTo>
                      <a:pt x="61" y="24"/>
                      <a:pt x="57" y="24"/>
                      <a:pt x="54" y="25"/>
                    </a:cubicBezTo>
                    <a:close/>
                    <a:moveTo>
                      <a:pt x="61" y="27"/>
                    </a:moveTo>
                    <a:cubicBezTo>
                      <a:pt x="48" y="26"/>
                      <a:pt x="35" y="29"/>
                      <a:pt x="23" y="30"/>
                    </a:cubicBezTo>
                    <a:cubicBezTo>
                      <a:pt x="21" y="30"/>
                      <a:pt x="22" y="28"/>
                      <a:pt x="21" y="28"/>
                    </a:cubicBezTo>
                    <a:cubicBezTo>
                      <a:pt x="14" y="27"/>
                      <a:pt x="4" y="34"/>
                      <a:pt x="10" y="41"/>
                    </a:cubicBezTo>
                    <a:cubicBezTo>
                      <a:pt x="31" y="41"/>
                      <a:pt x="53" y="43"/>
                      <a:pt x="70" y="38"/>
                    </a:cubicBezTo>
                    <a:cubicBezTo>
                      <a:pt x="70" y="35"/>
                      <a:pt x="67" y="33"/>
                      <a:pt x="67" y="30"/>
                    </a:cubicBezTo>
                    <a:cubicBezTo>
                      <a:pt x="68" y="28"/>
                      <a:pt x="70" y="27"/>
                      <a:pt x="70" y="25"/>
                    </a:cubicBezTo>
                    <a:cubicBezTo>
                      <a:pt x="67" y="26"/>
                      <a:pt x="63" y="25"/>
                      <a:pt x="61" y="27"/>
                    </a:cubicBezTo>
                    <a:close/>
                    <a:moveTo>
                      <a:pt x="51" y="25"/>
                    </a:moveTo>
                    <a:cubicBezTo>
                      <a:pt x="52" y="25"/>
                      <a:pt x="53" y="25"/>
                      <a:pt x="53" y="25"/>
                    </a:cubicBezTo>
                    <a:cubicBezTo>
                      <a:pt x="53" y="24"/>
                      <a:pt x="52" y="25"/>
                      <a:pt x="51" y="25"/>
                    </a:cubicBezTo>
                    <a:close/>
                    <a:moveTo>
                      <a:pt x="13" y="26"/>
                    </a:moveTo>
                    <a:cubicBezTo>
                      <a:pt x="13" y="27"/>
                      <a:pt x="14" y="26"/>
                      <a:pt x="14" y="26"/>
                    </a:cubicBezTo>
                    <a:cubicBezTo>
                      <a:pt x="13" y="26"/>
                      <a:pt x="13" y="25"/>
                      <a:pt x="12" y="25"/>
                    </a:cubicBezTo>
                    <a:cubicBezTo>
                      <a:pt x="12" y="26"/>
                      <a:pt x="13" y="26"/>
                      <a:pt x="13" y="26"/>
                    </a:cubicBezTo>
                    <a:close/>
                    <a:moveTo>
                      <a:pt x="48" y="45"/>
                    </a:moveTo>
                    <a:cubicBezTo>
                      <a:pt x="49" y="46"/>
                      <a:pt x="50" y="45"/>
                      <a:pt x="50" y="45"/>
                    </a:cubicBezTo>
                    <a:cubicBezTo>
                      <a:pt x="50" y="44"/>
                      <a:pt x="48" y="45"/>
                      <a:pt x="48" y="45"/>
                    </a:cubicBezTo>
                    <a:close/>
                    <a:moveTo>
                      <a:pt x="39" y="45"/>
                    </a:moveTo>
                    <a:cubicBezTo>
                      <a:pt x="40" y="46"/>
                      <a:pt x="41" y="46"/>
                      <a:pt x="42" y="45"/>
                    </a:cubicBezTo>
                    <a:cubicBezTo>
                      <a:pt x="41" y="45"/>
                      <a:pt x="40" y="45"/>
                      <a:pt x="39" y="45"/>
                    </a:cubicBezTo>
                    <a:close/>
                    <a:moveTo>
                      <a:pt x="21" y="44"/>
                    </a:moveTo>
                    <a:cubicBezTo>
                      <a:pt x="23" y="44"/>
                      <a:pt x="25" y="45"/>
                      <a:pt x="27" y="44"/>
                    </a:cubicBezTo>
                    <a:cubicBezTo>
                      <a:pt x="25" y="44"/>
                      <a:pt x="23" y="43"/>
                      <a:pt x="21" y="44"/>
                    </a:cubicBezTo>
                    <a:close/>
                    <a:moveTo>
                      <a:pt x="29" y="46"/>
                    </a:moveTo>
                    <a:cubicBezTo>
                      <a:pt x="32" y="46"/>
                      <a:pt x="36" y="46"/>
                      <a:pt x="39" y="45"/>
                    </a:cubicBezTo>
                    <a:cubicBezTo>
                      <a:pt x="35" y="45"/>
                      <a:pt x="32" y="45"/>
                      <a:pt x="29" y="46"/>
                    </a:cubicBezTo>
                    <a:close/>
                    <a:moveTo>
                      <a:pt x="69" y="56"/>
                    </a:moveTo>
                    <a:cubicBezTo>
                      <a:pt x="69" y="55"/>
                      <a:pt x="70" y="52"/>
                      <a:pt x="70" y="51"/>
                    </a:cubicBezTo>
                    <a:cubicBezTo>
                      <a:pt x="69" y="52"/>
                      <a:pt x="66" y="55"/>
                      <a:pt x="69" y="56"/>
                    </a:cubicBezTo>
                    <a:close/>
                    <a:moveTo>
                      <a:pt x="72" y="63"/>
                    </a:moveTo>
                    <a:cubicBezTo>
                      <a:pt x="71" y="64"/>
                      <a:pt x="73" y="64"/>
                      <a:pt x="74" y="63"/>
                    </a:cubicBezTo>
                    <a:cubicBezTo>
                      <a:pt x="73" y="63"/>
                      <a:pt x="72" y="63"/>
                      <a:pt x="72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6" name="组合 110"/>
            <p:cNvGrpSpPr/>
            <p:nvPr/>
          </p:nvGrpSpPr>
          <p:grpSpPr>
            <a:xfrm>
              <a:off x="564709" y="3482801"/>
              <a:ext cx="487176" cy="608889"/>
              <a:chOff x="6384925" y="4411663"/>
              <a:chExt cx="349250" cy="436563"/>
            </a:xfrm>
            <a:solidFill>
              <a:schemeClr val="accent2"/>
            </a:solidFill>
          </p:grpSpPr>
          <p:sp>
            <p:nvSpPr>
              <p:cNvPr id="36" name="Freeform 17"/>
              <p:cNvSpPr>
                <a:spLocks noEditPoints="1"/>
              </p:cNvSpPr>
              <p:nvPr/>
            </p:nvSpPr>
            <p:spPr bwMode="auto">
              <a:xfrm>
                <a:off x="6450013" y="4543426"/>
                <a:ext cx="234950" cy="222250"/>
              </a:xfrm>
              <a:custGeom>
                <a:avLst/>
                <a:gdLst>
                  <a:gd name="T0" fmla="*/ 44 w 62"/>
                  <a:gd name="T1" fmla="*/ 50 h 59"/>
                  <a:gd name="T2" fmla="*/ 42 w 62"/>
                  <a:gd name="T3" fmla="*/ 50 h 59"/>
                  <a:gd name="T4" fmla="*/ 3 w 62"/>
                  <a:gd name="T5" fmla="*/ 38 h 59"/>
                  <a:gd name="T6" fmla="*/ 4 w 62"/>
                  <a:gd name="T7" fmla="*/ 36 h 59"/>
                  <a:gd name="T8" fmla="*/ 6 w 62"/>
                  <a:gd name="T9" fmla="*/ 15 h 59"/>
                  <a:gd name="T10" fmla="*/ 9 w 62"/>
                  <a:gd name="T11" fmla="*/ 15 h 59"/>
                  <a:gd name="T12" fmla="*/ 55 w 62"/>
                  <a:gd name="T13" fmla="*/ 13 h 59"/>
                  <a:gd name="T14" fmla="*/ 52 w 62"/>
                  <a:gd name="T15" fmla="*/ 42 h 59"/>
                  <a:gd name="T16" fmla="*/ 44 w 62"/>
                  <a:gd name="T17" fmla="*/ 50 h 59"/>
                  <a:gd name="T18" fmla="*/ 19 w 62"/>
                  <a:gd name="T19" fmla="*/ 10 h 59"/>
                  <a:gd name="T20" fmla="*/ 6 w 62"/>
                  <a:gd name="T21" fmla="*/ 35 h 59"/>
                  <a:gd name="T22" fmla="*/ 12 w 62"/>
                  <a:gd name="T23" fmla="*/ 32 h 59"/>
                  <a:gd name="T24" fmla="*/ 7 w 62"/>
                  <a:gd name="T25" fmla="*/ 37 h 59"/>
                  <a:gd name="T26" fmla="*/ 41 w 62"/>
                  <a:gd name="T27" fmla="*/ 48 h 59"/>
                  <a:gd name="T28" fmla="*/ 39 w 62"/>
                  <a:gd name="T29" fmla="*/ 45 h 59"/>
                  <a:gd name="T30" fmla="*/ 40 w 62"/>
                  <a:gd name="T31" fmla="*/ 43 h 59"/>
                  <a:gd name="T32" fmla="*/ 43 w 62"/>
                  <a:gd name="T33" fmla="*/ 47 h 59"/>
                  <a:gd name="T34" fmla="*/ 54 w 62"/>
                  <a:gd name="T35" fmla="*/ 16 h 59"/>
                  <a:gd name="T36" fmla="*/ 47 w 62"/>
                  <a:gd name="T37" fmla="*/ 20 h 59"/>
                  <a:gd name="T38" fmla="*/ 53 w 62"/>
                  <a:gd name="T39" fmla="*/ 14 h 59"/>
                  <a:gd name="T40" fmla="*/ 19 w 62"/>
                  <a:gd name="T41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2" h="59">
                    <a:moveTo>
                      <a:pt x="44" y="50"/>
                    </a:moveTo>
                    <a:cubicBezTo>
                      <a:pt x="43" y="51"/>
                      <a:pt x="43" y="50"/>
                      <a:pt x="42" y="50"/>
                    </a:cubicBezTo>
                    <a:cubicBezTo>
                      <a:pt x="27" y="59"/>
                      <a:pt x="13" y="50"/>
                      <a:pt x="3" y="38"/>
                    </a:cubicBezTo>
                    <a:cubicBezTo>
                      <a:pt x="3" y="37"/>
                      <a:pt x="4" y="37"/>
                      <a:pt x="4" y="36"/>
                    </a:cubicBezTo>
                    <a:cubicBezTo>
                      <a:pt x="0" y="28"/>
                      <a:pt x="2" y="21"/>
                      <a:pt x="6" y="15"/>
                    </a:cubicBezTo>
                    <a:cubicBezTo>
                      <a:pt x="7" y="15"/>
                      <a:pt x="8" y="14"/>
                      <a:pt x="9" y="15"/>
                    </a:cubicBezTo>
                    <a:cubicBezTo>
                      <a:pt x="23" y="1"/>
                      <a:pt x="46" y="0"/>
                      <a:pt x="55" y="13"/>
                    </a:cubicBezTo>
                    <a:cubicBezTo>
                      <a:pt x="62" y="23"/>
                      <a:pt x="57" y="36"/>
                      <a:pt x="52" y="42"/>
                    </a:cubicBezTo>
                    <a:cubicBezTo>
                      <a:pt x="50" y="45"/>
                      <a:pt x="45" y="47"/>
                      <a:pt x="44" y="50"/>
                    </a:cubicBezTo>
                    <a:close/>
                    <a:moveTo>
                      <a:pt x="19" y="10"/>
                    </a:moveTo>
                    <a:cubicBezTo>
                      <a:pt x="9" y="15"/>
                      <a:pt x="3" y="23"/>
                      <a:pt x="6" y="35"/>
                    </a:cubicBezTo>
                    <a:cubicBezTo>
                      <a:pt x="8" y="35"/>
                      <a:pt x="10" y="31"/>
                      <a:pt x="12" y="32"/>
                    </a:cubicBezTo>
                    <a:cubicBezTo>
                      <a:pt x="11" y="34"/>
                      <a:pt x="9" y="35"/>
                      <a:pt x="7" y="37"/>
                    </a:cubicBezTo>
                    <a:cubicBezTo>
                      <a:pt x="15" y="50"/>
                      <a:pt x="28" y="55"/>
                      <a:pt x="41" y="48"/>
                    </a:cubicBezTo>
                    <a:cubicBezTo>
                      <a:pt x="41" y="46"/>
                      <a:pt x="39" y="46"/>
                      <a:pt x="39" y="45"/>
                    </a:cubicBezTo>
                    <a:cubicBezTo>
                      <a:pt x="39" y="44"/>
                      <a:pt x="39" y="44"/>
                      <a:pt x="40" y="43"/>
                    </a:cubicBezTo>
                    <a:cubicBezTo>
                      <a:pt x="42" y="43"/>
                      <a:pt x="42" y="46"/>
                      <a:pt x="43" y="47"/>
                    </a:cubicBezTo>
                    <a:cubicBezTo>
                      <a:pt x="54" y="39"/>
                      <a:pt x="60" y="30"/>
                      <a:pt x="54" y="16"/>
                    </a:cubicBezTo>
                    <a:cubicBezTo>
                      <a:pt x="52" y="17"/>
                      <a:pt x="50" y="22"/>
                      <a:pt x="47" y="20"/>
                    </a:cubicBezTo>
                    <a:cubicBezTo>
                      <a:pt x="47" y="16"/>
                      <a:pt x="51" y="17"/>
                      <a:pt x="53" y="14"/>
                    </a:cubicBezTo>
                    <a:cubicBezTo>
                      <a:pt x="46" y="5"/>
                      <a:pt x="31" y="3"/>
                      <a:pt x="19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7" name="Freeform 18"/>
              <p:cNvSpPr/>
              <p:nvPr/>
            </p:nvSpPr>
            <p:spPr bwMode="auto">
              <a:xfrm>
                <a:off x="6532563" y="4579938"/>
                <a:ext cx="57150" cy="150813"/>
              </a:xfrm>
              <a:custGeom>
                <a:avLst/>
                <a:gdLst>
                  <a:gd name="T0" fmla="*/ 1 w 15"/>
                  <a:gd name="T1" fmla="*/ 0 h 40"/>
                  <a:gd name="T2" fmla="*/ 13 w 15"/>
                  <a:gd name="T3" fmla="*/ 19 h 40"/>
                  <a:gd name="T4" fmla="*/ 7 w 15"/>
                  <a:gd name="T5" fmla="*/ 39 h 40"/>
                  <a:gd name="T6" fmla="*/ 4 w 15"/>
                  <a:gd name="T7" fmla="*/ 39 h 40"/>
                  <a:gd name="T8" fmla="*/ 10 w 15"/>
                  <a:gd name="T9" fmla="*/ 23 h 40"/>
                  <a:gd name="T10" fmla="*/ 10 w 15"/>
                  <a:gd name="T11" fmla="*/ 24 h 40"/>
                  <a:gd name="T12" fmla="*/ 11 w 15"/>
                  <a:gd name="T13" fmla="*/ 22 h 40"/>
                  <a:gd name="T14" fmla="*/ 0 w 15"/>
                  <a:gd name="T15" fmla="*/ 1 h 40"/>
                  <a:gd name="T16" fmla="*/ 1 w 15"/>
                  <a:gd name="T1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0">
                    <a:moveTo>
                      <a:pt x="1" y="0"/>
                    </a:moveTo>
                    <a:cubicBezTo>
                      <a:pt x="8" y="2"/>
                      <a:pt x="7" y="14"/>
                      <a:pt x="13" y="19"/>
                    </a:cubicBezTo>
                    <a:cubicBezTo>
                      <a:pt x="15" y="26"/>
                      <a:pt x="8" y="32"/>
                      <a:pt x="7" y="39"/>
                    </a:cubicBezTo>
                    <a:cubicBezTo>
                      <a:pt x="6" y="40"/>
                      <a:pt x="5" y="39"/>
                      <a:pt x="4" y="39"/>
                    </a:cubicBezTo>
                    <a:cubicBezTo>
                      <a:pt x="4" y="33"/>
                      <a:pt x="6" y="27"/>
                      <a:pt x="10" y="23"/>
                    </a:cubicBezTo>
                    <a:cubicBezTo>
                      <a:pt x="10" y="23"/>
                      <a:pt x="10" y="23"/>
                      <a:pt x="10" y="24"/>
                    </a:cubicBezTo>
                    <a:cubicBezTo>
                      <a:pt x="10" y="23"/>
                      <a:pt x="10" y="23"/>
                      <a:pt x="11" y="22"/>
                    </a:cubicBezTo>
                    <a:cubicBezTo>
                      <a:pt x="7" y="15"/>
                      <a:pt x="4" y="8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" name="Freeform 19"/>
              <p:cNvSpPr>
                <a:spLocks noEditPoints="1"/>
              </p:cNvSpPr>
              <p:nvPr/>
            </p:nvSpPr>
            <p:spPr bwMode="auto">
              <a:xfrm>
                <a:off x="6384925" y="4411663"/>
                <a:ext cx="349250" cy="436563"/>
              </a:xfrm>
              <a:custGeom>
                <a:avLst/>
                <a:gdLst>
                  <a:gd name="T0" fmla="*/ 68 w 92"/>
                  <a:gd name="T1" fmla="*/ 14 h 116"/>
                  <a:gd name="T2" fmla="*/ 72 w 92"/>
                  <a:gd name="T3" fmla="*/ 34 h 116"/>
                  <a:gd name="T4" fmla="*/ 85 w 92"/>
                  <a:gd name="T5" fmla="*/ 61 h 116"/>
                  <a:gd name="T6" fmla="*/ 92 w 92"/>
                  <a:gd name="T7" fmla="*/ 90 h 116"/>
                  <a:gd name="T8" fmla="*/ 72 w 92"/>
                  <a:gd name="T9" fmla="*/ 90 h 116"/>
                  <a:gd name="T10" fmla="*/ 42 w 92"/>
                  <a:gd name="T11" fmla="*/ 115 h 116"/>
                  <a:gd name="T12" fmla="*/ 38 w 92"/>
                  <a:gd name="T13" fmla="*/ 98 h 116"/>
                  <a:gd name="T14" fmla="*/ 14 w 92"/>
                  <a:gd name="T15" fmla="*/ 51 h 116"/>
                  <a:gd name="T16" fmla="*/ 2 w 92"/>
                  <a:gd name="T17" fmla="*/ 53 h 116"/>
                  <a:gd name="T18" fmla="*/ 6 w 92"/>
                  <a:gd name="T19" fmla="*/ 34 h 116"/>
                  <a:gd name="T20" fmla="*/ 58 w 92"/>
                  <a:gd name="T21" fmla="*/ 11 h 116"/>
                  <a:gd name="T22" fmla="*/ 38 w 92"/>
                  <a:gd name="T23" fmla="*/ 9 h 116"/>
                  <a:gd name="T24" fmla="*/ 35 w 92"/>
                  <a:gd name="T25" fmla="*/ 9 h 116"/>
                  <a:gd name="T26" fmla="*/ 11 w 92"/>
                  <a:gd name="T27" fmla="*/ 31 h 116"/>
                  <a:gd name="T28" fmla="*/ 24 w 92"/>
                  <a:gd name="T29" fmla="*/ 34 h 116"/>
                  <a:gd name="T30" fmla="*/ 53 w 92"/>
                  <a:gd name="T31" fmla="*/ 31 h 116"/>
                  <a:gd name="T32" fmla="*/ 54 w 92"/>
                  <a:gd name="T33" fmla="*/ 14 h 116"/>
                  <a:gd name="T34" fmla="*/ 7 w 92"/>
                  <a:gd name="T35" fmla="*/ 44 h 116"/>
                  <a:gd name="T36" fmla="*/ 10 w 92"/>
                  <a:gd name="T37" fmla="*/ 42 h 116"/>
                  <a:gd name="T38" fmla="*/ 10 w 92"/>
                  <a:gd name="T39" fmla="*/ 45 h 116"/>
                  <a:gd name="T40" fmla="*/ 10 w 92"/>
                  <a:gd name="T41" fmla="*/ 51 h 116"/>
                  <a:gd name="T42" fmla="*/ 7 w 92"/>
                  <a:gd name="T43" fmla="*/ 44 h 116"/>
                  <a:gd name="T44" fmla="*/ 51 w 92"/>
                  <a:gd name="T45" fmla="*/ 26 h 116"/>
                  <a:gd name="T46" fmla="*/ 64 w 92"/>
                  <a:gd name="T47" fmla="*/ 24 h 116"/>
                  <a:gd name="T48" fmla="*/ 63 w 92"/>
                  <a:gd name="T49" fmla="*/ 22 h 116"/>
                  <a:gd name="T50" fmla="*/ 4 w 92"/>
                  <a:gd name="T51" fmla="*/ 43 h 116"/>
                  <a:gd name="T52" fmla="*/ 4 w 92"/>
                  <a:gd name="T53" fmla="*/ 43 h 116"/>
                  <a:gd name="T54" fmla="*/ 4 w 92"/>
                  <a:gd name="T55" fmla="*/ 45 h 116"/>
                  <a:gd name="T56" fmla="*/ 4 w 92"/>
                  <a:gd name="T57" fmla="*/ 50 h 116"/>
                  <a:gd name="T58" fmla="*/ 70 w 92"/>
                  <a:gd name="T59" fmla="*/ 18 h 116"/>
                  <a:gd name="T60" fmla="*/ 8 w 92"/>
                  <a:gd name="T61" fmla="*/ 51 h 116"/>
                  <a:gd name="T62" fmla="*/ 8 w 92"/>
                  <a:gd name="T63" fmla="*/ 51 h 116"/>
                  <a:gd name="T64" fmla="*/ 72 w 92"/>
                  <a:gd name="T65" fmla="*/ 25 h 116"/>
                  <a:gd name="T66" fmla="*/ 70 w 92"/>
                  <a:gd name="T67" fmla="*/ 22 h 116"/>
                  <a:gd name="T68" fmla="*/ 68 w 92"/>
                  <a:gd name="T69" fmla="*/ 22 h 116"/>
                  <a:gd name="T70" fmla="*/ 75 w 92"/>
                  <a:gd name="T71" fmla="*/ 46 h 116"/>
                  <a:gd name="T72" fmla="*/ 47 w 92"/>
                  <a:gd name="T73" fmla="*/ 36 h 116"/>
                  <a:gd name="T74" fmla="*/ 16 w 92"/>
                  <a:gd name="T75" fmla="*/ 57 h 116"/>
                  <a:gd name="T76" fmla="*/ 15 w 92"/>
                  <a:gd name="T77" fmla="*/ 65 h 116"/>
                  <a:gd name="T78" fmla="*/ 21 w 92"/>
                  <a:gd name="T79" fmla="*/ 84 h 116"/>
                  <a:gd name="T80" fmla="*/ 67 w 92"/>
                  <a:gd name="T81" fmla="*/ 88 h 116"/>
                  <a:gd name="T82" fmla="*/ 77 w 92"/>
                  <a:gd name="T83" fmla="*/ 46 h 116"/>
                  <a:gd name="T84" fmla="*/ 70 w 92"/>
                  <a:gd name="T85" fmla="*/ 28 h 116"/>
                  <a:gd name="T86" fmla="*/ 70 w 92"/>
                  <a:gd name="T87" fmla="*/ 28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2" h="116">
                    <a:moveTo>
                      <a:pt x="59" y="13"/>
                    </a:moveTo>
                    <a:cubicBezTo>
                      <a:pt x="62" y="13"/>
                      <a:pt x="64" y="14"/>
                      <a:pt x="68" y="14"/>
                    </a:cubicBezTo>
                    <a:cubicBezTo>
                      <a:pt x="74" y="16"/>
                      <a:pt x="81" y="28"/>
                      <a:pt x="74" y="33"/>
                    </a:cubicBezTo>
                    <a:cubicBezTo>
                      <a:pt x="73" y="34"/>
                      <a:pt x="72" y="33"/>
                      <a:pt x="72" y="34"/>
                    </a:cubicBezTo>
                    <a:cubicBezTo>
                      <a:pt x="73" y="39"/>
                      <a:pt x="78" y="41"/>
                      <a:pt x="81" y="46"/>
                    </a:cubicBezTo>
                    <a:cubicBezTo>
                      <a:pt x="83" y="51"/>
                      <a:pt x="83" y="57"/>
                      <a:pt x="85" y="61"/>
                    </a:cubicBezTo>
                    <a:cubicBezTo>
                      <a:pt x="85" y="68"/>
                      <a:pt x="82" y="74"/>
                      <a:pt x="80" y="80"/>
                    </a:cubicBezTo>
                    <a:cubicBezTo>
                      <a:pt x="84" y="82"/>
                      <a:pt x="91" y="83"/>
                      <a:pt x="92" y="90"/>
                    </a:cubicBezTo>
                    <a:cubicBezTo>
                      <a:pt x="84" y="94"/>
                      <a:pt x="81" y="87"/>
                      <a:pt x="76" y="85"/>
                    </a:cubicBezTo>
                    <a:cubicBezTo>
                      <a:pt x="74" y="87"/>
                      <a:pt x="70" y="88"/>
                      <a:pt x="72" y="90"/>
                    </a:cubicBezTo>
                    <a:cubicBezTo>
                      <a:pt x="62" y="95"/>
                      <a:pt x="53" y="100"/>
                      <a:pt x="44" y="99"/>
                    </a:cubicBezTo>
                    <a:cubicBezTo>
                      <a:pt x="42" y="104"/>
                      <a:pt x="46" y="111"/>
                      <a:pt x="42" y="115"/>
                    </a:cubicBezTo>
                    <a:cubicBezTo>
                      <a:pt x="40" y="114"/>
                      <a:pt x="38" y="116"/>
                      <a:pt x="37" y="115"/>
                    </a:cubicBezTo>
                    <a:cubicBezTo>
                      <a:pt x="36" y="109"/>
                      <a:pt x="39" y="104"/>
                      <a:pt x="38" y="98"/>
                    </a:cubicBezTo>
                    <a:cubicBezTo>
                      <a:pt x="30" y="94"/>
                      <a:pt x="18" y="91"/>
                      <a:pt x="13" y="81"/>
                    </a:cubicBezTo>
                    <a:cubicBezTo>
                      <a:pt x="8" y="71"/>
                      <a:pt x="11" y="60"/>
                      <a:pt x="14" y="51"/>
                    </a:cubicBezTo>
                    <a:cubicBezTo>
                      <a:pt x="12" y="52"/>
                      <a:pt x="10" y="59"/>
                      <a:pt x="8" y="60"/>
                    </a:cubicBezTo>
                    <a:cubicBezTo>
                      <a:pt x="7" y="60"/>
                      <a:pt x="3" y="55"/>
                      <a:pt x="2" y="53"/>
                    </a:cubicBezTo>
                    <a:cubicBezTo>
                      <a:pt x="0" y="47"/>
                      <a:pt x="0" y="43"/>
                      <a:pt x="2" y="38"/>
                    </a:cubicBezTo>
                    <a:cubicBezTo>
                      <a:pt x="3" y="37"/>
                      <a:pt x="5" y="36"/>
                      <a:pt x="6" y="34"/>
                    </a:cubicBezTo>
                    <a:cubicBezTo>
                      <a:pt x="3" y="21"/>
                      <a:pt x="13" y="13"/>
                      <a:pt x="26" y="7"/>
                    </a:cubicBezTo>
                    <a:cubicBezTo>
                      <a:pt x="40" y="0"/>
                      <a:pt x="49" y="4"/>
                      <a:pt x="58" y="11"/>
                    </a:cubicBezTo>
                    <a:cubicBezTo>
                      <a:pt x="58" y="12"/>
                      <a:pt x="58" y="12"/>
                      <a:pt x="59" y="13"/>
                    </a:cubicBezTo>
                    <a:close/>
                    <a:moveTo>
                      <a:pt x="38" y="9"/>
                    </a:moveTo>
                    <a:cubicBezTo>
                      <a:pt x="38" y="9"/>
                      <a:pt x="37" y="9"/>
                      <a:pt x="36" y="10"/>
                    </a:cubicBezTo>
                    <a:cubicBezTo>
                      <a:pt x="36" y="10"/>
                      <a:pt x="35" y="9"/>
                      <a:pt x="35" y="9"/>
                    </a:cubicBezTo>
                    <a:cubicBezTo>
                      <a:pt x="32" y="10"/>
                      <a:pt x="30" y="11"/>
                      <a:pt x="28" y="12"/>
                    </a:cubicBezTo>
                    <a:cubicBezTo>
                      <a:pt x="19" y="17"/>
                      <a:pt x="9" y="22"/>
                      <a:pt x="11" y="31"/>
                    </a:cubicBezTo>
                    <a:cubicBezTo>
                      <a:pt x="17" y="30"/>
                      <a:pt x="22" y="30"/>
                      <a:pt x="25" y="34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5" y="37"/>
                      <a:pt x="22" y="40"/>
                      <a:pt x="21" y="42"/>
                    </a:cubicBezTo>
                    <a:cubicBezTo>
                      <a:pt x="28" y="33"/>
                      <a:pt x="42" y="32"/>
                      <a:pt x="53" y="31"/>
                    </a:cubicBezTo>
                    <a:cubicBezTo>
                      <a:pt x="51" y="28"/>
                      <a:pt x="49" y="30"/>
                      <a:pt x="47" y="28"/>
                    </a:cubicBezTo>
                    <a:cubicBezTo>
                      <a:pt x="50" y="25"/>
                      <a:pt x="48" y="18"/>
                      <a:pt x="54" y="14"/>
                    </a:cubicBezTo>
                    <a:cubicBezTo>
                      <a:pt x="48" y="12"/>
                      <a:pt x="44" y="9"/>
                      <a:pt x="38" y="9"/>
                    </a:cubicBezTo>
                    <a:close/>
                    <a:moveTo>
                      <a:pt x="7" y="44"/>
                    </a:moveTo>
                    <a:cubicBezTo>
                      <a:pt x="7" y="43"/>
                      <a:pt x="7" y="42"/>
                      <a:pt x="8" y="41"/>
                    </a:cubicBezTo>
                    <a:cubicBezTo>
                      <a:pt x="9" y="41"/>
                      <a:pt x="9" y="41"/>
                      <a:pt x="10" y="42"/>
                    </a:cubicBezTo>
                    <a:cubicBezTo>
                      <a:pt x="9" y="43"/>
                      <a:pt x="9" y="43"/>
                      <a:pt x="9" y="44"/>
                    </a:cubicBezTo>
                    <a:cubicBezTo>
                      <a:pt x="9" y="44"/>
                      <a:pt x="9" y="45"/>
                      <a:pt x="10" y="45"/>
                    </a:cubicBezTo>
                    <a:cubicBezTo>
                      <a:pt x="10" y="44"/>
                      <a:pt x="10" y="42"/>
                      <a:pt x="12" y="42"/>
                    </a:cubicBezTo>
                    <a:cubicBezTo>
                      <a:pt x="11" y="45"/>
                      <a:pt x="11" y="48"/>
                      <a:pt x="10" y="51"/>
                    </a:cubicBezTo>
                    <a:cubicBezTo>
                      <a:pt x="14" y="46"/>
                      <a:pt x="18" y="42"/>
                      <a:pt x="21" y="36"/>
                    </a:cubicBezTo>
                    <a:cubicBezTo>
                      <a:pt x="15" y="32"/>
                      <a:pt x="4" y="36"/>
                      <a:pt x="7" y="44"/>
                    </a:cubicBezTo>
                    <a:close/>
                    <a:moveTo>
                      <a:pt x="63" y="16"/>
                    </a:moveTo>
                    <a:cubicBezTo>
                      <a:pt x="57" y="13"/>
                      <a:pt x="50" y="21"/>
                      <a:pt x="51" y="26"/>
                    </a:cubicBezTo>
                    <a:cubicBezTo>
                      <a:pt x="58" y="27"/>
                      <a:pt x="64" y="30"/>
                      <a:pt x="71" y="32"/>
                    </a:cubicBezTo>
                    <a:cubicBezTo>
                      <a:pt x="69" y="28"/>
                      <a:pt x="66" y="28"/>
                      <a:pt x="64" y="24"/>
                    </a:cubicBezTo>
                    <a:cubicBezTo>
                      <a:pt x="64" y="23"/>
                      <a:pt x="67" y="21"/>
                      <a:pt x="65" y="20"/>
                    </a:cubicBezTo>
                    <a:cubicBezTo>
                      <a:pt x="64" y="20"/>
                      <a:pt x="65" y="23"/>
                      <a:pt x="63" y="22"/>
                    </a:cubicBezTo>
                    <a:cubicBezTo>
                      <a:pt x="63" y="20"/>
                      <a:pt x="65" y="17"/>
                      <a:pt x="63" y="16"/>
                    </a:cubicBezTo>
                    <a:close/>
                    <a:moveTo>
                      <a:pt x="4" y="43"/>
                    </a:moveTo>
                    <a:cubicBezTo>
                      <a:pt x="5" y="42"/>
                      <a:pt x="5" y="41"/>
                      <a:pt x="5" y="40"/>
                    </a:cubicBezTo>
                    <a:cubicBezTo>
                      <a:pt x="5" y="41"/>
                      <a:pt x="4" y="42"/>
                      <a:pt x="4" y="43"/>
                    </a:cubicBezTo>
                    <a:close/>
                    <a:moveTo>
                      <a:pt x="4" y="50"/>
                    </a:moveTo>
                    <a:cubicBezTo>
                      <a:pt x="4" y="48"/>
                      <a:pt x="5" y="47"/>
                      <a:pt x="4" y="45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7"/>
                      <a:pt x="3" y="48"/>
                      <a:pt x="4" y="50"/>
                    </a:cubicBezTo>
                    <a:close/>
                    <a:moveTo>
                      <a:pt x="69" y="20"/>
                    </a:moveTo>
                    <a:cubicBezTo>
                      <a:pt x="69" y="20"/>
                      <a:pt x="70" y="19"/>
                      <a:pt x="70" y="18"/>
                    </a:cubicBezTo>
                    <a:cubicBezTo>
                      <a:pt x="69" y="18"/>
                      <a:pt x="68" y="19"/>
                      <a:pt x="69" y="20"/>
                    </a:cubicBezTo>
                    <a:close/>
                    <a:moveTo>
                      <a:pt x="8" y="51"/>
                    </a:moveTo>
                    <a:cubicBezTo>
                      <a:pt x="9" y="50"/>
                      <a:pt x="9" y="48"/>
                      <a:pt x="9" y="46"/>
                    </a:cubicBezTo>
                    <a:cubicBezTo>
                      <a:pt x="7" y="46"/>
                      <a:pt x="6" y="50"/>
                      <a:pt x="8" y="51"/>
                    </a:cubicBezTo>
                    <a:close/>
                    <a:moveTo>
                      <a:pt x="70" y="22"/>
                    </a:moveTo>
                    <a:cubicBezTo>
                      <a:pt x="71" y="23"/>
                      <a:pt x="71" y="24"/>
                      <a:pt x="72" y="25"/>
                    </a:cubicBezTo>
                    <a:cubicBezTo>
                      <a:pt x="72" y="24"/>
                      <a:pt x="72" y="21"/>
                      <a:pt x="71" y="20"/>
                    </a:cubicBezTo>
                    <a:cubicBezTo>
                      <a:pt x="71" y="21"/>
                      <a:pt x="70" y="21"/>
                      <a:pt x="70" y="22"/>
                    </a:cubicBezTo>
                    <a:close/>
                    <a:moveTo>
                      <a:pt x="67" y="25"/>
                    </a:moveTo>
                    <a:cubicBezTo>
                      <a:pt x="68" y="24"/>
                      <a:pt x="68" y="23"/>
                      <a:pt x="68" y="22"/>
                    </a:cubicBezTo>
                    <a:cubicBezTo>
                      <a:pt x="66" y="23"/>
                      <a:pt x="66" y="24"/>
                      <a:pt x="67" y="25"/>
                    </a:cubicBezTo>
                    <a:close/>
                    <a:moveTo>
                      <a:pt x="75" y="46"/>
                    </a:moveTo>
                    <a:cubicBezTo>
                      <a:pt x="70" y="34"/>
                      <a:pt x="58" y="35"/>
                      <a:pt x="48" y="34"/>
                    </a:cubicBezTo>
                    <a:cubicBezTo>
                      <a:pt x="47" y="35"/>
                      <a:pt x="48" y="35"/>
                      <a:pt x="47" y="36"/>
                    </a:cubicBezTo>
                    <a:cubicBezTo>
                      <a:pt x="42" y="38"/>
                      <a:pt x="37" y="38"/>
                      <a:pt x="32" y="39"/>
                    </a:cubicBezTo>
                    <a:cubicBezTo>
                      <a:pt x="24" y="40"/>
                      <a:pt x="17" y="51"/>
                      <a:pt x="16" y="57"/>
                    </a:cubicBezTo>
                    <a:cubicBezTo>
                      <a:pt x="16" y="58"/>
                      <a:pt x="15" y="58"/>
                      <a:pt x="15" y="59"/>
                    </a:cubicBezTo>
                    <a:cubicBezTo>
                      <a:pt x="15" y="60"/>
                      <a:pt x="16" y="63"/>
                      <a:pt x="15" y="65"/>
                    </a:cubicBezTo>
                    <a:cubicBezTo>
                      <a:pt x="15" y="65"/>
                      <a:pt x="14" y="64"/>
                      <a:pt x="14" y="65"/>
                    </a:cubicBezTo>
                    <a:cubicBezTo>
                      <a:pt x="14" y="72"/>
                      <a:pt x="18" y="80"/>
                      <a:pt x="21" y="84"/>
                    </a:cubicBezTo>
                    <a:cubicBezTo>
                      <a:pt x="22" y="84"/>
                      <a:pt x="22" y="83"/>
                      <a:pt x="23" y="82"/>
                    </a:cubicBezTo>
                    <a:cubicBezTo>
                      <a:pt x="33" y="95"/>
                      <a:pt x="48" y="96"/>
                      <a:pt x="67" y="88"/>
                    </a:cubicBezTo>
                    <a:cubicBezTo>
                      <a:pt x="70" y="84"/>
                      <a:pt x="75" y="81"/>
                      <a:pt x="78" y="76"/>
                    </a:cubicBezTo>
                    <a:cubicBezTo>
                      <a:pt x="82" y="68"/>
                      <a:pt x="82" y="54"/>
                      <a:pt x="77" y="46"/>
                    </a:cubicBezTo>
                    <a:cubicBezTo>
                      <a:pt x="76" y="46"/>
                      <a:pt x="75" y="47"/>
                      <a:pt x="75" y="46"/>
                    </a:cubicBezTo>
                    <a:close/>
                    <a:moveTo>
                      <a:pt x="70" y="28"/>
                    </a:moveTo>
                    <a:cubicBezTo>
                      <a:pt x="72" y="27"/>
                      <a:pt x="71" y="25"/>
                      <a:pt x="69" y="25"/>
                    </a:cubicBezTo>
                    <a:cubicBezTo>
                      <a:pt x="69" y="26"/>
                      <a:pt x="69" y="27"/>
                      <a:pt x="70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45" name="Freeform 34"/>
          <p:cNvSpPr>
            <a:spLocks noEditPoints="1"/>
          </p:cNvSpPr>
          <p:nvPr/>
        </p:nvSpPr>
        <p:spPr bwMode="auto">
          <a:xfrm rot="8869549">
            <a:off x="10342078" y="1251145"/>
            <a:ext cx="1023935" cy="663894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68" tIns="34285" rIns="68568" bIns="34285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35938" y="47500"/>
            <a:ext cx="2892977" cy="1068779"/>
          </a:xfrm>
          <a:prstGeom prst="rect">
            <a:avLst/>
          </a:prstGeom>
        </p:spPr>
      </p:pic>
      <p:sp>
        <p:nvSpPr>
          <p:cNvPr id="25" name="文本框 8"/>
          <p:cNvSpPr txBox="1"/>
          <p:nvPr/>
        </p:nvSpPr>
        <p:spPr>
          <a:xfrm>
            <a:off x="282287" y="381581"/>
            <a:ext cx="2513852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Summary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sp>
        <p:nvSpPr>
          <p:cNvPr id="9217" name="Rectangle 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453853" y="1842730"/>
            <a:ext cx="9209948" cy="306324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457200" indent="-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zh-CN" altLang="en-US" sz="2800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学习了</a:t>
            </a:r>
            <a:r>
              <a:rPr lang="zh-CN" altLang="en-US" sz="2800" dirty="0"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下列单词：</a:t>
            </a:r>
            <a:endParaRPr lang="en-US" altLang="zh-CN" sz="2800" dirty="0">
              <a:latin typeface="Comic Sans MS" panose="030F0702030302020204" pitchFamily="66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   </a:t>
            </a:r>
            <a:r>
              <a:rPr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  <a:sym typeface="+mn-ea"/>
              </a:rPr>
              <a:t>January, February, March, April, May, June</a:t>
            </a:r>
            <a:endParaRPr lang="en-US" altLang="zh-CN" sz="280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28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lvl="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2.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学习了询问节日的句型：</a:t>
            </a:r>
          </a:p>
          <a:p>
            <a:r>
              <a:rPr lang="en-US" altLang="zh-CN" sz="2800" dirty="0">
                <a:latin typeface="Comic Sans MS" panose="030F0702030302020204" pitchFamily="66" charset="0"/>
              </a:rPr>
              <a:t>    —When is New Year’s Day?</a:t>
            </a:r>
          </a:p>
          <a:p>
            <a:r>
              <a:rPr lang="en-US" altLang="zh-CN" sz="2800" dirty="0">
                <a:latin typeface="Comic Sans MS" panose="030F0702030302020204" pitchFamily="66" charset="0"/>
              </a:rPr>
              <a:t>    </a:t>
            </a:r>
            <a:r>
              <a:rPr lang="zh-CN" altLang="zh-CN" sz="2800" dirty="0">
                <a:latin typeface="Comic Sans MS" panose="030F0702030302020204" pitchFamily="66" charset="0"/>
              </a:rPr>
              <a:t>—</a:t>
            </a:r>
            <a:r>
              <a:rPr lang="en-US" altLang="zh-CN" sz="2800" dirty="0">
                <a:latin typeface="Comic Sans MS" panose="030F0702030302020204" pitchFamily="66" charset="0"/>
              </a:rPr>
              <a:t>It’s in January.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"/>
          <p:cNvGrpSpPr/>
          <p:nvPr/>
        </p:nvGrpSpPr>
        <p:grpSpPr>
          <a:xfrm>
            <a:off x="1273359" y="1144545"/>
            <a:ext cx="9392361" cy="4430442"/>
            <a:chOff x="2208149" y="1416522"/>
            <a:chExt cx="6910388" cy="3633788"/>
          </a:xfrm>
        </p:grpSpPr>
        <p:sp>
          <p:nvSpPr>
            <p:cNvPr id="5" name="椭圆 31"/>
            <p:cNvSpPr/>
            <p:nvPr/>
          </p:nvSpPr>
          <p:spPr>
            <a:xfrm rot="5400000">
              <a:off x="3952811" y="-115415"/>
              <a:ext cx="3421063" cy="6910388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  <a:gd name="connsiteX0-783" fmla="*/ 84755 w 673460"/>
                <a:gd name="connsiteY0-784" fmla="*/ 13918 h 568883"/>
                <a:gd name="connsiteX1-785" fmla="*/ 672364 w 673460"/>
                <a:gd name="connsiteY1-786" fmla="*/ 14845 h 568883"/>
                <a:gd name="connsiteX2-787" fmla="*/ 673460 w 673460"/>
                <a:gd name="connsiteY2-788" fmla="*/ 540528 h 568883"/>
                <a:gd name="connsiteX3-789" fmla="*/ 43142 w 673460"/>
                <a:gd name="connsiteY3-790" fmla="*/ 525832 h 568883"/>
                <a:gd name="connsiteX4-791" fmla="*/ 84755 w 673460"/>
                <a:gd name="connsiteY4-792" fmla="*/ 13918 h 568883"/>
                <a:gd name="connsiteX0-793" fmla="*/ 84755 w 673460"/>
                <a:gd name="connsiteY0-794" fmla="*/ 13918 h 559604"/>
                <a:gd name="connsiteX1-795" fmla="*/ 672364 w 673460"/>
                <a:gd name="connsiteY1-796" fmla="*/ 14845 h 559604"/>
                <a:gd name="connsiteX2-797" fmla="*/ 673460 w 673460"/>
                <a:gd name="connsiteY2-798" fmla="*/ 540528 h 559604"/>
                <a:gd name="connsiteX3-799" fmla="*/ 43142 w 673460"/>
                <a:gd name="connsiteY3-800" fmla="*/ 525832 h 559604"/>
                <a:gd name="connsiteX4-801" fmla="*/ 84755 w 673460"/>
                <a:gd name="connsiteY4-802" fmla="*/ 13918 h 559604"/>
                <a:gd name="connsiteX0-803" fmla="*/ 84755 w 675575"/>
                <a:gd name="connsiteY0-804" fmla="*/ 13918 h 562548"/>
                <a:gd name="connsiteX1-805" fmla="*/ 672364 w 675575"/>
                <a:gd name="connsiteY1-806" fmla="*/ 14845 h 562548"/>
                <a:gd name="connsiteX2-807" fmla="*/ 675575 w 675575"/>
                <a:gd name="connsiteY2-808" fmla="*/ 545971 h 562548"/>
                <a:gd name="connsiteX3-809" fmla="*/ 43142 w 675575"/>
                <a:gd name="connsiteY3-810" fmla="*/ 525832 h 562548"/>
                <a:gd name="connsiteX4-811" fmla="*/ 84755 w 675575"/>
                <a:gd name="connsiteY4-812" fmla="*/ 13918 h 562548"/>
                <a:gd name="connsiteX0-813" fmla="*/ 84755 w 680821"/>
                <a:gd name="connsiteY0-814" fmla="*/ 13918 h 562548"/>
                <a:gd name="connsiteX1-815" fmla="*/ 680821 w 680821"/>
                <a:gd name="connsiteY1-816" fmla="*/ 14845 h 562548"/>
                <a:gd name="connsiteX2-817" fmla="*/ 675575 w 680821"/>
                <a:gd name="connsiteY2-818" fmla="*/ 545971 h 562548"/>
                <a:gd name="connsiteX3-819" fmla="*/ 43142 w 680821"/>
                <a:gd name="connsiteY3-820" fmla="*/ 525832 h 562548"/>
                <a:gd name="connsiteX4-821" fmla="*/ 84755 w 680821"/>
                <a:gd name="connsiteY4-822" fmla="*/ 13918 h 562548"/>
                <a:gd name="connsiteX0-823" fmla="*/ 72868 w 690076"/>
                <a:gd name="connsiteY0-824" fmla="*/ 20358 h 559916"/>
                <a:gd name="connsiteX1-825" fmla="*/ 690076 w 690076"/>
                <a:gd name="connsiteY1-826" fmla="*/ 12213 h 559916"/>
                <a:gd name="connsiteX2-827" fmla="*/ 684830 w 690076"/>
                <a:gd name="connsiteY2-828" fmla="*/ 543339 h 559916"/>
                <a:gd name="connsiteX3-829" fmla="*/ 52397 w 690076"/>
                <a:gd name="connsiteY3-830" fmla="*/ 523200 h 559916"/>
                <a:gd name="connsiteX4-831" fmla="*/ 72868 w 690076"/>
                <a:gd name="connsiteY4-832" fmla="*/ 20358 h 559916"/>
                <a:gd name="connsiteX0-833" fmla="*/ 72868 w 690076"/>
                <a:gd name="connsiteY0-834" fmla="*/ 22718 h 562276"/>
                <a:gd name="connsiteX1-835" fmla="*/ 690076 w 690076"/>
                <a:gd name="connsiteY1-836" fmla="*/ 14573 h 562276"/>
                <a:gd name="connsiteX2-837" fmla="*/ 684830 w 690076"/>
                <a:gd name="connsiteY2-838" fmla="*/ 545699 h 562276"/>
                <a:gd name="connsiteX3-839" fmla="*/ 52397 w 690076"/>
                <a:gd name="connsiteY3-840" fmla="*/ 525560 h 562276"/>
                <a:gd name="connsiteX4-841" fmla="*/ 72868 w 690076"/>
                <a:gd name="connsiteY4-842" fmla="*/ 22718 h 562276"/>
                <a:gd name="connsiteX0-843" fmla="*/ 59152 w 676360"/>
                <a:gd name="connsiteY0-844" fmla="*/ 22718 h 562276"/>
                <a:gd name="connsiteX1-845" fmla="*/ 676360 w 676360"/>
                <a:gd name="connsiteY1-846" fmla="*/ 14573 h 562276"/>
                <a:gd name="connsiteX2-847" fmla="*/ 671114 w 676360"/>
                <a:gd name="connsiteY2-848" fmla="*/ 545699 h 562276"/>
                <a:gd name="connsiteX3-849" fmla="*/ 38681 w 676360"/>
                <a:gd name="connsiteY3-850" fmla="*/ 525560 h 562276"/>
                <a:gd name="connsiteX4-851" fmla="*/ 103808 w 676360"/>
                <a:gd name="connsiteY4-852" fmla="*/ 279153 h 562276"/>
                <a:gd name="connsiteX5-853" fmla="*/ 59152 w 676360"/>
                <a:gd name="connsiteY5-854" fmla="*/ 22718 h 562276"/>
                <a:gd name="connsiteX0-855" fmla="*/ 41341 w 658549"/>
                <a:gd name="connsiteY0-856" fmla="*/ 22718 h 562276"/>
                <a:gd name="connsiteX1-857" fmla="*/ 658549 w 658549"/>
                <a:gd name="connsiteY1-858" fmla="*/ 14573 h 562276"/>
                <a:gd name="connsiteX2-859" fmla="*/ 653303 w 658549"/>
                <a:gd name="connsiteY2-860" fmla="*/ 545699 h 562276"/>
                <a:gd name="connsiteX3-861" fmla="*/ 20870 w 658549"/>
                <a:gd name="connsiteY3-862" fmla="*/ 525560 h 562276"/>
                <a:gd name="connsiteX4-863" fmla="*/ 85997 w 658549"/>
                <a:gd name="connsiteY4-864" fmla="*/ 279153 h 562276"/>
                <a:gd name="connsiteX5-865" fmla="*/ 41341 w 658549"/>
                <a:gd name="connsiteY5-866" fmla="*/ 22718 h 562276"/>
                <a:gd name="connsiteX0-867" fmla="*/ 23542 w 640750"/>
                <a:gd name="connsiteY0-868" fmla="*/ 22718 h 562276"/>
                <a:gd name="connsiteX1-869" fmla="*/ 640750 w 640750"/>
                <a:gd name="connsiteY1-870" fmla="*/ 14573 h 562276"/>
                <a:gd name="connsiteX2-871" fmla="*/ 635504 w 640750"/>
                <a:gd name="connsiteY2-872" fmla="*/ 545699 h 562276"/>
                <a:gd name="connsiteX3-873" fmla="*/ 3071 w 640750"/>
                <a:gd name="connsiteY3-874" fmla="*/ 525560 h 562276"/>
                <a:gd name="connsiteX4-875" fmla="*/ 68198 w 640750"/>
                <a:gd name="connsiteY4-876" fmla="*/ 279153 h 562276"/>
                <a:gd name="connsiteX5-877" fmla="*/ 23542 w 640750"/>
                <a:gd name="connsiteY5-878" fmla="*/ 22718 h 562276"/>
                <a:gd name="connsiteX0-879" fmla="*/ 24044 w 641252"/>
                <a:gd name="connsiteY0-880" fmla="*/ 22718 h 562276"/>
                <a:gd name="connsiteX1-881" fmla="*/ 641252 w 641252"/>
                <a:gd name="connsiteY1-882" fmla="*/ 14573 h 562276"/>
                <a:gd name="connsiteX2-883" fmla="*/ 636006 w 641252"/>
                <a:gd name="connsiteY2-884" fmla="*/ 545699 h 562276"/>
                <a:gd name="connsiteX3-885" fmla="*/ 3573 w 641252"/>
                <a:gd name="connsiteY3-886" fmla="*/ 525560 h 562276"/>
                <a:gd name="connsiteX4-887" fmla="*/ 68700 w 641252"/>
                <a:gd name="connsiteY4-888" fmla="*/ 279153 h 562276"/>
                <a:gd name="connsiteX5-889" fmla="*/ 24044 w 641252"/>
                <a:gd name="connsiteY5-890" fmla="*/ 22718 h 562276"/>
                <a:gd name="connsiteX0-891" fmla="*/ 31476 w 648684"/>
                <a:gd name="connsiteY0-892" fmla="*/ 22718 h 562276"/>
                <a:gd name="connsiteX1-893" fmla="*/ 648684 w 648684"/>
                <a:gd name="connsiteY1-894" fmla="*/ 14573 h 562276"/>
                <a:gd name="connsiteX2-895" fmla="*/ 643438 w 648684"/>
                <a:gd name="connsiteY2-896" fmla="*/ 545699 h 562276"/>
                <a:gd name="connsiteX3-897" fmla="*/ 11005 w 648684"/>
                <a:gd name="connsiteY3-898" fmla="*/ 525560 h 562276"/>
                <a:gd name="connsiteX4-899" fmla="*/ 76132 w 648684"/>
                <a:gd name="connsiteY4-900" fmla="*/ 279153 h 562276"/>
                <a:gd name="connsiteX5-901" fmla="*/ 31476 w 648684"/>
                <a:gd name="connsiteY5-902" fmla="*/ 22718 h 562276"/>
              </a:gdLst>
              <a:ahLst/>
              <a:cxnLst>
                <a:cxn ang="0">
                  <a:pos x="connsiteX0-891" y="connsiteY0-892"/>
                </a:cxn>
                <a:cxn ang="0">
                  <a:pos x="connsiteX1-893" y="connsiteY1-894"/>
                </a:cxn>
                <a:cxn ang="0">
                  <a:pos x="connsiteX2-895" y="connsiteY2-896"/>
                </a:cxn>
                <a:cxn ang="0">
                  <a:pos x="connsiteX3-897" y="connsiteY3-898"/>
                </a:cxn>
                <a:cxn ang="0">
                  <a:pos x="connsiteX4-899" y="connsiteY4-900"/>
                </a:cxn>
                <a:cxn ang="0">
                  <a:pos x="connsiteX5-901" y="connsiteY5-902"/>
                </a:cxn>
              </a:cxnLst>
              <a:rect l="l" t="t" r="r" b="b"/>
              <a:pathLst>
                <a:path w="648684" h="562276">
                  <a:moveTo>
                    <a:pt x="31476" y="22718"/>
                  </a:moveTo>
                  <a:cubicBezTo>
                    <a:pt x="149400" y="4275"/>
                    <a:pt x="424155" y="-13389"/>
                    <a:pt x="648684" y="14573"/>
                  </a:cubicBezTo>
                  <a:cubicBezTo>
                    <a:pt x="609553" y="92898"/>
                    <a:pt x="618372" y="432838"/>
                    <a:pt x="643438" y="545699"/>
                  </a:cubicBezTo>
                  <a:cubicBezTo>
                    <a:pt x="542091" y="567277"/>
                    <a:pt x="109269" y="574431"/>
                    <a:pt x="11005" y="525560"/>
                  </a:cubicBezTo>
                  <a:cubicBezTo>
                    <a:pt x="-33861" y="453465"/>
                    <a:pt x="72720" y="362960"/>
                    <a:pt x="76132" y="279153"/>
                  </a:cubicBezTo>
                  <a:cubicBezTo>
                    <a:pt x="79544" y="195346"/>
                    <a:pt x="-41749" y="78155"/>
                    <a:pt x="31476" y="22718"/>
                  </a:cubicBezTo>
                  <a:close/>
                </a:path>
              </a:pathLst>
            </a:custGeom>
            <a:solidFill>
              <a:srgbClr val="A0CAEF"/>
            </a:solidFill>
            <a:ln w="25400" cap="rnd">
              <a:solidFill>
                <a:srgbClr val="605448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" name="椭圆 31"/>
            <p:cNvSpPr/>
            <p:nvPr/>
          </p:nvSpPr>
          <p:spPr>
            <a:xfrm rot="16200000" flipH="1">
              <a:off x="5510943" y="1444303"/>
              <a:ext cx="3489325" cy="343376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</a:gdLst>
              <a:ahLst/>
              <a:cxnLst>
                <a:cxn ang="0">
                  <a:pos x="connsiteX0-763" y="connsiteY0-764"/>
                </a:cxn>
                <a:cxn ang="0">
                  <a:pos x="connsiteX1-765" y="connsiteY1-766"/>
                </a:cxn>
                <a:cxn ang="0">
                  <a:pos x="connsiteX2-767" y="connsiteY2-768"/>
                </a:cxn>
                <a:cxn ang="0">
                  <a:pos x="connsiteX3-769" y="connsiteY3-770"/>
                </a:cxn>
                <a:cxn ang="0">
                  <a:pos x="connsiteX4-771" y="connsiteY4-772"/>
                </a:cxn>
              </a:cxnLst>
              <a:rect l="l" t="t" r="r" b="b"/>
              <a:pathLst>
                <a:path w="661574" h="567351">
                  <a:moveTo>
                    <a:pt x="72869" y="23576"/>
                  </a:moveTo>
                  <a:cubicBezTo>
                    <a:pt x="184450" y="15112"/>
                    <a:pt x="500961" y="-25493"/>
                    <a:pt x="660478" y="24503"/>
                  </a:cubicBezTo>
                  <a:cubicBezTo>
                    <a:pt x="621347" y="102828"/>
                    <a:pt x="636508" y="437325"/>
                    <a:pt x="661574" y="550186"/>
                  </a:cubicBezTo>
                  <a:cubicBezTo>
                    <a:pt x="560227" y="571764"/>
                    <a:pt x="148547" y="585268"/>
                    <a:pt x="52398" y="512809"/>
                  </a:cubicBezTo>
                  <a:cubicBezTo>
                    <a:pt x="-13816" y="401434"/>
                    <a:pt x="-27876" y="101288"/>
                    <a:pt x="72869" y="23576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" name="椭圆 31"/>
            <p:cNvSpPr/>
            <p:nvPr/>
          </p:nvSpPr>
          <p:spPr>
            <a:xfrm rot="5400000">
              <a:off x="2312924" y="1473672"/>
              <a:ext cx="3489325" cy="3375025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</a:gdLst>
              <a:ahLst/>
              <a:cxnLst>
                <a:cxn ang="0">
                  <a:pos x="connsiteX0-773" y="connsiteY0-774"/>
                </a:cxn>
                <a:cxn ang="0">
                  <a:pos x="connsiteX1-775" y="connsiteY1-776"/>
                </a:cxn>
                <a:cxn ang="0">
                  <a:pos x="connsiteX2-777" y="connsiteY2-778"/>
                </a:cxn>
                <a:cxn ang="0">
                  <a:pos x="connsiteX3-779" y="connsiteY3-780"/>
                </a:cxn>
                <a:cxn ang="0">
                  <a:pos x="connsiteX4-781" y="connsiteY4-782"/>
                </a:cxn>
              </a:cxnLst>
              <a:rect l="l" t="t" r="r" b="b"/>
              <a:pathLst>
                <a:path w="661574" h="557693">
                  <a:moveTo>
                    <a:pt x="72869" y="13918"/>
                  </a:moveTo>
                  <a:cubicBezTo>
                    <a:pt x="184450" y="5454"/>
                    <a:pt x="435949" y="-13117"/>
                    <a:pt x="660478" y="14845"/>
                  </a:cubicBezTo>
                  <a:cubicBezTo>
                    <a:pt x="621347" y="93170"/>
                    <a:pt x="636508" y="427667"/>
                    <a:pt x="661574" y="540528"/>
                  </a:cubicBezTo>
                  <a:cubicBezTo>
                    <a:pt x="560227" y="562106"/>
                    <a:pt x="148547" y="575610"/>
                    <a:pt x="52398" y="503151"/>
                  </a:cubicBezTo>
                  <a:cubicBezTo>
                    <a:pt x="-13816" y="391776"/>
                    <a:pt x="-27876" y="91630"/>
                    <a:pt x="72869" y="13918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3" name="组合 11"/>
          <p:cNvGrpSpPr/>
          <p:nvPr/>
        </p:nvGrpSpPr>
        <p:grpSpPr>
          <a:xfrm>
            <a:off x="8716297" y="3878825"/>
            <a:ext cx="1090172" cy="1126609"/>
            <a:chOff x="1365400" y="1713395"/>
            <a:chExt cx="1068487" cy="915492"/>
          </a:xfrm>
        </p:grpSpPr>
        <p:sp>
          <p:nvSpPr>
            <p:cNvPr id="13" name="Freeform 441"/>
            <p:cNvSpPr>
              <a:spLocks noChangeArrowheads="1"/>
            </p:cNvSpPr>
            <p:nvPr/>
          </p:nvSpPr>
          <p:spPr bwMode="auto">
            <a:xfrm>
              <a:off x="1365400" y="1981039"/>
              <a:ext cx="599649" cy="647848"/>
            </a:xfrm>
            <a:custGeom>
              <a:avLst/>
              <a:gdLst>
                <a:gd name="T0" fmla="*/ 202 w 249"/>
                <a:gd name="T1" fmla="*/ 0 h 279"/>
                <a:gd name="T2" fmla="*/ 202 w 249"/>
                <a:gd name="T3" fmla="*/ 0 h 279"/>
                <a:gd name="T4" fmla="*/ 199 w 249"/>
                <a:gd name="T5" fmla="*/ 0 h 279"/>
                <a:gd name="T6" fmla="*/ 199 w 249"/>
                <a:gd name="T7" fmla="*/ 0 h 279"/>
                <a:gd name="T8" fmla="*/ 153 w 249"/>
                <a:gd name="T9" fmla="*/ 9 h 279"/>
                <a:gd name="T10" fmla="*/ 153 w 249"/>
                <a:gd name="T11" fmla="*/ 14 h 279"/>
                <a:gd name="T12" fmla="*/ 198 w 249"/>
                <a:gd name="T13" fmla="*/ 6 h 279"/>
                <a:gd name="T14" fmla="*/ 197 w 249"/>
                <a:gd name="T15" fmla="*/ 11 h 279"/>
                <a:gd name="T16" fmla="*/ 238 w 249"/>
                <a:gd name="T17" fmla="*/ 209 h 279"/>
                <a:gd name="T18" fmla="*/ 243 w 249"/>
                <a:gd name="T19" fmla="*/ 228 h 279"/>
                <a:gd name="T20" fmla="*/ 219 w 249"/>
                <a:gd name="T21" fmla="*/ 226 h 279"/>
                <a:gd name="T22" fmla="*/ 56 w 249"/>
                <a:gd name="T23" fmla="*/ 272 h 279"/>
                <a:gd name="T24" fmla="*/ 6 w 249"/>
                <a:gd name="T25" fmla="*/ 42 h 279"/>
                <a:gd name="T26" fmla="*/ 118 w 249"/>
                <a:gd name="T27" fmla="*/ 22 h 279"/>
                <a:gd name="T28" fmla="*/ 128 w 249"/>
                <a:gd name="T29" fmla="*/ 20 h 279"/>
                <a:gd name="T30" fmla="*/ 127 w 249"/>
                <a:gd name="T31" fmla="*/ 15 h 279"/>
                <a:gd name="T32" fmla="*/ 117 w 249"/>
                <a:gd name="T33" fmla="*/ 17 h 279"/>
                <a:gd name="T34" fmla="*/ 3 w 249"/>
                <a:gd name="T35" fmla="*/ 37 h 279"/>
                <a:gd name="T36" fmla="*/ 1 w 249"/>
                <a:gd name="T37" fmla="*/ 38 h 279"/>
                <a:gd name="T38" fmla="*/ 0 w 249"/>
                <a:gd name="T39" fmla="*/ 40 h 279"/>
                <a:gd name="T40" fmla="*/ 52 w 249"/>
                <a:gd name="T41" fmla="*/ 277 h 279"/>
                <a:gd name="T42" fmla="*/ 53 w 249"/>
                <a:gd name="T43" fmla="*/ 279 h 279"/>
                <a:gd name="T44" fmla="*/ 54 w 249"/>
                <a:gd name="T45" fmla="*/ 279 h 279"/>
                <a:gd name="T46" fmla="*/ 56 w 249"/>
                <a:gd name="T47" fmla="*/ 278 h 279"/>
                <a:gd name="T48" fmla="*/ 219 w 249"/>
                <a:gd name="T49" fmla="*/ 231 h 279"/>
                <a:gd name="T50" fmla="*/ 245 w 249"/>
                <a:gd name="T51" fmla="*/ 234 h 279"/>
                <a:gd name="T52" fmla="*/ 246 w 249"/>
                <a:gd name="T53" fmla="*/ 234 h 279"/>
                <a:gd name="T54" fmla="*/ 248 w 249"/>
                <a:gd name="T55" fmla="*/ 234 h 279"/>
                <a:gd name="T56" fmla="*/ 249 w 249"/>
                <a:gd name="T57" fmla="*/ 231 h 279"/>
                <a:gd name="T58" fmla="*/ 243 w 249"/>
                <a:gd name="T59" fmla="*/ 208 h 279"/>
                <a:gd name="T60" fmla="*/ 203 w 249"/>
                <a:gd name="T61" fmla="*/ 5 h 279"/>
                <a:gd name="T62" fmla="*/ 202 w 249"/>
                <a:gd name="T63" fmla="*/ 5 h 279"/>
                <a:gd name="T64" fmla="*/ 204 w 249"/>
                <a:gd name="T65" fmla="*/ 2 h 279"/>
                <a:gd name="T66" fmla="*/ 202 w 249"/>
                <a:gd name="T67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9" h="279">
                  <a:moveTo>
                    <a:pt x="202" y="0"/>
                  </a:moveTo>
                  <a:cubicBezTo>
                    <a:pt x="202" y="0"/>
                    <a:pt x="202" y="0"/>
                    <a:pt x="202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84" y="2"/>
                    <a:pt x="168" y="5"/>
                    <a:pt x="153" y="9"/>
                  </a:cubicBezTo>
                  <a:cubicBezTo>
                    <a:pt x="153" y="10"/>
                    <a:pt x="153" y="12"/>
                    <a:pt x="153" y="14"/>
                  </a:cubicBezTo>
                  <a:cubicBezTo>
                    <a:pt x="168" y="11"/>
                    <a:pt x="183" y="8"/>
                    <a:pt x="198" y="6"/>
                  </a:cubicBezTo>
                  <a:cubicBezTo>
                    <a:pt x="197" y="7"/>
                    <a:pt x="197" y="9"/>
                    <a:pt x="197" y="11"/>
                  </a:cubicBezTo>
                  <a:cubicBezTo>
                    <a:pt x="197" y="33"/>
                    <a:pt x="210" y="94"/>
                    <a:pt x="238" y="209"/>
                  </a:cubicBezTo>
                  <a:cubicBezTo>
                    <a:pt x="238" y="209"/>
                    <a:pt x="241" y="223"/>
                    <a:pt x="243" y="228"/>
                  </a:cubicBezTo>
                  <a:cubicBezTo>
                    <a:pt x="236" y="227"/>
                    <a:pt x="228" y="226"/>
                    <a:pt x="219" y="226"/>
                  </a:cubicBezTo>
                  <a:cubicBezTo>
                    <a:pt x="168" y="226"/>
                    <a:pt x="97" y="252"/>
                    <a:pt x="56" y="272"/>
                  </a:cubicBezTo>
                  <a:cubicBezTo>
                    <a:pt x="34" y="211"/>
                    <a:pt x="18" y="136"/>
                    <a:pt x="6" y="42"/>
                  </a:cubicBezTo>
                  <a:cubicBezTo>
                    <a:pt x="45" y="40"/>
                    <a:pt x="82" y="31"/>
                    <a:pt x="118" y="22"/>
                  </a:cubicBezTo>
                  <a:cubicBezTo>
                    <a:pt x="121" y="21"/>
                    <a:pt x="125" y="21"/>
                    <a:pt x="128" y="20"/>
                  </a:cubicBezTo>
                  <a:cubicBezTo>
                    <a:pt x="128" y="18"/>
                    <a:pt x="127" y="16"/>
                    <a:pt x="127" y="15"/>
                  </a:cubicBezTo>
                  <a:cubicBezTo>
                    <a:pt x="123" y="15"/>
                    <a:pt x="120" y="16"/>
                    <a:pt x="117" y="17"/>
                  </a:cubicBezTo>
                  <a:cubicBezTo>
                    <a:pt x="80" y="26"/>
                    <a:pt x="42" y="35"/>
                    <a:pt x="3" y="37"/>
                  </a:cubicBezTo>
                  <a:cubicBezTo>
                    <a:pt x="2" y="37"/>
                    <a:pt x="2" y="37"/>
                    <a:pt x="1" y="38"/>
                  </a:cubicBezTo>
                  <a:cubicBezTo>
                    <a:pt x="1" y="39"/>
                    <a:pt x="0" y="39"/>
                    <a:pt x="0" y="40"/>
                  </a:cubicBezTo>
                  <a:cubicBezTo>
                    <a:pt x="12" y="137"/>
                    <a:pt x="29" y="214"/>
                    <a:pt x="52" y="277"/>
                  </a:cubicBezTo>
                  <a:cubicBezTo>
                    <a:pt x="52" y="278"/>
                    <a:pt x="53" y="278"/>
                    <a:pt x="53" y="279"/>
                  </a:cubicBezTo>
                  <a:cubicBezTo>
                    <a:pt x="54" y="279"/>
                    <a:pt x="54" y="279"/>
                    <a:pt x="54" y="279"/>
                  </a:cubicBezTo>
                  <a:cubicBezTo>
                    <a:pt x="55" y="279"/>
                    <a:pt x="55" y="279"/>
                    <a:pt x="56" y="278"/>
                  </a:cubicBezTo>
                  <a:cubicBezTo>
                    <a:pt x="95" y="258"/>
                    <a:pt x="168" y="231"/>
                    <a:pt x="219" y="231"/>
                  </a:cubicBezTo>
                  <a:cubicBezTo>
                    <a:pt x="229" y="231"/>
                    <a:pt x="238" y="232"/>
                    <a:pt x="245" y="234"/>
                  </a:cubicBezTo>
                  <a:cubicBezTo>
                    <a:pt x="246" y="234"/>
                    <a:pt x="246" y="234"/>
                    <a:pt x="246" y="234"/>
                  </a:cubicBezTo>
                  <a:cubicBezTo>
                    <a:pt x="247" y="234"/>
                    <a:pt x="248" y="234"/>
                    <a:pt x="248" y="234"/>
                  </a:cubicBezTo>
                  <a:cubicBezTo>
                    <a:pt x="249" y="233"/>
                    <a:pt x="249" y="232"/>
                    <a:pt x="249" y="231"/>
                  </a:cubicBezTo>
                  <a:cubicBezTo>
                    <a:pt x="243" y="208"/>
                    <a:pt x="243" y="208"/>
                    <a:pt x="243" y="208"/>
                  </a:cubicBezTo>
                  <a:cubicBezTo>
                    <a:pt x="212" y="80"/>
                    <a:pt x="198" y="11"/>
                    <a:pt x="203" y="5"/>
                  </a:cubicBezTo>
                  <a:cubicBezTo>
                    <a:pt x="202" y="5"/>
                    <a:pt x="202" y="5"/>
                    <a:pt x="202" y="5"/>
                  </a:cubicBezTo>
                  <a:cubicBezTo>
                    <a:pt x="204" y="4"/>
                    <a:pt x="205" y="3"/>
                    <a:pt x="204" y="2"/>
                  </a:cubicBezTo>
                  <a:cubicBezTo>
                    <a:pt x="204" y="1"/>
                    <a:pt x="203" y="0"/>
                    <a:pt x="202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" name="Freeform 487"/>
            <p:cNvSpPr>
              <a:spLocks noEditPoints="1" noChangeArrowheads="1"/>
            </p:cNvSpPr>
            <p:nvPr/>
          </p:nvSpPr>
          <p:spPr bwMode="auto">
            <a:xfrm>
              <a:off x="1423682" y="2094850"/>
              <a:ext cx="387246" cy="106308"/>
            </a:xfrm>
            <a:custGeom>
              <a:avLst/>
              <a:gdLst>
                <a:gd name="T0" fmla="*/ 120 w 161"/>
                <a:gd name="T1" fmla="*/ 17 h 46"/>
                <a:gd name="T2" fmla="*/ 121 w 161"/>
                <a:gd name="T3" fmla="*/ 16 h 46"/>
                <a:gd name="T4" fmla="*/ 121 w 161"/>
                <a:gd name="T5" fmla="*/ 16 h 46"/>
                <a:gd name="T6" fmla="*/ 121 w 161"/>
                <a:gd name="T7" fmla="*/ 17 h 46"/>
                <a:gd name="T8" fmla="*/ 120 w 161"/>
                <a:gd name="T9" fmla="*/ 17 h 46"/>
                <a:gd name="T10" fmla="*/ 156 w 161"/>
                <a:gd name="T11" fmla="*/ 0 h 46"/>
                <a:gd name="T12" fmla="*/ 146 w 161"/>
                <a:gd name="T13" fmla="*/ 3 h 46"/>
                <a:gd name="T14" fmla="*/ 142 w 161"/>
                <a:gd name="T15" fmla="*/ 5 h 46"/>
                <a:gd name="T16" fmla="*/ 137 w 161"/>
                <a:gd name="T17" fmla="*/ 11 h 46"/>
                <a:gd name="T18" fmla="*/ 134 w 161"/>
                <a:gd name="T19" fmla="*/ 15 h 46"/>
                <a:gd name="T20" fmla="*/ 133 w 161"/>
                <a:gd name="T21" fmla="*/ 15 h 46"/>
                <a:gd name="T22" fmla="*/ 125 w 161"/>
                <a:gd name="T23" fmla="*/ 14 h 46"/>
                <a:gd name="T24" fmla="*/ 119 w 161"/>
                <a:gd name="T25" fmla="*/ 13 h 46"/>
                <a:gd name="T26" fmla="*/ 117 w 161"/>
                <a:gd name="T27" fmla="*/ 13 h 46"/>
                <a:gd name="T28" fmla="*/ 115 w 161"/>
                <a:gd name="T29" fmla="*/ 14 h 46"/>
                <a:gd name="T30" fmla="*/ 99 w 161"/>
                <a:gd name="T31" fmla="*/ 21 h 46"/>
                <a:gd name="T32" fmla="*/ 90 w 161"/>
                <a:gd name="T33" fmla="*/ 19 h 46"/>
                <a:gd name="T34" fmla="*/ 78 w 161"/>
                <a:gd name="T35" fmla="*/ 18 h 46"/>
                <a:gd name="T36" fmla="*/ 76 w 161"/>
                <a:gd name="T37" fmla="*/ 18 h 46"/>
                <a:gd name="T38" fmla="*/ 65 w 161"/>
                <a:gd name="T39" fmla="*/ 27 h 46"/>
                <a:gd name="T40" fmla="*/ 57 w 161"/>
                <a:gd name="T41" fmla="*/ 33 h 46"/>
                <a:gd name="T42" fmla="*/ 46 w 161"/>
                <a:gd name="T43" fmla="*/ 37 h 46"/>
                <a:gd name="T44" fmla="*/ 42 w 161"/>
                <a:gd name="T45" fmla="*/ 36 h 46"/>
                <a:gd name="T46" fmla="*/ 30 w 161"/>
                <a:gd name="T47" fmla="*/ 31 h 46"/>
                <a:gd name="T48" fmla="*/ 23 w 161"/>
                <a:gd name="T49" fmla="*/ 28 h 46"/>
                <a:gd name="T50" fmla="*/ 10 w 161"/>
                <a:gd name="T51" fmla="*/ 25 h 46"/>
                <a:gd name="T52" fmla="*/ 5 w 161"/>
                <a:gd name="T53" fmla="*/ 27 h 46"/>
                <a:gd name="T54" fmla="*/ 1 w 161"/>
                <a:gd name="T55" fmla="*/ 44 h 46"/>
                <a:gd name="T56" fmla="*/ 3 w 161"/>
                <a:gd name="T57" fmla="*/ 46 h 46"/>
                <a:gd name="T58" fmla="*/ 3 w 161"/>
                <a:gd name="T59" fmla="*/ 46 h 46"/>
                <a:gd name="T60" fmla="*/ 6 w 161"/>
                <a:gd name="T61" fmla="*/ 43 h 46"/>
                <a:gd name="T62" fmla="*/ 8 w 161"/>
                <a:gd name="T63" fmla="*/ 31 h 46"/>
                <a:gd name="T64" fmla="*/ 10 w 161"/>
                <a:gd name="T65" fmla="*/ 30 h 46"/>
                <a:gd name="T66" fmla="*/ 21 w 161"/>
                <a:gd name="T67" fmla="*/ 33 h 46"/>
                <a:gd name="T68" fmla="*/ 28 w 161"/>
                <a:gd name="T69" fmla="*/ 36 h 46"/>
                <a:gd name="T70" fmla="*/ 40 w 161"/>
                <a:gd name="T71" fmla="*/ 40 h 46"/>
                <a:gd name="T72" fmla="*/ 46 w 161"/>
                <a:gd name="T73" fmla="*/ 42 h 46"/>
                <a:gd name="T74" fmla="*/ 60 w 161"/>
                <a:gd name="T75" fmla="*/ 38 h 46"/>
                <a:gd name="T76" fmla="*/ 69 w 161"/>
                <a:gd name="T77" fmla="*/ 30 h 46"/>
                <a:gd name="T78" fmla="*/ 78 w 161"/>
                <a:gd name="T79" fmla="*/ 23 h 46"/>
                <a:gd name="T80" fmla="*/ 78 w 161"/>
                <a:gd name="T81" fmla="*/ 23 h 46"/>
                <a:gd name="T82" fmla="*/ 89 w 161"/>
                <a:gd name="T83" fmla="*/ 25 h 46"/>
                <a:gd name="T84" fmla="*/ 99 w 161"/>
                <a:gd name="T85" fmla="*/ 26 h 46"/>
                <a:gd name="T86" fmla="*/ 100 w 161"/>
                <a:gd name="T87" fmla="*/ 26 h 46"/>
                <a:gd name="T88" fmla="*/ 101 w 161"/>
                <a:gd name="T89" fmla="*/ 25 h 46"/>
                <a:gd name="T90" fmla="*/ 117 w 161"/>
                <a:gd name="T91" fmla="*/ 19 h 46"/>
                <a:gd name="T92" fmla="*/ 119 w 161"/>
                <a:gd name="T93" fmla="*/ 18 h 46"/>
                <a:gd name="T94" fmla="*/ 119 w 161"/>
                <a:gd name="T95" fmla="*/ 18 h 46"/>
                <a:gd name="T96" fmla="*/ 119 w 161"/>
                <a:gd name="T97" fmla="*/ 18 h 46"/>
                <a:gd name="T98" fmla="*/ 124 w 161"/>
                <a:gd name="T99" fmla="*/ 19 h 46"/>
                <a:gd name="T100" fmla="*/ 133 w 161"/>
                <a:gd name="T101" fmla="*/ 21 h 46"/>
                <a:gd name="T102" fmla="*/ 136 w 161"/>
                <a:gd name="T103" fmla="*/ 20 h 46"/>
                <a:gd name="T104" fmla="*/ 142 w 161"/>
                <a:gd name="T105" fmla="*/ 13 h 46"/>
                <a:gd name="T106" fmla="*/ 144 w 161"/>
                <a:gd name="T107" fmla="*/ 10 h 46"/>
                <a:gd name="T108" fmla="*/ 149 w 161"/>
                <a:gd name="T109" fmla="*/ 8 h 46"/>
                <a:gd name="T110" fmla="*/ 157 w 161"/>
                <a:gd name="T111" fmla="*/ 5 h 46"/>
                <a:gd name="T112" fmla="*/ 158 w 161"/>
                <a:gd name="T113" fmla="*/ 6 h 46"/>
                <a:gd name="T114" fmla="*/ 158 w 161"/>
                <a:gd name="T115" fmla="*/ 6 h 46"/>
                <a:gd name="T116" fmla="*/ 161 w 161"/>
                <a:gd name="T117" fmla="*/ 3 h 46"/>
                <a:gd name="T118" fmla="*/ 159 w 161"/>
                <a:gd name="T119" fmla="*/ 0 h 46"/>
                <a:gd name="T120" fmla="*/ 156 w 161"/>
                <a:gd name="T12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1" h="46">
                  <a:moveTo>
                    <a:pt x="120" y="17"/>
                  </a:moveTo>
                  <a:cubicBezTo>
                    <a:pt x="120" y="17"/>
                    <a:pt x="121" y="16"/>
                    <a:pt x="121" y="16"/>
                  </a:cubicBezTo>
                  <a:cubicBezTo>
                    <a:pt x="121" y="16"/>
                    <a:pt x="121" y="16"/>
                    <a:pt x="121" y="16"/>
                  </a:cubicBezTo>
                  <a:cubicBezTo>
                    <a:pt x="121" y="16"/>
                    <a:pt x="121" y="17"/>
                    <a:pt x="121" y="17"/>
                  </a:cubicBezTo>
                  <a:cubicBezTo>
                    <a:pt x="120" y="17"/>
                    <a:pt x="120" y="17"/>
                    <a:pt x="120" y="17"/>
                  </a:cubicBezTo>
                  <a:moveTo>
                    <a:pt x="156" y="0"/>
                  </a:moveTo>
                  <a:cubicBezTo>
                    <a:pt x="152" y="0"/>
                    <a:pt x="150" y="2"/>
                    <a:pt x="146" y="3"/>
                  </a:cubicBezTo>
                  <a:cubicBezTo>
                    <a:pt x="142" y="5"/>
                    <a:pt x="142" y="5"/>
                    <a:pt x="142" y="5"/>
                  </a:cubicBezTo>
                  <a:cubicBezTo>
                    <a:pt x="139" y="7"/>
                    <a:pt x="138" y="9"/>
                    <a:pt x="137" y="11"/>
                  </a:cubicBezTo>
                  <a:cubicBezTo>
                    <a:pt x="136" y="14"/>
                    <a:pt x="136" y="15"/>
                    <a:pt x="134" y="15"/>
                  </a:cubicBezTo>
                  <a:cubicBezTo>
                    <a:pt x="134" y="15"/>
                    <a:pt x="134" y="15"/>
                    <a:pt x="133" y="15"/>
                  </a:cubicBezTo>
                  <a:cubicBezTo>
                    <a:pt x="131" y="15"/>
                    <a:pt x="128" y="15"/>
                    <a:pt x="125" y="14"/>
                  </a:cubicBezTo>
                  <a:cubicBezTo>
                    <a:pt x="122" y="13"/>
                    <a:pt x="120" y="13"/>
                    <a:pt x="119" y="13"/>
                  </a:cubicBezTo>
                  <a:cubicBezTo>
                    <a:pt x="118" y="13"/>
                    <a:pt x="118" y="13"/>
                    <a:pt x="117" y="13"/>
                  </a:cubicBezTo>
                  <a:cubicBezTo>
                    <a:pt x="115" y="14"/>
                    <a:pt x="115" y="14"/>
                    <a:pt x="115" y="14"/>
                  </a:cubicBezTo>
                  <a:cubicBezTo>
                    <a:pt x="106" y="18"/>
                    <a:pt x="101" y="19"/>
                    <a:pt x="99" y="21"/>
                  </a:cubicBezTo>
                  <a:cubicBezTo>
                    <a:pt x="97" y="21"/>
                    <a:pt x="93" y="20"/>
                    <a:pt x="90" y="19"/>
                  </a:cubicBezTo>
                  <a:cubicBezTo>
                    <a:pt x="84" y="18"/>
                    <a:pt x="80" y="18"/>
                    <a:pt x="78" y="18"/>
                  </a:cubicBezTo>
                  <a:cubicBezTo>
                    <a:pt x="77" y="18"/>
                    <a:pt x="76" y="18"/>
                    <a:pt x="76" y="18"/>
                  </a:cubicBezTo>
                  <a:cubicBezTo>
                    <a:pt x="70" y="20"/>
                    <a:pt x="68" y="23"/>
                    <a:pt x="65" y="27"/>
                  </a:cubicBezTo>
                  <a:cubicBezTo>
                    <a:pt x="63" y="29"/>
                    <a:pt x="61" y="31"/>
                    <a:pt x="57" y="33"/>
                  </a:cubicBezTo>
                  <a:cubicBezTo>
                    <a:pt x="51" y="36"/>
                    <a:pt x="48" y="37"/>
                    <a:pt x="46" y="37"/>
                  </a:cubicBezTo>
                  <a:cubicBezTo>
                    <a:pt x="45" y="37"/>
                    <a:pt x="44" y="37"/>
                    <a:pt x="42" y="36"/>
                  </a:cubicBezTo>
                  <a:cubicBezTo>
                    <a:pt x="40" y="35"/>
                    <a:pt x="37" y="33"/>
                    <a:pt x="30" y="31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18" y="27"/>
                    <a:pt x="14" y="25"/>
                    <a:pt x="10" y="25"/>
                  </a:cubicBezTo>
                  <a:cubicBezTo>
                    <a:pt x="8" y="25"/>
                    <a:pt x="7" y="26"/>
                    <a:pt x="5" y="27"/>
                  </a:cubicBezTo>
                  <a:cubicBezTo>
                    <a:pt x="1" y="29"/>
                    <a:pt x="0" y="35"/>
                    <a:pt x="1" y="44"/>
                  </a:cubicBezTo>
                  <a:cubicBezTo>
                    <a:pt x="1" y="45"/>
                    <a:pt x="2" y="46"/>
                    <a:pt x="3" y="46"/>
                  </a:cubicBezTo>
                  <a:cubicBezTo>
                    <a:pt x="3" y="46"/>
                    <a:pt x="3" y="46"/>
                    <a:pt x="3" y="46"/>
                  </a:cubicBezTo>
                  <a:cubicBezTo>
                    <a:pt x="5" y="46"/>
                    <a:pt x="6" y="45"/>
                    <a:pt x="6" y="43"/>
                  </a:cubicBezTo>
                  <a:cubicBezTo>
                    <a:pt x="5" y="35"/>
                    <a:pt x="7" y="32"/>
                    <a:pt x="8" y="31"/>
                  </a:cubicBezTo>
                  <a:cubicBezTo>
                    <a:pt x="9" y="31"/>
                    <a:pt x="9" y="30"/>
                    <a:pt x="10" y="30"/>
                  </a:cubicBezTo>
                  <a:cubicBezTo>
                    <a:pt x="13" y="30"/>
                    <a:pt x="17" y="32"/>
                    <a:pt x="21" y="33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35" y="38"/>
                    <a:pt x="38" y="39"/>
                    <a:pt x="40" y="40"/>
                  </a:cubicBezTo>
                  <a:cubicBezTo>
                    <a:pt x="42" y="42"/>
                    <a:pt x="44" y="42"/>
                    <a:pt x="46" y="42"/>
                  </a:cubicBezTo>
                  <a:cubicBezTo>
                    <a:pt x="49" y="42"/>
                    <a:pt x="52" y="41"/>
                    <a:pt x="60" y="38"/>
                  </a:cubicBezTo>
                  <a:cubicBezTo>
                    <a:pt x="64" y="36"/>
                    <a:pt x="67" y="33"/>
                    <a:pt x="69" y="30"/>
                  </a:cubicBezTo>
                  <a:cubicBezTo>
                    <a:pt x="71" y="27"/>
                    <a:pt x="74" y="25"/>
                    <a:pt x="78" y="23"/>
                  </a:cubicBezTo>
                  <a:cubicBezTo>
                    <a:pt x="78" y="23"/>
                    <a:pt x="78" y="23"/>
                    <a:pt x="78" y="23"/>
                  </a:cubicBezTo>
                  <a:cubicBezTo>
                    <a:pt x="80" y="23"/>
                    <a:pt x="85" y="24"/>
                    <a:pt x="89" y="25"/>
                  </a:cubicBezTo>
                  <a:cubicBezTo>
                    <a:pt x="94" y="25"/>
                    <a:pt x="97" y="26"/>
                    <a:pt x="99" y="26"/>
                  </a:cubicBezTo>
                  <a:cubicBezTo>
                    <a:pt x="100" y="26"/>
                    <a:pt x="100" y="26"/>
                    <a:pt x="100" y="26"/>
                  </a:cubicBezTo>
                  <a:cubicBezTo>
                    <a:pt x="100" y="26"/>
                    <a:pt x="101" y="26"/>
                    <a:pt x="101" y="25"/>
                  </a:cubicBezTo>
                  <a:cubicBezTo>
                    <a:pt x="102" y="25"/>
                    <a:pt x="107" y="23"/>
                    <a:pt x="117" y="19"/>
                  </a:cubicBezTo>
                  <a:cubicBezTo>
                    <a:pt x="118" y="19"/>
                    <a:pt x="119" y="18"/>
                    <a:pt x="119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20" y="18"/>
                    <a:pt x="122" y="19"/>
                    <a:pt x="124" y="19"/>
                  </a:cubicBezTo>
                  <a:cubicBezTo>
                    <a:pt x="127" y="20"/>
                    <a:pt x="130" y="21"/>
                    <a:pt x="133" y="21"/>
                  </a:cubicBezTo>
                  <a:cubicBezTo>
                    <a:pt x="134" y="21"/>
                    <a:pt x="135" y="21"/>
                    <a:pt x="136" y="20"/>
                  </a:cubicBezTo>
                  <a:cubicBezTo>
                    <a:pt x="140" y="19"/>
                    <a:pt x="141" y="16"/>
                    <a:pt x="142" y="13"/>
                  </a:cubicBezTo>
                  <a:cubicBezTo>
                    <a:pt x="143" y="11"/>
                    <a:pt x="143" y="11"/>
                    <a:pt x="144" y="10"/>
                  </a:cubicBezTo>
                  <a:cubicBezTo>
                    <a:pt x="149" y="8"/>
                    <a:pt x="149" y="8"/>
                    <a:pt x="149" y="8"/>
                  </a:cubicBezTo>
                  <a:cubicBezTo>
                    <a:pt x="152" y="7"/>
                    <a:pt x="154" y="5"/>
                    <a:pt x="157" y="5"/>
                  </a:cubicBezTo>
                  <a:cubicBezTo>
                    <a:pt x="157" y="5"/>
                    <a:pt x="157" y="5"/>
                    <a:pt x="158" y="6"/>
                  </a:cubicBezTo>
                  <a:cubicBezTo>
                    <a:pt x="158" y="6"/>
                    <a:pt x="158" y="6"/>
                    <a:pt x="158" y="6"/>
                  </a:cubicBezTo>
                  <a:cubicBezTo>
                    <a:pt x="160" y="6"/>
                    <a:pt x="161" y="5"/>
                    <a:pt x="161" y="3"/>
                  </a:cubicBezTo>
                  <a:cubicBezTo>
                    <a:pt x="161" y="2"/>
                    <a:pt x="160" y="0"/>
                    <a:pt x="159" y="0"/>
                  </a:cubicBezTo>
                  <a:cubicBezTo>
                    <a:pt x="158" y="0"/>
                    <a:pt x="157" y="0"/>
                    <a:pt x="156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" name="Freeform 488"/>
            <p:cNvSpPr>
              <a:spLocks noChangeArrowheads="1"/>
            </p:cNvSpPr>
            <p:nvPr/>
          </p:nvSpPr>
          <p:spPr bwMode="auto">
            <a:xfrm>
              <a:off x="1466421" y="2213664"/>
              <a:ext cx="327670" cy="106308"/>
            </a:xfrm>
            <a:custGeom>
              <a:avLst/>
              <a:gdLst>
                <a:gd name="T0" fmla="*/ 133 w 136"/>
                <a:gd name="T1" fmla="*/ 0 h 46"/>
                <a:gd name="T2" fmla="*/ 131 w 136"/>
                <a:gd name="T3" fmla="*/ 1 h 46"/>
                <a:gd name="T4" fmla="*/ 86 w 136"/>
                <a:gd name="T5" fmla="*/ 18 h 46"/>
                <a:gd name="T6" fmla="*/ 63 w 136"/>
                <a:gd name="T7" fmla="*/ 23 h 46"/>
                <a:gd name="T8" fmla="*/ 53 w 136"/>
                <a:gd name="T9" fmla="*/ 29 h 46"/>
                <a:gd name="T10" fmla="*/ 41 w 136"/>
                <a:gd name="T11" fmla="*/ 36 h 46"/>
                <a:gd name="T12" fmla="*/ 40 w 136"/>
                <a:gd name="T13" fmla="*/ 36 h 46"/>
                <a:gd name="T14" fmla="*/ 33 w 136"/>
                <a:gd name="T15" fmla="*/ 34 h 46"/>
                <a:gd name="T16" fmla="*/ 26 w 136"/>
                <a:gd name="T17" fmla="*/ 32 h 46"/>
                <a:gd name="T18" fmla="*/ 25 w 136"/>
                <a:gd name="T19" fmla="*/ 32 h 46"/>
                <a:gd name="T20" fmla="*/ 19 w 136"/>
                <a:gd name="T21" fmla="*/ 33 h 46"/>
                <a:gd name="T22" fmla="*/ 1 w 136"/>
                <a:gd name="T23" fmla="*/ 42 h 46"/>
                <a:gd name="T24" fmla="*/ 2 w 136"/>
                <a:gd name="T25" fmla="*/ 46 h 46"/>
                <a:gd name="T26" fmla="*/ 3 w 136"/>
                <a:gd name="T27" fmla="*/ 46 h 46"/>
                <a:gd name="T28" fmla="*/ 5 w 136"/>
                <a:gd name="T29" fmla="*/ 45 h 46"/>
                <a:gd name="T30" fmla="*/ 19 w 136"/>
                <a:gd name="T31" fmla="*/ 39 h 46"/>
                <a:gd name="T32" fmla="*/ 26 w 136"/>
                <a:gd name="T33" fmla="*/ 38 h 46"/>
                <a:gd name="T34" fmla="*/ 26 w 136"/>
                <a:gd name="T35" fmla="*/ 38 h 46"/>
                <a:gd name="T36" fmla="*/ 31 w 136"/>
                <a:gd name="T37" fmla="*/ 39 h 46"/>
                <a:gd name="T38" fmla="*/ 40 w 136"/>
                <a:gd name="T39" fmla="*/ 41 h 46"/>
                <a:gd name="T40" fmla="*/ 42 w 136"/>
                <a:gd name="T41" fmla="*/ 41 h 46"/>
                <a:gd name="T42" fmla="*/ 56 w 136"/>
                <a:gd name="T43" fmla="*/ 33 h 46"/>
                <a:gd name="T44" fmla="*/ 64 w 136"/>
                <a:gd name="T45" fmla="*/ 28 h 46"/>
                <a:gd name="T46" fmla="*/ 87 w 136"/>
                <a:gd name="T47" fmla="*/ 23 h 46"/>
                <a:gd name="T48" fmla="*/ 134 w 136"/>
                <a:gd name="T49" fmla="*/ 5 h 46"/>
                <a:gd name="T50" fmla="*/ 135 w 136"/>
                <a:gd name="T51" fmla="*/ 1 h 46"/>
                <a:gd name="T52" fmla="*/ 133 w 136"/>
                <a:gd name="T5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6" h="46">
                  <a:moveTo>
                    <a:pt x="133" y="0"/>
                  </a:moveTo>
                  <a:cubicBezTo>
                    <a:pt x="132" y="0"/>
                    <a:pt x="131" y="0"/>
                    <a:pt x="131" y="1"/>
                  </a:cubicBezTo>
                  <a:cubicBezTo>
                    <a:pt x="118" y="12"/>
                    <a:pt x="101" y="15"/>
                    <a:pt x="86" y="18"/>
                  </a:cubicBezTo>
                  <a:cubicBezTo>
                    <a:pt x="78" y="19"/>
                    <a:pt x="70" y="20"/>
                    <a:pt x="63" y="23"/>
                  </a:cubicBezTo>
                  <a:cubicBezTo>
                    <a:pt x="59" y="24"/>
                    <a:pt x="56" y="27"/>
                    <a:pt x="53" y="29"/>
                  </a:cubicBezTo>
                  <a:cubicBezTo>
                    <a:pt x="49" y="32"/>
                    <a:pt x="46" y="35"/>
                    <a:pt x="41" y="36"/>
                  </a:cubicBezTo>
                  <a:cubicBezTo>
                    <a:pt x="41" y="36"/>
                    <a:pt x="41" y="36"/>
                    <a:pt x="40" y="36"/>
                  </a:cubicBezTo>
                  <a:cubicBezTo>
                    <a:pt x="38" y="36"/>
                    <a:pt x="36" y="35"/>
                    <a:pt x="33" y="34"/>
                  </a:cubicBezTo>
                  <a:cubicBezTo>
                    <a:pt x="31" y="33"/>
                    <a:pt x="28" y="32"/>
                    <a:pt x="26" y="32"/>
                  </a:cubicBezTo>
                  <a:cubicBezTo>
                    <a:pt x="26" y="32"/>
                    <a:pt x="25" y="32"/>
                    <a:pt x="25" y="32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12" y="34"/>
                    <a:pt x="5" y="35"/>
                    <a:pt x="1" y="42"/>
                  </a:cubicBezTo>
                  <a:cubicBezTo>
                    <a:pt x="0" y="43"/>
                    <a:pt x="0" y="45"/>
                    <a:pt x="2" y="46"/>
                  </a:cubicBezTo>
                  <a:cubicBezTo>
                    <a:pt x="2" y="46"/>
                    <a:pt x="2" y="46"/>
                    <a:pt x="3" y="46"/>
                  </a:cubicBezTo>
                  <a:cubicBezTo>
                    <a:pt x="4" y="46"/>
                    <a:pt x="5" y="46"/>
                    <a:pt x="5" y="45"/>
                  </a:cubicBezTo>
                  <a:cubicBezTo>
                    <a:pt x="8" y="40"/>
                    <a:pt x="13" y="40"/>
                    <a:pt x="19" y="39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7" y="38"/>
                    <a:pt x="30" y="38"/>
                    <a:pt x="31" y="39"/>
                  </a:cubicBezTo>
                  <a:cubicBezTo>
                    <a:pt x="34" y="40"/>
                    <a:pt x="37" y="41"/>
                    <a:pt x="40" y="41"/>
                  </a:cubicBezTo>
                  <a:cubicBezTo>
                    <a:pt x="41" y="41"/>
                    <a:pt x="42" y="41"/>
                    <a:pt x="42" y="41"/>
                  </a:cubicBezTo>
                  <a:cubicBezTo>
                    <a:pt x="48" y="40"/>
                    <a:pt x="53" y="36"/>
                    <a:pt x="56" y="33"/>
                  </a:cubicBezTo>
                  <a:cubicBezTo>
                    <a:pt x="59" y="31"/>
                    <a:pt x="62" y="29"/>
                    <a:pt x="64" y="28"/>
                  </a:cubicBezTo>
                  <a:cubicBezTo>
                    <a:pt x="71" y="26"/>
                    <a:pt x="79" y="24"/>
                    <a:pt x="87" y="23"/>
                  </a:cubicBezTo>
                  <a:cubicBezTo>
                    <a:pt x="103" y="20"/>
                    <a:pt x="120" y="17"/>
                    <a:pt x="134" y="5"/>
                  </a:cubicBezTo>
                  <a:cubicBezTo>
                    <a:pt x="135" y="4"/>
                    <a:pt x="136" y="2"/>
                    <a:pt x="135" y="1"/>
                  </a:cubicBezTo>
                  <a:cubicBezTo>
                    <a:pt x="134" y="0"/>
                    <a:pt x="133" y="0"/>
                    <a:pt x="13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" name="Freeform 489"/>
            <p:cNvSpPr>
              <a:spLocks noChangeArrowheads="1"/>
            </p:cNvSpPr>
            <p:nvPr/>
          </p:nvSpPr>
          <p:spPr bwMode="auto">
            <a:xfrm>
              <a:off x="1491029" y="2343734"/>
              <a:ext cx="314719" cy="111310"/>
            </a:xfrm>
            <a:custGeom>
              <a:avLst/>
              <a:gdLst>
                <a:gd name="T0" fmla="*/ 128 w 131"/>
                <a:gd name="T1" fmla="*/ 0 h 48"/>
                <a:gd name="T2" fmla="*/ 127 w 131"/>
                <a:gd name="T3" fmla="*/ 0 h 48"/>
                <a:gd name="T4" fmla="*/ 113 w 131"/>
                <a:gd name="T5" fmla="*/ 7 h 48"/>
                <a:gd name="T6" fmla="*/ 96 w 131"/>
                <a:gd name="T7" fmla="*/ 16 h 48"/>
                <a:gd name="T8" fmla="*/ 95 w 131"/>
                <a:gd name="T9" fmla="*/ 16 h 48"/>
                <a:gd name="T10" fmla="*/ 89 w 131"/>
                <a:gd name="T11" fmla="*/ 13 h 48"/>
                <a:gd name="T12" fmla="*/ 81 w 131"/>
                <a:gd name="T13" fmla="*/ 10 h 48"/>
                <a:gd name="T14" fmla="*/ 79 w 131"/>
                <a:gd name="T15" fmla="*/ 11 h 48"/>
                <a:gd name="T16" fmla="*/ 68 w 131"/>
                <a:gd name="T17" fmla="*/ 20 h 48"/>
                <a:gd name="T18" fmla="*/ 63 w 131"/>
                <a:gd name="T19" fmla="*/ 25 h 48"/>
                <a:gd name="T20" fmla="*/ 45 w 131"/>
                <a:gd name="T21" fmla="*/ 31 h 48"/>
                <a:gd name="T22" fmla="*/ 40 w 131"/>
                <a:gd name="T23" fmla="*/ 31 h 48"/>
                <a:gd name="T24" fmla="*/ 34 w 131"/>
                <a:gd name="T25" fmla="*/ 30 h 48"/>
                <a:gd name="T26" fmla="*/ 24 w 131"/>
                <a:gd name="T27" fmla="*/ 31 h 48"/>
                <a:gd name="T28" fmla="*/ 18 w 131"/>
                <a:gd name="T29" fmla="*/ 32 h 48"/>
                <a:gd name="T30" fmla="*/ 1 w 131"/>
                <a:gd name="T31" fmla="*/ 45 h 48"/>
                <a:gd name="T32" fmla="*/ 3 w 131"/>
                <a:gd name="T33" fmla="*/ 48 h 48"/>
                <a:gd name="T34" fmla="*/ 3 w 131"/>
                <a:gd name="T35" fmla="*/ 48 h 48"/>
                <a:gd name="T36" fmla="*/ 6 w 131"/>
                <a:gd name="T37" fmla="*/ 46 h 48"/>
                <a:gd name="T38" fmla="*/ 18 w 131"/>
                <a:gd name="T39" fmla="*/ 37 h 48"/>
                <a:gd name="T40" fmla="*/ 24 w 131"/>
                <a:gd name="T41" fmla="*/ 36 h 48"/>
                <a:gd name="T42" fmla="*/ 34 w 131"/>
                <a:gd name="T43" fmla="*/ 36 h 48"/>
                <a:gd name="T44" fmla="*/ 40 w 131"/>
                <a:gd name="T45" fmla="*/ 36 h 48"/>
                <a:gd name="T46" fmla="*/ 45 w 131"/>
                <a:gd name="T47" fmla="*/ 36 h 48"/>
                <a:gd name="T48" fmla="*/ 65 w 131"/>
                <a:gd name="T49" fmla="*/ 30 h 48"/>
                <a:gd name="T50" fmla="*/ 72 w 131"/>
                <a:gd name="T51" fmla="*/ 23 h 48"/>
                <a:gd name="T52" fmla="*/ 80 w 131"/>
                <a:gd name="T53" fmla="*/ 16 h 48"/>
                <a:gd name="T54" fmla="*/ 81 w 131"/>
                <a:gd name="T55" fmla="*/ 16 h 48"/>
                <a:gd name="T56" fmla="*/ 87 w 131"/>
                <a:gd name="T57" fmla="*/ 18 h 48"/>
                <a:gd name="T58" fmla="*/ 95 w 131"/>
                <a:gd name="T59" fmla="*/ 21 h 48"/>
                <a:gd name="T60" fmla="*/ 97 w 131"/>
                <a:gd name="T61" fmla="*/ 21 h 48"/>
                <a:gd name="T62" fmla="*/ 116 w 131"/>
                <a:gd name="T63" fmla="*/ 12 h 48"/>
                <a:gd name="T64" fmla="*/ 129 w 131"/>
                <a:gd name="T65" fmla="*/ 5 h 48"/>
                <a:gd name="T66" fmla="*/ 130 w 131"/>
                <a:gd name="T67" fmla="*/ 2 h 48"/>
                <a:gd name="T68" fmla="*/ 128 w 131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1" h="48"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2" y="2"/>
                    <a:pt x="117" y="5"/>
                    <a:pt x="113" y="7"/>
                  </a:cubicBezTo>
                  <a:cubicBezTo>
                    <a:pt x="107" y="11"/>
                    <a:pt x="102" y="14"/>
                    <a:pt x="96" y="16"/>
                  </a:cubicBezTo>
                  <a:cubicBezTo>
                    <a:pt x="96" y="16"/>
                    <a:pt x="96" y="16"/>
                    <a:pt x="95" y="16"/>
                  </a:cubicBezTo>
                  <a:cubicBezTo>
                    <a:pt x="94" y="16"/>
                    <a:pt x="92" y="14"/>
                    <a:pt x="89" y="13"/>
                  </a:cubicBezTo>
                  <a:cubicBezTo>
                    <a:pt x="87" y="12"/>
                    <a:pt x="84" y="10"/>
                    <a:pt x="81" y="10"/>
                  </a:cubicBezTo>
                  <a:cubicBezTo>
                    <a:pt x="80" y="10"/>
                    <a:pt x="79" y="10"/>
                    <a:pt x="79" y="11"/>
                  </a:cubicBezTo>
                  <a:cubicBezTo>
                    <a:pt x="73" y="13"/>
                    <a:pt x="70" y="16"/>
                    <a:pt x="68" y="20"/>
                  </a:cubicBezTo>
                  <a:cubicBezTo>
                    <a:pt x="66" y="22"/>
                    <a:pt x="65" y="24"/>
                    <a:pt x="63" y="25"/>
                  </a:cubicBezTo>
                  <a:cubicBezTo>
                    <a:pt x="55" y="30"/>
                    <a:pt x="50" y="31"/>
                    <a:pt x="45" y="31"/>
                  </a:cubicBezTo>
                  <a:cubicBezTo>
                    <a:pt x="43" y="31"/>
                    <a:pt x="42" y="31"/>
                    <a:pt x="40" y="31"/>
                  </a:cubicBezTo>
                  <a:cubicBezTo>
                    <a:pt x="38" y="30"/>
                    <a:pt x="36" y="30"/>
                    <a:pt x="34" y="30"/>
                  </a:cubicBezTo>
                  <a:cubicBezTo>
                    <a:pt x="31" y="30"/>
                    <a:pt x="28" y="30"/>
                    <a:pt x="24" y="31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0" y="32"/>
                    <a:pt x="4" y="32"/>
                    <a:pt x="1" y="45"/>
                  </a:cubicBezTo>
                  <a:cubicBezTo>
                    <a:pt x="0" y="47"/>
                    <a:pt x="1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4" y="48"/>
                    <a:pt x="5" y="48"/>
                    <a:pt x="6" y="46"/>
                  </a:cubicBezTo>
                  <a:cubicBezTo>
                    <a:pt x="8" y="38"/>
                    <a:pt x="11" y="37"/>
                    <a:pt x="18" y="3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8" y="36"/>
                    <a:pt x="31" y="36"/>
                    <a:pt x="34" y="36"/>
                  </a:cubicBezTo>
                  <a:cubicBezTo>
                    <a:pt x="36" y="36"/>
                    <a:pt x="38" y="36"/>
                    <a:pt x="40" y="36"/>
                  </a:cubicBezTo>
                  <a:cubicBezTo>
                    <a:pt x="41" y="36"/>
                    <a:pt x="43" y="36"/>
                    <a:pt x="45" y="36"/>
                  </a:cubicBezTo>
                  <a:cubicBezTo>
                    <a:pt x="50" y="36"/>
                    <a:pt x="56" y="35"/>
                    <a:pt x="65" y="30"/>
                  </a:cubicBezTo>
                  <a:cubicBezTo>
                    <a:pt x="69" y="28"/>
                    <a:pt x="71" y="25"/>
                    <a:pt x="72" y="23"/>
                  </a:cubicBezTo>
                  <a:cubicBezTo>
                    <a:pt x="75" y="20"/>
                    <a:pt x="76" y="17"/>
                    <a:pt x="80" y="16"/>
                  </a:cubicBezTo>
                  <a:cubicBezTo>
                    <a:pt x="81" y="16"/>
                    <a:pt x="81" y="16"/>
                    <a:pt x="81" y="16"/>
                  </a:cubicBezTo>
                  <a:cubicBezTo>
                    <a:pt x="83" y="16"/>
                    <a:pt x="85" y="17"/>
                    <a:pt x="87" y="18"/>
                  </a:cubicBezTo>
                  <a:cubicBezTo>
                    <a:pt x="89" y="19"/>
                    <a:pt x="92" y="21"/>
                    <a:pt x="95" y="21"/>
                  </a:cubicBezTo>
                  <a:cubicBezTo>
                    <a:pt x="96" y="21"/>
                    <a:pt x="97" y="21"/>
                    <a:pt x="97" y="21"/>
                  </a:cubicBezTo>
                  <a:cubicBezTo>
                    <a:pt x="104" y="19"/>
                    <a:pt x="110" y="16"/>
                    <a:pt x="116" y="12"/>
                  </a:cubicBezTo>
                  <a:cubicBezTo>
                    <a:pt x="120" y="9"/>
                    <a:pt x="124" y="7"/>
                    <a:pt x="129" y="5"/>
                  </a:cubicBezTo>
                  <a:cubicBezTo>
                    <a:pt x="130" y="5"/>
                    <a:pt x="131" y="3"/>
                    <a:pt x="130" y="2"/>
                  </a:cubicBezTo>
                  <a:cubicBezTo>
                    <a:pt x="130" y="1"/>
                    <a:pt x="129" y="0"/>
                    <a:pt x="128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" name="Freeform 490"/>
            <p:cNvSpPr>
              <a:spLocks noChangeArrowheads="1"/>
            </p:cNvSpPr>
            <p:nvPr/>
          </p:nvSpPr>
          <p:spPr bwMode="auto">
            <a:xfrm>
              <a:off x="1667167" y="1941017"/>
              <a:ext cx="62167" cy="113812"/>
            </a:xfrm>
            <a:custGeom>
              <a:avLst/>
              <a:gdLst>
                <a:gd name="T0" fmla="*/ 9 w 26"/>
                <a:gd name="T1" fmla="*/ 0 h 49"/>
                <a:gd name="T2" fmla="*/ 0 w 26"/>
                <a:gd name="T3" fmla="*/ 1 h 49"/>
                <a:gd name="T4" fmla="*/ 5 w 26"/>
                <a:gd name="T5" fmla="*/ 25 h 49"/>
                <a:gd name="T6" fmla="*/ 11 w 26"/>
                <a:gd name="T7" fmla="*/ 49 h 49"/>
                <a:gd name="T8" fmla="*/ 12 w 26"/>
                <a:gd name="T9" fmla="*/ 49 h 49"/>
                <a:gd name="T10" fmla="*/ 13 w 26"/>
                <a:gd name="T11" fmla="*/ 49 h 49"/>
                <a:gd name="T12" fmla="*/ 26 w 26"/>
                <a:gd name="T13" fmla="*/ 46 h 49"/>
                <a:gd name="T14" fmla="*/ 22 w 26"/>
                <a:gd name="T15" fmla="*/ 9 h 49"/>
                <a:gd name="T16" fmla="*/ 21 w 26"/>
                <a:gd name="T17" fmla="*/ 1 h 49"/>
                <a:gd name="T18" fmla="*/ 9 w 26"/>
                <a:gd name="T1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49">
                  <a:moveTo>
                    <a:pt x="9" y="0"/>
                  </a:moveTo>
                  <a:cubicBezTo>
                    <a:pt x="6" y="0"/>
                    <a:pt x="3" y="0"/>
                    <a:pt x="0" y="1"/>
                  </a:cubicBezTo>
                  <a:cubicBezTo>
                    <a:pt x="1" y="8"/>
                    <a:pt x="3" y="16"/>
                    <a:pt x="5" y="25"/>
                  </a:cubicBezTo>
                  <a:cubicBezTo>
                    <a:pt x="8" y="33"/>
                    <a:pt x="10" y="41"/>
                    <a:pt x="11" y="49"/>
                  </a:cubicBezTo>
                  <a:cubicBezTo>
                    <a:pt x="12" y="49"/>
                    <a:pt x="12" y="49"/>
                    <a:pt x="12" y="49"/>
                  </a:cubicBezTo>
                  <a:cubicBezTo>
                    <a:pt x="12" y="49"/>
                    <a:pt x="12" y="49"/>
                    <a:pt x="13" y="49"/>
                  </a:cubicBezTo>
                  <a:cubicBezTo>
                    <a:pt x="14" y="49"/>
                    <a:pt x="20" y="48"/>
                    <a:pt x="26" y="46"/>
                  </a:cubicBezTo>
                  <a:cubicBezTo>
                    <a:pt x="23" y="34"/>
                    <a:pt x="22" y="22"/>
                    <a:pt x="22" y="9"/>
                  </a:cubicBezTo>
                  <a:cubicBezTo>
                    <a:pt x="22" y="9"/>
                    <a:pt x="21" y="4"/>
                    <a:pt x="21" y="1"/>
                  </a:cubicBezTo>
                  <a:cubicBezTo>
                    <a:pt x="17" y="1"/>
                    <a:pt x="13" y="0"/>
                    <a:pt x="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Freeform 491"/>
            <p:cNvSpPr>
              <a:spLocks noEditPoints="1" noChangeArrowheads="1"/>
            </p:cNvSpPr>
            <p:nvPr/>
          </p:nvSpPr>
          <p:spPr bwMode="auto">
            <a:xfrm>
              <a:off x="1651626" y="1929761"/>
              <a:ext cx="91955" cy="136324"/>
            </a:xfrm>
            <a:custGeom>
              <a:avLst/>
              <a:gdLst>
                <a:gd name="T0" fmla="*/ 17 w 38"/>
                <a:gd name="T1" fmla="*/ 54 h 59"/>
                <a:gd name="T2" fmla="*/ 11 w 38"/>
                <a:gd name="T3" fmla="*/ 30 h 59"/>
                <a:gd name="T4" fmla="*/ 6 w 38"/>
                <a:gd name="T5" fmla="*/ 6 h 59"/>
                <a:gd name="T6" fmla="*/ 15 w 38"/>
                <a:gd name="T7" fmla="*/ 5 h 59"/>
                <a:gd name="T8" fmla="*/ 27 w 38"/>
                <a:gd name="T9" fmla="*/ 6 h 59"/>
                <a:gd name="T10" fmla="*/ 28 w 38"/>
                <a:gd name="T11" fmla="*/ 14 h 59"/>
                <a:gd name="T12" fmla="*/ 32 w 38"/>
                <a:gd name="T13" fmla="*/ 51 h 59"/>
                <a:gd name="T14" fmla="*/ 19 w 38"/>
                <a:gd name="T15" fmla="*/ 54 h 59"/>
                <a:gd name="T16" fmla="*/ 18 w 38"/>
                <a:gd name="T17" fmla="*/ 54 h 59"/>
                <a:gd name="T18" fmla="*/ 17 w 38"/>
                <a:gd name="T19" fmla="*/ 54 h 59"/>
                <a:gd name="T20" fmla="*/ 15 w 38"/>
                <a:gd name="T21" fmla="*/ 0 h 59"/>
                <a:gd name="T22" fmla="*/ 2 w 38"/>
                <a:gd name="T23" fmla="*/ 0 h 59"/>
                <a:gd name="T24" fmla="*/ 1 w 38"/>
                <a:gd name="T25" fmla="*/ 1 h 59"/>
                <a:gd name="T26" fmla="*/ 0 w 38"/>
                <a:gd name="T27" fmla="*/ 3 h 59"/>
                <a:gd name="T28" fmla="*/ 6 w 38"/>
                <a:gd name="T29" fmla="*/ 31 h 59"/>
                <a:gd name="T30" fmla="*/ 8 w 38"/>
                <a:gd name="T31" fmla="*/ 37 h 59"/>
                <a:gd name="T32" fmla="*/ 9 w 38"/>
                <a:gd name="T33" fmla="*/ 42 h 59"/>
                <a:gd name="T34" fmla="*/ 12 w 38"/>
                <a:gd name="T35" fmla="*/ 57 h 59"/>
                <a:gd name="T36" fmla="*/ 15 w 38"/>
                <a:gd name="T37" fmla="*/ 59 h 59"/>
                <a:gd name="T38" fmla="*/ 15 w 38"/>
                <a:gd name="T39" fmla="*/ 59 h 59"/>
                <a:gd name="T40" fmla="*/ 16 w 38"/>
                <a:gd name="T41" fmla="*/ 58 h 59"/>
                <a:gd name="T42" fmla="*/ 19 w 38"/>
                <a:gd name="T43" fmla="*/ 59 h 59"/>
                <a:gd name="T44" fmla="*/ 36 w 38"/>
                <a:gd name="T45" fmla="*/ 56 h 59"/>
                <a:gd name="T46" fmla="*/ 38 w 38"/>
                <a:gd name="T47" fmla="*/ 52 h 59"/>
                <a:gd name="T48" fmla="*/ 34 w 38"/>
                <a:gd name="T49" fmla="*/ 36 h 59"/>
                <a:gd name="T50" fmla="*/ 34 w 38"/>
                <a:gd name="T51" fmla="*/ 31 h 59"/>
                <a:gd name="T52" fmla="*/ 33 w 38"/>
                <a:gd name="T53" fmla="*/ 13 h 59"/>
                <a:gd name="T54" fmla="*/ 33 w 38"/>
                <a:gd name="T55" fmla="*/ 3 h 59"/>
                <a:gd name="T56" fmla="*/ 30 w 38"/>
                <a:gd name="T57" fmla="*/ 0 h 59"/>
                <a:gd name="T58" fmla="*/ 15 w 38"/>
                <a:gd name="T5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8" h="59">
                  <a:moveTo>
                    <a:pt x="17" y="54"/>
                  </a:moveTo>
                  <a:cubicBezTo>
                    <a:pt x="16" y="46"/>
                    <a:pt x="14" y="38"/>
                    <a:pt x="11" y="30"/>
                  </a:cubicBezTo>
                  <a:cubicBezTo>
                    <a:pt x="9" y="21"/>
                    <a:pt x="7" y="13"/>
                    <a:pt x="6" y="6"/>
                  </a:cubicBezTo>
                  <a:cubicBezTo>
                    <a:pt x="9" y="5"/>
                    <a:pt x="12" y="5"/>
                    <a:pt x="15" y="5"/>
                  </a:cubicBezTo>
                  <a:cubicBezTo>
                    <a:pt x="19" y="5"/>
                    <a:pt x="23" y="6"/>
                    <a:pt x="27" y="6"/>
                  </a:cubicBezTo>
                  <a:cubicBezTo>
                    <a:pt x="27" y="9"/>
                    <a:pt x="28" y="14"/>
                    <a:pt x="28" y="14"/>
                  </a:cubicBezTo>
                  <a:cubicBezTo>
                    <a:pt x="28" y="27"/>
                    <a:pt x="29" y="39"/>
                    <a:pt x="32" y="51"/>
                  </a:cubicBezTo>
                  <a:cubicBezTo>
                    <a:pt x="26" y="53"/>
                    <a:pt x="20" y="54"/>
                    <a:pt x="19" y="54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17" y="54"/>
                    <a:pt x="17" y="54"/>
                    <a:pt x="17" y="54"/>
                  </a:cubicBezTo>
                  <a:moveTo>
                    <a:pt x="15" y="0"/>
                  </a:moveTo>
                  <a:cubicBezTo>
                    <a:pt x="11" y="0"/>
                    <a:pt x="6" y="0"/>
                    <a:pt x="2" y="0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1" y="12"/>
                    <a:pt x="4" y="22"/>
                    <a:pt x="6" y="31"/>
                  </a:cubicBezTo>
                  <a:cubicBezTo>
                    <a:pt x="7" y="33"/>
                    <a:pt x="7" y="35"/>
                    <a:pt x="8" y="37"/>
                  </a:cubicBezTo>
                  <a:cubicBezTo>
                    <a:pt x="8" y="38"/>
                    <a:pt x="9" y="40"/>
                    <a:pt x="9" y="42"/>
                  </a:cubicBezTo>
                  <a:cubicBezTo>
                    <a:pt x="10" y="47"/>
                    <a:pt x="12" y="52"/>
                    <a:pt x="12" y="57"/>
                  </a:cubicBezTo>
                  <a:cubicBezTo>
                    <a:pt x="13" y="58"/>
                    <a:pt x="14" y="59"/>
                    <a:pt x="15" y="59"/>
                  </a:cubicBezTo>
                  <a:cubicBezTo>
                    <a:pt x="15" y="59"/>
                    <a:pt x="15" y="59"/>
                    <a:pt x="15" y="59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7" y="59"/>
                    <a:pt x="18" y="59"/>
                    <a:pt x="19" y="59"/>
                  </a:cubicBezTo>
                  <a:cubicBezTo>
                    <a:pt x="24" y="59"/>
                    <a:pt x="32" y="57"/>
                    <a:pt x="36" y="56"/>
                  </a:cubicBezTo>
                  <a:cubicBezTo>
                    <a:pt x="37" y="55"/>
                    <a:pt x="38" y="54"/>
                    <a:pt x="38" y="52"/>
                  </a:cubicBezTo>
                  <a:cubicBezTo>
                    <a:pt x="36" y="47"/>
                    <a:pt x="35" y="42"/>
                    <a:pt x="34" y="36"/>
                  </a:cubicBezTo>
                  <a:cubicBezTo>
                    <a:pt x="34" y="34"/>
                    <a:pt x="34" y="32"/>
                    <a:pt x="34" y="31"/>
                  </a:cubicBezTo>
                  <a:cubicBezTo>
                    <a:pt x="33" y="25"/>
                    <a:pt x="33" y="19"/>
                    <a:pt x="33" y="1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2" y="2"/>
                    <a:pt x="31" y="1"/>
                    <a:pt x="30" y="0"/>
                  </a:cubicBezTo>
                  <a:cubicBezTo>
                    <a:pt x="25" y="0"/>
                    <a:pt x="20" y="0"/>
                    <a:pt x="15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Freeform 492"/>
            <p:cNvSpPr>
              <a:spLocks noChangeArrowheads="1"/>
            </p:cNvSpPr>
            <p:nvPr/>
          </p:nvSpPr>
          <p:spPr bwMode="auto">
            <a:xfrm>
              <a:off x="2068659" y="1769675"/>
              <a:ext cx="365228" cy="380204"/>
            </a:xfrm>
            <a:custGeom>
              <a:avLst/>
              <a:gdLst>
                <a:gd name="T0" fmla="*/ 27 w 152"/>
                <a:gd name="T1" fmla="*/ 0 h 164"/>
                <a:gd name="T2" fmla="*/ 25 w 152"/>
                <a:gd name="T3" fmla="*/ 2 h 164"/>
                <a:gd name="T4" fmla="*/ 15 w 152"/>
                <a:gd name="T5" fmla="*/ 52 h 164"/>
                <a:gd name="T6" fmla="*/ 0 w 152"/>
                <a:gd name="T7" fmla="*/ 152 h 164"/>
                <a:gd name="T8" fmla="*/ 0 w 152"/>
                <a:gd name="T9" fmla="*/ 154 h 164"/>
                <a:gd name="T10" fmla="*/ 2 w 152"/>
                <a:gd name="T11" fmla="*/ 155 h 164"/>
                <a:gd name="T12" fmla="*/ 45 w 152"/>
                <a:gd name="T13" fmla="*/ 159 h 164"/>
                <a:gd name="T14" fmla="*/ 101 w 152"/>
                <a:gd name="T15" fmla="*/ 164 h 164"/>
                <a:gd name="T16" fmla="*/ 124 w 152"/>
                <a:gd name="T17" fmla="*/ 162 h 164"/>
                <a:gd name="T18" fmla="*/ 126 w 152"/>
                <a:gd name="T19" fmla="*/ 160 h 164"/>
                <a:gd name="T20" fmla="*/ 149 w 152"/>
                <a:gd name="T21" fmla="*/ 11 h 164"/>
                <a:gd name="T22" fmla="*/ 147 w 152"/>
                <a:gd name="T23" fmla="*/ 10 h 164"/>
                <a:gd name="T24" fmla="*/ 97 w 152"/>
                <a:gd name="T25" fmla="*/ 6 h 164"/>
                <a:gd name="T26" fmla="*/ 96 w 152"/>
                <a:gd name="T27" fmla="*/ 6 h 164"/>
                <a:gd name="T28" fmla="*/ 97 w 152"/>
                <a:gd name="T29" fmla="*/ 12 h 164"/>
                <a:gd name="T30" fmla="*/ 144 w 152"/>
                <a:gd name="T31" fmla="*/ 15 h 164"/>
                <a:gd name="T32" fmla="*/ 121 w 152"/>
                <a:gd name="T33" fmla="*/ 157 h 164"/>
                <a:gd name="T34" fmla="*/ 101 w 152"/>
                <a:gd name="T35" fmla="*/ 158 h 164"/>
                <a:gd name="T36" fmla="*/ 46 w 152"/>
                <a:gd name="T37" fmla="*/ 154 h 164"/>
                <a:gd name="T38" fmla="*/ 5 w 152"/>
                <a:gd name="T39" fmla="*/ 150 h 164"/>
                <a:gd name="T40" fmla="*/ 21 w 152"/>
                <a:gd name="T41" fmla="*/ 53 h 164"/>
                <a:gd name="T42" fmla="*/ 30 w 152"/>
                <a:gd name="T43" fmla="*/ 3 h 164"/>
                <a:gd name="T44" fmla="*/ 32 w 152"/>
                <a:gd name="T45" fmla="*/ 5 h 164"/>
                <a:gd name="T46" fmla="*/ 76 w 152"/>
                <a:gd name="T47" fmla="*/ 11 h 164"/>
                <a:gd name="T48" fmla="*/ 75 w 152"/>
                <a:gd name="T49" fmla="*/ 6 h 164"/>
                <a:gd name="T50" fmla="*/ 33 w 152"/>
                <a:gd name="T51" fmla="*/ 0 h 164"/>
                <a:gd name="T52" fmla="*/ 33 w 152"/>
                <a:gd name="T53" fmla="*/ 0 h 164"/>
                <a:gd name="T54" fmla="*/ 30 w 152"/>
                <a:gd name="T55" fmla="*/ 2 h 164"/>
                <a:gd name="T56" fmla="*/ 30 w 152"/>
                <a:gd name="T57" fmla="*/ 2 h 164"/>
                <a:gd name="T58" fmla="*/ 28 w 152"/>
                <a:gd name="T59" fmla="*/ 0 h 164"/>
                <a:gd name="T60" fmla="*/ 27 w 152"/>
                <a:gd name="T61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2" h="164">
                  <a:moveTo>
                    <a:pt x="27" y="0"/>
                  </a:moveTo>
                  <a:cubicBezTo>
                    <a:pt x="26" y="0"/>
                    <a:pt x="25" y="1"/>
                    <a:pt x="25" y="2"/>
                  </a:cubicBezTo>
                  <a:cubicBezTo>
                    <a:pt x="22" y="18"/>
                    <a:pt x="19" y="35"/>
                    <a:pt x="15" y="52"/>
                  </a:cubicBezTo>
                  <a:cubicBezTo>
                    <a:pt x="9" y="85"/>
                    <a:pt x="2" y="120"/>
                    <a:pt x="0" y="152"/>
                  </a:cubicBezTo>
                  <a:cubicBezTo>
                    <a:pt x="0" y="152"/>
                    <a:pt x="0" y="153"/>
                    <a:pt x="0" y="154"/>
                  </a:cubicBezTo>
                  <a:cubicBezTo>
                    <a:pt x="1" y="154"/>
                    <a:pt x="2" y="155"/>
                    <a:pt x="2" y="155"/>
                  </a:cubicBezTo>
                  <a:cubicBezTo>
                    <a:pt x="16" y="155"/>
                    <a:pt x="30" y="157"/>
                    <a:pt x="45" y="159"/>
                  </a:cubicBezTo>
                  <a:cubicBezTo>
                    <a:pt x="64" y="161"/>
                    <a:pt x="83" y="164"/>
                    <a:pt x="101" y="164"/>
                  </a:cubicBezTo>
                  <a:cubicBezTo>
                    <a:pt x="109" y="164"/>
                    <a:pt x="117" y="163"/>
                    <a:pt x="124" y="162"/>
                  </a:cubicBezTo>
                  <a:cubicBezTo>
                    <a:pt x="125" y="162"/>
                    <a:pt x="126" y="161"/>
                    <a:pt x="126" y="160"/>
                  </a:cubicBezTo>
                  <a:cubicBezTo>
                    <a:pt x="127" y="159"/>
                    <a:pt x="152" y="15"/>
                    <a:pt x="149" y="11"/>
                  </a:cubicBezTo>
                  <a:cubicBezTo>
                    <a:pt x="148" y="11"/>
                    <a:pt x="148" y="10"/>
                    <a:pt x="147" y="10"/>
                  </a:cubicBezTo>
                  <a:cubicBezTo>
                    <a:pt x="131" y="7"/>
                    <a:pt x="114" y="7"/>
                    <a:pt x="97" y="6"/>
                  </a:cubicBezTo>
                  <a:cubicBezTo>
                    <a:pt x="97" y="6"/>
                    <a:pt x="97" y="6"/>
                    <a:pt x="96" y="6"/>
                  </a:cubicBezTo>
                  <a:cubicBezTo>
                    <a:pt x="97" y="8"/>
                    <a:pt x="97" y="10"/>
                    <a:pt x="97" y="12"/>
                  </a:cubicBezTo>
                  <a:cubicBezTo>
                    <a:pt x="113" y="12"/>
                    <a:pt x="129" y="13"/>
                    <a:pt x="144" y="15"/>
                  </a:cubicBezTo>
                  <a:cubicBezTo>
                    <a:pt x="143" y="30"/>
                    <a:pt x="124" y="141"/>
                    <a:pt x="121" y="157"/>
                  </a:cubicBezTo>
                  <a:cubicBezTo>
                    <a:pt x="115" y="158"/>
                    <a:pt x="108" y="158"/>
                    <a:pt x="101" y="158"/>
                  </a:cubicBezTo>
                  <a:cubicBezTo>
                    <a:pt x="83" y="158"/>
                    <a:pt x="64" y="156"/>
                    <a:pt x="46" y="154"/>
                  </a:cubicBezTo>
                  <a:cubicBezTo>
                    <a:pt x="32" y="152"/>
                    <a:pt x="18" y="150"/>
                    <a:pt x="5" y="150"/>
                  </a:cubicBezTo>
                  <a:cubicBezTo>
                    <a:pt x="8" y="118"/>
                    <a:pt x="14" y="85"/>
                    <a:pt x="21" y="53"/>
                  </a:cubicBezTo>
                  <a:cubicBezTo>
                    <a:pt x="24" y="36"/>
                    <a:pt x="27" y="19"/>
                    <a:pt x="30" y="3"/>
                  </a:cubicBezTo>
                  <a:cubicBezTo>
                    <a:pt x="30" y="4"/>
                    <a:pt x="31" y="5"/>
                    <a:pt x="32" y="5"/>
                  </a:cubicBezTo>
                  <a:cubicBezTo>
                    <a:pt x="46" y="9"/>
                    <a:pt x="61" y="10"/>
                    <a:pt x="76" y="11"/>
                  </a:cubicBezTo>
                  <a:cubicBezTo>
                    <a:pt x="76" y="9"/>
                    <a:pt x="76" y="8"/>
                    <a:pt x="75" y="6"/>
                  </a:cubicBezTo>
                  <a:cubicBezTo>
                    <a:pt x="61" y="5"/>
                    <a:pt x="46" y="4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1" y="0"/>
                    <a:pt x="30" y="0"/>
                    <a:pt x="30" y="2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0" y="1"/>
                    <a:pt x="29" y="0"/>
                    <a:pt x="28" y="0"/>
                  </a:cubicBezTo>
                  <a:cubicBezTo>
                    <a:pt x="28" y="0"/>
                    <a:pt x="28" y="0"/>
                    <a:pt x="27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Freeform 493"/>
            <p:cNvSpPr>
              <a:spLocks noChangeArrowheads="1"/>
            </p:cNvSpPr>
            <p:nvPr/>
          </p:nvSpPr>
          <p:spPr bwMode="auto">
            <a:xfrm>
              <a:off x="2259044" y="1724651"/>
              <a:ext cx="31083" cy="75040"/>
            </a:xfrm>
            <a:custGeom>
              <a:avLst/>
              <a:gdLst>
                <a:gd name="T0" fmla="*/ 7 w 13"/>
                <a:gd name="T1" fmla="*/ 0 h 32"/>
                <a:gd name="T2" fmla="*/ 0 w 13"/>
                <a:gd name="T3" fmla="*/ 1 h 32"/>
                <a:gd name="T4" fmla="*/ 1 w 13"/>
                <a:gd name="T5" fmla="*/ 14 h 32"/>
                <a:gd name="T6" fmla="*/ 2 w 13"/>
                <a:gd name="T7" fmla="*/ 31 h 32"/>
                <a:gd name="T8" fmla="*/ 2 w 13"/>
                <a:gd name="T9" fmla="*/ 32 h 32"/>
                <a:gd name="T10" fmla="*/ 7 w 13"/>
                <a:gd name="T11" fmla="*/ 32 h 32"/>
                <a:gd name="T12" fmla="*/ 7 w 13"/>
                <a:gd name="T13" fmla="*/ 32 h 32"/>
                <a:gd name="T14" fmla="*/ 8 w 13"/>
                <a:gd name="T15" fmla="*/ 32 h 32"/>
                <a:gd name="T16" fmla="*/ 13 w 13"/>
                <a:gd name="T17" fmla="*/ 32 h 32"/>
                <a:gd name="T18" fmla="*/ 12 w 13"/>
                <a:gd name="T19" fmla="*/ 16 h 32"/>
                <a:gd name="T20" fmla="*/ 13 w 13"/>
                <a:gd name="T21" fmla="*/ 1 h 32"/>
                <a:gd name="T22" fmla="*/ 7 w 13"/>
                <a:gd name="T2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" h="32">
                  <a:moveTo>
                    <a:pt x="7" y="0"/>
                  </a:moveTo>
                  <a:cubicBezTo>
                    <a:pt x="4" y="0"/>
                    <a:pt x="2" y="1"/>
                    <a:pt x="0" y="1"/>
                  </a:cubicBezTo>
                  <a:cubicBezTo>
                    <a:pt x="0" y="5"/>
                    <a:pt x="0" y="10"/>
                    <a:pt x="1" y="14"/>
                  </a:cubicBezTo>
                  <a:cubicBezTo>
                    <a:pt x="1" y="20"/>
                    <a:pt x="2" y="25"/>
                    <a:pt x="2" y="31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4" y="32"/>
                    <a:pt x="5" y="32"/>
                    <a:pt x="7" y="32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10" y="32"/>
                    <a:pt x="12" y="32"/>
                    <a:pt x="13" y="32"/>
                  </a:cubicBezTo>
                  <a:cubicBezTo>
                    <a:pt x="12" y="27"/>
                    <a:pt x="12" y="22"/>
                    <a:pt x="12" y="16"/>
                  </a:cubicBezTo>
                  <a:cubicBezTo>
                    <a:pt x="12" y="11"/>
                    <a:pt x="12" y="6"/>
                    <a:pt x="13" y="1"/>
                  </a:cubicBezTo>
                  <a:cubicBezTo>
                    <a:pt x="11" y="1"/>
                    <a:pt x="9" y="0"/>
                    <a:pt x="7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Freeform 494"/>
            <p:cNvSpPr>
              <a:spLocks noEditPoints="1" noChangeArrowheads="1"/>
            </p:cNvSpPr>
            <p:nvPr/>
          </p:nvSpPr>
          <p:spPr bwMode="auto">
            <a:xfrm>
              <a:off x="2243502" y="1713395"/>
              <a:ext cx="63462" cy="100054"/>
            </a:xfrm>
            <a:custGeom>
              <a:avLst/>
              <a:gdLst>
                <a:gd name="T0" fmla="*/ 13 w 26"/>
                <a:gd name="T1" fmla="*/ 37 h 43"/>
                <a:gd name="T2" fmla="*/ 8 w 26"/>
                <a:gd name="T3" fmla="*/ 37 h 43"/>
                <a:gd name="T4" fmla="*/ 8 w 26"/>
                <a:gd name="T5" fmla="*/ 36 h 43"/>
                <a:gd name="T6" fmla="*/ 7 w 26"/>
                <a:gd name="T7" fmla="*/ 19 h 43"/>
                <a:gd name="T8" fmla="*/ 6 w 26"/>
                <a:gd name="T9" fmla="*/ 6 h 43"/>
                <a:gd name="T10" fmla="*/ 13 w 26"/>
                <a:gd name="T11" fmla="*/ 5 h 43"/>
                <a:gd name="T12" fmla="*/ 19 w 26"/>
                <a:gd name="T13" fmla="*/ 6 h 43"/>
                <a:gd name="T14" fmla="*/ 18 w 26"/>
                <a:gd name="T15" fmla="*/ 21 h 43"/>
                <a:gd name="T16" fmla="*/ 19 w 26"/>
                <a:gd name="T17" fmla="*/ 37 h 43"/>
                <a:gd name="T18" fmla="*/ 14 w 26"/>
                <a:gd name="T19" fmla="*/ 37 h 43"/>
                <a:gd name="T20" fmla="*/ 13 w 26"/>
                <a:gd name="T21" fmla="*/ 37 h 43"/>
                <a:gd name="T22" fmla="*/ 13 w 26"/>
                <a:gd name="T23" fmla="*/ 37 h 43"/>
                <a:gd name="T24" fmla="*/ 13 w 26"/>
                <a:gd name="T25" fmla="*/ 0 h 43"/>
                <a:gd name="T26" fmla="*/ 2 w 26"/>
                <a:gd name="T27" fmla="*/ 1 h 43"/>
                <a:gd name="T28" fmla="*/ 0 w 26"/>
                <a:gd name="T29" fmla="*/ 4 h 43"/>
                <a:gd name="T30" fmla="*/ 0 w 26"/>
                <a:gd name="T31" fmla="*/ 4 h 43"/>
                <a:gd name="T32" fmla="*/ 2 w 26"/>
                <a:gd name="T33" fmla="*/ 20 h 43"/>
                <a:gd name="T34" fmla="*/ 2 w 26"/>
                <a:gd name="T35" fmla="*/ 30 h 43"/>
                <a:gd name="T36" fmla="*/ 3 w 26"/>
                <a:gd name="T37" fmla="*/ 35 h 43"/>
                <a:gd name="T38" fmla="*/ 3 w 26"/>
                <a:gd name="T39" fmla="*/ 36 h 43"/>
                <a:gd name="T40" fmla="*/ 3 w 26"/>
                <a:gd name="T41" fmla="*/ 39 h 43"/>
                <a:gd name="T42" fmla="*/ 3 w 26"/>
                <a:gd name="T43" fmla="*/ 39 h 43"/>
                <a:gd name="T44" fmla="*/ 3 w 26"/>
                <a:gd name="T45" fmla="*/ 41 h 43"/>
                <a:gd name="T46" fmla="*/ 4 w 26"/>
                <a:gd name="T47" fmla="*/ 41 h 43"/>
                <a:gd name="T48" fmla="*/ 5 w 26"/>
                <a:gd name="T49" fmla="*/ 42 h 43"/>
                <a:gd name="T50" fmla="*/ 5 w 26"/>
                <a:gd name="T51" fmla="*/ 42 h 43"/>
                <a:gd name="T52" fmla="*/ 5 w 26"/>
                <a:gd name="T53" fmla="*/ 42 h 43"/>
                <a:gd name="T54" fmla="*/ 5 w 26"/>
                <a:gd name="T55" fmla="*/ 42 h 43"/>
                <a:gd name="T56" fmla="*/ 13 w 26"/>
                <a:gd name="T57" fmla="*/ 42 h 43"/>
                <a:gd name="T58" fmla="*/ 13 w 26"/>
                <a:gd name="T59" fmla="*/ 42 h 43"/>
                <a:gd name="T60" fmla="*/ 14 w 26"/>
                <a:gd name="T61" fmla="*/ 42 h 43"/>
                <a:gd name="T62" fmla="*/ 22 w 26"/>
                <a:gd name="T63" fmla="*/ 43 h 43"/>
                <a:gd name="T64" fmla="*/ 23 w 26"/>
                <a:gd name="T65" fmla="*/ 43 h 43"/>
                <a:gd name="T66" fmla="*/ 25 w 26"/>
                <a:gd name="T67" fmla="*/ 42 h 43"/>
                <a:gd name="T68" fmla="*/ 25 w 26"/>
                <a:gd name="T69" fmla="*/ 40 h 43"/>
                <a:gd name="T70" fmla="*/ 24 w 26"/>
                <a:gd name="T71" fmla="*/ 36 h 43"/>
                <a:gd name="T72" fmla="*/ 23 w 26"/>
                <a:gd name="T73" fmla="*/ 30 h 43"/>
                <a:gd name="T74" fmla="*/ 25 w 26"/>
                <a:gd name="T75" fmla="*/ 4 h 43"/>
                <a:gd name="T76" fmla="*/ 23 w 26"/>
                <a:gd name="T77" fmla="*/ 1 h 43"/>
                <a:gd name="T78" fmla="*/ 13 w 26"/>
                <a:gd name="T7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6" h="43">
                  <a:moveTo>
                    <a:pt x="13" y="37"/>
                  </a:moveTo>
                  <a:cubicBezTo>
                    <a:pt x="11" y="37"/>
                    <a:pt x="10" y="37"/>
                    <a:pt x="8" y="37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0"/>
                    <a:pt x="7" y="25"/>
                    <a:pt x="7" y="19"/>
                  </a:cubicBezTo>
                  <a:cubicBezTo>
                    <a:pt x="6" y="15"/>
                    <a:pt x="6" y="10"/>
                    <a:pt x="6" y="6"/>
                  </a:cubicBezTo>
                  <a:cubicBezTo>
                    <a:pt x="8" y="6"/>
                    <a:pt x="10" y="5"/>
                    <a:pt x="13" y="5"/>
                  </a:cubicBezTo>
                  <a:cubicBezTo>
                    <a:pt x="15" y="5"/>
                    <a:pt x="17" y="6"/>
                    <a:pt x="19" y="6"/>
                  </a:cubicBezTo>
                  <a:cubicBezTo>
                    <a:pt x="18" y="11"/>
                    <a:pt x="18" y="16"/>
                    <a:pt x="18" y="21"/>
                  </a:cubicBezTo>
                  <a:cubicBezTo>
                    <a:pt x="18" y="27"/>
                    <a:pt x="18" y="32"/>
                    <a:pt x="19" y="37"/>
                  </a:cubicBezTo>
                  <a:cubicBezTo>
                    <a:pt x="18" y="37"/>
                    <a:pt x="16" y="37"/>
                    <a:pt x="14" y="37"/>
                  </a:cubicBezTo>
                  <a:cubicBezTo>
                    <a:pt x="14" y="37"/>
                    <a:pt x="14" y="37"/>
                    <a:pt x="13" y="37"/>
                  </a:cubicBezTo>
                  <a:cubicBezTo>
                    <a:pt x="13" y="37"/>
                    <a:pt x="13" y="37"/>
                    <a:pt x="13" y="37"/>
                  </a:cubicBezTo>
                  <a:moveTo>
                    <a:pt x="13" y="0"/>
                  </a:moveTo>
                  <a:cubicBezTo>
                    <a:pt x="9" y="0"/>
                    <a:pt x="5" y="0"/>
                    <a:pt x="2" y="1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9"/>
                    <a:pt x="1" y="15"/>
                    <a:pt x="2" y="20"/>
                  </a:cubicBezTo>
                  <a:cubicBezTo>
                    <a:pt x="2" y="23"/>
                    <a:pt x="2" y="26"/>
                    <a:pt x="2" y="30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3" y="35"/>
                    <a:pt x="3" y="36"/>
                    <a:pt x="3" y="36"/>
                  </a:cubicBezTo>
                  <a:cubicBezTo>
                    <a:pt x="3" y="37"/>
                    <a:pt x="3" y="38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40"/>
                    <a:pt x="3" y="40"/>
                    <a:pt x="3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8" y="42"/>
                    <a:pt x="10" y="42"/>
                    <a:pt x="13" y="42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7" y="42"/>
                    <a:pt x="20" y="42"/>
                    <a:pt x="22" y="43"/>
                  </a:cubicBezTo>
                  <a:cubicBezTo>
                    <a:pt x="22" y="43"/>
                    <a:pt x="23" y="43"/>
                    <a:pt x="23" y="43"/>
                  </a:cubicBezTo>
                  <a:cubicBezTo>
                    <a:pt x="24" y="43"/>
                    <a:pt x="24" y="43"/>
                    <a:pt x="25" y="42"/>
                  </a:cubicBezTo>
                  <a:cubicBezTo>
                    <a:pt x="25" y="42"/>
                    <a:pt x="26" y="41"/>
                    <a:pt x="25" y="40"/>
                  </a:cubicBezTo>
                  <a:cubicBezTo>
                    <a:pt x="25" y="39"/>
                    <a:pt x="25" y="37"/>
                    <a:pt x="24" y="36"/>
                  </a:cubicBezTo>
                  <a:cubicBezTo>
                    <a:pt x="24" y="34"/>
                    <a:pt x="24" y="32"/>
                    <a:pt x="23" y="30"/>
                  </a:cubicBezTo>
                  <a:cubicBezTo>
                    <a:pt x="22" y="22"/>
                    <a:pt x="23" y="13"/>
                    <a:pt x="25" y="4"/>
                  </a:cubicBezTo>
                  <a:cubicBezTo>
                    <a:pt x="25" y="3"/>
                    <a:pt x="24" y="2"/>
                    <a:pt x="23" y="1"/>
                  </a:cubicBezTo>
                  <a:cubicBezTo>
                    <a:pt x="20" y="0"/>
                    <a:pt x="17" y="0"/>
                    <a:pt x="1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" name="Freeform 495"/>
            <p:cNvSpPr>
              <a:spLocks noChangeArrowheads="1"/>
            </p:cNvSpPr>
            <p:nvPr/>
          </p:nvSpPr>
          <p:spPr bwMode="auto">
            <a:xfrm>
              <a:off x="2141187" y="1837211"/>
              <a:ext cx="233125" cy="30016"/>
            </a:xfrm>
            <a:custGeom>
              <a:avLst/>
              <a:gdLst>
                <a:gd name="T0" fmla="*/ 16 w 97"/>
                <a:gd name="T1" fmla="*/ 0 h 13"/>
                <a:gd name="T2" fmla="*/ 1 w 97"/>
                <a:gd name="T3" fmla="*/ 4 h 13"/>
                <a:gd name="T4" fmla="*/ 0 w 97"/>
                <a:gd name="T5" fmla="*/ 8 h 13"/>
                <a:gd name="T6" fmla="*/ 3 w 97"/>
                <a:gd name="T7" fmla="*/ 9 h 13"/>
                <a:gd name="T8" fmla="*/ 4 w 97"/>
                <a:gd name="T9" fmla="*/ 8 h 13"/>
                <a:gd name="T10" fmla="*/ 16 w 97"/>
                <a:gd name="T11" fmla="*/ 5 h 13"/>
                <a:gd name="T12" fmla="*/ 37 w 97"/>
                <a:gd name="T13" fmla="*/ 9 h 13"/>
                <a:gd name="T14" fmla="*/ 51 w 97"/>
                <a:gd name="T15" fmla="*/ 11 h 13"/>
                <a:gd name="T16" fmla="*/ 54 w 97"/>
                <a:gd name="T17" fmla="*/ 12 h 13"/>
                <a:gd name="T18" fmla="*/ 74 w 97"/>
                <a:gd name="T19" fmla="*/ 11 h 13"/>
                <a:gd name="T20" fmla="*/ 76 w 97"/>
                <a:gd name="T21" fmla="*/ 11 h 13"/>
                <a:gd name="T22" fmla="*/ 82 w 97"/>
                <a:gd name="T23" fmla="*/ 12 h 13"/>
                <a:gd name="T24" fmla="*/ 87 w 97"/>
                <a:gd name="T25" fmla="*/ 13 h 13"/>
                <a:gd name="T26" fmla="*/ 96 w 97"/>
                <a:gd name="T27" fmla="*/ 5 h 13"/>
                <a:gd name="T28" fmla="*/ 95 w 97"/>
                <a:gd name="T29" fmla="*/ 1 h 13"/>
                <a:gd name="T30" fmla="*/ 94 w 97"/>
                <a:gd name="T31" fmla="*/ 1 h 13"/>
                <a:gd name="T32" fmla="*/ 92 w 97"/>
                <a:gd name="T33" fmla="*/ 2 h 13"/>
                <a:gd name="T34" fmla="*/ 86 w 97"/>
                <a:gd name="T35" fmla="*/ 8 h 13"/>
                <a:gd name="T36" fmla="*/ 83 w 97"/>
                <a:gd name="T37" fmla="*/ 7 h 13"/>
                <a:gd name="T38" fmla="*/ 76 w 97"/>
                <a:gd name="T39" fmla="*/ 5 h 13"/>
                <a:gd name="T40" fmla="*/ 73 w 97"/>
                <a:gd name="T41" fmla="*/ 6 h 13"/>
                <a:gd name="T42" fmla="*/ 54 w 97"/>
                <a:gd name="T43" fmla="*/ 6 h 13"/>
                <a:gd name="T44" fmla="*/ 51 w 97"/>
                <a:gd name="T45" fmla="*/ 6 h 13"/>
                <a:gd name="T46" fmla="*/ 38 w 97"/>
                <a:gd name="T47" fmla="*/ 4 h 13"/>
                <a:gd name="T48" fmla="*/ 16 w 97"/>
                <a:gd name="T4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7" h="13">
                  <a:moveTo>
                    <a:pt x="16" y="0"/>
                  </a:moveTo>
                  <a:cubicBezTo>
                    <a:pt x="11" y="0"/>
                    <a:pt x="5" y="1"/>
                    <a:pt x="1" y="4"/>
                  </a:cubicBezTo>
                  <a:cubicBezTo>
                    <a:pt x="0" y="5"/>
                    <a:pt x="0" y="7"/>
                    <a:pt x="0" y="8"/>
                  </a:cubicBezTo>
                  <a:cubicBezTo>
                    <a:pt x="1" y="9"/>
                    <a:pt x="2" y="9"/>
                    <a:pt x="3" y="9"/>
                  </a:cubicBezTo>
                  <a:cubicBezTo>
                    <a:pt x="3" y="9"/>
                    <a:pt x="4" y="9"/>
                    <a:pt x="4" y="8"/>
                  </a:cubicBezTo>
                  <a:cubicBezTo>
                    <a:pt x="7" y="6"/>
                    <a:pt x="12" y="5"/>
                    <a:pt x="16" y="5"/>
                  </a:cubicBezTo>
                  <a:cubicBezTo>
                    <a:pt x="23" y="5"/>
                    <a:pt x="30" y="7"/>
                    <a:pt x="37" y="9"/>
                  </a:cubicBezTo>
                  <a:cubicBezTo>
                    <a:pt x="42" y="10"/>
                    <a:pt x="47" y="11"/>
                    <a:pt x="51" y="11"/>
                  </a:cubicBezTo>
                  <a:cubicBezTo>
                    <a:pt x="51" y="12"/>
                    <a:pt x="52" y="12"/>
                    <a:pt x="54" y="12"/>
                  </a:cubicBezTo>
                  <a:cubicBezTo>
                    <a:pt x="60" y="12"/>
                    <a:pt x="72" y="11"/>
                    <a:pt x="74" y="11"/>
                  </a:cubicBezTo>
                  <a:cubicBezTo>
                    <a:pt x="75" y="11"/>
                    <a:pt x="75" y="11"/>
                    <a:pt x="76" y="11"/>
                  </a:cubicBezTo>
                  <a:cubicBezTo>
                    <a:pt x="78" y="11"/>
                    <a:pt x="80" y="11"/>
                    <a:pt x="82" y="12"/>
                  </a:cubicBezTo>
                  <a:cubicBezTo>
                    <a:pt x="83" y="12"/>
                    <a:pt x="85" y="13"/>
                    <a:pt x="87" y="13"/>
                  </a:cubicBezTo>
                  <a:cubicBezTo>
                    <a:pt x="90" y="13"/>
                    <a:pt x="93" y="11"/>
                    <a:pt x="96" y="5"/>
                  </a:cubicBezTo>
                  <a:cubicBezTo>
                    <a:pt x="97" y="4"/>
                    <a:pt x="97" y="2"/>
                    <a:pt x="95" y="1"/>
                  </a:cubicBezTo>
                  <a:cubicBezTo>
                    <a:pt x="95" y="1"/>
                    <a:pt x="94" y="1"/>
                    <a:pt x="94" y="1"/>
                  </a:cubicBezTo>
                  <a:cubicBezTo>
                    <a:pt x="93" y="1"/>
                    <a:pt x="92" y="2"/>
                    <a:pt x="92" y="2"/>
                  </a:cubicBezTo>
                  <a:cubicBezTo>
                    <a:pt x="89" y="6"/>
                    <a:pt x="88" y="8"/>
                    <a:pt x="86" y="8"/>
                  </a:cubicBezTo>
                  <a:cubicBezTo>
                    <a:pt x="85" y="8"/>
                    <a:pt x="85" y="7"/>
                    <a:pt x="83" y="7"/>
                  </a:cubicBezTo>
                  <a:cubicBezTo>
                    <a:pt x="81" y="6"/>
                    <a:pt x="79" y="5"/>
                    <a:pt x="76" y="5"/>
                  </a:cubicBezTo>
                  <a:cubicBezTo>
                    <a:pt x="75" y="5"/>
                    <a:pt x="74" y="5"/>
                    <a:pt x="73" y="6"/>
                  </a:cubicBezTo>
                  <a:cubicBezTo>
                    <a:pt x="72" y="6"/>
                    <a:pt x="60" y="6"/>
                    <a:pt x="54" y="6"/>
                  </a:cubicBezTo>
                  <a:cubicBezTo>
                    <a:pt x="53" y="6"/>
                    <a:pt x="52" y="6"/>
                    <a:pt x="51" y="6"/>
                  </a:cubicBezTo>
                  <a:cubicBezTo>
                    <a:pt x="47" y="6"/>
                    <a:pt x="43" y="5"/>
                    <a:pt x="38" y="4"/>
                  </a:cubicBezTo>
                  <a:cubicBezTo>
                    <a:pt x="31" y="2"/>
                    <a:pt x="23" y="0"/>
                    <a:pt x="16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" name="Freeform 496"/>
            <p:cNvSpPr>
              <a:spLocks noChangeArrowheads="1"/>
            </p:cNvSpPr>
            <p:nvPr/>
          </p:nvSpPr>
          <p:spPr bwMode="auto">
            <a:xfrm>
              <a:off x="2145072" y="1932262"/>
              <a:ext cx="204632" cy="43774"/>
            </a:xfrm>
            <a:custGeom>
              <a:avLst/>
              <a:gdLst>
                <a:gd name="T0" fmla="*/ 10 w 85"/>
                <a:gd name="T1" fmla="*/ 0 h 19"/>
                <a:gd name="T2" fmla="*/ 2 w 85"/>
                <a:gd name="T3" fmla="*/ 4 h 19"/>
                <a:gd name="T4" fmla="*/ 1 w 85"/>
                <a:gd name="T5" fmla="*/ 8 h 19"/>
                <a:gd name="T6" fmla="*/ 3 w 85"/>
                <a:gd name="T7" fmla="*/ 9 h 19"/>
                <a:gd name="T8" fmla="*/ 5 w 85"/>
                <a:gd name="T9" fmla="*/ 8 h 19"/>
                <a:gd name="T10" fmla="*/ 10 w 85"/>
                <a:gd name="T11" fmla="*/ 6 h 19"/>
                <a:gd name="T12" fmla="*/ 20 w 85"/>
                <a:gd name="T13" fmla="*/ 11 h 19"/>
                <a:gd name="T14" fmla="*/ 35 w 85"/>
                <a:gd name="T15" fmla="*/ 19 h 19"/>
                <a:gd name="T16" fmla="*/ 40 w 85"/>
                <a:gd name="T17" fmla="*/ 19 h 19"/>
                <a:gd name="T18" fmla="*/ 61 w 85"/>
                <a:gd name="T19" fmla="*/ 16 h 19"/>
                <a:gd name="T20" fmla="*/ 82 w 85"/>
                <a:gd name="T21" fmla="*/ 14 h 19"/>
                <a:gd name="T22" fmla="*/ 85 w 85"/>
                <a:gd name="T23" fmla="*/ 11 h 19"/>
                <a:gd name="T24" fmla="*/ 82 w 85"/>
                <a:gd name="T25" fmla="*/ 8 h 19"/>
                <a:gd name="T26" fmla="*/ 82 w 85"/>
                <a:gd name="T27" fmla="*/ 8 h 19"/>
                <a:gd name="T28" fmla="*/ 60 w 85"/>
                <a:gd name="T29" fmla="*/ 11 h 19"/>
                <a:gd name="T30" fmla="*/ 40 w 85"/>
                <a:gd name="T31" fmla="*/ 14 h 19"/>
                <a:gd name="T32" fmla="*/ 36 w 85"/>
                <a:gd name="T33" fmla="*/ 14 h 19"/>
                <a:gd name="T34" fmla="*/ 24 w 85"/>
                <a:gd name="T35" fmla="*/ 7 h 19"/>
                <a:gd name="T36" fmla="*/ 10 w 85"/>
                <a:gd name="T3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5" h="19">
                  <a:moveTo>
                    <a:pt x="10" y="0"/>
                  </a:moveTo>
                  <a:cubicBezTo>
                    <a:pt x="8" y="0"/>
                    <a:pt x="5" y="1"/>
                    <a:pt x="2" y="4"/>
                  </a:cubicBezTo>
                  <a:cubicBezTo>
                    <a:pt x="0" y="5"/>
                    <a:pt x="0" y="6"/>
                    <a:pt x="1" y="8"/>
                  </a:cubicBezTo>
                  <a:cubicBezTo>
                    <a:pt x="1" y="8"/>
                    <a:pt x="2" y="9"/>
                    <a:pt x="3" y="9"/>
                  </a:cubicBezTo>
                  <a:cubicBezTo>
                    <a:pt x="4" y="9"/>
                    <a:pt x="4" y="8"/>
                    <a:pt x="5" y="8"/>
                  </a:cubicBezTo>
                  <a:cubicBezTo>
                    <a:pt x="7" y="6"/>
                    <a:pt x="9" y="6"/>
                    <a:pt x="10" y="6"/>
                  </a:cubicBezTo>
                  <a:cubicBezTo>
                    <a:pt x="13" y="6"/>
                    <a:pt x="16" y="8"/>
                    <a:pt x="20" y="11"/>
                  </a:cubicBezTo>
                  <a:cubicBezTo>
                    <a:pt x="24" y="14"/>
                    <a:pt x="29" y="18"/>
                    <a:pt x="35" y="19"/>
                  </a:cubicBezTo>
                  <a:cubicBezTo>
                    <a:pt x="36" y="19"/>
                    <a:pt x="38" y="19"/>
                    <a:pt x="40" y="19"/>
                  </a:cubicBezTo>
                  <a:cubicBezTo>
                    <a:pt x="46" y="19"/>
                    <a:pt x="54" y="18"/>
                    <a:pt x="61" y="16"/>
                  </a:cubicBezTo>
                  <a:cubicBezTo>
                    <a:pt x="69" y="15"/>
                    <a:pt x="76" y="14"/>
                    <a:pt x="82" y="14"/>
                  </a:cubicBezTo>
                  <a:cubicBezTo>
                    <a:pt x="83" y="14"/>
                    <a:pt x="85" y="13"/>
                    <a:pt x="85" y="11"/>
                  </a:cubicBezTo>
                  <a:cubicBezTo>
                    <a:pt x="85" y="10"/>
                    <a:pt x="83" y="8"/>
                    <a:pt x="82" y="8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75" y="8"/>
                    <a:pt x="68" y="10"/>
                    <a:pt x="60" y="11"/>
                  </a:cubicBezTo>
                  <a:cubicBezTo>
                    <a:pt x="53" y="13"/>
                    <a:pt x="46" y="14"/>
                    <a:pt x="40" y="14"/>
                  </a:cubicBezTo>
                  <a:cubicBezTo>
                    <a:pt x="38" y="14"/>
                    <a:pt x="37" y="14"/>
                    <a:pt x="36" y="14"/>
                  </a:cubicBezTo>
                  <a:cubicBezTo>
                    <a:pt x="31" y="13"/>
                    <a:pt x="27" y="10"/>
                    <a:pt x="24" y="7"/>
                  </a:cubicBezTo>
                  <a:cubicBezTo>
                    <a:pt x="20" y="4"/>
                    <a:pt x="15" y="0"/>
                    <a:pt x="10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" name="Freeform 497"/>
            <p:cNvSpPr>
              <a:spLocks noChangeArrowheads="1"/>
            </p:cNvSpPr>
            <p:nvPr/>
          </p:nvSpPr>
          <p:spPr bwMode="auto">
            <a:xfrm>
              <a:off x="2128236" y="2032316"/>
              <a:ext cx="111382" cy="32517"/>
            </a:xfrm>
            <a:custGeom>
              <a:avLst/>
              <a:gdLst>
                <a:gd name="T0" fmla="*/ 23 w 46"/>
                <a:gd name="T1" fmla="*/ 0 h 14"/>
                <a:gd name="T2" fmla="*/ 9 w 46"/>
                <a:gd name="T3" fmla="*/ 2 h 14"/>
                <a:gd name="T4" fmla="*/ 3 w 46"/>
                <a:gd name="T5" fmla="*/ 4 h 14"/>
                <a:gd name="T6" fmla="*/ 3 w 46"/>
                <a:gd name="T7" fmla="*/ 4 h 14"/>
                <a:gd name="T8" fmla="*/ 2 w 46"/>
                <a:gd name="T9" fmla="*/ 4 h 14"/>
                <a:gd name="T10" fmla="*/ 0 w 46"/>
                <a:gd name="T11" fmla="*/ 6 h 14"/>
                <a:gd name="T12" fmla="*/ 2 w 46"/>
                <a:gd name="T13" fmla="*/ 9 h 14"/>
                <a:gd name="T14" fmla="*/ 3 w 46"/>
                <a:gd name="T15" fmla="*/ 9 h 14"/>
                <a:gd name="T16" fmla="*/ 10 w 46"/>
                <a:gd name="T17" fmla="*/ 7 h 14"/>
                <a:gd name="T18" fmla="*/ 23 w 46"/>
                <a:gd name="T19" fmla="*/ 5 h 14"/>
                <a:gd name="T20" fmla="*/ 28 w 46"/>
                <a:gd name="T21" fmla="*/ 7 h 14"/>
                <a:gd name="T22" fmla="*/ 31 w 46"/>
                <a:gd name="T23" fmla="*/ 11 h 14"/>
                <a:gd name="T24" fmla="*/ 32 w 46"/>
                <a:gd name="T25" fmla="*/ 13 h 14"/>
                <a:gd name="T26" fmla="*/ 33 w 46"/>
                <a:gd name="T27" fmla="*/ 14 h 14"/>
                <a:gd name="T28" fmla="*/ 34 w 46"/>
                <a:gd name="T29" fmla="*/ 14 h 14"/>
                <a:gd name="T30" fmla="*/ 41 w 46"/>
                <a:gd name="T31" fmla="*/ 11 h 14"/>
                <a:gd name="T32" fmla="*/ 44 w 46"/>
                <a:gd name="T33" fmla="*/ 9 h 14"/>
                <a:gd name="T34" fmla="*/ 45 w 46"/>
                <a:gd name="T35" fmla="*/ 5 h 14"/>
                <a:gd name="T36" fmla="*/ 43 w 46"/>
                <a:gd name="T37" fmla="*/ 3 h 14"/>
                <a:gd name="T38" fmla="*/ 42 w 46"/>
                <a:gd name="T39" fmla="*/ 4 h 14"/>
                <a:gd name="T40" fmla="*/ 38 w 46"/>
                <a:gd name="T41" fmla="*/ 6 h 14"/>
                <a:gd name="T42" fmla="*/ 35 w 46"/>
                <a:gd name="T43" fmla="*/ 8 h 14"/>
                <a:gd name="T44" fmla="*/ 31 w 46"/>
                <a:gd name="T45" fmla="*/ 2 h 14"/>
                <a:gd name="T46" fmla="*/ 23 w 46"/>
                <a:gd name="T4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6" h="14">
                  <a:moveTo>
                    <a:pt x="23" y="0"/>
                  </a:moveTo>
                  <a:cubicBezTo>
                    <a:pt x="18" y="0"/>
                    <a:pt x="13" y="1"/>
                    <a:pt x="9" y="2"/>
                  </a:cubicBezTo>
                  <a:cubicBezTo>
                    <a:pt x="7" y="3"/>
                    <a:pt x="4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2" y="4"/>
                  </a:cubicBezTo>
                  <a:cubicBezTo>
                    <a:pt x="1" y="4"/>
                    <a:pt x="0" y="5"/>
                    <a:pt x="0" y="6"/>
                  </a:cubicBezTo>
                  <a:cubicBezTo>
                    <a:pt x="0" y="7"/>
                    <a:pt x="1" y="9"/>
                    <a:pt x="2" y="9"/>
                  </a:cubicBezTo>
                  <a:cubicBezTo>
                    <a:pt x="2" y="9"/>
                    <a:pt x="3" y="9"/>
                    <a:pt x="3" y="9"/>
                  </a:cubicBezTo>
                  <a:cubicBezTo>
                    <a:pt x="5" y="9"/>
                    <a:pt x="7" y="8"/>
                    <a:pt x="10" y="7"/>
                  </a:cubicBezTo>
                  <a:cubicBezTo>
                    <a:pt x="14" y="7"/>
                    <a:pt x="19" y="5"/>
                    <a:pt x="23" y="5"/>
                  </a:cubicBezTo>
                  <a:cubicBezTo>
                    <a:pt x="25" y="5"/>
                    <a:pt x="27" y="6"/>
                    <a:pt x="28" y="7"/>
                  </a:cubicBezTo>
                  <a:cubicBezTo>
                    <a:pt x="30" y="8"/>
                    <a:pt x="30" y="9"/>
                    <a:pt x="31" y="11"/>
                  </a:cubicBezTo>
                  <a:cubicBezTo>
                    <a:pt x="31" y="12"/>
                    <a:pt x="31" y="13"/>
                    <a:pt x="32" y="13"/>
                  </a:cubicBezTo>
                  <a:cubicBezTo>
                    <a:pt x="32" y="13"/>
                    <a:pt x="33" y="14"/>
                    <a:pt x="33" y="14"/>
                  </a:cubicBezTo>
                  <a:cubicBezTo>
                    <a:pt x="33" y="14"/>
                    <a:pt x="34" y="14"/>
                    <a:pt x="34" y="14"/>
                  </a:cubicBezTo>
                  <a:cubicBezTo>
                    <a:pt x="37" y="13"/>
                    <a:pt x="39" y="12"/>
                    <a:pt x="41" y="11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45" y="8"/>
                    <a:pt x="46" y="6"/>
                    <a:pt x="45" y="5"/>
                  </a:cubicBezTo>
                  <a:cubicBezTo>
                    <a:pt x="45" y="4"/>
                    <a:pt x="44" y="3"/>
                    <a:pt x="43" y="3"/>
                  </a:cubicBezTo>
                  <a:cubicBezTo>
                    <a:pt x="43" y="3"/>
                    <a:pt x="43" y="3"/>
                    <a:pt x="42" y="4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7" y="7"/>
                    <a:pt x="36" y="7"/>
                    <a:pt x="35" y="8"/>
                  </a:cubicBezTo>
                  <a:cubicBezTo>
                    <a:pt x="34" y="5"/>
                    <a:pt x="33" y="4"/>
                    <a:pt x="31" y="2"/>
                  </a:cubicBezTo>
                  <a:cubicBezTo>
                    <a:pt x="29" y="1"/>
                    <a:pt x="26" y="0"/>
                    <a:pt x="2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" name="Freeform 518"/>
            <p:cNvSpPr>
              <a:spLocks noChangeArrowheads="1"/>
            </p:cNvSpPr>
            <p:nvPr/>
          </p:nvSpPr>
          <p:spPr bwMode="auto">
            <a:xfrm>
              <a:off x="2082906" y="2496316"/>
              <a:ext cx="93250" cy="43774"/>
            </a:xfrm>
            <a:custGeom>
              <a:avLst/>
              <a:gdLst>
                <a:gd name="T0" fmla="*/ 34 w 39"/>
                <a:gd name="T1" fmla="*/ 0 h 19"/>
                <a:gd name="T2" fmla="*/ 30 w 39"/>
                <a:gd name="T3" fmla="*/ 1 h 19"/>
                <a:gd name="T4" fmla="*/ 2 w 39"/>
                <a:gd name="T5" fmla="*/ 14 h 19"/>
                <a:gd name="T6" fmla="*/ 1 w 39"/>
                <a:gd name="T7" fmla="*/ 15 h 19"/>
                <a:gd name="T8" fmla="*/ 1 w 39"/>
                <a:gd name="T9" fmla="*/ 18 h 19"/>
                <a:gd name="T10" fmla="*/ 3 w 39"/>
                <a:gd name="T11" fmla="*/ 19 h 19"/>
                <a:gd name="T12" fmla="*/ 5 w 39"/>
                <a:gd name="T13" fmla="*/ 19 h 19"/>
                <a:gd name="T14" fmla="*/ 10 w 39"/>
                <a:gd name="T15" fmla="*/ 15 h 19"/>
                <a:gd name="T16" fmla="*/ 34 w 39"/>
                <a:gd name="T17" fmla="*/ 5 h 19"/>
                <a:gd name="T18" fmla="*/ 36 w 39"/>
                <a:gd name="T19" fmla="*/ 5 h 19"/>
                <a:gd name="T20" fmla="*/ 38 w 39"/>
                <a:gd name="T21" fmla="*/ 1 h 19"/>
                <a:gd name="T22" fmla="*/ 38 w 39"/>
                <a:gd name="T23" fmla="*/ 1 h 19"/>
                <a:gd name="T24" fmla="*/ 36 w 39"/>
                <a:gd name="T25" fmla="*/ 1 h 19"/>
                <a:gd name="T26" fmla="*/ 34 w 39"/>
                <a:gd name="T2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" h="19">
                  <a:moveTo>
                    <a:pt x="34" y="0"/>
                  </a:moveTo>
                  <a:cubicBezTo>
                    <a:pt x="33" y="0"/>
                    <a:pt x="31" y="1"/>
                    <a:pt x="30" y="1"/>
                  </a:cubicBezTo>
                  <a:cubicBezTo>
                    <a:pt x="20" y="4"/>
                    <a:pt x="10" y="9"/>
                    <a:pt x="2" y="14"/>
                  </a:cubicBezTo>
                  <a:cubicBezTo>
                    <a:pt x="2" y="14"/>
                    <a:pt x="1" y="14"/>
                    <a:pt x="1" y="15"/>
                  </a:cubicBezTo>
                  <a:cubicBezTo>
                    <a:pt x="0" y="15"/>
                    <a:pt x="0" y="17"/>
                    <a:pt x="1" y="18"/>
                  </a:cubicBezTo>
                  <a:cubicBezTo>
                    <a:pt x="1" y="19"/>
                    <a:pt x="2" y="19"/>
                    <a:pt x="3" y="19"/>
                  </a:cubicBezTo>
                  <a:cubicBezTo>
                    <a:pt x="4" y="19"/>
                    <a:pt x="4" y="19"/>
                    <a:pt x="5" y="19"/>
                  </a:cubicBezTo>
                  <a:cubicBezTo>
                    <a:pt x="6" y="18"/>
                    <a:pt x="8" y="16"/>
                    <a:pt x="10" y="15"/>
                  </a:cubicBezTo>
                  <a:cubicBezTo>
                    <a:pt x="18" y="11"/>
                    <a:pt x="26" y="8"/>
                    <a:pt x="34" y="5"/>
                  </a:cubicBezTo>
                  <a:cubicBezTo>
                    <a:pt x="35" y="5"/>
                    <a:pt x="36" y="5"/>
                    <a:pt x="36" y="5"/>
                  </a:cubicBezTo>
                  <a:cubicBezTo>
                    <a:pt x="38" y="4"/>
                    <a:pt x="39" y="3"/>
                    <a:pt x="38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1"/>
                    <a:pt x="37" y="1"/>
                    <a:pt x="36" y="1"/>
                  </a:cubicBezTo>
                  <a:cubicBezTo>
                    <a:pt x="35" y="1"/>
                    <a:pt x="34" y="1"/>
                    <a:pt x="34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41" name="矩形 140"/>
          <p:cNvSpPr/>
          <p:nvPr/>
        </p:nvSpPr>
        <p:spPr>
          <a:xfrm>
            <a:off x="6725172" y="2221418"/>
            <a:ext cx="3861807" cy="181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  <a:cs typeface="+mn-ea"/>
                <a:sym typeface="+mn-lt"/>
              </a:rPr>
              <a:t>Make up a short dialogue using the sentences we have learnt.</a:t>
            </a:r>
          </a:p>
        </p:txBody>
      </p:sp>
      <p:grpSp>
        <p:nvGrpSpPr>
          <p:cNvPr id="8" name="组合 34"/>
          <p:cNvGrpSpPr/>
          <p:nvPr/>
        </p:nvGrpSpPr>
        <p:grpSpPr>
          <a:xfrm>
            <a:off x="1767400" y="2326894"/>
            <a:ext cx="324632" cy="1794407"/>
            <a:chOff x="1108056" y="2390887"/>
            <a:chExt cx="324632" cy="1794407"/>
          </a:xfrm>
        </p:grpSpPr>
        <p:grpSp>
          <p:nvGrpSpPr>
            <p:cNvPr id="9" name="组合 67"/>
            <p:cNvGrpSpPr/>
            <p:nvPr/>
          </p:nvGrpSpPr>
          <p:grpSpPr>
            <a:xfrm>
              <a:off x="1108056" y="3111853"/>
              <a:ext cx="324632" cy="352474"/>
              <a:chOff x="5038628" y="2357164"/>
              <a:chExt cx="2114744" cy="2296116"/>
            </a:xfrm>
          </p:grpSpPr>
          <p:grpSp>
            <p:nvGrpSpPr>
              <p:cNvPr id="10" name="组合 39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70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1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1" name="组合 40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63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4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5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6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7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8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9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12" name="组合 79"/>
            <p:cNvGrpSpPr/>
            <p:nvPr/>
          </p:nvGrpSpPr>
          <p:grpSpPr>
            <a:xfrm>
              <a:off x="1108056" y="2390887"/>
              <a:ext cx="324632" cy="352474"/>
              <a:chOff x="5038628" y="2357164"/>
              <a:chExt cx="2114744" cy="2296116"/>
            </a:xfrm>
          </p:grpSpPr>
          <p:grpSp>
            <p:nvGrpSpPr>
              <p:cNvPr id="27" name="组合 51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59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0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28" name="组合 52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52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3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4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5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6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7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8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29" name="组合 91"/>
            <p:cNvGrpSpPr/>
            <p:nvPr/>
          </p:nvGrpSpPr>
          <p:grpSpPr>
            <a:xfrm>
              <a:off x="1108056" y="3832820"/>
              <a:ext cx="324632" cy="352474"/>
              <a:chOff x="5038628" y="2357164"/>
              <a:chExt cx="2114744" cy="2296116"/>
            </a:xfrm>
          </p:grpSpPr>
          <p:grpSp>
            <p:nvGrpSpPr>
              <p:cNvPr id="30" name="组合 63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48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9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1" name="组合 64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41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2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3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4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5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7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</p:grpSp>
      <p:grpSp>
        <p:nvGrpSpPr>
          <p:cNvPr id="32" name="组合 71"/>
          <p:cNvGrpSpPr/>
          <p:nvPr/>
        </p:nvGrpSpPr>
        <p:grpSpPr>
          <a:xfrm>
            <a:off x="6366787" y="2236929"/>
            <a:ext cx="324632" cy="1794407"/>
            <a:chOff x="1108056" y="2390887"/>
            <a:chExt cx="324632" cy="1794407"/>
          </a:xfrm>
        </p:grpSpPr>
        <p:grpSp>
          <p:nvGrpSpPr>
            <p:cNvPr id="35" name="组合 67"/>
            <p:cNvGrpSpPr/>
            <p:nvPr/>
          </p:nvGrpSpPr>
          <p:grpSpPr>
            <a:xfrm>
              <a:off x="1108056" y="3111853"/>
              <a:ext cx="324632" cy="352474"/>
              <a:chOff x="5038628" y="2357164"/>
              <a:chExt cx="2114744" cy="2296116"/>
            </a:xfrm>
          </p:grpSpPr>
          <p:grpSp>
            <p:nvGrpSpPr>
              <p:cNvPr id="36" name="组合 39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113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4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7" name="组合 40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106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7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8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9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0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1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2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38" name="组合 79"/>
            <p:cNvGrpSpPr/>
            <p:nvPr/>
          </p:nvGrpSpPr>
          <p:grpSpPr>
            <a:xfrm>
              <a:off x="1108056" y="2390887"/>
              <a:ext cx="324632" cy="352474"/>
              <a:chOff x="5038628" y="2357164"/>
              <a:chExt cx="2114744" cy="2296116"/>
            </a:xfrm>
          </p:grpSpPr>
          <p:grpSp>
            <p:nvGrpSpPr>
              <p:cNvPr id="39" name="组合 51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102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3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40" name="组合 52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89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6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7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8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9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0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1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50" name="组合 91"/>
            <p:cNvGrpSpPr/>
            <p:nvPr/>
          </p:nvGrpSpPr>
          <p:grpSpPr>
            <a:xfrm>
              <a:off x="1108056" y="3832820"/>
              <a:ext cx="324632" cy="352474"/>
              <a:chOff x="5038628" y="2357164"/>
              <a:chExt cx="2114744" cy="2296116"/>
            </a:xfrm>
          </p:grpSpPr>
          <p:grpSp>
            <p:nvGrpSpPr>
              <p:cNvPr id="51" name="组合 63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85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6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61" name="组合 64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78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9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0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1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2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3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4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</p:grpSp>
      <p:sp>
        <p:nvSpPr>
          <p:cNvPr id="117" name="矩形 116"/>
          <p:cNvSpPr/>
          <p:nvPr/>
        </p:nvSpPr>
        <p:spPr>
          <a:xfrm>
            <a:off x="3688471" y="1895108"/>
            <a:ext cx="16342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cs typeface="+mn-ea"/>
                <a:sym typeface="+mn-lt"/>
              </a:rPr>
              <a:t>ONE</a:t>
            </a:r>
            <a:endParaRPr lang="zh-CN" altLang="en-US" sz="24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118" name="矩形 117"/>
          <p:cNvSpPr/>
          <p:nvPr/>
        </p:nvSpPr>
        <p:spPr>
          <a:xfrm>
            <a:off x="7420948" y="1876304"/>
            <a:ext cx="16342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cs typeface="+mn-ea"/>
                <a:sym typeface="+mn-lt"/>
              </a:rPr>
              <a:t>TWO</a:t>
            </a:r>
            <a:endParaRPr lang="zh-CN" altLang="en-US" sz="24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pic>
        <p:nvPicPr>
          <p:cNvPr id="115" name="图片 1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35938" y="47500"/>
            <a:ext cx="2892977" cy="1068779"/>
          </a:xfrm>
          <a:prstGeom prst="rect">
            <a:avLst/>
          </a:prstGeom>
        </p:spPr>
      </p:pic>
      <p:sp>
        <p:nvSpPr>
          <p:cNvPr id="105" name="文本框 8"/>
          <p:cNvSpPr txBox="1"/>
          <p:nvPr/>
        </p:nvSpPr>
        <p:spPr>
          <a:xfrm>
            <a:off x="295927" y="380749"/>
            <a:ext cx="25017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Homework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2477640" y="2230897"/>
            <a:ext cx="34563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  <a:cs typeface="+mn-ea"/>
                <a:sym typeface="+mn-lt"/>
              </a:rPr>
              <a:t>Say and do the actions in pairs.</a:t>
            </a:r>
          </a:p>
        </p:txBody>
      </p:sp>
      <p:sp>
        <p:nvSpPr>
          <p:cNvPr id="17" name="矩形 16"/>
          <p:cNvSpPr/>
          <p:nvPr>
            <p:custDataLst>
              <p:tags r:id="rId2"/>
            </p:custDataLst>
          </p:nvPr>
        </p:nvSpPr>
        <p:spPr>
          <a:xfrm>
            <a:off x="2477639" y="3211252"/>
            <a:ext cx="34563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  <a:cs typeface="+mn-ea"/>
                <a:sym typeface="+mn-lt"/>
              </a:rPr>
              <a:t>Ask your parents when </a:t>
            </a:r>
            <a:r>
              <a:rPr lang="en-US" altLang="zh-CN" sz="2800" dirty="0" err="1">
                <a:solidFill>
                  <a:schemeClr val="tx1"/>
                </a:solidFill>
                <a:latin typeface="Comic Sans MS" panose="030F0702030302020204" pitchFamily="66" charset="0"/>
                <a:cs typeface="+mn-ea"/>
                <a:sym typeface="+mn-lt"/>
              </a:rPr>
              <a:t>Labour</a:t>
            </a:r>
            <a:r>
              <a:rPr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  <a:cs typeface="+mn-ea"/>
                <a:sym typeface="+mn-lt"/>
              </a:rPr>
              <a:t> Day is.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416870" y="1631044"/>
            <a:ext cx="8138350" cy="2622297"/>
            <a:chOff x="1403349" y="2070100"/>
            <a:chExt cx="8138350" cy="2622297"/>
          </a:xfrm>
        </p:grpSpPr>
        <p:pic>
          <p:nvPicPr>
            <p:cNvPr id="6" name="图片 5" descr="未标题-2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79360" y="3746500"/>
              <a:ext cx="3962339" cy="945897"/>
            </a:xfrm>
            <a:prstGeom prst="rect">
              <a:avLst/>
            </a:prstGeom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03349" y="2070100"/>
              <a:ext cx="4446271" cy="1852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组合 7"/>
          <p:cNvGrpSpPr/>
          <p:nvPr/>
        </p:nvGrpSpPr>
        <p:grpSpPr>
          <a:xfrm>
            <a:off x="154355" y="290366"/>
            <a:ext cx="4162545" cy="1890372"/>
            <a:chOff x="6864522" y="413821"/>
            <a:chExt cx="5509982" cy="2152659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64522" y="413821"/>
              <a:ext cx="3049601" cy="2152659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5" cstate="screen"/>
            <a:srcRect/>
            <a:stretch>
              <a:fillRect/>
            </a:stretch>
          </p:blipFill>
          <p:spPr>
            <a:xfrm>
              <a:off x="10961807" y="1063936"/>
              <a:ext cx="1412697" cy="605564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404" y="4991823"/>
            <a:ext cx="2006600" cy="143018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404" y="3390630"/>
            <a:ext cx="1534232" cy="1891906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>
            <a:off x="831273" y="2204488"/>
            <a:ext cx="11875" cy="3526179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1126176" y="2534459"/>
            <a:ext cx="0" cy="2940066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>
            <a:off x="556161" y="1953128"/>
            <a:ext cx="11875" cy="4150789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1126176" y="5474525"/>
            <a:ext cx="5427023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>
            <a:off x="837210" y="5759534"/>
            <a:ext cx="5427023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568036" y="6090063"/>
            <a:ext cx="5427023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42899" y="-1"/>
            <a:ext cx="2892977" cy="1068779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068850" y="728648"/>
            <a:ext cx="10054299" cy="6129352"/>
            <a:chOff x="1159" y="-43"/>
            <a:chExt cx="16882" cy="10842"/>
          </a:xfrm>
        </p:grpSpPr>
        <p:pic>
          <p:nvPicPr>
            <p:cNvPr id="3" name="图片 2" descr="图片3 (1)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9" y="-43"/>
              <a:ext cx="16882" cy="10843"/>
            </a:xfrm>
            <a:prstGeom prst="rect">
              <a:avLst/>
            </a:prstGeom>
          </p:spPr>
        </p:pic>
        <p:sp>
          <p:nvSpPr>
            <p:cNvPr id="4" name="矩形 3"/>
            <p:cNvSpPr/>
            <p:nvPr/>
          </p:nvSpPr>
          <p:spPr>
            <a:xfrm>
              <a:off x="4484" y="1188"/>
              <a:ext cx="12037" cy="1494"/>
            </a:xfrm>
            <a:prstGeom prst="rect">
              <a:avLst/>
            </a:prstGeom>
            <a:solidFill>
              <a:srgbClr val="546D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圆角矩形标注 5"/>
          <p:cNvSpPr/>
          <p:nvPr/>
        </p:nvSpPr>
        <p:spPr>
          <a:xfrm>
            <a:off x="3383279" y="1424574"/>
            <a:ext cx="6612776" cy="1448746"/>
          </a:xfrm>
          <a:prstGeom prst="wedgeRoundRectCallout">
            <a:avLst>
              <a:gd name="adj1" fmla="val -61411"/>
              <a:gd name="adj2" fmla="val 7121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3600" b="1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   Children, </a:t>
            </a:r>
            <a:r>
              <a:rPr lang="en-US" altLang="zh-CN" sz="36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do </a:t>
            </a:r>
            <a:r>
              <a:rPr lang="en-US" altLang="zh-CN" sz="3600" b="1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you know </a:t>
            </a:r>
            <a:r>
              <a:rPr lang="en-US" altLang="zh-CN" sz="36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any </a:t>
            </a:r>
            <a:r>
              <a:rPr lang="en-US" altLang="zh-CN" sz="3600" b="1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Chinese </a:t>
            </a:r>
            <a:r>
              <a:rPr lang="en-US" altLang="zh-CN" sz="36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festivals?</a:t>
            </a:r>
            <a:endParaRPr lang="en-US" altLang="zh-CN" sz="3600" b="1" dirty="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  <a:sym typeface="+mn-ea"/>
            </a:endParaRPr>
          </a:p>
        </p:txBody>
      </p:sp>
      <p:sp>
        <p:nvSpPr>
          <p:cNvPr id="13" name="文本框 8"/>
          <p:cNvSpPr txBox="1"/>
          <p:nvPr/>
        </p:nvSpPr>
        <p:spPr>
          <a:xfrm>
            <a:off x="385035" y="341260"/>
            <a:ext cx="22508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Lead in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87030" y="296272"/>
            <a:ext cx="7247255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>
                <a:solidFill>
                  <a:prstClr val="black"/>
                </a:solidFill>
                <a:latin typeface="Comic Sans MS" panose="030F0702030302020204" pitchFamily="66" charset="0"/>
                <a:cs typeface="Segoe UI Semilight" panose="020B0402040204020203" pitchFamily="34" charset="0"/>
              </a:rPr>
              <a:t>Let’s introduce Chinese festivals.</a:t>
            </a:r>
            <a:endParaRPr lang="zh-CN" altLang="en-US" sz="3600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8611" y="2334918"/>
            <a:ext cx="4376324" cy="21881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197" y="1068264"/>
            <a:ext cx="3377746" cy="25333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4285" y="1056362"/>
            <a:ext cx="3893518" cy="21827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3312" y="4236149"/>
            <a:ext cx="2238084" cy="29833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9755" y="4035858"/>
            <a:ext cx="2505239" cy="28998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6757" y="4035858"/>
            <a:ext cx="3562592" cy="23750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31"/>
          <p:cNvSpPr txBox="1"/>
          <p:nvPr>
            <p:custDataLst>
              <p:tags r:id="rId1"/>
            </p:custDataLst>
          </p:nvPr>
        </p:nvSpPr>
        <p:spPr>
          <a:xfrm>
            <a:off x="2809760" y="1037513"/>
            <a:ext cx="6572479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Talk about festivals</a:t>
            </a:r>
          </a:p>
        </p:txBody>
      </p:sp>
      <p:sp>
        <p:nvSpPr>
          <p:cNvPr id="26" name="TextBox 31"/>
          <p:cNvSpPr txBox="1"/>
          <p:nvPr/>
        </p:nvSpPr>
        <p:spPr>
          <a:xfrm>
            <a:off x="1694180" y="2207895"/>
            <a:ext cx="7687945" cy="7804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b="1" dirty="0">
                <a:latin typeface="Comic Sans MS" panose="030F0702030302020204" pitchFamily="66" charset="0"/>
              </a:rPr>
              <a:t>Talk about festivals from January to June.</a:t>
            </a:r>
          </a:p>
        </p:txBody>
      </p:sp>
      <p:sp>
        <p:nvSpPr>
          <p:cNvPr id="2" name="箭头: 下 1"/>
          <p:cNvSpPr/>
          <p:nvPr>
            <p:custDataLst>
              <p:tags r:id="rId2"/>
            </p:custDataLst>
          </p:nvPr>
        </p:nvSpPr>
        <p:spPr>
          <a:xfrm>
            <a:off x="5446643" y="2902226"/>
            <a:ext cx="649357" cy="5267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TextBox 31"/>
          <p:cNvSpPr txBox="1"/>
          <p:nvPr>
            <p:custDataLst>
              <p:tags r:id="rId3"/>
            </p:custDataLst>
          </p:nvPr>
        </p:nvSpPr>
        <p:spPr>
          <a:xfrm>
            <a:off x="2078990" y="3422650"/>
            <a:ext cx="89827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Comic Sans MS" panose="030F0702030302020204" pitchFamily="66" charset="0"/>
              </a:rPr>
              <a:t>Talk about which months the festivals are in.</a:t>
            </a:r>
          </a:p>
        </p:txBody>
      </p:sp>
      <p:sp>
        <p:nvSpPr>
          <p:cNvPr id="28" name="箭头: 下 27"/>
          <p:cNvSpPr/>
          <p:nvPr>
            <p:custDataLst>
              <p:tags r:id="rId4"/>
            </p:custDataLst>
          </p:nvPr>
        </p:nvSpPr>
        <p:spPr>
          <a:xfrm>
            <a:off x="5446642" y="4127084"/>
            <a:ext cx="649357" cy="5267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TextBox 31"/>
          <p:cNvSpPr txBox="1"/>
          <p:nvPr>
            <p:custDataLst>
              <p:tags r:id="rId5"/>
            </p:custDataLst>
          </p:nvPr>
        </p:nvSpPr>
        <p:spPr>
          <a:xfrm>
            <a:off x="487680" y="4836795"/>
            <a:ext cx="11703685" cy="6496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b="1" dirty="0">
                <a:latin typeface="Comic Sans MS" panose="030F0702030302020204" pitchFamily="66" charset="0"/>
              </a:rPr>
              <a:t>Talk about the sentences about the festivals </a:t>
            </a:r>
            <a:r>
              <a:rPr lang="en-US" altLang="zh-CN" sz="2800" b="1" dirty="0" smtClean="0">
                <a:latin typeface="Comic Sans MS" panose="030F0702030302020204" pitchFamily="66" charset="0"/>
              </a:rPr>
              <a:t>being True </a:t>
            </a:r>
            <a:r>
              <a:rPr lang="en-US" altLang="zh-CN" sz="2800" b="1" dirty="0">
                <a:latin typeface="Comic Sans MS" panose="030F0702030302020204" pitchFamily="66" charset="0"/>
              </a:rPr>
              <a:t>or Fasle. 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42899" y="-1"/>
            <a:ext cx="3080243" cy="1068779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173040" y="315979"/>
            <a:ext cx="26356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Presentation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" grpId="0" bldLvl="0" animBg="1"/>
      <p:bldP spid="2" grpId="1" bldLvl="0" animBg="1"/>
      <p:bldP spid="27" grpId="0"/>
      <p:bldP spid="27" grpId="1"/>
      <p:bldP spid="28" grpId="0" bldLvl="0" animBg="1"/>
      <p:bldP spid="28" grpId="1" bldLvl="0" animBg="1"/>
      <p:bldP spid="29" grpId="0"/>
      <p:bldP spid="2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095" y="2618105"/>
            <a:ext cx="2014855" cy="2784475"/>
          </a:xfrm>
          <a:prstGeom prst="rect">
            <a:avLst/>
          </a:prstGeom>
        </p:spPr>
      </p:pic>
      <p:sp>
        <p:nvSpPr>
          <p:cNvPr id="11" name="圆角矩形标注 10"/>
          <p:cNvSpPr/>
          <p:nvPr>
            <p:custDataLst>
              <p:tags r:id="rId1"/>
            </p:custDataLst>
          </p:nvPr>
        </p:nvSpPr>
        <p:spPr>
          <a:xfrm>
            <a:off x="2766060" y="1606837"/>
            <a:ext cx="7716520" cy="3097530"/>
          </a:xfrm>
          <a:prstGeom prst="wedgeRoundRectCallout">
            <a:avLst>
              <a:gd name="adj1" fmla="val -57398"/>
              <a:gd name="adj2" fmla="val 33212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28575" cmpd="sng">
            <a:solidFill>
              <a:schemeClr val="accent1">
                <a:shade val="50000"/>
              </a:schemeClr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dk1"/>
                </a:solidFill>
              </a:defRPr>
            </a:defPPr>
            <a:lvl1pPr marL="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How many months are there in a year? What festivals are there in every month?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5153165" y="1825975"/>
            <a:ext cx="5994136" cy="8210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360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January    Jan.</a:t>
            </a:r>
            <a:r>
              <a:rPr lang="zh-CN" sz="3600" b="1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一月</a:t>
            </a:r>
            <a:endParaRPr lang="zh-CN" sz="3600" b="1" dirty="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5092065" y="3070225"/>
            <a:ext cx="6800850" cy="71691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I like </a:t>
            </a:r>
            <a:r>
              <a:rPr lang="en-US" altLang="zh-CN" sz="2800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New Year’s Day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. It’s in </a:t>
            </a:r>
            <a:r>
              <a:rPr lang="en-US" altLang="zh-CN" sz="2800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January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8" name="文本框 19"/>
          <p:cNvSpPr txBox="1"/>
          <p:nvPr/>
        </p:nvSpPr>
        <p:spPr>
          <a:xfrm>
            <a:off x="5369943" y="290312"/>
            <a:ext cx="33294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44546A"/>
                </a:solidFill>
                <a:latin typeface="Comic Sans MS" panose="030F0702030302020204" pitchFamily="66" charset="0"/>
                <a:ea typeface="Gulim" panose="020B0600000101010101" pitchFamily="34" charset="-127"/>
              </a:rPr>
              <a:t>Let’s learn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EFFFC"/>
              </a:clrFrom>
              <a:clrTo>
                <a:srgbClr val="FEFFF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1154" b="97115" l="22430" r="91589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90" t="19530"/>
          <a:stretch>
            <a:fillRect/>
          </a:stretch>
        </p:blipFill>
        <p:spPr bwMode="auto">
          <a:xfrm>
            <a:off x="4700954" y="312473"/>
            <a:ext cx="668989" cy="638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文本框 8"/>
          <p:cNvSpPr txBox="1"/>
          <p:nvPr/>
        </p:nvSpPr>
        <p:spPr>
          <a:xfrm>
            <a:off x="860960" y="495198"/>
            <a:ext cx="4356142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Learn new words</a:t>
            </a:r>
            <a:r>
              <a:rPr lang="zh-CN" altLang="en-US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！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401717"/>
            <a:ext cx="605641" cy="746835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5092065" y="3966210"/>
            <a:ext cx="6800850" cy="71691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I like </a:t>
            </a:r>
            <a:r>
              <a:rPr lang="en-US" altLang="zh-CN" sz="2800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winter vacation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. It’s in </a:t>
            </a:r>
            <a:r>
              <a:rPr lang="en-US" altLang="zh-CN" sz="2800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January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6" name="一月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464040" y="1826260"/>
            <a:ext cx="619125" cy="619125"/>
          </a:xfrm>
          <a:prstGeom prst="rect">
            <a:avLst/>
          </a:prstGeom>
        </p:spPr>
      </p:pic>
      <p:pic>
        <p:nvPicPr>
          <p:cNvPr id="31" name="Picture 3" descr="C:\Users\Administrator\Desktop\11118.jp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7"/>
          <a:srcRect l="10864" t="14030" r="58766" b="65909"/>
          <a:stretch>
            <a:fillRect/>
          </a:stretch>
        </p:blipFill>
        <p:spPr bwMode="auto">
          <a:xfrm>
            <a:off x="272679" y="1456670"/>
            <a:ext cx="3816350" cy="4251960"/>
          </a:xfrm>
          <a:prstGeom prst="rect">
            <a:avLst/>
          </a:prstGeom>
          <a:noFill/>
        </p:spPr>
      </p:pic>
      <p:sp>
        <p:nvSpPr>
          <p:cNvPr id="32" name="矩形 31"/>
          <p:cNvSpPr/>
          <p:nvPr/>
        </p:nvSpPr>
        <p:spPr>
          <a:xfrm>
            <a:off x="645795" y="3079750"/>
            <a:ext cx="3425825" cy="78359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New Year’s Day</a:t>
            </a:r>
          </a:p>
          <a:p>
            <a:endParaRPr lang="en-US" altLang="zh-CN" sz="2800" dirty="0">
              <a:latin typeface="Comic Sans MS" panose="030F0702030302020204" pitchFamily="66" charset="0"/>
            </a:endParaRPr>
          </a:p>
          <a:p>
            <a:endParaRPr lang="en-US" altLang="zh-CN" sz="2800" dirty="0">
              <a:latin typeface="Comic Sans MS" panose="030F0702030302020204" pitchFamily="66" charset="0"/>
            </a:endParaRPr>
          </a:p>
        </p:txBody>
      </p:sp>
      <p:pic>
        <p:nvPicPr>
          <p:cNvPr id="15" name="New Year's Day">
            <a:hlinkClick r:id="" action="ppaction://media"/>
          </p:cNvPr>
          <p:cNvPicPr/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392805" y="3119120"/>
            <a:ext cx="619125" cy="619125"/>
          </a:xfrm>
          <a:prstGeom prst="rect">
            <a:avLst/>
          </a:prstGeom>
        </p:spPr>
      </p:pic>
      <p:pic>
        <p:nvPicPr>
          <p:cNvPr id="17" name="winter vacation">
            <a:hlinkClick r:id="" action="ppaction://media"/>
          </p:cNvPr>
          <p:cNvPicPr/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392805" y="3966210"/>
            <a:ext cx="619125" cy="619125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772795" y="3863340"/>
            <a:ext cx="3425825" cy="78359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winter vacation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4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67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95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4" grpId="0"/>
      <p:bldP spid="3" grpId="0" bldLvl="0"/>
      <p:bldP spid="5" grpId="0" bldLvl="0"/>
      <p:bldP spid="32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5153165" y="1825975"/>
            <a:ext cx="5994136" cy="8210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360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February    Feb. </a:t>
            </a:r>
            <a:r>
              <a:rPr lang="zh-CN" sz="3600" b="1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二月</a:t>
            </a:r>
            <a:endParaRPr lang="zh-CN" sz="3600" b="1" dirty="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5092065" y="3070225"/>
            <a:ext cx="6800850" cy="71691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I like </a:t>
            </a:r>
            <a:r>
              <a:rPr lang="en-US" altLang="zh-CN" sz="2800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winter vacation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. It’s in </a:t>
            </a:r>
            <a:r>
              <a:rPr lang="en-US" altLang="zh-CN" sz="2800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February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31" name="Picture 3" descr="C:\Users\Administrator\Desktop\11118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/>
          <a:srcRect l="40124" t="17420" r="32170" b="65909"/>
          <a:stretch>
            <a:fillRect/>
          </a:stretch>
        </p:blipFill>
        <p:spPr bwMode="auto">
          <a:xfrm>
            <a:off x="474980" y="1547495"/>
            <a:ext cx="3801745" cy="4066540"/>
          </a:xfrm>
          <a:prstGeom prst="rect">
            <a:avLst/>
          </a:prstGeom>
          <a:noFill/>
        </p:spPr>
      </p:pic>
      <p:sp>
        <p:nvSpPr>
          <p:cNvPr id="32" name="矩形 31"/>
          <p:cNvSpPr/>
          <p:nvPr/>
        </p:nvSpPr>
        <p:spPr>
          <a:xfrm>
            <a:off x="749935" y="3009900"/>
            <a:ext cx="4059555" cy="65849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winter vacation</a:t>
            </a:r>
          </a:p>
        </p:txBody>
      </p:sp>
      <p:pic>
        <p:nvPicPr>
          <p:cNvPr id="2" name="二月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924415" y="1826260"/>
            <a:ext cx="619125" cy="619125"/>
          </a:xfrm>
          <a:prstGeom prst="rect">
            <a:avLst/>
          </a:prstGeom>
        </p:spPr>
      </p:pic>
      <p:pic>
        <p:nvPicPr>
          <p:cNvPr id="6" name="winter vacation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460115" y="3009900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4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9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4" grpId="0"/>
      <p:bldP spid="3" grpId="0" bldLvl="0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5153165" y="1825975"/>
            <a:ext cx="5994136" cy="8210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360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March    Mar. </a:t>
            </a:r>
            <a:r>
              <a:rPr lang="zh-CN" sz="3600" b="1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三月</a:t>
            </a:r>
            <a:endParaRPr lang="zh-CN" sz="3600" b="1" dirty="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4965700" y="3429000"/>
            <a:ext cx="6306820" cy="75819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altLang="zh-CN" sz="2800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Tree Planting Day 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is in </a:t>
            </a:r>
            <a:r>
              <a:rPr lang="en-US" altLang="zh-CN" sz="2800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March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31" name="Picture 3" descr="C:\Users\Administrator\Desktop\11118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/>
          <a:srcRect l="68121" t="14030" r="4852" b="65909"/>
          <a:stretch>
            <a:fillRect/>
          </a:stretch>
        </p:blipFill>
        <p:spPr bwMode="auto">
          <a:xfrm>
            <a:off x="645160" y="1651635"/>
            <a:ext cx="3940175" cy="4404995"/>
          </a:xfrm>
          <a:prstGeom prst="rect">
            <a:avLst/>
          </a:prstGeom>
          <a:noFill/>
        </p:spPr>
      </p:pic>
      <p:sp>
        <p:nvSpPr>
          <p:cNvPr id="32" name="矩形 31"/>
          <p:cNvSpPr/>
          <p:nvPr/>
        </p:nvSpPr>
        <p:spPr>
          <a:xfrm>
            <a:off x="1032202" y="3787142"/>
            <a:ext cx="35528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Tree Planting Day</a:t>
            </a:r>
          </a:p>
        </p:txBody>
      </p:sp>
      <p:pic>
        <p:nvPicPr>
          <p:cNvPr id="6" name="三月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381490" y="1826260"/>
            <a:ext cx="619125" cy="619125"/>
          </a:xfrm>
          <a:prstGeom prst="rect">
            <a:avLst/>
          </a:prstGeom>
        </p:spPr>
      </p:pic>
      <p:pic>
        <p:nvPicPr>
          <p:cNvPr id="7" name="Tree planting day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081780" y="3787140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3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0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4" grpId="0"/>
      <p:bldP spid="3" grpId="0" bldLvl="0"/>
      <p:bldP spid="3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YjQwMGZiMTcxN2Y0MjdlMWMyYmU2MGI4ZTBkYTBjZWIifQ=="/>
  <p:tag name="KSO_WPP_MARK_KEY" val="913ee5df-3e2e-4ed3-b79c-b8aa20e325cd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chemeClr val="accent2">
            <a:lumMod val="60000"/>
            <a:lumOff val="40000"/>
          </a:schemeClr>
        </a:solidFill>
      </a:spPr>
      <a:bodyPr wrap="square">
        <a:noAutofit/>
      </a:bodyPr>
      <a:lstStyle>
        <a:defPPr>
          <a:lnSpc>
            <a:spcPct val="120000"/>
          </a:lnSpc>
          <a:defRPr lang="zh-CN" altLang="en-US" sz="32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anose="030F0702030302020204" pitchFamily="66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1039</Words>
  <Application>Microsoft Office PowerPoint</Application>
  <PresentationFormat>自定义</PresentationFormat>
  <Paragraphs>212</Paragraphs>
  <Slides>28</Slides>
  <Notes>11</Notes>
  <HiddenSlides>0</HiddenSlides>
  <MMClips>17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29" baseType="lpstr"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xes</dc:creator>
  <cp:lastModifiedBy>qwe</cp:lastModifiedBy>
  <cp:revision>1141</cp:revision>
  <dcterms:created xsi:type="dcterms:W3CDTF">2019-08-19T07:47:00Z</dcterms:created>
  <dcterms:modified xsi:type="dcterms:W3CDTF">2024-04-15T00:57:16Z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9783756600D641A9BAC47BDD47F65CA0_13</vt:lpwstr>
  </property>
  <property fmtid="{D5CDD505-2E9C-101B-9397-08002B2CF9AE}" pid="3" name="KSOProductBuildVer">
    <vt:lpwstr>2052-11.1.0.14309</vt:lpwstr>
  </property>
</Properties>
</file>