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42.xml" ContentType="application/vnd.openxmlformats-officedocument.presentationml.tags+xml"/>
  <Override PartName="/ppt/notesSlides/notesSlide8.xml" ContentType="application/vnd.openxmlformats-officedocument.presentationml.notesSlide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44.xml" ContentType="application/vnd.openxmlformats-officedocument.presentationml.tags+xml"/>
  <Override PartName="/ppt/notesSlides/notesSlide10.xml" ContentType="application/vnd.openxmlformats-officedocument.presentationml.notesSlide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comments/comment1.xml" ContentType="application/vnd.openxmlformats-officedocument.presentationml.comment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4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15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6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5" r:id="rId2"/>
    <p:sldId id="599" r:id="rId3"/>
    <p:sldId id="385" r:id="rId4"/>
    <p:sldId id="569" r:id="rId5"/>
    <p:sldId id="570" r:id="rId6"/>
    <p:sldId id="609" r:id="rId7"/>
    <p:sldId id="571" r:id="rId8"/>
    <p:sldId id="386" r:id="rId9"/>
    <p:sldId id="572" r:id="rId10"/>
    <p:sldId id="511" r:id="rId11"/>
    <p:sldId id="600" r:id="rId12"/>
    <p:sldId id="509" r:id="rId13"/>
    <p:sldId id="513" r:id="rId14"/>
    <p:sldId id="514" r:id="rId15"/>
    <p:sldId id="515" r:id="rId16"/>
    <p:sldId id="516" r:id="rId17"/>
    <p:sldId id="603" r:id="rId18"/>
    <p:sldId id="517" r:id="rId19"/>
    <p:sldId id="610" r:id="rId20"/>
    <p:sldId id="546" r:id="rId21"/>
    <p:sldId id="601" r:id="rId22"/>
    <p:sldId id="519" r:id="rId23"/>
    <p:sldId id="604" r:id="rId24"/>
    <p:sldId id="611" r:id="rId25"/>
    <p:sldId id="605" r:id="rId26"/>
    <p:sldId id="606" r:id="rId27"/>
    <p:sldId id="612" r:id="rId28"/>
    <p:sldId id="524" r:id="rId29"/>
    <p:sldId id="523" r:id="rId30"/>
    <p:sldId id="363" r:id="rId31"/>
    <p:sldId id="280" r:id="rId32"/>
    <p:sldId id="271" r:id="rId33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63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-126" y="-786"/>
      </p:cViewPr>
      <p:guideLst>
        <p:guide orient="horz" pos="2063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751"/>
        <p:guide pos="214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0T16:27:04.267" idx="1">
    <p:pos x="10" y="10"/>
    <p:text>表格中列第三行句末的句号去掉。第三列cheap中ch上的横线去掉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37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64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1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10" Type="http://schemas.openxmlformats.org/officeDocument/2006/relationships/image" Target="../media/image32.png"/><Relationship Id="rId4" Type="http://schemas.openxmlformats.org/officeDocument/2006/relationships/tags" Target="../tags/tag32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17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microsoft.com/office/2007/relationships/hdphoto" Target="../media/hdphoto3.wdp"/><Relationship Id="rId2" Type="http://schemas.openxmlformats.org/officeDocument/2006/relationships/tags" Target="../tags/tag35.xml"/><Relationship Id="rId16" Type="http://schemas.openxmlformats.org/officeDocument/2006/relationships/image" Target="../media/image23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16.png"/><Relationship Id="rId5" Type="http://schemas.openxmlformats.org/officeDocument/2006/relationships/tags" Target="../tags/tag38.xml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7.xml"/><Relationship Id="rId4" Type="http://schemas.openxmlformats.org/officeDocument/2006/relationships/tags" Target="../tags/tag3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microsoft.com/office/2007/relationships/hdphoto" Target="../media/hdphoto3.wdp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16.png"/><Relationship Id="rId5" Type="http://schemas.openxmlformats.org/officeDocument/2006/relationships/tags" Target="../tags/tag50.xml"/><Relationship Id="rId10" Type="http://schemas.openxmlformats.org/officeDocument/2006/relationships/image" Target="../media/image33.png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microsoft.com/office/2007/relationships/hdphoto" Target="../media/hdphoto3.wdp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tags" Target="../tags/tag55.xml"/><Relationship Id="rId16" Type="http://schemas.openxmlformats.org/officeDocument/2006/relationships/image" Target="../media/image20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58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notesSlide" Target="../notesSlides/notesSlide13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5.png"/><Relationship Id="rId2" Type="http://schemas.openxmlformats.org/officeDocument/2006/relationships/tags" Target="../tags/tag64.xml"/><Relationship Id="rId16" Type="http://schemas.openxmlformats.org/officeDocument/2006/relationships/image" Target="../media/image34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audio" Target="../media/media1.mp3"/><Relationship Id="rId5" Type="http://schemas.openxmlformats.org/officeDocument/2006/relationships/tags" Target="../tags/tag67.xml"/><Relationship Id="rId15" Type="http://schemas.microsoft.com/office/2007/relationships/hdphoto" Target="../media/hdphoto3.wdp"/><Relationship Id="rId10" Type="http://schemas.microsoft.com/office/2007/relationships/media" Target="../media/media1.mp3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15.pn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tags" Target="../tags/tag91.xml"/><Relationship Id="rId26" Type="http://schemas.openxmlformats.org/officeDocument/2006/relationships/tags" Target="../tags/tag99.xml"/><Relationship Id="rId3" Type="http://schemas.openxmlformats.org/officeDocument/2006/relationships/tags" Target="../tags/tag76.xml"/><Relationship Id="rId21" Type="http://schemas.openxmlformats.org/officeDocument/2006/relationships/tags" Target="../tags/tag94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tags" Target="../tags/tag90.xml"/><Relationship Id="rId25" Type="http://schemas.openxmlformats.org/officeDocument/2006/relationships/tags" Target="../tags/tag98.xml"/><Relationship Id="rId2" Type="http://schemas.openxmlformats.org/officeDocument/2006/relationships/tags" Target="../tags/tag75.xml"/><Relationship Id="rId16" Type="http://schemas.openxmlformats.org/officeDocument/2006/relationships/tags" Target="../tags/tag89.xml"/><Relationship Id="rId20" Type="http://schemas.openxmlformats.org/officeDocument/2006/relationships/tags" Target="../tags/tag93.xml"/><Relationship Id="rId29" Type="http://schemas.openxmlformats.org/officeDocument/2006/relationships/image" Target="../media/image16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24" Type="http://schemas.openxmlformats.org/officeDocument/2006/relationships/tags" Target="../tags/tag97.xml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23" Type="http://schemas.openxmlformats.org/officeDocument/2006/relationships/tags" Target="../tags/tag96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83.xml"/><Relationship Id="rId19" Type="http://schemas.openxmlformats.org/officeDocument/2006/relationships/tags" Target="../tags/tag92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Relationship Id="rId22" Type="http://schemas.openxmlformats.org/officeDocument/2006/relationships/tags" Target="../tags/tag95.xml"/><Relationship Id="rId27" Type="http://schemas.openxmlformats.org/officeDocument/2006/relationships/tags" Target="../tags/tag100.xml"/><Relationship Id="rId30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tags" Target="../tags/tag118.xml"/><Relationship Id="rId26" Type="http://schemas.openxmlformats.org/officeDocument/2006/relationships/image" Target="../media/image16.png"/><Relationship Id="rId3" Type="http://schemas.openxmlformats.org/officeDocument/2006/relationships/tags" Target="../tags/tag103.xml"/><Relationship Id="rId21" Type="http://schemas.openxmlformats.org/officeDocument/2006/relationships/tags" Target="../tags/tag121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5" Type="http://schemas.openxmlformats.org/officeDocument/2006/relationships/notesSlide" Target="../notesSlides/notesSlide14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tags" Target="../tags/tag120.xml"/><Relationship Id="rId29" Type="http://schemas.openxmlformats.org/officeDocument/2006/relationships/image" Target="../media/image38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23" Type="http://schemas.openxmlformats.org/officeDocument/2006/relationships/tags" Target="../tags/tag123.xml"/><Relationship Id="rId28" Type="http://schemas.openxmlformats.org/officeDocument/2006/relationships/image" Target="../media/image37.png"/><Relationship Id="rId10" Type="http://schemas.openxmlformats.org/officeDocument/2006/relationships/tags" Target="../tags/tag110.xml"/><Relationship Id="rId19" Type="http://schemas.openxmlformats.org/officeDocument/2006/relationships/tags" Target="../tags/tag119.xml"/><Relationship Id="rId31" Type="http://schemas.openxmlformats.org/officeDocument/2006/relationships/image" Target="../media/image40.png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Relationship Id="rId22" Type="http://schemas.openxmlformats.org/officeDocument/2006/relationships/tags" Target="../tags/tag122.xml"/><Relationship Id="rId27" Type="http://schemas.microsoft.com/office/2007/relationships/hdphoto" Target="../media/hdphoto3.wdp"/><Relationship Id="rId30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hyperlink" Target="&#36229;&#38142;&#25509;&#25991;&#20214;/P26%20Read,%20listen%20and%20chant.mp4" TargetMode="Externa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tags" Target="../tags/tag139.xml"/><Relationship Id="rId18" Type="http://schemas.microsoft.com/office/2007/relationships/hdphoto" Target="../media/hdphoto3.wdp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image" Target="../media/image16.png"/><Relationship Id="rId2" Type="http://schemas.openxmlformats.org/officeDocument/2006/relationships/tags" Target="../tags/tag128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5.png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5" Type="http://schemas.openxmlformats.org/officeDocument/2006/relationships/tags" Target="../tags/tag131.xml"/><Relationship Id="rId15" Type="http://schemas.openxmlformats.org/officeDocument/2006/relationships/audio" Target="../media/media2.m4a"/><Relationship Id="rId10" Type="http://schemas.openxmlformats.org/officeDocument/2006/relationships/tags" Target="../tags/tag136.xml"/><Relationship Id="rId19" Type="http://schemas.openxmlformats.org/officeDocument/2006/relationships/image" Target="../media/image43.jpeg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microsoft.com/office/2007/relationships/media" Target="../media/media2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tags" Target="../tags/tag152.xml"/><Relationship Id="rId18" Type="http://schemas.openxmlformats.org/officeDocument/2006/relationships/tags" Target="../tags/tag157.xml"/><Relationship Id="rId26" Type="http://schemas.openxmlformats.org/officeDocument/2006/relationships/tags" Target="../tags/tag165.xml"/><Relationship Id="rId3" Type="http://schemas.openxmlformats.org/officeDocument/2006/relationships/tags" Target="../tags/tag142.xml"/><Relationship Id="rId21" Type="http://schemas.openxmlformats.org/officeDocument/2006/relationships/tags" Target="../tags/tag160.xml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openxmlformats.org/officeDocument/2006/relationships/tags" Target="../tags/tag156.xml"/><Relationship Id="rId25" Type="http://schemas.openxmlformats.org/officeDocument/2006/relationships/tags" Target="../tags/tag164.xml"/><Relationship Id="rId2" Type="http://schemas.openxmlformats.org/officeDocument/2006/relationships/tags" Target="../tags/tag141.xml"/><Relationship Id="rId16" Type="http://schemas.openxmlformats.org/officeDocument/2006/relationships/tags" Target="../tags/tag155.xml"/><Relationship Id="rId20" Type="http://schemas.openxmlformats.org/officeDocument/2006/relationships/tags" Target="../tags/tag159.xml"/><Relationship Id="rId29" Type="http://schemas.microsoft.com/office/2007/relationships/hdphoto" Target="../media/hdphoto3.wdp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24" Type="http://schemas.openxmlformats.org/officeDocument/2006/relationships/tags" Target="../tags/tag163.xml"/><Relationship Id="rId5" Type="http://schemas.openxmlformats.org/officeDocument/2006/relationships/tags" Target="../tags/tag144.xml"/><Relationship Id="rId15" Type="http://schemas.openxmlformats.org/officeDocument/2006/relationships/tags" Target="../tags/tag154.xml"/><Relationship Id="rId23" Type="http://schemas.openxmlformats.org/officeDocument/2006/relationships/tags" Target="../tags/tag162.xml"/><Relationship Id="rId28" Type="http://schemas.openxmlformats.org/officeDocument/2006/relationships/image" Target="../media/image16.png"/><Relationship Id="rId10" Type="http://schemas.openxmlformats.org/officeDocument/2006/relationships/tags" Target="../tags/tag149.xml"/><Relationship Id="rId19" Type="http://schemas.openxmlformats.org/officeDocument/2006/relationships/tags" Target="../tags/tag158.xml"/><Relationship Id="rId31" Type="http://schemas.openxmlformats.org/officeDocument/2006/relationships/image" Target="../media/image43.jpeg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tags" Target="../tags/tag153.xml"/><Relationship Id="rId22" Type="http://schemas.openxmlformats.org/officeDocument/2006/relationships/tags" Target="../tags/tag161.xml"/><Relationship Id="rId27" Type="http://schemas.openxmlformats.org/officeDocument/2006/relationships/slideLayout" Target="../slideLayouts/slideLayout2.xml"/><Relationship Id="rId30" Type="http://schemas.openxmlformats.org/officeDocument/2006/relationships/hyperlink" Target="&#36229;&#38142;&#25509;&#25991;&#20214;/lets%20spell.mp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15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notesSlide" Target="../notesSlides/notesSlide15.xml"/><Relationship Id="rId5" Type="http://schemas.openxmlformats.org/officeDocument/2006/relationships/tags" Target="../tags/tag17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69.xml"/><Relationship Id="rId9" Type="http://schemas.openxmlformats.org/officeDocument/2006/relationships/tags" Target="../tags/tag17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9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microsoft.com/office/2007/relationships/hdphoto" Target="../media/hdphoto3.wdp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image" Target="../media/image45.png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5" Type="http://schemas.openxmlformats.org/officeDocument/2006/relationships/tags" Target="../tags/tag186.xml"/><Relationship Id="rId10" Type="http://schemas.openxmlformats.org/officeDocument/2006/relationships/tags" Target="../tags/tag191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36229;&#38142;&#25509;&#25991;&#20214;/lets%20spell.mp4" TargetMode="Externa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211104"/>
            <a:ext cx="6603365" cy="3926205"/>
            <a:chOff x="-434704" y="2292742"/>
            <a:chExt cx="6603365" cy="39262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2927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Unit 3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My school cadenlar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 Let’s spell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335530" y="5267960"/>
            <a:ext cx="6772275" cy="149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tea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er/</a:t>
            </a:r>
            <a:r>
              <a:rPr lang="en-US" sz="5400">
                <a:latin typeface="Comic Sans MS" panose="030F0702030302020204" pitchFamily="66" charset="0"/>
                <a:cs typeface="Comic Sans MS" panose="030F0702030302020204" pitchFamily="66" charset="0"/>
              </a:rPr>
              <a:t>ˈtiː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tʃ</a:t>
            </a:r>
            <a:r>
              <a:rPr lang="en-US" sz="5400">
                <a:latin typeface="Comic Sans MS" panose="030F0702030302020204" pitchFamily="66" charset="0"/>
                <a:cs typeface="Comic Sans MS" panose="030F0702030302020204" pitchFamily="66" charset="0"/>
              </a:rPr>
              <a:t>ə(r)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1195" y="806919"/>
            <a:ext cx="5127590" cy="446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84530" y="4857115"/>
            <a:ext cx="6012815" cy="1059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What does “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” sound?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7355840" y="5066665"/>
            <a:ext cx="2639695" cy="9385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b="1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CN" sz="5400" b="1">
                <a:solidFill>
                  <a:schemeClr val="tx1"/>
                </a:solidFill>
                <a:latin typeface="Comic Sans MS" panose="030F0702030302020204" pitchFamily="66" charset="0"/>
              </a:rPr>
              <a:t>-/</a:t>
            </a: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tʃ</a:t>
            </a:r>
            <a:r>
              <a:rPr lang="en-US" altLang="zh-CN" sz="5400" b="1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endParaRPr lang="en-US" altLang="zh-CN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图片 1" descr="2345截图202401071115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95" y="1383665"/>
            <a:ext cx="9762490" cy="3262630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 rot="558533">
            <a:off x="1464945" y="3571875"/>
            <a:ext cx="181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ina</a:t>
            </a:r>
          </a:p>
        </p:txBody>
      </p:sp>
      <p:sp>
        <p:nvSpPr>
          <p:cNvPr id="3" name="TextBox 4"/>
          <p:cNvSpPr txBox="1"/>
          <p:nvPr>
            <p:custDataLst>
              <p:tags r:id="rId3"/>
            </p:custDataLst>
          </p:nvPr>
        </p:nvSpPr>
        <p:spPr>
          <a:xfrm rot="558533">
            <a:off x="6283325" y="3697605"/>
            <a:ext cx="181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lun</a:t>
            </a:r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endParaRPr lang="zh-CN" altLang="en-US" sz="360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" name="TextBox 4"/>
          <p:cNvSpPr txBox="1"/>
          <p:nvPr>
            <p:custDataLst>
              <p:tags r:id="rId4"/>
            </p:custDataLst>
          </p:nvPr>
        </p:nvSpPr>
        <p:spPr>
          <a:xfrm rot="20778532">
            <a:off x="3874135" y="3634740"/>
            <a:ext cx="181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icken</a:t>
            </a:r>
          </a:p>
        </p:txBody>
      </p:sp>
      <p:sp>
        <p:nvSpPr>
          <p:cNvPr id="6" name="TextBox 4"/>
          <p:cNvSpPr txBox="1"/>
          <p:nvPr>
            <p:custDataLst>
              <p:tags r:id="rId5"/>
            </p:custDataLst>
          </p:nvPr>
        </p:nvSpPr>
        <p:spPr>
          <a:xfrm rot="20778532">
            <a:off x="8936990" y="3447415"/>
            <a:ext cx="2339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tea</a:t>
            </a:r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bldLvl="0" animBg="1"/>
      <p:bldP spid="5" grpId="0"/>
      <p:bldP spid="3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2825750" y="1007110"/>
            <a:ext cx="263144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ina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icken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lun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tea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er</a:t>
            </a:r>
            <a:endParaRPr lang="en-US" altLang="zh-CN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右大括号 6"/>
          <p:cNvSpPr/>
          <p:nvPr>
            <p:custDataLst>
              <p:tags r:id="rId2"/>
            </p:custDataLst>
          </p:nvPr>
        </p:nvSpPr>
        <p:spPr>
          <a:xfrm>
            <a:off x="5271993" y="1425489"/>
            <a:ext cx="284206" cy="484384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5889829" y="3439640"/>
            <a:ext cx="113682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0" name="右箭头 9"/>
          <p:cNvSpPr/>
          <p:nvPr>
            <p:custDataLst>
              <p:tags r:id="rId4"/>
            </p:custDataLst>
          </p:nvPr>
        </p:nvSpPr>
        <p:spPr>
          <a:xfrm>
            <a:off x="6977226" y="3686776"/>
            <a:ext cx="1260389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8439440" y="3419046"/>
            <a:ext cx="213360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r>
              <a:rPr lang="en-US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tʃ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03038" y="2314458"/>
            <a:ext cx="1248324" cy="137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90930" y="3723640"/>
            <a:ext cx="1390015" cy="122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04595" y="5063490"/>
            <a:ext cx="1276350" cy="110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3038" y="921136"/>
            <a:ext cx="1248323" cy="14222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0" grpId="0" bldLvl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376930" y="5053965"/>
            <a:ext cx="4620260" cy="1469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eep/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ʃ</a:t>
            </a:r>
            <a:r>
              <a:rPr lang="en-US" sz="5400">
                <a:latin typeface="Comic Sans MS" panose="030F0702030302020204" pitchFamily="66" charset="0"/>
                <a:cs typeface="Comic Sans MS" panose="030F0702030302020204" pitchFamily="66" charset="0"/>
              </a:rPr>
              <a:t>iːp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1204" y="890597"/>
            <a:ext cx="5331291" cy="407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048405" y="5124660"/>
            <a:ext cx="3539927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fi</a:t>
            </a:r>
            <a:r>
              <a:rPr lang="en-US" altLang="zh-CN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r>
              <a:rPr lang="en-US" sz="5400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fɪ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ʃ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9870" y="1260860"/>
            <a:ext cx="7348556" cy="38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475990" y="5238750"/>
            <a:ext cx="5240020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irt/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ʃ</a:t>
            </a:r>
            <a:r>
              <a:rPr lang="en-US" sz="5400">
                <a:latin typeface="Comic Sans MS" panose="030F0702030302020204" pitchFamily="66" charset="0"/>
                <a:cs typeface="Comic Sans MS" panose="030F0702030302020204" pitchFamily="66" charset="0"/>
              </a:rPr>
              <a:t>ɜːt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0198" y="1006259"/>
            <a:ext cx="5049401" cy="404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190240" y="5238115"/>
            <a:ext cx="5088255" cy="1226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orts/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ʃ</a:t>
            </a:r>
            <a:r>
              <a:rPr lang="en-US" sz="5400">
                <a:latin typeface="Comic Sans MS" panose="030F0702030302020204" pitchFamily="66" charset="0"/>
                <a:cs typeface="Comic Sans MS" panose="030F0702030302020204" pitchFamily="66" charset="0"/>
              </a:rPr>
              <a:t>ɔːts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0980" y="1378613"/>
            <a:ext cx="54483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2401071235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310" y="1959610"/>
            <a:ext cx="9620250" cy="266700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684530" y="4857115"/>
            <a:ext cx="6012815" cy="1059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What does “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” sound?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>
            <p:custDataLst>
              <p:tags r:id="rId2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7355840" y="5066665"/>
            <a:ext cx="2639695" cy="9385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b="1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r>
              <a:rPr lang="en-US" altLang="zh-CN" sz="5400" b="1">
                <a:solidFill>
                  <a:schemeClr val="tx1"/>
                </a:solidFill>
                <a:latin typeface="Comic Sans MS" panose="030F0702030302020204" pitchFamily="66" charset="0"/>
              </a:rPr>
              <a:t>-/</a:t>
            </a: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ʃ</a:t>
            </a:r>
            <a:r>
              <a:rPr lang="en-US" altLang="zh-CN" sz="5400" b="1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endParaRPr lang="en-US" altLang="zh-CN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 rot="558533">
            <a:off x="1464945" y="3571875"/>
            <a:ext cx="181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eep</a:t>
            </a:r>
          </a:p>
        </p:txBody>
      </p:sp>
      <p:sp>
        <p:nvSpPr>
          <p:cNvPr id="3" name="TextBox 4"/>
          <p:cNvSpPr txBox="1"/>
          <p:nvPr>
            <p:custDataLst>
              <p:tags r:id="rId5"/>
            </p:custDataLst>
          </p:nvPr>
        </p:nvSpPr>
        <p:spPr>
          <a:xfrm rot="558533">
            <a:off x="6089015" y="3572510"/>
            <a:ext cx="181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irt</a:t>
            </a:r>
          </a:p>
        </p:txBody>
      </p:sp>
      <p:sp>
        <p:nvSpPr>
          <p:cNvPr id="4" name="TextBox 4"/>
          <p:cNvSpPr txBox="1"/>
          <p:nvPr>
            <p:custDataLst>
              <p:tags r:id="rId6"/>
            </p:custDataLst>
          </p:nvPr>
        </p:nvSpPr>
        <p:spPr>
          <a:xfrm rot="20778532">
            <a:off x="4029075" y="3634105"/>
            <a:ext cx="181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fi</a:t>
            </a:r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6" name="TextBox 4"/>
          <p:cNvSpPr txBox="1"/>
          <p:nvPr>
            <p:custDataLst>
              <p:tags r:id="rId7"/>
            </p:custDataLst>
          </p:nvPr>
        </p:nvSpPr>
        <p:spPr>
          <a:xfrm rot="20778532">
            <a:off x="8193405" y="3572510"/>
            <a:ext cx="2339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orts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bldLvl="0" animBg="1"/>
      <p:bldP spid="5" grpId="0"/>
      <p:bldP spid="3" grpId="0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2893144" y="1105466"/>
            <a:ext cx="3004457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eep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>
                <a:latin typeface="Comic Sans MS" panose="030F0702030302020204" pitchFamily="66" charset="0"/>
              </a:rPr>
              <a:t>fi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irt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orts</a:t>
            </a:r>
            <a:endParaRPr lang="en-US" altLang="zh-CN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右大括号 6"/>
          <p:cNvSpPr/>
          <p:nvPr>
            <p:custDataLst>
              <p:tags r:id="rId2"/>
            </p:custDataLst>
          </p:nvPr>
        </p:nvSpPr>
        <p:spPr>
          <a:xfrm>
            <a:off x="5467287" y="1280632"/>
            <a:ext cx="284206" cy="484384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6014785" y="3294784"/>
            <a:ext cx="113682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0" name="右箭头 9"/>
          <p:cNvSpPr/>
          <p:nvPr>
            <p:custDataLst>
              <p:tags r:id="rId4"/>
            </p:custDataLst>
          </p:nvPr>
        </p:nvSpPr>
        <p:spPr>
          <a:xfrm>
            <a:off x="6861021" y="3592161"/>
            <a:ext cx="1260389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8323235" y="3324431"/>
            <a:ext cx="213360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  <a:ea typeface="Cambria Math" panose="02040503050406030204" pitchFamily="18" charset="0"/>
                <a:cs typeface="Comic Sans MS" panose="030F0702030302020204" pitchFamily="66" charset="0"/>
                <a:sym typeface="+mn-ea"/>
              </a:rPr>
              <a:t>ʃ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zh-CN" altLang="en-US" sz="4800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555" y="5104765"/>
            <a:ext cx="1891665" cy="126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96340" y="3690620"/>
            <a:ext cx="157988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2940" y="2402205"/>
            <a:ext cx="211328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30605" y="890905"/>
            <a:ext cx="174561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0" grpId="0" bldLvl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04574" y="922304"/>
            <a:ext cx="9636630" cy="51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4"/>
          <p:cNvSpPr txBox="1"/>
          <p:nvPr>
            <p:custDataLst>
              <p:tags r:id="rId2"/>
            </p:custDataLst>
          </p:nvPr>
        </p:nvSpPr>
        <p:spPr>
          <a:xfrm rot="474399">
            <a:off x="2094458" y="2900883"/>
            <a:ext cx="118373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ina</a:t>
            </a:r>
            <a:endParaRPr lang="zh-CN" altLang="en-US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TextBox 5"/>
          <p:cNvSpPr txBox="1"/>
          <p:nvPr>
            <p:custDataLst>
              <p:tags r:id="rId3"/>
            </p:custDataLst>
          </p:nvPr>
        </p:nvSpPr>
        <p:spPr>
          <a:xfrm rot="20642285">
            <a:off x="4026535" y="2976880"/>
            <a:ext cx="154368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icken</a:t>
            </a:r>
          </a:p>
        </p:txBody>
      </p:sp>
      <p:sp>
        <p:nvSpPr>
          <p:cNvPr id="4" name="TextBox 6"/>
          <p:cNvSpPr txBox="1"/>
          <p:nvPr>
            <p:custDataLst>
              <p:tags r:id="rId4"/>
            </p:custDataLst>
          </p:nvPr>
        </p:nvSpPr>
        <p:spPr>
          <a:xfrm rot="949098">
            <a:off x="6304718" y="3065349"/>
            <a:ext cx="1183731" cy="46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lun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endParaRPr lang="zh-CN" altLang="en-US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3" name="TextBox 7"/>
          <p:cNvSpPr txBox="1"/>
          <p:nvPr>
            <p:custDataLst>
              <p:tags r:id="rId5"/>
            </p:custDataLst>
          </p:nvPr>
        </p:nvSpPr>
        <p:spPr>
          <a:xfrm rot="20235779">
            <a:off x="8551906" y="2864071"/>
            <a:ext cx="192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tea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er</a:t>
            </a:r>
            <a:endParaRPr lang="zh-CN" altLang="en-US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4" name="TextBox 8"/>
          <p:cNvSpPr txBox="1"/>
          <p:nvPr>
            <p:custDataLst>
              <p:tags r:id="rId6"/>
            </p:custDataLst>
          </p:nvPr>
        </p:nvSpPr>
        <p:spPr>
          <a:xfrm rot="20778534">
            <a:off x="4295048" y="4950748"/>
            <a:ext cx="1183731" cy="46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fi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endParaRPr lang="zh-CN" altLang="en-US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5" name="TextBox 9"/>
          <p:cNvSpPr txBox="1"/>
          <p:nvPr>
            <p:custDataLst>
              <p:tags r:id="rId7"/>
            </p:custDataLst>
          </p:nvPr>
        </p:nvSpPr>
        <p:spPr>
          <a:xfrm rot="768757">
            <a:off x="1863194" y="5192309"/>
            <a:ext cx="161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eep</a:t>
            </a:r>
            <a:endParaRPr lang="zh-CN" altLang="en-US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TextBox 10"/>
          <p:cNvSpPr txBox="1"/>
          <p:nvPr>
            <p:custDataLst>
              <p:tags r:id="rId8"/>
            </p:custDataLst>
          </p:nvPr>
        </p:nvSpPr>
        <p:spPr>
          <a:xfrm rot="20778534">
            <a:off x="8575648" y="5131615"/>
            <a:ext cx="1183731" cy="46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orts</a:t>
            </a:r>
            <a:endParaRPr lang="zh-CN" altLang="en-US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7" name="TextBox 11"/>
          <p:cNvSpPr txBox="1"/>
          <p:nvPr>
            <p:custDataLst>
              <p:tags r:id="rId9"/>
            </p:custDataLst>
          </p:nvPr>
        </p:nvSpPr>
        <p:spPr>
          <a:xfrm rot="519356">
            <a:off x="6127234" y="5159602"/>
            <a:ext cx="145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sh</a:t>
            </a:r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irt</a:t>
            </a:r>
            <a:endParaRPr lang="zh-CN" altLang="en-US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0" name="U3A Let's spell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87732" y="38763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51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783771" y="1457011"/>
            <a:ext cx="813916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Children’s Day is in ______.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Mother’s Day is in _______.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New Year’s Day is in _________.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Tree Planting Day is in _______.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The English </a:t>
            </a:r>
            <a:r>
              <a:rPr lang="en-US" altLang="zh-CN" sz="3200" dirty="0">
                <a:latin typeface="Comic Sans MS" panose="030F0702030302020204" pitchFamily="66" charset="0"/>
              </a:rPr>
              <a:t>party is in __________.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4" name="TextBox 8"/>
          <p:cNvSpPr txBox="1"/>
          <p:nvPr>
            <p:custDataLst>
              <p:tags r:id="rId2"/>
            </p:custDataLst>
          </p:nvPr>
        </p:nvSpPr>
        <p:spPr>
          <a:xfrm>
            <a:off x="4521759" y="1446963"/>
            <a:ext cx="14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June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4481565" y="2431701"/>
            <a:ext cx="14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May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4783015" y="3396343"/>
            <a:ext cx="2220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January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5"/>
            </p:custDataLst>
          </p:nvPr>
        </p:nvSpPr>
        <p:spPr>
          <a:xfrm>
            <a:off x="5164853" y="4360984"/>
            <a:ext cx="2351314" cy="58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March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3"/>
          <p:cNvSpPr txBox="1"/>
          <p:nvPr>
            <p:custDataLst>
              <p:tags r:id="rId6"/>
            </p:custDataLst>
          </p:nvPr>
        </p:nvSpPr>
        <p:spPr>
          <a:xfrm>
            <a:off x="5893357" y="5356231"/>
            <a:ext cx="14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April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534082" y="275760"/>
            <a:ext cx="148717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Review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22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points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525" y="1469390"/>
            <a:ext cx="9121140" cy="453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271638" y="568416"/>
            <a:ext cx="4998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Can you read them?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2742541" y="2919471"/>
            <a:ext cx="1569720" cy="152400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3976982" y="1981398"/>
            <a:ext cx="1595618" cy="1776273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椭圆 5"/>
          <p:cNvSpPr/>
          <p:nvPr>
            <p:custDataLst>
              <p:tags r:id="rId4"/>
            </p:custDataLst>
          </p:nvPr>
        </p:nvSpPr>
        <p:spPr>
          <a:xfrm>
            <a:off x="4047940" y="3711951"/>
            <a:ext cx="1667060" cy="1685031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2450284" y="4362684"/>
            <a:ext cx="1622236" cy="1791711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974700" y="3148071"/>
            <a:ext cx="1811031" cy="184404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2169775" y="1585158"/>
            <a:ext cx="1655465" cy="1754424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椭圆 18"/>
          <p:cNvSpPr/>
          <p:nvPr>
            <p:custDataLst>
              <p:tags r:id="rId8"/>
            </p:custDataLst>
          </p:nvPr>
        </p:nvSpPr>
        <p:spPr>
          <a:xfrm>
            <a:off x="7939381" y="2912862"/>
            <a:ext cx="1569720" cy="15240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椭圆 19"/>
          <p:cNvSpPr/>
          <p:nvPr>
            <p:custDataLst>
              <p:tags r:id="rId9"/>
            </p:custDataLst>
          </p:nvPr>
        </p:nvSpPr>
        <p:spPr>
          <a:xfrm>
            <a:off x="9173821" y="1974789"/>
            <a:ext cx="1738019" cy="1776273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椭圆 20"/>
          <p:cNvSpPr/>
          <p:nvPr>
            <p:custDataLst>
              <p:tags r:id="rId10"/>
            </p:custDataLst>
          </p:nvPr>
        </p:nvSpPr>
        <p:spPr>
          <a:xfrm>
            <a:off x="9075090" y="3646404"/>
            <a:ext cx="1935480" cy="169164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椭圆 21"/>
          <p:cNvSpPr/>
          <p:nvPr>
            <p:custDataLst>
              <p:tags r:id="rId11"/>
            </p:custDataLst>
          </p:nvPr>
        </p:nvSpPr>
        <p:spPr>
          <a:xfrm>
            <a:off x="7645074" y="4238742"/>
            <a:ext cx="1704336" cy="1732773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椭圆 22"/>
          <p:cNvSpPr/>
          <p:nvPr>
            <p:custDataLst>
              <p:tags r:id="rId12"/>
            </p:custDataLst>
          </p:nvPr>
        </p:nvSpPr>
        <p:spPr>
          <a:xfrm>
            <a:off x="6597007" y="3110982"/>
            <a:ext cx="1673211" cy="170485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椭圆 23"/>
          <p:cNvSpPr/>
          <p:nvPr>
            <p:custDataLst>
              <p:tags r:id="rId13"/>
            </p:custDataLst>
          </p:nvPr>
        </p:nvSpPr>
        <p:spPr>
          <a:xfrm>
            <a:off x="7366615" y="1585158"/>
            <a:ext cx="1807206" cy="175442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14"/>
            </p:custDataLst>
          </p:nvPr>
        </p:nvSpPr>
        <p:spPr>
          <a:xfrm>
            <a:off x="2377441" y="2139204"/>
            <a:ext cx="132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bush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15"/>
            </p:custDataLst>
          </p:nvPr>
        </p:nvSpPr>
        <p:spPr>
          <a:xfrm>
            <a:off x="4113452" y="2546368"/>
            <a:ext cx="132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cash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>
            <p:custDataLst>
              <p:tags r:id="rId16"/>
            </p:custDataLst>
          </p:nvPr>
        </p:nvSpPr>
        <p:spPr>
          <a:xfrm>
            <a:off x="4290313" y="4238742"/>
            <a:ext cx="132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wash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17"/>
            </p:custDataLst>
          </p:nvPr>
        </p:nvSpPr>
        <p:spPr>
          <a:xfrm>
            <a:off x="2578105" y="4885073"/>
            <a:ext cx="1459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shade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>
            <p:custDataLst>
              <p:tags r:id="rId18"/>
            </p:custDataLst>
          </p:nvPr>
        </p:nvSpPr>
        <p:spPr>
          <a:xfrm>
            <a:off x="1219411" y="3720224"/>
            <a:ext cx="152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share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>
            <p:custDataLst>
              <p:tags r:id="rId19"/>
            </p:custDataLst>
          </p:nvPr>
        </p:nvSpPr>
        <p:spPr>
          <a:xfrm>
            <a:off x="3200297" y="3366936"/>
            <a:ext cx="132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latin typeface="Comic Sans MS" panose="030F0702030302020204" pitchFamily="66" charset="0"/>
              </a:rPr>
              <a:t>sh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>
            <p:custDataLst>
              <p:tags r:id="rId20"/>
            </p:custDataLst>
          </p:nvPr>
        </p:nvSpPr>
        <p:spPr>
          <a:xfrm>
            <a:off x="8373974" y="3339582"/>
            <a:ext cx="132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latin typeface="Comic Sans MS" panose="030F0702030302020204" pitchFamily="66" charset="0"/>
              </a:rPr>
              <a:t>ch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>
            <p:custDataLst>
              <p:tags r:id="rId21"/>
            </p:custDataLst>
          </p:nvPr>
        </p:nvSpPr>
        <p:spPr>
          <a:xfrm>
            <a:off x="7599009" y="2139203"/>
            <a:ext cx="179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bunch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>
            <p:custDataLst>
              <p:tags r:id="rId22"/>
            </p:custDataLst>
          </p:nvPr>
        </p:nvSpPr>
        <p:spPr>
          <a:xfrm>
            <a:off x="9394976" y="2466782"/>
            <a:ext cx="179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watch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>
            <p:custDataLst>
              <p:tags r:id="rId23"/>
            </p:custDataLst>
          </p:nvPr>
        </p:nvSpPr>
        <p:spPr>
          <a:xfrm>
            <a:off x="6700776" y="3723805"/>
            <a:ext cx="179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church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>
            <p:custDataLst>
              <p:tags r:id="rId24"/>
            </p:custDataLst>
          </p:nvPr>
        </p:nvSpPr>
        <p:spPr>
          <a:xfrm>
            <a:off x="9242576" y="4150883"/>
            <a:ext cx="179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bench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>
            <p:custDataLst>
              <p:tags r:id="rId25"/>
            </p:custDataLst>
          </p:nvPr>
        </p:nvSpPr>
        <p:spPr>
          <a:xfrm>
            <a:off x="7751409" y="4815840"/>
            <a:ext cx="179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French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>
            <p:custDataLst>
              <p:tags r:id="rId26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Practice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11" grpId="0"/>
      <p:bldP spid="26" grpId="0"/>
      <p:bldP spid="28" grpId="0"/>
      <p:bldP spid="29" grpId="0"/>
      <p:bldP spid="30" grpId="0"/>
      <p:bldP spid="33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play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7" name="TextBox 7"/>
          <p:cNvSpPr txBox="1"/>
          <p:nvPr>
            <p:custDataLst>
              <p:tags r:id="rId1"/>
            </p:custDataLst>
          </p:nvPr>
        </p:nvSpPr>
        <p:spPr>
          <a:xfrm>
            <a:off x="3697376" y="421664"/>
            <a:ext cx="45688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 Find the right house.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14" y="2559072"/>
            <a:ext cx="3923049" cy="392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81" y="3122837"/>
            <a:ext cx="2803124" cy="37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椭圆 20"/>
          <p:cNvSpPr/>
          <p:nvPr>
            <p:custDataLst>
              <p:tags r:id="rId4"/>
            </p:custDataLst>
          </p:nvPr>
        </p:nvSpPr>
        <p:spPr>
          <a:xfrm>
            <a:off x="7880943" y="3624150"/>
            <a:ext cx="728662" cy="72866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7"/>
          <p:cNvSpPr txBox="1"/>
          <p:nvPr>
            <p:custDataLst>
              <p:tags r:id="rId5"/>
            </p:custDataLst>
          </p:nvPr>
        </p:nvSpPr>
        <p:spPr>
          <a:xfrm>
            <a:off x="7962184" y="3710834"/>
            <a:ext cx="566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latin typeface="Comic Sans MS" panose="030F0702030302020204" pitchFamily="66" charset="0"/>
              </a:rPr>
              <a:t>sh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23" name="椭圆 22"/>
          <p:cNvSpPr/>
          <p:nvPr>
            <p:custDataLst>
              <p:tags r:id="rId6"/>
            </p:custDataLst>
          </p:nvPr>
        </p:nvSpPr>
        <p:spPr>
          <a:xfrm>
            <a:off x="3287072" y="3526668"/>
            <a:ext cx="728662" cy="72866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7"/>
          <p:cNvSpPr txBox="1"/>
          <p:nvPr>
            <p:custDataLst>
              <p:tags r:id="rId7"/>
            </p:custDataLst>
          </p:nvPr>
        </p:nvSpPr>
        <p:spPr>
          <a:xfrm>
            <a:off x="3350865" y="3598090"/>
            <a:ext cx="575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latin typeface="Comic Sans MS" panose="030F0702030302020204" pitchFamily="66" charset="0"/>
              </a:rPr>
              <a:t>ch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04" y="1031742"/>
            <a:ext cx="925098" cy="14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/>
          <p:nvPr>
            <p:custDataLst>
              <p:tags r:id="rId9"/>
            </p:custDataLst>
          </p:nvPr>
        </p:nvSpPr>
        <p:spPr>
          <a:xfrm>
            <a:off x="5061672" y="2446171"/>
            <a:ext cx="240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China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53" y="1031276"/>
            <a:ext cx="925098" cy="14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5"/>
          <p:cNvSpPr txBox="1"/>
          <p:nvPr>
            <p:custDataLst>
              <p:tags r:id="rId11"/>
            </p:custDataLst>
          </p:nvPr>
        </p:nvSpPr>
        <p:spPr>
          <a:xfrm>
            <a:off x="5228123" y="2401695"/>
            <a:ext cx="240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fish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81" y="1046017"/>
            <a:ext cx="925098" cy="14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8"/>
          <p:cNvSpPr txBox="1"/>
          <p:nvPr>
            <p:custDataLst>
              <p:tags r:id="rId13"/>
            </p:custDataLst>
          </p:nvPr>
        </p:nvSpPr>
        <p:spPr>
          <a:xfrm>
            <a:off x="5383126" y="2443936"/>
            <a:ext cx="240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shorts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81" y="1024161"/>
            <a:ext cx="925098" cy="14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0"/>
          <p:cNvSpPr txBox="1"/>
          <p:nvPr>
            <p:custDataLst>
              <p:tags r:id="rId15"/>
            </p:custDataLst>
          </p:nvPr>
        </p:nvSpPr>
        <p:spPr>
          <a:xfrm>
            <a:off x="4714696" y="2362571"/>
            <a:ext cx="240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sheep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04" y="1023219"/>
            <a:ext cx="925098" cy="14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2"/>
          <p:cNvSpPr txBox="1"/>
          <p:nvPr>
            <p:custDataLst>
              <p:tags r:id="rId17"/>
            </p:custDataLst>
          </p:nvPr>
        </p:nvSpPr>
        <p:spPr>
          <a:xfrm>
            <a:off x="4714696" y="2483726"/>
            <a:ext cx="240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chicken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81" y="1060774"/>
            <a:ext cx="925098" cy="14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>
            <p:custDataLst>
              <p:tags r:id="rId19"/>
            </p:custDataLst>
          </p:nvPr>
        </p:nvSpPr>
        <p:spPr>
          <a:xfrm>
            <a:off x="4884566" y="2468969"/>
            <a:ext cx="240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teacher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2" name="Picture 4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50" y="1020984"/>
            <a:ext cx="925098" cy="14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>
            <p:custDataLst>
              <p:tags r:id="rId21"/>
            </p:custDataLst>
          </p:nvPr>
        </p:nvSpPr>
        <p:spPr>
          <a:xfrm>
            <a:off x="4884566" y="2493585"/>
            <a:ext cx="240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shirt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72" y="1031742"/>
            <a:ext cx="1026854" cy="157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2"/>
          <p:cNvSpPr txBox="1"/>
          <p:nvPr>
            <p:custDataLst>
              <p:tags r:id="rId23"/>
            </p:custDataLst>
          </p:nvPr>
        </p:nvSpPr>
        <p:spPr>
          <a:xfrm>
            <a:off x="4809487" y="2559072"/>
            <a:ext cx="187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lunch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373E-6 -7.40741E-7 C -0.00938 -0.00555 -0.01694 -0.00671 -0.02684 -0.0081 C -0.03452 -0.01042 -0.04156 -0.0125 -0.04924 -0.01435 C -0.05849 -0.0169 -0.0667 -0.02292 -0.07608 -0.02477 C -0.0878 -0.03565 -0.09874 -0.0338 -0.1119 -0.03518 C -0.20633 -0.03426 -0.26612 -0.0412 -0.3478 -0.01852 C -0.3603 -0.01134 -0.35222 0.11921 -0.3534 0.16875 C -0.35379 0.20556 -0.35392 0.24236 -0.35457 0.27917 C -0.3547 0.2875 -0.35783 0.30648 -0.36017 0.31458 C -0.36186 0.32037 -0.36577 0.33125 -0.36577 0.33148 C -0.36799 0.35162 -0.36955 0.37361 -0.3758 0.39144 C -0.37723 0.40162 -0.37984 0.40463 -0.38258 0.41435 C -0.38466 0.42245 -0.38557 0.43102 -0.387 0.43935 C -0.38726 0.44699 -0.38726 0.45486 -0.38818 0.46227 C -0.38831 0.46458 -0.38974 0.46597 -0.39039 0.46852 C -0.39208 0.47616 -0.39091 0.48148 -0.39378 0.48935 C -0.39521 0.49329 -0.39664 0.49769 -0.39821 0.50185 C -0.39886 0.50394 -0.40042 0.5081 -0.40042 0.50833 C -0.40159 0.51713 -0.40003 0.51644 -0.40263 0.51644 " pathEditMode="relative" rAng="0" ptsTypes="ffffffffffffffffff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8" y="23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0378E-6 3.7037E-6 C -0.00912 -0.00579 -0.01642 -0.00695 -0.02605 -0.00834 C -0.03348 -0.01088 -0.04025 -0.01297 -0.04768 -0.01482 C -0.05667 -0.0176 -0.06461 -0.02385 -0.07373 -0.0257 C -0.08506 -0.03704 -0.09561 -0.03496 -0.10838 -0.03658 C -0.19982 -0.03542 -0.25766 -0.0426 -0.33672 -0.01922 C -0.34884 -0.01181 -0.34102 0.12361 -0.34219 0.175 C -0.34258 0.21319 -0.34258 0.25139 -0.34324 0.28958 C -0.34337 0.29814 -0.34649 0.31782 -0.34871 0.32615 C -0.3504 0.33217 -0.35418 0.34351 -0.35418 0.34375 C -0.35626 0.36458 -0.35783 0.3875 -0.36382 0.40578 C -0.36525 0.41643 -0.36772 0.41967 -0.37033 0.42963 C -0.37241 0.43796 -0.37333 0.44699 -0.37463 0.45555 C -0.37489 0.46342 -0.37489 0.47176 -0.3758 0.47939 C -0.37593 0.48171 -0.37736 0.4831 -0.37802 0.48588 C -0.37958 0.49375 -0.37841 0.4993 -0.38127 0.5074 C -0.38257 0.51157 -0.38401 0.51597 -0.38557 0.52037 C -0.38609 0.52245 -0.38765 0.52685 -0.38765 0.52708 C -0.38883 0.53634 -0.38726 0.53541 -0.38974 0.53541 " pathEditMode="relative" rAng="0" ptsTypes="ffffffffffffffffffA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87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59 -0.00463 0.01875 0.00046 0.02747 0.00231 C 0.03763 0.01319 0.03073 0.0081 0.04622 0.01111 C 0.09049 0.0199 0.06302 0.01643 0.10117 0.02014 C 0.11953 0.02777 0.14283 0.02546 0.16119 0.02662 C 0.17825 0.02986 0.19544 0.03102 0.2125 0.03333 C 0.21575 0.03541 0.2194 0.03518 0.22252 0.03773 C 0.23828 0.05023 0.21601 0.04027 0.23372 0.04676 C 0.23867 0.05115 0.24088 0.05532 0.24622 0.05787 C 0.25065 0.06574 0.25638 0.07569 0.26119 0.08217 C 0.26458 0.08657 0.26862 0.08981 0.27122 0.0956 C 0.27864 0.11203 0.28177 0.1199 0.2875 0.13565 C 0.2888 0.1456 0.29062 0.1537 0.29375 0.16227 C 0.29557 0.17615 0.29804 0.19027 0.30247 0.20231 C 0.30416 0.21643 0.30807 0.2324 0.3125 0.24444 C 0.3151 0.26342 0.3164 0.28472 0.32122 0.30231 C 0.32356 0.32268 0.32617 0.34606 0.33125 0.36458 C 0.33268 0.3787 0.33541 0.39282 0.3375 0.40671 C 0.33815 0.41134 0.33997 0.42014 0.33997 0.42014 C 0.33971 0.43125 0.34296 0.49328 0.33242 0.51111 C 0.32968 0.52662 0.33294 0.50694 0.32994 0.53125 C 0.32968 0.53356 0.32877 0.53773 0.32877 0.53773 " pathEditMode="relative" ptsTypes="fffffffffffffffffffff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659E-8 -4.44444E-6 C 0.00821 -0.00463 0.01785 0.00047 0.02618 0.00232 C 0.03582 0.0132 0.02931 0.00811 0.04403 0.01112 C 0.08636 0.01991 0.06018 0.01644 0.09652 0.02014 C 0.11411 0.02778 0.13638 0.02547 0.15397 0.02662 C 0.17025 0.02987 0.18666 0.03102 0.20294 0.03334 C 0.20607 0.03542 0.20946 0.03519 0.21245 0.03774 C 0.22756 0.05047 0.20633 0.04028 0.22313 0.04676 C 0.22795 0.05139 0.23004 0.05556 0.23512 0.05811 C 0.23942 0.06598 0.24489 0.07593 0.24945 0.08241 C 0.2527 0.08681 0.25648 0.09005 0.25896 0.09584 C 0.26612 0.1125 0.26912 0.12037 0.27459 0.13612 C 0.27576 0.14607 0.27758 0.15417 0.28058 0.16297 C 0.28227 0.17686 0.28462 0.19098 0.28892 0.20301 C 0.29048 0.21737 0.29426 0.23334 0.29842 0.24537 C 0.3009 0.26436 0.3022 0.28588 0.30676 0.30348 C 0.30897 0.32408 0.31145 0.34746 0.3164 0.36598 C 0.3177 0.38033 0.32031 0.39445 0.32226 0.40834 C 0.32291 0.41297 0.32474 0.42176 0.32474 0.422 C 0.32448 0.43311 0.3276 0.49537 0.31744 0.5132 C 0.31484 0.52871 0.31796 0.50903 0.3151 0.53334 C 0.31484 0.53565 0.31392 0.53982 0.31392 0.54028 " pathEditMode="relative" rAng="0" ptsTypes="fffffffffffffffffffff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4" y="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5 -0.00023 C 0.00834 0.00116 0.05575 -0.00185 0.09262 0.00995 C 0.10369 0.01412 0.1145 0.0206 0.12596 0.02361 C 0.17025 0.03495 0.21675 0.03102 0.26169 0.03704 C 0.29048 0.04792 0.24007 0.02986 0.30234 0.04421 C 0.30728 0.04537 0.31145 0.04954 0.31653 0.05116 C 0.32552 0.0537 0.35704 0.05718 0.36186 0.05787 C 0.37762 0.0625 0.39091 0.06852 0.40693 0.07153 C 0.42269 0.07755 0.43572 0.08519 0.45239 0.08843 C 0.45904 0.09815 0.46724 0.1037 0.47141 0.11597 C 0.48079 0.14282 0.48222 0.18981 0.4929 0.21204 C 0.49525 0.2544 0.49811 0.30116 0.5071 0.34213 C 0.51531 0.41736 0.50945 0.35741 0.50945 0.52384 " pathEditMode="relative" rAng="0" ptsTypes="ffffffffffff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68" y="261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6 0.00047 C 0.05926 0.00209 0.09795 -0.00138 0.12791 0.01088 C 0.13703 0.01482 0.14576 0.02176 0.15513 0.02454 C 0.19122 0.03612 0.22899 0.03218 0.26546 0.0382 C 0.28878 0.04908 0.24801 0.03125 0.29868 0.04561 C 0.30259 0.04653 0.30623 0.05093 0.31014 0.05209 C 0.31744 0.05533 0.34323 0.05857 0.34701 0.05903 C 0.35977 0.06412 0.37071 0.06991 0.384 0.07292 C 0.39677 0.07917 0.40719 0.08727 0.4206 0.09028 C 0.42607 0.1 0.43272 0.10556 0.43623 0.11783 C 0.44379 0.14537 0.44509 0.1926 0.45369 0.21505 C 0.45551 0.25834 0.45812 0.30556 0.46528 0.347 C 0.47192 0.42362 0.46724 0.36274 0.46724 0.53079 " pathEditMode="relative" rAng="0" ptsTypes="ffffffffffff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27" y="2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662E-6 1.85185E-6 C 0.00795 -0.00185 0.02501 -0.00278 0.02501 -0.00278 C 0.11385 -0.00278 0.22613 -0.01459 0.32266 0.00278 C 0.32396 0.01713 0.32513 0.03241 0.32891 0.04653 C 0.32969 0.05532 0.33073 0.06319 0.33334 0.07176 C 0.33607 0.10949 0.33816 0.14791 0.33216 0.18541 C 0.33242 0.19653 0.33256 0.20717 0.33334 0.21805 C 0.33399 0.23217 0.33881 0.24606 0.33881 0.26065 " pathEditMode="relative" rAng="0" ptsTypes="fffffff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4" y="1229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335E-6 4.81481E-6 C 0.00794 -0.00163 0.02553 -0.00278 0.02553 -0.00255 C 0.11645 -0.00255 0.23134 -0.01413 0.33007 0.003 C 0.33151 0.01736 0.33281 0.03217 0.33646 0.04675 C 0.33737 0.05555 0.33841 0.06342 0.34115 0.07152 C 0.34388 0.10972 0.34596 0.14814 0.33984 0.18541 C 0.34023 0.19629 0.34023 0.20717 0.34115 0.21782 C 0.34193 0.23194 0.34675 0.24606 0.34675 0.26087 " pathEditMode="relative" rAng="0" ptsTypes="fffffffA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8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613E-6 2.22222E-6 C -0.01094 0.0081 -0.01668 0.00463 -0.031 0.00602 C -0.04129 0.01018 -0.0482 0.01273 -0.05888 0.01435 C -0.1046 0.05092 -0.05953 0.01666 -0.192 0.02037 C -0.20672 0.0206 -0.22262 0.02477 -0.2376 0.02662 C -0.24124 0.04004 -0.24176 0.05416 -0.24372 0.06898 C -0.24463 0.08449 -0.24541 0.09977 -0.24632 0.11504 C -0.24671 0.15787 -0.24632 0.20046 -0.2471 0.24305 C -0.24723 0.24884 -0.2488 0.26018 -0.2488 0.26041 C -0.24919 0.28935 -0.24906 0.31921 -0.24984 0.34838 C -0.25023 0.36111 -0.25323 0.37824 -0.25531 0.39004 C -0.25661 0.39977 -0.25713 0.41018 -0.2587 0.41991 C -0.26104 0.43565 -0.26352 0.45139 -0.2656 0.46805 C -0.26651 0.4743 -0.26742 0.48055 -0.26821 0.4868 C -0.26873 0.48912 -0.26912 0.49305 -0.26912 0.49328 C -0.2699 0.50602 -0.27107 0.51875 -0.27263 0.53125 C -0.27303 0.53518 -0.27407 0.54352 -0.27407 0.54375 C -0.26873 0.54815 -0.26573 0.55509 -0.26026 0.55879 C -0.25531 0.55671 -0.25062 0.55416 -0.24554 0.55416 " pathEditMode="relative" rAng="0" ptsTypes="ffffffffffffffffffA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03" y="279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8725E-6 4.07407E-6 C -0.01133 0.00787 -0.01732 0.00463 -0.03243 0.00578 C -0.04337 0.01018 -0.05041 0.01273 -0.06187 0.01412 C -0.11007 0.05 -0.06265 0.0162 -0.20203 0.02013 C -0.2174 0.0206 -0.2342 0.02453 -0.24983 0.02638 C -0.25374 0.03912 -0.25413 0.05324 -0.25622 0.06759 C -0.25726 0.08263 -0.25791 0.09768 -0.25908 0.11226 C -0.25934 0.15393 -0.25908 0.19583 -0.25999 0.2375 C -0.26012 0.24282 -0.26182 0.25393 -0.26182 0.25416 C -0.26208 0.2824 -0.26208 0.31134 -0.26273 0.33981 C -0.26312 0.35231 -0.26638 0.36921 -0.26833 0.38078 C -0.26989 0.39004 -0.27042 0.4 -0.27198 0.40926 C -0.27458 0.425 -0.27706 0.44051 -0.27927 0.45671 C -0.28018 0.46296 -0.2811 0.46898 -0.28214 0.475 C -0.2824 0.47685 -0.28305 0.48125 -0.28305 0.48148 C -0.28383 0.49351 -0.285 0.50625 -0.28657 0.51805 C -0.28722 0.52222 -0.28839 0.53032 -0.28839 0.53055 C -0.28266 0.53449 -0.2794 0.54143 -0.2738 0.5449 C -0.26833 0.54328 -0.26364 0.54051 -0.25817 0.54051 " pathEditMode="relative" rAng="0" ptsTypes="ffffffffffffffffffA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0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79E-6 -3.7037E-7 C -0.01251 -0.00116 -0.02319 -0.00255 -0.03517 -0.00463 C -0.28071 -0.00324 -0.33294 -0.09745 -0.36004 0.03472 C -0.36043 0.04792 -0.36043 0.06111 -0.3616 0.07407 C -0.36199 0.07847 -0.36408 0.08287 -0.36447 0.08727 C -0.36603 0.10671 -0.36238 0.1331 -0.3702 0.15278 C -0.37398 0.1787 -0.38049 0.2037 -0.38492 0.22963 C -0.38752 0.24468 -0.38778 0.25972 -0.38922 0.27477 C -0.38948 0.2787 -0.39052 0.28657 -0.39052 0.28657 " pathEditMode="relative" rAng="0" ptsTypes="ffffffffA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26" y="944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725E-6 3.7037E-6 C -0.0129 -0.00116 -0.02384 -0.00232 -0.03608 -0.0044 C -0.28748 -0.00324 -0.34089 -0.09375 -0.36838 0.03356 C -0.3689 0.04606 -0.3689 0.05879 -0.37007 0.07152 C -0.37059 0.07546 -0.37267 0.07986 -0.3732 0.08402 C -0.37476 0.10277 -0.37098 0.12824 -0.37893 0.14699 C -0.3827 0.17199 -0.38948 0.19652 -0.39391 0.22129 C -0.39677 0.23588 -0.39677 0.25023 -0.39834 0.26481 C -0.3986 0.26851 -0.39964 0.27639 -0.39964 0.27639 " pathEditMode="relative" rAng="0" ptsTypes="ffffffffA"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2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834 C 0.11081 -0.02732 0.25339 -0.01528 0.3711 0.0125 C 0.38529 0.01597 0.3961 0.02546 0.40964 0.02847 C 0.42032 0.03495 0.43256 0.03379 0.44415 0.03657 C 0.44948 0.04722 0.44792 0.05116 0.45092 0.06203 C 0.45274 0.06921 0.45652 0.07592 0.45873 0.08287 C 0.46368 0.09768 0.45886 0.08796 0.4642 0.09745 C 0.4655 0.10671 0.46706 0.11435 0.46954 0.12315 C 0.47058 0.13287 0.47071 0.14259 0.47214 0.15208 C 0.47448 0.16713 0.47878 0.18241 0.48269 0.19699 C 0.48477 0.2044 0.48633 0.21203 0.48816 0.21944 C 0.4892 0.22361 0.49076 0.23217 0.49076 0.23217 C 0.49232 0.26111 0.49206 0.25046 0.49206 0.26435 " pathEditMode="relative" rAng="0" ptsTypes="ffffffffffffA">
                                      <p:cBhvr>
                                        <p:cTn id="7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1268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23 C 0.11367 -0.01621 0.26029 -0.00625 0.38125 0.01759 C 0.3957 0.02083 0.4069 0.02893 0.42083 0.03171 C 0.43164 0.0375 0.4444 0.03611 0.45638 0.03866 C 0.46185 0.04791 0.46016 0.05139 0.46315 0.06088 C 0.46497 0.06713 0.46901 0.07315 0.47135 0.07916 C 0.47643 0.09166 0.47148 0.08356 0.47669 0.09166 C 0.47826 0.1 0.47982 0.10671 0.48242 0.11412 C 0.48333 0.12245 0.48346 0.13125 0.48516 0.13912 C 0.4875 0.15231 0.4918 0.16597 0.49596 0.17824 C 0.49805 0.18495 0.49974 0.1912 0.50156 0.19791 C 0.50247 0.20185 0.5043 0.20879 0.5043 0.20926 C 0.50599 0.23426 0.5056 0.22454 0.5056 0.2375 " pathEditMode="relative" rAng="0" ptsTypes="ffffffffffffA">
                                      <p:cBhvr>
                                        <p:cTn id="8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C -0.04115 0.00857 -0.00052 -1.48148E-6 -0.10703 0.00255 C -0.13438 0.00347 -0.16159 0.00509 -0.18893 0.00602 C -0.19779 0.00718 -0.20261 0.0088 -0.21081 0.01088 C -0.21185 0.01227 -0.2155 0.01528 -0.21628 0.01759 C -0.21784 0.02384 -0.21875 0.03241 -0.22057 0.03912 C -0.22096 0.04908 -0.22136 0.06482 -0.22279 0.07593 C -0.22409 0.08634 -0.22422 0.08634 -0.22617 0.09398 C -0.22669 0.09746 -0.22813 0.10417 -0.22813 0.1044 C -0.22891 0.11134 -0.22995 0.11829 -0.23034 0.1257 C -0.23177 0.15093 -0.22969 0.15463 -0.23372 0.17199 C -0.23386 0.18148 -0.23386 0.19074 -0.23477 0.20023 C -0.23503 0.20371 -0.23672 0.20671 -0.23685 0.21019 C -0.23737 0.2294 -0.23685 0.24908 -0.23685 0.26875 " pathEditMode="relative" rAng="0" ptsTypes="fffffffffffffA">
                                      <p:cBhvr>
                                        <p:cTn id="9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1342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C -0.04739 0.00949 -0.00039 0.00046 -0.12434 0.00324 C -0.15599 0.00394 -0.18763 0.00579 -0.2194 0.00695 C -0.22968 0.0081 -0.23528 0.00972 -0.24466 0.01204 C -0.24609 0.01343 -0.25026 0.01667 -0.25104 0.01945 C -0.25299 0.02616 -0.25403 0.03519 -0.25612 0.04236 C -0.25664 0.05324 -0.25716 0.07014 -0.25872 0.08195 C -0.26028 0.09329 -0.26054 0.09329 -0.2625 0.10139 C -0.26328 0.10486 -0.26497 0.11227 -0.26497 0.1125 C -0.26562 0.11991 -0.26718 0.12755 -0.26757 0.13519 C -0.26901 0.1625 -0.26679 0.16667 -0.27135 0.18495 C -0.27174 0.19514 -0.27161 0.20556 -0.27252 0.21551 C -0.27291 0.21921 -0.275 0.22245 -0.27513 0.22593 C -0.27591 0.24676 -0.27513 0.26759 -0.27513 0.28866 " pathEditMode="relative" rAng="0" ptsTypes="fffffffffffffA">
                                      <p:cBhvr>
                                        <p:cTn id="9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8" grpId="1"/>
      <p:bldP spid="30" grpId="0"/>
      <p:bldP spid="30" grpId="1"/>
      <p:bldP spid="32" grpId="0"/>
      <p:bldP spid="32" grpId="1"/>
      <p:bldP spid="34" grpId="0"/>
      <p:bldP spid="34" grpId="1"/>
      <p:bldP spid="36" grpId="0"/>
      <p:bldP spid="36" grpId="1"/>
      <p:bldP spid="53" grpId="0"/>
      <p:bldP spid="53" grpId="1"/>
      <p:bldP spid="37" grpId="0"/>
      <p:bldP spid="3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chant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050" y="1299559"/>
            <a:ext cx="6196105" cy="4143147"/>
          </a:xfrm>
          <a:prstGeom prst="rect">
            <a:avLst/>
          </a:prstGeom>
        </p:spPr>
      </p:pic>
      <p:pic>
        <p:nvPicPr>
          <p:cNvPr id="7" name="图片 6">
            <a:hlinkClick r:id="rId7" action="ppaction://hlinkfile"/>
          </p:cNvPr>
          <p:cNvPicPr>
            <a:picLocks noChangeAspect="1"/>
          </p:cNvPicPr>
          <p:nvPr/>
        </p:nvPicPr>
        <p:blipFill rotWithShape="1">
          <a:blip r:embed="rId8"/>
          <a:srcRect t="9288" b="9288"/>
          <a:stretch>
            <a:fillRect/>
          </a:stretch>
        </p:blipFill>
        <p:spPr>
          <a:xfrm>
            <a:off x="3216839" y="1743951"/>
            <a:ext cx="5785531" cy="3254362"/>
          </a:xfrm>
          <a:prstGeom prst="roundRect">
            <a:avLst>
              <a:gd name="adj" fmla="val 1183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>
            <p:custDataLst>
              <p:tags r:id="rId1"/>
            </p:custDataLst>
          </p:nvPr>
        </p:nvSpPr>
        <p:spPr>
          <a:xfrm>
            <a:off x="6252866" y="1590881"/>
            <a:ext cx="5491203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Tea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CN" sz="3200" dirty="0">
                <a:latin typeface="Comic Sans MS" panose="030F0702030302020204" pitchFamily="66" charset="0"/>
              </a:rPr>
              <a:t>er, tea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CN" sz="3200" dirty="0">
                <a:latin typeface="Comic Sans MS" panose="030F0702030302020204" pitchFamily="66" charset="0"/>
              </a:rPr>
              <a:t>er,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What’s for lun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CN" sz="3200" dirty="0">
                <a:latin typeface="Comic Sans MS" panose="030F0702030302020204" pitchFamily="66" charset="0"/>
              </a:rPr>
              <a:t> today?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CN" sz="3200" dirty="0">
                <a:latin typeface="Comic Sans MS" panose="030F0702030302020204" pitchFamily="66" charset="0"/>
              </a:rPr>
              <a:t>icken or fi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CN" sz="3200" dirty="0">
                <a:latin typeface="Comic Sans MS" panose="030F0702030302020204" pitchFamily="66" charset="0"/>
              </a:rPr>
              <a:t>icken or fi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I love chi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ck</a:t>
            </a:r>
            <a:r>
              <a:rPr lang="en-US" altLang="zh-CN" sz="3200" dirty="0">
                <a:latin typeface="Comic Sans MS" panose="030F0702030302020204" pitchFamily="66" charset="0"/>
              </a:rPr>
              <a:t>en, HOORAY!</a:t>
            </a:r>
          </a:p>
        </p:txBody>
      </p:sp>
      <p:sp>
        <p:nvSpPr>
          <p:cNvPr id="9" name="矩形 8"/>
          <p:cNvSpPr/>
          <p:nvPr/>
        </p:nvSpPr>
        <p:spPr>
          <a:xfrm>
            <a:off x="407920" y="2938943"/>
            <a:ext cx="355089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3600" b="1" smtClean="0">
                <a:latin typeface="楷体" panose="02010609060101010101" pitchFamily="49" charset="-122"/>
                <a:ea typeface="楷体" panose="02010609060101010101" pitchFamily="49" charset="-122"/>
              </a:rPr>
              <a:t>听到</a:t>
            </a:r>
            <a:r>
              <a:rPr lang="en-US" altLang="zh-CN" sz="3600" b="1" smtClean="0">
                <a:latin typeface="Comic Sans MS" panose="030F0702030302020204" pitchFamily="66" charset="0"/>
                <a:ea typeface="楷体" panose="02010609060101010101" pitchFamily="49" charset="-122"/>
              </a:rPr>
              <a:t>ch</a:t>
            </a:r>
            <a:r>
              <a:rPr lang="zh-CN" altLang="en-US" sz="3600" b="1" smtClean="0">
                <a:latin typeface="楷体" panose="02010609060101010101" pitchFamily="49" charset="-122"/>
                <a:ea typeface="楷体" panose="02010609060101010101" pitchFamily="49" charset="-122"/>
              </a:rPr>
              <a:t>时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坐正</a:t>
            </a:r>
            <a:r>
              <a:rPr lang="zh-CN" altLang="en-US" sz="3600" b="1" smtClean="0">
                <a:latin typeface="楷体" panose="02010609060101010101" pitchFamily="49" charset="-122"/>
                <a:ea typeface="楷体" panose="02010609060101010101" pitchFamily="49" charset="-122"/>
              </a:rPr>
              <a:t>，听到</a:t>
            </a:r>
            <a:r>
              <a:rPr lang="en-US" altLang="zh-CN" sz="3600" b="1" smtClean="0">
                <a:latin typeface="Comic Sans MS" panose="030F0702030302020204" pitchFamily="66" charset="0"/>
                <a:ea typeface="楷体" panose="02010609060101010101" pitchFamily="49" charset="-122"/>
              </a:rPr>
              <a:t>sh</a:t>
            </a:r>
            <a:r>
              <a:rPr lang="zh-CN" altLang="en-US" sz="3600" b="1" smtClean="0">
                <a:latin typeface="楷体" panose="02010609060101010101" pitchFamily="49" charset="-122"/>
                <a:ea typeface="楷体" panose="02010609060101010101" pitchFamily="49" charset="-122"/>
              </a:rPr>
              <a:t>时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拍下手。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Picture 2" descr="G:\图标+国旗+人物图\公司画图-课件用人物\女老师4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0110" y="1865608"/>
            <a:ext cx="1766831" cy="41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861101" y="259113"/>
            <a:ext cx="4908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Listen, number and say.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0" name="Picture 1" descr="C:\Users\Administrator\Desktop\222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/>
          <a:srcRect l="122" t="44378" r="4336" b="34598"/>
          <a:stretch>
            <a:fillRect/>
          </a:stretch>
        </p:blipFill>
        <p:spPr bwMode="auto">
          <a:xfrm>
            <a:off x="542926" y="1857375"/>
            <a:ext cx="11320915" cy="4429125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 rot="278373">
            <a:off x="7096104" y="2907473"/>
            <a:ext cx="3762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an English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teacher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5"/>
            </p:custDataLst>
          </p:nvPr>
        </p:nvSpPr>
        <p:spPr>
          <a:xfrm rot="21295255">
            <a:off x="2952732" y="2343140"/>
            <a:ext cx="376239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Chinese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children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6"/>
            </p:custDataLst>
          </p:nvPr>
        </p:nvSpPr>
        <p:spPr>
          <a:xfrm>
            <a:off x="7310444" y="4314831"/>
            <a:ext cx="376239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f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ish </a:t>
            </a:r>
            <a:r>
              <a:rPr lang="en-US" altLang="zh-CN" sz="2800" dirty="0">
                <a:latin typeface="Comic Sans MS" panose="030F0702030302020204" pitchFamily="66" charset="0"/>
              </a:rPr>
              <a:t>for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lunch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7"/>
            </p:custDataLst>
          </p:nvPr>
        </p:nvSpPr>
        <p:spPr>
          <a:xfrm rot="21320778">
            <a:off x="3438506" y="3507551"/>
            <a:ext cx="3762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a short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sheep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>
            <p:custDataLst>
              <p:tags r:id="rId8"/>
            </p:custDataLst>
          </p:nvPr>
        </p:nvSpPr>
        <p:spPr>
          <a:xfrm rot="185734">
            <a:off x="2824140" y="4907737"/>
            <a:ext cx="3762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a shirt and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shorts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9"/>
            </p:custDataLst>
          </p:nvPr>
        </p:nvSpPr>
        <p:spPr>
          <a:xfrm>
            <a:off x="6796051" y="2814628"/>
            <a:ext cx="47629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4" name="TextBox 33"/>
          <p:cNvSpPr txBox="1"/>
          <p:nvPr>
            <p:custDataLst>
              <p:tags r:id="rId10"/>
            </p:custDataLst>
          </p:nvPr>
        </p:nvSpPr>
        <p:spPr>
          <a:xfrm>
            <a:off x="6910401" y="4371957"/>
            <a:ext cx="4762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5" name="TextBox 34"/>
          <p:cNvSpPr txBox="1"/>
          <p:nvPr>
            <p:custDataLst>
              <p:tags r:id="rId11"/>
            </p:custDataLst>
          </p:nvPr>
        </p:nvSpPr>
        <p:spPr>
          <a:xfrm>
            <a:off x="2924196" y="3786167"/>
            <a:ext cx="4762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6" name="TextBox 35"/>
          <p:cNvSpPr txBox="1"/>
          <p:nvPr>
            <p:custDataLst>
              <p:tags r:id="rId12"/>
            </p:custDataLst>
          </p:nvPr>
        </p:nvSpPr>
        <p:spPr>
          <a:xfrm>
            <a:off x="2424138" y="4843444"/>
            <a:ext cx="4762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7" name="TextBox 36"/>
          <p:cNvSpPr txBox="1"/>
          <p:nvPr>
            <p:custDataLst>
              <p:tags r:id="rId13"/>
            </p:custDataLst>
          </p:nvPr>
        </p:nvSpPr>
        <p:spPr>
          <a:xfrm>
            <a:off x="2538446" y="2528875"/>
            <a:ext cx="4762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2" name="listen write and say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358130" y="307340"/>
            <a:ext cx="959485" cy="959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  <p:bldP spid="34" grpId="0"/>
      <p:bldP spid="35" grpId="0"/>
      <p:bldP spid="3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810260" y="291672"/>
            <a:ext cx="4908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Choose, write and say.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0" name="Picture 1" descr="C:\Users\Administrator\Desktop\2222.jpg">
            <a:hlinkClick r:id="rId30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1"/>
          <a:srcRect l="122" t="67165" r="4336" b="6183"/>
          <a:stretch>
            <a:fillRect/>
          </a:stretch>
        </p:blipFill>
        <p:spPr bwMode="auto">
          <a:xfrm>
            <a:off x="513898" y="1064418"/>
            <a:ext cx="11320915" cy="56149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>
            <p:custDataLst>
              <p:tags r:id="rId4"/>
            </p:custDataLst>
          </p:nvPr>
        </p:nvSpPr>
        <p:spPr>
          <a:xfrm>
            <a:off x="1695418" y="2657470"/>
            <a:ext cx="1262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The </a:t>
            </a:r>
          </a:p>
        </p:txBody>
      </p:sp>
      <p:sp>
        <p:nvSpPr>
          <p:cNvPr id="18" name="TextBox 17"/>
          <p:cNvSpPr txBox="1"/>
          <p:nvPr>
            <p:custDataLst>
              <p:tags r:id="rId5"/>
            </p:custDataLst>
          </p:nvPr>
        </p:nvSpPr>
        <p:spPr>
          <a:xfrm>
            <a:off x="4067155" y="1457312"/>
            <a:ext cx="1905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teacher </a:t>
            </a:r>
          </a:p>
        </p:txBody>
      </p:sp>
      <p:sp>
        <p:nvSpPr>
          <p:cNvPr id="2" name="TextBox 18"/>
          <p:cNvSpPr txBox="1"/>
          <p:nvPr>
            <p:custDataLst>
              <p:tags r:id="rId6"/>
            </p:custDataLst>
          </p:nvPr>
        </p:nvSpPr>
        <p:spPr>
          <a:xfrm>
            <a:off x="4024298" y="2257418"/>
            <a:ext cx="1905013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chicken </a:t>
            </a:r>
          </a:p>
        </p:txBody>
      </p:sp>
      <p:sp>
        <p:nvSpPr>
          <p:cNvPr id="20" name="TextBox 19"/>
          <p:cNvSpPr txBox="1"/>
          <p:nvPr>
            <p:custDataLst>
              <p:tags r:id="rId7"/>
            </p:custDataLst>
          </p:nvPr>
        </p:nvSpPr>
        <p:spPr>
          <a:xfrm>
            <a:off x="4410067" y="3086097"/>
            <a:ext cx="1905013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fish</a:t>
            </a:r>
          </a:p>
        </p:txBody>
      </p:sp>
      <p:sp>
        <p:nvSpPr>
          <p:cNvPr id="21" name="TextBox 20"/>
          <p:cNvSpPr txBox="1"/>
          <p:nvPr>
            <p:custDataLst>
              <p:tags r:id="rId8"/>
            </p:custDataLst>
          </p:nvPr>
        </p:nvSpPr>
        <p:spPr>
          <a:xfrm>
            <a:off x="4324342" y="3857626"/>
            <a:ext cx="1905013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shirt</a:t>
            </a:r>
          </a:p>
        </p:txBody>
      </p:sp>
      <p:sp>
        <p:nvSpPr>
          <p:cNvPr id="30" name="TextBox 29"/>
          <p:cNvSpPr txBox="1"/>
          <p:nvPr>
            <p:custDataLst>
              <p:tags r:id="rId9"/>
            </p:custDataLst>
          </p:nvPr>
        </p:nvSpPr>
        <p:spPr>
          <a:xfrm>
            <a:off x="7081841" y="2657470"/>
            <a:ext cx="64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31" name="TextBox 30"/>
          <p:cNvSpPr txBox="1"/>
          <p:nvPr>
            <p:custDataLst>
              <p:tags r:id="rId10"/>
            </p:custDataLst>
          </p:nvPr>
        </p:nvSpPr>
        <p:spPr>
          <a:xfrm>
            <a:off x="9024957" y="1571612"/>
            <a:ext cx="1905013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short.</a:t>
            </a:r>
          </a:p>
        </p:txBody>
      </p:sp>
      <p:sp>
        <p:nvSpPr>
          <p:cNvPr id="32" name="TextBox 31"/>
          <p:cNvSpPr txBox="1"/>
          <p:nvPr>
            <p:custDataLst>
              <p:tags r:id="rId11"/>
            </p:custDataLst>
          </p:nvPr>
        </p:nvSpPr>
        <p:spPr>
          <a:xfrm>
            <a:off x="8953520" y="2285992"/>
            <a:ext cx="1905013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fresh.</a:t>
            </a:r>
          </a:p>
        </p:txBody>
      </p:sp>
      <p:sp>
        <p:nvSpPr>
          <p:cNvPr id="33" name="TextBox 32"/>
          <p:cNvSpPr txBox="1"/>
          <p:nvPr>
            <p:custDataLst>
              <p:tags r:id="rId12"/>
            </p:custDataLst>
          </p:nvPr>
        </p:nvSpPr>
        <p:spPr>
          <a:xfrm>
            <a:off x="8953520" y="3071810"/>
            <a:ext cx="1905013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cheap.</a:t>
            </a:r>
          </a:p>
        </p:txBody>
      </p:sp>
      <p:sp>
        <p:nvSpPr>
          <p:cNvPr id="38" name="TextBox 37"/>
          <p:cNvSpPr txBox="1"/>
          <p:nvPr>
            <p:custDataLst>
              <p:tags r:id="rId13"/>
            </p:custDataLst>
          </p:nvPr>
        </p:nvSpPr>
        <p:spPr>
          <a:xfrm>
            <a:off x="8967810" y="3843338"/>
            <a:ext cx="1905013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nice.</a:t>
            </a:r>
          </a:p>
        </p:txBody>
      </p:sp>
      <p:sp>
        <p:nvSpPr>
          <p:cNvPr id="39" name="TextBox 38"/>
          <p:cNvSpPr txBox="1"/>
          <p:nvPr>
            <p:custDataLst>
              <p:tags r:id="rId14"/>
            </p:custDataLst>
          </p:nvPr>
        </p:nvSpPr>
        <p:spPr>
          <a:xfrm>
            <a:off x="2952722" y="4886338"/>
            <a:ext cx="3905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The teacher is nice.</a:t>
            </a:r>
          </a:p>
        </p:txBody>
      </p:sp>
      <p:sp>
        <p:nvSpPr>
          <p:cNvPr id="16" name="TextBox 15"/>
          <p:cNvSpPr txBox="1"/>
          <p:nvPr>
            <p:custDataLst>
              <p:tags r:id="rId15"/>
            </p:custDataLst>
          </p:nvPr>
        </p:nvSpPr>
        <p:spPr>
          <a:xfrm>
            <a:off x="7405690" y="4886338"/>
            <a:ext cx="3905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The chicken is cheap.</a:t>
            </a:r>
          </a:p>
        </p:txBody>
      </p:sp>
      <p:sp>
        <p:nvSpPr>
          <p:cNvPr id="23" name="TextBox 22"/>
          <p:cNvSpPr txBox="1"/>
          <p:nvPr>
            <p:custDataLst>
              <p:tags r:id="rId16"/>
            </p:custDataLst>
          </p:nvPr>
        </p:nvSpPr>
        <p:spPr>
          <a:xfrm>
            <a:off x="3067025" y="5777402"/>
            <a:ext cx="390527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The fish is fresh.</a:t>
            </a:r>
          </a:p>
        </p:txBody>
      </p:sp>
      <p:sp>
        <p:nvSpPr>
          <p:cNvPr id="24" name="TextBox 23"/>
          <p:cNvSpPr txBox="1"/>
          <p:nvPr>
            <p:custDataLst>
              <p:tags r:id="rId17"/>
            </p:custDataLst>
          </p:nvPr>
        </p:nvSpPr>
        <p:spPr>
          <a:xfrm>
            <a:off x="7405689" y="5719200"/>
            <a:ext cx="390527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The shirt is short.</a:t>
            </a:r>
          </a:p>
        </p:txBody>
      </p:sp>
      <p:cxnSp>
        <p:nvCxnSpPr>
          <p:cNvPr id="3" name="直接连接符 2"/>
          <p:cNvCxnSpPr/>
          <p:nvPr>
            <p:custDataLst>
              <p:tags r:id="rId18"/>
            </p:custDataLst>
          </p:nvPr>
        </p:nvCxnSpPr>
        <p:spPr>
          <a:xfrm flipV="1">
            <a:off x="3444240" y="2895600"/>
            <a:ext cx="580058" cy="190497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19"/>
            </p:custDataLst>
          </p:nvPr>
        </p:nvCxnSpPr>
        <p:spPr>
          <a:xfrm>
            <a:off x="5781680" y="2872738"/>
            <a:ext cx="695320" cy="162626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20"/>
            </p:custDataLst>
          </p:nvPr>
        </p:nvCxnSpPr>
        <p:spPr>
          <a:xfrm>
            <a:off x="8199120" y="3144549"/>
            <a:ext cx="580058" cy="343918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21"/>
            </p:custDataLst>
          </p:nvPr>
        </p:nvCxnSpPr>
        <p:spPr>
          <a:xfrm>
            <a:off x="3444240" y="3144549"/>
            <a:ext cx="580058" cy="343918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>
            <p:custDataLst>
              <p:tags r:id="rId22"/>
            </p:custDataLst>
          </p:nvPr>
        </p:nvCxnSpPr>
        <p:spPr>
          <a:xfrm flipV="1">
            <a:off x="5797858" y="3316508"/>
            <a:ext cx="679142" cy="144275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23"/>
            </p:custDataLst>
          </p:nvPr>
        </p:nvCxnSpPr>
        <p:spPr>
          <a:xfrm flipV="1">
            <a:off x="8199120" y="2872738"/>
            <a:ext cx="580058" cy="257586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24"/>
            </p:custDataLst>
          </p:nvPr>
        </p:nvCxnSpPr>
        <p:spPr>
          <a:xfrm>
            <a:off x="3264535" y="3144549"/>
            <a:ext cx="759763" cy="107347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25"/>
            </p:custDataLst>
          </p:nvPr>
        </p:nvCxnSpPr>
        <p:spPr>
          <a:xfrm flipV="1">
            <a:off x="5849473" y="3316508"/>
            <a:ext cx="627527" cy="10037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26"/>
            </p:custDataLst>
          </p:nvPr>
        </p:nvCxnSpPr>
        <p:spPr>
          <a:xfrm flipV="1">
            <a:off x="8265194" y="1946298"/>
            <a:ext cx="513984" cy="1060492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1501499" y="1128166"/>
            <a:ext cx="9144054" cy="439314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501499" y="1306660"/>
            <a:ext cx="6224176" cy="101187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094" y="1915"/>
              <a:ext cx="3018" cy="63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</a:t>
              </a:r>
              <a:r>
                <a:rPr kumimoji="1" lang="en-US" altLang="zh-CN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ch,sh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的发音规则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423814" y="2543327"/>
            <a:ext cx="7063795" cy="948681"/>
            <a:chOff x="4053" y="2991"/>
            <a:chExt cx="4384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053" y="3117"/>
              <a:ext cx="3832" cy="6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</a:t>
              </a:r>
              <a:r>
                <a:rPr kumimoji="1" lang="en-US" altLang="zh-CN" sz="3735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ch,sh</a:t>
              </a:r>
              <a:r>
                <a:rPr kumimoji="1" lang="zh-CN" altLang="en-US" sz="3735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的</a:t>
              </a:r>
              <a:r>
                <a:rPr kumimoji="1" lang="zh-CN" altLang="en-US" sz="3735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发音规则</a:t>
              </a:r>
              <a:endParaRPr kumimoji="1" lang="zh-CN" altLang="en-US" sz="3735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584092" y="3826042"/>
            <a:ext cx="7224868" cy="1695269"/>
            <a:chOff x="3917" y="4137"/>
            <a:chExt cx="5263" cy="1634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016" y="4304"/>
              <a:ext cx="4375" cy="14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根据发音规则读出生词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220005" y="2919184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7782579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8804053" y="4284296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8020855" y="32416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TextBox 55"/>
          <p:cNvSpPr txBox="1"/>
          <p:nvPr>
            <p:custDataLst>
              <p:tags r:id="rId2"/>
            </p:custDataLst>
          </p:nvPr>
        </p:nvSpPr>
        <p:spPr>
          <a:xfrm>
            <a:off x="675106" y="1088477"/>
            <a:ext cx="10553331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indent="266700" eaLnBrk="0" hangingPunct="0">
              <a:defRPr kumimoji="1" sz="2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读一读，判断画线部分读音，相同写“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T”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，不同写“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F”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2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8147855" y="33686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矩形 2457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3262" y="2147523"/>
            <a:ext cx="11213962" cy="32905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0" dirty="0">
                <a:latin typeface="Comic Sans MS" panose="030F0702030302020204" pitchFamily="66" charset="0"/>
              </a:rPr>
              <a:t>(      )1. A. h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ow</a:t>
            </a:r>
            <a:r>
              <a:rPr lang="en-US" altLang="zh-CN" sz="3200" b="0" dirty="0">
                <a:latin typeface="Comic Sans MS" panose="030F0702030302020204" pitchFamily="66" charset="0"/>
              </a:rPr>
              <a:t>          B. sl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ow</a:t>
            </a:r>
            <a:r>
              <a:rPr lang="en-US" altLang="zh-CN" sz="3200" b="0" dirty="0">
                <a:latin typeface="Comic Sans MS" panose="030F0702030302020204" pitchFamily="66" charset="0"/>
              </a:rPr>
              <a:t>         C. c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ow</a:t>
            </a:r>
            <a:r>
              <a:rPr lang="en-US" altLang="zh-CN" sz="3200" b="0" dirty="0">
                <a:latin typeface="Comic Sans MS" panose="030F0702030302020204" pitchFamily="66" charset="0"/>
              </a:rPr>
              <a:t>  </a:t>
            </a:r>
          </a:p>
          <a:p>
            <a:pPr>
              <a:lnSpc>
                <a:spcPct val="130000"/>
              </a:lnSpc>
            </a:pPr>
            <a:r>
              <a:rPr lang="en-US" altLang="zh-CN" sz="3200" b="0" dirty="0">
                <a:latin typeface="Comic Sans MS" panose="030F0702030302020204" pitchFamily="66" charset="0"/>
              </a:rPr>
              <a:t>(      )2.A. 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Ch</a:t>
            </a:r>
            <a:r>
              <a:rPr lang="en-US" altLang="zh-CN" sz="3200" b="0" dirty="0">
                <a:latin typeface="Comic Sans MS" panose="030F0702030302020204" pitchFamily="66" charset="0"/>
              </a:rPr>
              <a:t>ina        B. lun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ch</a:t>
            </a:r>
            <a:r>
              <a:rPr lang="en-US" altLang="zh-CN" sz="3200" b="0" dirty="0">
                <a:latin typeface="Comic Sans MS" panose="030F0702030302020204" pitchFamily="66" charset="0"/>
              </a:rPr>
              <a:t>        C. 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ch</a:t>
            </a:r>
            <a:r>
              <a:rPr lang="en-US" altLang="zh-CN" sz="3200" b="0" dirty="0">
                <a:latin typeface="Comic Sans MS" panose="030F0702030302020204" pitchFamily="66" charset="0"/>
              </a:rPr>
              <a:t>ild</a:t>
            </a:r>
          </a:p>
          <a:p>
            <a:pPr>
              <a:lnSpc>
                <a:spcPct val="130000"/>
              </a:lnSpc>
            </a:pPr>
            <a:r>
              <a:rPr lang="en-US" altLang="zh-CN" sz="3200" b="0" dirty="0">
                <a:latin typeface="Comic Sans MS" panose="030F0702030302020204" pitchFamily="66" charset="0"/>
              </a:rPr>
              <a:t>(      )3.A. r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ai</a:t>
            </a:r>
            <a:r>
              <a:rPr lang="en-US" altLang="zh-CN" sz="3200" b="0" dirty="0">
                <a:latin typeface="Comic Sans MS" panose="030F0702030302020204" pitchFamily="66" charset="0"/>
              </a:rPr>
              <a:t>n          B. 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A</a:t>
            </a:r>
            <a:r>
              <a:rPr lang="en-US" altLang="zh-CN" sz="3200" b="0" dirty="0">
                <a:latin typeface="Comic Sans MS" panose="030F0702030302020204" pitchFamily="66" charset="0"/>
              </a:rPr>
              <a:t>pril         C. M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ay</a:t>
            </a:r>
            <a:r>
              <a:rPr lang="en-US" altLang="zh-CN" sz="3200" b="0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zh-CN" sz="3200" b="0" dirty="0">
                <a:latin typeface="Comic Sans MS" panose="030F0702030302020204" pitchFamily="66" charset="0"/>
              </a:rPr>
              <a:t>(      )4.A. fi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sh</a:t>
            </a:r>
            <a:r>
              <a:rPr lang="en-US" altLang="zh-CN" sz="3200" b="0" dirty="0">
                <a:latin typeface="Comic Sans MS" panose="030F0702030302020204" pitchFamily="66" charset="0"/>
              </a:rPr>
              <a:t>          B. 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sh</a:t>
            </a:r>
            <a:r>
              <a:rPr lang="en-US" altLang="zh-CN" sz="3200" b="0" dirty="0">
                <a:latin typeface="Comic Sans MS" panose="030F0702030302020204" pitchFamily="66" charset="0"/>
              </a:rPr>
              <a:t>eep        C. 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ch</a:t>
            </a:r>
            <a:r>
              <a:rPr lang="en-US" altLang="zh-CN" sz="3200" b="0" dirty="0">
                <a:latin typeface="Comic Sans MS" panose="030F0702030302020204" pitchFamily="66" charset="0"/>
              </a:rPr>
              <a:t>eap</a:t>
            </a:r>
          </a:p>
          <a:p>
            <a:pPr>
              <a:lnSpc>
                <a:spcPct val="130000"/>
              </a:lnSpc>
            </a:pPr>
            <a:r>
              <a:rPr lang="en-US" altLang="zh-CN" sz="3200" b="0" dirty="0">
                <a:latin typeface="Comic Sans MS" panose="030F0702030302020204" pitchFamily="66" charset="0"/>
              </a:rPr>
              <a:t>(      )5.A. fl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y</a:t>
            </a:r>
            <a:r>
              <a:rPr lang="en-US" altLang="zh-CN" sz="3200" b="0" dirty="0">
                <a:latin typeface="Comic Sans MS" panose="030F0702030302020204" pitchFamily="66" charset="0"/>
              </a:rPr>
              <a:t>            B. eas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y</a:t>
            </a:r>
            <a:r>
              <a:rPr lang="en-US" altLang="zh-CN" sz="3200" b="0" dirty="0">
                <a:latin typeface="Comic Sans MS" panose="030F0702030302020204" pitchFamily="66" charset="0"/>
              </a:rPr>
              <a:t>           C. sk</a:t>
            </a:r>
            <a:r>
              <a:rPr lang="en-US" altLang="zh-CN" sz="3200" b="0" u="sng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6" name="TextBox 39"/>
          <p:cNvSpPr txBox="1"/>
          <p:nvPr>
            <p:custDataLst>
              <p:tags r:id="rId5"/>
            </p:custDataLst>
          </p:nvPr>
        </p:nvSpPr>
        <p:spPr>
          <a:xfrm>
            <a:off x="1174261" y="2963135"/>
            <a:ext cx="47227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7" name="TextBox 40"/>
          <p:cNvSpPr txBox="1"/>
          <p:nvPr>
            <p:custDataLst>
              <p:tags r:id="rId6"/>
            </p:custDataLst>
          </p:nvPr>
        </p:nvSpPr>
        <p:spPr>
          <a:xfrm>
            <a:off x="1173961" y="3621839"/>
            <a:ext cx="47227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8" name="TextBox 42"/>
          <p:cNvSpPr txBox="1"/>
          <p:nvPr>
            <p:custDataLst>
              <p:tags r:id="rId7"/>
            </p:custDataLst>
          </p:nvPr>
        </p:nvSpPr>
        <p:spPr>
          <a:xfrm>
            <a:off x="1173771" y="2303718"/>
            <a:ext cx="47227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9" name="TextBox 43"/>
          <p:cNvSpPr txBox="1"/>
          <p:nvPr>
            <p:custDataLst>
              <p:tags r:id="rId8"/>
            </p:custDataLst>
          </p:nvPr>
        </p:nvSpPr>
        <p:spPr>
          <a:xfrm>
            <a:off x="1174072" y="4281478"/>
            <a:ext cx="47227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0" name="TextBox 44"/>
          <p:cNvSpPr txBox="1"/>
          <p:nvPr>
            <p:custDataLst>
              <p:tags r:id="rId9"/>
            </p:custDataLst>
          </p:nvPr>
        </p:nvSpPr>
        <p:spPr>
          <a:xfrm>
            <a:off x="1174182" y="4940183"/>
            <a:ext cx="47227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0220" y="1307001"/>
            <a:ext cx="5605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二、用适当的介词填空</a:t>
            </a:r>
            <a:r>
              <a:rPr kumimoji="1" lang="zh-CN" altLang="zh-CN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2560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01484" y="2198652"/>
            <a:ext cx="9066530" cy="39071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1. China’s National Day is ______ October.</a:t>
            </a:r>
            <a:endParaRPr lang="en-US" altLang="zh-CN" sz="3200" b="0" dirty="0">
              <a:latin typeface="Comic Sans MS" panose="030F0702030302020204" pitchFamily="66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2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2. Let’s have lunch ______ 12:00.</a:t>
            </a:r>
            <a:endParaRPr lang="en-US" altLang="zh-CN" sz="3200" b="0" dirty="0">
              <a:latin typeface="Comic Sans MS" panose="030F0702030302020204" pitchFamily="66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3. </a:t>
            </a:r>
            <a:r>
              <a:rPr lang="en-US" altLang="zh-CN" sz="32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I often watch TV ______ the weekend.</a:t>
            </a:r>
            <a:endParaRPr lang="en-US" altLang="zh-CN" sz="3200" b="0" dirty="0">
              <a:latin typeface="Comic Sans MS" panose="030F0702030302020204" pitchFamily="66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2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4. What do you have ______ Sundays?</a:t>
            </a:r>
            <a:endParaRPr lang="en-US" altLang="zh-CN" sz="3200" b="0" dirty="0">
              <a:latin typeface="Comic Sans MS" panose="030F0702030302020204" pitchFamily="66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5. </a:t>
            </a:r>
            <a:r>
              <a:rPr lang="en-US" altLang="zh-CN" sz="32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I can make a snowman ______ winter.</a:t>
            </a:r>
            <a:endParaRPr lang="en-US" altLang="zh-CN" sz="3200" b="0" dirty="0">
              <a:latin typeface="Comic Sans MS" panose="030F0702030302020204" pitchFamily="66" charset="0"/>
            </a:endParaRPr>
          </a:p>
        </p:txBody>
      </p:sp>
      <p:sp>
        <p:nvSpPr>
          <p:cNvPr id="5" name="TextBox 3"/>
          <p:cNvSpPr txBox="1"/>
          <p:nvPr>
            <p:custDataLst>
              <p:tags r:id="rId3"/>
            </p:custDataLst>
          </p:nvPr>
        </p:nvSpPr>
        <p:spPr>
          <a:xfrm>
            <a:off x="6396516" y="2428007"/>
            <a:ext cx="924448" cy="58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4"/>
          <p:cNvSpPr txBox="1"/>
          <p:nvPr>
            <p:custDataLst>
              <p:tags r:id="rId4"/>
            </p:custDataLst>
          </p:nvPr>
        </p:nvSpPr>
        <p:spPr>
          <a:xfrm>
            <a:off x="5137528" y="3121162"/>
            <a:ext cx="924448" cy="58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at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5"/>
          <p:cNvSpPr txBox="1"/>
          <p:nvPr>
            <p:custDataLst>
              <p:tags r:id="rId5"/>
            </p:custDataLst>
          </p:nvPr>
        </p:nvSpPr>
        <p:spPr>
          <a:xfrm>
            <a:off x="5599752" y="3884253"/>
            <a:ext cx="924448" cy="58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6"/>
          <p:cNvSpPr txBox="1"/>
          <p:nvPr>
            <p:custDataLst>
              <p:tags r:id="rId6"/>
            </p:custDataLst>
          </p:nvPr>
        </p:nvSpPr>
        <p:spPr>
          <a:xfrm>
            <a:off x="5654218" y="4696412"/>
            <a:ext cx="924448" cy="58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7"/>
          <p:cNvSpPr txBox="1"/>
          <p:nvPr>
            <p:custDataLst>
              <p:tags r:id="rId7"/>
            </p:custDataLst>
          </p:nvPr>
        </p:nvSpPr>
        <p:spPr>
          <a:xfrm>
            <a:off x="6578666" y="5401109"/>
            <a:ext cx="924448" cy="58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1041603" y="2001716"/>
            <a:ext cx="4419600" cy="685800"/>
          </a:xfrm>
          <a:prstGeom prst="rect">
            <a:avLst/>
          </a:prstGeom>
          <a:solidFill>
            <a:srgbClr val="92D050">
              <a:alpha val="9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en-US" altLang="zh-CN" sz="4000" dirty="0">
                <a:latin typeface="Comic Sans MS" panose="030F0702030302020204" pitchFamily="66" charset="0"/>
              </a:rPr>
              <a:t>When is…?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 bwMode="auto">
          <a:xfrm>
            <a:off x="6022312" y="668216"/>
            <a:ext cx="3962400" cy="5257800"/>
          </a:xfrm>
          <a:prstGeom prst="rect">
            <a:avLst/>
          </a:prstGeom>
          <a:solidFill>
            <a:srgbClr val="FFC00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en-US" altLang="zh-CN" sz="2800" dirty="0">
                <a:latin typeface="Comic Sans MS" panose="030F0702030302020204" pitchFamily="66" charset="0"/>
              </a:rPr>
              <a:t>New Year’s Day</a:t>
            </a:r>
          </a:p>
          <a:p>
            <a:pPr eaLnBrk="0" hangingPunct="0">
              <a:buFontTx/>
              <a:buNone/>
              <a:defRPr/>
            </a:pPr>
            <a:r>
              <a:rPr lang="en-US" altLang="zh-CN" sz="2800" dirty="0">
                <a:latin typeface="Comic Sans MS" panose="030F0702030302020204" pitchFamily="66" charset="0"/>
              </a:rPr>
              <a:t>winter vacation</a:t>
            </a:r>
          </a:p>
          <a:p>
            <a:pPr eaLnBrk="0" hangingPunct="0">
              <a:buFontTx/>
              <a:buNone/>
              <a:defRPr/>
            </a:pPr>
            <a:r>
              <a:rPr lang="en-US" altLang="zh-CN" sz="2800" dirty="0">
                <a:latin typeface="Comic Sans MS" panose="030F0702030302020204" pitchFamily="66" charset="0"/>
              </a:rPr>
              <a:t>Tree Planting Day</a:t>
            </a:r>
          </a:p>
          <a:p>
            <a:pPr eaLnBrk="0" hangingPunct="0">
              <a:buFontTx/>
              <a:buNone/>
              <a:defRPr/>
            </a:pPr>
            <a:r>
              <a:rPr lang="en-US" altLang="zh-CN" sz="2800" dirty="0">
                <a:latin typeface="Comic Sans MS" panose="030F0702030302020204" pitchFamily="66" charset="0"/>
              </a:rPr>
              <a:t>sports meet</a:t>
            </a:r>
          </a:p>
          <a:p>
            <a:pPr eaLnBrk="0" hangingPunct="0">
              <a:buFontTx/>
              <a:buNone/>
              <a:defRPr/>
            </a:pPr>
            <a:r>
              <a:rPr lang="en-US" altLang="zh-CN" sz="2800" dirty="0">
                <a:latin typeface="Comic Sans MS" panose="030F0702030302020204" pitchFamily="66" charset="0"/>
              </a:rPr>
              <a:t> English party</a:t>
            </a:r>
          </a:p>
          <a:p>
            <a:pPr eaLnBrk="0" hangingPunct="0">
              <a:buFontTx/>
              <a:buNone/>
              <a:defRPr/>
            </a:pPr>
            <a:r>
              <a:rPr lang="en-US" altLang="zh-CN" sz="2800" dirty="0">
                <a:latin typeface="Comic Sans MS" panose="030F0702030302020204" pitchFamily="66" charset="0"/>
              </a:rPr>
              <a:t>singing contest</a:t>
            </a:r>
          </a:p>
          <a:p>
            <a:pPr eaLnBrk="0" hangingPunct="0">
              <a:buFontTx/>
              <a:buNone/>
              <a:defRPr/>
            </a:pPr>
            <a:r>
              <a:rPr lang="en-US" altLang="zh-CN" sz="2800" dirty="0">
                <a:latin typeface="Comic Sans MS" panose="030F0702030302020204" pitchFamily="66" charset="0"/>
              </a:rPr>
              <a:t>Mother’s Day</a:t>
            </a:r>
          </a:p>
          <a:p>
            <a:pPr eaLnBrk="0" hangingPunct="0">
              <a:buFontTx/>
              <a:buNone/>
              <a:defRPr/>
            </a:pPr>
            <a:r>
              <a:rPr lang="en-US" altLang="zh-CN" sz="2800" dirty="0">
                <a:latin typeface="Comic Sans MS" panose="030F0702030302020204" pitchFamily="66" charset="0"/>
              </a:rPr>
              <a:t>school trip</a:t>
            </a:r>
          </a:p>
          <a:p>
            <a:pPr eaLnBrk="0" hangingPunct="0">
              <a:buFontTx/>
              <a:buNone/>
              <a:defRPr/>
            </a:pPr>
            <a:r>
              <a:rPr lang="en-US" altLang="zh-CN" sz="2800" dirty="0" err="1">
                <a:latin typeface="Comic Sans MS" panose="030F0702030302020204" pitchFamily="66" charset="0"/>
              </a:rPr>
              <a:t>Labour</a:t>
            </a:r>
            <a:r>
              <a:rPr lang="en-US" altLang="zh-CN" sz="2800" dirty="0">
                <a:latin typeface="Comic Sans MS" panose="030F0702030302020204" pitchFamily="66" charset="0"/>
              </a:rPr>
              <a:t> Day</a:t>
            </a:r>
          </a:p>
          <a:p>
            <a:pPr eaLnBrk="0" hangingPunct="0">
              <a:buFontTx/>
              <a:buNone/>
              <a:defRPr/>
            </a:pPr>
            <a:r>
              <a:rPr lang="en-US" altLang="zh-CN" sz="2800" dirty="0">
                <a:latin typeface="Comic Sans MS" panose="030F0702030302020204" pitchFamily="66" charset="0"/>
              </a:rPr>
              <a:t>Children’s Day</a:t>
            </a:r>
          </a:p>
          <a:p>
            <a:pPr eaLnBrk="0" hangingPunct="0">
              <a:buFontTx/>
              <a:buNone/>
              <a:defRPr/>
            </a:pPr>
            <a:r>
              <a:rPr lang="en-US" altLang="zh-CN" sz="2800" dirty="0">
                <a:latin typeface="Comic Sans MS" panose="030F0702030302020204" pitchFamily="66" charset="0"/>
              </a:rPr>
              <a:t>Father’s Day</a:t>
            </a: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 bwMode="auto">
          <a:xfrm>
            <a:off x="1136606" y="3140987"/>
            <a:ext cx="4419600" cy="685800"/>
          </a:xfrm>
          <a:prstGeom prst="rect">
            <a:avLst/>
          </a:prstGeom>
          <a:solidFill>
            <a:srgbClr val="92D050">
              <a:alpha val="9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en-US" altLang="zh-CN" sz="4000" dirty="0">
                <a:latin typeface="Comic Sans MS" panose="030F0702030302020204" pitchFamily="66" charset="0"/>
              </a:rPr>
              <a:t>It’s in …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81211"/>
            <a:ext cx="605641" cy="746835"/>
          </a:xfrm>
          <a:prstGeom prst="rect">
            <a:avLst/>
          </a:prstGeom>
        </p:spPr>
      </p:pic>
      <p:sp>
        <p:nvSpPr>
          <p:cNvPr id="10" name="文本框 8"/>
          <p:cNvSpPr txBox="1"/>
          <p:nvPr/>
        </p:nvSpPr>
        <p:spPr>
          <a:xfrm>
            <a:off x="792508" y="251795"/>
            <a:ext cx="315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Free talk.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grpSp>
        <p:nvGrpSpPr>
          <p:cNvPr id="23" name="组合 49"/>
          <p:cNvGrpSpPr/>
          <p:nvPr/>
        </p:nvGrpSpPr>
        <p:grpSpPr>
          <a:xfrm>
            <a:off x="1701888" y="1799303"/>
            <a:ext cx="2863284" cy="3243434"/>
            <a:chOff x="1961534" y="1799303"/>
            <a:chExt cx="2863284" cy="3243434"/>
          </a:xfrm>
        </p:grpSpPr>
        <p:sp>
          <p:nvSpPr>
            <p:cNvPr id="3" name="TextBox 43"/>
            <p:cNvSpPr txBox="1"/>
            <p:nvPr>
              <p:custDataLst>
                <p:tags r:id="rId9"/>
              </p:custDataLst>
            </p:nvPr>
          </p:nvSpPr>
          <p:spPr>
            <a:xfrm>
              <a:off x="1961534" y="1799303"/>
              <a:ext cx="28632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</a:t>
              </a:r>
              <a:r>
                <a:rPr lang="en-US" altLang="zh-CN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字母组合</a:t>
              </a:r>
            </a:p>
          </p:txBody>
        </p:sp>
        <p:sp>
          <p:nvSpPr>
            <p:cNvPr id="7" name="矩形 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609635" y="4211740"/>
              <a:ext cx="84029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sh</a:t>
              </a:r>
              <a:endPara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571282" y="2810642"/>
              <a:ext cx="85632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ch</a:t>
              </a:r>
              <a:endPara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52"/>
          <p:cNvGrpSpPr/>
          <p:nvPr/>
        </p:nvGrpSpPr>
        <p:grpSpPr>
          <a:xfrm>
            <a:off x="4469953" y="1828801"/>
            <a:ext cx="1621389" cy="3194581"/>
            <a:chOff x="5127806" y="1858298"/>
            <a:chExt cx="1621389" cy="3194581"/>
          </a:xfrm>
        </p:grpSpPr>
        <p:sp>
          <p:nvSpPr>
            <p:cNvPr id="28" name="TextBox 47"/>
            <p:cNvSpPr txBox="1"/>
            <p:nvPr>
              <p:custDataLst>
                <p:tags r:id="rId6"/>
              </p:custDataLst>
            </p:nvPr>
          </p:nvSpPr>
          <p:spPr>
            <a:xfrm>
              <a:off x="5486396" y="1858298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发音</a:t>
              </a:r>
            </a:p>
          </p:txBody>
        </p:sp>
        <p:sp>
          <p:nvSpPr>
            <p:cNvPr id="29" name="矩形 1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127806" y="4221882"/>
              <a:ext cx="1287532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/ </a:t>
              </a:r>
              <a:r>
                <a:rPr lang="en-US" altLang="zh-CN" sz="4800" dirty="0">
                  <a:solidFill>
                    <a:srgbClr val="FF0000"/>
                  </a:solidFill>
                </a:rPr>
                <a:t>ʃ </a:t>
              </a:r>
              <a:r>
                <a:rPr lang="en-US" altLang="zh-CN" sz="4800" dirty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/</a:t>
              </a:r>
              <a:endParaRPr lang="zh-CN" altLang="en-US" sz="4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221213" y="2855194"/>
              <a:ext cx="1527982" cy="923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>
                  <a:solidFill>
                    <a:prstClr val="black"/>
                  </a:solidFill>
                  <a:latin typeface="Comic Sans MS" panose="030F0702030302020204" pitchFamily="66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/</a:t>
              </a:r>
              <a:r>
                <a:rPr lang="en-US" altLang="zh-CN" sz="5400" dirty="0">
                  <a:solidFill>
                    <a:srgbClr val="FF0000"/>
                  </a:solidFill>
                </a:rPr>
                <a:t> </a:t>
              </a:r>
              <a:r>
                <a:rPr lang="en-US" altLang="zh-CN" sz="5400" dirty="0" err="1">
                  <a:solidFill>
                    <a:srgbClr val="FF0000"/>
                  </a:solidFill>
                </a:rPr>
                <a:t>tʃ</a:t>
              </a:r>
              <a:r>
                <a:rPr lang="en-US" altLang="zh-CN" sz="5400" dirty="0">
                  <a:solidFill>
                    <a:srgbClr val="FF0000"/>
                  </a:solidFill>
                </a:rPr>
                <a:t> </a:t>
              </a:r>
              <a:r>
                <a:rPr lang="en-US" altLang="zh-CN" sz="4800" dirty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/</a:t>
              </a:r>
              <a:endParaRPr lang="zh-CN" altLang="en-US" sz="4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63"/>
          <p:cNvGrpSpPr/>
          <p:nvPr/>
        </p:nvGrpSpPr>
        <p:grpSpPr>
          <a:xfrm>
            <a:off x="7188290" y="1814054"/>
            <a:ext cx="2668683" cy="3387588"/>
            <a:chOff x="7447936" y="1814054"/>
            <a:chExt cx="2668683" cy="3387588"/>
          </a:xfrm>
        </p:grpSpPr>
        <p:sp>
          <p:nvSpPr>
            <p:cNvPr id="32" name="TextBox 46"/>
            <p:cNvSpPr txBox="1"/>
            <p:nvPr>
              <p:custDataLst>
                <p:tags r:id="rId3"/>
              </p:custDataLst>
            </p:nvPr>
          </p:nvSpPr>
          <p:spPr>
            <a:xfrm>
              <a:off x="7934632" y="1814054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词语</a:t>
              </a:r>
            </a:p>
          </p:txBody>
        </p:sp>
        <p:sp>
          <p:nvSpPr>
            <p:cNvPr id="33" name="TextBox 58"/>
            <p:cNvSpPr txBox="1"/>
            <p:nvPr>
              <p:custDataLst>
                <p:tags r:id="rId4"/>
              </p:custDataLst>
            </p:nvPr>
          </p:nvSpPr>
          <p:spPr>
            <a:xfrm>
              <a:off x="7565921" y="2698955"/>
              <a:ext cx="255069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Ch</a:t>
              </a:r>
              <a:r>
                <a:rPr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ina  </a:t>
              </a:r>
              <a:r>
                <a:rPr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ch</a:t>
              </a:r>
              <a:r>
                <a:rPr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icken</a:t>
              </a:r>
            </a:p>
            <a:p>
              <a:r>
                <a:rPr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lun</a:t>
              </a:r>
              <a:r>
                <a:rPr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ch</a:t>
              </a:r>
              <a:r>
                <a:rPr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 tea</a:t>
              </a:r>
              <a:r>
                <a:rPr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ch</a:t>
              </a:r>
              <a:r>
                <a:rPr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er</a:t>
              </a:r>
              <a:endParaRPr lang="zh-CN" altLang="en-US" sz="2800" dirty="0" err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" name="TextBox 59"/>
            <p:cNvSpPr txBox="1"/>
            <p:nvPr>
              <p:custDataLst>
                <p:tags r:id="rId5"/>
              </p:custDataLst>
            </p:nvPr>
          </p:nvSpPr>
          <p:spPr>
            <a:xfrm>
              <a:off x="7447936" y="4247535"/>
              <a:ext cx="252825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sh</a:t>
              </a:r>
              <a:r>
                <a:rPr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eep   fi</a:t>
              </a:r>
              <a:r>
                <a:rPr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sh</a:t>
              </a:r>
            </a:p>
            <a:p>
              <a:r>
                <a:rPr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sh</a:t>
              </a:r>
              <a:r>
                <a:rPr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irt    </a:t>
              </a:r>
              <a:r>
                <a:rPr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sh</a:t>
              </a:r>
              <a:r>
                <a:rPr lang="en-US" altLang="zh-CN" sz="2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orts</a:t>
              </a:r>
              <a:endParaRPr lang="zh-CN" altLang="en-US" sz="2800" dirty="0" err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cxnSp>
        <p:nvCxnSpPr>
          <p:cNvPr id="46" name="直接箭头连接符 45"/>
          <p:cNvCxnSpPr/>
          <p:nvPr>
            <p:custDataLst>
              <p:tags r:id="rId1"/>
            </p:custDataLst>
          </p:nvPr>
        </p:nvCxnSpPr>
        <p:spPr>
          <a:xfrm>
            <a:off x="5949425" y="4630993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>
            <p:custDataLst>
              <p:tags r:id="rId2"/>
            </p:custDataLst>
          </p:nvPr>
        </p:nvCxnSpPr>
        <p:spPr>
          <a:xfrm>
            <a:off x="5934676" y="3303638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33" name="矩形 32"/>
          <p:cNvSpPr/>
          <p:nvPr>
            <p:custDataLst>
              <p:tags r:id="rId1"/>
            </p:custDataLst>
          </p:nvPr>
        </p:nvSpPr>
        <p:spPr>
          <a:xfrm>
            <a:off x="6811259" y="2351598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Play the Bingo game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>
            <p:custDataLst>
              <p:tags r:id="rId2"/>
            </p:custDataLst>
          </p:nvPr>
        </p:nvSpPr>
        <p:spPr>
          <a:xfrm>
            <a:off x="2502877" y="2337747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words.</a:t>
            </a:r>
          </a:p>
        </p:txBody>
      </p:sp>
      <p:sp>
        <p:nvSpPr>
          <p:cNvPr id="116" name="矩形 115"/>
          <p:cNvSpPr/>
          <p:nvPr>
            <p:custDataLst>
              <p:tags r:id="rId3"/>
            </p:custDataLst>
          </p:nvPr>
        </p:nvSpPr>
        <p:spPr>
          <a:xfrm>
            <a:off x="2504837" y="3329236"/>
            <a:ext cx="3456384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Collect words with “</a:t>
            </a:r>
            <a:r>
              <a:rPr lang="en-US" altLang="zh-CN" sz="2800" dirty="0" err="1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sh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” or “</a:t>
            </a:r>
            <a:r>
              <a:rPr lang="en-US" altLang="zh-CN" sz="2800" dirty="0" err="1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ch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”.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369" y="298908"/>
            <a:ext cx="583120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Let’s introduce new words.</a:t>
            </a:r>
            <a:endParaRPr lang="zh-CN" alt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6667" y="1324520"/>
            <a:ext cx="1356995" cy="149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917" t="2490" r="7681"/>
          <a:stretch>
            <a:fillRect/>
          </a:stretch>
        </p:blipFill>
        <p:spPr bwMode="auto">
          <a:xfrm>
            <a:off x="7833439" y="1831191"/>
            <a:ext cx="1553807" cy="149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8140" y="4553652"/>
            <a:ext cx="1731645" cy="132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6033" y="4009169"/>
            <a:ext cx="2070634" cy="108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4183" y="4553652"/>
            <a:ext cx="1638300" cy="131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6596" y="3895202"/>
            <a:ext cx="1801221" cy="120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9330" y="1778039"/>
            <a:ext cx="1514694" cy="17257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/>
          <a:srcRect l="11914" t="9297" r="15417" b="51292"/>
          <a:stretch>
            <a:fillRect/>
          </a:stretch>
        </p:blipFill>
        <p:spPr>
          <a:xfrm>
            <a:off x="4474183" y="3126885"/>
            <a:ext cx="1467154" cy="11388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/>
          <a:srcRect l="32301" t="13766" r="11436" b="53733"/>
          <a:stretch>
            <a:fillRect/>
          </a:stretch>
        </p:blipFill>
        <p:spPr>
          <a:xfrm>
            <a:off x="6222890" y="3201057"/>
            <a:ext cx="1276599" cy="10646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1"/>
          <a:srcRect r="1865" b="6474"/>
          <a:stretch>
            <a:fillRect/>
          </a:stretch>
        </p:blipFill>
        <p:spPr>
          <a:xfrm>
            <a:off x="6096000" y="1357217"/>
            <a:ext cx="1610549" cy="1534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3566160" y="1115060"/>
            <a:ext cx="6107229" cy="68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How </a:t>
            </a:r>
            <a:r>
              <a:rPr lang="en-US" altLang="zh-CN" sz="3600" b="1">
                <a:solidFill>
                  <a:srgbClr val="0070C0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spell ch and sh?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1897591" y="2220806"/>
            <a:ext cx="8974926" cy="603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the pronunciation of “</a:t>
            </a:r>
            <a:r>
              <a:rPr lang="en-US" altLang="zh-CN" sz="2800" b="1" dirty="0" err="1">
                <a:latin typeface="Comic Sans MS" panose="030F0702030302020204" pitchFamily="66" charset="0"/>
              </a:rPr>
              <a:t>ch</a:t>
            </a:r>
            <a:r>
              <a:rPr lang="en-US" altLang="zh-CN" sz="2800" b="1" dirty="0">
                <a:latin typeface="Comic Sans MS" panose="030F0702030302020204" pitchFamily="66" charset="0"/>
              </a:rPr>
              <a:t>” in the words.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1995803" y="3553985"/>
            <a:ext cx="887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the pronunciation of “</a:t>
            </a:r>
            <a:r>
              <a:rPr lang="en-US" altLang="zh-CN" sz="2800" b="1" dirty="0" err="1">
                <a:latin typeface="Comic Sans MS" panose="030F0702030302020204" pitchFamily="66" charset="0"/>
              </a:rPr>
              <a:t>sh</a:t>
            </a:r>
            <a:r>
              <a:rPr lang="en-US" altLang="zh-CN" sz="2800" b="1" dirty="0">
                <a:latin typeface="Comic Sans MS" panose="030F0702030302020204" pitchFamily="66" charset="0"/>
              </a:rPr>
              <a:t>” in the words.</a:t>
            </a:r>
            <a:endParaRPr lang="zh-CN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1789471" y="4836795"/>
            <a:ext cx="9271819" cy="629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the rules of pronuncing “</a:t>
            </a:r>
            <a:r>
              <a:rPr lang="en-US" altLang="zh-CN" sz="2800" b="1" dirty="0" err="1">
                <a:latin typeface="Comic Sans MS" panose="030F0702030302020204" pitchFamily="66" charset="0"/>
              </a:rPr>
              <a:t>ch” and</a:t>
            </a:r>
            <a:r>
              <a:rPr lang="en-US" altLang="zh-CN" sz="2800" b="1" dirty="0">
                <a:latin typeface="Comic Sans MS" panose="030F0702030302020204" pitchFamily="66" charset="0"/>
              </a:rPr>
              <a:t> “</a:t>
            </a:r>
            <a:r>
              <a:rPr lang="en-US" altLang="zh-CN" sz="2800" b="1" dirty="0" err="1">
                <a:latin typeface="Comic Sans MS" panose="030F0702030302020204" pitchFamily="66" charset="0"/>
              </a:rPr>
              <a:t>sh</a:t>
            </a:r>
            <a:r>
              <a:rPr lang="en-US" altLang="zh-CN" sz="2800" b="1" dirty="0">
                <a:latin typeface="Comic Sans MS" panose="030F0702030302020204" pitchFamily="66" charset="0"/>
              </a:rPr>
              <a:t>”.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3386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the video.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618" y="1459875"/>
            <a:ext cx="7102456" cy="4749196"/>
          </a:xfrm>
          <a:prstGeom prst="rect">
            <a:avLst/>
          </a:prstGeom>
        </p:spPr>
      </p:pic>
      <p:pic>
        <p:nvPicPr>
          <p:cNvPr id="6" name="图片 5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/>
          <a:srcRect t="2555" b="2555"/>
          <a:stretch>
            <a:fillRect/>
          </a:stretch>
        </p:blipFill>
        <p:spPr>
          <a:xfrm>
            <a:off x="2692302" y="1980729"/>
            <a:ext cx="6591088" cy="3707487"/>
          </a:xfrm>
          <a:prstGeom prst="roundRect">
            <a:avLst>
              <a:gd name="adj" fmla="val 12689"/>
            </a:avLst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28" y="106668"/>
            <a:ext cx="8382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5027900" y="217971"/>
            <a:ext cx="217880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spell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590925" y="5083175"/>
            <a:ext cx="5088890" cy="150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ina/</a:t>
            </a:r>
            <a:r>
              <a:rPr lang="en-US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ˈ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tʃ</a:t>
            </a:r>
            <a:r>
              <a:rPr lang="en-US" sz="5400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aɪnə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222" y="1782199"/>
            <a:ext cx="2714625" cy="3086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674620" y="4943475"/>
            <a:ext cx="5516245" cy="1330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icken/</a:t>
            </a:r>
            <a:r>
              <a:rPr lang="en-US" sz="5400" dirty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ˈ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tʃ</a:t>
            </a:r>
            <a:r>
              <a:rPr lang="en-US" sz="5400" dirty="0" err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ɪkɪn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1696" y="609900"/>
            <a:ext cx="3943611" cy="433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754630" y="5184775"/>
            <a:ext cx="6576060" cy="1215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lun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r>
              <a:rPr lang="en-US" sz="540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lʌn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tʃ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spell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54620" y="942242"/>
            <a:ext cx="4832368" cy="424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QwMGZiMTcxN2Y0MjdlMWMyYmU2MGI4ZTBkYTBjZWIifQ=="/>
  <p:tag name="KSO_WPP_MARK_KEY" val="84119ddf-afba-402b-a77c-78654cd353d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</Words>
  <Application>Microsoft Office PowerPoint</Application>
  <PresentationFormat>自定义</PresentationFormat>
  <Paragraphs>221</Paragraphs>
  <Slides>32</Slides>
  <Notes>16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995</cp:revision>
  <dcterms:created xsi:type="dcterms:W3CDTF">2019-08-19T07:47:00Z</dcterms:created>
  <dcterms:modified xsi:type="dcterms:W3CDTF">2024-04-15T00:59:00Z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F20AB88D22084529A415E5B0E241F10D_13</vt:lpwstr>
  </property>
  <property fmtid="{D5CDD505-2E9C-101B-9397-08002B2CF9AE}" pid="3" name="KSOProductBuildVer">
    <vt:lpwstr>2052-11.1.0.14309</vt:lpwstr>
  </property>
</Properties>
</file>