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notesSlides/notesSlide1.xml" ContentType="application/vnd.openxmlformats-officedocument.presentationml.notesSlide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notesSlides/notesSlide2.xml" ContentType="application/vnd.openxmlformats-officedocument.presentationml.notesSlide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notesSlides/notesSlide3.xml" ContentType="application/vnd.openxmlformats-officedocument.presentationml.notesSlide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notesSlides/notesSlide4.xml" ContentType="application/vnd.openxmlformats-officedocument.presentationml.notesSlide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notesSlides/notesSlide5.xml" ContentType="application/vnd.openxmlformats-officedocument.presentationml.notesSlide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notesSlides/notesSlide6.xml" ContentType="application/vnd.openxmlformats-officedocument.presentationml.notesSlide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65" r:id="rId2"/>
    <p:sldId id="321" r:id="rId3"/>
    <p:sldId id="385" r:id="rId4"/>
    <p:sldId id="480" r:id="rId5"/>
    <p:sldId id="510" r:id="rId6"/>
    <p:sldId id="386" r:id="rId7"/>
    <p:sldId id="446" r:id="rId8"/>
    <p:sldId id="448" r:id="rId9"/>
    <p:sldId id="572" r:id="rId10"/>
    <p:sldId id="450" r:id="rId11"/>
    <p:sldId id="451" r:id="rId12"/>
    <p:sldId id="457" r:id="rId13"/>
    <p:sldId id="586" r:id="rId14"/>
    <p:sldId id="464" r:id="rId15"/>
    <p:sldId id="453" r:id="rId16"/>
    <p:sldId id="587" r:id="rId17"/>
    <p:sldId id="576" r:id="rId18"/>
    <p:sldId id="459" r:id="rId19"/>
    <p:sldId id="400" r:id="rId20"/>
    <p:sldId id="547" r:id="rId21"/>
    <p:sldId id="467" r:id="rId22"/>
    <p:sldId id="580" r:id="rId23"/>
    <p:sldId id="581" r:id="rId24"/>
    <p:sldId id="582" r:id="rId25"/>
    <p:sldId id="577" r:id="rId26"/>
    <p:sldId id="583" r:id="rId27"/>
    <p:sldId id="584" r:id="rId28"/>
    <p:sldId id="473" r:id="rId29"/>
    <p:sldId id="416" r:id="rId30"/>
    <p:sldId id="418" r:id="rId31"/>
    <p:sldId id="479" r:id="rId32"/>
    <p:sldId id="478" r:id="rId33"/>
    <p:sldId id="271" r:id="rId34"/>
  </p:sldIdLst>
  <p:sldSz cx="12192000" cy="6858000"/>
  <p:notesSz cx="6858000" cy="9144000"/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79" userDrawn="1">
          <p15:clr>
            <a:srgbClr val="A4A3A4"/>
          </p15:clr>
        </p15:guide>
        <p15:guide id="2" pos="38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9582"/>
    <a:srgbClr val="FF9900"/>
    <a:srgbClr val="EC8AEE"/>
    <a:srgbClr val="FF00FF"/>
    <a:srgbClr val="F0C2C7"/>
    <a:srgbClr val="9379F1"/>
    <a:srgbClr val="4BB3B1"/>
    <a:srgbClr val="6CC2C0"/>
    <a:srgbClr val="B5E0E9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54" autoAdjust="0"/>
    <p:restoredTop sz="94660"/>
  </p:normalViewPr>
  <p:slideViewPr>
    <p:cSldViewPr snapToGrid="0" showGuides="1">
      <p:cViewPr varScale="1">
        <p:scale>
          <a:sx n="46" d="100"/>
          <a:sy n="46" d="100"/>
        </p:scale>
        <p:origin x="-126" y="-786"/>
      </p:cViewPr>
      <p:guideLst>
        <p:guide orient="horz" pos="2179"/>
        <p:guide pos="38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8" d="100"/>
          <a:sy n="68" d="100"/>
        </p:scale>
        <p:origin x="-2718" y="-90"/>
      </p:cViewPr>
      <p:guideLst>
        <p:guide orient="horz" pos="2905"/>
        <p:guide pos="214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E74112-20DC-42B8-BC57-F1053BD1F8D3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5CC931-4EBE-4984-9EBE-12BFFED5A2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8498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9BFB73-A782-4EE7-AB8F-A283CE5BDDAF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B96234-E4C6-42DA-BAA6-225BF2D979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96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0B96234-E4C6-42DA-BAA6-225BF2D979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2.wdp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4.xml"/><Relationship Id="rId7" Type="http://schemas.openxmlformats.org/officeDocument/2006/relationships/slideMaster" Target="../slideMasters/slideMaster1.xml"/><Relationship Id="rId12" Type="http://schemas.microsoft.com/office/2007/relationships/hdphoto" Target="../media/hdphoto2.wdp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4.png"/><Relationship Id="rId5" Type="http://schemas.openxmlformats.org/officeDocument/2006/relationships/tags" Target="../tags/tag6.xml"/><Relationship Id="rId10" Type="http://schemas.microsoft.com/office/2007/relationships/hdphoto" Target="../media/hdphoto1.wdp"/><Relationship Id="rId4" Type="http://schemas.openxmlformats.org/officeDocument/2006/relationships/tags" Target="../tags/tag5.xml"/><Relationship Id="rId9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accent2"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  <p:pic>
        <p:nvPicPr>
          <p:cNvPr id="3" name="图片 2" descr="6"/>
          <p:cNvPicPr>
            <a:picLocks noChangeAspect="1"/>
          </p:cNvPicPr>
          <p:nvPr userDrawn="1"/>
        </p:nvPicPr>
        <p:blipFill rotWithShape="1">
          <a:blip r:embed="rId3"/>
          <a:srcRect l="8291" t="54660" r="74368" b="9100"/>
          <a:stretch>
            <a:fillRect/>
          </a:stretch>
        </p:blipFill>
        <p:spPr>
          <a:xfrm>
            <a:off x="1170149" y="5825089"/>
            <a:ext cx="950026" cy="723909"/>
          </a:xfrm>
          <a:prstGeom prst="rect">
            <a:avLst/>
          </a:prstGeom>
        </p:spPr>
      </p:pic>
      <p:pic>
        <p:nvPicPr>
          <p:cNvPr id="4" name="图片 3" descr="6"/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0" y="4868882"/>
            <a:ext cx="1170149" cy="855024"/>
          </a:xfrm>
          <a:prstGeom prst="rect">
            <a:avLst/>
          </a:prstGeom>
        </p:spPr>
      </p:pic>
      <p:pic>
        <p:nvPicPr>
          <p:cNvPr id="6" name="图片 5" descr="6"/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2412745" y="5745810"/>
            <a:ext cx="888596" cy="649294"/>
          </a:xfrm>
          <a:prstGeom prst="rect">
            <a:avLst/>
          </a:prstGeom>
        </p:spPr>
      </p:pic>
      <p:pic>
        <p:nvPicPr>
          <p:cNvPr id="7" name="图片 6" descr="6"/>
          <p:cNvPicPr>
            <a:picLocks noChangeAspect="1"/>
          </p:cNvPicPr>
          <p:nvPr userDrawn="1"/>
        </p:nvPicPr>
        <p:blipFill rotWithShape="1">
          <a:blip r:embed="rId3"/>
          <a:srcRect l="8291" t="54660" r="74368" b="9100"/>
          <a:stretch>
            <a:fillRect/>
          </a:stretch>
        </p:blipFill>
        <p:spPr>
          <a:xfrm>
            <a:off x="3833751" y="6185550"/>
            <a:ext cx="797626" cy="607782"/>
          </a:xfrm>
          <a:prstGeom prst="rect">
            <a:avLst/>
          </a:prstGeom>
        </p:spPr>
      </p:pic>
      <p:pic>
        <p:nvPicPr>
          <p:cNvPr id="8" name="Picture 3" descr="C:\Users\Administrator\Desktop\图片2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0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714" y="5094266"/>
            <a:ext cx="1714286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  <p:pic>
        <p:nvPicPr>
          <p:cNvPr id="5" name="Picture 3" descr="C:\Users\Administrator\Desktop\图片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0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714" y="5094266"/>
            <a:ext cx="1714286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3" name="矩形: 圆角 12"/>
          <p:cNvSpPr/>
          <p:nvPr userDrawn="1"/>
        </p:nvSpPr>
        <p:spPr>
          <a:xfrm>
            <a:off x="311150" y="313898"/>
            <a:ext cx="11569700" cy="6196084"/>
          </a:xfrm>
          <a:prstGeom prst="roundRect">
            <a:avLst>
              <a:gd name="adj" fmla="val 191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2024/4/15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pic>
        <p:nvPicPr>
          <p:cNvPr id="8" name="图片 7" descr="6"/>
          <p:cNvPicPr>
            <a:picLocks noChangeAspect="1"/>
          </p:cNvPicPr>
          <p:nvPr userDrawn="1"/>
        </p:nvPicPr>
        <p:blipFill rotWithShape="1">
          <a:blip r:embed="rId8"/>
          <a:srcRect l="8291" t="54660" r="74368" b="9100"/>
          <a:stretch>
            <a:fillRect/>
          </a:stretch>
        </p:blipFill>
        <p:spPr>
          <a:xfrm>
            <a:off x="1170149" y="5825089"/>
            <a:ext cx="950026" cy="723909"/>
          </a:xfrm>
          <a:prstGeom prst="rect">
            <a:avLst/>
          </a:prstGeom>
        </p:spPr>
      </p:pic>
      <p:pic>
        <p:nvPicPr>
          <p:cNvPr id="10" name="图片 9" descr="6"/>
          <p:cNvPicPr>
            <a:picLocks noChangeAspect="1"/>
          </p:cNvPicPr>
          <p:nvPr userDrawn="1"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0" y="4868882"/>
            <a:ext cx="1170149" cy="855024"/>
          </a:xfrm>
          <a:prstGeom prst="rect">
            <a:avLst/>
          </a:prstGeom>
        </p:spPr>
      </p:pic>
      <p:pic>
        <p:nvPicPr>
          <p:cNvPr id="11" name="图片 10" descr="6"/>
          <p:cNvPicPr>
            <a:picLocks noChangeAspect="1"/>
          </p:cNvPicPr>
          <p:nvPr userDrawn="1"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2412745" y="5745810"/>
            <a:ext cx="888596" cy="649294"/>
          </a:xfrm>
          <a:prstGeom prst="rect">
            <a:avLst/>
          </a:prstGeom>
        </p:spPr>
      </p:pic>
      <p:pic>
        <p:nvPicPr>
          <p:cNvPr id="12" name="图片 11" descr="6"/>
          <p:cNvPicPr>
            <a:picLocks noChangeAspect="1"/>
          </p:cNvPicPr>
          <p:nvPr userDrawn="1"/>
        </p:nvPicPr>
        <p:blipFill rotWithShape="1">
          <a:blip r:embed="rId8"/>
          <a:srcRect l="8291" t="54660" r="74368" b="9100"/>
          <a:stretch>
            <a:fillRect/>
          </a:stretch>
        </p:blipFill>
        <p:spPr>
          <a:xfrm>
            <a:off x="3833751" y="6185550"/>
            <a:ext cx="797626" cy="607782"/>
          </a:xfrm>
          <a:prstGeom prst="rect">
            <a:avLst/>
          </a:prstGeom>
        </p:spPr>
      </p:pic>
      <p:pic>
        <p:nvPicPr>
          <p:cNvPr id="13" name="Picture 3" descr="C:\Users\Administrator\Desktop\图片2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100000" l="0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714" y="5094266"/>
            <a:ext cx="1714286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有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1" y="110067"/>
            <a:ext cx="520700" cy="694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C:\Users\Administrator\Desktop\图片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0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714" y="5094266"/>
            <a:ext cx="1714286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 descr="6"/>
          <p:cNvPicPr>
            <a:picLocks noChangeAspect="1"/>
          </p:cNvPicPr>
          <p:nvPr userDrawn="1"/>
        </p:nvPicPr>
        <p:blipFill rotWithShape="1">
          <a:blip r:embed="rId5"/>
          <a:srcRect l="8291" t="54660" r="74368" b="9100"/>
          <a:stretch>
            <a:fillRect/>
          </a:stretch>
        </p:blipFill>
        <p:spPr>
          <a:xfrm>
            <a:off x="1170149" y="5825089"/>
            <a:ext cx="950026" cy="723909"/>
          </a:xfrm>
          <a:prstGeom prst="rect">
            <a:avLst/>
          </a:prstGeom>
        </p:spPr>
      </p:pic>
      <p:pic>
        <p:nvPicPr>
          <p:cNvPr id="5" name="图片 4" descr="6"/>
          <p:cNvPicPr>
            <a:picLocks noChangeAspect="1"/>
          </p:cNvPicPr>
          <p:nvPr userDrawn="1"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0" y="4868882"/>
            <a:ext cx="1170149" cy="855024"/>
          </a:xfrm>
          <a:prstGeom prst="rect">
            <a:avLst/>
          </a:prstGeom>
        </p:spPr>
      </p:pic>
      <p:pic>
        <p:nvPicPr>
          <p:cNvPr id="6" name="图片 5" descr="6"/>
          <p:cNvPicPr>
            <a:picLocks noChangeAspect="1"/>
          </p:cNvPicPr>
          <p:nvPr userDrawn="1"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2412745" y="5745810"/>
            <a:ext cx="888596" cy="649294"/>
          </a:xfrm>
          <a:prstGeom prst="rect">
            <a:avLst/>
          </a:prstGeom>
        </p:spPr>
      </p:pic>
      <p:pic>
        <p:nvPicPr>
          <p:cNvPr id="7" name="图片 6" descr="6"/>
          <p:cNvPicPr>
            <a:picLocks noChangeAspect="1"/>
          </p:cNvPicPr>
          <p:nvPr userDrawn="1"/>
        </p:nvPicPr>
        <p:blipFill rotWithShape="1">
          <a:blip r:embed="rId5"/>
          <a:srcRect l="8291" t="54660" r="74368" b="9100"/>
          <a:stretch>
            <a:fillRect/>
          </a:stretch>
        </p:blipFill>
        <p:spPr>
          <a:xfrm>
            <a:off x="3833751" y="6185550"/>
            <a:ext cx="797626" cy="607782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>
            <a:lumMod val="20000"/>
            <a:lumOff val="8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jpeg"/><Relationship Id="rId4" Type="http://schemas.openxmlformats.org/officeDocument/2006/relationships/image" Target="../media/image1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57.xml"/><Relationship Id="rId13" Type="http://schemas.openxmlformats.org/officeDocument/2006/relationships/image" Target="../media/image40.png"/><Relationship Id="rId3" Type="http://schemas.openxmlformats.org/officeDocument/2006/relationships/tags" Target="../tags/tag54.xml"/><Relationship Id="rId7" Type="http://schemas.openxmlformats.org/officeDocument/2006/relationships/tags" Target="../tags/tag56.xml"/><Relationship Id="rId12" Type="http://schemas.openxmlformats.org/officeDocument/2006/relationships/image" Target="../media/image38.jpeg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audio" Target="../media/media1.wav"/><Relationship Id="rId11" Type="http://schemas.openxmlformats.org/officeDocument/2006/relationships/notesSlide" Target="../notesSlides/notesSlide4.xml"/><Relationship Id="rId5" Type="http://schemas.microsoft.com/office/2007/relationships/media" Target="../media/media1.wav"/><Relationship Id="rId15" Type="http://schemas.microsoft.com/office/2007/relationships/hdphoto" Target="../media/hdphoto3.wdp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55.xml"/><Relationship Id="rId9" Type="http://schemas.openxmlformats.org/officeDocument/2006/relationships/tags" Target="../tags/tag58.xml"/><Relationship Id="rId1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tags" Target="../tags/tag61.xml"/><Relationship Id="rId7" Type="http://schemas.openxmlformats.org/officeDocument/2006/relationships/notesSlide" Target="../notesSlides/notesSlide5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1.wav"/><Relationship Id="rId10" Type="http://schemas.openxmlformats.org/officeDocument/2006/relationships/image" Target="../media/image40.png"/><Relationship Id="rId4" Type="http://schemas.microsoft.com/office/2007/relationships/media" Target="../media/media1.wav"/><Relationship Id="rId9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64.xml"/><Relationship Id="rId7" Type="http://schemas.openxmlformats.org/officeDocument/2006/relationships/audio" Target="../media/media1.wav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microsoft.com/office/2007/relationships/media" Target="../media/media1.wav"/><Relationship Id="rId11" Type="http://schemas.openxmlformats.org/officeDocument/2006/relationships/image" Target="../media/image40.png"/><Relationship Id="rId5" Type="http://schemas.openxmlformats.org/officeDocument/2006/relationships/tags" Target="../tags/tag66.xml"/><Relationship Id="rId10" Type="http://schemas.microsoft.com/office/2007/relationships/hdphoto" Target="../media/hdphoto3.wdp"/><Relationship Id="rId4" Type="http://schemas.openxmlformats.org/officeDocument/2006/relationships/tags" Target="../tags/tag65.xml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tags" Target="../tags/tag70.xml"/><Relationship Id="rId7" Type="http://schemas.microsoft.com/office/2007/relationships/hdphoto" Target="../media/hdphoto3.wdp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6" Type="http://schemas.openxmlformats.org/officeDocument/2006/relationships/image" Target="../media/image33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71.xml"/><Relationship Id="rId9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tags" Target="../tags/tag74.xml"/><Relationship Id="rId7" Type="http://schemas.openxmlformats.org/officeDocument/2006/relationships/slideLayout" Target="../slideLayouts/slideLayout4.xml"/><Relationship Id="rId12" Type="http://schemas.openxmlformats.org/officeDocument/2006/relationships/image" Target="../media/image44.png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tags" Target="../tags/tag75.xml"/><Relationship Id="rId11" Type="http://schemas.openxmlformats.org/officeDocument/2006/relationships/image" Target="../media/image40.png"/><Relationship Id="rId5" Type="http://schemas.openxmlformats.org/officeDocument/2006/relationships/audio" Target="../media/media2.wav"/><Relationship Id="rId10" Type="http://schemas.openxmlformats.org/officeDocument/2006/relationships/image" Target="../media/image43.png"/><Relationship Id="rId4" Type="http://schemas.microsoft.com/office/2007/relationships/media" Target="../media/media2.wav"/><Relationship Id="rId9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78.xml"/><Relationship Id="rId2" Type="http://schemas.openxmlformats.org/officeDocument/2006/relationships/tags" Target="../tags/tag77.xml"/><Relationship Id="rId1" Type="http://schemas.openxmlformats.org/officeDocument/2006/relationships/tags" Target="../tags/tag76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7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tags" Target="../tags/tag82.xml"/><Relationship Id="rId7" Type="http://schemas.openxmlformats.org/officeDocument/2006/relationships/image" Target="../media/image43.png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microsoft.com/office/2007/relationships/hdphoto" Target="../media/hdphoto3.wdp"/><Relationship Id="rId5" Type="http://schemas.openxmlformats.org/officeDocument/2006/relationships/image" Target="../media/image33.png"/><Relationship Id="rId4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90.xml"/><Relationship Id="rId3" Type="http://schemas.openxmlformats.org/officeDocument/2006/relationships/tags" Target="../tags/tag85.xml"/><Relationship Id="rId7" Type="http://schemas.openxmlformats.org/officeDocument/2006/relationships/tags" Target="../tags/tag89.xml"/><Relationship Id="rId12" Type="http://schemas.openxmlformats.org/officeDocument/2006/relationships/image" Target="../media/image45.png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6" Type="http://schemas.openxmlformats.org/officeDocument/2006/relationships/tags" Target="../tags/tag88.xml"/><Relationship Id="rId11" Type="http://schemas.microsoft.com/office/2007/relationships/hdphoto" Target="../media/hdphoto3.wdp"/><Relationship Id="rId5" Type="http://schemas.openxmlformats.org/officeDocument/2006/relationships/tags" Target="../tags/tag87.xml"/><Relationship Id="rId10" Type="http://schemas.openxmlformats.org/officeDocument/2006/relationships/image" Target="../media/image33.png"/><Relationship Id="rId4" Type="http://schemas.openxmlformats.org/officeDocument/2006/relationships/tags" Target="../tags/tag86.xml"/><Relationship Id="rId9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15.xml"/><Relationship Id="rId13" Type="http://schemas.openxmlformats.org/officeDocument/2006/relationships/tags" Target="../tags/tag20.xml"/><Relationship Id="rId18" Type="http://schemas.openxmlformats.org/officeDocument/2006/relationships/tags" Target="../tags/tag25.xml"/><Relationship Id="rId26" Type="http://schemas.openxmlformats.org/officeDocument/2006/relationships/hyperlink" Target="&#36229;&#38142;&#25509;&#25991;&#20214;/lets%20sing.swf" TargetMode="External"/><Relationship Id="rId3" Type="http://schemas.openxmlformats.org/officeDocument/2006/relationships/tags" Target="../tags/tag10.xml"/><Relationship Id="rId21" Type="http://schemas.openxmlformats.org/officeDocument/2006/relationships/tags" Target="../tags/tag28.xml"/><Relationship Id="rId7" Type="http://schemas.openxmlformats.org/officeDocument/2006/relationships/tags" Target="../tags/tag14.xml"/><Relationship Id="rId12" Type="http://schemas.openxmlformats.org/officeDocument/2006/relationships/tags" Target="../tags/tag19.xml"/><Relationship Id="rId17" Type="http://schemas.openxmlformats.org/officeDocument/2006/relationships/tags" Target="../tags/tag24.xml"/><Relationship Id="rId25" Type="http://schemas.openxmlformats.org/officeDocument/2006/relationships/image" Target="../media/image15.png"/><Relationship Id="rId2" Type="http://schemas.openxmlformats.org/officeDocument/2006/relationships/tags" Target="../tags/tag9.xml"/><Relationship Id="rId16" Type="http://schemas.openxmlformats.org/officeDocument/2006/relationships/tags" Target="../tags/tag23.xml"/><Relationship Id="rId20" Type="http://schemas.openxmlformats.org/officeDocument/2006/relationships/tags" Target="../tags/tag27.xml"/><Relationship Id="rId29" Type="http://schemas.openxmlformats.org/officeDocument/2006/relationships/image" Target="../media/image17.png"/><Relationship Id="rId1" Type="http://schemas.openxmlformats.org/officeDocument/2006/relationships/tags" Target="../tags/tag8.xml"/><Relationship Id="rId6" Type="http://schemas.openxmlformats.org/officeDocument/2006/relationships/tags" Target="../tags/tag13.xml"/><Relationship Id="rId11" Type="http://schemas.openxmlformats.org/officeDocument/2006/relationships/tags" Target="../tags/tag18.xml"/><Relationship Id="rId24" Type="http://schemas.openxmlformats.org/officeDocument/2006/relationships/slideLayout" Target="../slideLayouts/slideLayout2.xml"/><Relationship Id="rId5" Type="http://schemas.openxmlformats.org/officeDocument/2006/relationships/tags" Target="../tags/tag12.xml"/><Relationship Id="rId15" Type="http://schemas.openxmlformats.org/officeDocument/2006/relationships/tags" Target="../tags/tag22.xml"/><Relationship Id="rId23" Type="http://schemas.openxmlformats.org/officeDocument/2006/relationships/tags" Target="../tags/tag30.xml"/><Relationship Id="rId28" Type="http://schemas.openxmlformats.org/officeDocument/2006/relationships/hyperlink" Target="&#36229;&#38142;&#25509;&#25991;&#20214;/B%20lets%20learn.swf" TargetMode="External"/><Relationship Id="rId10" Type="http://schemas.openxmlformats.org/officeDocument/2006/relationships/tags" Target="../tags/tag17.xml"/><Relationship Id="rId19" Type="http://schemas.openxmlformats.org/officeDocument/2006/relationships/tags" Target="../tags/tag26.xml"/><Relationship Id="rId4" Type="http://schemas.openxmlformats.org/officeDocument/2006/relationships/tags" Target="../tags/tag11.xml"/><Relationship Id="rId9" Type="http://schemas.openxmlformats.org/officeDocument/2006/relationships/tags" Target="../tags/tag16.xml"/><Relationship Id="rId14" Type="http://schemas.openxmlformats.org/officeDocument/2006/relationships/tags" Target="../tags/tag21.xml"/><Relationship Id="rId22" Type="http://schemas.openxmlformats.org/officeDocument/2006/relationships/tags" Target="../tags/tag29.xml"/><Relationship Id="rId27" Type="http://schemas.openxmlformats.org/officeDocument/2006/relationships/image" Target="../media/image16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98.xml"/><Relationship Id="rId13" Type="http://schemas.openxmlformats.org/officeDocument/2006/relationships/tags" Target="../tags/tag103.xml"/><Relationship Id="rId18" Type="http://schemas.openxmlformats.org/officeDocument/2006/relationships/hyperlink" Target="&#36229;&#38142;&#25509;&#25991;&#20214;/A%20Let's%20talk.mp3" TargetMode="External"/><Relationship Id="rId3" Type="http://schemas.openxmlformats.org/officeDocument/2006/relationships/tags" Target="../tags/tag93.xml"/><Relationship Id="rId21" Type="http://schemas.openxmlformats.org/officeDocument/2006/relationships/image" Target="../media/image40.png"/><Relationship Id="rId7" Type="http://schemas.openxmlformats.org/officeDocument/2006/relationships/tags" Target="../tags/tag97.xml"/><Relationship Id="rId12" Type="http://schemas.openxmlformats.org/officeDocument/2006/relationships/tags" Target="../tags/tag102.xml"/><Relationship Id="rId17" Type="http://schemas.openxmlformats.org/officeDocument/2006/relationships/slideLayout" Target="../slideLayouts/slideLayout2.xml"/><Relationship Id="rId2" Type="http://schemas.openxmlformats.org/officeDocument/2006/relationships/tags" Target="../tags/tag92.xml"/><Relationship Id="rId16" Type="http://schemas.openxmlformats.org/officeDocument/2006/relationships/tags" Target="../tags/tag104.xml"/><Relationship Id="rId20" Type="http://schemas.microsoft.com/office/2007/relationships/hdphoto" Target="../media/hdphoto3.wdp"/><Relationship Id="rId1" Type="http://schemas.openxmlformats.org/officeDocument/2006/relationships/tags" Target="../tags/tag91.xml"/><Relationship Id="rId6" Type="http://schemas.openxmlformats.org/officeDocument/2006/relationships/tags" Target="../tags/tag96.xml"/><Relationship Id="rId11" Type="http://schemas.openxmlformats.org/officeDocument/2006/relationships/tags" Target="../tags/tag101.xml"/><Relationship Id="rId5" Type="http://schemas.openxmlformats.org/officeDocument/2006/relationships/tags" Target="../tags/tag95.xml"/><Relationship Id="rId15" Type="http://schemas.openxmlformats.org/officeDocument/2006/relationships/audio" Target="../media/media2.wav"/><Relationship Id="rId10" Type="http://schemas.openxmlformats.org/officeDocument/2006/relationships/tags" Target="../tags/tag100.xml"/><Relationship Id="rId19" Type="http://schemas.openxmlformats.org/officeDocument/2006/relationships/image" Target="../media/image33.png"/><Relationship Id="rId4" Type="http://schemas.openxmlformats.org/officeDocument/2006/relationships/tags" Target="../tags/tag94.xml"/><Relationship Id="rId9" Type="http://schemas.openxmlformats.org/officeDocument/2006/relationships/tags" Target="../tags/tag99.xml"/><Relationship Id="rId14" Type="http://schemas.microsoft.com/office/2007/relationships/media" Target="../media/media2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5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5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5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microsoft.com/office/2007/relationships/hdphoto" Target="../media/hdphoto3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5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microsoft.com/office/2007/relationships/hdphoto" Target="../media/hdphoto3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tags" Target="../tags/tag107.xml"/><Relationship Id="rId7" Type="http://schemas.microsoft.com/office/2007/relationships/hdphoto" Target="../media/hdphoto3.wdp"/><Relationship Id="rId2" Type="http://schemas.openxmlformats.org/officeDocument/2006/relationships/tags" Target="../tags/tag106.xml"/><Relationship Id="rId1" Type="http://schemas.openxmlformats.org/officeDocument/2006/relationships/tags" Target="../tags/tag105.xml"/><Relationship Id="rId6" Type="http://schemas.openxmlformats.org/officeDocument/2006/relationships/image" Target="../media/image33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8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tags" Target="../tags/tag111.xml"/><Relationship Id="rId7" Type="http://schemas.openxmlformats.org/officeDocument/2006/relationships/image" Target="../media/image33.png"/><Relationship Id="rId2" Type="http://schemas.openxmlformats.org/officeDocument/2006/relationships/tags" Target="../tags/tag110.xml"/><Relationship Id="rId1" Type="http://schemas.openxmlformats.org/officeDocument/2006/relationships/tags" Target="../tags/tag109.xml"/><Relationship Id="rId6" Type="http://schemas.openxmlformats.org/officeDocument/2006/relationships/image" Target="../media/image51.jpe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2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tags" Target="../tags/tag115.xml"/><Relationship Id="rId7" Type="http://schemas.openxmlformats.org/officeDocument/2006/relationships/image" Target="../media/image33.png"/><Relationship Id="rId2" Type="http://schemas.openxmlformats.org/officeDocument/2006/relationships/tags" Target="../tags/tag114.xml"/><Relationship Id="rId1" Type="http://schemas.openxmlformats.org/officeDocument/2006/relationships/tags" Target="../tags/tag113.xml"/><Relationship Id="rId6" Type="http://schemas.openxmlformats.org/officeDocument/2006/relationships/image" Target="../media/image51.jpe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7.xml"/><Relationship Id="rId5" Type="http://schemas.openxmlformats.org/officeDocument/2006/relationships/image" Target="../media/image52.png"/><Relationship Id="rId4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125.xml"/><Relationship Id="rId13" Type="http://schemas.openxmlformats.org/officeDocument/2006/relationships/slideLayout" Target="../slideLayouts/slideLayout2.xml"/><Relationship Id="rId3" Type="http://schemas.openxmlformats.org/officeDocument/2006/relationships/tags" Target="../tags/tag120.xml"/><Relationship Id="rId7" Type="http://schemas.openxmlformats.org/officeDocument/2006/relationships/tags" Target="../tags/tag124.xml"/><Relationship Id="rId12" Type="http://schemas.openxmlformats.org/officeDocument/2006/relationships/tags" Target="../tags/tag129.xml"/><Relationship Id="rId2" Type="http://schemas.openxmlformats.org/officeDocument/2006/relationships/tags" Target="../tags/tag119.xml"/><Relationship Id="rId1" Type="http://schemas.openxmlformats.org/officeDocument/2006/relationships/tags" Target="../tags/tag118.xml"/><Relationship Id="rId6" Type="http://schemas.openxmlformats.org/officeDocument/2006/relationships/tags" Target="../tags/tag123.xml"/><Relationship Id="rId11" Type="http://schemas.openxmlformats.org/officeDocument/2006/relationships/tags" Target="../tags/tag128.xml"/><Relationship Id="rId5" Type="http://schemas.openxmlformats.org/officeDocument/2006/relationships/tags" Target="../tags/tag122.xml"/><Relationship Id="rId10" Type="http://schemas.openxmlformats.org/officeDocument/2006/relationships/tags" Target="../tags/tag127.xml"/><Relationship Id="rId4" Type="http://schemas.openxmlformats.org/officeDocument/2006/relationships/tags" Target="../tags/tag121.xml"/><Relationship Id="rId9" Type="http://schemas.openxmlformats.org/officeDocument/2006/relationships/tags" Target="../tags/tag126.xml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tags" Target="../tags/tag132.xml"/><Relationship Id="rId2" Type="http://schemas.openxmlformats.org/officeDocument/2006/relationships/tags" Target="../tags/tag131.xml"/><Relationship Id="rId1" Type="http://schemas.openxmlformats.org/officeDocument/2006/relationships/tags" Target="../tags/tag130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4.xml"/><Relationship Id="rId4" Type="http://schemas.openxmlformats.org/officeDocument/2006/relationships/image" Target="../media/image1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34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tags" Target="../tags/tag37.xml"/><Relationship Id="rId5" Type="http://schemas.openxmlformats.org/officeDocument/2006/relationships/tags" Target="../tags/tag36.xml"/><Relationship Id="rId4" Type="http://schemas.openxmlformats.org/officeDocument/2006/relationships/tags" Target="../tags/tag3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tags" Target="../tags/tag40.xml"/><Relationship Id="rId7" Type="http://schemas.microsoft.com/office/2007/relationships/hdphoto" Target="../media/hdphoto3.wdp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image" Target="../media/image33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7" Type="http://schemas.openxmlformats.org/officeDocument/2006/relationships/image" Target="../media/image36.png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image" Target="../media/image34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7" Type="http://schemas.openxmlformats.org/officeDocument/2006/relationships/image" Target="../media/image37.png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image" Target="../media/image34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tags" Target="../tags/tag49.xml"/><Relationship Id="rId7" Type="http://schemas.openxmlformats.org/officeDocument/2006/relationships/image" Target="../media/image38.jpeg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9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7675" y="4970059"/>
            <a:ext cx="2648841" cy="1887941"/>
          </a:xfrm>
          <a:prstGeom prst="rect">
            <a:avLst/>
          </a:prstGeom>
        </p:spPr>
      </p:pic>
      <p:pic>
        <p:nvPicPr>
          <p:cNvPr id="5" name="图片 4" descr="菠萝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65397" y="1674512"/>
            <a:ext cx="225386" cy="38057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  <p:pic>
        <p:nvPicPr>
          <p:cNvPr id="20" name="图片 19" descr="太阳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5696" y="743014"/>
            <a:ext cx="661670" cy="61976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3492" y="4818413"/>
            <a:ext cx="809808" cy="303292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5112006" y="2300004"/>
            <a:ext cx="5663733" cy="3062356"/>
            <a:chOff x="-107679" y="2381642"/>
            <a:chExt cx="5663733" cy="3062356"/>
          </a:xfrm>
        </p:grpSpPr>
        <p:sp>
          <p:nvSpPr>
            <p:cNvPr id="54" name="文本框 7"/>
            <p:cNvSpPr txBox="1"/>
            <p:nvPr/>
          </p:nvSpPr>
          <p:spPr>
            <a:xfrm>
              <a:off x="-107679" y="2381642"/>
              <a:ext cx="5663733" cy="1322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b="1" dirty="0">
                  <a:latin typeface="Comic Sans MS" panose="030F0702030302020204" pitchFamily="66" charset="0"/>
                  <a:ea typeface="+mj-ea"/>
                  <a:cs typeface="Segoe UI Semilight" panose="020B0402040204020203" pitchFamily="34" charset="0"/>
                </a:rPr>
                <a:t>Unit 3</a:t>
              </a:r>
            </a:p>
            <a:p>
              <a:pPr algn="ctr"/>
              <a:r>
                <a:rPr lang="en-US" altLang="zh-CN" sz="4000" b="1" dirty="0">
                  <a:latin typeface="Comic Sans MS" panose="030F0702030302020204" pitchFamily="66" charset="0"/>
                  <a:ea typeface="+mj-ea"/>
                  <a:cs typeface="Segoe UI Semilight" panose="020B0402040204020203" pitchFamily="34" charset="0"/>
                </a:rPr>
                <a:t>My school calendar</a:t>
              </a:r>
            </a:p>
          </p:txBody>
        </p:sp>
        <p:sp>
          <p:nvSpPr>
            <p:cNvPr id="15" name="文本框 7"/>
            <p:cNvSpPr txBox="1"/>
            <p:nvPr/>
          </p:nvSpPr>
          <p:spPr>
            <a:xfrm>
              <a:off x="689854" y="4151336"/>
              <a:ext cx="38641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latin typeface="Comic Sans MS" panose="030F0702030302020204" pitchFamily="66" charset="0"/>
                  <a:ea typeface="+mj-ea"/>
                  <a:cs typeface="Segoe UI Semilight" panose="020B0402040204020203" pitchFamily="34" charset="0"/>
                </a:rPr>
                <a:t>Part A</a:t>
              </a:r>
            </a:p>
          </p:txBody>
        </p:sp>
        <p:sp>
          <p:nvSpPr>
            <p:cNvPr id="16" name="文本框 7"/>
            <p:cNvSpPr txBox="1"/>
            <p:nvPr/>
          </p:nvSpPr>
          <p:spPr>
            <a:xfrm>
              <a:off x="107737" y="4797667"/>
              <a:ext cx="523290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latin typeface="Comic Sans MS" panose="030F0702030302020204" pitchFamily="66" charset="0"/>
                  <a:ea typeface="+mj-ea"/>
                  <a:cs typeface="Segoe UI Semilight" panose="020B0402040204020203" pitchFamily="34" charset="0"/>
                </a:rPr>
                <a:t> Let’s try &amp; Let’s talk</a:t>
              </a:r>
            </a:p>
          </p:txBody>
        </p:sp>
      </p:grpSp>
      <p:pic>
        <p:nvPicPr>
          <p:cNvPr id="28" name="图片 27" descr="18398011"/>
          <p:cNvPicPr/>
          <p:nvPr/>
        </p:nvPicPr>
        <p:blipFill>
          <a:blip r:embed="rId7" cstate="print">
            <a:lum contrast="-56000"/>
          </a:blip>
          <a:srcRect l="10026" t="9632" r="66411" b="63881"/>
          <a:stretch>
            <a:fillRect/>
          </a:stretch>
        </p:blipFill>
        <p:spPr>
          <a:xfrm>
            <a:off x="8243623" y="1208911"/>
            <a:ext cx="484892" cy="360392"/>
          </a:xfrm>
          <a:prstGeom prst="rect">
            <a:avLst/>
          </a:prstGeom>
        </p:spPr>
      </p:pic>
      <p:pic>
        <p:nvPicPr>
          <p:cNvPr id="29" name="图片 28" descr="18398011"/>
          <p:cNvPicPr/>
          <p:nvPr/>
        </p:nvPicPr>
        <p:blipFill>
          <a:blip r:embed="rId8" cstate="print">
            <a:lum bright="19000" contrast="-4000"/>
          </a:blip>
          <a:srcRect l="75383" t="16683" r="7934" b="58206"/>
          <a:stretch>
            <a:fillRect/>
          </a:stretch>
        </p:blipFill>
        <p:spPr>
          <a:xfrm rot="1918855">
            <a:off x="6590283" y="1294601"/>
            <a:ext cx="229449" cy="345356"/>
          </a:xfrm>
          <a:prstGeom prst="rect">
            <a:avLst/>
          </a:prstGeom>
        </p:spPr>
      </p:pic>
      <p:pic>
        <p:nvPicPr>
          <p:cNvPr id="30" name="图片 29" descr="18398011"/>
          <p:cNvPicPr/>
          <p:nvPr/>
        </p:nvPicPr>
        <p:blipFill>
          <a:blip r:embed="rId9" cstate="print">
            <a:lum bright="19000" contrast="-40000"/>
          </a:blip>
          <a:srcRect l="17250" t="69657" r="64347" b="11252"/>
          <a:stretch>
            <a:fillRect/>
          </a:stretch>
        </p:blipFill>
        <p:spPr>
          <a:xfrm>
            <a:off x="10972096" y="1619395"/>
            <a:ext cx="416300" cy="431863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087366" y="443125"/>
            <a:ext cx="526006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/>
              <a:t>人 教 </a:t>
            </a:r>
            <a:r>
              <a:rPr lang="en-US" altLang="zh-CN" sz="2400" b="1" dirty="0"/>
              <a:t>PEP </a:t>
            </a:r>
            <a:r>
              <a:rPr lang="zh-CN" altLang="en-US" sz="2400" b="1" dirty="0"/>
              <a:t>版 英 语 五年 级 下 册</a:t>
            </a: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08" y="1208911"/>
            <a:ext cx="3820124" cy="471070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微信图片_20200721151808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2"/>
          <a:srcRect l="13518" t="29959" r="12939" b="47049"/>
          <a:stretch>
            <a:fillRect/>
          </a:stretch>
        </p:blipFill>
        <p:spPr bwMode="auto">
          <a:xfrm>
            <a:off x="442889" y="2453438"/>
            <a:ext cx="11258601" cy="3429112"/>
          </a:xfrm>
          <a:prstGeom prst="rect">
            <a:avLst/>
          </a:prstGeom>
          <a:noFill/>
        </p:spPr>
      </p:pic>
      <p:cxnSp>
        <p:nvCxnSpPr>
          <p:cNvPr id="14" name="直接连接符 13"/>
          <p:cNvCxnSpPr/>
          <p:nvPr/>
        </p:nvCxnSpPr>
        <p:spPr>
          <a:xfrm flipV="1">
            <a:off x="1058427" y="2060795"/>
            <a:ext cx="6994525" cy="4191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矩形 4"/>
          <p:cNvSpPr/>
          <p:nvPr>
            <p:custDataLst>
              <p:tags r:id="rId2"/>
            </p:custDataLst>
          </p:nvPr>
        </p:nvSpPr>
        <p:spPr>
          <a:xfrm>
            <a:off x="558508" y="1618100"/>
            <a:ext cx="1057506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80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Who will go to the sports meet next week? Listen and tick.</a:t>
            </a:r>
            <a:endParaRPr lang="zh-CN" altLang="en-US" sz="2800" cap="none" spc="0" dirty="0">
              <a:ln w="0"/>
              <a:latin typeface="Comic Sans MS" panose="030F0702030302020204" pitchFamily="66" charset="0"/>
              <a:ea typeface="微软雅黑" panose="020B0503020204020204" charset="-122"/>
            </a:endParaRPr>
          </a:p>
        </p:txBody>
      </p:sp>
      <p:sp>
        <p:nvSpPr>
          <p:cNvPr id="7" name="矩形 6"/>
          <p:cNvSpPr/>
          <p:nvPr>
            <p:custDataLst>
              <p:tags r:id="rId3"/>
            </p:custDataLst>
          </p:nvPr>
        </p:nvSpPr>
        <p:spPr>
          <a:xfrm>
            <a:off x="3383237" y="3070888"/>
            <a:ext cx="255480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800" dirty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March 24th</a:t>
            </a:r>
            <a:endParaRPr lang="zh-CN" altLang="en-US" sz="2800" cap="none" spc="0" dirty="0">
              <a:ln w="0"/>
              <a:latin typeface="Comic Sans MS" panose="030F0702030302020204" pitchFamily="66" charset="0"/>
              <a:ea typeface="微软雅黑" panose="020B0503020204020204" charset="-122"/>
            </a:endParaRPr>
          </a:p>
        </p:txBody>
      </p:sp>
      <p:sp>
        <p:nvSpPr>
          <p:cNvPr id="9" name="矩形 8"/>
          <p:cNvSpPr/>
          <p:nvPr>
            <p:custDataLst>
              <p:tags r:id="rId4"/>
            </p:custDataLst>
          </p:nvPr>
        </p:nvSpPr>
        <p:spPr>
          <a:xfrm>
            <a:off x="876524" y="3763179"/>
            <a:ext cx="4535450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CN" sz="2800" dirty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Dear parents,</a:t>
            </a:r>
          </a:p>
          <a:p>
            <a:endParaRPr lang="en-US" altLang="zh-CN" sz="2800" cap="none" spc="0" dirty="0">
              <a:ln w="0"/>
              <a:latin typeface="Comic Sans MS" panose="030F0702030302020204" pitchFamily="66" charset="0"/>
              <a:ea typeface="微软雅黑" panose="020B0503020204020204" charset="-122"/>
            </a:endParaRPr>
          </a:p>
          <a:p>
            <a:r>
              <a:rPr lang="en-US" altLang="zh-CN" sz="2800" cap="none" spc="0" dirty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Please come to the sports meet next Friday.</a:t>
            </a:r>
            <a:endParaRPr lang="zh-CN" altLang="en-US" sz="2800" cap="none" spc="0" dirty="0">
              <a:ln w="0"/>
              <a:latin typeface="Comic Sans MS" panose="030F0702030302020204" pitchFamily="66" charset="0"/>
              <a:ea typeface="微软雅黑" panose="020B0503020204020204" charset="-122"/>
            </a:endParaRPr>
          </a:p>
        </p:txBody>
      </p:sp>
      <p:pic>
        <p:nvPicPr>
          <p:cNvPr id="16" name="Let's try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961045" y="413419"/>
            <a:ext cx="715645" cy="754380"/>
          </a:xfrm>
          <a:prstGeom prst="rect">
            <a:avLst/>
          </a:prstGeom>
        </p:spPr>
      </p:pic>
      <p:sp>
        <p:nvSpPr>
          <p:cNvPr id="17" name="TextBox 10"/>
          <p:cNvSpPr txBox="1"/>
          <p:nvPr>
            <p:custDataLst>
              <p:tags r:id="rId7"/>
            </p:custDataLst>
          </p:nvPr>
        </p:nvSpPr>
        <p:spPr>
          <a:xfrm>
            <a:off x="7210407" y="3272770"/>
            <a:ext cx="439104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Zhang Peng’s parents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18" name="TextBox 11"/>
          <p:cNvSpPr txBox="1"/>
          <p:nvPr>
            <p:custDataLst>
              <p:tags r:id="rId8"/>
            </p:custDataLst>
          </p:nvPr>
        </p:nvSpPr>
        <p:spPr>
          <a:xfrm>
            <a:off x="7310446" y="4272918"/>
            <a:ext cx="439104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Mike’s parents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19" name="矩形 18"/>
          <p:cNvSpPr/>
          <p:nvPr>
            <p:custDataLst>
              <p:tags r:id="rId9"/>
            </p:custDataLst>
          </p:nvPr>
        </p:nvSpPr>
        <p:spPr>
          <a:xfrm>
            <a:off x="6373936" y="3332498"/>
            <a:ext cx="6479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+mj-ea"/>
                <a:ea typeface="+mj-ea"/>
              </a:rPr>
              <a:t>√</a:t>
            </a:r>
          </a:p>
        </p:txBody>
      </p:sp>
      <p:sp>
        <p:nvSpPr>
          <p:cNvPr id="15" name="矩形 14"/>
          <p:cNvSpPr/>
          <p:nvPr/>
        </p:nvSpPr>
        <p:spPr>
          <a:xfrm>
            <a:off x="844486" y="498222"/>
            <a:ext cx="31165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Listen </a:t>
            </a:r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and </a:t>
            </a:r>
            <a:r>
              <a:rPr lang="en-US" altLang="zh-CN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tick.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34" y="330740"/>
            <a:ext cx="605641" cy="74683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999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8"/>
          <p:cNvSpPr txBox="1"/>
          <p:nvPr/>
        </p:nvSpPr>
        <p:spPr>
          <a:xfrm>
            <a:off x="777368" y="379562"/>
            <a:ext cx="2439471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Let’s </a:t>
            </a:r>
            <a:r>
              <a:rPr lang="en-US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check</a:t>
            </a:r>
            <a:r>
              <a:rPr lang="zh-CN" altLang="en-US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！</a:t>
            </a:r>
            <a:endParaRPr 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  <p:cxnSp>
        <p:nvCxnSpPr>
          <p:cNvPr id="14" name="直接连接符 13"/>
          <p:cNvCxnSpPr/>
          <p:nvPr/>
        </p:nvCxnSpPr>
        <p:spPr>
          <a:xfrm flipV="1">
            <a:off x="4143085" y="3518197"/>
            <a:ext cx="7088505" cy="25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1"/>
          <p:cNvSpPr txBox="1"/>
          <p:nvPr>
            <p:custDataLst>
              <p:tags r:id="rId1"/>
            </p:custDataLst>
          </p:nvPr>
        </p:nvSpPr>
        <p:spPr>
          <a:xfrm>
            <a:off x="171450" y="1526861"/>
            <a:ext cx="1202055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Comic Sans MS" panose="030F0702030302020204" pitchFamily="66" charset="0"/>
              </a:rPr>
              <a:t>Who will go </a:t>
            </a:r>
            <a:r>
              <a:rPr lang="en-US" altLang="zh-CN" sz="3200">
                <a:latin typeface="Comic Sans MS" panose="030F0702030302020204" pitchFamily="66" charset="0"/>
              </a:rPr>
              <a:t>to </a:t>
            </a:r>
            <a:r>
              <a:rPr lang="en-US" altLang="zh-CN" sz="3200" smtClean="0">
                <a:latin typeface="Comic Sans MS" panose="030F0702030302020204" pitchFamily="66" charset="0"/>
              </a:rPr>
              <a:t>the sports </a:t>
            </a:r>
            <a:r>
              <a:rPr lang="en-US" altLang="zh-CN" sz="3200" dirty="0">
                <a:latin typeface="Comic Sans MS" panose="030F0702030302020204" pitchFamily="66" charset="0"/>
              </a:rPr>
              <a:t>meet next week? Listen and tick.</a:t>
            </a:r>
          </a:p>
          <a:p>
            <a:endParaRPr lang="en-US" altLang="zh-CN" sz="3200" dirty="0">
              <a:latin typeface="Comic Sans MS" panose="030F0702030302020204" pitchFamily="66" charset="0"/>
            </a:endParaRPr>
          </a:p>
          <a:p>
            <a:r>
              <a:rPr lang="en-US" altLang="zh-CN" sz="3200" dirty="0">
                <a:latin typeface="Comic Sans MS" panose="030F0702030302020204" pitchFamily="66" charset="0"/>
              </a:rPr>
              <a:t>                     Mike</a:t>
            </a:r>
            <a:r>
              <a:rPr lang="zh-CN" altLang="en-US" sz="3200" dirty="0">
                <a:latin typeface="Comic Sans MS" panose="030F0702030302020204" pitchFamily="66" charset="0"/>
              </a:rPr>
              <a:t>：</a:t>
            </a:r>
            <a:r>
              <a:rPr lang="en-US" altLang="zh-CN" sz="3200" dirty="0">
                <a:latin typeface="Comic Sans MS" panose="030F0702030302020204" pitchFamily="66" charset="0"/>
              </a:rPr>
              <a:t>What’s that, Zhang </a:t>
            </a:r>
            <a:r>
              <a:rPr lang="en-US" altLang="zh-CN" sz="3200" dirty="0" err="1">
                <a:latin typeface="Comic Sans MS" panose="030F0702030302020204" pitchFamily="66" charset="0"/>
              </a:rPr>
              <a:t>Peng</a:t>
            </a:r>
            <a:r>
              <a:rPr lang="en-US" altLang="zh-CN" sz="3200" dirty="0">
                <a:latin typeface="Comic Sans MS" panose="030F0702030302020204" pitchFamily="66" charset="0"/>
              </a:rPr>
              <a:t>?</a:t>
            </a:r>
          </a:p>
          <a:p>
            <a:r>
              <a:rPr lang="en-US" altLang="zh-CN" sz="3200" dirty="0">
                <a:latin typeface="Comic Sans MS" panose="030F0702030302020204" pitchFamily="66" charset="0"/>
              </a:rPr>
              <a:t>           Zhang </a:t>
            </a:r>
            <a:r>
              <a:rPr lang="en-US" altLang="zh-CN" sz="3200" dirty="0" err="1">
                <a:latin typeface="Comic Sans MS" panose="030F0702030302020204" pitchFamily="66" charset="0"/>
              </a:rPr>
              <a:t>Peng</a:t>
            </a:r>
            <a:r>
              <a:rPr lang="zh-CN" altLang="en-US" sz="3200" dirty="0">
                <a:latin typeface="Comic Sans MS" panose="030F0702030302020204" pitchFamily="66" charset="0"/>
              </a:rPr>
              <a:t>：</a:t>
            </a:r>
            <a:r>
              <a:rPr lang="en-US" altLang="zh-CN" sz="3200" dirty="0">
                <a:latin typeface="Comic Sans MS" panose="030F0702030302020204" pitchFamily="66" charset="0"/>
              </a:rPr>
              <a:t>It’s an invitation for my mum and dad.</a:t>
            </a:r>
          </a:p>
          <a:p>
            <a:r>
              <a:rPr lang="en-US" altLang="zh-CN" sz="3200" dirty="0">
                <a:latin typeface="Comic Sans MS" panose="030F0702030302020204" pitchFamily="66" charset="0"/>
              </a:rPr>
              <a:t>                     Mike</a:t>
            </a:r>
            <a:r>
              <a:rPr lang="zh-CN" altLang="en-US" sz="3200" dirty="0">
                <a:latin typeface="Comic Sans MS" panose="030F0702030302020204" pitchFamily="66" charset="0"/>
              </a:rPr>
              <a:t>：</a:t>
            </a:r>
            <a:r>
              <a:rPr lang="en-US" altLang="zh-CN" sz="3200" dirty="0">
                <a:latin typeface="Comic Sans MS" panose="030F0702030302020204" pitchFamily="66" charset="0"/>
              </a:rPr>
              <a:t>What for?</a:t>
            </a:r>
          </a:p>
          <a:p>
            <a:r>
              <a:rPr lang="en-US" altLang="zh-CN" sz="3200" dirty="0">
                <a:latin typeface="Comic Sans MS" panose="030F0702030302020204" pitchFamily="66" charset="0"/>
              </a:rPr>
              <a:t>           Zhang </a:t>
            </a:r>
            <a:r>
              <a:rPr lang="en-US" altLang="zh-CN" sz="3200" dirty="0" err="1">
                <a:latin typeface="Comic Sans MS" panose="030F0702030302020204" pitchFamily="66" charset="0"/>
              </a:rPr>
              <a:t>Peng</a:t>
            </a:r>
            <a:r>
              <a:rPr lang="zh-CN" altLang="en-US" sz="3200" dirty="0">
                <a:latin typeface="Comic Sans MS" panose="030F0702030302020204" pitchFamily="66" charset="0"/>
              </a:rPr>
              <a:t>：</a:t>
            </a:r>
            <a:r>
              <a:rPr lang="en-US" altLang="zh-CN" sz="3200" dirty="0">
                <a:latin typeface="Comic Sans MS" panose="030F0702030302020204" pitchFamily="66" charset="0"/>
              </a:rPr>
              <a:t>For the sports meet next week. I will run.</a:t>
            </a:r>
          </a:p>
          <a:p>
            <a:r>
              <a:rPr lang="en-US" altLang="zh-CN" sz="3200" dirty="0">
                <a:latin typeface="Comic Sans MS" panose="030F0702030302020204" pitchFamily="66" charset="0"/>
              </a:rPr>
              <a:t>                     Mike</a:t>
            </a:r>
            <a:r>
              <a:rPr lang="zh-CN" altLang="en-US" sz="3200" dirty="0">
                <a:latin typeface="Comic Sans MS" panose="030F0702030302020204" pitchFamily="66" charset="0"/>
              </a:rPr>
              <a:t>：</a:t>
            </a:r>
            <a:r>
              <a:rPr lang="en-US" altLang="zh-CN" sz="3200" dirty="0">
                <a:latin typeface="Comic Sans MS" panose="030F0702030302020204" pitchFamily="66" charset="0"/>
              </a:rPr>
              <a:t>I see. Good luck!</a:t>
            </a:r>
          </a:p>
          <a:p>
            <a:r>
              <a:rPr lang="en-US" altLang="zh-CN" sz="3200" dirty="0">
                <a:latin typeface="Comic Sans MS" panose="030F0702030302020204" pitchFamily="66" charset="0"/>
              </a:rPr>
              <a:t>           Zhang </a:t>
            </a:r>
            <a:r>
              <a:rPr lang="en-US" altLang="zh-CN" sz="3200" dirty="0" err="1">
                <a:latin typeface="Comic Sans MS" panose="030F0702030302020204" pitchFamily="66" charset="0"/>
              </a:rPr>
              <a:t>Peng</a:t>
            </a:r>
            <a:r>
              <a:rPr lang="zh-CN" altLang="en-US" sz="3200" dirty="0">
                <a:latin typeface="Comic Sans MS" panose="030F0702030302020204" pitchFamily="66" charset="0"/>
              </a:rPr>
              <a:t>：</a:t>
            </a:r>
            <a:r>
              <a:rPr lang="en-US" altLang="zh-CN" sz="3200" dirty="0">
                <a:latin typeface="Comic Sans MS" panose="030F0702030302020204" pitchFamily="66" charset="0"/>
              </a:rPr>
              <a:t>Thank you!</a:t>
            </a:r>
          </a:p>
        </p:txBody>
      </p:sp>
      <p:cxnSp>
        <p:nvCxnSpPr>
          <p:cNvPr id="3" name="直接连接符 2"/>
          <p:cNvCxnSpPr/>
          <p:nvPr>
            <p:custDataLst>
              <p:tags r:id="rId2"/>
            </p:custDataLst>
          </p:nvPr>
        </p:nvCxnSpPr>
        <p:spPr>
          <a:xfrm flipV="1">
            <a:off x="5677535" y="4516120"/>
            <a:ext cx="2346325" cy="3175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>
            <p:custDataLst>
              <p:tags r:id="rId3"/>
            </p:custDataLst>
          </p:nvPr>
        </p:nvCxnSpPr>
        <p:spPr>
          <a:xfrm flipV="1">
            <a:off x="10301605" y="4516120"/>
            <a:ext cx="1793875" cy="1905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6" name="Let's try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524250" y="344170"/>
            <a:ext cx="715645" cy="66230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99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5"/>
          <p:cNvSpPr txBox="1"/>
          <p:nvPr>
            <p:custDataLst>
              <p:tags r:id="rId1"/>
            </p:custDataLst>
          </p:nvPr>
        </p:nvSpPr>
        <p:spPr>
          <a:xfrm>
            <a:off x="521970" y="1316355"/>
            <a:ext cx="10248900" cy="47866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457200" indent="-457200">
              <a:buAutoNum type="arabicPeriod"/>
            </a:pPr>
            <a:r>
              <a:rPr lang="en-US" altLang="zh-CN" sz="3200">
                <a:latin typeface="Comic Sans MS" panose="030F0702030302020204" pitchFamily="66" charset="0"/>
                <a:sym typeface="+mn-ea"/>
              </a:rPr>
              <a:t>When is the sports meet?</a:t>
            </a:r>
            <a:endParaRPr lang="en-US" altLang="zh-CN" sz="3200">
              <a:latin typeface="Comic Sans MS" panose="030F0702030302020204" pitchFamily="66" charset="0"/>
            </a:endParaRPr>
          </a:p>
          <a:p>
            <a:pPr marL="457200" indent="-457200">
              <a:buAutoNum type="arabicPeriod"/>
            </a:pPr>
            <a:endParaRPr lang="en-US" altLang="zh-CN" sz="3200" dirty="0">
              <a:latin typeface="Comic Sans MS" panose="030F0702030302020204" pitchFamily="66" charset="0"/>
              <a:sym typeface="+mn-ea"/>
            </a:endParaRPr>
          </a:p>
          <a:p>
            <a:pPr marL="457200" indent="-457200">
              <a:buAutoNum type="arabicPeriod"/>
            </a:pPr>
            <a:r>
              <a:rPr lang="en-US" altLang="zh-CN" sz="3200" dirty="0">
                <a:latin typeface="Comic Sans MS" panose="030F0702030302020204" pitchFamily="66" charset="0"/>
                <a:sym typeface="+mn-ea"/>
              </a:rPr>
              <a:t>Who will come to the sports meet next Friday?</a:t>
            </a:r>
            <a:endParaRPr lang="en-US" altLang="zh-CN" sz="3200" dirty="0">
              <a:latin typeface="Comic Sans MS" panose="030F0702030302020204" pitchFamily="66" charset="0"/>
            </a:endParaRPr>
          </a:p>
          <a:p>
            <a:pPr marL="457200" indent="-457200">
              <a:buAutoNum type="arabicPeriod"/>
            </a:pPr>
            <a:endParaRPr lang="en-US" altLang="zh-CN" sz="3200">
              <a:latin typeface="Comic Sans MS" panose="030F0702030302020204" pitchFamily="66" charset="0"/>
            </a:endParaRPr>
          </a:p>
          <a:p>
            <a:endParaRPr lang="en-US" altLang="zh-CN" sz="3200">
              <a:latin typeface="Comic Sans MS" panose="030F0702030302020204" pitchFamily="66" charset="0"/>
            </a:endParaRPr>
          </a:p>
          <a:p>
            <a:pPr marL="457200" indent="-457200"/>
            <a:r>
              <a:rPr lang="en-US" altLang="zh-CN" sz="3200">
                <a:latin typeface="Comic Sans MS" panose="030F0702030302020204" pitchFamily="66" charset="0"/>
              </a:rPr>
              <a:t>3. </a:t>
            </a:r>
            <a:r>
              <a:rPr lang="en-US" altLang="zh-CN" sz="3200" dirty="0">
                <a:latin typeface="Comic Sans MS" panose="030F0702030302020204" pitchFamily="66" charset="0"/>
                <a:sym typeface="+mn-ea"/>
              </a:rPr>
              <a:t>What is the invitation for</a:t>
            </a:r>
            <a:r>
              <a:rPr lang="en-US" altLang="zh-CN" sz="3200">
                <a:latin typeface="Comic Sans MS" panose="030F0702030302020204" pitchFamily="66" charset="0"/>
              </a:rPr>
              <a:t>?</a:t>
            </a:r>
          </a:p>
          <a:p>
            <a:pPr marL="457200" indent="-457200"/>
            <a:endParaRPr lang="en-US" altLang="zh-CN" sz="3200">
              <a:latin typeface="Comic Sans MS" panose="030F0702030302020204" pitchFamily="66" charset="0"/>
            </a:endParaRPr>
          </a:p>
          <a:p>
            <a:pPr marL="457200" indent="-457200"/>
            <a:endParaRPr lang="en-US" altLang="zh-CN" sz="3200">
              <a:latin typeface="Comic Sans MS" panose="030F0702030302020204" pitchFamily="66" charset="0"/>
            </a:endParaRPr>
          </a:p>
          <a:p>
            <a:pPr marL="457200" indent="-457200"/>
            <a:r>
              <a:rPr lang="en-US" altLang="zh-CN" sz="3200">
                <a:latin typeface="Comic Sans MS" panose="030F0702030302020204" pitchFamily="66" charset="0"/>
              </a:rPr>
              <a:t>4. What will Zhang Peng do in the sports meet?</a:t>
            </a:r>
          </a:p>
          <a:p>
            <a:pPr marL="457200" indent="-457200"/>
            <a:endParaRPr lang="en-US" altLang="zh-CN" sz="3200">
              <a:latin typeface="Comic Sans MS" panose="030F0702030302020204" pitchFamily="66" charset="0"/>
            </a:endParaRPr>
          </a:p>
          <a:p>
            <a:pPr marL="457200" indent="-457200"/>
            <a:endParaRPr lang="en-US" altLang="zh-CN" sz="3200">
              <a:latin typeface="Comic Sans MS" panose="030F0702030302020204" pitchFamily="66" charset="0"/>
            </a:endParaRPr>
          </a:p>
          <a:p>
            <a:pPr marL="457200" indent="-457200"/>
            <a:endParaRPr lang="zh-CN" altLang="en-US" sz="3200">
              <a:latin typeface="Comic Sans MS" panose="030F0702030302020204" pitchFamily="66" charset="0"/>
            </a:endParaRPr>
          </a:p>
        </p:txBody>
      </p:sp>
      <p:sp>
        <p:nvSpPr>
          <p:cNvPr id="10" name="文本框 8"/>
          <p:cNvSpPr txBox="1"/>
          <p:nvPr/>
        </p:nvSpPr>
        <p:spPr>
          <a:xfrm>
            <a:off x="860960" y="421397"/>
            <a:ext cx="4356142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Listen and answer</a:t>
            </a:r>
            <a:r>
              <a:rPr lang="zh-CN" altLang="en-US" sz="3200" dirty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！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  <p:sp>
        <p:nvSpPr>
          <p:cNvPr id="24" name="TextBox 31"/>
          <p:cNvSpPr txBox="1"/>
          <p:nvPr>
            <p:custDataLst>
              <p:tags r:id="rId2"/>
            </p:custDataLst>
          </p:nvPr>
        </p:nvSpPr>
        <p:spPr>
          <a:xfrm>
            <a:off x="952500" y="4487545"/>
            <a:ext cx="8742045" cy="7092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To ask parents to come to the sports meet.</a:t>
            </a:r>
          </a:p>
        </p:txBody>
      </p:sp>
      <p:sp>
        <p:nvSpPr>
          <p:cNvPr id="2" name="TextBox 31"/>
          <p:cNvSpPr txBox="1"/>
          <p:nvPr>
            <p:custDataLst>
              <p:tags r:id="rId3"/>
            </p:custDataLst>
          </p:nvPr>
        </p:nvSpPr>
        <p:spPr>
          <a:xfrm>
            <a:off x="1080135" y="3141980"/>
            <a:ext cx="5650230" cy="5740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Zhang Peng’s parents.</a:t>
            </a:r>
          </a:p>
        </p:txBody>
      </p:sp>
      <p:sp>
        <p:nvSpPr>
          <p:cNvPr id="3" name="TextBox 31"/>
          <p:cNvSpPr txBox="1"/>
          <p:nvPr>
            <p:custDataLst>
              <p:tags r:id="rId4"/>
            </p:custDataLst>
          </p:nvPr>
        </p:nvSpPr>
        <p:spPr>
          <a:xfrm>
            <a:off x="6216015" y="1316355"/>
            <a:ext cx="5650230" cy="5740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Next Friday.</a:t>
            </a:r>
          </a:p>
        </p:txBody>
      </p:sp>
      <p:sp>
        <p:nvSpPr>
          <p:cNvPr id="4" name="TextBox 31"/>
          <p:cNvSpPr txBox="1"/>
          <p:nvPr>
            <p:custDataLst>
              <p:tags r:id="rId5"/>
            </p:custDataLst>
          </p:nvPr>
        </p:nvSpPr>
        <p:spPr>
          <a:xfrm>
            <a:off x="1080135" y="5968365"/>
            <a:ext cx="3121025" cy="748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He will run.</a:t>
            </a:r>
          </a:p>
        </p:txBody>
      </p:sp>
      <p:pic>
        <p:nvPicPr>
          <p:cNvPr id="5" name="Let's try">
            <a:hlinkClick r:id="" action="ppaction://media"/>
          </p:cNvPr>
          <p:cNvPicPr/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693268" y="382631"/>
            <a:ext cx="715645" cy="66230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99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4" grpId="0"/>
      <p:bldP spid="2" grpId="0"/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200" y="2957195"/>
            <a:ext cx="2014855" cy="2784475"/>
          </a:xfrm>
          <a:prstGeom prst="rect">
            <a:avLst/>
          </a:prstGeom>
        </p:spPr>
      </p:pic>
      <p:sp>
        <p:nvSpPr>
          <p:cNvPr id="11" name="圆角矩形标注 10"/>
          <p:cNvSpPr/>
          <p:nvPr>
            <p:custDataLst>
              <p:tags r:id="rId1"/>
            </p:custDataLst>
          </p:nvPr>
        </p:nvSpPr>
        <p:spPr>
          <a:xfrm>
            <a:off x="3122930" y="1741805"/>
            <a:ext cx="6950710" cy="2807970"/>
          </a:xfrm>
          <a:prstGeom prst="wedgeRoundRectCallout">
            <a:avLst>
              <a:gd name="adj1" fmla="val -57253"/>
              <a:gd name="adj2" fmla="val 26481"/>
              <a:gd name="adj3" fmla="val 16667"/>
            </a:avLst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dk1"/>
                </a:solidFill>
              </a:defRPr>
            </a:defPPr>
            <a:lvl1pPr marL="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dirty="0">
                <a:solidFill>
                  <a:schemeClr val="tx1"/>
                </a:solidFill>
                <a:latin typeface="Comic Sans MS" panose="030F0702030302020204" pitchFamily="66" charset="0"/>
                <a:sym typeface="+mn-ea"/>
              </a:rPr>
              <a:t>After the sports meet, what </a:t>
            </a:r>
            <a:r>
              <a:rPr lang="en-US" altLang="zh-CN" sz="3600" dirty="0" smtClean="0">
                <a:solidFill>
                  <a:schemeClr val="tx1"/>
                </a:solidFill>
                <a:latin typeface="Comic Sans MS" panose="030F0702030302020204" pitchFamily="66" charset="0"/>
                <a:sym typeface="+mn-ea"/>
              </a:rPr>
              <a:t>activities will </a:t>
            </a:r>
            <a:r>
              <a:rPr lang="en-US" altLang="zh-CN" sz="3600" dirty="0">
                <a:solidFill>
                  <a:schemeClr val="tx1"/>
                </a:solidFill>
                <a:latin typeface="Comic Sans MS" panose="030F0702030302020204" pitchFamily="66" charset="0"/>
                <a:sym typeface="+mn-ea"/>
              </a:rPr>
              <a:t>they have ?</a:t>
            </a:r>
            <a:endParaRPr lang="en-US" altLang="zh-CN"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endParaRPr lang="en-US" altLang="zh-CN"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r>
              <a:rPr lang="en-US" altLang="zh-CN" sz="3600" dirty="0">
                <a:solidFill>
                  <a:schemeClr val="tx1"/>
                </a:solidFill>
                <a:latin typeface="Comic Sans MS" panose="030F0702030302020204" pitchFamily="66" charset="0"/>
                <a:sym typeface="+mn-ea"/>
              </a:rPr>
              <a:t>Let’s listen to their dialogue.</a:t>
            </a:r>
            <a:endParaRPr lang="zh-CN" altLang="en-US"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1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5"/>
          <p:cNvSpPr txBox="1"/>
          <p:nvPr>
            <p:custDataLst>
              <p:tags r:id="rId1"/>
            </p:custDataLst>
          </p:nvPr>
        </p:nvSpPr>
        <p:spPr>
          <a:xfrm>
            <a:off x="945365" y="2059321"/>
            <a:ext cx="8697595" cy="12299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457200" indent="-457200">
              <a:buAutoNum type="arabicPeriod"/>
            </a:pPr>
            <a:r>
              <a:rPr lang="en-US" altLang="zh-CN" sz="3200" dirty="0">
                <a:latin typeface="Comic Sans MS" panose="030F0702030302020204" pitchFamily="66" charset="0"/>
                <a:sym typeface="+mn-ea"/>
              </a:rPr>
              <a:t>Wh</a:t>
            </a:r>
            <a:r>
              <a:rPr lang="en-US" sz="3200" dirty="0">
                <a:latin typeface="Comic Sans MS" panose="030F0702030302020204" pitchFamily="66" charset="0"/>
                <a:sym typeface="+mn-ea"/>
              </a:rPr>
              <a:t>en is the English </a:t>
            </a:r>
            <a:r>
              <a:rPr lang="en-US" sz="3200">
                <a:latin typeface="Comic Sans MS" panose="030F0702030302020204" pitchFamily="66" charset="0"/>
                <a:sym typeface="+mn-ea"/>
              </a:rPr>
              <a:t>party</a:t>
            </a:r>
            <a:r>
              <a:rPr lang="en-US" sz="3200" smtClean="0">
                <a:latin typeface="Comic Sans MS" panose="030F0702030302020204" pitchFamily="66" charset="0"/>
                <a:sym typeface="+mn-ea"/>
              </a:rPr>
              <a:t>?</a:t>
            </a:r>
            <a:endParaRPr lang="en-US" altLang="zh-CN" sz="3200" dirty="0">
              <a:latin typeface="Comic Sans MS" panose="030F0702030302020204" pitchFamily="66" charset="0"/>
            </a:endParaRPr>
          </a:p>
          <a:p>
            <a:pPr marL="457200" indent="-457200"/>
            <a:endParaRPr lang="zh-CN" altLang="en-US" sz="3200" dirty="0">
              <a:latin typeface="Comic Sans MS" panose="030F0702030302020204" pitchFamily="66" charset="0"/>
            </a:endParaRPr>
          </a:p>
        </p:txBody>
      </p:sp>
      <p:sp>
        <p:nvSpPr>
          <p:cNvPr id="7" name="文本框 8"/>
          <p:cNvSpPr txBox="1"/>
          <p:nvPr>
            <p:custDataLst>
              <p:tags r:id="rId2"/>
            </p:custDataLst>
          </p:nvPr>
        </p:nvSpPr>
        <p:spPr>
          <a:xfrm>
            <a:off x="945366" y="534827"/>
            <a:ext cx="44881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Read and answer.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25" y="405065"/>
            <a:ext cx="605641" cy="746835"/>
          </a:xfrm>
          <a:prstGeom prst="rect">
            <a:avLst/>
          </a:prstGeom>
        </p:spPr>
      </p:pic>
      <p:sp>
        <p:nvSpPr>
          <p:cNvPr id="2" name="TextBox 5"/>
          <p:cNvSpPr txBox="1"/>
          <p:nvPr>
            <p:custDataLst>
              <p:tags r:id="rId4"/>
            </p:custDataLst>
          </p:nvPr>
        </p:nvSpPr>
        <p:spPr>
          <a:xfrm>
            <a:off x="945366" y="3534159"/>
            <a:ext cx="8697595" cy="12299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>
              <a:buNone/>
            </a:pPr>
            <a:r>
              <a:rPr lang="en-US" altLang="zh-CN" sz="3200" dirty="0">
                <a:latin typeface="Comic Sans MS" panose="030F0702030302020204" pitchFamily="66" charset="0"/>
                <a:sym typeface="+mn-ea"/>
              </a:rPr>
              <a:t>2. When is the </a:t>
            </a:r>
            <a:r>
              <a:rPr lang="en-US" altLang="zh-CN" sz="3200">
                <a:latin typeface="Comic Sans MS" panose="030F0702030302020204" pitchFamily="66" charset="0"/>
                <a:sym typeface="+mn-ea"/>
              </a:rPr>
              <a:t>school </a:t>
            </a:r>
            <a:r>
              <a:rPr lang="en-US" altLang="zh-CN" sz="3200" smtClean="0">
                <a:latin typeface="Comic Sans MS" panose="030F0702030302020204" pitchFamily="66" charset="0"/>
                <a:sym typeface="+mn-ea"/>
              </a:rPr>
              <a:t>trip</a:t>
            </a:r>
            <a:r>
              <a:rPr lang="en-US" sz="3200" smtClean="0">
                <a:latin typeface="Comic Sans MS" panose="030F0702030302020204" pitchFamily="66" charset="0"/>
                <a:sym typeface="+mn-ea"/>
              </a:rPr>
              <a:t>?</a:t>
            </a:r>
            <a:endParaRPr lang="en-US" altLang="zh-CN" sz="3200" dirty="0">
              <a:latin typeface="Comic Sans MS" panose="030F0702030302020204" pitchFamily="66" charset="0"/>
            </a:endParaRPr>
          </a:p>
          <a:p>
            <a:pPr marL="457200" indent="-457200"/>
            <a:endParaRPr lang="en-US" altLang="zh-CN" sz="3200" dirty="0">
              <a:latin typeface="Comic Sans MS" panose="030F0702030302020204" pitchFamily="66" charset="0"/>
            </a:endParaRPr>
          </a:p>
          <a:p>
            <a:pPr marL="457200" indent="-457200"/>
            <a:endParaRPr lang="zh-CN" altLang="en-US" sz="3200" dirty="0">
              <a:latin typeface="Comic Sans MS" panose="030F0702030302020204" pitchFamily="66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065909" y="294763"/>
            <a:ext cx="2060179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zh-CN" sz="3200" b="1" dirty="0">
                <a:solidFill>
                  <a:schemeClr val="tx2"/>
                </a:solidFill>
                <a:latin typeface="Comic Sans MS" panose="030F0702030302020204" pitchFamily="66" charset="0"/>
                <a:ea typeface="Gulim" panose="020B0600000101010101" pitchFamily="34" charset="-127"/>
              </a:rPr>
              <a:t>Let’s </a:t>
            </a:r>
            <a:r>
              <a:rPr lang="en-US" altLang="zh-CN" sz="3200" b="1" dirty="0" smtClean="0">
                <a:solidFill>
                  <a:schemeClr val="tx2"/>
                </a:solidFill>
                <a:latin typeface="Comic Sans MS" panose="030F0702030302020204" pitchFamily="66" charset="0"/>
                <a:ea typeface="Gulim" panose="020B0600000101010101" pitchFamily="34" charset="-127"/>
              </a:rPr>
              <a:t>talk</a:t>
            </a:r>
            <a:endParaRPr lang="zh-CN" altLang="en-US" sz="3200" b="1" dirty="0">
              <a:solidFill>
                <a:schemeClr val="tx2"/>
              </a:solidFill>
              <a:latin typeface="Comic Sans MS" panose="030F0702030302020204" pitchFamily="66" charset="0"/>
              <a:ea typeface="Gulim" panose="020B0600000101010101" pitchFamily="34" charset="-127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410" b="100000" l="543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609" y="139540"/>
            <a:ext cx="876300" cy="7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11836"/>
            <a:ext cx="605641" cy="74683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58139" y="958671"/>
            <a:ext cx="11048214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矩形 11"/>
          <p:cNvSpPr/>
          <p:nvPr>
            <p:custDataLst>
              <p:tags r:id="rId3"/>
            </p:custDataLst>
          </p:nvPr>
        </p:nvSpPr>
        <p:spPr>
          <a:xfrm>
            <a:off x="762827" y="1168074"/>
            <a:ext cx="8155031" cy="39703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CN" sz="2800" dirty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          Mike: We have a few fun things in  </a:t>
            </a:r>
          </a:p>
          <a:p>
            <a:r>
              <a:rPr lang="en-US" altLang="zh-CN" sz="2800" dirty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                    spring. After the sports </a:t>
            </a:r>
          </a:p>
          <a:p>
            <a:r>
              <a:rPr lang="en-US" altLang="zh-CN" sz="2800" dirty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                   meet, we have an English party.</a:t>
            </a:r>
          </a:p>
          <a:p>
            <a:r>
              <a:rPr lang="en-US" altLang="zh-CN" sz="2800" cap="none" spc="0" dirty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Zhang Peng: When is the party?</a:t>
            </a:r>
          </a:p>
          <a:p>
            <a:r>
              <a:rPr lang="en-US" altLang="zh-CN" sz="2800" dirty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          Mike: It’s in April. We have a  </a:t>
            </a:r>
          </a:p>
          <a:p>
            <a:r>
              <a:rPr lang="en-US" altLang="zh-CN" sz="2800" dirty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                    school trip, too.</a:t>
            </a:r>
          </a:p>
          <a:p>
            <a:r>
              <a:rPr lang="en-US" altLang="zh-CN" sz="2800" cap="none" spc="0" dirty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Zhang Peng: When is that?</a:t>
            </a:r>
          </a:p>
          <a:p>
            <a:r>
              <a:rPr lang="en-US" altLang="zh-CN" sz="2800" dirty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          Mike: It’s in May.</a:t>
            </a:r>
          </a:p>
          <a:p>
            <a:r>
              <a:rPr lang="en-US" altLang="zh-CN" sz="2800" cap="none" spc="0" dirty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Zhang Peng: Cool!</a:t>
            </a:r>
            <a:endParaRPr lang="zh-CN" altLang="en-US" sz="2800" cap="none" spc="0" dirty="0">
              <a:ln w="0"/>
              <a:latin typeface="Comic Sans MS" panose="030F0702030302020204" pitchFamily="66" charset="0"/>
              <a:ea typeface="微软雅黑" panose="020B0503020204020204" charset="-122"/>
            </a:endParaRPr>
          </a:p>
        </p:txBody>
      </p:sp>
      <p:pic>
        <p:nvPicPr>
          <p:cNvPr id="2" name="Let's talk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676554" y="233780"/>
            <a:ext cx="812800" cy="702945"/>
          </a:xfrm>
          <a:prstGeom prst="rect">
            <a:avLst/>
          </a:prstGeom>
        </p:spPr>
      </p:pic>
      <p:sp>
        <p:nvSpPr>
          <p:cNvPr id="3" name="文本框 8"/>
          <p:cNvSpPr txBox="1"/>
          <p:nvPr>
            <p:custDataLst>
              <p:tags r:id="rId6"/>
            </p:custDataLst>
          </p:nvPr>
        </p:nvSpPr>
        <p:spPr>
          <a:xfrm>
            <a:off x="860960" y="271779"/>
            <a:ext cx="3626008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</a:rPr>
              <a:t>Listen to the tape.</a:t>
            </a:r>
            <a:endParaRPr lang="en-US" altLang="zh-CN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35879" y="3096331"/>
            <a:ext cx="2797825" cy="665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183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10"/>
          <p:cNvSpPr txBox="1"/>
          <p:nvPr>
            <p:custDataLst>
              <p:tags r:id="rId1"/>
            </p:custDataLst>
          </p:nvPr>
        </p:nvSpPr>
        <p:spPr>
          <a:xfrm>
            <a:off x="1611731" y="1934428"/>
            <a:ext cx="3046095" cy="6642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>
                <a:solidFill>
                  <a:srgbClr val="FF0000"/>
                </a:solidFill>
                <a:latin typeface="Comic Sans MS" panose="030F0702030302020204" pitchFamily="66" charset="0"/>
              </a:rPr>
              <a:t>It’s in April.</a:t>
            </a:r>
            <a:endParaRPr lang="zh-CN" altLang="en-US" sz="32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10"/>
          <p:cNvSpPr txBox="1"/>
          <p:nvPr>
            <p:custDataLst>
              <p:tags r:id="rId2"/>
            </p:custDataLst>
          </p:nvPr>
        </p:nvSpPr>
        <p:spPr>
          <a:xfrm>
            <a:off x="1611731" y="4169008"/>
            <a:ext cx="3046095" cy="6642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>
                <a:solidFill>
                  <a:srgbClr val="FF0000"/>
                </a:solidFill>
                <a:latin typeface="Comic Sans MS" panose="030F0702030302020204" pitchFamily="66" charset="0"/>
              </a:rPr>
              <a:t>It’s in May.</a:t>
            </a:r>
            <a:endParaRPr lang="zh-CN" altLang="en-US" sz="32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extBox 5"/>
          <p:cNvSpPr txBox="1"/>
          <p:nvPr>
            <p:custDataLst>
              <p:tags r:id="rId3"/>
            </p:custDataLst>
          </p:nvPr>
        </p:nvSpPr>
        <p:spPr>
          <a:xfrm>
            <a:off x="1137101" y="969126"/>
            <a:ext cx="8697595" cy="12299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457200" indent="-457200">
              <a:buAutoNum type="arabicPeriod"/>
            </a:pPr>
            <a:r>
              <a:rPr lang="en-US" altLang="zh-CN" sz="3200" dirty="0">
                <a:latin typeface="Comic Sans MS" panose="030F0702030302020204" pitchFamily="66" charset="0"/>
                <a:sym typeface="+mn-ea"/>
              </a:rPr>
              <a:t>Wh</a:t>
            </a:r>
            <a:r>
              <a:rPr lang="en-US" sz="3200" dirty="0">
                <a:latin typeface="Comic Sans MS" panose="030F0702030302020204" pitchFamily="66" charset="0"/>
                <a:sym typeface="+mn-ea"/>
              </a:rPr>
              <a:t>en is the English </a:t>
            </a:r>
            <a:r>
              <a:rPr lang="en-US" sz="3200">
                <a:latin typeface="Comic Sans MS" panose="030F0702030302020204" pitchFamily="66" charset="0"/>
                <a:sym typeface="+mn-ea"/>
              </a:rPr>
              <a:t>party</a:t>
            </a:r>
            <a:r>
              <a:rPr lang="en-US" sz="3200" smtClean="0">
                <a:latin typeface="Comic Sans MS" panose="030F0702030302020204" pitchFamily="66" charset="0"/>
                <a:sym typeface="+mn-ea"/>
              </a:rPr>
              <a:t>?</a:t>
            </a:r>
            <a:endParaRPr lang="en-US" altLang="zh-CN" sz="3200" dirty="0">
              <a:latin typeface="Comic Sans MS" panose="030F0702030302020204" pitchFamily="66" charset="0"/>
            </a:endParaRPr>
          </a:p>
          <a:p>
            <a:pPr marL="457200" indent="-457200"/>
            <a:endParaRPr lang="zh-CN" altLang="en-US" sz="3200" dirty="0">
              <a:latin typeface="Comic Sans MS" panose="030F0702030302020204" pitchFamily="66" charset="0"/>
            </a:endParaRPr>
          </a:p>
        </p:txBody>
      </p:sp>
      <p:sp>
        <p:nvSpPr>
          <p:cNvPr id="13" name="TextBox 5"/>
          <p:cNvSpPr txBox="1"/>
          <p:nvPr>
            <p:custDataLst>
              <p:tags r:id="rId4"/>
            </p:custDataLst>
          </p:nvPr>
        </p:nvSpPr>
        <p:spPr>
          <a:xfrm>
            <a:off x="1137101" y="3097900"/>
            <a:ext cx="8697595" cy="12299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>
              <a:buNone/>
            </a:pPr>
            <a:r>
              <a:rPr lang="en-US" altLang="zh-CN" sz="3200" dirty="0">
                <a:latin typeface="Comic Sans MS" panose="030F0702030302020204" pitchFamily="66" charset="0"/>
                <a:sym typeface="+mn-ea"/>
              </a:rPr>
              <a:t>2. When is the </a:t>
            </a:r>
            <a:r>
              <a:rPr lang="en-US" altLang="zh-CN" sz="3200">
                <a:latin typeface="Comic Sans MS" panose="030F0702030302020204" pitchFamily="66" charset="0"/>
                <a:sym typeface="+mn-ea"/>
              </a:rPr>
              <a:t>school </a:t>
            </a:r>
            <a:r>
              <a:rPr lang="en-US" altLang="zh-CN" sz="3200" smtClean="0">
                <a:latin typeface="Comic Sans MS" panose="030F0702030302020204" pitchFamily="66" charset="0"/>
                <a:sym typeface="+mn-ea"/>
              </a:rPr>
              <a:t>trip</a:t>
            </a:r>
            <a:r>
              <a:rPr lang="en-US" sz="3200" smtClean="0">
                <a:latin typeface="Comic Sans MS" panose="030F0702030302020204" pitchFamily="66" charset="0"/>
                <a:sym typeface="+mn-ea"/>
              </a:rPr>
              <a:t>?</a:t>
            </a:r>
            <a:endParaRPr lang="en-US" altLang="zh-CN" sz="3200" dirty="0">
              <a:latin typeface="Comic Sans MS" panose="030F0702030302020204" pitchFamily="66" charset="0"/>
            </a:endParaRPr>
          </a:p>
          <a:p>
            <a:pPr marL="457200" indent="-457200"/>
            <a:endParaRPr lang="en-US" altLang="zh-CN" sz="3200" dirty="0">
              <a:latin typeface="Comic Sans MS" panose="030F0702030302020204" pitchFamily="66" charset="0"/>
            </a:endParaRPr>
          </a:p>
          <a:p>
            <a:pPr marL="457200" indent="-457200"/>
            <a:endParaRPr lang="zh-CN" altLang="en-US" sz="320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8"/>
          <p:cNvSpPr txBox="1"/>
          <p:nvPr/>
        </p:nvSpPr>
        <p:spPr>
          <a:xfrm>
            <a:off x="867587" y="314177"/>
            <a:ext cx="3626008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Fill in the blanks.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11836"/>
            <a:ext cx="605641" cy="74683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7487" y="915342"/>
            <a:ext cx="11048214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矩形 11"/>
          <p:cNvSpPr/>
          <p:nvPr>
            <p:custDataLst>
              <p:tags r:id="rId3"/>
            </p:custDataLst>
          </p:nvPr>
        </p:nvSpPr>
        <p:spPr>
          <a:xfrm>
            <a:off x="762635" y="1167765"/>
            <a:ext cx="7459980" cy="396938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CN" sz="2800" dirty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          Mike: We have _____ fun things in  </a:t>
            </a:r>
          </a:p>
          <a:p>
            <a:r>
              <a:rPr lang="en-US" altLang="zh-CN" sz="2800" dirty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                    _____. After the ________  </a:t>
            </a:r>
          </a:p>
          <a:p>
            <a:r>
              <a:rPr lang="en-US" altLang="zh-CN" sz="2800" dirty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                    we have ___ English party.</a:t>
            </a:r>
          </a:p>
          <a:p>
            <a:r>
              <a:rPr lang="en-US" altLang="zh-CN" sz="2800" cap="none" spc="0" dirty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Zhang Peng: When is the ______?</a:t>
            </a:r>
          </a:p>
          <a:p>
            <a:r>
              <a:rPr lang="en-US" altLang="zh-CN" sz="2800" dirty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          Mike: It’s in _____. We have a  </a:t>
            </a:r>
          </a:p>
          <a:p>
            <a:r>
              <a:rPr lang="en-US" altLang="zh-CN" sz="2800" dirty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                    ___________, too.</a:t>
            </a:r>
          </a:p>
          <a:p>
            <a:r>
              <a:rPr lang="en-US" altLang="zh-CN" sz="2800" cap="none" spc="0" dirty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Zhang Peng: When is that?</a:t>
            </a:r>
          </a:p>
          <a:p>
            <a:r>
              <a:rPr lang="en-US" altLang="zh-CN" sz="2800" dirty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          Mike: It’s in _____.</a:t>
            </a:r>
          </a:p>
          <a:p>
            <a:r>
              <a:rPr lang="en-US" altLang="zh-CN" sz="2800" cap="none" spc="0" dirty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Zhang Peng: Cool!</a:t>
            </a:r>
            <a:endParaRPr lang="zh-CN" altLang="en-US" sz="2800" cap="none" spc="0" dirty="0">
              <a:ln w="0"/>
              <a:latin typeface="Comic Sans MS" panose="030F0702030302020204" pitchFamily="66" charset="0"/>
              <a:ea typeface="微软雅黑" panose="020B050302020402020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387215" y="1167765"/>
            <a:ext cx="1528445" cy="45783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 </a:t>
            </a:r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a few </a:t>
            </a:r>
            <a:r>
              <a:rPr lang="en-US" altLang="zh-CN" sz="2800" dirty="0">
                <a:latin typeface="Comic Sans MS" panose="030F0702030302020204" pitchFamily="66" charset="0"/>
              </a:rPr>
              <a:t>   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914650" y="1548130"/>
            <a:ext cx="2187575" cy="57340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 </a:t>
            </a:r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spring </a:t>
            </a:r>
            <a:r>
              <a:rPr lang="en-US" altLang="zh-CN" sz="2800" dirty="0">
                <a:latin typeface="Comic Sans MS" panose="030F0702030302020204" pitchFamily="66" charset="0"/>
              </a:rPr>
              <a:t>   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915660" y="1548130"/>
            <a:ext cx="2623820" cy="61214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 </a:t>
            </a:r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sports meet</a:t>
            </a:r>
            <a:r>
              <a:rPr lang="en-US" altLang="zh-CN" sz="2800" dirty="0">
                <a:latin typeface="Comic Sans MS" panose="030F0702030302020204" pitchFamily="66" charset="0"/>
              </a:rPr>
              <a:t>   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387215" y="1995170"/>
            <a:ext cx="850900" cy="49593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 </a:t>
            </a:r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an </a:t>
            </a:r>
            <a:r>
              <a:rPr lang="en-US" altLang="zh-CN" sz="2800" dirty="0">
                <a:latin typeface="Comic Sans MS" panose="030F0702030302020204" pitchFamily="66" charset="0"/>
              </a:rPr>
              <a:t>   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957445" y="2402205"/>
            <a:ext cx="2187575" cy="57340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 </a:t>
            </a:r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party </a:t>
            </a:r>
            <a:r>
              <a:rPr lang="en-US" altLang="zh-CN" sz="2800" dirty="0">
                <a:latin typeface="Comic Sans MS" panose="030F0702030302020204" pitchFamily="66" charset="0"/>
              </a:rPr>
              <a:t>   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930076" y="2809240"/>
            <a:ext cx="2187575" cy="57340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 </a:t>
            </a:r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April</a:t>
            </a:r>
            <a:r>
              <a:rPr lang="en-US" altLang="zh-CN" sz="2800" dirty="0">
                <a:latin typeface="Comic Sans MS" panose="030F0702030302020204" pitchFamily="66" charset="0"/>
              </a:rPr>
              <a:t>  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914650" y="3256280"/>
            <a:ext cx="2187575" cy="57340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 </a:t>
            </a:r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school trip</a:t>
            </a:r>
            <a:r>
              <a:rPr lang="en-US" altLang="zh-CN" sz="2800" dirty="0">
                <a:latin typeface="Comic Sans MS" panose="030F0702030302020204" pitchFamily="66" charset="0"/>
              </a:rPr>
              <a:t>   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041509" y="4110355"/>
            <a:ext cx="1228090" cy="50609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 </a:t>
            </a:r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May</a:t>
            </a:r>
            <a:r>
              <a:rPr lang="en-US" altLang="zh-CN" sz="2800" dirty="0">
                <a:latin typeface="Comic Sans MS" panose="030F0702030302020204" pitchFamily="66" charset="0"/>
              </a:rPr>
              <a:t>   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37396" y="3049976"/>
            <a:ext cx="2797825" cy="665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/>
      <p:bldP spid="4" grpId="0"/>
      <p:bldP spid="5" grpId="0"/>
      <p:bldP spid="6" grpId="0"/>
      <p:bldP spid="8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8"/>
          <p:cNvSpPr txBox="1"/>
          <p:nvPr>
            <p:custDataLst>
              <p:tags r:id="rId1"/>
            </p:custDataLst>
          </p:nvPr>
        </p:nvSpPr>
        <p:spPr>
          <a:xfrm>
            <a:off x="777240" y="379730"/>
            <a:ext cx="36017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Read and act.</a:t>
            </a:r>
            <a:endParaRPr 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  <p:sp>
        <p:nvSpPr>
          <p:cNvPr id="161" name="AutoShape 2" descr="https://ss1.bdstatic.com/70cFvXSh_Q1YnxGkpoWK1HF6hhy/it/u=945104708,67299179&amp;fm=27&amp;gp=0.jpg"/>
          <p:cNvSpPr>
            <a:spLocks noChangeAspect="1" noChangeArrowheads="1"/>
          </p:cNvSpPr>
          <p:nvPr>
            <p:custDataLst>
              <p:tags r:id="rId3"/>
            </p:custDataLst>
          </p:nvPr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2" name="图片 7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/>
          <a:stretch>
            <a:fillRect/>
          </a:stretch>
        </p:blipFill>
        <p:spPr>
          <a:xfrm>
            <a:off x="1338291" y="1350887"/>
            <a:ext cx="6790641" cy="4734775"/>
          </a:xfrm>
          <a:prstGeom prst="rect">
            <a:avLst/>
          </a:prstGeom>
        </p:spPr>
      </p:pic>
      <p:sp>
        <p:nvSpPr>
          <p:cNvPr id="73" name="TextBox 1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 rot="60000">
            <a:off x="1952154" y="1975442"/>
            <a:ext cx="222408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</a:rPr>
              <a:t>1.Read it together.</a:t>
            </a:r>
          </a:p>
        </p:txBody>
      </p:sp>
      <p:sp>
        <p:nvSpPr>
          <p:cNvPr id="76" name="TextBox 5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 rot="420000">
            <a:off x="5078011" y="2561711"/>
            <a:ext cx="2814172" cy="1208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</a:rPr>
              <a:t>2.Each student</a:t>
            </a:r>
          </a:p>
          <a:p>
            <a:pPr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</a:rPr>
              <a:t>reads a sentence.</a:t>
            </a:r>
          </a:p>
        </p:txBody>
      </p:sp>
      <p:sp>
        <p:nvSpPr>
          <p:cNvPr id="77" name="TextBox 6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 rot="300000">
            <a:off x="2386720" y="4557864"/>
            <a:ext cx="2728796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</a:rPr>
              <a:t>3. Read in roles.</a:t>
            </a:r>
          </a:p>
          <a:p>
            <a:pPr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</a:rPr>
              <a:t>分角色朗读。</a:t>
            </a:r>
          </a:p>
        </p:txBody>
      </p:sp>
      <p:sp>
        <p:nvSpPr>
          <p:cNvPr id="78" name="TextBox 3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8293285" y="2841111"/>
            <a:ext cx="3529012" cy="1754326"/>
          </a:xfrm>
          <a:prstGeom prst="rect">
            <a:avLst/>
          </a:prstGeom>
          <a:gradFill rotWithShape="0">
            <a:gsLst>
              <a:gs pos="0">
                <a:srgbClr val="5E9EFF"/>
              </a:gs>
              <a:gs pos="800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</a:rPr>
              <a:t>Tip: Choose one to read in two. 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</a:rPr>
              <a:t>选择一种两人练习。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1"/>
          <p:cNvSpPr/>
          <p:nvPr/>
        </p:nvSpPr>
        <p:spPr>
          <a:xfrm>
            <a:off x="2390457" y="1128166"/>
            <a:ext cx="7411085" cy="4180115"/>
          </a:xfrm>
          <a:prstGeom prst="roundRect">
            <a:avLst>
              <a:gd name="adj" fmla="val 6973"/>
            </a:avLst>
          </a:prstGeom>
          <a:solidFill>
            <a:schemeClr val="lt1">
              <a:alpha val="69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3103016" y="1536071"/>
            <a:ext cx="3318933" cy="818727"/>
            <a:chOff x="3719" y="1701"/>
            <a:chExt cx="3920" cy="967"/>
          </a:xfrm>
        </p:grpSpPr>
        <p:pic>
          <p:nvPicPr>
            <p:cNvPr id="4" name="图片 3" descr="框图"/>
            <p:cNvPicPr>
              <a:picLocks noChangeAspect="1"/>
            </p:cNvPicPr>
            <p:nvPr/>
          </p:nvPicPr>
          <p:blipFill>
            <a:blip r:embed="rId2">
              <a:alphaModFix amt="60000"/>
            </a:blip>
            <a:srcRect l="4371" t="2272" r="55031" b="90147"/>
            <a:stretch>
              <a:fillRect/>
            </a:stretch>
          </p:blipFill>
          <p:spPr>
            <a:xfrm>
              <a:off x="3719" y="1701"/>
              <a:ext cx="3920" cy="967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4163" y="1846"/>
              <a:ext cx="3032" cy="787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sz="3735" b="1" dirty="0">
                  <a:ln>
                    <a:noFill/>
                  </a:ln>
                  <a:solidFill>
                    <a:srgbClr val="1F1F20"/>
                  </a:solidFill>
                  <a:effectLst/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流利地朗读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3086063" y="2836964"/>
            <a:ext cx="3648287" cy="818727"/>
            <a:chOff x="4128" y="2991"/>
            <a:chExt cx="4309" cy="967"/>
          </a:xfrm>
        </p:grpSpPr>
        <p:pic>
          <p:nvPicPr>
            <p:cNvPr id="7" name="图片 6" descr="框图"/>
            <p:cNvPicPr>
              <a:picLocks noChangeAspect="1"/>
            </p:cNvPicPr>
            <p:nvPr/>
          </p:nvPicPr>
          <p:blipFill>
            <a:blip r:embed="rId2">
              <a:alphaModFix amt="60000"/>
            </a:blip>
            <a:srcRect l="4371" t="2272" r="55031" b="90147"/>
            <a:stretch>
              <a:fillRect/>
            </a:stretch>
          </p:blipFill>
          <p:spPr>
            <a:xfrm>
              <a:off x="4128" y="2991"/>
              <a:ext cx="4309" cy="967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4128" y="3117"/>
              <a:ext cx="3832" cy="78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lvl="0" algn="ctr" defTabSz="914400" fontAlgn="base">
                <a:buClrTx/>
                <a:buSzTx/>
                <a:buFontTx/>
                <a:defRPr/>
              </a:pPr>
              <a:r>
                <a:rPr kumimoji="1" lang="zh-CN" altLang="en-US" sz="3735" b="1">
                  <a:ln>
                    <a:noFill/>
                  </a:ln>
                  <a:solidFill>
                    <a:srgbClr val="1F1F20"/>
                  </a:solidFill>
                  <a:effectLst/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流利地表演</a:t>
              </a:r>
              <a:endParaRPr kumimoji="1" lang="zh-CN" altLang="en-US" sz="3735" b="1" dirty="0">
                <a:ln>
                  <a:noFill/>
                </a:ln>
                <a:solidFill>
                  <a:srgbClr val="1F1F20"/>
                </a:solidFill>
                <a:effectLst/>
                <a:latin typeface="Comic Sans MS" panose="030F0702030302020204" pitchFamily="66" charset="0"/>
                <a:ea typeface="黑体" panose="02010609060101010101" pitchFamily="49" charset="-122"/>
                <a:sym typeface="+mn-ea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3132446" y="4137857"/>
            <a:ext cx="4460240" cy="818727"/>
            <a:chOff x="3026" y="4137"/>
            <a:chExt cx="5268" cy="967"/>
          </a:xfrm>
        </p:grpSpPr>
        <p:pic>
          <p:nvPicPr>
            <p:cNvPr id="10" name="图片 9" descr="框图"/>
            <p:cNvPicPr>
              <a:picLocks noChangeAspect="1"/>
            </p:cNvPicPr>
            <p:nvPr/>
          </p:nvPicPr>
          <p:blipFill>
            <a:blip r:embed="rId2">
              <a:alphaModFix amt="60000"/>
            </a:blip>
            <a:srcRect l="4371" t="2272" r="55031" b="90147"/>
            <a:stretch>
              <a:fillRect/>
            </a:stretch>
          </p:blipFill>
          <p:spPr>
            <a:xfrm>
              <a:off x="3031" y="4137"/>
              <a:ext cx="5263" cy="967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3026" y="4304"/>
              <a:ext cx="4375" cy="78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lvl="0" algn="ctr" defTabSz="914400" fontAlgn="base">
                <a:buClrTx/>
                <a:buSzTx/>
                <a:buFontTx/>
                <a:defRPr/>
              </a:pPr>
              <a:r>
                <a:rPr kumimoji="1" lang="zh-CN" altLang="en-US" sz="3735" b="1" dirty="0">
                  <a:ln>
                    <a:noFill/>
                  </a:ln>
                  <a:solidFill>
                    <a:srgbClr val="1F1F20"/>
                  </a:solidFill>
                  <a:effectLst/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有感情地表演</a:t>
              </a: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7009926" y="2999029"/>
            <a:ext cx="1175173" cy="467360"/>
            <a:chOff x="7639" y="3163"/>
            <a:chExt cx="1388" cy="552"/>
          </a:xfrm>
        </p:grpSpPr>
        <p:sp>
          <p:nvSpPr>
            <p:cNvPr id="13" name="五角星 5"/>
            <p:cNvSpPr/>
            <p:nvPr/>
          </p:nvSpPr>
          <p:spPr>
            <a:xfrm>
              <a:off x="7639" y="3163"/>
              <a:ext cx="603" cy="55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400">
                <a:sym typeface="+mn-ea"/>
              </a:endParaRPr>
            </a:p>
          </p:txBody>
        </p:sp>
        <p:sp>
          <p:nvSpPr>
            <p:cNvPr id="14" name="五角星 10"/>
            <p:cNvSpPr/>
            <p:nvPr/>
          </p:nvSpPr>
          <p:spPr>
            <a:xfrm>
              <a:off x="8425" y="3163"/>
              <a:ext cx="603" cy="55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400">
                <a:sym typeface="+mn-ea"/>
              </a:endParaRPr>
            </a:p>
          </p:txBody>
        </p:sp>
      </p:grpSp>
      <p:sp>
        <p:nvSpPr>
          <p:cNvPr id="15" name="五角星 23"/>
          <p:cNvSpPr/>
          <p:nvPr/>
        </p:nvSpPr>
        <p:spPr>
          <a:xfrm>
            <a:off x="6561447" y="1698136"/>
            <a:ext cx="510540" cy="467360"/>
          </a:xfrm>
          <a:prstGeom prst="star5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grpSp>
        <p:nvGrpSpPr>
          <p:cNvPr id="16" name="组合 15"/>
          <p:cNvGrpSpPr/>
          <p:nvPr/>
        </p:nvGrpSpPr>
        <p:grpSpPr>
          <a:xfrm>
            <a:off x="7520466" y="4327868"/>
            <a:ext cx="1840653" cy="467360"/>
            <a:chOff x="8075" y="4275"/>
            <a:chExt cx="2174" cy="552"/>
          </a:xfrm>
        </p:grpSpPr>
        <p:sp>
          <p:nvSpPr>
            <p:cNvPr id="17" name="五角星 17"/>
            <p:cNvSpPr/>
            <p:nvPr/>
          </p:nvSpPr>
          <p:spPr>
            <a:xfrm>
              <a:off x="8075" y="4275"/>
              <a:ext cx="603" cy="55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400">
                <a:sym typeface="+mn-ea"/>
              </a:endParaRPr>
            </a:p>
          </p:txBody>
        </p:sp>
        <p:sp>
          <p:nvSpPr>
            <p:cNvPr id="18" name="五角星 18"/>
            <p:cNvSpPr/>
            <p:nvPr/>
          </p:nvSpPr>
          <p:spPr>
            <a:xfrm>
              <a:off x="8861" y="4275"/>
              <a:ext cx="603" cy="55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400">
                <a:sym typeface="+mn-ea"/>
              </a:endParaRPr>
            </a:p>
          </p:txBody>
        </p:sp>
        <p:sp>
          <p:nvSpPr>
            <p:cNvPr id="19" name="五角星 19"/>
            <p:cNvSpPr/>
            <p:nvPr/>
          </p:nvSpPr>
          <p:spPr>
            <a:xfrm>
              <a:off x="9647" y="4275"/>
              <a:ext cx="603" cy="55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400">
                <a:sym typeface="+mn-ea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1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42899" y="-1"/>
            <a:ext cx="2892977" cy="1068779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309930" y="305873"/>
            <a:ext cx="19656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Warm up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781233" y="864079"/>
            <a:ext cx="689483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latin typeface="Comic Sans MS" panose="030F0702030302020204" pitchFamily="66" charset="0"/>
              </a:rPr>
              <a:t>Match the words with the pictures.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cxnSp>
        <p:nvCxnSpPr>
          <p:cNvPr id="19" name="直接连接符 18"/>
          <p:cNvCxnSpPr/>
          <p:nvPr>
            <p:custDataLst>
              <p:tags r:id="rId2"/>
            </p:custDataLst>
          </p:nvPr>
        </p:nvCxnSpPr>
        <p:spPr>
          <a:xfrm flipV="1">
            <a:off x="1585912" y="2243138"/>
            <a:ext cx="7172326" cy="11001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2" descr="C:\Users\Administrator\Desktop\五下英语课件\人教PEP五下教材图片\13.jpg">
            <a:hlinkClick r:id="rId26" action="ppaction://hlinkfile"/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7" cstate="print"/>
          <a:srcRect l="39834" t="16286" r="43774" b="69088"/>
          <a:stretch>
            <a:fillRect/>
          </a:stretch>
        </p:blipFill>
        <p:spPr bwMode="auto">
          <a:xfrm>
            <a:off x="2228851" y="3328981"/>
            <a:ext cx="1183248" cy="1407761"/>
          </a:xfrm>
          <a:prstGeom prst="rect">
            <a:avLst/>
          </a:prstGeom>
          <a:noFill/>
        </p:spPr>
      </p:pic>
      <p:pic>
        <p:nvPicPr>
          <p:cNvPr id="21" name="Picture 2" descr="C:\Users\Administrator\Desktop\五下英语课件\人教PEP五下教材图片\13.jpg">
            <a:hlinkClick r:id="rId26" action="ppaction://hlinkfile"/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27" cstate="print"/>
          <a:srcRect l="57935" t="16286" r="25924" b="69088"/>
          <a:stretch>
            <a:fillRect/>
          </a:stretch>
        </p:blipFill>
        <p:spPr bwMode="auto">
          <a:xfrm>
            <a:off x="8629683" y="3314678"/>
            <a:ext cx="1165044" cy="1407763"/>
          </a:xfrm>
          <a:prstGeom prst="rect">
            <a:avLst/>
          </a:prstGeom>
          <a:noFill/>
        </p:spPr>
      </p:pic>
      <p:pic>
        <p:nvPicPr>
          <p:cNvPr id="22" name="Picture 2" descr="C:\Users\Administrator\Desktop\五下英语课件\人教PEP五下教材图片\13.jpg">
            <a:hlinkClick r:id="rId26" action="ppaction://hlinkfile"/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27" cstate="print"/>
          <a:srcRect l="75701" t="16286" r="7739" b="69088"/>
          <a:stretch>
            <a:fillRect/>
          </a:stretch>
        </p:blipFill>
        <p:spPr bwMode="auto">
          <a:xfrm>
            <a:off x="9820309" y="3328966"/>
            <a:ext cx="1195384" cy="1407763"/>
          </a:xfrm>
          <a:prstGeom prst="rect">
            <a:avLst/>
          </a:prstGeom>
          <a:noFill/>
        </p:spPr>
      </p:pic>
      <p:pic>
        <p:nvPicPr>
          <p:cNvPr id="26" name="Picture 2" descr="C:\Users\Administrator\Desktop\五下英语课件\人教PEP五下教材图片\13.jpg">
            <a:hlinkClick r:id="rId26" action="ppaction://hlinkfile"/>
          </p:cNvPr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27" cstate="print"/>
          <a:srcRect l="20612" t="16286" r="62239" b="73690"/>
          <a:stretch>
            <a:fillRect/>
          </a:stretch>
        </p:blipFill>
        <p:spPr bwMode="auto">
          <a:xfrm>
            <a:off x="971547" y="3343254"/>
            <a:ext cx="1237860" cy="1383497"/>
          </a:xfrm>
          <a:prstGeom prst="rect">
            <a:avLst/>
          </a:prstGeom>
          <a:noFill/>
        </p:spPr>
      </p:pic>
      <p:pic>
        <p:nvPicPr>
          <p:cNvPr id="28" name="Picture 2">
            <a:hlinkClick r:id="rId28" action="ppaction://hlinkfile"/>
          </p:cNvPr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29"/>
          <a:srcRect l="38936" t="14962" r="12028" b="70726"/>
          <a:stretch>
            <a:fillRect/>
          </a:stretch>
        </p:blipFill>
        <p:spPr bwMode="auto">
          <a:xfrm>
            <a:off x="6015045" y="3371841"/>
            <a:ext cx="2604637" cy="135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Picture 2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9"/>
          <a:srcRect l="5252" t="31927" r="45579" b="54163"/>
          <a:stretch>
            <a:fillRect/>
          </a:stretch>
        </p:blipFill>
        <p:spPr bwMode="auto">
          <a:xfrm>
            <a:off x="3428998" y="3343276"/>
            <a:ext cx="2728246" cy="1372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" name="TextBox 31"/>
          <p:cNvSpPr txBox="1"/>
          <p:nvPr>
            <p:custDataLst>
              <p:tags r:id="rId9"/>
            </p:custDataLst>
          </p:nvPr>
        </p:nvSpPr>
        <p:spPr>
          <a:xfrm>
            <a:off x="6310267" y="5557852"/>
            <a:ext cx="26765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pick apples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34" name="TextBox 33"/>
          <p:cNvSpPr txBox="1"/>
          <p:nvPr>
            <p:custDataLst>
              <p:tags r:id="rId10"/>
            </p:custDataLst>
          </p:nvPr>
        </p:nvSpPr>
        <p:spPr>
          <a:xfrm>
            <a:off x="3114673" y="5557854"/>
            <a:ext cx="34432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make a snowman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35" name="TextBox 34"/>
          <p:cNvSpPr txBox="1"/>
          <p:nvPr>
            <p:custDataLst>
              <p:tags r:id="rId11"/>
            </p:custDataLst>
          </p:nvPr>
        </p:nvSpPr>
        <p:spPr>
          <a:xfrm>
            <a:off x="0" y="5557827"/>
            <a:ext cx="2933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go on a picnic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36" name="TextBox 35"/>
          <p:cNvSpPr txBox="1"/>
          <p:nvPr>
            <p:custDataLst>
              <p:tags r:id="rId12"/>
            </p:custDataLst>
          </p:nvPr>
        </p:nvSpPr>
        <p:spPr>
          <a:xfrm>
            <a:off x="9258298" y="5472103"/>
            <a:ext cx="2933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go swimming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37" name="TextBox 36"/>
          <p:cNvSpPr txBox="1"/>
          <p:nvPr>
            <p:custDataLst>
              <p:tags r:id="rId13"/>
            </p:custDataLst>
          </p:nvPr>
        </p:nvSpPr>
        <p:spPr>
          <a:xfrm>
            <a:off x="8424877" y="1771629"/>
            <a:ext cx="16906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Comic Sans MS" panose="030F0702030302020204" pitchFamily="66" charset="0"/>
              </a:rPr>
              <a:t>spring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sp>
        <p:nvSpPr>
          <p:cNvPr id="38" name="TextBox 37"/>
          <p:cNvSpPr txBox="1"/>
          <p:nvPr>
            <p:custDataLst>
              <p:tags r:id="rId14"/>
            </p:custDataLst>
          </p:nvPr>
        </p:nvSpPr>
        <p:spPr>
          <a:xfrm>
            <a:off x="2024091" y="1843067"/>
            <a:ext cx="1790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Comic Sans MS" panose="030F0702030302020204" pitchFamily="66" charset="0"/>
              </a:rPr>
              <a:t>summer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sp>
        <p:nvSpPr>
          <p:cNvPr id="39" name="TextBox 38"/>
          <p:cNvSpPr txBox="1"/>
          <p:nvPr>
            <p:custDataLst>
              <p:tags r:id="rId15"/>
            </p:custDataLst>
          </p:nvPr>
        </p:nvSpPr>
        <p:spPr>
          <a:xfrm>
            <a:off x="6610392" y="1785917"/>
            <a:ext cx="1790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Comic Sans MS" panose="030F0702030302020204" pitchFamily="66" charset="0"/>
              </a:rPr>
              <a:t>autumn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sp>
        <p:nvSpPr>
          <p:cNvPr id="40" name="TextBox 39"/>
          <p:cNvSpPr txBox="1"/>
          <p:nvPr>
            <p:custDataLst>
              <p:tags r:id="rId16"/>
            </p:custDataLst>
          </p:nvPr>
        </p:nvSpPr>
        <p:spPr>
          <a:xfrm>
            <a:off x="4452995" y="1800204"/>
            <a:ext cx="1790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Comic Sans MS" panose="030F0702030302020204" pitchFamily="66" charset="0"/>
              </a:rPr>
              <a:t>winter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cxnSp>
        <p:nvCxnSpPr>
          <p:cNvPr id="42" name="直接连接符 41"/>
          <p:cNvCxnSpPr/>
          <p:nvPr>
            <p:custDataLst>
              <p:tags r:id="rId17"/>
            </p:custDataLst>
          </p:nvPr>
        </p:nvCxnSpPr>
        <p:spPr>
          <a:xfrm rot="16200000" flipV="1">
            <a:off x="2190744" y="2624145"/>
            <a:ext cx="1057267" cy="32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连接符 47"/>
          <p:cNvCxnSpPr/>
          <p:nvPr>
            <p:custDataLst>
              <p:tags r:id="rId18"/>
            </p:custDataLst>
          </p:nvPr>
        </p:nvCxnSpPr>
        <p:spPr>
          <a:xfrm rot="10800000">
            <a:off x="4148133" y="4857760"/>
            <a:ext cx="2948000" cy="9572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连接符 48"/>
          <p:cNvCxnSpPr/>
          <p:nvPr>
            <p:custDataLst>
              <p:tags r:id="rId19"/>
            </p:custDataLst>
          </p:nvPr>
        </p:nvCxnSpPr>
        <p:spPr>
          <a:xfrm rot="5400000" flipH="1" flipV="1">
            <a:off x="4608362" y="4797248"/>
            <a:ext cx="942965" cy="8381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>
            <p:custDataLst>
              <p:tags r:id="rId20"/>
            </p:custDataLst>
          </p:nvPr>
        </p:nvCxnSpPr>
        <p:spPr>
          <a:xfrm flipV="1">
            <a:off x="1185863" y="4786323"/>
            <a:ext cx="5267327" cy="9715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连接符 51"/>
          <p:cNvCxnSpPr/>
          <p:nvPr>
            <p:custDataLst>
              <p:tags r:id="rId21"/>
            </p:custDataLst>
          </p:nvPr>
        </p:nvCxnSpPr>
        <p:spPr>
          <a:xfrm rot="10800000">
            <a:off x="7934303" y="4857760"/>
            <a:ext cx="2038372" cy="8572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连接符 53"/>
          <p:cNvCxnSpPr/>
          <p:nvPr>
            <p:custDataLst>
              <p:tags r:id="rId22"/>
            </p:custDataLst>
          </p:nvPr>
        </p:nvCxnSpPr>
        <p:spPr>
          <a:xfrm rot="10800000">
            <a:off x="7096133" y="2285992"/>
            <a:ext cx="2247893" cy="97155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连接符 54"/>
          <p:cNvCxnSpPr/>
          <p:nvPr>
            <p:custDataLst>
              <p:tags r:id="rId23"/>
            </p:custDataLst>
          </p:nvPr>
        </p:nvCxnSpPr>
        <p:spPr>
          <a:xfrm rot="10800000">
            <a:off x="5057776" y="2300288"/>
            <a:ext cx="5219737" cy="9858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8">
            <a:hlinkClick r:id="rId18" action="ppaction://hlinkfile"/>
          </p:cNvPr>
          <p:cNvSpPr txBox="1"/>
          <p:nvPr>
            <p:custDataLst>
              <p:tags r:id="rId1"/>
            </p:custDataLst>
          </p:nvPr>
        </p:nvSpPr>
        <p:spPr>
          <a:xfrm>
            <a:off x="861188" y="332237"/>
            <a:ext cx="39794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Listen and repeat.</a:t>
            </a:r>
          </a:p>
        </p:txBody>
      </p:sp>
      <p:pic>
        <p:nvPicPr>
          <p:cNvPr id="19" name="图片 1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11836"/>
            <a:ext cx="605641" cy="746835"/>
          </a:xfrm>
          <a:prstGeom prst="rect">
            <a:avLst/>
          </a:prstGeom>
        </p:spPr>
      </p:pic>
      <p:sp>
        <p:nvSpPr>
          <p:cNvPr id="12" name="矩形 11"/>
          <p:cNvSpPr/>
          <p:nvPr>
            <p:custDataLst>
              <p:tags r:id="rId3"/>
            </p:custDataLst>
          </p:nvPr>
        </p:nvSpPr>
        <p:spPr>
          <a:xfrm>
            <a:off x="762828" y="1168074"/>
            <a:ext cx="7496270" cy="50837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800" dirty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          Mike: We have a few fun things in  </a:t>
            </a:r>
          </a:p>
          <a:p>
            <a:pPr>
              <a:lnSpc>
                <a:spcPct val="130000"/>
              </a:lnSpc>
            </a:pPr>
            <a:r>
              <a:rPr lang="en-US" altLang="zh-CN" sz="2800" dirty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                    spring. After the sports </a:t>
            </a:r>
          </a:p>
          <a:p>
            <a:pPr>
              <a:lnSpc>
                <a:spcPct val="130000"/>
              </a:lnSpc>
            </a:pPr>
            <a:r>
              <a:rPr lang="en-US" altLang="zh-CN" sz="2800" dirty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                   meet, we have an English party.</a:t>
            </a:r>
          </a:p>
          <a:p>
            <a:pPr>
              <a:lnSpc>
                <a:spcPct val="130000"/>
              </a:lnSpc>
            </a:pPr>
            <a:r>
              <a:rPr lang="en-US" altLang="zh-CN" sz="2800" cap="none" spc="0" dirty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Zhang Peng: When is the party?</a:t>
            </a:r>
          </a:p>
          <a:p>
            <a:pPr>
              <a:lnSpc>
                <a:spcPct val="130000"/>
              </a:lnSpc>
            </a:pPr>
            <a:r>
              <a:rPr lang="en-US" altLang="zh-CN" sz="2800" dirty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          Mike: It’s in April. We have a  </a:t>
            </a:r>
          </a:p>
          <a:p>
            <a:pPr>
              <a:lnSpc>
                <a:spcPct val="130000"/>
              </a:lnSpc>
            </a:pPr>
            <a:r>
              <a:rPr lang="en-US" altLang="zh-CN" sz="2800" dirty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                    school trip, too.</a:t>
            </a:r>
          </a:p>
          <a:p>
            <a:pPr>
              <a:lnSpc>
                <a:spcPct val="130000"/>
              </a:lnSpc>
            </a:pPr>
            <a:r>
              <a:rPr lang="en-US" altLang="zh-CN" sz="2800" cap="none" spc="0" dirty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Zhang Peng: When is that?</a:t>
            </a:r>
          </a:p>
          <a:p>
            <a:pPr>
              <a:lnSpc>
                <a:spcPct val="130000"/>
              </a:lnSpc>
            </a:pPr>
            <a:r>
              <a:rPr lang="en-US" altLang="zh-CN" sz="2800" dirty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          Mike: It’s in May.</a:t>
            </a:r>
          </a:p>
          <a:p>
            <a:pPr>
              <a:lnSpc>
                <a:spcPct val="130000"/>
              </a:lnSpc>
            </a:pPr>
            <a:r>
              <a:rPr lang="en-US" altLang="zh-CN" sz="2800" cap="none" spc="0" dirty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Zhang Peng: Cool!</a:t>
            </a:r>
            <a:endParaRPr lang="zh-CN" altLang="en-US" sz="2800" cap="none" spc="0" dirty="0">
              <a:ln w="0"/>
              <a:latin typeface="Comic Sans MS" panose="030F0702030302020204" pitchFamily="66" charset="0"/>
              <a:ea typeface="微软雅黑" panose="020B0503020204020204" charset="-122"/>
            </a:endParaRPr>
          </a:p>
        </p:txBody>
      </p:sp>
      <p:cxnSp>
        <p:nvCxnSpPr>
          <p:cNvPr id="13" name="直接连接符 12"/>
          <p:cNvCxnSpPr/>
          <p:nvPr>
            <p:custDataLst>
              <p:tags r:id="rId4"/>
            </p:custDataLst>
          </p:nvPr>
        </p:nvCxnSpPr>
        <p:spPr>
          <a:xfrm flipV="1">
            <a:off x="4433529" y="1667719"/>
            <a:ext cx="1002665" cy="1587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30"/>
          <p:cNvSpPr txBox="1"/>
          <p:nvPr>
            <p:custDataLst>
              <p:tags r:id="rId5"/>
            </p:custDataLst>
          </p:nvPr>
        </p:nvSpPr>
        <p:spPr>
          <a:xfrm>
            <a:off x="4559259" y="853707"/>
            <a:ext cx="876935" cy="4610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sz="2400" b="1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一些</a:t>
            </a:r>
            <a:endParaRPr lang="zh-CN" sz="2400" b="1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2" name="直接连接符 1"/>
          <p:cNvCxnSpPr/>
          <p:nvPr>
            <p:custDataLst>
              <p:tags r:id="rId6"/>
            </p:custDataLst>
          </p:nvPr>
        </p:nvCxnSpPr>
        <p:spPr>
          <a:xfrm flipV="1">
            <a:off x="2942272" y="4440649"/>
            <a:ext cx="1737995" cy="1651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30"/>
          <p:cNvSpPr txBox="1"/>
          <p:nvPr>
            <p:custDataLst>
              <p:tags r:id="rId7"/>
            </p:custDataLst>
          </p:nvPr>
        </p:nvSpPr>
        <p:spPr>
          <a:xfrm>
            <a:off x="3024504" y="3764646"/>
            <a:ext cx="1573530" cy="4711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sz="24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学校郊游</a:t>
            </a:r>
          </a:p>
        </p:txBody>
      </p:sp>
      <p:cxnSp>
        <p:nvCxnSpPr>
          <p:cNvPr id="10" name="直接连接符 9"/>
          <p:cNvCxnSpPr/>
          <p:nvPr>
            <p:custDataLst>
              <p:tags r:id="rId8"/>
            </p:custDataLst>
          </p:nvPr>
        </p:nvCxnSpPr>
        <p:spPr>
          <a:xfrm flipV="1">
            <a:off x="3577008" y="3870943"/>
            <a:ext cx="1431290" cy="1841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>
            <p:custDataLst>
              <p:tags r:id="rId9"/>
            </p:custDataLst>
          </p:nvPr>
        </p:nvCxnSpPr>
        <p:spPr>
          <a:xfrm flipV="1">
            <a:off x="3625359" y="5563888"/>
            <a:ext cx="1002665" cy="1587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30"/>
          <p:cNvSpPr txBox="1"/>
          <p:nvPr>
            <p:custDataLst>
              <p:tags r:id="rId10"/>
            </p:custDataLst>
          </p:nvPr>
        </p:nvSpPr>
        <p:spPr>
          <a:xfrm>
            <a:off x="3670035" y="3281517"/>
            <a:ext cx="1245235" cy="4603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sz="24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在四月</a:t>
            </a:r>
          </a:p>
        </p:txBody>
      </p:sp>
      <p:sp>
        <p:nvSpPr>
          <p:cNvPr id="15" name="TextBox 30"/>
          <p:cNvSpPr txBox="1"/>
          <p:nvPr>
            <p:custDataLst>
              <p:tags r:id="rId11"/>
            </p:custDataLst>
          </p:nvPr>
        </p:nvSpPr>
        <p:spPr>
          <a:xfrm>
            <a:off x="3625359" y="4833969"/>
            <a:ext cx="1111885" cy="4610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sz="24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在五月</a:t>
            </a:r>
          </a:p>
        </p:txBody>
      </p:sp>
      <p:cxnSp>
        <p:nvCxnSpPr>
          <p:cNvPr id="20" name="直接连接符 19"/>
          <p:cNvCxnSpPr/>
          <p:nvPr>
            <p:custDataLst>
              <p:tags r:id="rId12"/>
            </p:custDataLst>
          </p:nvPr>
        </p:nvCxnSpPr>
        <p:spPr>
          <a:xfrm flipV="1">
            <a:off x="2910481" y="3341195"/>
            <a:ext cx="3046095" cy="3429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30"/>
          <p:cNvSpPr txBox="1"/>
          <p:nvPr>
            <p:custDataLst>
              <p:tags r:id="rId13"/>
            </p:custDataLst>
          </p:nvPr>
        </p:nvSpPr>
        <p:spPr>
          <a:xfrm>
            <a:off x="6224905" y="2973705"/>
            <a:ext cx="5198110" cy="5130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>
            <a:noAutofit/>
          </a:bodyPr>
          <a:lstStyle>
            <a:defPPr>
              <a:defRPr lang="zh-CN"/>
            </a:defPPr>
            <a:lvl1pPr>
              <a:lnSpc>
                <a:spcPct val="140000"/>
              </a:lnSpc>
              <a:defRPr sz="2400" b="1">
                <a:solidFill>
                  <a:srgbClr val="C00000"/>
                </a:solidFill>
                <a:latin typeface="Times New Roman" panose="02020603050405020304" pitchFamily="18" charset="0"/>
              </a:defRPr>
            </a:lvl1pPr>
          </a:lstStyle>
          <a:p>
            <a:r>
              <a:rPr lang="zh-CN" altLang="en-US" dirty="0"/>
              <a:t>询问某活动或节日在什么时候</a:t>
            </a:r>
          </a:p>
        </p:txBody>
      </p:sp>
      <p:pic>
        <p:nvPicPr>
          <p:cNvPr id="22" name="Let's talk">
            <a:hlinkClick r:id="" action="ppaction://media"/>
          </p:cNvPr>
          <p:cNvPicPr/>
          <p:nvPr>
            <a:audioFile r:link="rId15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4496985" y="314325"/>
            <a:ext cx="619125" cy="619125"/>
          </a:xfrm>
          <a:prstGeom prst="rect">
            <a:avLst/>
          </a:prstGeom>
        </p:spPr>
      </p:pic>
      <p:sp>
        <p:nvSpPr>
          <p:cNvPr id="23" name="椭圆 22"/>
          <p:cNvSpPr/>
          <p:nvPr/>
        </p:nvSpPr>
        <p:spPr>
          <a:xfrm>
            <a:off x="6083749" y="1204597"/>
            <a:ext cx="1191567" cy="549601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TextBox 30"/>
          <p:cNvSpPr txBox="1"/>
          <p:nvPr>
            <p:custDataLst>
              <p:tags r:id="rId16"/>
            </p:custDataLst>
          </p:nvPr>
        </p:nvSpPr>
        <p:spPr>
          <a:xfrm>
            <a:off x="7655207" y="853707"/>
            <a:ext cx="3529965" cy="9753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sz="2000" b="1" dirty="0">
                <a:solidFill>
                  <a:srgbClr val="C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</a:rPr>
              <a:t>拓展</a:t>
            </a:r>
            <a:r>
              <a:rPr lang="en-US" altLang="zh-CN" sz="2000" b="1" dirty="0">
                <a:solidFill>
                  <a:srgbClr val="C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</a:rPr>
              <a:t>:something</a:t>
            </a:r>
            <a:r>
              <a:rPr lang="zh-CN" altLang="zh-CN" sz="2000" b="1" dirty="0">
                <a:solidFill>
                  <a:srgbClr val="C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</a:rPr>
              <a:t>某事，某物</a:t>
            </a:r>
          </a:p>
          <a:p>
            <a:r>
              <a:rPr lang="en-US" altLang="zh-CN" sz="2000" b="1" dirty="0">
                <a:solidFill>
                  <a:srgbClr val="C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</a:rPr>
              <a:t>anything</a:t>
            </a:r>
            <a:r>
              <a:rPr lang="zh-CN" altLang="zh-CN" sz="2000" b="1" dirty="0">
                <a:solidFill>
                  <a:srgbClr val="C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</a:rPr>
              <a:t>任何事物</a:t>
            </a:r>
          </a:p>
          <a:p>
            <a:r>
              <a:rPr lang="en-US" altLang="zh-CN" sz="2000" b="1" dirty="0">
                <a:solidFill>
                  <a:srgbClr val="C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</a:rPr>
              <a:t>nothing</a:t>
            </a:r>
            <a:r>
              <a:rPr lang="zh-CN" altLang="zh-CN" sz="2000" b="1" dirty="0">
                <a:solidFill>
                  <a:srgbClr val="C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</a:rPr>
              <a:t>没有什么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836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2" grpId="0"/>
      <p:bldP spid="16" grpId="0" bldLvl="0" animBg="1"/>
      <p:bldP spid="3" grpId="0"/>
      <p:bldP spid="14" grpId="0" bldLvl="0" animBg="1"/>
      <p:bldP spid="15" grpId="0" bldLvl="0" animBg="1"/>
      <p:bldP spid="21" grpId="0" bldLvl="0" animBg="1"/>
      <p:bldP spid="23" grpId="0" bldLvl="0" animBg="1"/>
      <p:bldP spid="26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 bwMode="auto">
          <a:xfrm>
            <a:off x="1280261" y="954636"/>
            <a:ext cx="10013176" cy="1226163"/>
            <a:chOff x="862511" y="1413046"/>
            <a:chExt cx="4293742" cy="744997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3" name="矩形: 圆角 2"/>
            <p:cNvSpPr/>
            <p:nvPr/>
          </p:nvSpPr>
          <p:spPr>
            <a:xfrm>
              <a:off x="862511" y="1413046"/>
              <a:ext cx="4175971" cy="744997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3600"/>
            </a:p>
          </p:txBody>
        </p:sp>
        <p:sp>
          <p:nvSpPr>
            <p:cNvPr id="5" name="文本框 8"/>
            <p:cNvSpPr txBox="1">
              <a:spLocks noChangeArrowheads="1"/>
            </p:cNvSpPr>
            <p:nvPr/>
          </p:nvSpPr>
          <p:spPr bwMode="auto">
            <a:xfrm>
              <a:off x="1136842" y="1426619"/>
              <a:ext cx="4019411" cy="65395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kumimoji="1" lang="en-US" altLang="zh-CN" sz="3200" b="1">
                  <a:solidFill>
                    <a:srgbClr val="000000"/>
                  </a:solidFill>
                  <a:latin typeface="Comic Sans MS" panose="030F0702030302020204" pitchFamily="66" charset="0"/>
                  <a:ea typeface="MS UI Gothic" panose="020B0600070205080204" pitchFamily="34" charset="-128"/>
                  <a:cs typeface="Times New Roman" panose="02020603050405020304" pitchFamily="18" charset="0"/>
                </a:rPr>
                <a:t>— When is the party?</a:t>
              </a:r>
            </a:p>
            <a:p>
              <a:r>
                <a:rPr kumimoji="1" lang="en-US" altLang="zh-CN" sz="3200" b="1">
                  <a:solidFill>
                    <a:srgbClr val="000000"/>
                  </a:solidFill>
                  <a:latin typeface="Comic Sans MS" panose="030F0702030302020204" pitchFamily="66" charset="0"/>
                  <a:ea typeface="MS UI Gothic" panose="020B0600070205080204" pitchFamily="34" charset="-128"/>
                  <a:cs typeface="Times New Roman" panose="02020603050405020304" pitchFamily="18" charset="0"/>
                </a:rPr>
                <a:t>— It’s in April. </a:t>
              </a:r>
              <a:endParaRPr kumimoji="1" lang="en-US" altLang="zh-CN" sz="3200" b="1" dirty="0">
                <a:solidFill>
                  <a:srgbClr val="000000"/>
                </a:solidFill>
                <a:latin typeface="Comic Sans MS" panose="030F0702030302020204" pitchFamily="66" charset="0"/>
                <a:ea typeface="MS UI Gothic" panose="020B0600070205080204" pitchFamily="34" charset="-128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 flipH="1">
            <a:off x="719787" y="1064892"/>
            <a:ext cx="1256908" cy="1226164"/>
            <a:chOff x="5424989" y="2624375"/>
            <a:chExt cx="1671638" cy="1677987"/>
          </a:xfrm>
          <a:effectLst>
            <a:innerShdw blurRad="114300">
              <a:prstClr val="black"/>
            </a:innerShdw>
          </a:effectLst>
        </p:grpSpPr>
        <p:sp>
          <p:nvSpPr>
            <p:cNvPr id="7" name="椭圆 6"/>
            <p:cNvSpPr/>
            <p:nvPr/>
          </p:nvSpPr>
          <p:spPr bwMode="auto">
            <a:xfrm>
              <a:off x="5424989" y="2624375"/>
              <a:ext cx="1671638" cy="1677987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innerShdw blurRad="63500" dist="50800" dir="108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600" dirty="0"/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5524306" y="2856188"/>
              <a:ext cx="1398688" cy="1359245"/>
            </a:xfrm>
            <a:custGeom>
              <a:avLst/>
              <a:gdLst>
                <a:gd name="connsiteX0" fmla="*/ 1673051 w 3346102"/>
                <a:gd name="connsiteY0" fmla="*/ 0 h 3346102"/>
                <a:gd name="connsiteX1" fmla="*/ 3346102 w 3346102"/>
                <a:gd name="connsiteY1" fmla="*/ 1673051 h 3346102"/>
                <a:gd name="connsiteX2" fmla="*/ 1673051 w 3346102"/>
                <a:gd name="connsiteY2" fmla="*/ 3346102 h 3346102"/>
                <a:gd name="connsiteX3" fmla="*/ 8638 w 3346102"/>
                <a:gd name="connsiteY3" fmla="*/ 1844111 h 3346102"/>
                <a:gd name="connsiteX4" fmla="*/ 0 w 3346102"/>
                <a:gd name="connsiteY4" fmla="*/ 1673052 h 3346102"/>
                <a:gd name="connsiteX5" fmla="*/ 2 w 3346102"/>
                <a:gd name="connsiteY5" fmla="*/ 1673017 h 3346102"/>
                <a:gd name="connsiteX6" fmla="*/ 8638 w 3346102"/>
                <a:gd name="connsiteY6" fmla="*/ 1501991 h 3346102"/>
                <a:gd name="connsiteX7" fmla="*/ 1673051 w 3346102"/>
                <a:gd name="connsiteY7" fmla="*/ 0 h 3346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6102" h="3346102">
                  <a:moveTo>
                    <a:pt x="1673051" y="0"/>
                  </a:moveTo>
                  <a:cubicBezTo>
                    <a:pt x="2597052" y="0"/>
                    <a:pt x="3346102" y="749050"/>
                    <a:pt x="3346102" y="1673051"/>
                  </a:cubicBezTo>
                  <a:cubicBezTo>
                    <a:pt x="3346102" y="2597052"/>
                    <a:pt x="2597052" y="3346102"/>
                    <a:pt x="1673051" y="3346102"/>
                  </a:cubicBezTo>
                  <a:cubicBezTo>
                    <a:pt x="806800" y="3346102"/>
                    <a:pt x="94315" y="2687757"/>
                    <a:pt x="8638" y="1844111"/>
                  </a:cubicBezTo>
                  <a:lnTo>
                    <a:pt x="0" y="1673052"/>
                  </a:lnTo>
                  <a:lnTo>
                    <a:pt x="2" y="1673017"/>
                  </a:lnTo>
                  <a:lnTo>
                    <a:pt x="8638" y="1501991"/>
                  </a:lnTo>
                  <a:cubicBezTo>
                    <a:pt x="94315" y="658345"/>
                    <a:pt x="806800" y="0"/>
                    <a:pt x="1673051" y="0"/>
                  </a:cubicBezTo>
                  <a:close/>
                </a:path>
              </a:pathLst>
            </a:custGeom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</p:pic>
      </p:grpSp>
      <p:sp>
        <p:nvSpPr>
          <p:cNvPr id="9" name="文本框 8"/>
          <p:cNvSpPr txBox="1">
            <a:spLocks noChangeArrowheads="1"/>
          </p:cNvSpPr>
          <p:nvPr/>
        </p:nvSpPr>
        <p:spPr bwMode="auto">
          <a:xfrm>
            <a:off x="592697" y="3073540"/>
            <a:ext cx="191981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kumimoji="1" lang="zh-CN" altLang="en-US" sz="3600">
                <a:solidFill>
                  <a:srgbClr val="FE4C83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句型： </a:t>
            </a:r>
            <a:endParaRPr lang="zh-CN" altLang="en-US" sz="2000">
              <a:solidFill>
                <a:srgbClr val="FE4C83"/>
              </a:solidFill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11" name="组合 10"/>
          <p:cNvGrpSpPr/>
          <p:nvPr/>
        </p:nvGrpSpPr>
        <p:grpSpPr bwMode="auto">
          <a:xfrm>
            <a:off x="2102850" y="5373435"/>
            <a:ext cx="7056253" cy="778933"/>
            <a:chOff x="854961" y="4214854"/>
            <a:chExt cx="3816161" cy="584482"/>
          </a:xfrm>
        </p:grpSpPr>
        <p:sp>
          <p:nvSpPr>
            <p:cNvPr id="13" name="矩形: 圆角 12"/>
            <p:cNvSpPr/>
            <p:nvPr/>
          </p:nvSpPr>
          <p:spPr>
            <a:xfrm>
              <a:off x="854961" y="4214854"/>
              <a:ext cx="3513177" cy="584482"/>
            </a:xfrm>
            <a:prstGeom prst="roundRect">
              <a:avLst/>
            </a:prstGeom>
            <a:solidFill>
              <a:srgbClr val="FFDEC9"/>
            </a:solidFill>
            <a:ln>
              <a:solidFill>
                <a:schemeClr val="bg1"/>
              </a:solidFill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800"/>
            </a:p>
          </p:txBody>
        </p:sp>
        <p:sp>
          <p:nvSpPr>
            <p:cNvPr id="14" name="文本框 13"/>
            <p:cNvSpPr txBox="1"/>
            <p:nvPr/>
          </p:nvSpPr>
          <p:spPr bwMode="auto">
            <a:xfrm>
              <a:off x="888297" y="4260914"/>
              <a:ext cx="3782825" cy="3916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kumimoji="1" lang="en-US" altLang="zh-CN" sz="2800">
                  <a:solidFill>
                    <a:srgbClr val="000000"/>
                  </a:solidFill>
                  <a:latin typeface="Comic Sans MS" panose="030F0702030302020204" pitchFamily="66" charset="0"/>
                  <a:ea typeface="MS UI Gothic" panose="020B0600070205080204" pitchFamily="34" charset="-128"/>
                  <a:cs typeface="Times New Roman" panose="02020603050405020304" pitchFamily="18" charset="0"/>
                </a:rPr>
                <a:t>— </a:t>
              </a:r>
              <a:r>
                <a:rPr lang="en-US" altLang="zh-CN" sz="2800" dirty="0">
                  <a:latin typeface="Comic Sans MS" panose="030F0702030302020204" pitchFamily="66" charset="0"/>
                  <a:ea typeface="楷体" panose="02010609060101010101" pitchFamily="49" charset="-122"/>
                  <a:sym typeface="+mn-ea"/>
                </a:rPr>
                <a:t>It's in May</a:t>
              </a:r>
              <a:r>
                <a:rPr kumimoji="1" lang="en-US" altLang="zh-CN" sz="2800">
                  <a:solidFill>
                    <a:prstClr val="black"/>
                  </a:solidFill>
                  <a:latin typeface="Comic Sans MS" panose="030F0702030302020204" pitchFamily="66" charset="0"/>
                  <a:ea typeface="MS UI Gothic" panose="020B0600070205080204" pitchFamily="34" charset="-128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15" name="组合 14"/>
          <p:cNvGrpSpPr/>
          <p:nvPr/>
        </p:nvGrpSpPr>
        <p:grpSpPr bwMode="auto">
          <a:xfrm>
            <a:off x="2069976" y="4474367"/>
            <a:ext cx="6123997" cy="778933"/>
            <a:chOff x="2546122" y="3230476"/>
            <a:chExt cx="3748485" cy="584305"/>
          </a:xfrm>
        </p:grpSpPr>
        <p:sp>
          <p:nvSpPr>
            <p:cNvPr id="16" name="矩形: 圆角 15"/>
            <p:cNvSpPr/>
            <p:nvPr/>
          </p:nvSpPr>
          <p:spPr>
            <a:xfrm>
              <a:off x="2546122" y="3230476"/>
              <a:ext cx="3696291" cy="584305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800"/>
            </a:p>
          </p:txBody>
        </p:sp>
        <p:sp>
          <p:nvSpPr>
            <p:cNvPr id="17" name="文本框 16"/>
            <p:cNvSpPr txBox="1"/>
            <p:nvPr/>
          </p:nvSpPr>
          <p:spPr bwMode="auto">
            <a:xfrm>
              <a:off x="2668389" y="3266995"/>
              <a:ext cx="3626218" cy="3915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kumimoji="1" lang="en-US" altLang="zh-CN" sz="2800">
                  <a:solidFill>
                    <a:srgbClr val="000000"/>
                  </a:solidFill>
                  <a:latin typeface="Comic Sans MS" panose="030F0702030302020204" pitchFamily="66" charset="0"/>
                  <a:ea typeface="MS UI Gothic" panose="020B0600070205080204" pitchFamily="34" charset="-128"/>
                  <a:cs typeface="Times New Roman" panose="02020603050405020304" pitchFamily="18" charset="0"/>
                </a:rPr>
                <a:t>— </a:t>
              </a:r>
              <a:r>
                <a:rPr lang="en-US" altLang="zh-CN" sz="2800" dirty="0">
                  <a:latin typeface="Comic Sans MS" panose="030F0702030302020204" pitchFamily="66" charset="0"/>
                  <a:ea typeface="楷体" panose="02010609060101010101" pitchFamily="49" charset="-122"/>
                  <a:sym typeface="+mn-ea"/>
                </a:rPr>
                <a:t>When is the school trip </a:t>
              </a:r>
              <a:r>
                <a:rPr kumimoji="1" lang="en-US" altLang="zh-CN" sz="2800">
                  <a:solidFill>
                    <a:prstClr val="black"/>
                  </a:solidFill>
                  <a:latin typeface="Comic Sans MS" panose="030F0702030302020204" pitchFamily="66" charset="0"/>
                  <a:ea typeface="MS UI Gothic" panose="020B0600070205080204" pitchFamily="34" charset="-128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18" name="组合 17"/>
          <p:cNvGrpSpPr/>
          <p:nvPr/>
        </p:nvGrpSpPr>
        <p:grpSpPr bwMode="auto">
          <a:xfrm>
            <a:off x="519935" y="2414578"/>
            <a:ext cx="11163300" cy="4601732"/>
            <a:chOff x="358774" y="1572921"/>
            <a:chExt cx="8372485" cy="3449022"/>
          </a:xfrm>
        </p:grpSpPr>
        <p:sp>
          <p:nvSpPr>
            <p:cNvPr id="21" name="TextBox 2"/>
            <p:cNvSpPr txBox="1">
              <a:spLocks noChangeArrowheads="1"/>
            </p:cNvSpPr>
            <p:nvPr/>
          </p:nvSpPr>
          <p:spPr bwMode="auto">
            <a:xfrm>
              <a:off x="2195672" y="1572921"/>
              <a:ext cx="4523904" cy="58206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no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>
                <a:lnSpc>
                  <a:spcPct val="120000"/>
                </a:lnSpc>
                <a:defRPr/>
              </a:pPr>
              <a:r>
                <a:rPr lang="zh-CN" altLang="en-US" sz="3200" dirty="0">
                  <a:solidFill>
                    <a:srgbClr val="0099CC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询问某活动或节日在什么时候</a:t>
              </a:r>
            </a:p>
          </p:txBody>
        </p:sp>
        <p:sp>
          <p:nvSpPr>
            <p:cNvPr id="20" name="矩形: 圆角 30"/>
            <p:cNvSpPr/>
            <p:nvPr/>
          </p:nvSpPr>
          <p:spPr>
            <a:xfrm>
              <a:off x="358774" y="1785579"/>
              <a:ext cx="8372485" cy="3236364"/>
            </a:xfrm>
            <a:custGeom>
              <a:avLst/>
              <a:gdLst>
                <a:gd name="connsiteX0" fmla="*/ 0 w 8338528"/>
                <a:gd name="connsiteY0" fmla="*/ 330174 h 3129314"/>
                <a:gd name="connsiteX1" fmla="*/ 330174 w 8338528"/>
                <a:gd name="connsiteY1" fmla="*/ 0 h 3129314"/>
                <a:gd name="connsiteX2" fmla="*/ 8008354 w 8338528"/>
                <a:gd name="connsiteY2" fmla="*/ 0 h 3129314"/>
                <a:gd name="connsiteX3" fmla="*/ 8338528 w 8338528"/>
                <a:gd name="connsiteY3" fmla="*/ 330174 h 3129314"/>
                <a:gd name="connsiteX4" fmla="*/ 8338528 w 8338528"/>
                <a:gd name="connsiteY4" fmla="*/ 2799140 h 3129314"/>
                <a:gd name="connsiteX5" fmla="*/ 8008354 w 8338528"/>
                <a:gd name="connsiteY5" fmla="*/ 3129314 h 3129314"/>
                <a:gd name="connsiteX6" fmla="*/ 330174 w 8338528"/>
                <a:gd name="connsiteY6" fmla="*/ 3129314 h 3129314"/>
                <a:gd name="connsiteX7" fmla="*/ 0 w 8338528"/>
                <a:gd name="connsiteY7" fmla="*/ 2799140 h 3129314"/>
                <a:gd name="connsiteX8" fmla="*/ 0 w 8338528"/>
                <a:gd name="connsiteY8" fmla="*/ 330174 h 3129314"/>
                <a:gd name="connsiteX0-1" fmla="*/ 0 w 8338528"/>
                <a:gd name="connsiteY0-2" fmla="*/ 330174 h 3129314"/>
                <a:gd name="connsiteX1-3" fmla="*/ 330174 w 8338528"/>
                <a:gd name="connsiteY1-4" fmla="*/ 0 h 3129314"/>
                <a:gd name="connsiteX2-5" fmla="*/ 1618238 w 8338528"/>
                <a:gd name="connsiteY2-6" fmla="*/ 3342 h 3129314"/>
                <a:gd name="connsiteX3-7" fmla="*/ 8008354 w 8338528"/>
                <a:gd name="connsiteY3-8" fmla="*/ 0 h 3129314"/>
                <a:gd name="connsiteX4-9" fmla="*/ 8338528 w 8338528"/>
                <a:gd name="connsiteY4-10" fmla="*/ 330174 h 3129314"/>
                <a:gd name="connsiteX5-11" fmla="*/ 8338528 w 8338528"/>
                <a:gd name="connsiteY5-12" fmla="*/ 2799140 h 3129314"/>
                <a:gd name="connsiteX6-13" fmla="*/ 8008354 w 8338528"/>
                <a:gd name="connsiteY6-14" fmla="*/ 3129314 h 3129314"/>
                <a:gd name="connsiteX7-15" fmla="*/ 330174 w 8338528"/>
                <a:gd name="connsiteY7-16" fmla="*/ 3129314 h 3129314"/>
                <a:gd name="connsiteX8-17" fmla="*/ 0 w 8338528"/>
                <a:gd name="connsiteY8-18" fmla="*/ 2799140 h 3129314"/>
                <a:gd name="connsiteX9" fmla="*/ 0 w 8338528"/>
                <a:gd name="connsiteY9" fmla="*/ 330174 h 3129314"/>
                <a:gd name="connsiteX0-19" fmla="*/ 0 w 8338528"/>
                <a:gd name="connsiteY0-20" fmla="*/ 330174 h 3129314"/>
                <a:gd name="connsiteX1-21" fmla="*/ 330174 w 8338528"/>
                <a:gd name="connsiteY1-22" fmla="*/ 0 h 3129314"/>
                <a:gd name="connsiteX2-23" fmla="*/ 1618238 w 8338528"/>
                <a:gd name="connsiteY2-24" fmla="*/ 3342 h 3129314"/>
                <a:gd name="connsiteX3-25" fmla="*/ 6743131 w 8338528"/>
                <a:gd name="connsiteY3-26" fmla="*/ 3342 h 3129314"/>
                <a:gd name="connsiteX4-27" fmla="*/ 8008354 w 8338528"/>
                <a:gd name="connsiteY4-28" fmla="*/ 0 h 3129314"/>
                <a:gd name="connsiteX5-29" fmla="*/ 8338528 w 8338528"/>
                <a:gd name="connsiteY5-30" fmla="*/ 330174 h 3129314"/>
                <a:gd name="connsiteX6-31" fmla="*/ 8338528 w 8338528"/>
                <a:gd name="connsiteY6-32" fmla="*/ 2799140 h 3129314"/>
                <a:gd name="connsiteX7-33" fmla="*/ 8008354 w 8338528"/>
                <a:gd name="connsiteY7-34" fmla="*/ 3129314 h 3129314"/>
                <a:gd name="connsiteX8-35" fmla="*/ 330174 w 8338528"/>
                <a:gd name="connsiteY8-36" fmla="*/ 3129314 h 3129314"/>
                <a:gd name="connsiteX9-37" fmla="*/ 0 w 8338528"/>
                <a:gd name="connsiteY9-38" fmla="*/ 2799140 h 3129314"/>
                <a:gd name="connsiteX10" fmla="*/ 0 w 8338528"/>
                <a:gd name="connsiteY10" fmla="*/ 330174 h 3129314"/>
                <a:gd name="connsiteX0-39" fmla="*/ 6743131 w 8338528"/>
                <a:gd name="connsiteY0-40" fmla="*/ 3342 h 3129314"/>
                <a:gd name="connsiteX1-41" fmla="*/ 8008354 w 8338528"/>
                <a:gd name="connsiteY1-42" fmla="*/ 0 h 3129314"/>
                <a:gd name="connsiteX2-43" fmla="*/ 8338528 w 8338528"/>
                <a:gd name="connsiteY2-44" fmla="*/ 330174 h 3129314"/>
                <a:gd name="connsiteX3-45" fmla="*/ 8338528 w 8338528"/>
                <a:gd name="connsiteY3-46" fmla="*/ 2799140 h 3129314"/>
                <a:gd name="connsiteX4-47" fmla="*/ 8008354 w 8338528"/>
                <a:gd name="connsiteY4-48" fmla="*/ 3129314 h 3129314"/>
                <a:gd name="connsiteX5-49" fmla="*/ 330174 w 8338528"/>
                <a:gd name="connsiteY5-50" fmla="*/ 3129314 h 3129314"/>
                <a:gd name="connsiteX6-51" fmla="*/ 0 w 8338528"/>
                <a:gd name="connsiteY6-52" fmla="*/ 2799140 h 3129314"/>
                <a:gd name="connsiteX7-53" fmla="*/ 0 w 8338528"/>
                <a:gd name="connsiteY7-54" fmla="*/ 330174 h 3129314"/>
                <a:gd name="connsiteX8-55" fmla="*/ 330174 w 8338528"/>
                <a:gd name="connsiteY8-56" fmla="*/ 0 h 3129314"/>
                <a:gd name="connsiteX9-57" fmla="*/ 1618238 w 8338528"/>
                <a:gd name="connsiteY9-58" fmla="*/ 3342 h 3129314"/>
                <a:gd name="connsiteX10-59" fmla="*/ 6834571 w 8338528"/>
                <a:gd name="connsiteY10-60" fmla="*/ 94782 h 3129314"/>
                <a:gd name="connsiteX0-61" fmla="*/ 6743131 w 8338528"/>
                <a:gd name="connsiteY0-62" fmla="*/ 3342 h 3129314"/>
                <a:gd name="connsiteX1-63" fmla="*/ 8008354 w 8338528"/>
                <a:gd name="connsiteY1-64" fmla="*/ 0 h 3129314"/>
                <a:gd name="connsiteX2-65" fmla="*/ 8338528 w 8338528"/>
                <a:gd name="connsiteY2-66" fmla="*/ 330174 h 3129314"/>
                <a:gd name="connsiteX3-67" fmla="*/ 8338528 w 8338528"/>
                <a:gd name="connsiteY3-68" fmla="*/ 2799140 h 3129314"/>
                <a:gd name="connsiteX4-69" fmla="*/ 8008354 w 8338528"/>
                <a:gd name="connsiteY4-70" fmla="*/ 3129314 h 3129314"/>
                <a:gd name="connsiteX5-71" fmla="*/ 330174 w 8338528"/>
                <a:gd name="connsiteY5-72" fmla="*/ 3129314 h 3129314"/>
                <a:gd name="connsiteX6-73" fmla="*/ 0 w 8338528"/>
                <a:gd name="connsiteY6-74" fmla="*/ 2799140 h 3129314"/>
                <a:gd name="connsiteX7-75" fmla="*/ 0 w 8338528"/>
                <a:gd name="connsiteY7-76" fmla="*/ 330174 h 3129314"/>
                <a:gd name="connsiteX8-77" fmla="*/ 330174 w 8338528"/>
                <a:gd name="connsiteY8-78" fmla="*/ 0 h 3129314"/>
                <a:gd name="connsiteX9-79" fmla="*/ 1618238 w 8338528"/>
                <a:gd name="connsiteY9-80" fmla="*/ 3342 h 3129314"/>
                <a:gd name="connsiteX0-81" fmla="*/ 6743131 w 8338528"/>
                <a:gd name="connsiteY0-82" fmla="*/ 3342 h 3129314"/>
                <a:gd name="connsiteX1-83" fmla="*/ 8008354 w 8338528"/>
                <a:gd name="connsiteY1-84" fmla="*/ 0 h 3129314"/>
                <a:gd name="connsiteX2-85" fmla="*/ 8338528 w 8338528"/>
                <a:gd name="connsiteY2-86" fmla="*/ 330174 h 3129314"/>
                <a:gd name="connsiteX3-87" fmla="*/ 8338528 w 8338528"/>
                <a:gd name="connsiteY3-88" fmla="*/ 2799140 h 3129314"/>
                <a:gd name="connsiteX4-89" fmla="*/ 8008354 w 8338528"/>
                <a:gd name="connsiteY4-90" fmla="*/ 3129314 h 3129314"/>
                <a:gd name="connsiteX5-91" fmla="*/ 330174 w 8338528"/>
                <a:gd name="connsiteY5-92" fmla="*/ 3129314 h 3129314"/>
                <a:gd name="connsiteX6-93" fmla="*/ 0 w 8338528"/>
                <a:gd name="connsiteY6-94" fmla="*/ 2799140 h 3129314"/>
                <a:gd name="connsiteX7-95" fmla="*/ 0 w 8338528"/>
                <a:gd name="connsiteY7-96" fmla="*/ 330174 h 3129314"/>
                <a:gd name="connsiteX8-97" fmla="*/ 330174 w 8338528"/>
                <a:gd name="connsiteY8-98" fmla="*/ 0 h 3129314"/>
                <a:gd name="connsiteX9-99" fmla="*/ 1724564 w 8338528"/>
                <a:gd name="connsiteY9-100" fmla="*/ 10431 h 3129314"/>
                <a:gd name="connsiteX0-101" fmla="*/ 6743131 w 8338528"/>
                <a:gd name="connsiteY0-102" fmla="*/ 3342 h 3129314"/>
                <a:gd name="connsiteX1-103" fmla="*/ 8008354 w 8338528"/>
                <a:gd name="connsiteY1-104" fmla="*/ 0 h 3129314"/>
                <a:gd name="connsiteX2-105" fmla="*/ 8338528 w 8338528"/>
                <a:gd name="connsiteY2-106" fmla="*/ 330174 h 3129314"/>
                <a:gd name="connsiteX3-107" fmla="*/ 8338528 w 8338528"/>
                <a:gd name="connsiteY3-108" fmla="*/ 2799140 h 3129314"/>
                <a:gd name="connsiteX4-109" fmla="*/ 8008354 w 8338528"/>
                <a:gd name="connsiteY4-110" fmla="*/ 3129314 h 3129314"/>
                <a:gd name="connsiteX5-111" fmla="*/ 330174 w 8338528"/>
                <a:gd name="connsiteY5-112" fmla="*/ 3129314 h 3129314"/>
                <a:gd name="connsiteX6-113" fmla="*/ 0 w 8338528"/>
                <a:gd name="connsiteY6-114" fmla="*/ 2799140 h 3129314"/>
                <a:gd name="connsiteX7-115" fmla="*/ 0 w 8338528"/>
                <a:gd name="connsiteY7-116" fmla="*/ 330174 h 3129314"/>
                <a:gd name="connsiteX8-117" fmla="*/ 330174 w 8338528"/>
                <a:gd name="connsiteY8-118" fmla="*/ 0 h 3129314"/>
                <a:gd name="connsiteX9-119" fmla="*/ 1703298 w 8338528"/>
                <a:gd name="connsiteY9-120" fmla="*/ 10431 h 3129314"/>
                <a:gd name="connsiteX0-121" fmla="*/ 6743131 w 8338528"/>
                <a:gd name="connsiteY0-122" fmla="*/ 3342 h 3129314"/>
                <a:gd name="connsiteX1-123" fmla="*/ 8008354 w 8338528"/>
                <a:gd name="connsiteY1-124" fmla="*/ 0 h 3129314"/>
                <a:gd name="connsiteX2-125" fmla="*/ 8338528 w 8338528"/>
                <a:gd name="connsiteY2-126" fmla="*/ 330174 h 3129314"/>
                <a:gd name="connsiteX3-127" fmla="*/ 8338528 w 8338528"/>
                <a:gd name="connsiteY3-128" fmla="*/ 2799140 h 3129314"/>
                <a:gd name="connsiteX4-129" fmla="*/ 8008354 w 8338528"/>
                <a:gd name="connsiteY4-130" fmla="*/ 3129314 h 3129314"/>
                <a:gd name="connsiteX5-131" fmla="*/ 330174 w 8338528"/>
                <a:gd name="connsiteY5-132" fmla="*/ 3129314 h 3129314"/>
                <a:gd name="connsiteX6-133" fmla="*/ 0 w 8338528"/>
                <a:gd name="connsiteY6-134" fmla="*/ 2892616 h 3129314"/>
                <a:gd name="connsiteX7-135" fmla="*/ 0 w 8338528"/>
                <a:gd name="connsiteY7-136" fmla="*/ 330174 h 3129314"/>
                <a:gd name="connsiteX8-137" fmla="*/ 330174 w 8338528"/>
                <a:gd name="connsiteY8-138" fmla="*/ 0 h 3129314"/>
                <a:gd name="connsiteX9-139" fmla="*/ 1703298 w 8338528"/>
                <a:gd name="connsiteY9-140" fmla="*/ 10431 h 312931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8338528" h="3129314">
                  <a:moveTo>
                    <a:pt x="6743131" y="3342"/>
                  </a:moveTo>
                  <a:lnTo>
                    <a:pt x="8008354" y="0"/>
                  </a:lnTo>
                  <a:cubicBezTo>
                    <a:pt x="8190704" y="0"/>
                    <a:pt x="8338528" y="147824"/>
                    <a:pt x="8338528" y="330174"/>
                  </a:cubicBezTo>
                  <a:lnTo>
                    <a:pt x="8338528" y="2799140"/>
                  </a:lnTo>
                  <a:cubicBezTo>
                    <a:pt x="8338528" y="2981490"/>
                    <a:pt x="8190704" y="3129314"/>
                    <a:pt x="8008354" y="3129314"/>
                  </a:cubicBezTo>
                  <a:lnTo>
                    <a:pt x="330174" y="3129314"/>
                  </a:lnTo>
                  <a:cubicBezTo>
                    <a:pt x="147824" y="3129314"/>
                    <a:pt x="0" y="3074966"/>
                    <a:pt x="0" y="2892616"/>
                  </a:cubicBezTo>
                  <a:lnTo>
                    <a:pt x="0" y="330174"/>
                  </a:lnTo>
                  <a:cubicBezTo>
                    <a:pt x="0" y="147824"/>
                    <a:pt x="147824" y="0"/>
                    <a:pt x="330174" y="0"/>
                  </a:cubicBezTo>
                  <a:lnTo>
                    <a:pt x="1703298" y="10431"/>
                  </a:lnTo>
                </a:path>
              </a:pathLst>
            </a:custGeom>
            <a:noFill/>
            <a:ln w="19050" cmpd="thickThin">
              <a:solidFill>
                <a:srgbClr val="0099CC">
                  <a:alpha val="70000"/>
                </a:srgbClr>
              </a:solidFill>
              <a:prstDash val="dash"/>
              <a:headEnd type="diamond" w="med" len="med"/>
              <a:tailEnd type="diamond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000"/>
            </a:p>
          </p:txBody>
        </p:sp>
      </p:grpSp>
      <p:sp>
        <p:nvSpPr>
          <p:cNvPr id="37" name="文本框 36"/>
          <p:cNvSpPr txBox="1">
            <a:spLocks noChangeArrowheads="1"/>
          </p:cNvSpPr>
          <p:nvPr/>
        </p:nvSpPr>
        <p:spPr bwMode="auto">
          <a:xfrm>
            <a:off x="3401013" y="609291"/>
            <a:ext cx="249765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3200" dirty="0">
                <a:solidFill>
                  <a:srgbClr val="FF66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什么时候</a:t>
            </a:r>
          </a:p>
        </p:txBody>
      </p:sp>
      <p:sp>
        <p:nvSpPr>
          <p:cNvPr id="38" name="文本框 37"/>
          <p:cNvSpPr txBox="1"/>
          <p:nvPr/>
        </p:nvSpPr>
        <p:spPr>
          <a:xfrm>
            <a:off x="2453640" y="966470"/>
            <a:ext cx="1351915" cy="54673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defRPr/>
            </a:pPr>
            <a:r>
              <a:rPr kumimoji="1" lang="en-US" altLang="zh-CN" sz="3200" b="1">
                <a:ln w="12700">
                  <a:solidFill>
                    <a:schemeClr val="bg1"/>
                  </a:solidFill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S UI Gothic" panose="020B0600070205080204" pitchFamily="34" charset="-128"/>
                <a:cs typeface="Times New Roman" panose="02020603050405020304" pitchFamily="18" charset="0"/>
              </a:rPr>
              <a:t>When</a:t>
            </a:r>
            <a:endParaRPr lang="zh-CN" altLang="en-US" dirty="0">
              <a:ln w="12700">
                <a:solidFill>
                  <a:schemeClr val="bg1"/>
                </a:solidFill>
              </a:ln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" name="文本框 8"/>
          <p:cNvSpPr txBox="1"/>
          <p:nvPr/>
        </p:nvSpPr>
        <p:spPr>
          <a:xfrm>
            <a:off x="792507" y="251795"/>
            <a:ext cx="42121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Language points.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42" name="图片 4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93086"/>
            <a:ext cx="605641" cy="746835"/>
          </a:xfrm>
          <a:prstGeom prst="rect">
            <a:avLst/>
          </a:prstGeom>
        </p:spPr>
      </p:pic>
      <p:grpSp>
        <p:nvGrpSpPr>
          <p:cNvPr id="43" name="组合 7"/>
          <p:cNvGrpSpPr/>
          <p:nvPr/>
        </p:nvGrpSpPr>
        <p:grpSpPr bwMode="auto">
          <a:xfrm>
            <a:off x="-13452" y="6536259"/>
            <a:ext cx="12230074" cy="341410"/>
            <a:chOff x="-4274936" y="4831062"/>
            <a:chExt cx="13721653" cy="277718"/>
          </a:xfrm>
        </p:grpSpPr>
        <p:pic>
          <p:nvPicPr>
            <p:cNvPr id="44" name="图片 8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763" r="24969" b="24265"/>
            <a:stretch>
              <a:fillRect/>
            </a:stretch>
          </p:blipFill>
          <p:spPr bwMode="auto">
            <a:xfrm flipH="1">
              <a:off x="-4274936" y="4831062"/>
              <a:ext cx="6860827" cy="277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图片 9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625" r="24969" b="24403"/>
            <a:stretch>
              <a:fillRect/>
            </a:stretch>
          </p:blipFill>
          <p:spPr bwMode="auto">
            <a:xfrm>
              <a:off x="2585891" y="4831062"/>
              <a:ext cx="6860826" cy="277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6" name="组合 11"/>
          <p:cNvGrpSpPr/>
          <p:nvPr/>
        </p:nvGrpSpPr>
        <p:grpSpPr bwMode="auto">
          <a:xfrm rot="21421826">
            <a:off x="11132916" y="5844742"/>
            <a:ext cx="1265767" cy="933451"/>
            <a:chOff x="8360280" y="4348282"/>
            <a:chExt cx="950101" cy="699874"/>
          </a:xfrm>
        </p:grpSpPr>
        <p:pic>
          <p:nvPicPr>
            <p:cNvPr id="47" name="图片 1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74726">
              <a:off x="8360280" y="4348282"/>
              <a:ext cx="699874" cy="6998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图片 1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74726">
              <a:off x="8757851" y="4448407"/>
              <a:ext cx="552530" cy="552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2" name="文本框 9"/>
          <p:cNvSpPr txBox="1">
            <a:spLocks noChangeArrowheads="1"/>
          </p:cNvSpPr>
          <p:nvPr/>
        </p:nvSpPr>
        <p:spPr bwMode="auto">
          <a:xfrm>
            <a:off x="1946975" y="3019679"/>
            <a:ext cx="9736259" cy="1383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—When is + </a:t>
            </a:r>
            <a:r>
              <a:rPr lang="zh-CN" altLang="zh-CN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pitchFamily="49" charset="-122"/>
                <a:sym typeface="+mn-ea"/>
              </a:rPr>
              <a:t>活动</a:t>
            </a:r>
            <a:r>
              <a:rPr lang="en-US" altLang="zh-CN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pitchFamily="49" charset="-122"/>
                <a:sym typeface="+mn-ea"/>
              </a:rPr>
              <a:t>/</a:t>
            </a:r>
            <a:r>
              <a:rPr lang="zh-CN" altLang="en-US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pitchFamily="49" charset="-122"/>
                <a:sym typeface="+mn-ea"/>
              </a:rPr>
              <a:t>节日名词</a:t>
            </a:r>
            <a:r>
              <a:rPr lang="en-US" altLang="zh-CN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pitchFamily="49" charset="-122"/>
                <a:sym typeface="+mn-ea"/>
              </a:rPr>
              <a:t>?</a:t>
            </a:r>
            <a:r>
              <a:rPr lang="en-US" altLang="zh-CN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  </a:t>
            </a:r>
            <a:endParaRPr lang="en-US" altLang="zh-CN" sz="28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—</a:t>
            </a:r>
            <a:r>
              <a:rPr lang="en-US" altLang="zh-CN" sz="2800" dirty="0"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 </a:t>
            </a:r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It‘s in +</a:t>
            </a:r>
            <a:r>
              <a:rPr lang="zh-CN" altLang="zh-CN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pitchFamily="49" charset="-122"/>
                <a:sym typeface="+mn-ea"/>
              </a:rPr>
              <a:t>季节</a:t>
            </a:r>
            <a:r>
              <a:rPr lang="en-US" altLang="zh-CN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pitchFamily="49" charset="-122"/>
                <a:sym typeface="+mn-ea"/>
              </a:rPr>
              <a:t>/</a:t>
            </a:r>
            <a:r>
              <a:rPr lang="zh-CN" altLang="en-US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pitchFamily="49" charset="-122"/>
                <a:sym typeface="+mn-ea"/>
              </a:rPr>
              <a:t>月份</a:t>
            </a:r>
            <a:r>
              <a:rPr lang="en-US" altLang="zh-CN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.</a:t>
            </a:r>
            <a:endParaRPr kumimoji="1" lang="zh-CN" altLang="en-US" sz="2800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7" grpId="0"/>
      <p:bldP spid="5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 bwMode="auto">
          <a:xfrm>
            <a:off x="1141831" y="818111"/>
            <a:ext cx="9738529" cy="1226163"/>
            <a:chOff x="862511" y="1413046"/>
            <a:chExt cx="4175971" cy="744997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3" name="矩形: 圆角 2"/>
            <p:cNvSpPr/>
            <p:nvPr/>
          </p:nvSpPr>
          <p:spPr>
            <a:xfrm>
              <a:off x="862511" y="1413046"/>
              <a:ext cx="4175971" cy="744997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3600"/>
            </a:p>
          </p:txBody>
        </p:sp>
        <p:sp>
          <p:nvSpPr>
            <p:cNvPr id="5" name="文本框 8"/>
            <p:cNvSpPr txBox="1">
              <a:spLocks noChangeArrowheads="1"/>
            </p:cNvSpPr>
            <p:nvPr/>
          </p:nvSpPr>
          <p:spPr bwMode="auto">
            <a:xfrm>
              <a:off x="1253798" y="1563129"/>
              <a:ext cx="3657995" cy="44214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/>
            <a:p>
              <a:r>
                <a:rPr kumimoji="1" lang="en-US" altLang="zh-CN" sz="3200" b="1" dirty="0">
                  <a:solidFill>
                    <a:srgbClr val="000000"/>
                  </a:solidFill>
                  <a:latin typeface="Comic Sans MS" panose="030F0702030302020204" pitchFamily="66" charset="0"/>
                  <a:ea typeface="MS UI Gothic" panose="020B0600070205080204" pitchFamily="34" charset="-128"/>
                  <a:cs typeface="Times New Roman" panose="02020603050405020304" pitchFamily="18" charset="0"/>
                </a:rPr>
                <a:t>few, a few</a:t>
              </a:r>
              <a:r>
                <a:rPr kumimoji="1" lang="zh-CN" altLang="zh-CN" sz="3200" b="1" dirty="0">
                  <a:solidFill>
                    <a:srgbClr val="000000"/>
                  </a:solidFill>
                  <a:latin typeface="Comic Sans MS" panose="030F0702030302020204" pitchFamily="66" charset="0"/>
                  <a:ea typeface="宋体" panose="02010600030101010101" pitchFamily="2" charset="-122"/>
                  <a:cs typeface="Times New Roman" panose="02020603050405020304" pitchFamily="18" charset="0"/>
                </a:rPr>
                <a:t>和</a:t>
              </a:r>
              <a:r>
                <a:rPr kumimoji="1" lang="en-US" altLang="zh-CN" sz="3200" b="1" dirty="0">
                  <a:solidFill>
                    <a:srgbClr val="000000"/>
                  </a:solidFill>
                  <a:latin typeface="Comic Sans MS" panose="030F0702030302020204" pitchFamily="66" charset="0"/>
                  <a:ea typeface="宋体" panose="02010600030101010101" pitchFamily="2" charset="-122"/>
                  <a:cs typeface="Times New Roman" panose="02020603050405020304" pitchFamily="18" charset="0"/>
                </a:rPr>
                <a:t>little, a little</a:t>
              </a:r>
              <a:r>
                <a:rPr kumimoji="1" lang="zh-CN" altLang="zh-CN" sz="3200" b="1" dirty="0">
                  <a:solidFill>
                    <a:srgbClr val="000000"/>
                  </a:solidFill>
                  <a:latin typeface="Comic Sans MS" panose="030F0702030302020204" pitchFamily="66" charset="0"/>
                  <a:ea typeface="宋体" panose="02010600030101010101" pitchFamily="2" charset="-122"/>
                  <a:cs typeface="Times New Roman" panose="02020603050405020304" pitchFamily="18" charset="0"/>
                </a:rPr>
                <a:t>的用法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 flipH="1">
            <a:off x="719787" y="1064892"/>
            <a:ext cx="1256908" cy="1226164"/>
            <a:chOff x="5424989" y="2624375"/>
            <a:chExt cx="1671638" cy="1677987"/>
          </a:xfrm>
          <a:effectLst>
            <a:innerShdw blurRad="114300">
              <a:prstClr val="black"/>
            </a:innerShdw>
          </a:effectLst>
        </p:grpSpPr>
        <p:sp>
          <p:nvSpPr>
            <p:cNvPr id="7" name="椭圆 6"/>
            <p:cNvSpPr/>
            <p:nvPr/>
          </p:nvSpPr>
          <p:spPr bwMode="auto">
            <a:xfrm>
              <a:off x="5424989" y="2624375"/>
              <a:ext cx="1671638" cy="1677987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innerShdw blurRad="63500" dist="50800" dir="108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600" dirty="0"/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5524306" y="2856188"/>
              <a:ext cx="1398688" cy="1359245"/>
            </a:xfrm>
            <a:custGeom>
              <a:avLst/>
              <a:gdLst>
                <a:gd name="connsiteX0" fmla="*/ 1673051 w 3346102"/>
                <a:gd name="connsiteY0" fmla="*/ 0 h 3346102"/>
                <a:gd name="connsiteX1" fmla="*/ 3346102 w 3346102"/>
                <a:gd name="connsiteY1" fmla="*/ 1673051 h 3346102"/>
                <a:gd name="connsiteX2" fmla="*/ 1673051 w 3346102"/>
                <a:gd name="connsiteY2" fmla="*/ 3346102 h 3346102"/>
                <a:gd name="connsiteX3" fmla="*/ 8638 w 3346102"/>
                <a:gd name="connsiteY3" fmla="*/ 1844111 h 3346102"/>
                <a:gd name="connsiteX4" fmla="*/ 0 w 3346102"/>
                <a:gd name="connsiteY4" fmla="*/ 1673052 h 3346102"/>
                <a:gd name="connsiteX5" fmla="*/ 2 w 3346102"/>
                <a:gd name="connsiteY5" fmla="*/ 1673017 h 3346102"/>
                <a:gd name="connsiteX6" fmla="*/ 8638 w 3346102"/>
                <a:gd name="connsiteY6" fmla="*/ 1501991 h 3346102"/>
                <a:gd name="connsiteX7" fmla="*/ 1673051 w 3346102"/>
                <a:gd name="connsiteY7" fmla="*/ 0 h 3346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6102" h="3346102">
                  <a:moveTo>
                    <a:pt x="1673051" y="0"/>
                  </a:moveTo>
                  <a:cubicBezTo>
                    <a:pt x="2597052" y="0"/>
                    <a:pt x="3346102" y="749050"/>
                    <a:pt x="3346102" y="1673051"/>
                  </a:cubicBezTo>
                  <a:cubicBezTo>
                    <a:pt x="3346102" y="2597052"/>
                    <a:pt x="2597052" y="3346102"/>
                    <a:pt x="1673051" y="3346102"/>
                  </a:cubicBezTo>
                  <a:cubicBezTo>
                    <a:pt x="806800" y="3346102"/>
                    <a:pt x="94315" y="2687757"/>
                    <a:pt x="8638" y="1844111"/>
                  </a:cubicBezTo>
                  <a:lnTo>
                    <a:pt x="0" y="1673052"/>
                  </a:lnTo>
                  <a:lnTo>
                    <a:pt x="2" y="1673017"/>
                  </a:lnTo>
                  <a:lnTo>
                    <a:pt x="8638" y="1501991"/>
                  </a:lnTo>
                  <a:cubicBezTo>
                    <a:pt x="94315" y="658345"/>
                    <a:pt x="806800" y="0"/>
                    <a:pt x="1673051" y="0"/>
                  </a:cubicBezTo>
                  <a:close/>
                </a:path>
              </a:pathLst>
            </a:custGeom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</p:pic>
      </p:grpSp>
      <p:sp>
        <p:nvSpPr>
          <p:cNvPr id="16" name="矩形: 圆角 15"/>
          <p:cNvSpPr/>
          <p:nvPr/>
        </p:nvSpPr>
        <p:spPr>
          <a:xfrm>
            <a:off x="577673" y="2339364"/>
            <a:ext cx="10961370" cy="4102100"/>
          </a:xfrm>
          <a:prstGeom prst="round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800"/>
          </a:p>
        </p:txBody>
      </p:sp>
      <p:sp>
        <p:nvSpPr>
          <p:cNvPr id="20" name="矩形: 圆角 30"/>
          <p:cNvSpPr/>
          <p:nvPr/>
        </p:nvSpPr>
        <p:spPr>
          <a:xfrm>
            <a:off x="464820" y="2419350"/>
            <a:ext cx="11163300" cy="4318000"/>
          </a:xfrm>
          <a:custGeom>
            <a:avLst/>
            <a:gdLst>
              <a:gd name="connsiteX0" fmla="*/ 0 w 8338528"/>
              <a:gd name="connsiteY0" fmla="*/ 330174 h 3129314"/>
              <a:gd name="connsiteX1" fmla="*/ 330174 w 8338528"/>
              <a:gd name="connsiteY1" fmla="*/ 0 h 3129314"/>
              <a:gd name="connsiteX2" fmla="*/ 8008354 w 8338528"/>
              <a:gd name="connsiteY2" fmla="*/ 0 h 3129314"/>
              <a:gd name="connsiteX3" fmla="*/ 8338528 w 8338528"/>
              <a:gd name="connsiteY3" fmla="*/ 330174 h 3129314"/>
              <a:gd name="connsiteX4" fmla="*/ 8338528 w 8338528"/>
              <a:gd name="connsiteY4" fmla="*/ 2799140 h 3129314"/>
              <a:gd name="connsiteX5" fmla="*/ 8008354 w 8338528"/>
              <a:gd name="connsiteY5" fmla="*/ 3129314 h 3129314"/>
              <a:gd name="connsiteX6" fmla="*/ 330174 w 8338528"/>
              <a:gd name="connsiteY6" fmla="*/ 3129314 h 3129314"/>
              <a:gd name="connsiteX7" fmla="*/ 0 w 8338528"/>
              <a:gd name="connsiteY7" fmla="*/ 2799140 h 3129314"/>
              <a:gd name="connsiteX8" fmla="*/ 0 w 8338528"/>
              <a:gd name="connsiteY8" fmla="*/ 330174 h 3129314"/>
              <a:gd name="connsiteX0-1" fmla="*/ 0 w 8338528"/>
              <a:gd name="connsiteY0-2" fmla="*/ 330174 h 3129314"/>
              <a:gd name="connsiteX1-3" fmla="*/ 330174 w 8338528"/>
              <a:gd name="connsiteY1-4" fmla="*/ 0 h 3129314"/>
              <a:gd name="connsiteX2-5" fmla="*/ 1618238 w 8338528"/>
              <a:gd name="connsiteY2-6" fmla="*/ 3342 h 3129314"/>
              <a:gd name="connsiteX3-7" fmla="*/ 8008354 w 8338528"/>
              <a:gd name="connsiteY3-8" fmla="*/ 0 h 3129314"/>
              <a:gd name="connsiteX4-9" fmla="*/ 8338528 w 8338528"/>
              <a:gd name="connsiteY4-10" fmla="*/ 330174 h 3129314"/>
              <a:gd name="connsiteX5-11" fmla="*/ 8338528 w 8338528"/>
              <a:gd name="connsiteY5-12" fmla="*/ 2799140 h 3129314"/>
              <a:gd name="connsiteX6-13" fmla="*/ 8008354 w 8338528"/>
              <a:gd name="connsiteY6-14" fmla="*/ 3129314 h 3129314"/>
              <a:gd name="connsiteX7-15" fmla="*/ 330174 w 8338528"/>
              <a:gd name="connsiteY7-16" fmla="*/ 3129314 h 3129314"/>
              <a:gd name="connsiteX8-17" fmla="*/ 0 w 8338528"/>
              <a:gd name="connsiteY8-18" fmla="*/ 2799140 h 3129314"/>
              <a:gd name="connsiteX9" fmla="*/ 0 w 8338528"/>
              <a:gd name="connsiteY9" fmla="*/ 330174 h 3129314"/>
              <a:gd name="connsiteX0-19" fmla="*/ 0 w 8338528"/>
              <a:gd name="connsiteY0-20" fmla="*/ 330174 h 3129314"/>
              <a:gd name="connsiteX1-21" fmla="*/ 330174 w 8338528"/>
              <a:gd name="connsiteY1-22" fmla="*/ 0 h 3129314"/>
              <a:gd name="connsiteX2-23" fmla="*/ 1618238 w 8338528"/>
              <a:gd name="connsiteY2-24" fmla="*/ 3342 h 3129314"/>
              <a:gd name="connsiteX3-25" fmla="*/ 6743131 w 8338528"/>
              <a:gd name="connsiteY3-26" fmla="*/ 3342 h 3129314"/>
              <a:gd name="connsiteX4-27" fmla="*/ 8008354 w 8338528"/>
              <a:gd name="connsiteY4-28" fmla="*/ 0 h 3129314"/>
              <a:gd name="connsiteX5-29" fmla="*/ 8338528 w 8338528"/>
              <a:gd name="connsiteY5-30" fmla="*/ 330174 h 3129314"/>
              <a:gd name="connsiteX6-31" fmla="*/ 8338528 w 8338528"/>
              <a:gd name="connsiteY6-32" fmla="*/ 2799140 h 3129314"/>
              <a:gd name="connsiteX7-33" fmla="*/ 8008354 w 8338528"/>
              <a:gd name="connsiteY7-34" fmla="*/ 3129314 h 3129314"/>
              <a:gd name="connsiteX8-35" fmla="*/ 330174 w 8338528"/>
              <a:gd name="connsiteY8-36" fmla="*/ 3129314 h 3129314"/>
              <a:gd name="connsiteX9-37" fmla="*/ 0 w 8338528"/>
              <a:gd name="connsiteY9-38" fmla="*/ 2799140 h 3129314"/>
              <a:gd name="connsiteX10" fmla="*/ 0 w 8338528"/>
              <a:gd name="connsiteY10" fmla="*/ 330174 h 3129314"/>
              <a:gd name="connsiteX0-39" fmla="*/ 6743131 w 8338528"/>
              <a:gd name="connsiteY0-40" fmla="*/ 3342 h 3129314"/>
              <a:gd name="connsiteX1-41" fmla="*/ 8008354 w 8338528"/>
              <a:gd name="connsiteY1-42" fmla="*/ 0 h 3129314"/>
              <a:gd name="connsiteX2-43" fmla="*/ 8338528 w 8338528"/>
              <a:gd name="connsiteY2-44" fmla="*/ 330174 h 3129314"/>
              <a:gd name="connsiteX3-45" fmla="*/ 8338528 w 8338528"/>
              <a:gd name="connsiteY3-46" fmla="*/ 2799140 h 3129314"/>
              <a:gd name="connsiteX4-47" fmla="*/ 8008354 w 8338528"/>
              <a:gd name="connsiteY4-48" fmla="*/ 3129314 h 3129314"/>
              <a:gd name="connsiteX5-49" fmla="*/ 330174 w 8338528"/>
              <a:gd name="connsiteY5-50" fmla="*/ 3129314 h 3129314"/>
              <a:gd name="connsiteX6-51" fmla="*/ 0 w 8338528"/>
              <a:gd name="connsiteY6-52" fmla="*/ 2799140 h 3129314"/>
              <a:gd name="connsiteX7-53" fmla="*/ 0 w 8338528"/>
              <a:gd name="connsiteY7-54" fmla="*/ 330174 h 3129314"/>
              <a:gd name="connsiteX8-55" fmla="*/ 330174 w 8338528"/>
              <a:gd name="connsiteY8-56" fmla="*/ 0 h 3129314"/>
              <a:gd name="connsiteX9-57" fmla="*/ 1618238 w 8338528"/>
              <a:gd name="connsiteY9-58" fmla="*/ 3342 h 3129314"/>
              <a:gd name="connsiteX10-59" fmla="*/ 6834571 w 8338528"/>
              <a:gd name="connsiteY10-60" fmla="*/ 94782 h 3129314"/>
              <a:gd name="connsiteX0-61" fmla="*/ 6743131 w 8338528"/>
              <a:gd name="connsiteY0-62" fmla="*/ 3342 h 3129314"/>
              <a:gd name="connsiteX1-63" fmla="*/ 8008354 w 8338528"/>
              <a:gd name="connsiteY1-64" fmla="*/ 0 h 3129314"/>
              <a:gd name="connsiteX2-65" fmla="*/ 8338528 w 8338528"/>
              <a:gd name="connsiteY2-66" fmla="*/ 330174 h 3129314"/>
              <a:gd name="connsiteX3-67" fmla="*/ 8338528 w 8338528"/>
              <a:gd name="connsiteY3-68" fmla="*/ 2799140 h 3129314"/>
              <a:gd name="connsiteX4-69" fmla="*/ 8008354 w 8338528"/>
              <a:gd name="connsiteY4-70" fmla="*/ 3129314 h 3129314"/>
              <a:gd name="connsiteX5-71" fmla="*/ 330174 w 8338528"/>
              <a:gd name="connsiteY5-72" fmla="*/ 3129314 h 3129314"/>
              <a:gd name="connsiteX6-73" fmla="*/ 0 w 8338528"/>
              <a:gd name="connsiteY6-74" fmla="*/ 2799140 h 3129314"/>
              <a:gd name="connsiteX7-75" fmla="*/ 0 w 8338528"/>
              <a:gd name="connsiteY7-76" fmla="*/ 330174 h 3129314"/>
              <a:gd name="connsiteX8-77" fmla="*/ 330174 w 8338528"/>
              <a:gd name="connsiteY8-78" fmla="*/ 0 h 3129314"/>
              <a:gd name="connsiteX9-79" fmla="*/ 1618238 w 8338528"/>
              <a:gd name="connsiteY9-80" fmla="*/ 3342 h 3129314"/>
              <a:gd name="connsiteX0-81" fmla="*/ 6743131 w 8338528"/>
              <a:gd name="connsiteY0-82" fmla="*/ 3342 h 3129314"/>
              <a:gd name="connsiteX1-83" fmla="*/ 8008354 w 8338528"/>
              <a:gd name="connsiteY1-84" fmla="*/ 0 h 3129314"/>
              <a:gd name="connsiteX2-85" fmla="*/ 8338528 w 8338528"/>
              <a:gd name="connsiteY2-86" fmla="*/ 330174 h 3129314"/>
              <a:gd name="connsiteX3-87" fmla="*/ 8338528 w 8338528"/>
              <a:gd name="connsiteY3-88" fmla="*/ 2799140 h 3129314"/>
              <a:gd name="connsiteX4-89" fmla="*/ 8008354 w 8338528"/>
              <a:gd name="connsiteY4-90" fmla="*/ 3129314 h 3129314"/>
              <a:gd name="connsiteX5-91" fmla="*/ 330174 w 8338528"/>
              <a:gd name="connsiteY5-92" fmla="*/ 3129314 h 3129314"/>
              <a:gd name="connsiteX6-93" fmla="*/ 0 w 8338528"/>
              <a:gd name="connsiteY6-94" fmla="*/ 2799140 h 3129314"/>
              <a:gd name="connsiteX7-95" fmla="*/ 0 w 8338528"/>
              <a:gd name="connsiteY7-96" fmla="*/ 330174 h 3129314"/>
              <a:gd name="connsiteX8-97" fmla="*/ 330174 w 8338528"/>
              <a:gd name="connsiteY8-98" fmla="*/ 0 h 3129314"/>
              <a:gd name="connsiteX9-99" fmla="*/ 1724564 w 8338528"/>
              <a:gd name="connsiteY9-100" fmla="*/ 10431 h 3129314"/>
              <a:gd name="connsiteX0-101" fmla="*/ 6743131 w 8338528"/>
              <a:gd name="connsiteY0-102" fmla="*/ 3342 h 3129314"/>
              <a:gd name="connsiteX1-103" fmla="*/ 8008354 w 8338528"/>
              <a:gd name="connsiteY1-104" fmla="*/ 0 h 3129314"/>
              <a:gd name="connsiteX2-105" fmla="*/ 8338528 w 8338528"/>
              <a:gd name="connsiteY2-106" fmla="*/ 330174 h 3129314"/>
              <a:gd name="connsiteX3-107" fmla="*/ 8338528 w 8338528"/>
              <a:gd name="connsiteY3-108" fmla="*/ 2799140 h 3129314"/>
              <a:gd name="connsiteX4-109" fmla="*/ 8008354 w 8338528"/>
              <a:gd name="connsiteY4-110" fmla="*/ 3129314 h 3129314"/>
              <a:gd name="connsiteX5-111" fmla="*/ 330174 w 8338528"/>
              <a:gd name="connsiteY5-112" fmla="*/ 3129314 h 3129314"/>
              <a:gd name="connsiteX6-113" fmla="*/ 0 w 8338528"/>
              <a:gd name="connsiteY6-114" fmla="*/ 2799140 h 3129314"/>
              <a:gd name="connsiteX7-115" fmla="*/ 0 w 8338528"/>
              <a:gd name="connsiteY7-116" fmla="*/ 330174 h 3129314"/>
              <a:gd name="connsiteX8-117" fmla="*/ 330174 w 8338528"/>
              <a:gd name="connsiteY8-118" fmla="*/ 0 h 3129314"/>
              <a:gd name="connsiteX9-119" fmla="*/ 1703298 w 8338528"/>
              <a:gd name="connsiteY9-120" fmla="*/ 10431 h 3129314"/>
              <a:gd name="connsiteX0-121" fmla="*/ 6743131 w 8338528"/>
              <a:gd name="connsiteY0-122" fmla="*/ 3342 h 3129314"/>
              <a:gd name="connsiteX1-123" fmla="*/ 8008354 w 8338528"/>
              <a:gd name="connsiteY1-124" fmla="*/ 0 h 3129314"/>
              <a:gd name="connsiteX2-125" fmla="*/ 8338528 w 8338528"/>
              <a:gd name="connsiteY2-126" fmla="*/ 330174 h 3129314"/>
              <a:gd name="connsiteX3-127" fmla="*/ 8338528 w 8338528"/>
              <a:gd name="connsiteY3-128" fmla="*/ 2799140 h 3129314"/>
              <a:gd name="connsiteX4-129" fmla="*/ 8008354 w 8338528"/>
              <a:gd name="connsiteY4-130" fmla="*/ 3129314 h 3129314"/>
              <a:gd name="connsiteX5-131" fmla="*/ 330174 w 8338528"/>
              <a:gd name="connsiteY5-132" fmla="*/ 3129314 h 3129314"/>
              <a:gd name="connsiteX6-133" fmla="*/ 0 w 8338528"/>
              <a:gd name="connsiteY6-134" fmla="*/ 2892616 h 3129314"/>
              <a:gd name="connsiteX7-135" fmla="*/ 0 w 8338528"/>
              <a:gd name="connsiteY7-136" fmla="*/ 330174 h 3129314"/>
              <a:gd name="connsiteX8-137" fmla="*/ 330174 w 8338528"/>
              <a:gd name="connsiteY8-138" fmla="*/ 0 h 3129314"/>
              <a:gd name="connsiteX9-139" fmla="*/ 1703298 w 8338528"/>
              <a:gd name="connsiteY9-140" fmla="*/ 10431 h 312931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</a:cxnLst>
            <a:rect l="l" t="t" r="r" b="b"/>
            <a:pathLst>
              <a:path w="8338528" h="3129314">
                <a:moveTo>
                  <a:pt x="6743131" y="3342"/>
                </a:moveTo>
                <a:lnTo>
                  <a:pt x="8008354" y="0"/>
                </a:lnTo>
                <a:cubicBezTo>
                  <a:pt x="8190704" y="0"/>
                  <a:pt x="8338528" y="147824"/>
                  <a:pt x="8338528" y="330174"/>
                </a:cubicBezTo>
                <a:lnTo>
                  <a:pt x="8338528" y="2799140"/>
                </a:lnTo>
                <a:cubicBezTo>
                  <a:pt x="8338528" y="2981490"/>
                  <a:pt x="8190704" y="3129314"/>
                  <a:pt x="8008354" y="3129314"/>
                </a:cubicBezTo>
                <a:lnTo>
                  <a:pt x="330174" y="3129314"/>
                </a:lnTo>
                <a:cubicBezTo>
                  <a:pt x="147824" y="3129314"/>
                  <a:pt x="0" y="3074966"/>
                  <a:pt x="0" y="2892616"/>
                </a:cubicBezTo>
                <a:lnTo>
                  <a:pt x="0" y="330174"/>
                </a:lnTo>
                <a:cubicBezTo>
                  <a:pt x="0" y="147824"/>
                  <a:pt x="147824" y="0"/>
                  <a:pt x="330174" y="0"/>
                </a:cubicBezTo>
                <a:lnTo>
                  <a:pt x="1703298" y="10431"/>
                </a:lnTo>
              </a:path>
            </a:pathLst>
          </a:custGeom>
          <a:noFill/>
          <a:ln w="19050" cmpd="thickThin">
            <a:solidFill>
              <a:srgbClr val="0099CC">
                <a:alpha val="70000"/>
              </a:srgbClr>
            </a:solidFill>
            <a:prstDash val="dash"/>
            <a:headEnd type="diamond" w="med" len="med"/>
            <a:tailEnd type="diamond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000"/>
          </a:p>
        </p:txBody>
      </p:sp>
      <p:sp>
        <p:nvSpPr>
          <p:cNvPr id="48" name="文本框 8"/>
          <p:cNvSpPr txBox="1"/>
          <p:nvPr/>
        </p:nvSpPr>
        <p:spPr>
          <a:xfrm>
            <a:off x="792507" y="251795"/>
            <a:ext cx="44874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Language points.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42" name="图片 4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93086"/>
            <a:ext cx="605641" cy="746835"/>
          </a:xfrm>
          <a:prstGeom prst="rect">
            <a:avLst/>
          </a:prstGeom>
        </p:spPr>
      </p:pic>
      <p:grpSp>
        <p:nvGrpSpPr>
          <p:cNvPr id="43" name="组合 7"/>
          <p:cNvGrpSpPr/>
          <p:nvPr/>
        </p:nvGrpSpPr>
        <p:grpSpPr bwMode="auto">
          <a:xfrm>
            <a:off x="-13452" y="6536259"/>
            <a:ext cx="12230074" cy="341410"/>
            <a:chOff x="-4274936" y="4831062"/>
            <a:chExt cx="13721653" cy="277718"/>
          </a:xfrm>
        </p:grpSpPr>
        <p:pic>
          <p:nvPicPr>
            <p:cNvPr id="44" name="图片 8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763" r="24969" b="24265"/>
            <a:stretch>
              <a:fillRect/>
            </a:stretch>
          </p:blipFill>
          <p:spPr bwMode="auto">
            <a:xfrm flipH="1">
              <a:off x="-4274936" y="4831062"/>
              <a:ext cx="6860827" cy="277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图片 9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625" r="24969" b="24403"/>
            <a:stretch>
              <a:fillRect/>
            </a:stretch>
          </p:blipFill>
          <p:spPr bwMode="auto">
            <a:xfrm>
              <a:off x="2585891" y="4831062"/>
              <a:ext cx="6860826" cy="277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6" name="组合 11"/>
          <p:cNvGrpSpPr/>
          <p:nvPr/>
        </p:nvGrpSpPr>
        <p:grpSpPr bwMode="auto">
          <a:xfrm rot="21421826">
            <a:off x="11132916" y="5844742"/>
            <a:ext cx="1265767" cy="933451"/>
            <a:chOff x="8360280" y="4348282"/>
            <a:chExt cx="950101" cy="699874"/>
          </a:xfrm>
        </p:grpSpPr>
        <p:pic>
          <p:nvPicPr>
            <p:cNvPr id="47" name="图片 1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74726">
              <a:off x="8360280" y="4348282"/>
              <a:ext cx="699874" cy="6998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图片 1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74726">
              <a:off x="8757851" y="4448407"/>
              <a:ext cx="552530" cy="552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2" name="文本框 9"/>
          <p:cNvSpPr txBox="1">
            <a:spLocks noChangeArrowheads="1"/>
          </p:cNvSpPr>
          <p:nvPr/>
        </p:nvSpPr>
        <p:spPr bwMode="auto">
          <a:xfrm>
            <a:off x="876837" y="2539482"/>
            <a:ext cx="10647680" cy="4566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few</a:t>
            </a:r>
            <a:r>
              <a:rPr lang="zh-CN" altLang="en-US" sz="2400" dirty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，</a:t>
            </a:r>
            <a:r>
              <a:rPr sz="2400" dirty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 a few 接可数名词复数，little，a little 接不可数名词。 </a:t>
            </a:r>
          </a:p>
          <a:p>
            <a:pPr>
              <a:lnSpc>
                <a:spcPct val="150000"/>
              </a:lnSpc>
            </a:pPr>
            <a:r>
              <a:rPr sz="2400" dirty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a few</a:t>
            </a:r>
            <a:r>
              <a:rPr lang="zh-CN" altLang="en-US" sz="2400" dirty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，</a:t>
            </a:r>
            <a:r>
              <a:rPr sz="2400" dirty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 a little </a:t>
            </a:r>
            <a:r>
              <a:rPr sz="2400" dirty="0" err="1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表示肯定意思，有一些</a:t>
            </a:r>
            <a:r>
              <a:rPr lang="zh-CN" altLang="en-US" sz="2400" dirty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，</a:t>
            </a:r>
            <a:r>
              <a:rPr sz="2400" dirty="0" err="1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有一点</a:t>
            </a:r>
            <a:r>
              <a:rPr sz="2400" dirty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。 </a:t>
            </a:r>
          </a:p>
          <a:p>
            <a:pPr>
              <a:lnSpc>
                <a:spcPct val="150000"/>
              </a:lnSpc>
            </a:pPr>
            <a:r>
              <a:rPr sz="2400" dirty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few， little </a:t>
            </a:r>
            <a:r>
              <a:rPr sz="2400" dirty="0" err="1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表示否定意思</a:t>
            </a:r>
            <a:r>
              <a:rPr sz="2400" dirty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，</a:t>
            </a:r>
            <a:r>
              <a:rPr lang="zh-CN" altLang="en-US" sz="2400" dirty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几乎</a:t>
            </a:r>
            <a:r>
              <a:rPr sz="2400" dirty="0" err="1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没有</a:t>
            </a:r>
            <a:r>
              <a:rPr sz="2400" dirty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。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eg. </a:t>
            </a:r>
            <a:r>
              <a:rPr sz="2400" dirty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She has </a:t>
            </a:r>
            <a:r>
              <a:rPr sz="2400" dirty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a few</a:t>
            </a:r>
            <a:r>
              <a:rPr sz="2400" dirty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 friends in school. 她在学校有一些朋友。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     </a:t>
            </a:r>
            <a:r>
              <a:rPr sz="2400" dirty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There is </a:t>
            </a:r>
            <a:r>
              <a:rPr sz="2400" dirty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a little</a:t>
            </a:r>
            <a:r>
              <a:rPr sz="2400" dirty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 oil in </a:t>
            </a: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t</a:t>
            </a:r>
            <a:r>
              <a:rPr sz="2400" dirty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he dish. 菜里有</a:t>
            </a:r>
            <a:r>
              <a:rPr lang="zh-CN" sz="2400" dirty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点儿</a:t>
            </a:r>
            <a:r>
              <a:rPr sz="2400" dirty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油。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     </a:t>
            </a:r>
            <a:r>
              <a:rPr sz="2400" dirty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She has </a:t>
            </a:r>
            <a:r>
              <a:rPr sz="2400" dirty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few</a:t>
            </a:r>
            <a:r>
              <a:rPr sz="2400" dirty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 friends in school. </a:t>
            </a:r>
            <a:r>
              <a:rPr sz="2400" dirty="0" err="1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她在学校</a:t>
            </a:r>
            <a:r>
              <a:rPr lang="zh-CN" altLang="en-US" sz="2400" dirty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几乎</a:t>
            </a:r>
            <a:r>
              <a:rPr sz="2400" dirty="0" err="1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没有朋友</a:t>
            </a:r>
            <a:r>
              <a:rPr sz="2400" dirty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。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    </a:t>
            </a:r>
            <a:r>
              <a:rPr sz="2400" dirty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There is </a:t>
            </a:r>
            <a:r>
              <a:rPr sz="2400" dirty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little</a:t>
            </a:r>
            <a:r>
              <a:rPr sz="2400" dirty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 oil in </a:t>
            </a: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t</a:t>
            </a:r>
            <a:r>
              <a:rPr sz="2400" dirty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he dish. </a:t>
            </a:r>
            <a:r>
              <a:rPr sz="2400" dirty="0" err="1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菜里</a:t>
            </a:r>
            <a:r>
              <a:rPr lang="zh-CN" altLang="en-US" sz="2400" dirty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几乎</a:t>
            </a:r>
            <a:r>
              <a:rPr sz="2400" dirty="0" err="1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没有油</a:t>
            </a:r>
            <a:r>
              <a:rPr sz="2400" dirty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。 </a:t>
            </a:r>
            <a:endParaRPr sz="2400" dirty="0">
              <a:solidFill>
                <a:srgbClr val="FF0000"/>
              </a:solidFill>
              <a:latin typeface="Comic Sans MS" panose="030F0702030302020204" pitchFamily="66" charset="0"/>
              <a:ea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 bwMode="auto">
          <a:xfrm>
            <a:off x="1141831" y="818111"/>
            <a:ext cx="9738529" cy="1226163"/>
            <a:chOff x="862511" y="1413046"/>
            <a:chExt cx="4175971" cy="744997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3" name="矩形: 圆角 2"/>
            <p:cNvSpPr/>
            <p:nvPr/>
          </p:nvSpPr>
          <p:spPr>
            <a:xfrm>
              <a:off x="862511" y="1413046"/>
              <a:ext cx="4175971" cy="744997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3600"/>
            </a:p>
          </p:txBody>
        </p:sp>
        <p:sp>
          <p:nvSpPr>
            <p:cNvPr id="5" name="文本框 8"/>
            <p:cNvSpPr txBox="1">
              <a:spLocks noChangeArrowheads="1"/>
            </p:cNvSpPr>
            <p:nvPr/>
          </p:nvSpPr>
          <p:spPr bwMode="auto">
            <a:xfrm>
              <a:off x="1253798" y="1563129"/>
              <a:ext cx="3657995" cy="44214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/>
            <a:p>
              <a:r>
                <a:rPr kumimoji="1" lang="zh-CN" sz="3200" b="1" dirty="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pitchFamily="18" charset="0"/>
                </a:rPr>
                <a:t>时间介词的用法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 flipH="1">
            <a:off x="719787" y="1064892"/>
            <a:ext cx="1256908" cy="1226164"/>
            <a:chOff x="5424989" y="2624375"/>
            <a:chExt cx="1671638" cy="1677987"/>
          </a:xfrm>
          <a:effectLst>
            <a:innerShdw blurRad="114300">
              <a:prstClr val="black"/>
            </a:innerShdw>
          </a:effectLst>
        </p:grpSpPr>
        <p:sp>
          <p:nvSpPr>
            <p:cNvPr id="7" name="椭圆 6"/>
            <p:cNvSpPr/>
            <p:nvPr/>
          </p:nvSpPr>
          <p:spPr bwMode="auto">
            <a:xfrm>
              <a:off x="5424989" y="2624375"/>
              <a:ext cx="1671638" cy="1677987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innerShdw blurRad="63500" dist="50800" dir="108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600" dirty="0"/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5524306" y="2856188"/>
              <a:ext cx="1398688" cy="1359245"/>
            </a:xfrm>
            <a:custGeom>
              <a:avLst/>
              <a:gdLst>
                <a:gd name="connsiteX0" fmla="*/ 1673051 w 3346102"/>
                <a:gd name="connsiteY0" fmla="*/ 0 h 3346102"/>
                <a:gd name="connsiteX1" fmla="*/ 3346102 w 3346102"/>
                <a:gd name="connsiteY1" fmla="*/ 1673051 h 3346102"/>
                <a:gd name="connsiteX2" fmla="*/ 1673051 w 3346102"/>
                <a:gd name="connsiteY2" fmla="*/ 3346102 h 3346102"/>
                <a:gd name="connsiteX3" fmla="*/ 8638 w 3346102"/>
                <a:gd name="connsiteY3" fmla="*/ 1844111 h 3346102"/>
                <a:gd name="connsiteX4" fmla="*/ 0 w 3346102"/>
                <a:gd name="connsiteY4" fmla="*/ 1673052 h 3346102"/>
                <a:gd name="connsiteX5" fmla="*/ 2 w 3346102"/>
                <a:gd name="connsiteY5" fmla="*/ 1673017 h 3346102"/>
                <a:gd name="connsiteX6" fmla="*/ 8638 w 3346102"/>
                <a:gd name="connsiteY6" fmla="*/ 1501991 h 3346102"/>
                <a:gd name="connsiteX7" fmla="*/ 1673051 w 3346102"/>
                <a:gd name="connsiteY7" fmla="*/ 0 h 3346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6102" h="3346102">
                  <a:moveTo>
                    <a:pt x="1673051" y="0"/>
                  </a:moveTo>
                  <a:cubicBezTo>
                    <a:pt x="2597052" y="0"/>
                    <a:pt x="3346102" y="749050"/>
                    <a:pt x="3346102" y="1673051"/>
                  </a:cubicBezTo>
                  <a:cubicBezTo>
                    <a:pt x="3346102" y="2597052"/>
                    <a:pt x="2597052" y="3346102"/>
                    <a:pt x="1673051" y="3346102"/>
                  </a:cubicBezTo>
                  <a:cubicBezTo>
                    <a:pt x="806800" y="3346102"/>
                    <a:pt x="94315" y="2687757"/>
                    <a:pt x="8638" y="1844111"/>
                  </a:cubicBezTo>
                  <a:lnTo>
                    <a:pt x="0" y="1673052"/>
                  </a:lnTo>
                  <a:lnTo>
                    <a:pt x="2" y="1673017"/>
                  </a:lnTo>
                  <a:lnTo>
                    <a:pt x="8638" y="1501991"/>
                  </a:lnTo>
                  <a:cubicBezTo>
                    <a:pt x="94315" y="658345"/>
                    <a:pt x="806800" y="0"/>
                    <a:pt x="1673051" y="0"/>
                  </a:cubicBezTo>
                  <a:close/>
                </a:path>
              </a:pathLst>
            </a:custGeom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</p:pic>
      </p:grpSp>
      <p:sp>
        <p:nvSpPr>
          <p:cNvPr id="16" name="矩形: 圆角 15"/>
          <p:cNvSpPr/>
          <p:nvPr/>
        </p:nvSpPr>
        <p:spPr>
          <a:xfrm>
            <a:off x="560070" y="2515870"/>
            <a:ext cx="10961370" cy="4102100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800"/>
          </a:p>
        </p:txBody>
      </p:sp>
      <p:sp>
        <p:nvSpPr>
          <p:cNvPr id="20" name="矩形: 圆角 30"/>
          <p:cNvSpPr/>
          <p:nvPr/>
        </p:nvSpPr>
        <p:spPr>
          <a:xfrm>
            <a:off x="464820" y="2419350"/>
            <a:ext cx="11163300" cy="4318000"/>
          </a:xfrm>
          <a:custGeom>
            <a:avLst/>
            <a:gdLst>
              <a:gd name="connsiteX0" fmla="*/ 0 w 8338528"/>
              <a:gd name="connsiteY0" fmla="*/ 330174 h 3129314"/>
              <a:gd name="connsiteX1" fmla="*/ 330174 w 8338528"/>
              <a:gd name="connsiteY1" fmla="*/ 0 h 3129314"/>
              <a:gd name="connsiteX2" fmla="*/ 8008354 w 8338528"/>
              <a:gd name="connsiteY2" fmla="*/ 0 h 3129314"/>
              <a:gd name="connsiteX3" fmla="*/ 8338528 w 8338528"/>
              <a:gd name="connsiteY3" fmla="*/ 330174 h 3129314"/>
              <a:gd name="connsiteX4" fmla="*/ 8338528 w 8338528"/>
              <a:gd name="connsiteY4" fmla="*/ 2799140 h 3129314"/>
              <a:gd name="connsiteX5" fmla="*/ 8008354 w 8338528"/>
              <a:gd name="connsiteY5" fmla="*/ 3129314 h 3129314"/>
              <a:gd name="connsiteX6" fmla="*/ 330174 w 8338528"/>
              <a:gd name="connsiteY6" fmla="*/ 3129314 h 3129314"/>
              <a:gd name="connsiteX7" fmla="*/ 0 w 8338528"/>
              <a:gd name="connsiteY7" fmla="*/ 2799140 h 3129314"/>
              <a:gd name="connsiteX8" fmla="*/ 0 w 8338528"/>
              <a:gd name="connsiteY8" fmla="*/ 330174 h 3129314"/>
              <a:gd name="connsiteX0-1" fmla="*/ 0 w 8338528"/>
              <a:gd name="connsiteY0-2" fmla="*/ 330174 h 3129314"/>
              <a:gd name="connsiteX1-3" fmla="*/ 330174 w 8338528"/>
              <a:gd name="connsiteY1-4" fmla="*/ 0 h 3129314"/>
              <a:gd name="connsiteX2-5" fmla="*/ 1618238 w 8338528"/>
              <a:gd name="connsiteY2-6" fmla="*/ 3342 h 3129314"/>
              <a:gd name="connsiteX3-7" fmla="*/ 8008354 w 8338528"/>
              <a:gd name="connsiteY3-8" fmla="*/ 0 h 3129314"/>
              <a:gd name="connsiteX4-9" fmla="*/ 8338528 w 8338528"/>
              <a:gd name="connsiteY4-10" fmla="*/ 330174 h 3129314"/>
              <a:gd name="connsiteX5-11" fmla="*/ 8338528 w 8338528"/>
              <a:gd name="connsiteY5-12" fmla="*/ 2799140 h 3129314"/>
              <a:gd name="connsiteX6-13" fmla="*/ 8008354 w 8338528"/>
              <a:gd name="connsiteY6-14" fmla="*/ 3129314 h 3129314"/>
              <a:gd name="connsiteX7-15" fmla="*/ 330174 w 8338528"/>
              <a:gd name="connsiteY7-16" fmla="*/ 3129314 h 3129314"/>
              <a:gd name="connsiteX8-17" fmla="*/ 0 w 8338528"/>
              <a:gd name="connsiteY8-18" fmla="*/ 2799140 h 3129314"/>
              <a:gd name="connsiteX9" fmla="*/ 0 w 8338528"/>
              <a:gd name="connsiteY9" fmla="*/ 330174 h 3129314"/>
              <a:gd name="connsiteX0-19" fmla="*/ 0 w 8338528"/>
              <a:gd name="connsiteY0-20" fmla="*/ 330174 h 3129314"/>
              <a:gd name="connsiteX1-21" fmla="*/ 330174 w 8338528"/>
              <a:gd name="connsiteY1-22" fmla="*/ 0 h 3129314"/>
              <a:gd name="connsiteX2-23" fmla="*/ 1618238 w 8338528"/>
              <a:gd name="connsiteY2-24" fmla="*/ 3342 h 3129314"/>
              <a:gd name="connsiteX3-25" fmla="*/ 6743131 w 8338528"/>
              <a:gd name="connsiteY3-26" fmla="*/ 3342 h 3129314"/>
              <a:gd name="connsiteX4-27" fmla="*/ 8008354 w 8338528"/>
              <a:gd name="connsiteY4-28" fmla="*/ 0 h 3129314"/>
              <a:gd name="connsiteX5-29" fmla="*/ 8338528 w 8338528"/>
              <a:gd name="connsiteY5-30" fmla="*/ 330174 h 3129314"/>
              <a:gd name="connsiteX6-31" fmla="*/ 8338528 w 8338528"/>
              <a:gd name="connsiteY6-32" fmla="*/ 2799140 h 3129314"/>
              <a:gd name="connsiteX7-33" fmla="*/ 8008354 w 8338528"/>
              <a:gd name="connsiteY7-34" fmla="*/ 3129314 h 3129314"/>
              <a:gd name="connsiteX8-35" fmla="*/ 330174 w 8338528"/>
              <a:gd name="connsiteY8-36" fmla="*/ 3129314 h 3129314"/>
              <a:gd name="connsiteX9-37" fmla="*/ 0 w 8338528"/>
              <a:gd name="connsiteY9-38" fmla="*/ 2799140 h 3129314"/>
              <a:gd name="connsiteX10" fmla="*/ 0 w 8338528"/>
              <a:gd name="connsiteY10" fmla="*/ 330174 h 3129314"/>
              <a:gd name="connsiteX0-39" fmla="*/ 6743131 w 8338528"/>
              <a:gd name="connsiteY0-40" fmla="*/ 3342 h 3129314"/>
              <a:gd name="connsiteX1-41" fmla="*/ 8008354 w 8338528"/>
              <a:gd name="connsiteY1-42" fmla="*/ 0 h 3129314"/>
              <a:gd name="connsiteX2-43" fmla="*/ 8338528 w 8338528"/>
              <a:gd name="connsiteY2-44" fmla="*/ 330174 h 3129314"/>
              <a:gd name="connsiteX3-45" fmla="*/ 8338528 w 8338528"/>
              <a:gd name="connsiteY3-46" fmla="*/ 2799140 h 3129314"/>
              <a:gd name="connsiteX4-47" fmla="*/ 8008354 w 8338528"/>
              <a:gd name="connsiteY4-48" fmla="*/ 3129314 h 3129314"/>
              <a:gd name="connsiteX5-49" fmla="*/ 330174 w 8338528"/>
              <a:gd name="connsiteY5-50" fmla="*/ 3129314 h 3129314"/>
              <a:gd name="connsiteX6-51" fmla="*/ 0 w 8338528"/>
              <a:gd name="connsiteY6-52" fmla="*/ 2799140 h 3129314"/>
              <a:gd name="connsiteX7-53" fmla="*/ 0 w 8338528"/>
              <a:gd name="connsiteY7-54" fmla="*/ 330174 h 3129314"/>
              <a:gd name="connsiteX8-55" fmla="*/ 330174 w 8338528"/>
              <a:gd name="connsiteY8-56" fmla="*/ 0 h 3129314"/>
              <a:gd name="connsiteX9-57" fmla="*/ 1618238 w 8338528"/>
              <a:gd name="connsiteY9-58" fmla="*/ 3342 h 3129314"/>
              <a:gd name="connsiteX10-59" fmla="*/ 6834571 w 8338528"/>
              <a:gd name="connsiteY10-60" fmla="*/ 94782 h 3129314"/>
              <a:gd name="connsiteX0-61" fmla="*/ 6743131 w 8338528"/>
              <a:gd name="connsiteY0-62" fmla="*/ 3342 h 3129314"/>
              <a:gd name="connsiteX1-63" fmla="*/ 8008354 w 8338528"/>
              <a:gd name="connsiteY1-64" fmla="*/ 0 h 3129314"/>
              <a:gd name="connsiteX2-65" fmla="*/ 8338528 w 8338528"/>
              <a:gd name="connsiteY2-66" fmla="*/ 330174 h 3129314"/>
              <a:gd name="connsiteX3-67" fmla="*/ 8338528 w 8338528"/>
              <a:gd name="connsiteY3-68" fmla="*/ 2799140 h 3129314"/>
              <a:gd name="connsiteX4-69" fmla="*/ 8008354 w 8338528"/>
              <a:gd name="connsiteY4-70" fmla="*/ 3129314 h 3129314"/>
              <a:gd name="connsiteX5-71" fmla="*/ 330174 w 8338528"/>
              <a:gd name="connsiteY5-72" fmla="*/ 3129314 h 3129314"/>
              <a:gd name="connsiteX6-73" fmla="*/ 0 w 8338528"/>
              <a:gd name="connsiteY6-74" fmla="*/ 2799140 h 3129314"/>
              <a:gd name="connsiteX7-75" fmla="*/ 0 w 8338528"/>
              <a:gd name="connsiteY7-76" fmla="*/ 330174 h 3129314"/>
              <a:gd name="connsiteX8-77" fmla="*/ 330174 w 8338528"/>
              <a:gd name="connsiteY8-78" fmla="*/ 0 h 3129314"/>
              <a:gd name="connsiteX9-79" fmla="*/ 1618238 w 8338528"/>
              <a:gd name="connsiteY9-80" fmla="*/ 3342 h 3129314"/>
              <a:gd name="connsiteX0-81" fmla="*/ 6743131 w 8338528"/>
              <a:gd name="connsiteY0-82" fmla="*/ 3342 h 3129314"/>
              <a:gd name="connsiteX1-83" fmla="*/ 8008354 w 8338528"/>
              <a:gd name="connsiteY1-84" fmla="*/ 0 h 3129314"/>
              <a:gd name="connsiteX2-85" fmla="*/ 8338528 w 8338528"/>
              <a:gd name="connsiteY2-86" fmla="*/ 330174 h 3129314"/>
              <a:gd name="connsiteX3-87" fmla="*/ 8338528 w 8338528"/>
              <a:gd name="connsiteY3-88" fmla="*/ 2799140 h 3129314"/>
              <a:gd name="connsiteX4-89" fmla="*/ 8008354 w 8338528"/>
              <a:gd name="connsiteY4-90" fmla="*/ 3129314 h 3129314"/>
              <a:gd name="connsiteX5-91" fmla="*/ 330174 w 8338528"/>
              <a:gd name="connsiteY5-92" fmla="*/ 3129314 h 3129314"/>
              <a:gd name="connsiteX6-93" fmla="*/ 0 w 8338528"/>
              <a:gd name="connsiteY6-94" fmla="*/ 2799140 h 3129314"/>
              <a:gd name="connsiteX7-95" fmla="*/ 0 w 8338528"/>
              <a:gd name="connsiteY7-96" fmla="*/ 330174 h 3129314"/>
              <a:gd name="connsiteX8-97" fmla="*/ 330174 w 8338528"/>
              <a:gd name="connsiteY8-98" fmla="*/ 0 h 3129314"/>
              <a:gd name="connsiteX9-99" fmla="*/ 1724564 w 8338528"/>
              <a:gd name="connsiteY9-100" fmla="*/ 10431 h 3129314"/>
              <a:gd name="connsiteX0-101" fmla="*/ 6743131 w 8338528"/>
              <a:gd name="connsiteY0-102" fmla="*/ 3342 h 3129314"/>
              <a:gd name="connsiteX1-103" fmla="*/ 8008354 w 8338528"/>
              <a:gd name="connsiteY1-104" fmla="*/ 0 h 3129314"/>
              <a:gd name="connsiteX2-105" fmla="*/ 8338528 w 8338528"/>
              <a:gd name="connsiteY2-106" fmla="*/ 330174 h 3129314"/>
              <a:gd name="connsiteX3-107" fmla="*/ 8338528 w 8338528"/>
              <a:gd name="connsiteY3-108" fmla="*/ 2799140 h 3129314"/>
              <a:gd name="connsiteX4-109" fmla="*/ 8008354 w 8338528"/>
              <a:gd name="connsiteY4-110" fmla="*/ 3129314 h 3129314"/>
              <a:gd name="connsiteX5-111" fmla="*/ 330174 w 8338528"/>
              <a:gd name="connsiteY5-112" fmla="*/ 3129314 h 3129314"/>
              <a:gd name="connsiteX6-113" fmla="*/ 0 w 8338528"/>
              <a:gd name="connsiteY6-114" fmla="*/ 2799140 h 3129314"/>
              <a:gd name="connsiteX7-115" fmla="*/ 0 w 8338528"/>
              <a:gd name="connsiteY7-116" fmla="*/ 330174 h 3129314"/>
              <a:gd name="connsiteX8-117" fmla="*/ 330174 w 8338528"/>
              <a:gd name="connsiteY8-118" fmla="*/ 0 h 3129314"/>
              <a:gd name="connsiteX9-119" fmla="*/ 1703298 w 8338528"/>
              <a:gd name="connsiteY9-120" fmla="*/ 10431 h 3129314"/>
              <a:gd name="connsiteX0-121" fmla="*/ 6743131 w 8338528"/>
              <a:gd name="connsiteY0-122" fmla="*/ 3342 h 3129314"/>
              <a:gd name="connsiteX1-123" fmla="*/ 8008354 w 8338528"/>
              <a:gd name="connsiteY1-124" fmla="*/ 0 h 3129314"/>
              <a:gd name="connsiteX2-125" fmla="*/ 8338528 w 8338528"/>
              <a:gd name="connsiteY2-126" fmla="*/ 330174 h 3129314"/>
              <a:gd name="connsiteX3-127" fmla="*/ 8338528 w 8338528"/>
              <a:gd name="connsiteY3-128" fmla="*/ 2799140 h 3129314"/>
              <a:gd name="connsiteX4-129" fmla="*/ 8008354 w 8338528"/>
              <a:gd name="connsiteY4-130" fmla="*/ 3129314 h 3129314"/>
              <a:gd name="connsiteX5-131" fmla="*/ 330174 w 8338528"/>
              <a:gd name="connsiteY5-132" fmla="*/ 3129314 h 3129314"/>
              <a:gd name="connsiteX6-133" fmla="*/ 0 w 8338528"/>
              <a:gd name="connsiteY6-134" fmla="*/ 2892616 h 3129314"/>
              <a:gd name="connsiteX7-135" fmla="*/ 0 w 8338528"/>
              <a:gd name="connsiteY7-136" fmla="*/ 330174 h 3129314"/>
              <a:gd name="connsiteX8-137" fmla="*/ 330174 w 8338528"/>
              <a:gd name="connsiteY8-138" fmla="*/ 0 h 3129314"/>
              <a:gd name="connsiteX9-139" fmla="*/ 1703298 w 8338528"/>
              <a:gd name="connsiteY9-140" fmla="*/ 10431 h 312931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</a:cxnLst>
            <a:rect l="l" t="t" r="r" b="b"/>
            <a:pathLst>
              <a:path w="8338528" h="3129314">
                <a:moveTo>
                  <a:pt x="6743131" y="3342"/>
                </a:moveTo>
                <a:lnTo>
                  <a:pt x="8008354" y="0"/>
                </a:lnTo>
                <a:cubicBezTo>
                  <a:pt x="8190704" y="0"/>
                  <a:pt x="8338528" y="147824"/>
                  <a:pt x="8338528" y="330174"/>
                </a:cubicBezTo>
                <a:lnTo>
                  <a:pt x="8338528" y="2799140"/>
                </a:lnTo>
                <a:cubicBezTo>
                  <a:pt x="8338528" y="2981490"/>
                  <a:pt x="8190704" y="3129314"/>
                  <a:pt x="8008354" y="3129314"/>
                </a:cubicBezTo>
                <a:lnTo>
                  <a:pt x="330174" y="3129314"/>
                </a:lnTo>
                <a:cubicBezTo>
                  <a:pt x="147824" y="3129314"/>
                  <a:pt x="0" y="3074966"/>
                  <a:pt x="0" y="2892616"/>
                </a:cubicBezTo>
                <a:lnTo>
                  <a:pt x="0" y="330174"/>
                </a:lnTo>
                <a:cubicBezTo>
                  <a:pt x="0" y="147824"/>
                  <a:pt x="147824" y="0"/>
                  <a:pt x="330174" y="0"/>
                </a:cubicBezTo>
                <a:lnTo>
                  <a:pt x="1703298" y="10431"/>
                </a:lnTo>
              </a:path>
            </a:pathLst>
          </a:custGeom>
          <a:noFill/>
          <a:ln w="19050" cmpd="thickThin">
            <a:solidFill>
              <a:srgbClr val="0099CC">
                <a:alpha val="70000"/>
              </a:srgbClr>
            </a:solidFill>
            <a:prstDash val="dash"/>
            <a:headEnd type="diamond" w="med" len="med"/>
            <a:tailEnd type="diamond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000"/>
          </a:p>
        </p:txBody>
      </p:sp>
      <p:sp>
        <p:nvSpPr>
          <p:cNvPr id="48" name="文本框 8"/>
          <p:cNvSpPr txBox="1"/>
          <p:nvPr/>
        </p:nvSpPr>
        <p:spPr>
          <a:xfrm>
            <a:off x="792508" y="251795"/>
            <a:ext cx="4988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Language points.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42" name="图片 4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93086"/>
            <a:ext cx="605641" cy="746835"/>
          </a:xfrm>
          <a:prstGeom prst="rect">
            <a:avLst/>
          </a:prstGeom>
        </p:spPr>
      </p:pic>
      <p:grpSp>
        <p:nvGrpSpPr>
          <p:cNvPr id="43" name="组合 7"/>
          <p:cNvGrpSpPr/>
          <p:nvPr/>
        </p:nvGrpSpPr>
        <p:grpSpPr bwMode="auto">
          <a:xfrm>
            <a:off x="-13452" y="6536259"/>
            <a:ext cx="12230074" cy="341410"/>
            <a:chOff x="-4274936" y="4831062"/>
            <a:chExt cx="13721653" cy="277718"/>
          </a:xfrm>
        </p:grpSpPr>
        <p:pic>
          <p:nvPicPr>
            <p:cNvPr id="44" name="图片 8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763" r="24969" b="24265"/>
            <a:stretch>
              <a:fillRect/>
            </a:stretch>
          </p:blipFill>
          <p:spPr bwMode="auto">
            <a:xfrm flipH="1">
              <a:off x="-4274936" y="4831062"/>
              <a:ext cx="6860827" cy="277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图片 9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625" r="24969" b="24403"/>
            <a:stretch>
              <a:fillRect/>
            </a:stretch>
          </p:blipFill>
          <p:spPr bwMode="auto">
            <a:xfrm>
              <a:off x="2585891" y="4831062"/>
              <a:ext cx="6860826" cy="277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6" name="组合 11"/>
          <p:cNvGrpSpPr/>
          <p:nvPr/>
        </p:nvGrpSpPr>
        <p:grpSpPr bwMode="auto">
          <a:xfrm rot="21421826">
            <a:off x="11132916" y="5844742"/>
            <a:ext cx="1265767" cy="933451"/>
            <a:chOff x="8360280" y="4348282"/>
            <a:chExt cx="950101" cy="699874"/>
          </a:xfrm>
        </p:grpSpPr>
        <p:pic>
          <p:nvPicPr>
            <p:cNvPr id="47" name="图片 1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74726">
              <a:off x="8360280" y="4348282"/>
              <a:ext cx="699874" cy="6998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图片 1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74726">
              <a:off x="8757851" y="4448407"/>
              <a:ext cx="552530" cy="552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2" name="文本框 9"/>
          <p:cNvSpPr txBox="1">
            <a:spLocks noChangeArrowheads="1"/>
          </p:cNvSpPr>
          <p:nvPr/>
        </p:nvSpPr>
        <p:spPr bwMode="auto">
          <a:xfrm>
            <a:off x="719787" y="2516149"/>
            <a:ext cx="10647680" cy="4566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1.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in</a:t>
            </a:r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 +</a:t>
            </a:r>
            <a:r>
              <a:rPr lang="zh-CN" sz="2800" dirty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上午</a:t>
            </a:r>
            <a:r>
              <a:rPr lang="en-US" altLang="zh-CN" sz="2800" dirty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/</a:t>
            </a:r>
            <a:r>
              <a:rPr lang="zh-CN" altLang="en-US" sz="2800" dirty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下午</a:t>
            </a:r>
            <a:r>
              <a:rPr lang="en-US" altLang="zh-CN" sz="2800" dirty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/</a:t>
            </a:r>
            <a:r>
              <a:rPr lang="zh-CN" altLang="en-US" sz="2800" dirty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晚上</a:t>
            </a:r>
            <a:r>
              <a:rPr lang="en-US" altLang="zh-CN" sz="2800" dirty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/</a:t>
            </a:r>
            <a:r>
              <a:rPr lang="zh-CN" altLang="en-US" sz="2800" dirty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月</a:t>
            </a:r>
            <a:r>
              <a:rPr lang="en-US" altLang="zh-CN" sz="2800" dirty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/</a:t>
            </a:r>
            <a:r>
              <a:rPr lang="zh-CN" altLang="en-US" sz="2800" dirty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季节</a:t>
            </a:r>
            <a:r>
              <a:rPr lang="en-US" altLang="zh-CN" sz="2800" dirty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/</a:t>
            </a:r>
            <a:r>
              <a:rPr lang="zh-CN" altLang="en-US" sz="2800" dirty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年</a:t>
            </a:r>
            <a:endParaRPr lang="en-US" altLang="zh-CN" sz="2800" dirty="0">
              <a:solidFill>
                <a:schemeClr val="tx1"/>
              </a:solidFill>
              <a:latin typeface="Comic Sans MS" panose="030F0702030302020204" pitchFamily="66" charset="0"/>
              <a:ea typeface="楷体" panose="02010609060101010101" pitchFamily="49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   in the morning/ in April/ in winter/ in 2024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2.</a:t>
            </a:r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on</a:t>
            </a:r>
            <a:r>
              <a:rPr lang="en-US" altLang="zh-CN" sz="2800" dirty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+</a:t>
            </a:r>
            <a:r>
              <a:rPr lang="zh-CN" altLang="zh-CN" sz="2800" dirty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具体的某一天</a:t>
            </a:r>
            <a:r>
              <a:rPr lang="en-US" altLang="zh-CN" sz="2800" dirty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/</a:t>
            </a:r>
            <a:r>
              <a:rPr lang="zh-CN" altLang="en-US" sz="2800" dirty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具体的某一天的上午、下午或晚上</a:t>
            </a:r>
            <a:endParaRPr lang="en-US" altLang="zh-CN" sz="2800" dirty="0">
              <a:solidFill>
                <a:schemeClr val="tx1"/>
              </a:solidFill>
              <a:latin typeface="Comic Sans MS" panose="030F0702030302020204" pitchFamily="66" charset="0"/>
              <a:ea typeface="楷体" panose="02010609060101010101" pitchFamily="49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   on Monday/ on April 3rd/ on Friday morning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3. </a:t>
            </a:r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at</a:t>
            </a:r>
            <a:r>
              <a:rPr lang="en-US" altLang="zh-CN" sz="2800" dirty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+</a:t>
            </a:r>
            <a:r>
              <a:rPr lang="zh-CN" altLang="zh-CN" sz="2800" dirty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具体的几点钟</a:t>
            </a:r>
            <a:r>
              <a:rPr lang="en-US" altLang="zh-CN" sz="2800" dirty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/</a:t>
            </a:r>
            <a:r>
              <a:rPr lang="zh-CN" altLang="en-US" sz="2800" dirty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固定搭配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   at six o’clock/ at 12:30/ at noon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 bwMode="auto">
          <a:xfrm>
            <a:off x="1141831" y="818111"/>
            <a:ext cx="9738529" cy="1226163"/>
            <a:chOff x="862511" y="1413046"/>
            <a:chExt cx="4175971" cy="744997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3" name="矩形: 圆角 2"/>
            <p:cNvSpPr/>
            <p:nvPr/>
          </p:nvSpPr>
          <p:spPr>
            <a:xfrm>
              <a:off x="862511" y="1413046"/>
              <a:ext cx="4175971" cy="744997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3600"/>
            </a:p>
          </p:txBody>
        </p:sp>
        <p:sp>
          <p:nvSpPr>
            <p:cNvPr id="5" name="文本框 8"/>
            <p:cNvSpPr txBox="1">
              <a:spLocks noChangeArrowheads="1"/>
            </p:cNvSpPr>
            <p:nvPr/>
          </p:nvSpPr>
          <p:spPr bwMode="auto">
            <a:xfrm>
              <a:off x="1253798" y="1563129"/>
              <a:ext cx="3657995" cy="44214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>
              <a:defPPr>
                <a:defRPr lang="zh-CN"/>
              </a:defPPr>
              <a:lvl1pPr>
                <a:defRPr kumimoji="1" sz="3200" b="1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pitchFamily="18" charset="0"/>
                </a:defRPr>
              </a:lvl1pPr>
            </a:lstStyle>
            <a:p>
              <a:r>
                <a:rPr lang="zh-CN" dirty="0"/>
                <a:t>时间介词的用法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 flipH="1">
            <a:off x="719787" y="1064892"/>
            <a:ext cx="1256908" cy="1226164"/>
            <a:chOff x="5424989" y="2624375"/>
            <a:chExt cx="1671638" cy="1677987"/>
          </a:xfrm>
          <a:effectLst>
            <a:innerShdw blurRad="114300">
              <a:prstClr val="black"/>
            </a:innerShdw>
          </a:effectLst>
        </p:grpSpPr>
        <p:sp>
          <p:nvSpPr>
            <p:cNvPr id="7" name="椭圆 6"/>
            <p:cNvSpPr/>
            <p:nvPr/>
          </p:nvSpPr>
          <p:spPr bwMode="auto">
            <a:xfrm>
              <a:off x="5424989" y="2624375"/>
              <a:ext cx="1671638" cy="1677987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innerShdw blurRad="63500" dist="50800" dir="108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600" dirty="0"/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5524306" y="2856188"/>
              <a:ext cx="1398688" cy="1359245"/>
            </a:xfrm>
            <a:custGeom>
              <a:avLst/>
              <a:gdLst>
                <a:gd name="connsiteX0" fmla="*/ 1673051 w 3346102"/>
                <a:gd name="connsiteY0" fmla="*/ 0 h 3346102"/>
                <a:gd name="connsiteX1" fmla="*/ 3346102 w 3346102"/>
                <a:gd name="connsiteY1" fmla="*/ 1673051 h 3346102"/>
                <a:gd name="connsiteX2" fmla="*/ 1673051 w 3346102"/>
                <a:gd name="connsiteY2" fmla="*/ 3346102 h 3346102"/>
                <a:gd name="connsiteX3" fmla="*/ 8638 w 3346102"/>
                <a:gd name="connsiteY3" fmla="*/ 1844111 h 3346102"/>
                <a:gd name="connsiteX4" fmla="*/ 0 w 3346102"/>
                <a:gd name="connsiteY4" fmla="*/ 1673052 h 3346102"/>
                <a:gd name="connsiteX5" fmla="*/ 2 w 3346102"/>
                <a:gd name="connsiteY5" fmla="*/ 1673017 h 3346102"/>
                <a:gd name="connsiteX6" fmla="*/ 8638 w 3346102"/>
                <a:gd name="connsiteY6" fmla="*/ 1501991 h 3346102"/>
                <a:gd name="connsiteX7" fmla="*/ 1673051 w 3346102"/>
                <a:gd name="connsiteY7" fmla="*/ 0 h 3346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6102" h="3346102">
                  <a:moveTo>
                    <a:pt x="1673051" y="0"/>
                  </a:moveTo>
                  <a:cubicBezTo>
                    <a:pt x="2597052" y="0"/>
                    <a:pt x="3346102" y="749050"/>
                    <a:pt x="3346102" y="1673051"/>
                  </a:cubicBezTo>
                  <a:cubicBezTo>
                    <a:pt x="3346102" y="2597052"/>
                    <a:pt x="2597052" y="3346102"/>
                    <a:pt x="1673051" y="3346102"/>
                  </a:cubicBezTo>
                  <a:cubicBezTo>
                    <a:pt x="806800" y="3346102"/>
                    <a:pt x="94315" y="2687757"/>
                    <a:pt x="8638" y="1844111"/>
                  </a:cubicBezTo>
                  <a:lnTo>
                    <a:pt x="0" y="1673052"/>
                  </a:lnTo>
                  <a:lnTo>
                    <a:pt x="2" y="1673017"/>
                  </a:lnTo>
                  <a:lnTo>
                    <a:pt x="8638" y="1501991"/>
                  </a:lnTo>
                  <a:cubicBezTo>
                    <a:pt x="94315" y="658345"/>
                    <a:pt x="806800" y="0"/>
                    <a:pt x="1673051" y="0"/>
                  </a:cubicBezTo>
                  <a:close/>
                </a:path>
              </a:pathLst>
            </a:custGeom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</p:pic>
      </p:grpSp>
      <p:sp>
        <p:nvSpPr>
          <p:cNvPr id="16" name="矩形: 圆角 15"/>
          <p:cNvSpPr/>
          <p:nvPr/>
        </p:nvSpPr>
        <p:spPr>
          <a:xfrm>
            <a:off x="560070" y="2515870"/>
            <a:ext cx="10961370" cy="4102100"/>
          </a:xfrm>
          <a:prstGeom prst="round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800"/>
          </a:p>
        </p:txBody>
      </p:sp>
      <p:sp>
        <p:nvSpPr>
          <p:cNvPr id="20" name="矩形: 圆角 30"/>
          <p:cNvSpPr/>
          <p:nvPr/>
        </p:nvSpPr>
        <p:spPr>
          <a:xfrm>
            <a:off x="464820" y="2419350"/>
            <a:ext cx="11163300" cy="4318000"/>
          </a:xfrm>
          <a:custGeom>
            <a:avLst/>
            <a:gdLst>
              <a:gd name="connsiteX0" fmla="*/ 0 w 8338528"/>
              <a:gd name="connsiteY0" fmla="*/ 330174 h 3129314"/>
              <a:gd name="connsiteX1" fmla="*/ 330174 w 8338528"/>
              <a:gd name="connsiteY1" fmla="*/ 0 h 3129314"/>
              <a:gd name="connsiteX2" fmla="*/ 8008354 w 8338528"/>
              <a:gd name="connsiteY2" fmla="*/ 0 h 3129314"/>
              <a:gd name="connsiteX3" fmla="*/ 8338528 w 8338528"/>
              <a:gd name="connsiteY3" fmla="*/ 330174 h 3129314"/>
              <a:gd name="connsiteX4" fmla="*/ 8338528 w 8338528"/>
              <a:gd name="connsiteY4" fmla="*/ 2799140 h 3129314"/>
              <a:gd name="connsiteX5" fmla="*/ 8008354 w 8338528"/>
              <a:gd name="connsiteY5" fmla="*/ 3129314 h 3129314"/>
              <a:gd name="connsiteX6" fmla="*/ 330174 w 8338528"/>
              <a:gd name="connsiteY6" fmla="*/ 3129314 h 3129314"/>
              <a:gd name="connsiteX7" fmla="*/ 0 w 8338528"/>
              <a:gd name="connsiteY7" fmla="*/ 2799140 h 3129314"/>
              <a:gd name="connsiteX8" fmla="*/ 0 w 8338528"/>
              <a:gd name="connsiteY8" fmla="*/ 330174 h 3129314"/>
              <a:gd name="connsiteX0-1" fmla="*/ 0 w 8338528"/>
              <a:gd name="connsiteY0-2" fmla="*/ 330174 h 3129314"/>
              <a:gd name="connsiteX1-3" fmla="*/ 330174 w 8338528"/>
              <a:gd name="connsiteY1-4" fmla="*/ 0 h 3129314"/>
              <a:gd name="connsiteX2-5" fmla="*/ 1618238 w 8338528"/>
              <a:gd name="connsiteY2-6" fmla="*/ 3342 h 3129314"/>
              <a:gd name="connsiteX3-7" fmla="*/ 8008354 w 8338528"/>
              <a:gd name="connsiteY3-8" fmla="*/ 0 h 3129314"/>
              <a:gd name="connsiteX4-9" fmla="*/ 8338528 w 8338528"/>
              <a:gd name="connsiteY4-10" fmla="*/ 330174 h 3129314"/>
              <a:gd name="connsiteX5-11" fmla="*/ 8338528 w 8338528"/>
              <a:gd name="connsiteY5-12" fmla="*/ 2799140 h 3129314"/>
              <a:gd name="connsiteX6-13" fmla="*/ 8008354 w 8338528"/>
              <a:gd name="connsiteY6-14" fmla="*/ 3129314 h 3129314"/>
              <a:gd name="connsiteX7-15" fmla="*/ 330174 w 8338528"/>
              <a:gd name="connsiteY7-16" fmla="*/ 3129314 h 3129314"/>
              <a:gd name="connsiteX8-17" fmla="*/ 0 w 8338528"/>
              <a:gd name="connsiteY8-18" fmla="*/ 2799140 h 3129314"/>
              <a:gd name="connsiteX9" fmla="*/ 0 w 8338528"/>
              <a:gd name="connsiteY9" fmla="*/ 330174 h 3129314"/>
              <a:gd name="connsiteX0-19" fmla="*/ 0 w 8338528"/>
              <a:gd name="connsiteY0-20" fmla="*/ 330174 h 3129314"/>
              <a:gd name="connsiteX1-21" fmla="*/ 330174 w 8338528"/>
              <a:gd name="connsiteY1-22" fmla="*/ 0 h 3129314"/>
              <a:gd name="connsiteX2-23" fmla="*/ 1618238 w 8338528"/>
              <a:gd name="connsiteY2-24" fmla="*/ 3342 h 3129314"/>
              <a:gd name="connsiteX3-25" fmla="*/ 6743131 w 8338528"/>
              <a:gd name="connsiteY3-26" fmla="*/ 3342 h 3129314"/>
              <a:gd name="connsiteX4-27" fmla="*/ 8008354 w 8338528"/>
              <a:gd name="connsiteY4-28" fmla="*/ 0 h 3129314"/>
              <a:gd name="connsiteX5-29" fmla="*/ 8338528 w 8338528"/>
              <a:gd name="connsiteY5-30" fmla="*/ 330174 h 3129314"/>
              <a:gd name="connsiteX6-31" fmla="*/ 8338528 w 8338528"/>
              <a:gd name="connsiteY6-32" fmla="*/ 2799140 h 3129314"/>
              <a:gd name="connsiteX7-33" fmla="*/ 8008354 w 8338528"/>
              <a:gd name="connsiteY7-34" fmla="*/ 3129314 h 3129314"/>
              <a:gd name="connsiteX8-35" fmla="*/ 330174 w 8338528"/>
              <a:gd name="connsiteY8-36" fmla="*/ 3129314 h 3129314"/>
              <a:gd name="connsiteX9-37" fmla="*/ 0 w 8338528"/>
              <a:gd name="connsiteY9-38" fmla="*/ 2799140 h 3129314"/>
              <a:gd name="connsiteX10" fmla="*/ 0 w 8338528"/>
              <a:gd name="connsiteY10" fmla="*/ 330174 h 3129314"/>
              <a:gd name="connsiteX0-39" fmla="*/ 6743131 w 8338528"/>
              <a:gd name="connsiteY0-40" fmla="*/ 3342 h 3129314"/>
              <a:gd name="connsiteX1-41" fmla="*/ 8008354 w 8338528"/>
              <a:gd name="connsiteY1-42" fmla="*/ 0 h 3129314"/>
              <a:gd name="connsiteX2-43" fmla="*/ 8338528 w 8338528"/>
              <a:gd name="connsiteY2-44" fmla="*/ 330174 h 3129314"/>
              <a:gd name="connsiteX3-45" fmla="*/ 8338528 w 8338528"/>
              <a:gd name="connsiteY3-46" fmla="*/ 2799140 h 3129314"/>
              <a:gd name="connsiteX4-47" fmla="*/ 8008354 w 8338528"/>
              <a:gd name="connsiteY4-48" fmla="*/ 3129314 h 3129314"/>
              <a:gd name="connsiteX5-49" fmla="*/ 330174 w 8338528"/>
              <a:gd name="connsiteY5-50" fmla="*/ 3129314 h 3129314"/>
              <a:gd name="connsiteX6-51" fmla="*/ 0 w 8338528"/>
              <a:gd name="connsiteY6-52" fmla="*/ 2799140 h 3129314"/>
              <a:gd name="connsiteX7-53" fmla="*/ 0 w 8338528"/>
              <a:gd name="connsiteY7-54" fmla="*/ 330174 h 3129314"/>
              <a:gd name="connsiteX8-55" fmla="*/ 330174 w 8338528"/>
              <a:gd name="connsiteY8-56" fmla="*/ 0 h 3129314"/>
              <a:gd name="connsiteX9-57" fmla="*/ 1618238 w 8338528"/>
              <a:gd name="connsiteY9-58" fmla="*/ 3342 h 3129314"/>
              <a:gd name="connsiteX10-59" fmla="*/ 6834571 w 8338528"/>
              <a:gd name="connsiteY10-60" fmla="*/ 94782 h 3129314"/>
              <a:gd name="connsiteX0-61" fmla="*/ 6743131 w 8338528"/>
              <a:gd name="connsiteY0-62" fmla="*/ 3342 h 3129314"/>
              <a:gd name="connsiteX1-63" fmla="*/ 8008354 w 8338528"/>
              <a:gd name="connsiteY1-64" fmla="*/ 0 h 3129314"/>
              <a:gd name="connsiteX2-65" fmla="*/ 8338528 w 8338528"/>
              <a:gd name="connsiteY2-66" fmla="*/ 330174 h 3129314"/>
              <a:gd name="connsiteX3-67" fmla="*/ 8338528 w 8338528"/>
              <a:gd name="connsiteY3-68" fmla="*/ 2799140 h 3129314"/>
              <a:gd name="connsiteX4-69" fmla="*/ 8008354 w 8338528"/>
              <a:gd name="connsiteY4-70" fmla="*/ 3129314 h 3129314"/>
              <a:gd name="connsiteX5-71" fmla="*/ 330174 w 8338528"/>
              <a:gd name="connsiteY5-72" fmla="*/ 3129314 h 3129314"/>
              <a:gd name="connsiteX6-73" fmla="*/ 0 w 8338528"/>
              <a:gd name="connsiteY6-74" fmla="*/ 2799140 h 3129314"/>
              <a:gd name="connsiteX7-75" fmla="*/ 0 w 8338528"/>
              <a:gd name="connsiteY7-76" fmla="*/ 330174 h 3129314"/>
              <a:gd name="connsiteX8-77" fmla="*/ 330174 w 8338528"/>
              <a:gd name="connsiteY8-78" fmla="*/ 0 h 3129314"/>
              <a:gd name="connsiteX9-79" fmla="*/ 1618238 w 8338528"/>
              <a:gd name="connsiteY9-80" fmla="*/ 3342 h 3129314"/>
              <a:gd name="connsiteX0-81" fmla="*/ 6743131 w 8338528"/>
              <a:gd name="connsiteY0-82" fmla="*/ 3342 h 3129314"/>
              <a:gd name="connsiteX1-83" fmla="*/ 8008354 w 8338528"/>
              <a:gd name="connsiteY1-84" fmla="*/ 0 h 3129314"/>
              <a:gd name="connsiteX2-85" fmla="*/ 8338528 w 8338528"/>
              <a:gd name="connsiteY2-86" fmla="*/ 330174 h 3129314"/>
              <a:gd name="connsiteX3-87" fmla="*/ 8338528 w 8338528"/>
              <a:gd name="connsiteY3-88" fmla="*/ 2799140 h 3129314"/>
              <a:gd name="connsiteX4-89" fmla="*/ 8008354 w 8338528"/>
              <a:gd name="connsiteY4-90" fmla="*/ 3129314 h 3129314"/>
              <a:gd name="connsiteX5-91" fmla="*/ 330174 w 8338528"/>
              <a:gd name="connsiteY5-92" fmla="*/ 3129314 h 3129314"/>
              <a:gd name="connsiteX6-93" fmla="*/ 0 w 8338528"/>
              <a:gd name="connsiteY6-94" fmla="*/ 2799140 h 3129314"/>
              <a:gd name="connsiteX7-95" fmla="*/ 0 w 8338528"/>
              <a:gd name="connsiteY7-96" fmla="*/ 330174 h 3129314"/>
              <a:gd name="connsiteX8-97" fmla="*/ 330174 w 8338528"/>
              <a:gd name="connsiteY8-98" fmla="*/ 0 h 3129314"/>
              <a:gd name="connsiteX9-99" fmla="*/ 1724564 w 8338528"/>
              <a:gd name="connsiteY9-100" fmla="*/ 10431 h 3129314"/>
              <a:gd name="connsiteX0-101" fmla="*/ 6743131 w 8338528"/>
              <a:gd name="connsiteY0-102" fmla="*/ 3342 h 3129314"/>
              <a:gd name="connsiteX1-103" fmla="*/ 8008354 w 8338528"/>
              <a:gd name="connsiteY1-104" fmla="*/ 0 h 3129314"/>
              <a:gd name="connsiteX2-105" fmla="*/ 8338528 w 8338528"/>
              <a:gd name="connsiteY2-106" fmla="*/ 330174 h 3129314"/>
              <a:gd name="connsiteX3-107" fmla="*/ 8338528 w 8338528"/>
              <a:gd name="connsiteY3-108" fmla="*/ 2799140 h 3129314"/>
              <a:gd name="connsiteX4-109" fmla="*/ 8008354 w 8338528"/>
              <a:gd name="connsiteY4-110" fmla="*/ 3129314 h 3129314"/>
              <a:gd name="connsiteX5-111" fmla="*/ 330174 w 8338528"/>
              <a:gd name="connsiteY5-112" fmla="*/ 3129314 h 3129314"/>
              <a:gd name="connsiteX6-113" fmla="*/ 0 w 8338528"/>
              <a:gd name="connsiteY6-114" fmla="*/ 2799140 h 3129314"/>
              <a:gd name="connsiteX7-115" fmla="*/ 0 w 8338528"/>
              <a:gd name="connsiteY7-116" fmla="*/ 330174 h 3129314"/>
              <a:gd name="connsiteX8-117" fmla="*/ 330174 w 8338528"/>
              <a:gd name="connsiteY8-118" fmla="*/ 0 h 3129314"/>
              <a:gd name="connsiteX9-119" fmla="*/ 1703298 w 8338528"/>
              <a:gd name="connsiteY9-120" fmla="*/ 10431 h 3129314"/>
              <a:gd name="connsiteX0-121" fmla="*/ 6743131 w 8338528"/>
              <a:gd name="connsiteY0-122" fmla="*/ 3342 h 3129314"/>
              <a:gd name="connsiteX1-123" fmla="*/ 8008354 w 8338528"/>
              <a:gd name="connsiteY1-124" fmla="*/ 0 h 3129314"/>
              <a:gd name="connsiteX2-125" fmla="*/ 8338528 w 8338528"/>
              <a:gd name="connsiteY2-126" fmla="*/ 330174 h 3129314"/>
              <a:gd name="connsiteX3-127" fmla="*/ 8338528 w 8338528"/>
              <a:gd name="connsiteY3-128" fmla="*/ 2799140 h 3129314"/>
              <a:gd name="connsiteX4-129" fmla="*/ 8008354 w 8338528"/>
              <a:gd name="connsiteY4-130" fmla="*/ 3129314 h 3129314"/>
              <a:gd name="connsiteX5-131" fmla="*/ 330174 w 8338528"/>
              <a:gd name="connsiteY5-132" fmla="*/ 3129314 h 3129314"/>
              <a:gd name="connsiteX6-133" fmla="*/ 0 w 8338528"/>
              <a:gd name="connsiteY6-134" fmla="*/ 2892616 h 3129314"/>
              <a:gd name="connsiteX7-135" fmla="*/ 0 w 8338528"/>
              <a:gd name="connsiteY7-136" fmla="*/ 330174 h 3129314"/>
              <a:gd name="connsiteX8-137" fmla="*/ 330174 w 8338528"/>
              <a:gd name="connsiteY8-138" fmla="*/ 0 h 3129314"/>
              <a:gd name="connsiteX9-139" fmla="*/ 1703298 w 8338528"/>
              <a:gd name="connsiteY9-140" fmla="*/ 10431 h 312931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</a:cxnLst>
            <a:rect l="l" t="t" r="r" b="b"/>
            <a:pathLst>
              <a:path w="8338528" h="3129314">
                <a:moveTo>
                  <a:pt x="6743131" y="3342"/>
                </a:moveTo>
                <a:lnTo>
                  <a:pt x="8008354" y="0"/>
                </a:lnTo>
                <a:cubicBezTo>
                  <a:pt x="8190704" y="0"/>
                  <a:pt x="8338528" y="147824"/>
                  <a:pt x="8338528" y="330174"/>
                </a:cubicBezTo>
                <a:lnTo>
                  <a:pt x="8338528" y="2799140"/>
                </a:lnTo>
                <a:cubicBezTo>
                  <a:pt x="8338528" y="2981490"/>
                  <a:pt x="8190704" y="3129314"/>
                  <a:pt x="8008354" y="3129314"/>
                </a:cubicBezTo>
                <a:lnTo>
                  <a:pt x="330174" y="3129314"/>
                </a:lnTo>
                <a:cubicBezTo>
                  <a:pt x="147824" y="3129314"/>
                  <a:pt x="0" y="3074966"/>
                  <a:pt x="0" y="2892616"/>
                </a:cubicBezTo>
                <a:lnTo>
                  <a:pt x="0" y="330174"/>
                </a:lnTo>
                <a:cubicBezTo>
                  <a:pt x="0" y="147824"/>
                  <a:pt x="147824" y="0"/>
                  <a:pt x="330174" y="0"/>
                </a:cubicBezTo>
                <a:lnTo>
                  <a:pt x="1703298" y="10431"/>
                </a:lnTo>
              </a:path>
            </a:pathLst>
          </a:custGeom>
          <a:noFill/>
          <a:ln w="19050" cmpd="thickThin">
            <a:solidFill>
              <a:srgbClr val="0099CC">
                <a:alpha val="70000"/>
              </a:srgbClr>
            </a:solidFill>
            <a:prstDash val="dash"/>
            <a:headEnd type="diamond" w="med" len="med"/>
            <a:tailEnd type="diamond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000"/>
          </a:p>
        </p:txBody>
      </p:sp>
      <p:sp>
        <p:nvSpPr>
          <p:cNvPr id="48" name="文本框 8"/>
          <p:cNvSpPr txBox="1"/>
          <p:nvPr/>
        </p:nvSpPr>
        <p:spPr>
          <a:xfrm>
            <a:off x="792508" y="251795"/>
            <a:ext cx="4074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Language points.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42" name="图片 4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93086"/>
            <a:ext cx="605641" cy="746835"/>
          </a:xfrm>
          <a:prstGeom prst="rect">
            <a:avLst/>
          </a:prstGeom>
        </p:spPr>
      </p:pic>
      <p:grpSp>
        <p:nvGrpSpPr>
          <p:cNvPr id="43" name="组合 7"/>
          <p:cNvGrpSpPr/>
          <p:nvPr/>
        </p:nvGrpSpPr>
        <p:grpSpPr bwMode="auto">
          <a:xfrm>
            <a:off x="-13452" y="6536259"/>
            <a:ext cx="12230074" cy="341410"/>
            <a:chOff x="-4274936" y="4831062"/>
            <a:chExt cx="13721653" cy="277718"/>
          </a:xfrm>
        </p:grpSpPr>
        <p:pic>
          <p:nvPicPr>
            <p:cNvPr id="44" name="图片 8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763" r="24969" b="24265"/>
            <a:stretch>
              <a:fillRect/>
            </a:stretch>
          </p:blipFill>
          <p:spPr bwMode="auto">
            <a:xfrm flipH="1">
              <a:off x="-4274936" y="4831062"/>
              <a:ext cx="6860827" cy="277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图片 9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625" r="24969" b="24403"/>
            <a:stretch>
              <a:fillRect/>
            </a:stretch>
          </p:blipFill>
          <p:spPr bwMode="auto">
            <a:xfrm>
              <a:off x="2585891" y="4831062"/>
              <a:ext cx="6860826" cy="277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6" name="组合 11"/>
          <p:cNvGrpSpPr/>
          <p:nvPr/>
        </p:nvGrpSpPr>
        <p:grpSpPr bwMode="auto">
          <a:xfrm rot="21421826">
            <a:off x="11132916" y="5844742"/>
            <a:ext cx="1265767" cy="933451"/>
            <a:chOff x="8360280" y="4348282"/>
            <a:chExt cx="950101" cy="699874"/>
          </a:xfrm>
        </p:grpSpPr>
        <p:pic>
          <p:nvPicPr>
            <p:cNvPr id="47" name="图片 1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74726">
              <a:off x="8360280" y="4348282"/>
              <a:ext cx="699874" cy="6998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图片 1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74726">
              <a:off x="8757851" y="4448407"/>
              <a:ext cx="552530" cy="552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2" name="文本框 9"/>
          <p:cNvSpPr txBox="1">
            <a:spLocks noChangeArrowheads="1"/>
          </p:cNvSpPr>
          <p:nvPr/>
        </p:nvSpPr>
        <p:spPr bwMode="auto">
          <a:xfrm>
            <a:off x="1512252" y="2835054"/>
            <a:ext cx="9167495" cy="3515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zh-CN" sz="3600" dirty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年月前要用</a:t>
            </a:r>
            <a:r>
              <a:rPr lang="en-US" altLang="zh-CN" sz="3600" dirty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in</a:t>
            </a:r>
            <a:r>
              <a:rPr lang="zh-CN" altLang="en-US" sz="3600" dirty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，</a:t>
            </a:r>
            <a:r>
              <a:rPr lang="zh-CN" altLang="zh-CN" sz="3600" dirty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 日子前面却不行</a:t>
            </a:r>
            <a:r>
              <a:rPr lang="zh-CN" altLang="en-US" sz="3600" dirty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。</a:t>
            </a:r>
            <a:endParaRPr lang="en-US" altLang="zh-CN" sz="3600" dirty="0">
              <a:solidFill>
                <a:schemeClr val="tx1"/>
              </a:solidFill>
              <a:latin typeface="Comic Sans MS" panose="030F0702030302020204" pitchFamily="66" charset="0"/>
              <a:ea typeface="楷体" panose="02010609060101010101" pitchFamily="49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zh-CN" sz="3600" dirty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遇到几号要用</a:t>
            </a:r>
            <a:r>
              <a:rPr lang="en-US" altLang="zh-CN" sz="3600" dirty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on</a:t>
            </a:r>
            <a:r>
              <a:rPr lang="zh-CN" altLang="en-US" sz="3600" dirty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，</a:t>
            </a:r>
            <a:r>
              <a:rPr lang="zh-CN" altLang="zh-CN" sz="3600" dirty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 上午下午又是</a:t>
            </a:r>
            <a:r>
              <a:rPr lang="en-US" altLang="zh-CN" sz="3600" dirty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in</a:t>
            </a:r>
            <a:r>
              <a:rPr lang="zh-CN" altLang="en-US" sz="3600" dirty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。</a:t>
            </a:r>
            <a:endParaRPr lang="en-US" altLang="zh-CN" sz="3600" dirty="0">
              <a:solidFill>
                <a:schemeClr val="tx1"/>
              </a:solidFill>
              <a:latin typeface="Comic Sans MS" panose="030F0702030302020204" pitchFamily="66" charset="0"/>
              <a:ea typeface="楷体" panose="02010609060101010101" pitchFamily="49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zh-CN" sz="3600" dirty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要说某日上下午，用</a:t>
            </a:r>
            <a:r>
              <a:rPr lang="en-US" altLang="zh-CN" sz="3600" dirty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on</a:t>
            </a:r>
            <a:r>
              <a:rPr lang="zh-CN" altLang="zh-CN" sz="3600" dirty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换</a:t>
            </a:r>
            <a:r>
              <a:rPr lang="en-US" altLang="zh-CN" sz="3600" dirty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in</a:t>
            </a:r>
            <a:r>
              <a:rPr lang="zh-CN" altLang="zh-CN" sz="3600" dirty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才能行</a:t>
            </a:r>
            <a:r>
              <a:rPr lang="zh-CN" altLang="en-US" sz="3600" dirty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。</a:t>
            </a:r>
            <a:endParaRPr lang="en-US" altLang="zh-CN" sz="3600" dirty="0">
              <a:solidFill>
                <a:schemeClr val="tx1"/>
              </a:solidFill>
              <a:latin typeface="Comic Sans MS" panose="030F0702030302020204" pitchFamily="66" charset="0"/>
              <a:ea typeface="楷体" panose="02010609060101010101" pitchFamily="49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3600" dirty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at</a:t>
            </a:r>
            <a:r>
              <a:rPr lang="zh-CN" altLang="zh-CN" sz="3600" dirty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用在时间前，星期前面才是</a:t>
            </a:r>
            <a:r>
              <a:rPr lang="en-US" altLang="zh-CN" sz="3600" dirty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on</a:t>
            </a:r>
            <a:r>
              <a:rPr lang="zh-CN" altLang="en-US" sz="3600" dirty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。</a:t>
            </a:r>
            <a:endParaRPr lang="en-US" altLang="zh-CN" sz="3600" dirty="0">
              <a:solidFill>
                <a:schemeClr val="tx1"/>
              </a:solidFill>
              <a:latin typeface="Comic Sans MS" panose="030F0702030302020204" pitchFamily="66" charset="0"/>
              <a:ea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>
            <p:custDataLst>
              <p:tags r:id="rId1"/>
            </p:custDataLst>
          </p:nvPr>
        </p:nvSpPr>
        <p:spPr>
          <a:xfrm>
            <a:off x="1343660" y="869315"/>
            <a:ext cx="6203315" cy="57975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en-US" altLang="zh-CN" sz="3200" dirty="0">
                <a:latin typeface="Comic Sans MS" panose="030F0702030302020204" pitchFamily="66" charset="0"/>
              </a:rPr>
              <a:t>Ask  your classmates about their birthdays.</a:t>
            </a:r>
          </a:p>
        </p:txBody>
      </p:sp>
      <p:sp>
        <p:nvSpPr>
          <p:cNvPr id="32" name="矩形 31"/>
          <p:cNvSpPr/>
          <p:nvPr>
            <p:custDataLst>
              <p:tags r:id="rId2"/>
            </p:custDataLst>
          </p:nvPr>
        </p:nvSpPr>
        <p:spPr>
          <a:xfrm>
            <a:off x="1522730" y="1647825"/>
            <a:ext cx="8049895" cy="406844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altLang="zh-CN" sz="3200" dirty="0">
                <a:latin typeface="Comic Sans MS" panose="030F0702030302020204" pitchFamily="66" charset="0"/>
              </a:rPr>
              <a:t>A: When is your birthday?</a:t>
            </a:r>
          </a:p>
          <a:p>
            <a:endParaRPr lang="en-US" altLang="zh-CN" sz="3200" dirty="0">
              <a:latin typeface="Comic Sans MS" panose="030F0702030302020204" pitchFamily="66" charset="0"/>
            </a:endParaRPr>
          </a:p>
          <a:p>
            <a:r>
              <a:rPr lang="en-US" altLang="zh-CN" sz="3200" dirty="0">
                <a:latin typeface="Comic Sans MS" panose="030F0702030302020204" pitchFamily="66" charset="0"/>
              </a:rPr>
              <a:t>B: It’s in …When is your birthday?</a:t>
            </a:r>
          </a:p>
          <a:p>
            <a:endParaRPr lang="en-US" altLang="zh-CN" sz="3200" dirty="0">
              <a:latin typeface="Comic Sans MS" panose="030F0702030302020204" pitchFamily="66" charset="0"/>
            </a:endParaRPr>
          </a:p>
          <a:p>
            <a:r>
              <a:rPr lang="en-US" altLang="zh-CN" sz="3200" dirty="0">
                <a:latin typeface="Comic Sans MS" panose="030F0702030302020204" pitchFamily="66" charset="0"/>
              </a:rPr>
              <a:t>C: It’s in …When is your birthday?</a:t>
            </a:r>
          </a:p>
          <a:p>
            <a:endParaRPr lang="en-US" altLang="zh-CN" sz="3200" dirty="0">
              <a:latin typeface="Comic Sans MS" panose="030F0702030302020204" pitchFamily="66" charset="0"/>
            </a:endParaRPr>
          </a:p>
          <a:p>
            <a:r>
              <a:rPr lang="en-US" altLang="zh-CN" sz="3200" dirty="0">
                <a:latin typeface="Comic Sans MS" panose="030F0702030302020204" pitchFamily="66" charset="0"/>
              </a:rPr>
              <a:t>D:It’s in …</a:t>
            </a:r>
          </a:p>
          <a:p>
            <a:endParaRPr lang="en-US" altLang="zh-CN" sz="3200" dirty="0">
              <a:latin typeface="Comic Sans MS" panose="030F0702030302020204" pitchFamily="66" charset="0"/>
            </a:endParaRPr>
          </a:p>
          <a:p>
            <a:endParaRPr lang="en-US" altLang="zh-CN" sz="3200" dirty="0">
              <a:latin typeface="Comic Sans MS" panose="030F0702030302020204" pitchFamily="66" charset="0"/>
            </a:endParaRPr>
          </a:p>
        </p:txBody>
      </p:sp>
      <p:sp>
        <p:nvSpPr>
          <p:cNvPr id="7" name="文本框 8"/>
          <p:cNvSpPr txBox="1"/>
          <p:nvPr>
            <p:custDataLst>
              <p:tags r:id="rId3"/>
            </p:custDataLst>
          </p:nvPr>
        </p:nvSpPr>
        <p:spPr>
          <a:xfrm>
            <a:off x="753110" y="187960"/>
            <a:ext cx="5262679" cy="612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</a:rPr>
              <a:t>Make up diaguages in pairs.</a:t>
            </a:r>
            <a:endParaRPr lang="en-US" altLang="zh-CN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53721"/>
            <a:ext cx="605641" cy="7468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微信图片_20200工721151808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0" y="1071563"/>
            <a:ext cx="12192000" cy="5786437"/>
          </a:xfrm>
          <a:prstGeom prst="rect">
            <a:avLst/>
          </a:prstGeom>
          <a:noFill/>
        </p:spPr>
      </p:pic>
      <p:sp>
        <p:nvSpPr>
          <p:cNvPr id="24" name="TextBox 31"/>
          <p:cNvSpPr txBox="1"/>
          <p:nvPr>
            <p:custDataLst>
              <p:tags r:id="rId2"/>
            </p:custDataLst>
          </p:nvPr>
        </p:nvSpPr>
        <p:spPr>
          <a:xfrm>
            <a:off x="799168" y="1519150"/>
            <a:ext cx="410143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school trip</a:t>
            </a:r>
          </a:p>
          <a:p>
            <a:pPr algn="ctr">
              <a:lnSpc>
                <a:spcPct val="2000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sports meet</a:t>
            </a:r>
          </a:p>
          <a:p>
            <a:pPr algn="ctr">
              <a:lnSpc>
                <a:spcPct val="2000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Chinese/ </a:t>
            </a:r>
            <a:r>
              <a:rPr lang="en-US" altLang="zh-CN" sz="2800" dirty="0" err="1">
                <a:latin typeface="Comic Sans MS" panose="030F0702030302020204" pitchFamily="66" charset="0"/>
              </a:rPr>
              <a:t>maths</a:t>
            </a:r>
            <a:r>
              <a:rPr lang="en-US" altLang="zh-CN" sz="2800" dirty="0">
                <a:latin typeface="Comic Sans MS" panose="030F0702030302020204" pitchFamily="66" charset="0"/>
              </a:rPr>
              <a:t>/ … test</a:t>
            </a:r>
          </a:p>
          <a:p>
            <a:pPr algn="ctr">
              <a:lnSpc>
                <a:spcPct val="2000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singing contest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22" name="TextBox 31"/>
          <p:cNvSpPr txBox="1"/>
          <p:nvPr/>
        </p:nvSpPr>
        <p:spPr>
          <a:xfrm>
            <a:off x="7364730" y="1280160"/>
            <a:ext cx="2934970" cy="14624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When is the singing contest?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23" name="TextBox 31"/>
          <p:cNvSpPr txBox="1"/>
          <p:nvPr/>
        </p:nvSpPr>
        <p:spPr>
          <a:xfrm>
            <a:off x="8733790" y="3225800"/>
            <a:ext cx="2233295" cy="14789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It’s usually in May.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5" name="文本框 8"/>
          <p:cNvSpPr txBox="1"/>
          <p:nvPr>
            <p:custDataLst>
              <p:tags r:id="rId3"/>
            </p:custDataLst>
          </p:nvPr>
        </p:nvSpPr>
        <p:spPr>
          <a:xfrm>
            <a:off x="777240" y="379730"/>
            <a:ext cx="33985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Write and talk.</a:t>
            </a:r>
            <a:endParaRPr 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微信图片_20200工721151808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0" y="1071563"/>
            <a:ext cx="12192000" cy="5786437"/>
          </a:xfrm>
          <a:prstGeom prst="rect">
            <a:avLst/>
          </a:prstGeom>
          <a:noFill/>
        </p:spPr>
      </p:pic>
      <p:sp>
        <p:nvSpPr>
          <p:cNvPr id="24" name="TextBox 31"/>
          <p:cNvSpPr txBox="1"/>
          <p:nvPr>
            <p:custDataLst>
              <p:tags r:id="rId2"/>
            </p:custDataLst>
          </p:nvPr>
        </p:nvSpPr>
        <p:spPr>
          <a:xfrm>
            <a:off x="799168" y="1519150"/>
            <a:ext cx="410143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school trip</a:t>
            </a:r>
          </a:p>
          <a:p>
            <a:pPr algn="ctr">
              <a:lnSpc>
                <a:spcPct val="2000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sports meet</a:t>
            </a:r>
          </a:p>
          <a:p>
            <a:pPr algn="ctr">
              <a:lnSpc>
                <a:spcPct val="2000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Chinese/</a:t>
            </a:r>
            <a:r>
              <a:rPr lang="en-US" altLang="zh-CN" sz="2800" dirty="0" err="1">
                <a:latin typeface="Comic Sans MS" panose="030F0702030302020204" pitchFamily="66" charset="0"/>
              </a:rPr>
              <a:t>maths</a:t>
            </a:r>
            <a:r>
              <a:rPr lang="en-US" altLang="zh-CN" sz="2800" dirty="0">
                <a:latin typeface="Comic Sans MS" panose="030F0702030302020204" pitchFamily="66" charset="0"/>
              </a:rPr>
              <a:t>/…test</a:t>
            </a:r>
          </a:p>
          <a:p>
            <a:pPr algn="ctr">
              <a:lnSpc>
                <a:spcPct val="2000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singing contest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22" name="TextBox 31"/>
          <p:cNvSpPr txBox="1"/>
          <p:nvPr/>
        </p:nvSpPr>
        <p:spPr>
          <a:xfrm>
            <a:off x="7199950" y="1367817"/>
            <a:ext cx="3419488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When is the ...?</a:t>
            </a:r>
          </a:p>
        </p:txBody>
      </p:sp>
      <p:sp>
        <p:nvSpPr>
          <p:cNvPr id="23" name="TextBox 31"/>
          <p:cNvSpPr txBox="1"/>
          <p:nvPr/>
        </p:nvSpPr>
        <p:spPr>
          <a:xfrm>
            <a:off x="8510605" y="3308030"/>
            <a:ext cx="2505073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It’s usually in ...</a:t>
            </a:r>
          </a:p>
        </p:txBody>
      </p:sp>
      <p:sp>
        <p:nvSpPr>
          <p:cNvPr id="5" name="文本框 8"/>
          <p:cNvSpPr txBox="1"/>
          <p:nvPr>
            <p:custDataLst>
              <p:tags r:id="rId3"/>
            </p:custDataLst>
          </p:nvPr>
        </p:nvSpPr>
        <p:spPr>
          <a:xfrm>
            <a:off x="777240" y="379730"/>
            <a:ext cx="33985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Write and talk.</a:t>
            </a:r>
            <a:endParaRPr 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35938" y="47500"/>
            <a:ext cx="3527283" cy="1068779"/>
          </a:xfrm>
          <a:prstGeom prst="rect">
            <a:avLst/>
          </a:prstGeom>
        </p:spPr>
      </p:pic>
      <p:sp>
        <p:nvSpPr>
          <p:cNvPr id="6" name="文本框 8"/>
          <p:cNvSpPr txBox="1"/>
          <p:nvPr/>
        </p:nvSpPr>
        <p:spPr>
          <a:xfrm>
            <a:off x="181147" y="374470"/>
            <a:ext cx="2837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黑体" panose="02010609060101010101" pitchFamily="49" charset="-122"/>
                <a:cs typeface="+mn-cs"/>
              </a:rPr>
              <a:t>Good to know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2" name="TextBox 11"/>
          <p:cNvSpPr txBox="1"/>
          <p:nvPr>
            <p:custDataLst>
              <p:tags r:id="rId1"/>
            </p:custDataLst>
          </p:nvPr>
        </p:nvSpPr>
        <p:spPr>
          <a:xfrm>
            <a:off x="1443955" y="1194796"/>
            <a:ext cx="1011033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>
                <a:solidFill>
                  <a:srgbClr val="00B050"/>
                </a:solidFill>
                <a:latin typeface="Comic Sans MS" panose="030F0702030302020204" pitchFamily="66" charset="0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Be at war with your vices, </a:t>
            </a:r>
          </a:p>
          <a:p>
            <a:r>
              <a:rPr lang="en-US" dirty="0">
                <a:solidFill>
                  <a:schemeClr val="tx1"/>
                </a:solidFill>
              </a:rPr>
              <a:t>at peace with your neighbors, </a:t>
            </a:r>
          </a:p>
          <a:p>
            <a:r>
              <a:rPr lang="en-US" dirty="0">
                <a:solidFill>
                  <a:schemeClr val="tx1"/>
                </a:solidFill>
              </a:rPr>
              <a:t>and let every New Year find you a better man.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zh-CN" altLang="en-US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战胜恶习，睦邻友好，让每一个新年看见一个更棒的你。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1345" y="3827858"/>
            <a:ext cx="4406696" cy="29436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9223" name="Rectangle 7"/>
          <p:cNvSpPr>
            <a:spLocks noChangeArrowheads="1"/>
          </p:cNvSpPr>
          <p:nvPr/>
        </p:nvSpPr>
        <p:spPr bwMode="auto">
          <a:xfrm>
            <a:off x="0" y="485775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</a:t>
            </a:r>
            <a:endParaRPr kumimoji="0" lang="en-US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0" y="1000125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</a:t>
            </a:r>
            <a:endParaRPr kumimoji="0" lang="en-US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226" name="Rectangle 10"/>
          <p:cNvSpPr>
            <a:spLocks noChangeArrowheads="1"/>
          </p:cNvSpPr>
          <p:nvPr/>
        </p:nvSpPr>
        <p:spPr bwMode="auto">
          <a:xfrm>
            <a:off x="0" y="1971675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</a:t>
            </a:r>
            <a:endParaRPr kumimoji="0" lang="en-US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227" name="Rectangle 11"/>
          <p:cNvSpPr>
            <a:spLocks noChangeArrowheads="1"/>
          </p:cNvSpPr>
          <p:nvPr/>
        </p:nvSpPr>
        <p:spPr bwMode="auto">
          <a:xfrm>
            <a:off x="0" y="243840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229" name="Rectangle 1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35938" y="47500"/>
            <a:ext cx="2892977" cy="1068779"/>
          </a:xfrm>
          <a:prstGeom prst="rect">
            <a:avLst/>
          </a:prstGeom>
        </p:spPr>
      </p:pic>
      <p:sp>
        <p:nvSpPr>
          <p:cNvPr id="20" name="文本框 8"/>
          <p:cNvSpPr txBox="1"/>
          <p:nvPr/>
        </p:nvSpPr>
        <p:spPr>
          <a:xfrm>
            <a:off x="343187" y="415351"/>
            <a:ext cx="2513852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Exercise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sp>
        <p:nvSpPr>
          <p:cNvPr id="6" name="Rectangle 9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10893" y="1017404"/>
            <a:ext cx="833805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66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3200" b="1" dirty="0">
                <a:solidFill>
                  <a:srgbClr val="66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一、补全单词并连线。</a:t>
            </a:r>
            <a:endParaRPr lang="zh-CN" altLang="zh-CN" sz="3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6" name="矩形 35"/>
          <p:cNvSpPr/>
          <p:nvPr>
            <p:custDataLst>
              <p:tags r:id="rId2"/>
            </p:custDataLst>
          </p:nvPr>
        </p:nvSpPr>
        <p:spPr>
          <a:xfrm>
            <a:off x="1457394" y="1491353"/>
            <a:ext cx="835818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3200" dirty="0">
                <a:latin typeface="Comic Sans MS" panose="030F0702030302020204" pitchFamily="66" charset="0"/>
                <a:ea typeface="宋体" panose="02010600030101010101" pitchFamily="2" charset="-122"/>
              </a:rPr>
              <a:t>   1. </a:t>
            </a:r>
            <a:r>
              <a:rPr lang="en-US" altLang="zh-CN" sz="3200" dirty="0" err="1">
                <a:latin typeface="Comic Sans MS" panose="030F0702030302020204" pitchFamily="66" charset="0"/>
                <a:ea typeface="宋体" panose="02010600030101010101" pitchFamily="2" charset="-122"/>
              </a:rPr>
              <a:t>Ap</a:t>
            </a:r>
            <a:r>
              <a:rPr lang="en-US" altLang="zh-CN" sz="3200" u="sng" dirty="0">
                <a:latin typeface="Comic Sans MS" panose="030F0702030302020204" pitchFamily="66" charset="0"/>
                <a:ea typeface="宋体" panose="02010600030101010101" pitchFamily="2" charset="-122"/>
              </a:rPr>
              <a:t>     </a:t>
            </a:r>
            <a:r>
              <a:rPr lang="en-US" altLang="zh-CN" sz="3200" dirty="0">
                <a:latin typeface="Comic Sans MS" panose="030F0702030302020204" pitchFamily="66" charset="0"/>
                <a:ea typeface="宋体" panose="02010600030101010101" pitchFamily="2" charset="-122"/>
              </a:rPr>
              <a:t>l                       A.</a:t>
            </a:r>
            <a:r>
              <a:rPr lang="zh-CN" altLang="en-US" sz="3200" dirty="0">
                <a:latin typeface="宋体" panose="02010600030101010101" pitchFamily="2" charset="-122"/>
                <a:ea typeface="宋体" panose="02010600030101010101" pitchFamily="2" charset="-122"/>
              </a:rPr>
              <a:t>宴会</a:t>
            </a:r>
          </a:p>
          <a:p>
            <a:pPr>
              <a:lnSpc>
                <a:spcPct val="200000"/>
              </a:lnSpc>
            </a:pPr>
            <a:r>
              <a:rPr lang="zh-CN" altLang="en-US" sz="3200" dirty="0">
                <a:latin typeface="Comic Sans MS" panose="030F0702030302020204" pitchFamily="66" charset="0"/>
                <a:ea typeface="宋体" panose="02010600030101010101" pitchFamily="2" charset="-122"/>
              </a:rPr>
              <a:t>   </a:t>
            </a:r>
            <a:r>
              <a:rPr lang="en-US" altLang="zh-CN" sz="3200" dirty="0">
                <a:latin typeface="Comic Sans MS" panose="030F0702030302020204" pitchFamily="66" charset="0"/>
                <a:ea typeface="宋体" panose="02010600030101010101" pitchFamily="2" charset="-122"/>
              </a:rPr>
              <a:t>2.M </a:t>
            </a:r>
            <a:r>
              <a:rPr lang="en-US" altLang="zh-CN" sz="3200" u="sng" dirty="0">
                <a:latin typeface="Comic Sans MS" panose="030F0702030302020204" pitchFamily="66" charset="0"/>
                <a:ea typeface="宋体" panose="02010600030101010101" pitchFamily="2" charset="-122"/>
              </a:rPr>
              <a:t>    </a:t>
            </a:r>
            <a:r>
              <a:rPr lang="en-US" altLang="zh-CN" sz="3200" dirty="0">
                <a:latin typeface="Comic Sans MS" panose="030F0702030302020204" pitchFamily="66" charset="0"/>
                <a:ea typeface="宋体" panose="02010600030101010101" pitchFamily="2" charset="-122"/>
              </a:rPr>
              <a:t>y                        B.</a:t>
            </a:r>
            <a:r>
              <a:rPr lang="zh-CN" altLang="en-US" sz="3200" dirty="0">
                <a:latin typeface="宋体" panose="02010600030101010101" pitchFamily="2" charset="-122"/>
                <a:ea typeface="宋体" panose="02010600030101010101" pitchFamily="2" charset="-122"/>
              </a:rPr>
              <a:t>旅行</a:t>
            </a:r>
          </a:p>
          <a:p>
            <a:pPr>
              <a:lnSpc>
                <a:spcPct val="200000"/>
              </a:lnSpc>
            </a:pPr>
            <a:r>
              <a:rPr lang="zh-CN" altLang="en-US" sz="3200" dirty="0">
                <a:latin typeface="Comic Sans MS" panose="030F0702030302020204" pitchFamily="66" charset="0"/>
                <a:ea typeface="宋体" panose="02010600030101010101" pitchFamily="2" charset="-122"/>
              </a:rPr>
              <a:t>   </a:t>
            </a:r>
            <a:r>
              <a:rPr lang="en-US" altLang="zh-CN" sz="3200" dirty="0">
                <a:latin typeface="Comic Sans MS" panose="030F0702030302020204" pitchFamily="66" charset="0"/>
                <a:ea typeface="宋体" panose="02010600030101010101" pitchFamily="2" charset="-122"/>
              </a:rPr>
              <a:t>3.t</a:t>
            </a:r>
            <a:r>
              <a:rPr lang="en-US" altLang="zh-CN" sz="3200" u="sng" dirty="0">
                <a:latin typeface="Comic Sans MS" panose="030F0702030302020204" pitchFamily="66" charset="0"/>
                <a:ea typeface="宋体" panose="02010600030101010101" pitchFamily="2" charset="-122"/>
              </a:rPr>
              <a:t>    </a:t>
            </a:r>
            <a:r>
              <a:rPr lang="en-US" altLang="zh-CN" sz="3200" dirty="0">
                <a:latin typeface="Comic Sans MS" panose="030F0702030302020204" pitchFamily="66" charset="0"/>
                <a:ea typeface="宋体" panose="02010600030101010101" pitchFamily="2" charset="-122"/>
              </a:rPr>
              <a:t>p                          C.</a:t>
            </a:r>
            <a:r>
              <a:rPr lang="zh-CN" altLang="en-US" sz="3200" dirty="0">
                <a:latin typeface="宋体" panose="02010600030101010101" pitchFamily="2" charset="-122"/>
                <a:ea typeface="宋体" panose="02010600030101010101" pitchFamily="2" charset="-122"/>
              </a:rPr>
              <a:t>五月</a:t>
            </a:r>
          </a:p>
          <a:p>
            <a:pPr>
              <a:lnSpc>
                <a:spcPct val="200000"/>
              </a:lnSpc>
            </a:pPr>
            <a:r>
              <a:rPr lang="zh-CN" altLang="en-US" sz="3200" dirty="0">
                <a:latin typeface="Comic Sans MS" panose="030F0702030302020204" pitchFamily="66" charset="0"/>
                <a:ea typeface="宋体" panose="02010600030101010101" pitchFamily="2" charset="-122"/>
              </a:rPr>
              <a:t>   </a:t>
            </a:r>
            <a:r>
              <a:rPr lang="en-US" altLang="zh-CN" sz="3200" dirty="0">
                <a:latin typeface="Comic Sans MS" panose="030F0702030302020204" pitchFamily="66" charset="0"/>
                <a:ea typeface="宋体" panose="02010600030101010101" pitchFamily="2" charset="-122"/>
              </a:rPr>
              <a:t>4. </a:t>
            </a:r>
            <a:r>
              <a:rPr lang="en-US" altLang="zh-CN" sz="3200" dirty="0" err="1">
                <a:latin typeface="Comic Sans MS" panose="030F0702030302020204" pitchFamily="66" charset="0"/>
                <a:ea typeface="宋体" panose="02010600030101010101" pitchFamily="2" charset="-122"/>
              </a:rPr>
              <a:t>sp</a:t>
            </a:r>
            <a:r>
              <a:rPr lang="en-US" altLang="zh-CN" sz="3200" dirty="0">
                <a:latin typeface="Comic Sans MS" panose="030F0702030302020204" pitchFamily="66" charset="0"/>
                <a:ea typeface="宋体" panose="02010600030101010101" pitchFamily="2" charset="-122"/>
              </a:rPr>
              <a:t> </a:t>
            </a:r>
            <a:r>
              <a:rPr lang="en-US" altLang="zh-CN" sz="3200" u="sng" dirty="0">
                <a:latin typeface="Comic Sans MS" panose="030F0702030302020204" pitchFamily="66" charset="0"/>
                <a:ea typeface="宋体" panose="02010600030101010101" pitchFamily="2" charset="-122"/>
              </a:rPr>
              <a:t>     </a:t>
            </a:r>
            <a:r>
              <a:rPr lang="en-US" altLang="zh-CN" sz="3200" dirty="0" err="1">
                <a:latin typeface="Comic Sans MS" panose="030F0702030302020204" pitchFamily="66" charset="0"/>
                <a:ea typeface="宋体" panose="02010600030101010101" pitchFamily="2" charset="-122"/>
              </a:rPr>
              <a:t>ts</a:t>
            </a:r>
            <a:r>
              <a:rPr lang="en-US" altLang="zh-CN" sz="3200" dirty="0">
                <a:latin typeface="Comic Sans MS" panose="030F0702030302020204" pitchFamily="66" charset="0"/>
                <a:ea typeface="宋体" panose="02010600030101010101" pitchFamily="2" charset="-122"/>
              </a:rPr>
              <a:t>                    D.</a:t>
            </a:r>
            <a:r>
              <a:rPr lang="zh-CN" altLang="en-US" sz="3200" dirty="0">
                <a:latin typeface="宋体" panose="02010600030101010101" pitchFamily="2" charset="-122"/>
                <a:ea typeface="宋体" panose="02010600030101010101" pitchFamily="2" charset="-122"/>
              </a:rPr>
              <a:t>四月</a:t>
            </a:r>
          </a:p>
          <a:p>
            <a:pPr>
              <a:lnSpc>
                <a:spcPct val="200000"/>
              </a:lnSpc>
            </a:pPr>
            <a:r>
              <a:rPr lang="zh-CN" altLang="en-US" sz="3200" dirty="0">
                <a:latin typeface="Comic Sans MS" panose="030F0702030302020204" pitchFamily="66" charset="0"/>
                <a:ea typeface="宋体" panose="02010600030101010101" pitchFamily="2" charset="-122"/>
              </a:rPr>
              <a:t>   </a:t>
            </a:r>
            <a:r>
              <a:rPr lang="en-US" altLang="zh-CN" sz="3200" dirty="0">
                <a:latin typeface="Comic Sans MS" panose="030F0702030302020204" pitchFamily="66" charset="0"/>
                <a:ea typeface="宋体" panose="02010600030101010101" pitchFamily="2" charset="-122"/>
              </a:rPr>
              <a:t>5.p </a:t>
            </a:r>
            <a:r>
              <a:rPr lang="en-US" altLang="zh-CN" sz="3200" u="sng" dirty="0">
                <a:latin typeface="Comic Sans MS" panose="030F0702030302020204" pitchFamily="66" charset="0"/>
                <a:ea typeface="宋体" panose="02010600030101010101" pitchFamily="2" charset="-122"/>
              </a:rPr>
              <a:t>      </a:t>
            </a:r>
            <a:r>
              <a:rPr lang="en-US" altLang="zh-CN" sz="3200" dirty="0" err="1">
                <a:latin typeface="Comic Sans MS" panose="030F0702030302020204" pitchFamily="66" charset="0"/>
                <a:ea typeface="宋体" panose="02010600030101010101" pitchFamily="2" charset="-122"/>
              </a:rPr>
              <a:t>ty</a:t>
            </a:r>
            <a:r>
              <a:rPr lang="en-US" altLang="zh-CN" sz="3200" dirty="0">
                <a:latin typeface="Comic Sans MS" panose="030F0702030302020204" pitchFamily="66" charset="0"/>
                <a:ea typeface="宋体" panose="02010600030101010101" pitchFamily="2" charset="-122"/>
              </a:rPr>
              <a:t>                       E.</a:t>
            </a:r>
            <a:r>
              <a:rPr lang="zh-CN" altLang="en-US" sz="3200" dirty="0">
                <a:latin typeface="宋体" panose="02010600030101010101" pitchFamily="2" charset="-122"/>
                <a:ea typeface="宋体" panose="02010600030101010101" pitchFamily="2" charset="-122"/>
              </a:rPr>
              <a:t>体育活动</a:t>
            </a:r>
          </a:p>
        </p:txBody>
      </p:sp>
      <p:sp>
        <p:nvSpPr>
          <p:cNvPr id="29" name="矩形 28"/>
          <p:cNvSpPr/>
          <p:nvPr>
            <p:custDataLst>
              <p:tags r:id="rId3"/>
            </p:custDataLst>
          </p:nvPr>
        </p:nvSpPr>
        <p:spPr>
          <a:xfrm>
            <a:off x="2795575" y="1814493"/>
            <a:ext cx="6191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ri</a:t>
            </a:r>
            <a:endParaRPr lang="zh-CN" altLang="en-US" sz="32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35" name="直接连接符 34"/>
          <p:cNvCxnSpPr/>
          <p:nvPr>
            <p:custDataLst>
              <p:tags r:id="rId4"/>
            </p:custDataLst>
          </p:nvPr>
        </p:nvCxnSpPr>
        <p:spPr>
          <a:xfrm rot="16200000" flipH="1">
            <a:off x="3629025" y="2157412"/>
            <a:ext cx="2828925" cy="28289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矩形 36"/>
          <p:cNvSpPr/>
          <p:nvPr>
            <p:custDataLst>
              <p:tags r:id="rId5"/>
            </p:custDataLst>
          </p:nvPr>
        </p:nvSpPr>
        <p:spPr>
          <a:xfrm>
            <a:off x="2762220" y="2789851"/>
            <a:ext cx="6191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endParaRPr lang="zh-CN" altLang="en-US" sz="3200" dirty="0" err="1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38" name="直接连接符 37"/>
          <p:cNvCxnSpPr/>
          <p:nvPr>
            <p:custDataLst>
              <p:tags r:id="rId6"/>
            </p:custDataLst>
          </p:nvPr>
        </p:nvCxnSpPr>
        <p:spPr>
          <a:xfrm>
            <a:off x="3595670" y="3071810"/>
            <a:ext cx="2790843" cy="100012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矩形 44"/>
          <p:cNvSpPr/>
          <p:nvPr>
            <p:custDataLst>
              <p:tags r:id="rId7"/>
            </p:custDataLst>
          </p:nvPr>
        </p:nvSpPr>
        <p:spPr>
          <a:xfrm>
            <a:off x="2481230" y="3789983"/>
            <a:ext cx="6191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ri</a:t>
            </a:r>
            <a:endParaRPr lang="zh-CN" altLang="en-US" sz="3200" dirty="0" err="1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48" name="直接连接符 47"/>
          <p:cNvCxnSpPr/>
          <p:nvPr>
            <p:custDataLst>
              <p:tags r:id="rId8"/>
            </p:custDataLst>
          </p:nvPr>
        </p:nvCxnSpPr>
        <p:spPr>
          <a:xfrm flipV="1">
            <a:off x="3238480" y="3171825"/>
            <a:ext cx="3205183" cy="9001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矩形 49"/>
          <p:cNvSpPr/>
          <p:nvPr>
            <p:custDataLst>
              <p:tags r:id="rId9"/>
            </p:custDataLst>
          </p:nvPr>
        </p:nvSpPr>
        <p:spPr>
          <a:xfrm>
            <a:off x="2905096" y="4776778"/>
            <a:ext cx="6191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or</a:t>
            </a:r>
            <a:endParaRPr lang="zh-CN" altLang="en-US" sz="3200" dirty="0" err="1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51" name="直接连接符 50"/>
          <p:cNvCxnSpPr/>
          <p:nvPr>
            <p:custDataLst>
              <p:tags r:id="rId10"/>
            </p:custDataLst>
          </p:nvPr>
        </p:nvCxnSpPr>
        <p:spPr>
          <a:xfrm>
            <a:off x="3992880" y="5181600"/>
            <a:ext cx="2436495" cy="8048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矩形 52"/>
          <p:cNvSpPr/>
          <p:nvPr>
            <p:custDataLst>
              <p:tags r:id="rId11"/>
            </p:custDataLst>
          </p:nvPr>
        </p:nvSpPr>
        <p:spPr>
          <a:xfrm>
            <a:off x="2619344" y="5749288"/>
            <a:ext cx="6191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ar</a:t>
            </a:r>
            <a:endParaRPr lang="zh-CN" altLang="en-US" sz="3200" dirty="0" err="1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54" name="直接连接符 53"/>
          <p:cNvCxnSpPr/>
          <p:nvPr>
            <p:custDataLst>
              <p:tags r:id="rId12"/>
            </p:custDataLst>
          </p:nvPr>
        </p:nvCxnSpPr>
        <p:spPr>
          <a:xfrm flipV="1">
            <a:off x="3794763" y="2257426"/>
            <a:ext cx="2591750" cy="37290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7" grpId="0"/>
      <p:bldP spid="45" grpId="0"/>
      <p:bldP spid="50" grpId="0"/>
      <p:bldP spid="5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42899" y="-1"/>
            <a:ext cx="2892977" cy="1068779"/>
          </a:xfrm>
          <a:prstGeom prst="rect">
            <a:avLst/>
          </a:prstGeom>
        </p:spPr>
      </p:pic>
      <p:sp>
        <p:nvSpPr>
          <p:cNvPr id="11" name="圆角矩形标注 5"/>
          <p:cNvSpPr/>
          <p:nvPr/>
        </p:nvSpPr>
        <p:spPr>
          <a:xfrm>
            <a:off x="1129664" y="1291859"/>
            <a:ext cx="6612776" cy="1448746"/>
          </a:xfrm>
          <a:prstGeom prst="wedgeRoundRectCallout">
            <a:avLst>
              <a:gd name="adj1" fmla="val -38956"/>
              <a:gd name="adj2" fmla="val 8971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sz="3600" b="1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   </a:t>
            </a:r>
            <a:r>
              <a:rPr lang="en-US" sz="3600" dirty="0">
                <a:latin typeface="Comic Sans MS" panose="030F0702030302020204" pitchFamily="66" charset="0"/>
                <a:sym typeface="+mn-ea"/>
              </a:rPr>
              <a:t>Which season do you like best? Why?</a:t>
            </a:r>
            <a:endParaRPr lang="en-US" altLang="zh-CN" sz="3600" b="1" dirty="0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  <a:sym typeface="+mn-ea"/>
            </a:endParaRPr>
          </a:p>
        </p:txBody>
      </p:sp>
      <p:sp>
        <p:nvSpPr>
          <p:cNvPr id="13" name="文本框 8"/>
          <p:cNvSpPr txBox="1"/>
          <p:nvPr/>
        </p:nvSpPr>
        <p:spPr>
          <a:xfrm>
            <a:off x="385035" y="341260"/>
            <a:ext cx="2250861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smtClean="0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Lead in</a:t>
            </a:r>
            <a:endParaRPr lang="en-US" altLang="zh-CN" sz="3200" b="1" dirty="0">
              <a:latin typeface="Comic Sans MS" panose="030F0702030302020204" pitchFamily="66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" name="圆角矩形标注 5"/>
          <p:cNvSpPr/>
          <p:nvPr>
            <p:custDataLst>
              <p:tags r:id="rId1"/>
            </p:custDataLst>
          </p:nvPr>
        </p:nvSpPr>
        <p:spPr>
          <a:xfrm>
            <a:off x="4584700" y="3494093"/>
            <a:ext cx="6524625" cy="1448747"/>
          </a:xfrm>
          <a:prstGeom prst="wedgeRoundRectCallout">
            <a:avLst>
              <a:gd name="adj1" fmla="val -56654"/>
              <a:gd name="adj2" fmla="val 54123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sz="3600" b="1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   </a:t>
            </a:r>
            <a:r>
              <a:rPr lang="en-US" sz="3600" dirty="0">
                <a:latin typeface="Comic Sans MS" panose="030F0702030302020204" pitchFamily="66" charset="0"/>
                <a:sym typeface="+mn-ea"/>
              </a:rPr>
              <a:t>I like spring best.</a:t>
            </a:r>
          </a:p>
          <a:p>
            <a:r>
              <a:rPr lang="en-US" sz="3600" dirty="0">
                <a:latin typeface="Comic Sans MS" panose="030F0702030302020204" pitchFamily="66" charset="0"/>
                <a:sym typeface="+mn-ea"/>
              </a:rPr>
              <a:t>Because I can go on a picnic.</a:t>
            </a:r>
            <a:endParaRPr lang="en-US" sz="3600" dirty="0">
              <a:latin typeface="Comic Sans MS" panose="030F0702030302020204" pitchFamily="66" charset="0"/>
            </a:endParaRPr>
          </a:p>
        </p:txBody>
      </p:sp>
      <p:pic>
        <p:nvPicPr>
          <p:cNvPr id="6" name="图片 5" descr="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720" y="3265170"/>
            <a:ext cx="1700530" cy="1835150"/>
          </a:xfrm>
          <a:prstGeom prst="rect">
            <a:avLst/>
          </a:prstGeom>
        </p:spPr>
      </p:pic>
      <p:pic>
        <p:nvPicPr>
          <p:cNvPr id="7" name="图片 6" descr="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5885" y="4351655"/>
            <a:ext cx="1649095" cy="158051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5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628280" y="643114"/>
            <a:ext cx="5757972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66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3200" b="1" dirty="0">
                <a:solidFill>
                  <a:srgbClr val="66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二、按照要求完成句子。</a:t>
            </a:r>
            <a:endParaRPr lang="zh-CN" altLang="zh-CN" sz="3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8" name="矩形 167"/>
          <p:cNvSpPr/>
          <p:nvPr>
            <p:custDataLst>
              <p:tags r:id="rId1"/>
            </p:custDataLst>
          </p:nvPr>
        </p:nvSpPr>
        <p:spPr>
          <a:xfrm>
            <a:off x="1239766" y="1753040"/>
            <a:ext cx="9929679" cy="3969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1.The school trip is </a:t>
            </a:r>
            <a:r>
              <a:rPr lang="en-US" altLang="zh-CN" sz="2800" u="sng" dirty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in May</a:t>
            </a:r>
            <a:r>
              <a:rPr lang="en-US" altLang="zh-CN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. (</a:t>
            </a:r>
            <a:r>
              <a:rPr lang="zh-CN" altLang="en-US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对画线部分提问</a:t>
            </a:r>
            <a:r>
              <a:rPr lang="en-US" altLang="zh-CN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________________________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2.spring, a, fun, we, in, few, have, things (.)(</a:t>
            </a:r>
            <a:r>
              <a:rPr lang="zh-CN" altLang="en-US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连词成句</a:t>
            </a:r>
            <a:r>
              <a:rPr lang="en-US" altLang="zh-CN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___________________________________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3.singing, when, contest, the, is (?) (</a:t>
            </a:r>
            <a:r>
              <a:rPr lang="zh-CN" altLang="en-US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连词成句</a:t>
            </a:r>
            <a:r>
              <a:rPr lang="en-US" altLang="zh-CN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 _____________________________</a:t>
            </a:r>
          </a:p>
        </p:txBody>
      </p:sp>
      <p:sp>
        <p:nvSpPr>
          <p:cNvPr id="45" name="TextBox 44"/>
          <p:cNvSpPr txBox="1"/>
          <p:nvPr>
            <p:custDataLst>
              <p:tags r:id="rId2"/>
            </p:custDataLst>
          </p:nvPr>
        </p:nvSpPr>
        <p:spPr>
          <a:xfrm>
            <a:off x="1486781" y="2443930"/>
            <a:ext cx="46964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</a:rPr>
              <a:t>When is the school trip?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  <a:ea typeface="微软雅黑" panose="020B0503020204020204" charset="-122"/>
            </a:endParaRPr>
          </a:p>
        </p:txBody>
      </p:sp>
      <p:sp>
        <p:nvSpPr>
          <p:cNvPr id="46" name="TextBox 45"/>
          <p:cNvSpPr txBox="1"/>
          <p:nvPr>
            <p:custDataLst>
              <p:tags r:id="rId3"/>
            </p:custDataLst>
          </p:nvPr>
        </p:nvSpPr>
        <p:spPr>
          <a:xfrm>
            <a:off x="1487039" y="3795434"/>
            <a:ext cx="7454203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</a:rPr>
              <a:t>We have a few fun things in spring.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  <a:ea typeface="微软雅黑" panose="020B0503020204020204" charset="-122"/>
            </a:endParaRPr>
          </a:p>
        </p:txBody>
      </p:sp>
      <p:sp>
        <p:nvSpPr>
          <p:cNvPr id="50" name="TextBox 49"/>
          <p:cNvSpPr txBox="1"/>
          <p:nvPr>
            <p:custDataLst>
              <p:tags r:id="rId4"/>
            </p:custDataLst>
          </p:nvPr>
        </p:nvSpPr>
        <p:spPr>
          <a:xfrm>
            <a:off x="1587316" y="5008294"/>
            <a:ext cx="66503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</a:rPr>
              <a:t>When is the singing contest?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5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67175" y="-1344295"/>
            <a:ext cx="4381500" cy="9918700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grpSp>
        <p:nvGrpSpPr>
          <p:cNvPr id="4" name="组合 32"/>
          <p:cNvGrpSpPr/>
          <p:nvPr/>
        </p:nvGrpSpPr>
        <p:grpSpPr>
          <a:xfrm>
            <a:off x="993427" y="4676561"/>
            <a:ext cx="1003622" cy="1320338"/>
            <a:chOff x="518592" y="3482801"/>
            <a:chExt cx="1003622" cy="1320338"/>
          </a:xfrm>
        </p:grpSpPr>
        <p:grpSp>
          <p:nvGrpSpPr>
            <p:cNvPr id="5" name="组合 104"/>
            <p:cNvGrpSpPr/>
            <p:nvPr/>
          </p:nvGrpSpPr>
          <p:grpSpPr>
            <a:xfrm>
              <a:off x="518592" y="3923676"/>
              <a:ext cx="1003622" cy="879463"/>
              <a:chOff x="5940425" y="3290888"/>
              <a:chExt cx="307975" cy="269875"/>
            </a:xfrm>
            <a:solidFill>
              <a:schemeClr val="accent1"/>
            </a:solidFill>
          </p:grpSpPr>
          <p:sp>
            <p:nvSpPr>
              <p:cNvPr id="39" name="Freeform 5"/>
              <p:cNvSpPr/>
              <p:nvPr/>
            </p:nvSpPr>
            <p:spPr bwMode="auto">
              <a:xfrm>
                <a:off x="6021388" y="3344863"/>
                <a:ext cx="120650" cy="19050"/>
              </a:xfrm>
              <a:custGeom>
                <a:avLst/>
                <a:gdLst>
                  <a:gd name="T0" fmla="*/ 31 w 31"/>
                  <a:gd name="T1" fmla="*/ 2 h 5"/>
                  <a:gd name="T2" fmla="*/ 15 w 31"/>
                  <a:gd name="T3" fmla="*/ 2 h 5"/>
                  <a:gd name="T4" fmla="*/ 0 w 31"/>
                  <a:gd name="T5" fmla="*/ 5 h 5"/>
                  <a:gd name="T6" fmla="*/ 5 w 31"/>
                  <a:gd name="T7" fmla="*/ 2 h 5"/>
                  <a:gd name="T8" fmla="*/ 13 w 31"/>
                  <a:gd name="T9" fmla="*/ 1 h 5"/>
                  <a:gd name="T10" fmla="*/ 31 w 31"/>
                  <a:gd name="T1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" h="5">
                    <a:moveTo>
                      <a:pt x="31" y="2"/>
                    </a:moveTo>
                    <a:cubicBezTo>
                      <a:pt x="26" y="3"/>
                      <a:pt x="20" y="2"/>
                      <a:pt x="15" y="2"/>
                    </a:cubicBezTo>
                    <a:cubicBezTo>
                      <a:pt x="10" y="3"/>
                      <a:pt x="5" y="5"/>
                      <a:pt x="0" y="5"/>
                    </a:cubicBezTo>
                    <a:cubicBezTo>
                      <a:pt x="0" y="2"/>
                      <a:pt x="3" y="3"/>
                      <a:pt x="5" y="2"/>
                    </a:cubicBezTo>
                    <a:cubicBezTo>
                      <a:pt x="8" y="2"/>
                      <a:pt x="10" y="1"/>
                      <a:pt x="13" y="1"/>
                    </a:cubicBezTo>
                    <a:cubicBezTo>
                      <a:pt x="18" y="0"/>
                      <a:pt x="25" y="0"/>
                      <a:pt x="3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0" name="Freeform 6"/>
              <p:cNvSpPr/>
              <p:nvPr/>
            </p:nvSpPr>
            <p:spPr bwMode="auto">
              <a:xfrm>
                <a:off x="6029325" y="3408363"/>
                <a:ext cx="128588" cy="26988"/>
              </a:xfrm>
              <a:custGeom>
                <a:avLst/>
                <a:gdLst>
                  <a:gd name="T0" fmla="*/ 33 w 33"/>
                  <a:gd name="T1" fmla="*/ 2 h 7"/>
                  <a:gd name="T2" fmla="*/ 5 w 33"/>
                  <a:gd name="T3" fmla="*/ 5 h 7"/>
                  <a:gd name="T4" fmla="*/ 0 w 33"/>
                  <a:gd name="T5" fmla="*/ 6 h 7"/>
                  <a:gd name="T6" fmla="*/ 16 w 33"/>
                  <a:gd name="T7" fmla="*/ 2 h 7"/>
                  <a:gd name="T8" fmla="*/ 33 w 33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7">
                    <a:moveTo>
                      <a:pt x="33" y="2"/>
                    </a:moveTo>
                    <a:cubicBezTo>
                      <a:pt x="24" y="3"/>
                      <a:pt x="13" y="3"/>
                      <a:pt x="5" y="5"/>
                    </a:cubicBezTo>
                    <a:cubicBezTo>
                      <a:pt x="3" y="6"/>
                      <a:pt x="2" y="7"/>
                      <a:pt x="0" y="6"/>
                    </a:cubicBezTo>
                    <a:cubicBezTo>
                      <a:pt x="4" y="3"/>
                      <a:pt x="11" y="2"/>
                      <a:pt x="16" y="2"/>
                    </a:cubicBezTo>
                    <a:cubicBezTo>
                      <a:pt x="22" y="1"/>
                      <a:pt x="28" y="0"/>
                      <a:pt x="3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1" name="Freeform 7"/>
              <p:cNvSpPr/>
              <p:nvPr/>
            </p:nvSpPr>
            <p:spPr bwMode="auto">
              <a:xfrm>
                <a:off x="6034088" y="3467101"/>
                <a:ext cx="147638" cy="22225"/>
              </a:xfrm>
              <a:custGeom>
                <a:avLst/>
                <a:gdLst>
                  <a:gd name="T0" fmla="*/ 38 w 38"/>
                  <a:gd name="T1" fmla="*/ 4 h 6"/>
                  <a:gd name="T2" fmla="*/ 28 w 38"/>
                  <a:gd name="T3" fmla="*/ 3 h 6"/>
                  <a:gd name="T4" fmla="*/ 8 w 38"/>
                  <a:gd name="T5" fmla="*/ 5 h 6"/>
                  <a:gd name="T6" fmla="*/ 0 w 38"/>
                  <a:gd name="T7" fmla="*/ 5 h 6"/>
                  <a:gd name="T8" fmla="*/ 7 w 38"/>
                  <a:gd name="T9" fmla="*/ 4 h 6"/>
                  <a:gd name="T10" fmla="*/ 16 w 38"/>
                  <a:gd name="T11" fmla="*/ 3 h 6"/>
                  <a:gd name="T12" fmla="*/ 38 w 38"/>
                  <a:gd name="T1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6">
                    <a:moveTo>
                      <a:pt x="38" y="4"/>
                    </a:moveTo>
                    <a:cubicBezTo>
                      <a:pt x="36" y="5"/>
                      <a:pt x="31" y="3"/>
                      <a:pt x="28" y="3"/>
                    </a:cubicBezTo>
                    <a:cubicBezTo>
                      <a:pt x="22" y="4"/>
                      <a:pt x="15" y="5"/>
                      <a:pt x="8" y="5"/>
                    </a:cubicBezTo>
                    <a:cubicBezTo>
                      <a:pt x="5" y="6"/>
                      <a:pt x="2" y="6"/>
                      <a:pt x="0" y="5"/>
                    </a:cubicBezTo>
                    <a:cubicBezTo>
                      <a:pt x="2" y="3"/>
                      <a:pt x="5" y="4"/>
                      <a:pt x="7" y="4"/>
                    </a:cubicBezTo>
                    <a:cubicBezTo>
                      <a:pt x="10" y="4"/>
                      <a:pt x="13" y="4"/>
                      <a:pt x="16" y="3"/>
                    </a:cubicBezTo>
                    <a:cubicBezTo>
                      <a:pt x="23" y="2"/>
                      <a:pt x="32" y="0"/>
                      <a:pt x="38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2" name="Freeform 8"/>
              <p:cNvSpPr/>
              <p:nvPr/>
            </p:nvSpPr>
            <p:spPr bwMode="auto">
              <a:xfrm>
                <a:off x="6034088" y="3502026"/>
                <a:ext cx="120650" cy="23813"/>
              </a:xfrm>
              <a:custGeom>
                <a:avLst/>
                <a:gdLst>
                  <a:gd name="T0" fmla="*/ 31 w 31"/>
                  <a:gd name="T1" fmla="*/ 2 h 6"/>
                  <a:gd name="T2" fmla="*/ 0 w 31"/>
                  <a:gd name="T3" fmla="*/ 6 h 6"/>
                  <a:gd name="T4" fmla="*/ 0 w 31"/>
                  <a:gd name="T5" fmla="*/ 5 h 6"/>
                  <a:gd name="T6" fmla="*/ 31 w 31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6">
                    <a:moveTo>
                      <a:pt x="31" y="2"/>
                    </a:moveTo>
                    <a:cubicBezTo>
                      <a:pt x="20" y="3"/>
                      <a:pt x="10" y="5"/>
                      <a:pt x="0" y="6"/>
                    </a:cubicBezTo>
                    <a:cubicBezTo>
                      <a:pt x="0" y="6"/>
                      <a:pt x="0" y="6"/>
                      <a:pt x="0" y="5"/>
                    </a:cubicBezTo>
                    <a:cubicBezTo>
                      <a:pt x="10" y="3"/>
                      <a:pt x="20" y="0"/>
                      <a:pt x="3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3" name="Freeform 9"/>
              <p:cNvSpPr>
                <a:spLocks noEditPoints="1"/>
              </p:cNvSpPr>
              <p:nvPr/>
            </p:nvSpPr>
            <p:spPr bwMode="auto">
              <a:xfrm>
                <a:off x="5940425" y="3290888"/>
                <a:ext cx="307975" cy="269875"/>
              </a:xfrm>
              <a:custGeom>
                <a:avLst/>
                <a:gdLst>
                  <a:gd name="T0" fmla="*/ 70 w 79"/>
                  <a:gd name="T1" fmla="*/ 4 h 69"/>
                  <a:gd name="T2" fmla="*/ 78 w 79"/>
                  <a:gd name="T3" fmla="*/ 7 h 69"/>
                  <a:gd name="T4" fmla="*/ 74 w 79"/>
                  <a:gd name="T5" fmla="*/ 18 h 69"/>
                  <a:gd name="T6" fmla="*/ 75 w 79"/>
                  <a:gd name="T7" fmla="*/ 21 h 69"/>
                  <a:gd name="T8" fmla="*/ 74 w 79"/>
                  <a:gd name="T9" fmla="*/ 22 h 69"/>
                  <a:gd name="T10" fmla="*/ 71 w 79"/>
                  <a:gd name="T11" fmla="*/ 29 h 69"/>
                  <a:gd name="T12" fmla="*/ 73 w 79"/>
                  <a:gd name="T13" fmla="*/ 43 h 69"/>
                  <a:gd name="T14" fmla="*/ 72 w 79"/>
                  <a:gd name="T15" fmla="*/ 44 h 69"/>
                  <a:gd name="T16" fmla="*/ 68 w 79"/>
                  <a:gd name="T17" fmla="*/ 47 h 69"/>
                  <a:gd name="T18" fmla="*/ 11 w 79"/>
                  <a:gd name="T19" fmla="*/ 51 h 69"/>
                  <a:gd name="T20" fmla="*/ 70 w 79"/>
                  <a:gd name="T21" fmla="*/ 61 h 69"/>
                  <a:gd name="T22" fmla="*/ 72 w 79"/>
                  <a:gd name="T23" fmla="*/ 45 h 69"/>
                  <a:gd name="T24" fmla="*/ 75 w 79"/>
                  <a:gd name="T25" fmla="*/ 48 h 69"/>
                  <a:gd name="T26" fmla="*/ 74 w 79"/>
                  <a:gd name="T27" fmla="*/ 63 h 69"/>
                  <a:gd name="T28" fmla="*/ 76 w 79"/>
                  <a:gd name="T29" fmla="*/ 66 h 69"/>
                  <a:gd name="T30" fmla="*/ 76 w 79"/>
                  <a:gd name="T31" fmla="*/ 69 h 69"/>
                  <a:gd name="T32" fmla="*/ 22 w 79"/>
                  <a:gd name="T33" fmla="*/ 68 h 69"/>
                  <a:gd name="T34" fmla="*/ 15 w 79"/>
                  <a:gd name="T35" fmla="*/ 66 h 69"/>
                  <a:gd name="T36" fmla="*/ 3 w 79"/>
                  <a:gd name="T37" fmla="*/ 55 h 69"/>
                  <a:gd name="T38" fmla="*/ 8 w 79"/>
                  <a:gd name="T39" fmla="*/ 45 h 69"/>
                  <a:gd name="T40" fmla="*/ 17 w 79"/>
                  <a:gd name="T41" fmla="*/ 45 h 69"/>
                  <a:gd name="T42" fmla="*/ 10 w 79"/>
                  <a:gd name="T43" fmla="*/ 45 h 69"/>
                  <a:gd name="T44" fmla="*/ 1 w 79"/>
                  <a:gd name="T45" fmla="*/ 33 h 69"/>
                  <a:gd name="T46" fmla="*/ 4 w 79"/>
                  <a:gd name="T47" fmla="*/ 24 h 69"/>
                  <a:gd name="T48" fmla="*/ 1 w 79"/>
                  <a:gd name="T49" fmla="*/ 15 h 69"/>
                  <a:gd name="T50" fmla="*/ 5 w 79"/>
                  <a:gd name="T51" fmla="*/ 7 h 69"/>
                  <a:gd name="T52" fmla="*/ 18 w 79"/>
                  <a:gd name="T53" fmla="*/ 2 h 69"/>
                  <a:gd name="T54" fmla="*/ 71 w 79"/>
                  <a:gd name="T55" fmla="*/ 3 h 69"/>
                  <a:gd name="T56" fmla="*/ 55 w 79"/>
                  <a:gd name="T57" fmla="*/ 6 h 69"/>
                  <a:gd name="T58" fmla="*/ 7 w 79"/>
                  <a:gd name="T59" fmla="*/ 16 h 69"/>
                  <a:gd name="T60" fmla="*/ 67 w 79"/>
                  <a:gd name="T61" fmla="*/ 20 h 69"/>
                  <a:gd name="T62" fmla="*/ 22 w 79"/>
                  <a:gd name="T63" fmla="*/ 14 h 69"/>
                  <a:gd name="T64" fmla="*/ 65 w 79"/>
                  <a:gd name="T65" fmla="*/ 11 h 69"/>
                  <a:gd name="T66" fmla="*/ 56 w 79"/>
                  <a:gd name="T67" fmla="*/ 7 h 69"/>
                  <a:gd name="T68" fmla="*/ 20 w 79"/>
                  <a:gd name="T69" fmla="*/ 7 h 69"/>
                  <a:gd name="T70" fmla="*/ 54 w 79"/>
                  <a:gd name="T71" fmla="*/ 25 h 69"/>
                  <a:gd name="T72" fmla="*/ 54 w 79"/>
                  <a:gd name="T73" fmla="*/ 25 h 69"/>
                  <a:gd name="T74" fmla="*/ 23 w 79"/>
                  <a:gd name="T75" fmla="*/ 30 h 69"/>
                  <a:gd name="T76" fmla="*/ 10 w 79"/>
                  <a:gd name="T77" fmla="*/ 41 h 69"/>
                  <a:gd name="T78" fmla="*/ 67 w 79"/>
                  <a:gd name="T79" fmla="*/ 30 h 69"/>
                  <a:gd name="T80" fmla="*/ 61 w 79"/>
                  <a:gd name="T81" fmla="*/ 27 h 69"/>
                  <a:gd name="T82" fmla="*/ 53 w 79"/>
                  <a:gd name="T83" fmla="*/ 25 h 69"/>
                  <a:gd name="T84" fmla="*/ 13 w 79"/>
                  <a:gd name="T85" fmla="*/ 26 h 69"/>
                  <a:gd name="T86" fmla="*/ 12 w 79"/>
                  <a:gd name="T87" fmla="*/ 25 h 69"/>
                  <a:gd name="T88" fmla="*/ 48 w 79"/>
                  <a:gd name="T89" fmla="*/ 45 h 69"/>
                  <a:gd name="T90" fmla="*/ 48 w 79"/>
                  <a:gd name="T91" fmla="*/ 45 h 69"/>
                  <a:gd name="T92" fmla="*/ 42 w 79"/>
                  <a:gd name="T93" fmla="*/ 45 h 69"/>
                  <a:gd name="T94" fmla="*/ 21 w 79"/>
                  <a:gd name="T95" fmla="*/ 44 h 69"/>
                  <a:gd name="T96" fmla="*/ 21 w 79"/>
                  <a:gd name="T97" fmla="*/ 44 h 69"/>
                  <a:gd name="T98" fmla="*/ 39 w 79"/>
                  <a:gd name="T99" fmla="*/ 45 h 69"/>
                  <a:gd name="T100" fmla="*/ 69 w 79"/>
                  <a:gd name="T101" fmla="*/ 56 h 69"/>
                  <a:gd name="T102" fmla="*/ 69 w 79"/>
                  <a:gd name="T103" fmla="*/ 56 h 69"/>
                  <a:gd name="T104" fmla="*/ 74 w 79"/>
                  <a:gd name="T105" fmla="*/ 63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79" h="69">
                    <a:moveTo>
                      <a:pt x="71" y="3"/>
                    </a:moveTo>
                    <a:cubicBezTo>
                      <a:pt x="71" y="4"/>
                      <a:pt x="70" y="3"/>
                      <a:pt x="70" y="4"/>
                    </a:cubicBezTo>
                    <a:cubicBezTo>
                      <a:pt x="73" y="5"/>
                      <a:pt x="77" y="3"/>
                      <a:pt x="79" y="5"/>
                    </a:cubicBezTo>
                    <a:cubicBezTo>
                      <a:pt x="79" y="6"/>
                      <a:pt x="78" y="6"/>
                      <a:pt x="78" y="7"/>
                    </a:cubicBezTo>
                    <a:cubicBezTo>
                      <a:pt x="74" y="7"/>
                      <a:pt x="70" y="8"/>
                      <a:pt x="68" y="11"/>
                    </a:cubicBezTo>
                    <a:cubicBezTo>
                      <a:pt x="66" y="16"/>
                      <a:pt x="71" y="18"/>
                      <a:pt x="74" y="18"/>
                    </a:cubicBezTo>
                    <a:cubicBezTo>
                      <a:pt x="74" y="19"/>
                      <a:pt x="75" y="19"/>
                      <a:pt x="75" y="20"/>
                    </a:cubicBezTo>
                    <a:cubicBezTo>
                      <a:pt x="75" y="20"/>
                      <a:pt x="75" y="20"/>
                      <a:pt x="75" y="21"/>
                    </a:cubicBezTo>
                    <a:cubicBezTo>
                      <a:pt x="74" y="21"/>
                      <a:pt x="74" y="22"/>
                      <a:pt x="73" y="22"/>
                    </a:cubicBezTo>
                    <a:cubicBezTo>
                      <a:pt x="73" y="22"/>
                      <a:pt x="74" y="22"/>
                      <a:pt x="74" y="22"/>
                    </a:cubicBezTo>
                    <a:cubicBezTo>
                      <a:pt x="73" y="25"/>
                      <a:pt x="75" y="26"/>
                      <a:pt x="74" y="28"/>
                    </a:cubicBezTo>
                    <a:cubicBezTo>
                      <a:pt x="73" y="28"/>
                      <a:pt x="72" y="28"/>
                      <a:pt x="71" y="29"/>
                    </a:cubicBezTo>
                    <a:cubicBezTo>
                      <a:pt x="71" y="34"/>
                      <a:pt x="73" y="37"/>
                      <a:pt x="75" y="42"/>
                    </a:cubicBezTo>
                    <a:cubicBezTo>
                      <a:pt x="74" y="42"/>
                      <a:pt x="74" y="43"/>
                      <a:pt x="73" y="43"/>
                    </a:cubicBezTo>
                    <a:cubicBezTo>
                      <a:pt x="72" y="42"/>
                      <a:pt x="70" y="42"/>
                      <a:pt x="69" y="42"/>
                    </a:cubicBezTo>
                    <a:cubicBezTo>
                      <a:pt x="70" y="43"/>
                      <a:pt x="72" y="42"/>
                      <a:pt x="72" y="44"/>
                    </a:cubicBezTo>
                    <a:cubicBezTo>
                      <a:pt x="72" y="46"/>
                      <a:pt x="70" y="44"/>
                      <a:pt x="69" y="45"/>
                    </a:cubicBezTo>
                    <a:cubicBezTo>
                      <a:pt x="68" y="45"/>
                      <a:pt x="68" y="46"/>
                      <a:pt x="68" y="47"/>
                    </a:cubicBezTo>
                    <a:cubicBezTo>
                      <a:pt x="66" y="47"/>
                      <a:pt x="66" y="46"/>
                      <a:pt x="65" y="46"/>
                    </a:cubicBezTo>
                    <a:cubicBezTo>
                      <a:pt x="48" y="46"/>
                      <a:pt x="26" y="45"/>
                      <a:pt x="11" y="51"/>
                    </a:cubicBezTo>
                    <a:cubicBezTo>
                      <a:pt x="4" y="66"/>
                      <a:pt x="27" y="62"/>
                      <a:pt x="38" y="63"/>
                    </a:cubicBezTo>
                    <a:cubicBezTo>
                      <a:pt x="49" y="63"/>
                      <a:pt x="61" y="63"/>
                      <a:pt x="70" y="61"/>
                    </a:cubicBezTo>
                    <a:cubicBezTo>
                      <a:pt x="69" y="58"/>
                      <a:pt x="65" y="58"/>
                      <a:pt x="65" y="54"/>
                    </a:cubicBezTo>
                    <a:cubicBezTo>
                      <a:pt x="66" y="51"/>
                      <a:pt x="71" y="49"/>
                      <a:pt x="72" y="45"/>
                    </a:cubicBezTo>
                    <a:cubicBezTo>
                      <a:pt x="74" y="46"/>
                      <a:pt x="74" y="44"/>
                      <a:pt x="76" y="45"/>
                    </a:cubicBezTo>
                    <a:cubicBezTo>
                      <a:pt x="76" y="46"/>
                      <a:pt x="75" y="46"/>
                      <a:pt x="75" y="48"/>
                    </a:cubicBezTo>
                    <a:cubicBezTo>
                      <a:pt x="70" y="50"/>
                      <a:pt x="70" y="59"/>
                      <a:pt x="75" y="61"/>
                    </a:cubicBezTo>
                    <a:cubicBezTo>
                      <a:pt x="74" y="62"/>
                      <a:pt x="75" y="63"/>
                      <a:pt x="74" y="63"/>
                    </a:cubicBezTo>
                    <a:cubicBezTo>
                      <a:pt x="75" y="64"/>
                      <a:pt x="78" y="63"/>
                      <a:pt x="78" y="65"/>
                    </a:cubicBezTo>
                    <a:cubicBezTo>
                      <a:pt x="78" y="66"/>
                      <a:pt x="77" y="65"/>
                      <a:pt x="76" y="66"/>
                    </a:cubicBezTo>
                    <a:cubicBezTo>
                      <a:pt x="76" y="66"/>
                      <a:pt x="77" y="67"/>
                      <a:pt x="78" y="67"/>
                    </a:cubicBezTo>
                    <a:cubicBezTo>
                      <a:pt x="77" y="68"/>
                      <a:pt x="76" y="68"/>
                      <a:pt x="76" y="69"/>
                    </a:cubicBezTo>
                    <a:cubicBezTo>
                      <a:pt x="57" y="68"/>
                      <a:pt x="38" y="67"/>
                      <a:pt x="21" y="69"/>
                    </a:cubicBezTo>
                    <a:cubicBezTo>
                      <a:pt x="21" y="68"/>
                      <a:pt x="21" y="67"/>
                      <a:pt x="22" y="68"/>
                    </a:cubicBezTo>
                    <a:cubicBezTo>
                      <a:pt x="21" y="67"/>
                      <a:pt x="21" y="67"/>
                      <a:pt x="21" y="66"/>
                    </a:cubicBezTo>
                    <a:cubicBezTo>
                      <a:pt x="19" y="65"/>
                      <a:pt x="17" y="66"/>
                      <a:pt x="15" y="66"/>
                    </a:cubicBezTo>
                    <a:cubicBezTo>
                      <a:pt x="14" y="68"/>
                      <a:pt x="13" y="68"/>
                      <a:pt x="10" y="67"/>
                    </a:cubicBezTo>
                    <a:cubicBezTo>
                      <a:pt x="8" y="63"/>
                      <a:pt x="3" y="61"/>
                      <a:pt x="3" y="55"/>
                    </a:cubicBezTo>
                    <a:cubicBezTo>
                      <a:pt x="3" y="52"/>
                      <a:pt x="5" y="47"/>
                      <a:pt x="7" y="44"/>
                    </a:cubicBezTo>
                    <a:cubicBezTo>
                      <a:pt x="7" y="45"/>
                      <a:pt x="7" y="45"/>
                      <a:pt x="8" y="45"/>
                    </a:cubicBezTo>
                    <a:cubicBezTo>
                      <a:pt x="8" y="45"/>
                      <a:pt x="8" y="46"/>
                      <a:pt x="8" y="46"/>
                    </a:cubicBezTo>
                    <a:cubicBezTo>
                      <a:pt x="11" y="45"/>
                      <a:pt x="14" y="45"/>
                      <a:pt x="17" y="45"/>
                    </a:cubicBezTo>
                    <a:cubicBezTo>
                      <a:pt x="16" y="44"/>
                      <a:pt x="13" y="44"/>
                      <a:pt x="12" y="43"/>
                    </a:cubicBezTo>
                    <a:cubicBezTo>
                      <a:pt x="11" y="44"/>
                      <a:pt x="11" y="45"/>
                      <a:pt x="10" y="45"/>
                    </a:cubicBezTo>
                    <a:cubicBezTo>
                      <a:pt x="7" y="44"/>
                      <a:pt x="5" y="43"/>
                      <a:pt x="3" y="42"/>
                    </a:cubicBezTo>
                    <a:cubicBezTo>
                      <a:pt x="4" y="38"/>
                      <a:pt x="0" y="37"/>
                      <a:pt x="1" y="33"/>
                    </a:cubicBezTo>
                    <a:cubicBezTo>
                      <a:pt x="4" y="30"/>
                      <a:pt x="4" y="26"/>
                      <a:pt x="7" y="26"/>
                    </a:cubicBezTo>
                    <a:cubicBezTo>
                      <a:pt x="5" y="25"/>
                      <a:pt x="4" y="26"/>
                      <a:pt x="4" y="24"/>
                    </a:cubicBezTo>
                    <a:cubicBezTo>
                      <a:pt x="4" y="23"/>
                      <a:pt x="5" y="23"/>
                      <a:pt x="5" y="23"/>
                    </a:cubicBezTo>
                    <a:cubicBezTo>
                      <a:pt x="3" y="20"/>
                      <a:pt x="2" y="18"/>
                      <a:pt x="1" y="15"/>
                    </a:cubicBezTo>
                    <a:cubicBezTo>
                      <a:pt x="3" y="12"/>
                      <a:pt x="2" y="7"/>
                      <a:pt x="5" y="6"/>
                    </a:cubicBezTo>
                    <a:cubicBezTo>
                      <a:pt x="6" y="5"/>
                      <a:pt x="5" y="6"/>
                      <a:pt x="5" y="7"/>
                    </a:cubicBezTo>
                    <a:cubicBezTo>
                      <a:pt x="7" y="5"/>
                      <a:pt x="10" y="5"/>
                      <a:pt x="11" y="3"/>
                    </a:cubicBezTo>
                    <a:cubicBezTo>
                      <a:pt x="13" y="3"/>
                      <a:pt x="17" y="4"/>
                      <a:pt x="18" y="2"/>
                    </a:cubicBezTo>
                    <a:cubicBezTo>
                      <a:pt x="29" y="2"/>
                      <a:pt x="40" y="1"/>
                      <a:pt x="48" y="1"/>
                    </a:cubicBezTo>
                    <a:cubicBezTo>
                      <a:pt x="55" y="2"/>
                      <a:pt x="65" y="0"/>
                      <a:pt x="71" y="3"/>
                    </a:cubicBezTo>
                    <a:close/>
                    <a:moveTo>
                      <a:pt x="56" y="7"/>
                    </a:moveTo>
                    <a:cubicBezTo>
                      <a:pt x="55" y="7"/>
                      <a:pt x="56" y="6"/>
                      <a:pt x="55" y="6"/>
                    </a:cubicBezTo>
                    <a:cubicBezTo>
                      <a:pt x="39" y="7"/>
                      <a:pt x="21" y="8"/>
                      <a:pt x="8" y="13"/>
                    </a:cubicBezTo>
                    <a:cubicBezTo>
                      <a:pt x="8" y="14"/>
                      <a:pt x="8" y="15"/>
                      <a:pt x="7" y="16"/>
                    </a:cubicBezTo>
                    <a:cubicBezTo>
                      <a:pt x="12" y="26"/>
                      <a:pt x="31" y="21"/>
                      <a:pt x="40" y="22"/>
                    </a:cubicBezTo>
                    <a:cubicBezTo>
                      <a:pt x="49" y="21"/>
                      <a:pt x="59" y="21"/>
                      <a:pt x="67" y="20"/>
                    </a:cubicBezTo>
                    <a:cubicBezTo>
                      <a:pt x="66" y="17"/>
                      <a:pt x="63" y="15"/>
                      <a:pt x="64" y="12"/>
                    </a:cubicBezTo>
                    <a:cubicBezTo>
                      <a:pt x="50" y="13"/>
                      <a:pt x="33" y="12"/>
                      <a:pt x="22" y="14"/>
                    </a:cubicBezTo>
                    <a:cubicBezTo>
                      <a:pt x="22" y="14"/>
                      <a:pt x="22" y="13"/>
                      <a:pt x="22" y="12"/>
                    </a:cubicBezTo>
                    <a:cubicBezTo>
                      <a:pt x="35" y="10"/>
                      <a:pt x="49" y="11"/>
                      <a:pt x="65" y="11"/>
                    </a:cubicBezTo>
                    <a:cubicBezTo>
                      <a:pt x="66" y="9"/>
                      <a:pt x="67" y="8"/>
                      <a:pt x="69" y="7"/>
                    </a:cubicBezTo>
                    <a:cubicBezTo>
                      <a:pt x="64" y="7"/>
                      <a:pt x="60" y="6"/>
                      <a:pt x="56" y="7"/>
                    </a:cubicBezTo>
                    <a:close/>
                    <a:moveTo>
                      <a:pt x="16" y="8"/>
                    </a:moveTo>
                    <a:cubicBezTo>
                      <a:pt x="17" y="8"/>
                      <a:pt x="19" y="7"/>
                      <a:pt x="20" y="7"/>
                    </a:cubicBezTo>
                    <a:cubicBezTo>
                      <a:pt x="19" y="7"/>
                      <a:pt x="16" y="6"/>
                      <a:pt x="16" y="8"/>
                    </a:cubicBezTo>
                    <a:close/>
                    <a:moveTo>
                      <a:pt x="54" y="25"/>
                    </a:moveTo>
                    <a:cubicBezTo>
                      <a:pt x="57" y="24"/>
                      <a:pt x="61" y="25"/>
                      <a:pt x="64" y="24"/>
                    </a:cubicBezTo>
                    <a:cubicBezTo>
                      <a:pt x="61" y="24"/>
                      <a:pt x="57" y="24"/>
                      <a:pt x="54" y="25"/>
                    </a:cubicBezTo>
                    <a:close/>
                    <a:moveTo>
                      <a:pt x="61" y="27"/>
                    </a:moveTo>
                    <a:cubicBezTo>
                      <a:pt x="48" y="26"/>
                      <a:pt x="35" y="29"/>
                      <a:pt x="23" y="30"/>
                    </a:cubicBezTo>
                    <a:cubicBezTo>
                      <a:pt x="21" y="30"/>
                      <a:pt x="22" y="28"/>
                      <a:pt x="21" y="28"/>
                    </a:cubicBezTo>
                    <a:cubicBezTo>
                      <a:pt x="14" y="27"/>
                      <a:pt x="4" y="34"/>
                      <a:pt x="10" y="41"/>
                    </a:cubicBezTo>
                    <a:cubicBezTo>
                      <a:pt x="31" y="41"/>
                      <a:pt x="53" y="43"/>
                      <a:pt x="70" y="38"/>
                    </a:cubicBezTo>
                    <a:cubicBezTo>
                      <a:pt x="70" y="35"/>
                      <a:pt x="67" y="33"/>
                      <a:pt x="67" y="30"/>
                    </a:cubicBezTo>
                    <a:cubicBezTo>
                      <a:pt x="68" y="28"/>
                      <a:pt x="70" y="27"/>
                      <a:pt x="70" y="25"/>
                    </a:cubicBezTo>
                    <a:cubicBezTo>
                      <a:pt x="67" y="26"/>
                      <a:pt x="63" y="25"/>
                      <a:pt x="61" y="27"/>
                    </a:cubicBezTo>
                    <a:close/>
                    <a:moveTo>
                      <a:pt x="51" y="25"/>
                    </a:moveTo>
                    <a:cubicBezTo>
                      <a:pt x="52" y="25"/>
                      <a:pt x="53" y="25"/>
                      <a:pt x="53" y="25"/>
                    </a:cubicBezTo>
                    <a:cubicBezTo>
                      <a:pt x="53" y="24"/>
                      <a:pt x="52" y="25"/>
                      <a:pt x="51" y="25"/>
                    </a:cubicBezTo>
                    <a:close/>
                    <a:moveTo>
                      <a:pt x="13" y="26"/>
                    </a:moveTo>
                    <a:cubicBezTo>
                      <a:pt x="13" y="27"/>
                      <a:pt x="14" y="26"/>
                      <a:pt x="14" y="26"/>
                    </a:cubicBezTo>
                    <a:cubicBezTo>
                      <a:pt x="13" y="26"/>
                      <a:pt x="13" y="25"/>
                      <a:pt x="12" y="25"/>
                    </a:cubicBezTo>
                    <a:cubicBezTo>
                      <a:pt x="12" y="26"/>
                      <a:pt x="13" y="26"/>
                      <a:pt x="13" y="26"/>
                    </a:cubicBezTo>
                    <a:close/>
                    <a:moveTo>
                      <a:pt x="48" y="45"/>
                    </a:moveTo>
                    <a:cubicBezTo>
                      <a:pt x="49" y="46"/>
                      <a:pt x="50" y="45"/>
                      <a:pt x="50" y="45"/>
                    </a:cubicBezTo>
                    <a:cubicBezTo>
                      <a:pt x="50" y="44"/>
                      <a:pt x="48" y="45"/>
                      <a:pt x="48" y="45"/>
                    </a:cubicBezTo>
                    <a:close/>
                    <a:moveTo>
                      <a:pt x="39" y="45"/>
                    </a:moveTo>
                    <a:cubicBezTo>
                      <a:pt x="40" y="46"/>
                      <a:pt x="41" y="46"/>
                      <a:pt x="42" y="45"/>
                    </a:cubicBezTo>
                    <a:cubicBezTo>
                      <a:pt x="41" y="45"/>
                      <a:pt x="40" y="45"/>
                      <a:pt x="39" y="45"/>
                    </a:cubicBezTo>
                    <a:close/>
                    <a:moveTo>
                      <a:pt x="21" y="44"/>
                    </a:moveTo>
                    <a:cubicBezTo>
                      <a:pt x="23" y="44"/>
                      <a:pt x="25" y="45"/>
                      <a:pt x="27" y="44"/>
                    </a:cubicBezTo>
                    <a:cubicBezTo>
                      <a:pt x="25" y="44"/>
                      <a:pt x="23" y="43"/>
                      <a:pt x="21" y="44"/>
                    </a:cubicBezTo>
                    <a:close/>
                    <a:moveTo>
                      <a:pt x="29" y="46"/>
                    </a:moveTo>
                    <a:cubicBezTo>
                      <a:pt x="32" y="46"/>
                      <a:pt x="36" y="46"/>
                      <a:pt x="39" y="45"/>
                    </a:cubicBezTo>
                    <a:cubicBezTo>
                      <a:pt x="35" y="45"/>
                      <a:pt x="32" y="45"/>
                      <a:pt x="29" y="46"/>
                    </a:cubicBezTo>
                    <a:close/>
                    <a:moveTo>
                      <a:pt x="69" y="56"/>
                    </a:moveTo>
                    <a:cubicBezTo>
                      <a:pt x="69" y="55"/>
                      <a:pt x="70" y="52"/>
                      <a:pt x="70" y="51"/>
                    </a:cubicBezTo>
                    <a:cubicBezTo>
                      <a:pt x="69" y="52"/>
                      <a:pt x="66" y="55"/>
                      <a:pt x="69" y="56"/>
                    </a:cubicBezTo>
                    <a:close/>
                    <a:moveTo>
                      <a:pt x="72" y="63"/>
                    </a:moveTo>
                    <a:cubicBezTo>
                      <a:pt x="71" y="64"/>
                      <a:pt x="73" y="64"/>
                      <a:pt x="74" y="63"/>
                    </a:cubicBezTo>
                    <a:cubicBezTo>
                      <a:pt x="73" y="63"/>
                      <a:pt x="72" y="63"/>
                      <a:pt x="72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6" name="组合 110"/>
            <p:cNvGrpSpPr/>
            <p:nvPr/>
          </p:nvGrpSpPr>
          <p:grpSpPr>
            <a:xfrm>
              <a:off x="564709" y="3482801"/>
              <a:ext cx="487176" cy="608889"/>
              <a:chOff x="6384925" y="4411663"/>
              <a:chExt cx="349250" cy="436563"/>
            </a:xfrm>
            <a:solidFill>
              <a:schemeClr val="accent2"/>
            </a:solidFill>
          </p:grpSpPr>
          <p:sp>
            <p:nvSpPr>
              <p:cNvPr id="36" name="Freeform 17"/>
              <p:cNvSpPr>
                <a:spLocks noEditPoints="1"/>
              </p:cNvSpPr>
              <p:nvPr/>
            </p:nvSpPr>
            <p:spPr bwMode="auto">
              <a:xfrm>
                <a:off x="6450013" y="4543426"/>
                <a:ext cx="234950" cy="222250"/>
              </a:xfrm>
              <a:custGeom>
                <a:avLst/>
                <a:gdLst>
                  <a:gd name="T0" fmla="*/ 44 w 62"/>
                  <a:gd name="T1" fmla="*/ 50 h 59"/>
                  <a:gd name="T2" fmla="*/ 42 w 62"/>
                  <a:gd name="T3" fmla="*/ 50 h 59"/>
                  <a:gd name="T4" fmla="*/ 3 w 62"/>
                  <a:gd name="T5" fmla="*/ 38 h 59"/>
                  <a:gd name="T6" fmla="*/ 4 w 62"/>
                  <a:gd name="T7" fmla="*/ 36 h 59"/>
                  <a:gd name="T8" fmla="*/ 6 w 62"/>
                  <a:gd name="T9" fmla="*/ 15 h 59"/>
                  <a:gd name="T10" fmla="*/ 9 w 62"/>
                  <a:gd name="T11" fmla="*/ 15 h 59"/>
                  <a:gd name="T12" fmla="*/ 55 w 62"/>
                  <a:gd name="T13" fmla="*/ 13 h 59"/>
                  <a:gd name="T14" fmla="*/ 52 w 62"/>
                  <a:gd name="T15" fmla="*/ 42 h 59"/>
                  <a:gd name="T16" fmla="*/ 44 w 62"/>
                  <a:gd name="T17" fmla="*/ 50 h 59"/>
                  <a:gd name="T18" fmla="*/ 19 w 62"/>
                  <a:gd name="T19" fmla="*/ 10 h 59"/>
                  <a:gd name="T20" fmla="*/ 6 w 62"/>
                  <a:gd name="T21" fmla="*/ 35 h 59"/>
                  <a:gd name="T22" fmla="*/ 12 w 62"/>
                  <a:gd name="T23" fmla="*/ 32 h 59"/>
                  <a:gd name="T24" fmla="*/ 7 w 62"/>
                  <a:gd name="T25" fmla="*/ 37 h 59"/>
                  <a:gd name="T26" fmla="*/ 41 w 62"/>
                  <a:gd name="T27" fmla="*/ 48 h 59"/>
                  <a:gd name="T28" fmla="*/ 39 w 62"/>
                  <a:gd name="T29" fmla="*/ 45 h 59"/>
                  <a:gd name="T30" fmla="*/ 40 w 62"/>
                  <a:gd name="T31" fmla="*/ 43 h 59"/>
                  <a:gd name="T32" fmla="*/ 43 w 62"/>
                  <a:gd name="T33" fmla="*/ 47 h 59"/>
                  <a:gd name="T34" fmla="*/ 54 w 62"/>
                  <a:gd name="T35" fmla="*/ 16 h 59"/>
                  <a:gd name="T36" fmla="*/ 47 w 62"/>
                  <a:gd name="T37" fmla="*/ 20 h 59"/>
                  <a:gd name="T38" fmla="*/ 53 w 62"/>
                  <a:gd name="T39" fmla="*/ 14 h 59"/>
                  <a:gd name="T40" fmla="*/ 19 w 62"/>
                  <a:gd name="T41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2" h="59">
                    <a:moveTo>
                      <a:pt x="44" y="50"/>
                    </a:moveTo>
                    <a:cubicBezTo>
                      <a:pt x="43" y="51"/>
                      <a:pt x="43" y="50"/>
                      <a:pt x="42" y="50"/>
                    </a:cubicBezTo>
                    <a:cubicBezTo>
                      <a:pt x="27" y="59"/>
                      <a:pt x="13" y="50"/>
                      <a:pt x="3" y="38"/>
                    </a:cubicBezTo>
                    <a:cubicBezTo>
                      <a:pt x="3" y="37"/>
                      <a:pt x="4" y="37"/>
                      <a:pt x="4" y="36"/>
                    </a:cubicBezTo>
                    <a:cubicBezTo>
                      <a:pt x="0" y="28"/>
                      <a:pt x="2" y="21"/>
                      <a:pt x="6" y="15"/>
                    </a:cubicBezTo>
                    <a:cubicBezTo>
                      <a:pt x="7" y="15"/>
                      <a:pt x="8" y="14"/>
                      <a:pt x="9" y="15"/>
                    </a:cubicBezTo>
                    <a:cubicBezTo>
                      <a:pt x="23" y="1"/>
                      <a:pt x="46" y="0"/>
                      <a:pt x="55" y="13"/>
                    </a:cubicBezTo>
                    <a:cubicBezTo>
                      <a:pt x="62" y="23"/>
                      <a:pt x="57" y="36"/>
                      <a:pt x="52" y="42"/>
                    </a:cubicBezTo>
                    <a:cubicBezTo>
                      <a:pt x="50" y="45"/>
                      <a:pt x="45" y="47"/>
                      <a:pt x="44" y="50"/>
                    </a:cubicBezTo>
                    <a:close/>
                    <a:moveTo>
                      <a:pt x="19" y="10"/>
                    </a:moveTo>
                    <a:cubicBezTo>
                      <a:pt x="9" y="15"/>
                      <a:pt x="3" y="23"/>
                      <a:pt x="6" y="35"/>
                    </a:cubicBezTo>
                    <a:cubicBezTo>
                      <a:pt x="8" y="35"/>
                      <a:pt x="10" y="31"/>
                      <a:pt x="12" y="32"/>
                    </a:cubicBezTo>
                    <a:cubicBezTo>
                      <a:pt x="11" y="34"/>
                      <a:pt x="9" y="35"/>
                      <a:pt x="7" y="37"/>
                    </a:cubicBezTo>
                    <a:cubicBezTo>
                      <a:pt x="15" y="50"/>
                      <a:pt x="28" y="55"/>
                      <a:pt x="41" y="48"/>
                    </a:cubicBezTo>
                    <a:cubicBezTo>
                      <a:pt x="41" y="46"/>
                      <a:pt x="39" y="46"/>
                      <a:pt x="39" y="45"/>
                    </a:cubicBezTo>
                    <a:cubicBezTo>
                      <a:pt x="39" y="44"/>
                      <a:pt x="39" y="44"/>
                      <a:pt x="40" y="43"/>
                    </a:cubicBezTo>
                    <a:cubicBezTo>
                      <a:pt x="42" y="43"/>
                      <a:pt x="42" y="46"/>
                      <a:pt x="43" y="47"/>
                    </a:cubicBezTo>
                    <a:cubicBezTo>
                      <a:pt x="54" y="39"/>
                      <a:pt x="60" y="30"/>
                      <a:pt x="54" y="16"/>
                    </a:cubicBezTo>
                    <a:cubicBezTo>
                      <a:pt x="52" y="17"/>
                      <a:pt x="50" y="22"/>
                      <a:pt x="47" y="20"/>
                    </a:cubicBezTo>
                    <a:cubicBezTo>
                      <a:pt x="47" y="16"/>
                      <a:pt x="51" y="17"/>
                      <a:pt x="53" y="14"/>
                    </a:cubicBezTo>
                    <a:cubicBezTo>
                      <a:pt x="46" y="5"/>
                      <a:pt x="31" y="3"/>
                      <a:pt x="19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7" name="Freeform 18"/>
              <p:cNvSpPr/>
              <p:nvPr/>
            </p:nvSpPr>
            <p:spPr bwMode="auto">
              <a:xfrm>
                <a:off x="6532563" y="4579938"/>
                <a:ext cx="57150" cy="150813"/>
              </a:xfrm>
              <a:custGeom>
                <a:avLst/>
                <a:gdLst>
                  <a:gd name="T0" fmla="*/ 1 w 15"/>
                  <a:gd name="T1" fmla="*/ 0 h 40"/>
                  <a:gd name="T2" fmla="*/ 13 w 15"/>
                  <a:gd name="T3" fmla="*/ 19 h 40"/>
                  <a:gd name="T4" fmla="*/ 7 w 15"/>
                  <a:gd name="T5" fmla="*/ 39 h 40"/>
                  <a:gd name="T6" fmla="*/ 4 w 15"/>
                  <a:gd name="T7" fmla="*/ 39 h 40"/>
                  <a:gd name="T8" fmla="*/ 10 w 15"/>
                  <a:gd name="T9" fmla="*/ 23 h 40"/>
                  <a:gd name="T10" fmla="*/ 10 w 15"/>
                  <a:gd name="T11" fmla="*/ 24 h 40"/>
                  <a:gd name="T12" fmla="*/ 11 w 15"/>
                  <a:gd name="T13" fmla="*/ 22 h 40"/>
                  <a:gd name="T14" fmla="*/ 0 w 15"/>
                  <a:gd name="T15" fmla="*/ 1 h 40"/>
                  <a:gd name="T16" fmla="*/ 1 w 15"/>
                  <a:gd name="T17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0">
                    <a:moveTo>
                      <a:pt x="1" y="0"/>
                    </a:moveTo>
                    <a:cubicBezTo>
                      <a:pt x="8" y="2"/>
                      <a:pt x="7" y="14"/>
                      <a:pt x="13" y="19"/>
                    </a:cubicBezTo>
                    <a:cubicBezTo>
                      <a:pt x="15" y="26"/>
                      <a:pt x="8" y="32"/>
                      <a:pt x="7" y="39"/>
                    </a:cubicBezTo>
                    <a:cubicBezTo>
                      <a:pt x="6" y="40"/>
                      <a:pt x="5" y="39"/>
                      <a:pt x="4" y="39"/>
                    </a:cubicBezTo>
                    <a:cubicBezTo>
                      <a:pt x="4" y="33"/>
                      <a:pt x="6" y="27"/>
                      <a:pt x="10" y="23"/>
                    </a:cubicBezTo>
                    <a:cubicBezTo>
                      <a:pt x="10" y="23"/>
                      <a:pt x="10" y="23"/>
                      <a:pt x="10" y="24"/>
                    </a:cubicBezTo>
                    <a:cubicBezTo>
                      <a:pt x="10" y="23"/>
                      <a:pt x="10" y="23"/>
                      <a:pt x="11" y="22"/>
                    </a:cubicBezTo>
                    <a:cubicBezTo>
                      <a:pt x="7" y="15"/>
                      <a:pt x="4" y="8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" name="Freeform 19"/>
              <p:cNvSpPr>
                <a:spLocks noEditPoints="1"/>
              </p:cNvSpPr>
              <p:nvPr/>
            </p:nvSpPr>
            <p:spPr bwMode="auto">
              <a:xfrm>
                <a:off x="6384925" y="4411663"/>
                <a:ext cx="349250" cy="436563"/>
              </a:xfrm>
              <a:custGeom>
                <a:avLst/>
                <a:gdLst>
                  <a:gd name="T0" fmla="*/ 68 w 92"/>
                  <a:gd name="T1" fmla="*/ 14 h 116"/>
                  <a:gd name="T2" fmla="*/ 72 w 92"/>
                  <a:gd name="T3" fmla="*/ 34 h 116"/>
                  <a:gd name="T4" fmla="*/ 85 w 92"/>
                  <a:gd name="T5" fmla="*/ 61 h 116"/>
                  <a:gd name="T6" fmla="*/ 92 w 92"/>
                  <a:gd name="T7" fmla="*/ 90 h 116"/>
                  <a:gd name="T8" fmla="*/ 72 w 92"/>
                  <a:gd name="T9" fmla="*/ 90 h 116"/>
                  <a:gd name="T10" fmla="*/ 42 w 92"/>
                  <a:gd name="T11" fmla="*/ 115 h 116"/>
                  <a:gd name="T12" fmla="*/ 38 w 92"/>
                  <a:gd name="T13" fmla="*/ 98 h 116"/>
                  <a:gd name="T14" fmla="*/ 14 w 92"/>
                  <a:gd name="T15" fmla="*/ 51 h 116"/>
                  <a:gd name="T16" fmla="*/ 2 w 92"/>
                  <a:gd name="T17" fmla="*/ 53 h 116"/>
                  <a:gd name="T18" fmla="*/ 6 w 92"/>
                  <a:gd name="T19" fmla="*/ 34 h 116"/>
                  <a:gd name="T20" fmla="*/ 58 w 92"/>
                  <a:gd name="T21" fmla="*/ 11 h 116"/>
                  <a:gd name="T22" fmla="*/ 38 w 92"/>
                  <a:gd name="T23" fmla="*/ 9 h 116"/>
                  <a:gd name="T24" fmla="*/ 35 w 92"/>
                  <a:gd name="T25" fmla="*/ 9 h 116"/>
                  <a:gd name="T26" fmla="*/ 11 w 92"/>
                  <a:gd name="T27" fmla="*/ 31 h 116"/>
                  <a:gd name="T28" fmla="*/ 24 w 92"/>
                  <a:gd name="T29" fmla="*/ 34 h 116"/>
                  <a:gd name="T30" fmla="*/ 53 w 92"/>
                  <a:gd name="T31" fmla="*/ 31 h 116"/>
                  <a:gd name="T32" fmla="*/ 54 w 92"/>
                  <a:gd name="T33" fmla="*/ 14 h 116"/>
                  <a:gd name="T34" fmla="*/ 7 w 92"/>
                  <a:gd name="T35" fmla="*/ 44 h 116"/>
                  <a:gd name="T36" fmla="*/ 10 w 92"/>
                  <a:gd name="T37" fmla="*/ 42 h 116"/>
                  <a:gd name="T38" fmla="*/ 10 w 92"/>
                  <a:gd name="T39" fmla="*/ 45 h 116"/>
                  <a:gd name="T40" fmla="*/ 10 w 92"/>
                  <a:gd name="T41" fmla="*/ 51 h 116"/>
                  <a:gd name="T42" fmla="*/ 7 w 92"/>
                  <a:gd name="T43" fmla="*/ 44 h 116"/>
                  <a:gd name="T44" fmla="*/ 51 w 92"/>
                  <a:gd name="T45" fmla="*/ 26 h 116"/>
                  <a:gd name="T46" fmla="*/ 64 w 92"/>
                  <a:gd name="T47" fmla="*/ 24 h 116"/>
                  <a:gd name="T48" fmla="*/ 63 w 92"/>
                  <a:gd name="T49" fmla="*/ 22 h 116"/>
                  <a:gd name="T50" fmla="*/ 4 w 92"/>
                  <a:gd name="T51" fmla="*/ 43 h 116"/>
                  <a:gd name="T52" fmla="*/ 4 w 92"/>
                  <a:gd name="T53" fmla="*/ 43 h 116"/>
                  <a:gd name="T54" fmla="*/ 4 w 92"/>
                  <a:gd name="T55" fmla="*/ 45 h 116"/>
                  <a:gd name="T56" fmla="*/ 4 w 92"/>
                  <a:gd name="T57" fmla="*/ 50 h 116"/>
                  <a:gd name="T58" fmla="*/ 70 w 92"/>
                  <a:gd name="T59" fmla="*/ 18 h 116"/>
                  <a:gd name="T60" fmla="*/ 8 w 92"/>
                  <a:gd name="T61" fmla="*/ 51 h 116"/>
                  <a:gd name="T62" fmla="*/ 8 w 92"/>
                  <a:gd name="T63" fmla="*/ 51 h 116"/>
                  <a:gd name="T64" fmla="*/ 72 w 92"/>
                  <a:gd name="T65" fmla="*/ 25 h 116"/>
                  <a:gd name="T66" fmla="*/ 70 w 92"/>
                  <a:gd name="T67" fmla="*/ 22 h 116"/>
                  <a:gd name="T68" fmla="*/ 68 w 92"/>
                  <a:gd name="T69" fmla="*/ 22 h 116"/>
                  <a:gd name="T70" fmla="*/ 75 w 92"/>
                  <a:gd name="T71" fmla="*/ 46 h 116"/>
                  <a:gd name="T72" fmla="*/ 47 w 92"/>
                  <a:gd name="T73" fmla="*/ 36 h 116"/>
                  <a:gd name="T74" fmla="*/ 16 w 92"/>
                  <a:gd name="T75" fmla="*/ 57 h 116"/>
                  <a:gd name="T76" fmla="*/ 15 w 92"/>
                  <a:gd name="T77" fmla="*/ 65 h 116"/>
                  <a:gd name="T78" fmla="*/ 21 w 92"/>
                  <a:gd name="T79" fmla="*/ 84 h 116"/>
                  <a:gd name="T80" fmla="*/ 67 w 92"/>
                  <a:gd name="T81" fmla="*/ 88 h 116"/>
                  <a:gd name="T82" fmla="*/ 77 w 92"/>
                  <a:gd name="T83" fmla="*/ 46 h 116"/>
                  <a:gd name="T84" fmla="*/ 70 w 92"/>
                  <a:gd name="T85" fmla="*/ 28 h 116"/>
                  <a:gd name="T86" fmla="*/ 70 w 92"/>
                  <a:gd name="T87" fmla="*/ 28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92" h="116">
                    <a:moveTo>
                      <a:pt x="59" y="13"/>
                    </a:moveTo>
                    <a:cubicBezTo>
                      <a:pt x="62" y="13"/>
                      <a:pt x="64" y="14"/>
                      <a:pt x="68" y="14"/>
                    </a:cubicBezTo>
                    <a:cubicBezTo>
                      <a:pt x="74" y="16"/>
                      <a:pt x="81" y="28"/>
                      <a:pt x="74" y="33"/>
                    </a:cubicBezTo>
                    <a:cubicBezTo>
                      <a:pt x="73" y="34"/>
                      <a:pt x="72" y="33"/>
                      <a:pt x="72" y="34"/>
                    </a:cubicBezTo>
                    <a:cubicBezTo>
                      <a:pt x="73" y="39"/>
                      <a:pt x="78" y="41"/>
                      <a:pt x="81" y="46"/>
                    </a:cubicBezTo>
                    <a:cubicBezTo>
                      <a:pt x="83" y="51"/>
                      <a:pt x="83" y="57"/>
                      <a:pt x="85" y="61"/>
                    </a:cubicBezTo>
                    <a:cubicBezTo>
                      <a:pt x="85" y="68"/>
                      <a:pt x="82" y="74"/>
                      <a:pt x="80" y="80"/>
                    </a:cubicBezTo>
                    <a:cubicBezTo>
                      <a:pt x="84" y="82"/>
                      <a:pt x="91" y="83"/>
                      <a:pt x="92" y="90"/>
                    </a:cubicBezTo>
                    <a:cubicBezTo>
                      <a:pt x="84" y="94"/>
                      <a:pt x="81" y="87"/>
                      <a:pt x="76" y="85"/>
                    </a:cubicBezTo>
                    <a:cubicBezTo>
                      <a:pt x="74" y="87"/>
                      <a:pt x="70" y="88"/>
                      <a:pt x="72" y="90"/>
                    </a:cubicBezTo>
                    <a:cubicBezTo>
                      <a:pt x="62" y="95"/>
                      <a:pt x="53" y="100"/>
                      <a:pt x="44" y="99"/>
                    </a:cubicBezTo>
                    <a:cubicBezTo>
                      <a:pt x="42" y="104"/>
                      <a:pt x="46" y="111"/>
                      <a:pt x="42" y="115"/>
                    </a:cubicBezTo>
                    <a:cubicBezTo>
                      <a:pt x="40" y="114"/>
                      <a:pt x="38" y="116"/>
                      <a:pt x="37" y="115"/>
                    </a:cubicBezTo>
                    <a:cubicBezTo>
                      <a:pt x="36" y="109"/>
                      <a:pt x="39" y="104"/>
                      <a:pt x="38" y="98"/>
                    </a:cubicBezTo>
                    <a:cubicBezTo>
                      <a:pt x="30" y="94"/>
                      <a:pt x="18" y="91"/>
                      <a:pt x="13" y="81"/>
                    </a:cubicBezTo>
                    <a:cubicBezTo>
                      <a:pt x="8" y="71"/>
                      <a:pt x="11" y="60"/>
                      <a:pt x="14" y="51"/>
                    </a:cubicBezTo>
                    <a:cubicBezTo>
                      <a:pt x="12" y="52"/>
                      <a:pt x="10" y="59"/>
                      <a:pt x="8" y="60"/>
                    </a:cubicBezTo>
                    <a:cubicBezTo>
                      <a:pt x="7" y="60"/>
                      <a:pt x="3" y="55"/>
                      <a:pt x="2" y="53"/>
                    </a:cubicBezTo>
                    <a:cubicBezTo>
                      <a:pt x="0" y="47"/>
                      <a:pt x="0" y="43"/>
                      <a:pt x="2" y="38"/>
                    </a:cubicBezTo>
                    <a:cubicBezTo>
                      <a:pt x="3" y="37"/>
                      <a:pt x="5" y="36"/>
                      <a:pt x="6" y="34"/>
                    </a:cubicBezTo>
                    <a:cubicBezTo>
                      <a:pt x="3" y="21"/>
                      <a:pt x="13" y="13"/>
                      <a:pt x="26" y="7"/>
                    </a:cubicBezTo>
                    <a:cubicBezTo>
                      <a:pt x="40" y="0"/>
                      <a:pt x="49" y="4"/>
                      <a:pt x="58" y="11"/>
                    </a:cubicBezTo>
                    <a:cubicBezTo>
                      <a:pt x="58" y="12"/>
                      <a:pt x="58" y="12"/>
                      <a:pt x="59" y="13"/>
                    </a:cubicBezTo>
                    <a:close/>
                    <a:moveTo>
                      <a:pt x="38" y="9"/>
                    </a:moveTo>
                    <a:cubicBezTo>
                      <a:pt x="38" y="9"/>
                      <a:pt x="37" y="9"/>
                      <a:pt x="36" y="10"/>
                    </a:cubicBezTo>
                    <a:cubicBezTo>
                      <a:pt x="36" y="10"/>
                      <a:pt x="35" y="9"/>
                      <a:pt x="35" y="9"/>
                    </a:cubicBezTo>
                    <a:cubicBezTo>
                      <a:pt x="32" y="10"/>
                      <a:pt x="30" y="11"/>
                      <a:pt x="28" y="12"/>
                    </a:cubicBezTo>
                    <a:cubicBezTo>
                      <a:pt x="19" y="17"/>
                      <a:pt x="9" y="22"/>
                      <a:pt x="11" y="31"/>
                    </a:cubicBezTo>
                    <a:cubicBezTo>
                      <a:pt x="17" y="30"/>
                      <a:pt x="22" y="30"/>
                      <a:pt x="25" y="34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5" y="37"/>
                      <a:pt x="22" y="40"/>
                      <a:pt x="21" y="42"/>
                    </a:cubicBezTo>
                    <a:cubicBezTo>
                      <a:pt x="28" y="33"/>
                      <a:pt x="42" y="32"/>
                      <a:pt x="53" y="31"/>
                    </a:cubicBezTo>
                    <a:cubicBezTo>
                      <a:pt x="51" y="28"/>
                      <a:pt x="49" y="30"/>
                      <a:pt x="47" y="28"/>
                    </a:cubicBezTo>
                    <a:cubicBezTo>
                      <a:pt x="50" y="25"/>
                      <a:pt x="48" y="18"/>
                      <a:pt x="54" y="14"/>
                    </a:cubicBezTo>
                    <a:cubicBezTo>
                      <a:pt x="48" y="12"/>
                      <a:pt x="44" y="9"/>
                      <a:pt x="38" y="9"/>
                    </a:cubicBezTo>
                    <a:close/>
                    <a:moveTo>
                      <a:pt x="7" y="44"/>
                    </a:moveTo>
                    <a:cubicBezTo>
                      <a:pt x="7" y="43"/>
                      <a:pt x="7" y="42"/>
                      <a:pt x="8" y="41"/>
                    </a:cubicBezTo>
                    <a:cubicBezTo>
                      <a:pt x="9" y="41"/>
                      <a:pt x="9" y="41"/>
                      <a:pt x="10" y="42"/>
                    </a:cubicBezTo>
                    <a:cubicBezTo>
                      <a:pt x="9" y="43"/>
                      <a:pt x="9" y="43"/>
                      <a:pt x="9" y="44"/>
                    </a:cubicBezTo>
                    <a:cubicBezTo>
                      <a:pt x="9" y="44"/>
                      <a:pt x="9" y="45"/>
                      <a:pt x="10" y="45"/>
                    </a:cubicBezTo>
                    <a:cubicBezTo>
                      <a:pt x="10" y="44"/>
                      <a:pt x="10" y="42"/>
                      <a:pt x="12" y="42"/>
                    </a:cubicBezTo>
                    <a:cubicBezTo>
                      <a:pt x="11" y="45"/>
                      <a:pt x="11" y="48"/>
                      <a:pt x="10" y="51"/>
                    </a:cubicBezTo>
                    <a:cubicBezTo>
                      <a:pt x="14" y="46"/>
                      <a:pt x="18" y="42"/>
                      <a:pt x="21" y="36"/>
                    </a:cubicBezTo>
                    <a:cubicBezTo>
                      <a:pt x="15" y="32"/>
                      <a:pt x="4" y="36"/>
                      <a:pt x="7" y="44"/>
                    </a:cubicBezTo>
                    <a:close/>
                    <a:moveTo>
                      <a:pt x="63" y="16"/>
                    </a:moveTo>
                    <a:cubicBezTo>
                      <a:pt x="57" y="13"/>
                      <a:pt x="50" y="21"/>
                      <a:pt x="51" y="26"/>
                    </a:cubicBezTo>
                    <a:cubicBezTo>
                      <a:pt x="58" y="27"/>
                      <a:pt x="64" y="30"/>
                      <a:pt x="71" y="32"/>
                    </a:cubicBezTo>
                    <a:cubicBezTo>
                      <a:pt x="69" y="28"/>
                      <a:pt x="66" y="28"/>
                      <a:pt x="64" y="24"/>
                    </a:cubicBezTo>
                    <a:cubicBezTo>
                      <a:pt x="64" y="23"/>
                      <a:pt x="67" y="21"/>
                      <a:pt x="65" y="20"/>
                    </a:cubicBezTo>
                    <a:cubicBezTo>
                      <a:pt x="64" y="20"/>
                      <a:pt x="65" y="23"/>
                      <a:pt x="63" y="22"/>
                    </a:cubicBezTo>
                    <a:cubicBezTo>
                      <a:pt x="63" y="20"/>
                      <a:pt x="65" y="17"/>
                      <a:pt x="63" y="16"/>
                    </a:cubicBezTo>
                    <a:close/>
                    <a:moveTo>
                      <a:pt x="4" y="43"/>
                    </a:moveTo>
                    <a:cubicBezTo>
                      <a:pt x="5" y="42"/>
                      <a:pt x="5" y="41"/>
                      <a:pt x="5" y="40"/>
                    </a:cubicBezTo>
                    <a:cubicBezTo>
                      <a:pt x="5" y="41"/>
                      <a:pt x="4" y="42"/>
                      <a:pt x="4" y="43"/>
                    </a:cubicBezTo>
                    <a:close/>
                    <a:moveTo>
                      <a:pt x="4" y="50"/>
                    </a:moveTo>
                    <a:cubicBezTo>
                      <a:pt x="4" y="48"/>
                      <a:pt x="5" y="47"/>
                      <a:pt x="4" y="45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7"/>
                      <a:pt x="3" y="48"/>
                      <a:pt x="4" y="50"/>
                    </a:cubicBezTo>
                    <a:close/>
                    <a:moveTo>
                      <a:pt x="69" y="20"/>
                    </a:moveTo>
                    <a:cubicBezTo>
                      <a:pt x="69" y="20"/>
                      <a:pt x="70" y="19"/>
                      <a:pt x="70" y="18"/>
                    </a:cubicBezTo>
                    <a:cubicBezTo>
                      <a:pt x="69" y="18"/>
                      <a:pt x="68" y="19"/>
                      <a:pt x="69" y="20"/>
                    </a:cubicBezTo>
                    <a:close/>
                    <a:moveTo>
                      <a:pt x="8" y="51"/>
                    </a:moveTo>
                    <a:cubicBezTo>
                      <a:pt x="9" y="50"/>
                      <a:pt x="9" y="48"/>
                      <a:pt x="9" y="46"/>
                    </a:cubicBezTo>
                    <a:cubicBezTo>
                      <a:pt x="7" y="46"/>
                      <a:pt x="6" y="50"/>
                      <a:pt x="8" y="51"/>
                    </a:cubicBezTo>
                    <a:close/>
                    <a:moveTo>
                      <a:pt x="70" y="22"/>
                    </a:moveTo>
                    <a:cubicBezTo>
                      <a:pt x="71" y="23"/>
                      <a:pt x="71" y="24"/>
                      <a:pt x="72" y="25"/>
                    </a:cubicBezTo>
                    <a:cubicBezTo>
                      <a:pt x="72" y="24"/>
                      <a:pt x="72" y="21"/>
                      <a:pt x="71" y="20"/>
                    </a:cubicBezTo>
                    <a:cubicBezTo>
                      <a:pt x="71" y="21"/>
                      <a:pt x="70" y="21"/>
                      <a:pt x="70" y="22"/>
                    </a:cubicBezTo>
                    <a:close/>
                    <a:moveTo>
                      <a:pt x="67" y="25"/>
                    </a:moveTo>
                    <a:cubicBezTo>
                      <a:pt x="68" y="24"/>
                      <a:pt x="68" y="23"/>
                      <a:pt x="68" y="22"/>
                    </a:cubicBezTo>
                    <a:cubicBezTo>
                      <a:pt x="66" y="23"/>
                      <a:pt x="66" y="24"/>
                      <a:pt x="67" y="25"/>
                    </a:cubicBezTo>
                    <a:close/>
                    <a:moveTo>
                      <a:pt x="75" y="46"/>
                    </a:moveTo>
                    <a:cubicBezTo>
                      <a:pt x="70" y="34"/>
                      <a:pt x="58" y="35"/>
                      <a:pt x="48" y="34"/>
                    </a:cubicBezTo>
                    <a:cubicBezTo>
                      <a:pt x="47" y="35"/>
                      <a:pt x="48" y="35"/>
                      <a:pt x="47" y="36"/>
                    </a:cubicBezTo>
                    <a:cubicBezTo>
                      <a:pt x="42" y="38"/>
                      <a:pt x="37" y="38"/>
                      <a:pt x="32" y="39"/>
                    </a:cubicBezTo>
                    <a:cubicBezTo>
                      <a:pt x="24" y="40"/>
                      <a:pt x="17" y="51"/>
                      <a:pt x="16" y="57"/>
                    </a:cubicBezTo>
                    <a:cubicBezTo>
                      <a:pt x="16" y="58"/>
                      <a:pt x="15" y="58"/>
                      <a:pt x="15" y="59"/>
                    </a:cubicBezTo>
                    <a:cubicBezTo>
                      <a:pt x="15" y="60"/>
                      <a:pt x="16" y="63"/>
                      <a:pt x="15" y="65"/>
                    </a:cubicBezTo>
                    <a:cubicBezTo>
                      <a:pt x="15" y="65"/>
                      <a:pt x="14" y="64"/>
                      <a:pt x="14" y="65"/>
                    </a:cubicBezTo>
                    <a:cubicBezTo>
                      <a:pt x="14" y="72"/>
                      <a:pt x="18" y="80"/>
                      <a:pt x="21" y="84"/>
                    </a:cubicBezTo>
                    <a:cubicBezTo>
                      <a:pt x="22" y="84"/>
                      <a:pt x="22" y="83"/>
                      <a:pt x="23" y="82"/>
                    </a:cubicBezTo>
                    <a:cubicBezTo>
                      <a:pt x="33" y="95"/>
                      <a:pt x="48" y="96"/>
                      <a:pt x="67" y="88"/>
                    </a:cubicBezTo>
                    <a:cubicBezTo>
                      <a:pt x="70" y="84"/>
                      <a:pt x="75" y="81"/>
                      <a:pt x="78" y="76"/>
                    </a:cubicBezTo>
                    <a:cubicBezTo>
                      <a:pt x="82" y="68"/>
                      <a:pt x="82" y="54"/>
                      <a:pt x="77" y="46"/>
                    </a:cubicBezTo>
                    <a:cubicBezTo>
                      <a:pt x="76" y="46"/>
                      <a:pt x="75" y="47"/>
                      <a:pt x="75" y="46"/>
                    </a:cubicBezTo>
                    <a:close/>
                    <a:moveTo>
                      <a:pt x="70" y="28"/>
                    </a:moveTo>
                    <a:cubicBezTo>
                      <a:pt x="72" y="27"/>
                      <a:pt x="71" y="25"/>
                      <a:pt x="69" y="25"/>
                    </a:cubicBezTo>
                    <a:cubicBezTo>
                      <a:pt x="69" y="26"/>
                      <a:pt x="69" y="27"/>
                      <a:pt x="70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45" name="Freeform 34"/>
          <p:cNvSpPr>
            <a:spLocks noEditPoints="1"/>
          </p:cNvSpPr>
          <p:nvPr/>
        </p:nvSpPr>
        <p:spPr bwMode="auto">
          <a:xfrm rot="8869549">
            <a:off x="9776688" y="1188000"/>
            <a:ext cx="1023935" cy="663894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68" tIns="34285" rIns="68568" bIns="34285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35938" y="47500"/>
            <a:ext cx="2892977" cy="1068779"/>
          </a:xfrm>
          <a:prstGeom prst="rect">
            <a:avLst/>
          </a:prstGeom>
        </p:spPr>
      </p:pic>
      <p:sp>
        <p:nvSpPr>
          <p:cNvPr id="25" name="文本框 8"/>
          <p:cNvSpPr txBox="1"/>
          <p:nvPr/>
        </p:nvSpPr>
        <p:spPr>
          <a:xfrm>
            <a:off x="282287" y="381581"/>
            <a:ext cx="2513852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Summary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sp>
        <p:nvSpPr>
          <p:cNvPr id="9217" name="Rectangle 1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650365" y="1416685"/>
            <a:ext cx="8958580" cy="378269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514350" indent="-51435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zh-CN" altLang="en-US" sz="3200" dirty="0"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学习了下列单词：</a:t>
            </a:r>
            <a:r>
              <a:rPr lang="en-US" altLang="zh-CN" sz="3200" dirty="0">
                <a:latin typeface="Comic Sans MS" panose="030F0702030302020204" pitchFamily="66" charset="0"/>
              </a:rPr>
              <a:t> </a:t>
            </a:r>
          </a:p>
          <a:p>
            <a:pPr marL="514350" indent="-51435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>
                <a:latin typeface="Comic Sans MS" panose="030F0702030302020204" pitchFamily="66" charset="0"/>
              </a:rPr>
              <a:t>     few, thing, sports meet, school trip, singing contest, English party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等</a:t>
            </a:r>
            <a:endParaRPr lang="en-US" altLang="zh-CN" sz="32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lvl="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2.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学习了下列句型：</a:t>
            </a:r>
          </a:p>
          <a:p>
            <a:pPr indent="30480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>
                <a:latin typeface="Comic Sans MS" panose="030F0702030302020204" pitchFamily="66" charset="0"/>
                <a:cs typeface="Times New Roman" panose="02020603050405020304" pitchFamily="18" charset="0"/>
              </a:rPr>
              <a:t>  —When is the sports meet?</a:t>
            </a:r>
          </a:p>
          <a:p>
            <a:pPr indent="30480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>
                <a:latin typeface="Comic Sans MS" panose="030F0702030302020204" pitchFamily="66" charset="0"/>
                <a:cs typeface="Times New Roman" panose="02020603050405020304" pitchFamily="18" charset="0"/>
              </a:rPr>
              <a:t>  — It’s in April. 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"/>
          <p:cNvGrpSpPr/>
          <p:nvPr/>
        </p:nvGrpSpPr>
        <p:grpSpPr>
          <a:xfrm>
            <a:off x="1194619" y="1116279"/>
            <a:ext cx="9392361" cy="4430442"/>
            <a:chOff x="2208149" y="1416522"/>
            <a:chExt cx="6910388" cy="3633788"/>
          </a:xfrm>
        </p:grpSpPr>
        <p:sp>
          <p:nvSpPr>
            <p:cNvPr id="5" name="椭圆 31"/>
            <p:cNvSpPr/>
            <p:nvPr/>
          </p:nvSpPr>
          <p:spPr>
            <a:xfrm rot="5400000">
              <a:off x="3952811" y="-115415"/>
              <a:ext cx="3421063" cy="6910388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  <a:gd name="connsiteX0-783" fmla="*/ 84755 w 673460"/>
                <a:gd name="connsiteY0-784" fmla="*/ 13918 h 568883"/>
                <a:gd name="connsiteX1-785" fmla="*/ 672364 w 673460"/>
                <a:gd name="connsiteY1-786" fmla="*/ 14845 h 568883"/>
                <a:gd name="connsiteX2-787" fmla="*/ 673460 w 673460"/>
                <a:gd name="connsiteY2-788" fmla="*/ 540528 h 568883"/>
                <a:gd name="connsiteX3-789" fmla="*/ 43142 w 673460"/>
                <a:gd name="connsiteY3-790" fmla="*/ 525832 h 568883"/>
                <a:gd name="connsiteX4-791" fmla="*/ 84755 w 673460"/>
                <a:gd name="connsiteY4-792" fmla="*/ 13918 h 568883"/>
                <a:gd name="connsiteX0-793" fmla="*/ 84755 w 673460"/>
                <a:gd name="connsiteY0-794" fmla="*/ 13918 h 559604"/>
                <a:gd name="connsiteX1-795" fmla="*/ 672364 w 673460"/>
                <a:gd name="connsiteY1-796" fmla="*/ 14845 h 559604"/>
                <a:gd name="connsiteX2-797" fmla="*/ 673460 w 673460"/>
                <a:gd name="connsiteY2-798" fmla="*/ 540528 h 559604"/>
                <a:gd name="connsiteX3-799" fmla="*/ 43142 w 673460"/>
                <a:gd name="connsiteY3-800" fmla="*/ 525832 h 559604"/>
                <a:gd name="connsiteX4-801" fmla="*/ 84755 w 673460"/>
                <a:gd name="connsiteY4-802" fmla="*/ 13918 h 559604"/>
                <a:gd name="connsiteX0-803" fmla="*/ 84755 w 675575"/>
                <a:gd name="connsiteY0-804" fmla="*/ 13918 h 562548"/>
                <a:gd name="connsiteX1-805" fmla="*/ 672364 w 675575"/>
                <a:gd name="connsiteY1-806" fmla="*/ 14845 h 562548"/>
                <a:gd name="connsiteX2-807" fmla="*/ 675575 w 675575"/>
                <a:gd name="connsiteY2-808" fmla="*/ 545971 h 562548"/>
                <a:gd name="connsiteX3-809" fmla="*/ 43142 w 675575"/>
                <a:gd name="connsiteY3-810" fmla="*/ 525832 h 562548"/>
                <a:gd name="connsiteX4-811" fmla="*/ 84755 w 675575"/>
                <a:gd name="connsiteY4-812" fmla="*/ 13918 h 562548"/>
                <a:gd name="connsiteX0-813" fmla="*/ 84755 w 680821"/>
                <a:gd name="connsiteY0-814" fmla="*/ 13918 h 562548"/>
                <a:gd name="connsiteX1-815" fmla="*/ 680821 w 680821"/>
                <a:gd name="connsiteY1-816" fmla="*/ 14845 h 562548"/>
                <a:gd name="connsiteX2-817" fmla="*/ 675575 w 680821"/>
                <a:gd name="connsiteY2-818" fmla="*/ 545971 h 562548"/>
                <a:gd name="connsiteX3-819" fmla="*/ 43142 w 680821"/>
                <a:gd name="connsiteY3-820" fmla="*/ 525832 h 562548"/>
                <a:gd name="connsiteX4-821" fmla="*/ 84755 w 680821"/>
                <a:gd name="connsiteY4-822" fmla="*/ 13918 h 562548"/>
                <a:gd name="connsiteX0-823" fmla="*/ 72868 w 690076"/>
                <a:gd name="connsiteY0-824" fmla="*/ 20358 h 559916"/>
                <a:gd name="connsiteX1-825" fmla="*/ 690076 w 690076"/>
                <a:gd name="connsiteY1-826" fmla="*/ 12213 h 559916"/>
                <a:gd name="connsiteX2-827" fmla="*/ 684830 w 690076"/>
                <a:gd name="connsiteY2-828" fmla="*/ 543339 h 559916"/>
                <a:gd name="connsiteX3-829" fmla="*/ 52397 w 690076"/>
                <a:gd name="connsiteY3-830" fmla="*/ 523200 h 559916"/>
                <a:gd name="connsiteX4-831" fmla="*/ 72868 w 690076"/>
                <a:gd name="connsiteY4-832" fmla="*/ 20358 h 559916"/>
                <a:gd name="connsiteX0-833" fmla="*/ 72868 w 690076"/>
                <a:gd name="connsiteY0-834" fmla="*/ 22718 h 562276"/>
                <a:gd name="connsiteX1-835" fmla="*/ 690076 w 690076"/>
                <a:gd name="connsiteY1-836" fmla="*/ 14573 h 562276"/>
                <a:gd name="connsiteX2-837" fmla="*/ 684830 w 690076"/>
                <a:gd name="connsiteY2-838" fmla="*/ 545699 h 562276"/>
                <a:gd name="connsiteX3-839" fmla="*/ 52397 w 690076"/>
                <a:gd name="connsiteY3-840" fmla="*/ 525560 h 562276"/>
                <a:gd name="connsiteX4-841" fmla="*/ 72868 w 690076"/>
                <a:gd name="connsiteY4-842" fmla="*/ 22718 h 562276"/>
                <a:gd name="connsiteX0-843" fmla="*/ 59152 w 676360"/>
                <a:gd name="connsiteY0-844" fmla="*/ 22718 h 562276"/>
                <a:gd name="connsiteX1-845" fmla="*/ 676360 w 676360"/>
                <a:gd name="connsiteY1-846" fmla="*/ 14573 h 562276"/>
                <a:gd name="connsiteX2-847" fmla="*/ 671114 w 676360"/>
                <a:gd name="connsiteY2-848" fmla="*/ 545699 h 562276"/>
                <a:gd name="connsiteX3-849" fmla="*/ 38681 w 676360"/>
                <a:gd name="connsiteY3-850" fmla="*/ 525560 h 562276"/>
                <a:gd name="connsiteX4-851" fmla="*/ 103808 w 676360"/>
                <a:gd name="connsiteY4-852" fmla="*/ 279153 h 562276"/>
                <a:gd name="connsiteX5-853" fmla="*/ 59152 w 676360"/>
                <a:gd name="connsiteY5-854" fmla="*/ 22718 h 562276"/>
                <a:gd name="connsiteX0-855" fmla="*/ 41341 w 658549"/>
                <a:gd name="connsiteY0-856" fmla="*/ 22718 h 562276"/>
                <a:gd name="connsiteX1-857" fmla="*/ 658549 w 658549"/>
                <a:gd name="connsiteY1-858" fmla="*/ 14573 h 562276"/>
                <a:gd name="connsiteX2-859" fmla="*/ 653303 w 658549"/>
                <a:gd name="connsiteY2-860" fmla="*/ 545699 h 562276"/>
                <a:gd name="connsiteX3-861" fmla="*/ 20870 w 658549"/>
                <a:gd name="connsiteY3-862" fmla="*/ 525560 h 562276"/>
                <a:gd name="connsiteX4-863" fmla="*/ 85997 w 658549"/>
                <a:gd name="connsiteY4-864" fmla="*/ 279153 h 562276"/>
                <a:gd name="connsiteX5-865" fmla="*/ 41341 w 658549"/>
                <a:gd name="connsiteY5-866" fmla="*/ 22718 h 562276"/>
                <a:gd name="connsiteX0-867" fmla="*/ 23542 w 640750"/>
                <a:gd name="connsiteY0-868" fmla="*/ 22718 h 562276"/>
                <a:gd name="connsiteX1-869" fmla="*/ 640750 w 640750"/>
                <a:gd name="connsiteY1-870" fmla="*/ 14573 h 562276"/>
                <a:gd name="connsiteX2-871" fmla="*/ 635504 w 640750"/>
                <a:gd name="connsiteY2-872" fmla="*/ 545699 h 562276"/>
                <a:gd name="connsiteX3-873" fmla="*/ 3071 w 640750"/>
                <a:gd name="connsiteY3-874" fmla="*/ 525560 h 562276"/>
                <a:gd name="connsiteX4-875" fmla="*/ 68198 w 640750"/>
                <a:gd name="connsiteY4-876" fmla="*/ 279153 h 562276"/>
                <a:gd name="connsiteX5-877" fmla="*/ 23542 w 640750"/>
                <a:gd name="connsiteY5-878" fmla="*/ 22718 h 562276"/>
                <a:gd name="connsiteX0-879" fmla="*/ 24044 w 641252"/>
                <a:gd name="connsiteY0-880" fmla="*/ 22718 h 562276"/>
                <a:gd name="connsiteX1-881" fmla="*/ 641252 w 641252"/>
                <a:gd name="connsiteY1-882" fmla="*/ 14573 h 562276"/>
                <a:gd name="connsiteX2-883" fmla="*/ 636006 w 641252"/>
                <a:gd name="connsiteY2-884" fmla="*/ 545699 h 562276"/>
                <a:gd name="connsiteX3-885" fmla="*/ 3573 w 641252"/>
                <a:gd name="connsiteY3-886" fmla="*/ 525560 h 562276"/>
                <a:gd name="connsiteX4-887" fmla="*/ 68700 w 641252"/>
                <a:gd name="connsiteY4-888" fmla="*/ 279153 h 562276"/>
                <a:gd name="connsiteX5-889" fmla="*/ 24044 w 641252"/>
                <a:gd name="connsiteY5-890" fmla="*/ 22718 h 562276"/>
                <a:gd name="connsiteX0-891" fmla="*/ 31476 w 648684"/>
                <a:gd name="connsiteY0-892" fmla="*/ 22718 h 562276"/>
                <a:gd name="connsiteX1-893" fmla="*/ 648684 w 648684"/>
                <a:gd name="connsiteY1-894" fmla="*/ 14573 h 562276"/>
                <a:gd name="connsiteX2-895" fmla="*/ 643438 w 648684"/>
                <a:gd name="connsiteY2-896" fmla="*/ 545699 h 562276"/>
                <a:gd name="connsiteX3-897" fmla="*/ 11005 w 648684"/>
                <a:gd name="connsiteY3-898" fmla="*/ 525560 h 562276"/>
                <a:gd name="connsiteX4-899" fmla="*/ 76132 w 648684"/>
                <a:gd name="connsiteY4-900" fmla="*/ 279153 h 562276"/>
                <a:gd name="connsiteX5-901" fmla="*/ 31476 w 648684"/>
                <a:gd name="connsiteY5-902" fmla="*/ 22718 h 562276"/>
              </a:gdLst>
              <a:ahLst/>
              <a:cxnLst>
                <a:cxn ang="0">
                  <a:pos x="connsiteX0-891" y="connsiteY0-892"/>
                </a:cxn>
                <a:cxn ang="0">
                  <a:pos x="connsiteX1-893" y="connsiteY1-894"/>
                </a:cxn>
                <a:cxn ang="0">
                  <a:pos x="connsiteX2-895" y="connsiteY2-896"/>
                </a:cxn>
                <a:cxn ang="0">
                  <a:pos x="connsiteX3-897" y="connsiteY3-898"/>
                </a:cxn>
                <a:cxn ang="0">
                  <a:pos x="connsiteX4-899" y="connsiteY4-900"/>
                </a:cxn>
                <a:cxn ang="0">
                  <a:pos x="connsiteX5-901" y="connsiteY5-902"/>
                </a:cxn>
              </a:cxnLst>
              <a:rect l="l" t="t" r="r" b="b"/>
              <a:pathLst>
                <a:path w="648684" h="562276">
                  <a:moveTo>
                    <a:pt x="31476" y="22718"/>
                  </a:moveTo>
                  <a:cubicBezTo>
                    <a:pt x="149400" y="4275"/>
                    <a:pt x="424155" y="-13389"/>
                    <a:pt x="648684" y="14573"/>
                  </a:cubicBezTo>
                  <a:cubicBezTo>
                    <a:pt x="609553" y="92898"/>
                    <a:pt x="618372" y="432838"/>
                    <a:pt x="643438" y="545699"/>
                  </a:cubicBezTo>
                  <a:cubicBezTo>
                    <a:pt x="542091" y="567277"/>
                    <a:pt x="109269" y="574431"/>
                    <a:pt x="11005" y="525560"/>
                  </a:cubicBezTo>
                  <a:cubicBezTo>
                    <a:pt x="-33861" y="453465"/>
                    <a:pt x="72720" y="362960"/>
                    <a:pt x="76132" y="279153"/>
                  </a:cubicBezTo>
                  <a:cubicBezTo>
                    <a:pt x="79544" y="195346"/>
                    <a:pt x="-41749" y="78155"/>
                    <a:pt x="31476" y="22718"/>
                  </a:cubicBezTo>
                  <a:close/>
                </a:path>
              </a:pathLst>
            </a:custGeom>
            <a:solidFill>
              <a:srgbClr val="A0CAEF"/>
            </a:solidFill>
            <a:ln w="25400" cap="rnd">
              <a:solidFill>
                <a:srgbClr val="605448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" name="椭圆 31"/>
            <p:cNvSpPr/>
            <p:nvPr/>
          </p:nvSpPr>
          <p:spPr>
            <a:xfrm rot="16200000" flipH="1">
              <a:off x="5510943" y="1444303"/>
              <a:ext cx="3489325" cy="343376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</a:gdLst>
              <a:ahLst/>
              <a:cxnLst>
                <a:cxn ang="0">
                  <a:pos x="connsiteX0-763" y="connsiteY0-764"/>
                </a:cxn>
                <a:cxn ang="0">
                  <a:pos x="connsiteX1-765" y="connsiteY1-766"/>
                </a:cxn>
                <a:cxn ang="0">
                  <a:pos x="connsiteX2-767" y="connsiteY2-768"/>
                </a:cxn>
                <a:cxn ang="0">
                  <a:pos x="connsiteX3-769" y="connsiteY3-770"/>
                </a:cxn>
                <a:cxn ang="0">
                  <a:pos x="connsiteX4-771" y="connsiteY4-772"/>
                </a:cxn>
              </a:cxnLst>
              <a:rect l="l" t="t" r="r" b="b"/>
              <a:pathLst>
                <a:path w="661574" h="567351">
                  <a:moveTo>
                    <a:pt x="72869" y="23576"/>
                  </a:moveTo>
                  <a:cubicBezTo>
                    <a:pt x="184450" y="15112"/>
                    <a:pt x="500961" y="-25493"/>
                    <a:pt x="660478" y="24503"/>
                  </a:cubicBezTo>
                  <a:cubicBezTo>
                    <a:pt x="621347" y="102828"/>
                    <a:pt x="636508" y="437325"/>
                    <a:pt x="661574" y="550186"/>
                  </a:cubicBezTo>
                  <a:cubicBezTo>
                    <a:pt x="560227" y="571764"/>
                    <a:pt x="148547" y="585268"/>
                    <a:pt x="52398" y="512809"/>
                  </a:cubicBezTo>
                  <a:cubicBezTo>
                    <a:pt x="-13816" y="401434"/>
                    <a:pt x="-27876" y="101288"/>
                    <a:pt x="72869" y="23576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" name="椭圆 31"/>
            <p:cNvSpPr/>
            <p:nvPr/>
          </p:nvSpPr>
          <p:spPr>
            <a:xfrm rot="5400000">
              <a:off x="2312924" y="1473672"/>
              <a:ext cx="3489325" cy="3375025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</a:gdLst>
              <a:ahLst/>
              <a:cxnLst>
                <a:cxn ang="0">
                  <a:pos x="connsiteX0-773" y="connsiteY0-774"/>
                </a:cxn>
                <a:cxn ang="0">
                  <a:pos x="connsiteX1-775" y="connsiteY1-776"/>
                </a:cxn>
                <a:cxn ang="0">
                  <a:pos x="connsiteX2-777" y="connsiteY2-778"/>
                </a:cxn>
                <a:cxn ang="0">
                  <a:pos x="connsiteX3-779" y="connsiteY3-780"/>
                </a:cxn>
                <a:cxn ang="0">
                  <a:pos x="connsiteX4-781" y="connsiteY4-782"/>
                </a:cxn>
              </a:cxnLst>
              <a:rect l="l" t="t" r="r" b="b"/>
              <a:pathLst>
                <a:path w="661574" h="557693">
                  <a:moveTo>
                    <a:pt x="72869" y="13918"/>
                  </a:moveTo>
                  <a:cubicBezTo>
                    <a:pt x="184450" y="5454"/>
                    <a:pt x="435949" y="-13117"/>
                    <a:pt x="660478" y="14845"/>
                  </a:cubicBezTo>
                  <a:cubicBezTo>
                    <a:pt x="621347" y="93170"/>
                    <a:pt x="636508" y="427667"/>
                    <a:pt x="661574" y="540528"/>
                  </a:cubicBezTo>
                  <a:cubicBezTo>
                    <a:pt x="560227" y="562106"/>
                    <a:pt x="148547" y="575610"/>
                    <a:pt x="52398" y="503151"/>
                  </a:cubicBezTo>
                  <a:cubicBezTo>
                    <a:pt x="-13816" y="391776"/>
                    <a:pt x="-27876" y="91630"/>
                    <a:pt x="72869" y="13918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3" name="组合 11"/>
          <p:cNvGrpSpPr/>
          <p:nvPr/>
        </p:nvGrpSpPr>
        <p:grpSpPr>
          <a:xfrm>
            <a:off x="8716297" y="3878825"/>
            <a:ext cx="1090172" cy="1126609"/>
            <a:chOff x="1365400" y="1713395"/>
            <a:chExt cx="1068487" cy="915492"/>
          </a:xfrm>
        </p:grpSpPr>
        <p:sp>
          <p:nvSpPr>
            <p:cNvPr id="13" name="Freeform 441"/>
            <p:cNvSpPr>
              <a:spLocks noChangeArrowheads="1"/>
            </p:cNvSpPr>
            <p:nvPr/>
          </p:nvSpPr>
          <p:spPr bwMode="auto">
            <a:xfrm>
              <a:off x="1365400" y="1981039"/>
              <a:ext cx="599649" cy="647848"/>
            </a:xfrm>
            <a:custGeom>
              <a:avLst/>
              <a:gdLst>
                <a:gd name="T0" fmla="*/ 202 w 249"/>
                <a:gd name="T1" fmla="*/ 0 h 279"/>
                <a:gd name="T2" fmla="*/ 202 w 249"/>
                <a:gd name="T3" fmla="*/ 0 h 279"/>
                <a:gd name="T4" fmla="*/ 199 w 249"/>
                <a:gd name="T5" fmla="*/ 0 h 279"/>
                <a:gd name="T6" fmla="*/ 199 w 249"/>
                <a:gd name="T7" fmla="*/ 0 h 279"/>
                <a:gd name="T8" fmla="*/ 153 w 249"/>
                <a:gd name="T9" fmla="*/ 9 h 279"/>
                <a:gd name="T10" fmla="*/ 153 w 249"/>
                <a:gd name="T11" fmla="*/ 14 h 279"/>
                <a:gd name="T12" fmla="*/ 198 w 249"/>
                <a:gd name="T13" fmla="*/ 6 h 279"/>
                <a:gd name="T14" fmla="*/ 197 w 249"/>
                <a:gd name="T15" fmla="*/ 11 h 279"/>
                <a:gd name="T16" fmla="*/ 238 w 249"/>
                <a:gd name="T17" fmla="*/ 209 h 279"/>
                <a:gd name="T18" fmla="*/ 243 w 249"/>
                <a:gd name="T19" fmla="*/ 228 h 279"/>
                <a:gd name="T20" fmla="*/ 219 w 249"/>
                <a:gd name="T21" fmla="*/ 226 h 279"/>
                <a:gd name="T22" fmla="*/ 56 w 249"/>
                <a:gd name="T23" fmla="*/ 272 h 279"/>
                <a:gd name="T24" fmla="*/ 6 w 249"/>
                <a:gd name="T25" fmla="*/ 42 h 279"/>
                <a:gd name="T26" fmla="*/ 118 w 249"/>
                <a:gd name="T27" fmla="*/ 22 h 279"/>
                <a:gd name="T28" fmla="*/ 128 w 249"/>
                <a:gd name="T29" fmla="*/ 20 h 279"/>
                <a:gd name="T30" fmla="*/ 127 w 249"/>
                <a:gd name="T31" fmla="*/ 15 h 279"/>
                <a:gd name="T32" fmla="*/ 117 w 249"/>
                <a:gd name="T33" fmla="*/ 17 h 279"/>
                <a:gd name="T34" fmla="*/ 3 w 249"/>
                <a:gd name="T35" fmla="*/ 37 h 279"/>
                <a:gd name="T36" fmla="*/ 1 w 249"/>
                <a:gd name="T37" fmla="*/ 38 h 279"/>
                <a:gd name="T38" fmla="*/ 0 w 249"/>
                <a:gd name="T39" fmla="*/ 40 h 279"/>
                <a:gd name="T40" fmla="*/ 52 w 249"/>
                <a:gd name="T41" fmla="*/ 277 h 279"/>
                <a:gd name="T42" fmla="*/ 53 w 249"/>
                <a:gd name="T43" fmla="*/ 279 h 279"/>
                <a:gd name="T44" fmla="*/ 54 w 249"/>
                <a:gd name="T45" fmla="*/ 279 h 279"/>
                <a:gd name="T46" fmla="*/ 56 w 249"/>
                <a:gd name="T47" fmla="*/ 278 h 279"/>
                <a:gd name="T48" fmla="*/ 219 w 249"/>
                <a:gd name="T49" fmla="*/ 231 h 279"/>
                <a:gd name="T50" fmla="*/ 245 w 249"/>
                <a:gd name="T51" fmla="*/ 234 h 279"/>
                <a:gd name="T52" fmla="*/ 246 w 249"/>
                <a:gd name="T53" fmla="*/ 234 h 279"/>
                <a:gd name="T54" fmla="*/ 248 w 249"/>
                <a:gd name="T55" fmla="*/ 234 h 279"/>
                <a:gd name="T56" fmla="*/ 249 w 249"/>
                <a:gd name="T57" fmla="*/ 231 h 279"/>
                <a:gd name="T58" fmla="*/ 243 w 249"/>
                <a:gd name="T59" fmla="*/ 208 h 279"/>
                <a:gd name="T60" fmla="*/ 203 w 249"/>
                <a:gd name="T61" fmla="*/ 5 h 279"/>
                <a:gd name="T62" fmla="*/ 202 w 249"/>
                <a:gd name="T63" fmla="*/ 5 h 279"/>
                <a:gd name="T64" fmla="*/ 204 w 249"/>
                <a:gd name="T65" fmla="*/ 2 h 279"/>
                <a:gd name="T66" fmla="*/ 202 w 249"/>
                <a:gd name="T67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9" h="279">
                  <a:moveTo>
                    <a:pt x="202" y="0"/>
                  </a:moveTo>
                  <a:cubicBezTo>
                    <a:pt x="202" y="0"/>
                    <a:pt x="202" y="0"/>
                    <a:pt x="202" y="0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184" y="2"/>
                    <a:pt x="168" y="5"/>
                    <a:pt x="153" y="9"/>
                  </a:cubicBezTo>
                  <a:cubicBezTo>
                    <a:pt x="153" y="10"/>
                    <a:pt x="153" y="12"/>
                    <a:pt x="153" y="14"/>
                  </a:cubicBezTo>
                  <a:cubicBezTo>
                    <a:pt x="168" y="11"/>
                    <a:pt x="183" y="8"/>
                    <a:pt x="198" y="6"/>
                  </a:cubicBezTo>
                  <a:cubicBezTo>
                    <a:pt x="197" y="7"/>
                    <a:pt x="197" y="9"/>
                    <a:pt x="197" y="11"/>
                  </a:cubicBezTo>
                  <a:cubicBezTo>
                    <a:pt x="197" y="33"/>
                    <a:pt x="210" y="94"/>
                    <a:pt x="238" y="209"/>
                  </a:cubicBezTo>
                  <a:cubicBezTo>
                    <a:pt x="238" y="209"/>
                    <a:pt x="241" y="223"/>
                    <a:pt x="243" y="228"/>
                  </a:cubicBezTo>
                  <a:cubicBezTo>
                    <a:pt x="236" y="227"/>
                    <a:pt x="228" y="226"/>
                    <a:pt x="219" y="226"/>
                  </a:cubicBezTo>
                  <a:cubicBezTo>
                    <a:pt x="168" y="226"/>
                    <a:pt x="97" y="252"/>
                    <a:pt x="56" y="272"/>
                  </a:cubicBezTo>
                  <a:cubicBezTo>
                    <a:pt x="34" y="211"/>
                    <a:pt x="18" y="136"/>
                    <a:pt x="6" y="42"/>
                  </a:cubicBezTo>
                  <a:cubicBezTo>
                    <a:pt x="45" y="40"/>
                    <a:pt x="82" y="31"/>
                    <a:pt x="118" y="22"/>
                  </a:cubicBezTo>
                  <a:cubicBezTo>
                    <a:pt x="121" y="21"/>
                    <a:pt x="125" y="21"/>
                    <a:pt x="128" y="20"/>
                  </a:cubicBezTo>
                  <a:cubicBezTo>
                    <a:pt x="128" y="18"/>
                    <a:pt x="127" y="16"/>
                    <a:pt x="127" y="15"/>
                  </a:cubicBezTo>
                  <a:cubicBezTo>
                    <a:pt x="123" y="15"/>
                    <a:pt x="120" y="16"/>
                    <a:pt x="117" y="17"/>
                  </a:cubicBezTo>
                  <a:cubicBezTo>
                    <a:pt x="80" y="26"/>
                    <a:pt x="42" y="35"/>
                    <a:pt x="3" y="37"/>
                  </a:cubicBezTo>
                  <a:cubicBezTo>
                    <a:pt x="2" y="37"/>
                    <a:pt x="2" y="37"/>
                    <a:pt x="1" y="38"/>
                  </a:cubicBezTo>
                  <a:cubicBezTo>
                    <a:pt x="1" y="39"/>
                    <a:pt x="0" y="39"/>
                    <a:pt x="0" y="40"/>
                  </a:cubicBezTo>
                  <a:cubicBezTo>
                    <a:pt x="12" y="137"/>
                    <a:pt x="29" y="214"/>
                    <a:pt x="52" y="277"/>
                  </a:cubicBezTo>
                  <a:cubicBezTo>
                    <a:pt x="52" y="278"/>
                    <a:pt x="53" y="278"/>
                    <a:pt x="53" y="279"/>
                  </a:cubicBezTo>
                  <a:cubicBezTo>
                    <a:pt x="54" y="279"/>
                    <a:pt x="54" y="279"/>
                    <a:pt x="54" y="279"/>
                  </a:cubicBezTo>
                  <a:cubicBezTo>
                    <a:pt x="55" y="279"/>
                    <a:pt x="55" y="279"/>
                    <a:pt x="56" y="278"/>
                  </a:cubicBezTo>
                  <a:cubicBezTo>
                    <a:pt x="95" y="258"/>
                    <a:pt x="168" y="231"/>
                    <a:pt x="219" y="231"/>
                  </a:cubicBezTo>
                  <a:cubicBezTo>
                    <a:pt x="229" y="231"/>
                    <a:pt x="238" y="232"/>
                    <a:pt x="245" y="234"/>
                  </a:cubicBezTo>
                  <a:cubicBezTo>
                    <a:pt x="246" y="234"/>
                    <a:pt x="246" y="234"/>
                    <a:pt x="246" y="234"/>
                  </a:cubicBezTo>
                  <a:cubicBezTo>
                    <a:pt x="247" y="234"/>
                    <a:pt x="248" y="234"/>
                    <a:pt x="248" y="234"/>
                  </a:cubicBezTo>
                  <a:cubicBezTo>
                    <a:pt x="249" y="233"/>
                    <a:pt x="249" y="232"/>
                    <a:pt x="249" y="231"/>
                  </a:cubicBezTo>
                  <a:cubicBezTo>
                    <a:pt x="243" y="208"/>
                    <a:pt x="243" y="208"/>
                    <a:pt x="243" y="208"/>
                  </a:cubicBezTo>
                  <a:cubicBezTo>
                    <a:pt x="212" y="80"/>
                    <a:pt x="198" y="11"/>
                    <a:pt x="203" y="5"/>
                  </a:cubicBezTo>
                  <a:cubicBezTo>
                    <a:pt x="202" y="5"/>
                    <a:pt x="202" y="5"/>
                    <a:pt x="202" y="5"/>
                  </a:cubicBezTo>
                  <a:cubicBezTo>
                    <a:pt x="204" y="4"/>
                    <a:pt x="205" y="3"/>
                    <a:pt x="204" y="2"/>
                  </a:cubicBezTo>
                  <a:cubicBezTo>
                    <a:pt x="204" y="1"/>
                    <a:pt x="203" y="0"/>
                    <a:pt x="202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" name="Freeform 487"/>
            <p:cNvSpPr>
              <a:spLocks noEditPoints="1" noChangeArrowheads="1"/>
            </p:cNvSpPr>
            <p:nvPr/>
          </p:nvSpPr>
          <p:spPr bwMode="auto">
            <a:xfrm>
              <a:off x="1423682" y="2094850"/>
              <a:ext cx="387246" cy="106308"/>
            </a:xfrm>
            <a:custGeom>
              <a:avLst/>
              <a:gdLst>
                <a:gd name="T0" fmla="*/ 120 w 161"/>
                <a:gd name="T1" fmla="*/ 17 h 46"/>
                <a:gd name="T2" fmla="*/ 121 w 161"/>
                <a:gd name="T3" fmla="*/ 16 h 46"/>
                <a:gd name="T4" fmla="*/ 121 w 161"/>
                <a:gd name="T5" fmla="*/ 16 h 46"/>
                <a:gd name="T6" fmla="*/ 121 w 161"/>
                <a:gd name="T7" fmla="*/ 17 h 46"/>
                <a:gd name="T8" fmla="*/ 120 w 161"/>
                <a:gd name="T9" fmla="*/ 17 h 46"/>
                <a:gd name="T10" fmla="*/ 156 w 161"/>
                <a:gd name="T11" fmla="*/ 0 h 46"/>
                <a:gd name="T12" fmla="*/ 146 w 161"/>
                <a:gd name="T13" fmla="*/ 3 h 46"/>
                <a:gd name="T14" fmla="*/ 142 w 161"/>
                <a:gd name="T15" fmla="*/ 5 h 46"/>
                <a:gd name="T16" fmla="*/ 137 w 161"/>
                <a:gd name="T17" fmla="*/ 11 h 46"/>
                <a:gd name="T18" fmla="*/ 134 w 161"/>
                <a:gd name="T19" fmla="*/ 15 h 46"/>
                <a:gd name="T20" fmla="*/ 133 w 161"/>
                <a:gd name="T21" fmla="*/ 15 h 46"/>
                <a:gd name="T22" fmla="*/ 125 w 161"/>
                <a:gd name="T23" fmla="*/ 14 h 46"/>
                <a:gd name="T24" fmla="*/ 119 w 161"/>
                <a:gd name="T25" fmla="*/ 13 h 46"/>
                <a:gd name="T26" fmla="*/ 117 w 161"/>
                <a:gd name="T27" fmla="*/ 13 h 46"/>
                <a:gd name="T28" fmla="*/ 115 w 161"/>
                <a:gd name="T29" fmla="*/ 14 h 46"/>
                <a:gd name="T30" fmla="*/ 99 w 161"/>
                <a:gd name="T31" fmla="*/ 21 h 46"/>
                <a:gd name="T32" fmla="*/ 90 w 161"/>
                <a:gd name="T33" fmla="*/ 19 h 46"/>
                <a:gd name="T34" fmla="*/ 78 w 161"/>
                <a:gd name="T35" fmla="*/ 18 h 46"/>
                <a:gd name="T36" fmla="*/ 76 w 161"/>
                <a:gd name="T37" fmla="*/ 18 h 46"/>
                <a:gd name="T38" fmla="*/ 65 w 161"/>
                <a:gd name="T39" fmla="*/ 27 h 46"/>
                <a:gd name="T40" fmla="*/ 57 w 161"/>
                <a:gd name="T41" fmla="*/ 33 h 46"/>
                <a:gd name="T42" fmla="*/ 46 w 161"/>
                <a:gd name="T43" fmla="*/ 37 h 46"/>
                <a:gd name="T44" fmla="*/ 42 w 161"/>
                <a:gd name="T45" fmla="*/ 36 h 46"/>
                <a:gd name="T46" fmla="*/ 30 w 161"/>
                <a:gd name="T47" fmla="*/ 31 h 46"/>
                <a:gd name="T48" fmla="*/ 23 w 161"/>
                <a:gd name="T49" fmla="*/ 28 h 46"/>
                <a:gd name="T50" fmla="*/ 10 w 161"/>
                <a:gd name="T51" fmla="*/ 25 h 46"/>
                <a:gd name="T52" fmla="*/ 5 w 161"/>
                <a:gd name="T53" fmla="*/ 27 h 46"/>
                <a:gd name="T54" fmla="*/ 1 w 161"/>
                <a:gd name="T55" fmla="*/ 44 h 46"/>
                <a:gd name="T56" fmla="*/ 3 w 161"/>
                <a:gd name="T57" fmla="*/ 46 h 46"/>
                <a:gd name="T58" fmla="*/ 3 w 161"/>
                <a:gd name="T59" fmla="*/ 46 h 46"/>
                <a:gd name="T60" fmla="*/ 6 w 161"/>
                <a:gd name="T61" fmla="*/ 43 h 46"/>
                <a:gd name="T62" fmla="*/ 8 w 161"/>
                <a:gd name="T63" fmla="*/ 31 h 46"/>
                <a:gd name="T64" fmla="*/ 10 w 161"/>
                <a:gd name="T65" fmla="*/ 30 h 46"/>
                <a:gd name="T66" fmla="*/ 21 w 161"/>
                <a:gd name="T67" fmla="*/ 33 h 46"/>
                <a:gd name="T68" fmla="*/ 28 w 161"/>
                <a:gd name="T69" fmla="*/ 36 h 46"/>
                <a:gd name="T70" fmla="*/ 40 w 161"/>
                <a:gd name="T71" fmla="*/ 40 h 46"/>
                <a:gd name="T72" fmla="*/ 46 w 161"/>
                <a:gd name="T73" fmla="*/ 42 h 46"/>
                <a:gd name="T74" fmla="*/ 60 w 161"/>
                <a:gd name="T75" fmla="*/ 38 h 46"/>
                <a:gd name="T76" fmla="*/ 69 w 161"/>
                <a:gd name="T77" fmla="*/ 30 h 46"/>
                <a:gd name="T78" fmla="*/ 78 w 161"/>
                <a:gd name="T79" fmla="*/ 23 h 46"/>
                <a:gd name="T80" fmla="*/ 78 w 161"/>
                <a:gd name="T81" fmla="*/ 23 h 46"/>
                <a:gd name="T82" fmla="*/ 89 w 161"/>
                <a:gd name="T83" fmla="*/ 25 h 46"/>
                <a:gd name="T84" fmla="*/ 99 w 161"/>
                <a:gd name="T85" fmla="*/ 26 h 46"/>
                <a:gd name="T86" fmla="*/ 100 w 161"/>
                <a:gd name="T87" fmla="*/ 26 h 46"/>
                <a:gd name="T88" fmla="*/ 101 w 161"/>
                <a:gd name="T89" fmla="*/ 25 h 46"/>
                <a:gd name="T90" fmla="*/ 117 w 161"/>
                <a:gd name="T91" fmla="*/ 19 h 46"/>
                <a:gd name="T92" fmla="*/ 119 w 161"/>
                <a:gd name="T93" fmla="*/ 18 h 46"/>
                <a:gd name="T94" fmla="*/ 119 w 161"/>
                <a:gd name="T95" fmla="*/ 18 h 46"/>
                <a:gd name="T96" fmla="*/ 119 w 161"/>
                <a:gd name="T97" fmla="*/ 18 h 46"/>
                <a:gd name="T98" fmla="*/ 124 w 161"/>
                <a:gd name="T99" fmla="*/ 19 h 46"/>
                <a:gd name="T100" fmla="*/ 133 w 161"/>
                <a:gd name="T101" fmla="*/ 21 h 46"/>
                <a:gd name="T102" fmla="*/ 136 w 161"/>
                <a:gd name="T103" fmla="*/ 20 h 46"/>
                <a:gd name="T104" fmla="*/ 142 w 161"/>
                <a:gd name="T105" fmla="*/ 13 h 46"/>
                <a:gd name="T106" fmla="*/ 144 w 161"/>
                <a:gd name="T107" fmla="*/ 10 h 46"/>
                <a:gd name="T108" fmla="*/ 149 w 161"/>
                <a:gd name="T109" fmla="*/ 8 h 46"/>
                <a:gd name="T110" fmla="*/ 157 w 161"/>
                <a:gd name="T111" fmla="*/ 5 h 46"/>
                <a:gd name="T112" fmla="*/ 158 w 161"/>
                <a:gd name="T113" fmla="*/ 6 h 46"/>
                <a:gd name="T114" fmla="*/ 158 w 161"/>
                <a:gd name="T115" fmla="*/ 6 h 46"/>
                <a:gd name="T116" fmla="*/ 161 w 161"/>
                <a:gd name="T117" fmla="*/ 3 h 46"/>
                <a:gd name="T118" fmla="*/ 159 w 161"/>
                <a:gd name="T119" fmla="*/ 0 h 46"/>
                <a:gd name="T120" fmla="*/ 156 w 161"/>
                <a:gd name="T12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61" h="46">
                  <a:moveTo>
                    <a:pt x="120" y="17"/>
                  </a:moveTo>
                  <a:cubicBezTo>
                    <a:pt x="120" y="17"/>
                    <a:pt x="121" y="16"/>
                    <a:pt x="121" y="16"/>
                  </a:cubicBezTo>
                  <a:cubicBezTo>
                    <a:pt x="121" y="16"/>
                    <a:pt x="121" y="16"/>
                    <a:pt x="121" y="16"/>
                  </a:cubicBezTo>
                  <a:cubicBezTo>
                    <a:pt x="121" y="16"/>
                    <a:pt x="121" y="17"/>
                    <a:pt x="121" y="17"/>
                  </a:cubicBezTo>
                  <a:cubicBezTo>
                    <a:pt x="120" y="17"/>
                    <a:pt x="120" y="17"/>
                    <a:pt x="120" y="17"/>
                  </a:cubicBezTo>
                  <a:moveTo>
                    <a:pt x="156" y="0"/>
                  </a:moveTo>
                  <a:cubicBezTo>
                    <a:pt x="152" y="0"/>
                    <a:pt x="150" y="2"/>
                    <a:pt x="146" y="3"/>
                  </a:cubicBezTo>
                  <a:cubicBezTo>
                    <a:pt x="142" y="5"/>
                    <a:pt x="142" y="5"/>
                    <a:pt x="142" y="5"/>
                  </a:cubicBezTo>
                  <a:cubicBezTo>
                    <a:pt x="139" y="7"/>
                    <a:pt x="138" y="9"/>
                    <a:pt x="137" y="11"/>
                  </a:cubicBezTo>
                  <a:cubicBezTo>
                    <a:pt x="136" y="14"/>
                    <a:pt x="136" y="15"/>
                    <a:pt x="134" y="15"/>
                  </a:cubicBezTo>
                  <a:cubicBezTo>
                    <a:pt x="134" y="15"/>
                    <a:pt x="134" y="15"/>
                    <a:pt x="133" y="15"/>
                  </a:cubicBezTo>
                  <a:cubicBezTo>
                    <a:pt x="131" y="15"/>
                    <a:pt x="128" y="15"/>
                    <a:pt x="125" y="14"/>
                  </a:cubicBezTo>
                  <a:cubicBezTo>
                    <a:pt x="122" y="13"/>
                    <a:pt x="120" y="13"/>
                    <a:pt x="119" y="13"/>
                  </a:cubicBezTo>
                  <a:cubicBezTo>
                    <a:pt x="118" y="13"/>
                    <a:pt x="118" y="13"/>
                    <a:pt x="117" y="13"/>
                  </a:cubicBezTo>
                  <a:cubicBezTo>
                    <a:pt x="115" y="14"/>
                    <a:pt x="115" y="14"/>
                    <a:pt x="115" y="14"/>
                  </a:cubicBezTo>
                  <a:cubicBezTo>
                    <a:pt x="106" y="18"/>
                    <a:pt x="101" y="19"/>
                    <a:pt x="99" y="21"/>
                  </a:cubicBezTo>
                  <a:cubicBezTo>
                    <a:pt x="97" y="21"/>
                    <a:pt x="93" y="20"/>
                    <a:pt x="90" y="19"/>
                  </a:cubicBezTo>
                  <a:cubicBezTo>
                    <a:pt x="84" y="18"/>
                    <a:pt x="80" y="18"/>
                    <a:pt x="78" y="18"/>
                  </a:cubicBezTo>
                  <a:cubicBezTo>
                    <a:pt x="77" y="18"/>
                    <a:pt x="76" y="18"/>
                    <a:pt x="76" y="18"/>
                  </a:cubicBezTo>
                  <a:cubicBezTo>
                    <a:pt x="70" y="20"/>
                    <a:pt x="68" y="23"/>
                    <a:pt x="65" y="27"/>
                  </a:cubicBezTo>
                  <a:cubicBezTo>
                    <a:pt x="63" y="29"/>
                    <a:pt x="61" y="31"/>
                    <a:pt x="57" y="33"/>
                  </a:cubicBezTo>
                  <a:cubicBezTo>
                    <a:pt x="51" y="36"/>
                    <a:pt x="48" y="37"/>
                    <a:pt x="46" y="37"/>
                  </a:cubicBezTo>
                  <a:cubicBezTo>
                    <a:pt x="45" y="37"/>
                    <a:pt x="44" y="37"/>
                    <a:pt x="42" y="36"/>
                  </a:cubicBezTo>
                  <a:cubicBezTo>
                    <a:pt x="40" y="35"/>
                    <a:pt x="37" y="33"/>
                    <a:pt x="30" y="31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18" y="27"/>
                    <a:pt x="14" y="25"/>
                    <a:pt x="10" y="25"/>
                  </a:cubicBezTo>
                  <a:cubicBezTo>
                    <a:pt x="8" y="25"/>
                    <a:pt x="7" y="26"/>
                    <a:pt x="5" y="27"/>
                  </a:cubicBezTo>
                  <a:cubicBezTo>
                    <a:pt x="1" y="29"/>
                    <a:pt x="0" y="35"/>
                    <a:pt x="1" y="44"/>
                  </a:cubicBezTo>
                  <a:cubicBezTo>
                    <a:pt x="1" y="45"/>
                    <a:pt x="2" y="46"/>
                    <a:pt x="3" y="46"/>
                  </a:cubicBezTo>
                  <a:cubicBezTo>
                    <a:pt x="3" y="46"/>
                    <a:pt x="3" y="46"/>
                    <a:pt x="3" y="46"/>
                  </a:cubicBezTo>
                  <a:cubicBezTo>
                    <a:pt x="5" y="46"/>
                    <a:pt x="6" y="45"/>
                    <a:pt x="6" y="43"/>
                  </a:cubicBezTo>
                  <a:cubicBezTo>
                    <a:pt x="5" y="35"/>
                    <a:pt x="7" y="32"/>
                    <a:pt x="8" y="31"/>
                  </a:cubicBezTo>
                  <a:cubicBezTo>
                    <a:pt x="9" y="31"/>
                    <a:pt x="9" y="30"/>
                    <a:pt x="10" y="30"/>
                  </a:cubicBezTo>
                  <a:cubicBezTo>
                    <a:pt x="13" y="30"/>
                    <a:pt x="17" y="32"/>
                    <a:pt x="21" y="33"/>
                  </a:cubicBezTo>
                  <a:cubicBezTo>
                    <a:pt x="28" y="36"/>
                    <a:pt x="28" y="36"/>
                    <a:pt x="28" y="36"/>
                  </a:cubicBezTo>
                  <a:cubicBezTo>
                    <a:pt x="35" y="38"/>
                    <a:pt x="38" y="39"/>
                    <a:pt x="40" y="40"/>
                  </a:cubicBezTo>
                  <a:cubicBezTo>
                    <a:pt x="42" y="42"/>
                    <a:pt x="44" y="42"/>
                    <a:pt x="46" y="42"/>
                  </a:cubicBezTo>
                  <a:cubicBezTo>
                    <a:pt x="49" y="42"/>
                    <a:pt x="52" y="41"/>
                    <a:pt x="60" y="38"/>
                  </a:cubicBezTo>
                  <a:cubicBezTo>
                    <a:pt x="64" y="36"/>
                    <a:pt x="67" y="33"/>
                    <a:pt x="69" y="30"/>
                  </a:cubicBezTo>
                  <a:cubicBezTo>
                    <a:pt x="71" y="27"/>
                    <a:pt x="74" y="25"/>
                    <a:pt x="78" y="23"/>
                  </a:cubicBezTo>
                  <a:cubicBezTo>
                    <a:pt x="78" y="23"/>
                    <a:pt x="78" y="23"/>
                    <a:pt x="78" y="23"/>
                  </a:cubicBezTo>
                  <a:cubicBezTo>
                    <a:pt x="80" y="23"/>
                    <a:pt x="85" y="24"/>
                    <a:pt x="89" y="25"/>
                  </a:cubicBezTo>
                  <a:cubicBezTo>
                    <a:pt x="94" y="25"/>
                    <a:pt x="97" y="26"/>
                    <a:pt x="99" y="26"/>
                  </a:cubicBezTo>
                  <a:cubicBezTo>
                    <a:pt x="100" y="26"/>
                    <a:pt x="100" y="26"/>
                    <a:pt x="100" y="26"/>
                  </a:cubicBezTo>
                  <a:cubicBezTo>
                    <a:pt x="100" y="26"/>
                    <a:pt x="101" y="26"/>
                    <a:pt x="101" y="25"/>
                  </a:cubicBezTo>
                  <a:cubicBezTo>
                    <a:pt x="102" y="25"/>
                    <a:pt x="107" y="23"/>
                    <a:pt x="117" y="19"/>
                  </a:cubicBezTo>
                  <a:cubicBezTo>
                    <a:pt x="118" y="19"/>
                    <a:pt x="119" y="18"/>
                    <a:pt x="119" y="18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20" y="18"/>
                    <a:pt x="122" y="19"/>
                    <a:pt x="124" y="19"/>
                  </a:cubicBezTo>
                  <a:cubicBezTo>
                    <a:pt x="127" y="20"/>
                    <a:pt x="130" y="21"/>
                    <a:pt x="133" y="21"/>
                  </a:cubicBezTo>
                  <a:cubicBezTo>
                    <a:pt x="134" y="21"/>
                    <a:pt x="135" y="21"/>
                    <a:pt x="136" y="20"/>
                  </a:cubicBezTo>
                  <a:cubicBezTo>
                    <a:pt x="140" y="19"/>
                    <a:pt x="141" y="16"/>
                    <a:pt x="142" y="13"/>
                  </a:cubicBezTo>
                  <a:cubicBezTo>
                    <a:pt x="143" y="11"/>
                    <a:pt x="143" y="11"/>
                    <a:pt x="144" y="10"/>
                  </a:cubicBezTo>
                  <a:cubicBezTo>
                    <a:pt x="149" y="8"/>
                    <a:pt x="149" y="8"/>
                    <a:pt x="149" y="8"/>
                  </a:cubicBezTo>
                  <a:cubicBezTo>
                    <a:pt x="152" y="7"/>
                    <a:pt x="154" y="5"/>
                    <a:pt x="157" y="5"/>
                  </a:cubicBezTo>
                  <a:cubicBezTo>
                    <a:pt x="157" y="5"/>
                    <a:pt x="157" y="5"/>
                    <a:pt x="158" y="6"/>
                  </a:cubicBezTo>
                  <a:cubicBezTo>
                    <a:pt x="158" y="6"/>
                    <a:pt x="158" y="6"/>
                    <a:pt x="158" y="6"/>
                  </a:cubicBezTo>
                  <a:cubicBezTo>
                    <a:pt x="160" y="6"/>
                    <a:pt x="161" y="5"/>
                    <a:pt x="161" y="3"/>
                  </a:cubicBezTo>
                  <a:cubicBezTo>
                    <a:pt x="161" y="2"/>
                    <a:pt x="160" y="0"/>
                    <a:pt x="159" y="0"/>
                  </a:cubicBezTo>
                  <a:cubicBezTo>
                    <a:pt x="158" y="0"/>
                    <a:pt x="157" y="0"/>
                    <a:pt x="156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" name="Freeform 488"/>
            <p:cNvSpPr>
              <a:spLocks noChangeArrowheads="1"/>
            </p:cNvSpPr>
            <p:nvPr/>
          </p:nvSpPr>
          <p:spPr bwMode="auto">
            <a:xfrm>
              <a:off x="1466421" y="2213664"/>
              <a:ext cx="327670" cy="106308"/>
            </a:xfrm>
            <a:custGeom>
              <a:avLst/>
              <a:gdLst>
                <a:gd name="T0" fmla="*/ 133 w 136"/>
                <a:gd name="T1" fmla="*/ 0 h 46"/>
                <a:gd name="T2" fmla="*/ 131 w 136"/>
                <a:gd name="T3" fmla="*/ 1 h 46"/>
                <a:gd name="T4" fmla="*/ 86 w 136"/>
                <a:gd name="T5" fmla="*/ 18 h 46"/>
                <a:gd name="T6" fmla="*/ 63 w 136"/>
                <a:gd name="T7" fmla="*/ 23 h 46"/>
                <a:gd name="T8" fmla="*/ 53 w 136"/>
                <a:gd name="T9" fmla="*/ 29 h 46"/>
                <a:gd name="T10" fmla="*/ 41 w 136"/>
                <a:gd name="T11" fmla="*/ 36 h 46"/>
                <a:gd name="T12" fmla="*/ 40 w 136"/>
                <a:gd name="T13" fmla="*/ 36 h 46"/>
                <a:gd name="T14" fmla="*/ 33 w 136"/>
                <a:gd name="T15" fmla="*/ 34 h 46"/>
                <a:gd name="T16" fmla="*/ 26 w 136"/>
                <a:gd name="T17" fmla="*/ 32 h 46"/>
                <a:gd name="T18" fmla="*/ 25 w 136"/>
                <a:gd name="T19" fmla="*/ 32 h 46"/>
                <a:gd name="T20" fmla="*/ 19 w 136"/>
                <a:gd name="T21" fmla="*/ 33 h 46"/>
                <a:gd name="T22" fmla="*/ 1 w 136"/>
                <a:gd name="T23" fmla="*/ 42 h 46"/>
                <a:gd name="T24" fmla="*/ 2 w 136"/>
                <a:gd name="T25" fmla="*/ 46 h 46"/>
                <a:gd name="T26" fmla="*/ 3 w 136"/>
                <a:gd name="T27" fmla="*/ 46 h 46"/>
                <a:gd name="T28" fmla="*/ 5 w 136"/>
                <a:gd name="T29" fmla="*/ 45 h 46"/>
                <a:gd name="T30" fmla="*/ 19 w 136"/>
                <a:gd name="T31" fmla="*/ 39 h 46"/>
                <a:gd name="T32" fmla="*/ 26 w 136"/>
                <a:gd name="T33" fmla="*/ 38 h 46"/>
                <a:gd name="T34" fmla="*/ 26 w 136"/>
                <a:gd name="T35" fmla="*/ 38 h 46"/>
                <a:gd name="T36" fmla="*/ 31 w 136"/>
                <a:gd name="T37" fmla="*/ 39 h 46"/>
                <a:gd name="T38" fmla="*/ 40 w 136"/>
                <a:gd name="T39" fmla="*/ 41 h 46"/>
                <a:gd name="T40" fmla="*/ 42 w 136"/>
                <a:gd name="T41" fmla="*/ 41 h 46"/>
                <a:gd name="T42" fmla="*/ 56 w 136"/>
                <a:gd name="T43" fmla="*/ 33 h 46"/>
                <a:gd name="T44" fmla="*/ 64 w 136"/>
                <a:gd name="T45" fmla="*/ 28 h 46"/>
                <a:gd name="T46" fmla="*/ 87 w 136"/>
                <a:gd name="T47" fmla="*/ 23 h 46"/>
                <a:gd name="T48" fmla="*/ 134 w 136"/>
                <a:gd name="T49" fmla="*/ 5 h 46"/>
                <a:gd name="T50" fmla="*/ 135 w 136"/>
                <a:gd name="T51" fmla="*/ 1 h 46"/>
                <a:gd name="T52" fmla="*/ 133 w 136"/>
                <a:gd name="T53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6" h="46">
                  <a:moveTo>
                    <a:pt x="133" y="0"/>
                  </a:moveTo>
                  <a:cubicBezTo>
                    <a:pt x="132" y="0"/>
                    <a:pt x="131" y="0"/>
                    <a:pt x="131" y="1"/>
                  </a:cubicBezTo>
                  <a:cubicBezTo>
                    <a:pt x="118" y="12"/>
                    <a:pt x="101" y="15"/>
                    <a:pt x="86" y="18"/>
                  </a:cubicBezTo>
                  <a:cubicBezTo>
                    <a:pt x="78" y="19"/>
                    <a:pt x="70" y="20"/>
                    <a:pt x="63" y="23"/>
                  </a:cubicBezTo>
                  <a:cubicBezTo>
                    <a:pt x="59" y="24"/>
                    <a:pt x="56" y="27"/>
                    <a:pt x="53" y="29"/>
                  </a:cubicBezTo>
                  <a:cubicBezTo>
                    <a:pt x="49" y="32"/>
                    <a:pt x="46" y="35"/>
                    <a:pt x="41" y="36"/>
                  </a:cubicBezTo>
                  <a:cubicBezTo>
                    <a:pt x="41" y="36"/>
                    <a:pt x="41" y="36"/>
                    <a:pt x="40" y="36"/>
                  </a:cubicBezTo>
                  <a:cubicBezTo>
                    <a:pt x="38" y="36"/>
                    <a:pt x="36" y="35"/>
                    <a:pt x="33" y="34"/>
                  </a:cubicBezTo>
                  <a:cubicBezTo>
                    <a:pt x="31" y="33"/>
                    <a:pt x="28" y="32"/>
                    <a:pt x="26" y="32"/>
                  </a:cubicBezTo>
                  <a:cubicBezTo>
                    <a:pt x="26" y="32"/>
                    <a:pt x="25" y="32"/>
                    <a:pt x="25" y="32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12" y="34"/>
                    <a:pt x="5" y="35"/>
                    <a:pt x="1" y="42"/>
                  </a:cubicBezTo>
                  <a:cubicBezTo>
                    <a:pt x="0" y="43"/>
                    <a:pt x="0" y="45"/>
                    <a:pt x="2" y="46"/>
                  </a:cubicBezTo>
                  <a:cubicBezTo>
                    <a:pt x="2" y="46"/>
                    <a:pt x="2" y="46"/>
                    <a:pt x="3" y="46"/>
                  </a:cubicBezTo>
                  <a:cubicBezTo>
                    <a:pt x="4" y="46"/>
                    <a:pt x="5" y="46"/>
                    <a:pt x="5" y="45"/>
                  </a:cubicBezTo>
                  <a:cubicBezTo>
                    <a:pt x="8" y="40"/>
                    <a:pt x="13" y="40"/>
                    <a:pt x="19" y="39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7" y="38"/>
                    <a:pt x="30" y="38"/>
                    <a:pt x="31" y="39"/>
                  </a:cubicBezTo>
                  <a:cubicBezTo>
                    <a:pt x="34" y="40"/>
                    <a:pt x="37" y="41"/>
                    <a:pt x="40" y="41"/>
                  </a:cubicBezTo>
                  <a:cubicBezTo>
                    <a:pt x="41" y="41"/>
                    <a:pt x="42" y="41"/>
                    <a:pt x="42" y="41"/>
                  </a:cubicBezTo>
                  <a:cubicBezTo>
                    <a:pt x="48" y="40"/>
                    <a:pt x="53" y="36"/>
                    <a:pt x="56" y="33"/>
                  </a:cubicBezTo>
                  <a:cubicBezTo>
                    <a:pt x="59" y="31"/>
                    <a:pt x="62" y="29"/>
                    <a:pt x="64" y="28"/>
                  </a:cubicBezTo>
                  <a:cubicBezTo>
                    <a:pt x="71" y="26"/>
                    <a:pt x="79" y="24"/>
                    <a:pt x="87" y="23"/>
                  </a:cubicBezTo>
                  <a:cubicBezTo>
                    <a:pt x="103" y="20"/>
                    <a:pt x="120" y="17"/>
                    <a:pt x="134" y="5"/>
                  </a:cubicBezTo>
                  <a:cubicBezTo>
                    <a:pt x="135" y="4"/>
                    <a:pt x="136" y="2"/>
                    <a:pt x="135" y="1"/>
                  </a:cubicBezTo>
                  <a:cubicBezTo>
                    <a:pt x="134" y="0"/>
                    <a:pt x="133" y="0"/>
                    <a:pt x="13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" name="Freeform 489"/>
            <p:cNvSpPr>
              <a:spLocks noChangeArrowheads="1"/>
            </p:cNvSpPr>
            <p:nvPr/>
          </p:nvSpPr>
          <p:spPr bwMode="auto">
            <a:xfrm>
              <a:off x="1491029" y="2343734"/>
              <a:ext cx="314719" cy="111310"/>
            </a:xfrm>
            <a:custGeom>
              <a:avLst/>
              <a:gdLst>
                <a:gd name="T0" fmla="*/ 128 w 131"/>
                <a:gd name="T1" fmla="*/ 0 h 48"/>
                <a:gd name="T2" fmla="*/ 127 w 131"/>
                <a:gd name="T3" fmla="*/ 0 h 48"/>
                <a:gd name="T4" fmla="*/ 113 w 131"/>
                <a:gd name="T5" fmla="*/ 7 h 48"/>
                <a:gd name="T6" fmla="*/ 96 w 131"/>
                <a:gd name="T7" fmla="*/ 16 h 48"/>
                <a:gd name="T8" fmla="*/ 95 w 131"/>
                <a:gd name="T9" fmla="*/ 16 h 48"/>
                <a:gd name="T10" fmla="*/ 89 w 131"/>
                <a:gd name="T11" fmla="*/ 13 h 48"/>
                <a:gd name="T12" fmla="*/ 81 w 131"/>
                <a:gd name="T13" fmla="*/ 10 h 48"/>
                <a:gd name="T14" fmla="*/ 79 w 131"/>
                <a:gd name="T15" fmla="*/ 11 h 48"/>
                <a:gd name="T16" fmla="*/ 68 w 131"/>
                <a:gd name="T17" fmla="*/ 20 h 48"/>
                <a:gd name="T18" fmla="*/ 63 w 131"/>
                <a:gd name="T19" fmla="*/ 25 h 48"/>
                <a:gd name="T20" fmla="*/ 45 w 131"/>
                <a:gd name="T21" fmla="*/ 31 h 48"/>
                <a:gd name="T22" fmla="*/ 40 w 131"/>
                <a:gd name="T23" fmla="*/ 31 h 48"/>
                <a:gd name="T24" fmla="*/ 34 w 131"/>
                <a:gd name="T25" fmla="*/ 30 h 48"/>
                <a:gd name="T26" fmla="*/ 24 w 131"/>
                <a:gd name="T27" fmla="*/ 31 h 48"/>
                <a:gd name="T28" fmla="*/ 18 w 131"/>
                <a:gd name="T29" fmla="*/ 32 h 48"/>
                <a:gd name="T30" fmla="*/ 1 w 131"/>
                <a:gd name="T31" fmla="*/ 45 h 48"/>
                <a:gd name="T32" fmla="*/ 3 w 131"/>
                <a:gd name="T33" fmla="*/ 48 h 48"/>
                <a:gd name="T34" fmla="*/ 3 w 131"/>
                <a:gd name="T35" fmla="*/ 48 h 48"/>
                <a:gd name="T36" fmla="*/ 6 w 131"/>
                <a:gd name="T37" fmla="*/ 46 h 48"/>
                <a:gd name="T38" fmla="*/ 18 w 131"/>
                <a:gd name="T39" fmla="*/ 37 h 48"/>
                <a:gd name="T40" fmla="*/ 24 w 131"/>
                <a:gd name="T41" fmla="*/ 36 h 48"/>
                <a:gd name="T42" fmla="*/ 34 w 131"/>
                <a:gd name="T43" fmla="*/ 36 h 48"/>
                <a:gd name="T44" fmla="*/ 40 w 131"/>
                <a:gd name="T45" fmla="*/ 36 h 48"/>
                <a:gd name="T46" fmla="*/ 45 w 131"/>
                <a:gd name="T47" fmla="*/ 36 h 48"/>
                <a:gd name="T48" fmla="*/ 65 w 131"/>
                <a:gd name="T49" fmla="*/ 30 h 48"/>
                <a:gd name="T50" fmla="*/ 72 w 131"/>
                <a:gd name="T51" fmla="*/ 23 h 48"/>
                <a:gd name="T52" fmla="*/ 80 w 131"/>
                <a:gd name="T53" fmla="*/ 16 h 48"/>
                <a:gd name="T54" fmla="*/ 81 w 131"/>
                <a:gd name="T55" fmla="*/ 16 h 48"/>
                <a:gd name="T56" fmla="*/ 87 w 131"/>
                <a:gd name="T57" fmla="*/ 18 h 48"/>
                <a:gd name="T58" fmla="*/ 95 w 131"/>
                <a:gd name="T59" fmla="*/ 21 h 48"/>
                <a:gd name="T60" fmla="*/ 97 w 131"/>
                <a:gd name="T61" fmla="*/ 21 h 48"/>
                <a:gd name="T62" fmla="*/ 116 w 131"/>
                <a:gd name="T63" fmla="*/ 12 h 48"/>
                <a:gd name="T64" fmla="*/ 129 w 131"/>
                <a:gd name="T65" fmla="*/ 5 h 48"/>
                <a:gd name="T66" fmla="*/ 130 w 131"/>
                <a:gd name="T67" fmla="*/ 2 h 48"/>
                <a:gd name="T68" fmla="*/ 128 w 131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1" h="48"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2" y="2"/>
                    <a:pt x="117" y="5"/>
                    <a:pt x="113" y="7"/>
                  </a:cubicBezTo>
                  <a:cubicBezTo>
                    <a:pt x="107" y="11"/>
                    <a:pt x="102" y="14"/>
                    <a:pt x="96" y="16"/>
                  </a:cubicBezTo>
                  <a:cubicBezTo>
                    <a:pt x="96" y="16"/>
                    <a:pt x="96" y="16"/>
                    <a:pt x="95" y="16"/>
                  </a:cubicBezTo>
                  <a:cubicBezTo>
                    <a:pt x="94" y="16"/>
                    <a:pt x="92" y="14"/>
                    <a:pt x="89" y="13"/>
                  </a:cubicBezTo>
                  <a:cubicBezTo>
                    <a:pt x="87" y="12"/>
                    <a:pt x="84" y="10"/>
                    <a:pt x="81" y="10"/>
                  </a:cubicBezTo>
                  <a:cubicBezTo>
                    <a:pt x="80" y="10"/>
                    <a:pt x="79" y="10"/>
                    <a:pt x="79" y="11"/>
                  </a:cubicBezTo>
                  <a:cubicBezTo>
                    <a:pt x="73" y="13"/>
                    <a:pt x="70" y="16"/>
                    <a:pt x="68" y="20"/>
                  </a:cubicBezTo>
                  <a:cubicBezTo>
                    <a:pt x="66" y="22"/>
                    <a:pt x="65" y="24"/>
                    <a:pt x="63" y="25"/>
                  </a:cubicBezTo>
                  <a:cubicBezTo>
                    <a:pt x="55" y="30"/>
                    <a:pt x="50" y="31"/>
                    <a:pt x="45" y="31"/>
                  </a:cubicBezTo>
                  <a:cubicBezTo>
                    <a:pt x="43" y="31"/>
                    <a:pt x="42" y="31"/>
                    <a:pt x="40" y="31"/>
                  </a:cubicBezTo>
                  <a:cubicBezTo>
                    <a:pt x="38" y="30"/>
                    <a:pt x="36" y="30"/>
                    <a:pt x="34" y="30"/>
                  </a:cubicBezTo>
                  <a:cubicBezTo>
                    <a:pt x="31" y="30"/>
                    <a:pt x="28" y="30"/>
                    <a:pt x="24" y="31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0" y="32"/>
                    <a:pt x="4" y="32"/>
                    <a:pt x="1" y="45"/>
                  </a:cubicBezTo>
                  <a:cubicBezTo>
                    <a:pt x="0" y="47"/>
                    <a:pt x="1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4" y="48"/>
                    <a:pt x="5" y="48"/>
                    <a:pt x="6" y="46"/>
                  </a:cubicBezTo>
                  <a:cubicBezTo>
                    <a:pt x="8" y="38"/>
                    <a:pt x="11" y="37"/>
                    <a:pt x="18" y="37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8" y="36"/>
                    <a:pt x="31" y="36"/>
                    <a:pt x="34" y="36"/>
                  </a:cubicBezTo>
                  <a:cubicBezTo>
                    <a:pt x="36" y="36"/>
                    <a:pt x="38" y="36"/>
                    <a:pt x="40" y="36"/>
                  </a:cubicBezTo>
                  <a:cubicBezTo>
                    <a:pt x="41" y="36"/>
                    <a:pt x="43" y="36"/>
                    <a:pt x="45" y="36"/>
                  </a:cubicBezTo>
                  <a:cubicBezTo>
                    <a:pt x="50" y="36"/>
                    <a:pt x="56" y="35"/>
                    <a:pt x="65" y="30"/>
                  </a:cubicBezTo>
                  <a:cubicBezTo>
                    <a:pt x="69" y="28"/>
                    <a:pt x="71" y="25"/>
                    <a:pt x="72" y="23"/>
                  </a:cubicBezTo>
                  <a:cubicBezTo>
                    <a:pt x="75" y="20"/>
                    <a:pt x="76" y="17"/>
                    <a:pt x="80" y="16"/>
                  </a:cubicBezTo>
                  <a:cubicBezTo>
                    <a:pt x="81" y="16"/>
                    <a:pt x="81" y="16"/>
                    <a:pt x="81" y="16"/>
                  </a:cubicBezTo>
                  <a:cubicBezTo>
                    <a:pt x="83" y="16"/>
                    <a:pt x="85" y="17"/>
                    <a:pt x="87" y="18"/>
                  </a:cubicBezTo>
                  <a:cubicBezTo>
                    <a:pt x="89" y="19"/>
                    <a:pt x="92" y="21"/>
                    <a:pt x="95" y="21"/>
                  </a:cubicBezTo>
                  <a:cubicBezTo>
                    <a:pt x="96" y="21"/>
                    <a:pt x="97" y="21"/>
                    <a:pt x="97" y="21"/>
                  </a:cubicBezTo>
                  <a:cubicBezTo>
                    <a:pt x="104" y="19"/>
                    <a:pt x="110" y="16"/>
                    <a:pt x="116" y="12"/>
                  </a:cubicBezTo>
                  <a:cubicBezTo>
                    <a:pt x="120" y="9"/>
                    <a:pt x="124" y="7"/>
                    <a:pt x="129" y="5"/>
                  </a:cubicBezTo>
                  <a:cubicBezTo>
                    <a:pt x="130" y="5"/>
                    <a:pt x="131" y="3"/>
                    <a:pt x="130" y="2"/>
                  </a:cubicBezTo>
                  <a:cubicBezTo>
                    <a:pt x="130" y="1"/>
                    <a:pt x="129" y="0"/>
                    <a:pt x="128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" name="Freeform 490"/>
            <p:cNvSpPr>
              <a:spLocks noChangeArrowheads="1"/>
            </p:cNvSpPr>
            <p:nvPr/>
          </p:nvSpPr>
          <p:spPr bwMode="auto">
            <a:xfrm>
              <a:off x="1667167" y="1941017"/>
              <a:ext cx="62167" cy="113812"/>
            </a:xfrm>
            <a:custGeom>
              <a:avLst/>
              <a:gdLst>
                <a:gd name="T0" fmla="*/ 9 w 26"/>
                <a:gd name="T1" fmla="*/ 0 h 49"/>
                <a:gd name="T2" fmla="*/ 0 w 26"/>
                <a:gd name="T3" fmla="*/ 1 h 49"/>
                <a:gd name="T4" fmla="*/ 5 w 26"/>
                <a:gd name="T5" fmla="*/ 25 h 49"/>
                <a:gd name="T6" fmla="*/ 11 w 26"/>
                <a:gd name="T7" fmla="*/ 49 h 49"/>
                <a:gd name="T8" fmla="*/ 12 w 26"/>
                <a:gd name="T9" fmla="*/ 49 h 49"/>
                <a:gd name="T10" fmla="*/ 13 w 26"/>
                <a:gd name="T11" fmla="*/ 49 h 49"/>
                <a:gd name="T12" fmla="*/ 26 w 26"/>
                <a:gd name="T13" fmla="*/ 46 h 49"/>
                <a:gd name="T14" fmla="*/ 22 w 26"/>
                <a:gd name="T15" fmla="*/ 9 h 49"/>
                <a:gd name="T16" fmla="*/ 21 w 26"/>
                <a:gd name="T17" fmla="*/ 1 h 49"/>
                <a:gd name="T18" fmla="*/ 9 w 26"/>
                <a:gd name="T1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49">
                  <a:moveTo>
                    <a:pt x="9" y="0"/>
                  </a:moveTo>
                  <a:cubicBezTo>
                    <a:pt x="6" y="0"/>
                    <a:pt x="3" y="0"/>
                    <a:pt x="0" y="1"/>
                  </a:cubicBezTo>
                  <a:cubicBezTo>
                    <a:pt x="1" y="8"/>
                    <a:pt x="3" y="16"/>
                    <a:pt x="5" y="25"/>
                  </a:cubicBezTo>
                  <a:cubicBezTo>
                    <a:pt x="8" y="33"/>
                    <a:pt x="10" y="41"/>
                    <a:pt x="11" y="49"/>
                  </a:cubicBezTo>
                  <a:cubicBezTo>
                    <a:pt x="12" y="49"/>
                    <a:pt x="12" y="49"/>
                    <a:pt x="12" y="49"/>
                  </a:cubicBezTo>
                  <a:cubicBezTo>
                    <a:pt x="12" y="49"/>
                    <a:pt x="12" y="49"/>
                    <a:pt x="13" y="49"/>
                  </a:cubicBezTo>
                  <a:cubicBezTo>
                    <a:pt x="14" y="49"/>
                    <a:pt x="20" y="48"/>
                    <a:pt x="26" y="46"/>
                  </a:cubicBezTo>
                  <a:cubicBezTo>
                    <a:pt x="23" y="34"/>
                    <a:pt x="22" y="22"/>
                    <a:pt x="22" y="9"/>
                  </a:cubicBezTo>
                  <a:cubicBezTo>
                    <a:pt x="22" y="9"/>
                    <a:pt x="21" y="4"/>
                    <a:pt x="21" y="1"/>
                  </a:cubicBezTo>
                  <a:cubicBezTo>
                    <a:pt x="17" y="1"/>
                    <a:pt x="13" y="0"/>
                    <a:pt x="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" name="Freeform 491"/>
            <p:cNvSpPr>
              <a:spLocks noEditPoints="1" noChangeArrowheads="1"/>
            </p:cNvSpPr>
            <p:nvPr/>
          </p:nvSpPr>
          <p:spPr bwMode="auto">
            <a:xfrm>
              <a:off x="1651626" y="1929761"/>
              <a:ext cx="91955" cy="136324"/>
            </a:xfrm>
            <a:custGeom>
              <a:avLst/>
              <a:gdLst>
                <a:gd name="T0" fmla="*/ 17 w 38"/>
                <a:gd name="T1" fmla="*/ 54 h 59"/>
                <a:gd name="T2" fmla="*/ 11 w 38"/>
                <a:gd name="T3" fmla="*/ 30 h 59"/>
                <a:gd name="T4" fmla="*/ 6 w 38"/>
                <a:gd name="T5" fmla="*/ 6 h 59"/>
                <a:gd name="T6" fmla="*/ 15 w 38"/>
                <a:gd name="T7" fmla="*/ 5 h 59"/>
                <a:gd name="T8" fmla="*/ 27 w 38"/>
                <a:gd name="T9" fmla="*/ 6 h 59"/>
                <a:gd name="T10" fmla="*/ 28 w 38"/>
                <a:gd name="T11" fmla="*/ 14 h 59"/>
                <a:gd name="T12" fmla="*/ 32 w 38"/>
                <a:gd name="T13" fmla="*/ 51 h 59"/>
                <a:gd name="T14" fmla="*/ 19 w 38"/>
                <a:gd name="T15" fmla="*/ 54 h 59"/>
                <a:gd name="T16" fmla="*/ 18 w 38"/>
                <a:gd name="T17" fmla="*/ 54 h 59"/>
                <a:gd name="T18" fmla="*/ 17 w 38"/>
                <a:gd name="T19" fmla="*/ 54 h 59"/>
                <a:gd name="T20" fmla="*/ 15 w 38"/>
                <a:gd name="T21" fmla="*/ 0 h 59"/>
                <a:gd name="T22" fmla="*/ 2 w 38"/>
                <a:gd name="T23" fmla="*/ 0 h 59"/>
                <a:gd name="T24" fmla="*/ 1 w 38"/>
                <a:gd name="T25" fmla="*/ 1 h 59"/>
                <a:gd name="T26" fmla="*/ 0 w 38"/>
                <a:gd name="T27" fmla="*/ 3 h 59"/>
                <a:gd name="T28" fmla="*/ 6 w 38"/>
                <a:gd name="T29" fmla="*/ 31 h 59"/>
                <a:gd name="T30" fmla="*/ 8 w 38"/>
                <a:gd name="T31" fmla="*/ 37 h 59"/>
                <a:gd name="T32" fmla="*/ 9 w 38"/>
                <a:gd name="T33" fmla="*/ 42 h 59"/>
                <a:gd name="T34" fmla="*/ 12 w 38"/>
                <a:gd name="T35" fmla="*/ 57 h 59"/>
                <a:gd name="T36" fmla="*/ 15 w 38"/>
                <a:gd name="T37" fmla="*/ 59 h 59"/>
                <a:gd name="T38" fmla="*/ 15 w 38"/>
                <a:gd name="T39" fmla="*/ 59 h 59"/>
                <a:gd name="T40" fmla="*/ 16 w 38"/>
                <a:gd name="T41" fmla="*/ 58 h 59"/>
                <a:gd name="T42" fmla="*/ 19 w 38"/>
                <a:gd name="T43" fmla="*/ 59 h 59"/>
                <a:gd name="T44" fmla="*/ 36 w 38"/>
                <a:gd name="T45" fmla="*/ 56 h 59"/>
                <a:gd name="T46" fmla="*/ 38 w 38"/>
                <a:gd name="T47" fmla="*/ 52 h 59"/>
                <a:gd name="T48" fmla="*/ 34 w 38"/>
                <a:gd name="T49" fmla="*/ 36 h 59"/>
                <a:gd name="T50" fmla="*/ 34 w 38"/>
                <a:gd name="T51" fmla="*/ 31 h 59"/>
                <a:gd name="T52" fmla="*/ 33 w 38"/>
                <a:gd name="T53" fmla="*/ 13 h 59"/>
                <a:gd name="T54" fmla="*/ 33 w 38"/>
                <a:gd name="T55" fmla="*/ 3 h 59"/>
                <a:gd name="T56" fmla="*/ 30 w 38"/>
                <a:gd name="T57" fmla="*/ 0 h 59"/>
                <a:gd name="T58" fmla="*/ 15 w 38"/>
                <a:gd name="T5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8" h="59">
                  <a:moveTo>
                    <a:pt x="17" y="54"/>
                  </a:moveTo>
                  <a:cubicBezTo>
                    <a:pt x="16" y="46"/>
                    <a:pt x="14" y="38"/>
                    <a:pt x="11" y="30"/>
                  </a:cubicBezTo>
                  <a:cubicBezTo>
                    <a:pt x="9" y="21"/>
                    <a:pt x="7" y="13"/>
                    <a:pt x="6" y="6"/>
                  </a:cubicBezTo>
                  <a:cubicBezTo>
                    <a:pt x="9" y="5"/>
                    <a:pt x="12" y="5"/>
                    <a:pt x="15" y="5"/>
                  </a:cubicBezTo>
                  <a:cubicBezTo>
                    <a:pt x="19" y="5"/>
                    <a:pt x="23" y="6"/>
                    <a:pt x="27" y="6"/>
                  </a:cubicBezTo>
                  <a:cubicBezTo>
                    <a:pt x="27" y="9"/>
                    <a:pt x="28" y="14"/>
                    <a:pt x="28" y="14"/>
                  </a:cubicBezTo>
                  <a:cubicBezTo>
                    <a:pt x="28" y="27"/>
                    <a:pt x="29" y="39"/>
                    <a:pt x="32" y="51"/>
                  </a:cubicBezTo>
                  <a:cubicBezTo>
                    <a:pt x="26" y="53"/>
                    <a:pt x="20" y="54"/>
                    <a:pt x="19" y="54"/>
                  </a:cubicBezTo>
                  <a:cubicBezTo>
                    <a:pt x="18" y="54"/>
                    <a:pt x="18" y="54"/>
                    <a:pt x="18" y="54"/>
                  </a:cubicBezTo>
                  <a:cubicBezTo>
                    <a:pt x="17" y="54"/>
                    <a:pt x="17" y="54"/>
                    <a:pt x="17" y="54"/>
                  </a:cubicBezTo>
                  <a:moveTo>
                    <a:pt x="15" y="0"/>
                  </a:moveTo>
                  <a:cubicBezTo>
                    <a:pt x="11" y="0"/>
                    <a:pt x="6" y="0"/>
                    <a:pt x="2" y="0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1" y="12"/>
                    <a:pt x="4" y="22"/>
                    <a:pt x="6" y="31"/>
                  </a:cubicBezTo>
                  <a:cubicBezTo>
                    <a:pt x="7" y="33"/>
                    <a:pt x="7" y="35"/>
                    <a:pt x="8" y="37"/>
                  </a:cubicBezTo>
                  <a:cubicBezTo>
                    <a:pt x="8" y="38"/>
                    <a:pt x="9" y="40"/>
                    <a:pt x="9" y="42"/>
                  </a:cubicBezTo>
                  <a:cubicBezTo>
                    <a:pt x="10" y="47"/>
                    <a:pt x="12" y="52"/>
                    <a:pt x="12" y="57"/>
                  </a:cubicBezTo>
                  <a:cubicBezTo>
                    <a:pt x="13" y="58"/>
                    <a:pt x="14" y="59"/>
                    <a:pt x="15" y="59"/>
                  </a:cubicBezTo>
                  <a:cubicBezTo>
                    <a:pt x="15" y="59"/>
                    <a:pt x="15" y="59"/>
                    <a:pt x="15" y="59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7" y="59"/>
                    <a:pt x="18" y="59"/>
                    <a:pt x="19" y="59"/>
                  </a:cubicBezTo>
                  <a:cubicBezTo>
                    <a:pt x="24" y="59"/>
                    <a:pt x="32" y="57"/>
                    <a:pt x="36" y="56"/>
                  </a:cubicBezTo>
                  <a:cubicBezTo>
                    <a:pt x="37" y="55"/>
                    <a:pt x="38" y="54"/>
                    <a:pt x="38" y="52"/>
                  </a:cubicBezTo>
                  <a:cubicBezTo>
                    <a:pt x="36" y="47"/>
                    <a:pt x="35" y="42"/>
                    <a:pt x="34" y="36"/>
                  </a:cubicBezTo>
                  <a:cubicBezTo>
                    <a:pt x="34" y="34"/>
                    <a:pt x="34" y="32"/>
                    <a:pt x="34" y="31"/>
                  </a:cubicBezTo>
                  <a:cubicBezTo>
                    <a:pt x="33" y="25"/>
                    <a:pt x="33" y="19"/>
                    <a:pt x="33" y="1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2" y="2"/>
                    <a:pt x="31" y="1"/>
                    <a:pt x="30" y="0"/>
                  </a:cubicBezTo>
                  <a:cubicBezTo>
                    <a:pt x="25" y="0"/>
                    <a:pt x="20" y="0"/>
                    <a:pt x="15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" name="Freeform 492"/>
            <p:cNvSpPr>
              <a:spLocks noChangeArrowheads="1"/>
            </p:cNvSpPr>
            <p:nvPr/>
          </p:nvSpPr>
          <p:spPr bwMode="auto">
            <a:xfrm>
              <a:off x="2068659" y="1769675"/>
              <a:ext cx="365228" cy="380204"/>
            </a:xfrm>
            <a:custGeom>
              <a:avLst/>
              <a:gdLst>
                <a:gd name="T0" fmla="*/ 27 w 152"/>
                <a:gd name="T1" fmla="*/ 0 h 164"/>
                <a:gd name="T2" fmla="*/ 25 w 152"/>
                <a:gd name="T3" fmla="*/ 2 h 164"/>
                <a:gd name="T4" fmla="*/ 15 w 152"/>
                <a:gd name="T5" fmla="*/ 52 h 164"/>
                <a:gd name="T6" fmla="*/ 0 w 152"/>
                <a:gd name="T7" fmla="*/ 152 h 164"/>
                <a:gd name="T8" fmla="*/ 0 w 152"/>
                <a:gd name="T9" fmla="*/ 154 h 164"/>
                <a:gd name="T10" fmla="*/ 2 w 152"/>
                <a:gd name="T11" fmla="*/ 155 h 164"/>
                <a:gd name="T12" fmla="*/ 45 w 152"/>
                <a:gd name="T13" fmla="*/ 159 h 164"/>
                <a:gd name="T14" fmla="*/ 101 w 152"/>
                <a:gd name="T15" fmla="*/ 164 h 164"/>
                <a:gd name="T16" fmla="*/ 124 w 152"/>
                <a:gd name="T17" fmla="*/ 162 h 164"/>
                <a:gd name="T18" fmla="*/ 126 w 152"/>
                <a:gd name="T19" fmla="*/ 160 h 164"/>
                <a:gd name="T20" fmla="*/ 149 w 152"/>
                <a:gd name="T21" fmla="*/ 11 h 164"/>
                <a:gd name="T22" fmla="*/ 147 w 152"/>
                <a:gd name="T23" fmla="*/ 10 h 164"/>
                <a:gd name="T24" fmla="*/ 97 w 152"/>
                <a:gd name="T25" fmla="*/ 6 h 164"/>
                <a:gd name="T26" fmla="*/ 96 w 152"/>
                <a:gd name="T27" fmla="*/ 6 h 164"/>
                <a:gd name="T28" fmla="*/ 97 w 152"/>
                <a:gd name="T29" fmla="*/ 12 h 164"/>
                <a:gd name="T30" fmla="*/ 144 w 152"/>
                <a:gd name="T31" fmla="*/ 15 h 164"/>
                <a:gd name="T32" fmla="*/ 121 w 152"/>
                <a:gd name="T33" fmla="*/ 157 h 164"/>
                <a:gd name="T34" fmla="*/ 101 w 152"/>
                <a:gd name="T35" fmla="*/ 158 h 164"/>
                <a:gd name="T36" fmla="*/ 46 w 152"/>
                <a:gd name="T37" fmla="*/ 154 h 164"/>
                <a:gd name="T38" fmla="*/ 5 w 152"/>
                <a:gd name="T39" fmla="*/ 150 h 164"/>
                <a:gd name="T40" fmla="*/ 21 w 152"/>
                <a:gd name="T41" fmla="*/ 53 h 164"/>
                <a:gd name="T42" fmla="*/ 30 w 152"/>
                <a:gd name="T43" fmla="*/ 3 h 164"/>
                <a:gd name="T44" fmla="*/ 32 w 152"/>
                <a:gd name="T45" fmla="*/ 5 h 164"/>
                <a:gd name="T46" fmla="*/ 76 w 152"/>
                <a:gd name="T47" fmla="*/ 11 h 164"/>
                <a:gd name="T48" fmla="*/ 75 w 152"/>
                <a:gd name="T49" fmla="*/ 6 h 164"/>
                <a:gd name="T50" fmla="*/ 33 w 152"/>
                <a:gd name="T51" fmla="*/ 0 h 164"/>
                <a:gd name="T52" fmla="*/ 33 w 152"/>
                <a:gd name="T53" fmla="*/ 0 h 164"/>
                <a:gd name="T54" fmla="*/ 30 w 152"/>
                <a:gd name="T55" fmla="*/ 2 h 164"/>
                <a:gd name="T56" fmla="*/ 30 w 152"/>
                <a:gd name="T57" fmla="*/ 2 h 164"/>
                <a:gd name="T58" fmla="*/ 28 w 152"/>
                <a:gd name="T59" fmla="*/ 0 h 164"/>
                <a:gd name="T60" fmla="*/ 27 w 152"/>
                <a:gd name="T61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52" h="164">
                  <a:moveTo>
                    <a:pt x="27" y="0"/>
                  </a:moveTo>
                  <a:cubicBezTo>
                    <a:pt x="26" y="0"/>
                    <a:pt x="25" y="1"/>
                    <a:pt x="25" y="2"/>
                  </a:cubicBezTo>
                  <a:cubicBezTo>
                    <a:pt x="22" y="18"/>
                    <a:pt x="19" y="35"/>
                    <a:pt x="15" y="52"/>
                  </a:cubicBezTo>
                  <a:cubicBezTo>
                    <a:pt x="9" y="85"/>
                    <a:pt x="2" y="120"/>
                    <a:pt x="0" y="152"/>
                  </a:cubicBezTo>
                  <a:cubicBezTo>
                    <a:pt x="0" y="152"/>
                    <a:pt x="0" y="153"/>
                    <a:pt x="0" y="154"/>
                  </a:cubicBezTo>
                  <a:cubicBezTo>
                    <a:pt x="1" y="154"/>
                    <a:pt x="2" y="155"/>
                    <a:pt x="2" y="155"/>
                  </a:cubicBezTo>
                  <a:cubicBezTo>
                    <a:pt x="16" y="155"/>
                    <a:pt x="30" y="157"/>
                    <a:pt x="45" y="159"/>
                  </a:cubicBezTo>
                  <a:cubicBezTo>
                    <a:pt x="64" y="161"/>
                    <a:pt x="83" y="164"/>
                    <a:pt x="101" y="164"/>
                  </a:cubicBezTo>
                  <a:cubicBezTo>
                    <a:pt x="109" y="164"/>
                    <a:pt x="117" y="163"/>
                    <a:pt x="124" y="162"/>
                  </a:cubicBezTo>
                  <a:cubicBezTo>
                    <a:pt x="125" y="162"/>
                    <a:pt x="126" y="161"/>
                    <a:pt x="126" y="160"/>
                  </a:cubicBezTo>
                  <a:cubicBezTo>
                    <a:pt x="127" y="159"/>
                    <a:pt x="152" y="15"/>
                    <a:pt x="149" y="11"/>
                  </a:cubicBezTo>
                  <a:cubicBezTo>
                    <a:pt x="148" y="11"/>
                    <a:pt x="148" y="10"/>
                    <a:pt x="147" y="10"/>
                  </a:cubicBezTo>
                  <a:cubicBezTo>
                    <a:pt x="131" y="7"/>
                    <a:pt x="114" y="7"/>
                    <a:pt x="97" y="6"/>
                  </a:cubicBezTo>
                  <a:cubicBezTo>
                    <a:pt x="97" y="6"/>
                    <a:pt x="97" y="6"/>
                    <a:pt x="96" y="6"/>
                  </a:cubicBezTo>
                  <a:cubicBezTo>
                    <a:pt x="97" y="8"/>
                    <a:pt x="97" y="10"/>
                    <a:pt x="97" y="12"/>
                  </a:cubicBezTo>
                  <a:cubicBezTo>
                    <a:pt x="113" y="12"/>
                    <a:pt x="129" y="13"/>
                    <a:pt x="144" y="15"/>
                  </a:cubicBezTo>
                  <a:cubicBezTo>
                    <a:pt x="143" y="30"/>
                    <a:pt x="124" y="141"/>
                    <a:pt x="121" y="157"/>
                  </a:cubicBezTo>
                  <a:cubicBezTo>
                    <a:pt x="115" y="158"/>
                    <a:pt x="108" y="158"/>
                    <a:pt x="101" y="158"/>
                  </a:cubicBezTo>
                  <a:cubicBezTo>
                    <a:pt x="83" y="158"/>
                    <a:pt x="64" y="156"/>
                    <a:pt x="46" y="154"/>
                  </a:cubicBezTo>
                  <a:cubicBezTo>
                    <a:pt x="32" y="152"/>
                    <a:pt x="18" y="150"/>
                    <a:pt x="5" y="150"/>
                  </a:cubicBezTo>
                  <a:cubicBezTo>
                    <a:pt x="8" y="118"/>
                    <a:pt x="14" y="85"/>
                    <a:pt x="21" y="53"/>
                  </a:cubicBezTo>
                  <a:cubicBezTo>
                    <a:pt x="24" y="36"/>
                    <a:pt x="27" y="19"/>
                    <a:pt x="30" y="3"/>
                  </a:cubicBezTo>
                  <a:cubicBezTo>
                    <a:pt x="30" y="4"/>
                    <a:pt x="31" y="5"/>
                    <a:pt x="32" y="5"/>
                  </a:cubicBezTo>
                  <a:cubicBezTo>
                    <a:pt x="46" y="9"/>
                    <a:pt x="61" y="10"/>
                    <a:pt x="76" y="11"/>
                  </a:cubicBezTo>
                  <a:cubicBezTo>
                    <a:pt x="76" y="9"/>
                    <a:pt x="76" y="8"/>
                    <a:pt x="75" y="6"/>
                  </a:cubicBezTo>
                  <a:cubicBezTo>
                    <a:pt x="61" y="5"/>
                    <a:pt x="46" y="4"/>
                    <a:pt x="3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1" y="0"/>
                    <a:pt x="30" y="0"/>
                    <a:pt x="30" y="2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30" y="1"/>
                    <a:pt x="29" y="0"/>
                    <a:pt x="28" y="0"/>
                  </a:cubicBezTo>
                  <a:cubicBezTo>
                    <a:pt x="28" y="0"/>
                    <a:pt x="28" y="0"/>
                    <a:pt x="27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" name="Freeform 493"/>
            <p:cNvSpPr>
              <a:spLocks noChangeArrowheads="1"/>
            </p:cNvSpPr>
            <p:nvPr/>
          </p:nvSpPr>
          <p:spPr bwMode="auto">
            <a:xfrm>
              <a:off x="2259044" y="1724651"/>
              <a:ext cx="31083" cy="75040"/>
            </a:xfrm>
            <a:custGeom>
              <a:avLst/>
              <a:gdLst>
                <a:gd name="T0" fmla="*/ 7 w 13"/>
                <a:gd name="T1" fmla="*/ 0 h 32"/>
                <a:gd name="T2" fmla="*/ 0 w 13"/>
                <a:gd name="T3" fmla="*/ 1 h 32"/>
                <a:gd name="T4" fmla="*/ 1 w 13"/>
                <a:gd name="T5" fmla="*/ 14 h 32"/>
                <a:gd name="T6" fmla="*/ 2 w 13"/>
                <a:gd name="T7" fmla="*/ 31 h 32"/>
                <a:gd name="T8" fmla="*/ 2 w 13"/>
                <a:gd name="T9" fmla="*/ 32 h 32"/>
                <a:gd name="T10" fmla="*/ 7 w 13"/>
                <a:gd name="T11" fmla="*/ 32 h 32"/>
                <a:gd name="T12" fmla="*/ 7 w 13"/>
                <a:gd name="T13" fmla="*/ 32 h 32"/>
                <a:gd name="T14" fmla="*/ 8 w 13"/>
                <a:gd name="T15" fmla="*/ 32 h 32"/>
                <a:gd name="T16" fmla="*/ 13 w 13"/>
                <a:gd name="T17" fmla="*/ 32 h 32"/>
                <a:gd name="T18" fmla="*/ 12 w 13"/>
                <a:gd name="T19" fmla="*/ 16 h 32"/>
                <a:gd name="T20" fmla="*/ 13 w 13"/>
                <a:gd name="T21" fmla="*/ 1 h 32"/>
                <a:gd name="T22" fmla="*/ 7 w 13"/>
                <a:gd name="T2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" h="32">
                  <a:moveTo>
                    <a:pt x="7" y="0"/>
                  </a:moveTo>
                  <a:cubicBezTo>
                    <a:pt x="4" y="0"/>
                    <a:pt x="2" y="1"/>
                    <a:pt x="0" y="1"/>
                  </a:cubicBezTo>
                  <a:cubicBezTo>
                    <a:pt x="0" y="5"/>
                    <a:pt x="0" y="10"/>
                    <a:pt x="1" y="14"/>
                  </a:cubicBezTo>
                  <a:cubicBezTo>
                    <a:pt x="1" y="20"/>
                    <a:pt x="2" y="25"/>
                    <a:pt x="2" y="31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4" y="32"/>
                    <a:pt x="5" y="32"/>
                    <a:pt x="7" y="32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10" y="32"/>
                    <a:pt x="12" y="32"/>
                    <a:pt x="13" y="32"/>
                  </a:cubicBezTo>
                  <a:cubicBezTo>
                    <a:pt x="12" y="27"/>
                    <a:pt x="12" y="22"/>
                    <a:pt x="12" y="16"/>
                  </a:cubicBezTo>
                  <a:cubicBezTo>
                    <a:pt x="12" y="11"/>
                    <a:pt x="12" y="6"/>
                    <a:pt x="13" y="1"/>
                  </a:cubicBezTo>
                  <a:cubicBezTo>
                    <a:pt x="11" y="1"/>
                    <a:pt x="9" y="0"/>
                    <a:pt x="7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" name="Freeform 494"/>
            <p:cNvSpPr>
              <a:spLocks noEditPoints="1" noChangeArrowheads="1"/>
            </p:cNvSpPr>
            <p:nvPr/>
          </p:nvSpPr>
          <p:spPr bwMode="auto">
            <a:xfrm>
              <a:off x="2243502" y="1713395"/>
              <a:ext cx="63462" cy="100054"/>
            </a:xfrm>
            <a:custGeom>
              <a:avLst/>
              <a:gdLst>
                <a:gd name="T0" fmla="*/ 13 w 26"/>
                <a:gd name="T1" fmla="*/ 37 h 43"/>
                <a:gd name="T2" fmla="*/ 8 w 26"/>
                <a:gd name="T3" fmla="*/ 37 h 43"/>
                <a:gd name="T4" fmla="*/ 8 w 26"/>
                <a:gd name="T5" fmla="*/ 36 h 43"/>
                <a:gd name="T6" fmla="*/ 7 w 26"/>
                <a:gd name="T7" fmla="*/ 19 h 43"/>
                <a:gd name="T8" fmla="*/ 6 w 26"/>
                <a:gd name="T9" fmla="*/ 6 h 43"/>
                <a:gd name="T10" fmla="*/ 13 w 26"/>
                <a:gd name="T11" fmla="*/ 5 h 43"/>
                <a:gd name="T12" fmla="*/ 19 w 26"/>
                <a:gd name="T13" fmla="*/ 6 h 43"/>
                <a:gd name="T14" fmla="*/ 18 w 26"/>
                <a:gd name="T15" fmla="*/ 21 h 43"/>
                <a:gd name="T16" fmla="*/ 19 w 26"/>
                <a:gd name="T17" fmla="*/ 37 h 43"/>
                <a:gd name="T18" fmla="*/ 14 w 26"/>
                <a:gd name="T19" fmla="*/ 37 h 43"/>
                <a:gd name="T20" fmla="*/ 13 w 26"/>
                <a:gd name="T21" fmla="*/ 37 h 43"/>
                <a:gd name="T22" fmla="*/ 13 w 26"/>
                <a:gd name="T23" fmla="*/ 37 h 43"/>
                <a:gd name="T24" fmla="*/ 13 w 26"/>
                <a:gd name="T25" fmla="*/ 0 h 43"/>
                <a:gd name="T26" fmla="*/ 2 w 26"/>
                <a:gd name="T27" fmla="*/ 1 h 43"/>
                <a:gd name="T28" fmla="*/ 0 w 26"/>
                <a:gd name="T29" fmla="*/ 4 h 43"/>
                <a:gd name="T30" fmla="*/ 0 w 26"/>
                <a:gd name="T31" fmla="*/ 4 h 43"/>
                <a:gd name="T32" fmla="*/ 2 w 26"/>
                <a:gd name="T33" fmla="*/ 20 h 43"/>
                <a:gd name="T34" fmla="*/ 2 w 26"/>
                <a:gd name="T35" fmla="*/ 30 h 43"/>
                <a:gd name="T36" fmla="*/ 3 w 26"/>
                <a:gd name="T37" fmla="*/ 35 h 43"/>
                <a:gd name="T38" fmla="*/ 3 w 26"/>
                <a:gd name="T39" fmla="*/ 36 h 43"/>
                <a:gd name="T40" fmla="*/ 3 w 26"/>
                <a:gd name="T41" fmla="*/ 39 h 43"/>
                <a:gd name="T42" fmla="*/ 3 w 26"/>
                <a:gd name="T43" fmla="*/ 39 h 43"/>
                <a:gd name="T44" fmla="*/ 3 w 26"/>
                <a:gd name="T45" fmla="*/ 41 h 43"/>
                <a:gd name="T46" fmla="*/ 4 w 26"/>
                <a:gd name="T47" fmla="*/ 41 h 43"/>
                <a:gd name="T48" fmla="*/ 5 w 26"/>
                <a:gd name="T49" fmla="*/ 42 h 43"/>
                <a:gd name="T50" fmla="*/ 5 w 26"/>
                <a:gd name="T51" fmla="*/ 42 h 43"/>
                <a:gd name="T52" fmla="*/ 5 w 26"/>
                <a:gd name="T53" fmla="*/ 42 h 43"/>
                <a:gd name="T54" fmla="*/ 5 w 26"/>
                <a:gd name="T55" fmla="*/ 42 h 43"/>
                <a:gd name="T56" fmla="*/ 13 w 26"/>
                <a:gd name="T57" fmla="*/ 42 h 43"/>
                <a:gd name="T58" fmla="*/ 13 w 26"/>
                <a:gd name="T59" fmla="*/ 42 h 43"/>
                <a:gd name="T60" fmla="*/ 14 w 26"/>
                <a:gd name="T61" fmla="*/ 42 h 43"/>
                <a:gd name="T62" fmla="*/ 22 w 26"/>
                <a:gd name="T63" fmla="*/ 43 h 43"/>
                <a:gd name="T64" fmla="*/ 23 w 26"/>
                <a:gd name="T65" fmla="*/ 43 h 43"/>
                <a:gd name="T66" fmla="*/ 25 w 26"/>
                <a:gd name="T67" fmla="*/ 42 h 43"/>
                <a:gd name="T68" fmla="*/ 25 w 26"/>
                <a:gd name="T69" fmla="*/ 40 h 43"/>
                <a:gd name="T70" fmla="*/ 24 w 26"/>
                <a:gd name="T71" fmla="*/ 36 h 43"/>
                <a:gd name="T72" fmla="*/ 23 w 26"/>
                <a:gd name="T73" fmla="*/ 30 h 43"/>
                <a:gd name="T74" fmla="*/ 25 w 26"/>
                <a:gd name="T75" fmla="*/ 4 h 43"/>
                <a:gd name="T76" fmla="*/ 23 w 26"/>
                <a:gd name="T77" fmla="*/ 1 h 43"/>
                <a:gd name="T78" fmla="*/ 13 w 26"/>
                <a:gd name="T7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6" h="43">
                  <a:moveTo>
                    <a:pt x="13" y="37"/>
                  </a:moveTo>
                  <a:cubicBezTo>
                    <a:pt x="11" y="37"/>
                    <a:pt x="10" y="37"/>
                    <a:pt x="8" y="37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0"/>
                    <a:pt x="7" y="25"/>
                    <a:pt x="7" y="19"/>
                  </a:cubicBezTo>
                  <a:cubicBezTo>
                    <a:pt x="6" y="15"/>
                    <a:pt x="6" y="10"/>
                    <a:pt x="6" y="6"/>
                  </a:cubicBezTo>
                  <a:cubicBezTo>
                    <a:pt x="8" y="6"/>
                    <a:pt x="10" y="5"/>
                    <a:pt x="13" y="5"/>
                  </a:cubicBezTo>
                  <a:cubicBezTo>
                    <a:pt x="15" y="5"/>
                    <a:pt x="17" y="6"/>
                    <a:pt x="19" y="6"/>
                  </a:cubicBezTo>
                  <a:cubicBezTo>
                    <a:pt x="18" y="11"/>
                    <a:pt x="18" y="16"/>
                    <a:pt x="18" y="21"/>
                  </a:cubicBezTo>
                  <a:cubicBezTo>
                    <a:pt x="18" y="27"/>
                    <a:pt x="18" y="32"/>
                    <a:pt x="19" y="37"/>
                  </a:cubicBezTo>
                  <a:cubicBezTo>
                    <a:pt x="18" y="37"/>
                    <a:pt x="16" y="37"/>
                    <a:pt x="14" y="37"/>
                  </a:cubicBezTo>
                  <a:cubicBezTo>
                    <a:pt x="14" y="37"/>
                    <a:pt x="14" y="37"/>
                    <a:pt x="13" y="37"/>
                  </a:cubicBezTo>
                  <a:cubicBezTo>
                    <a:pt x="13" y="37"/>
                    <a:pt x="13" y="37"/>
                    <a:pt x="13" y="37"/>
                  </a:cubicBezTo>
                  <a:moveTo>
                    <a:pt x="13" y="0"/>
                  </a:moveTo>
                  <a:cubicBezTo>
                    <a:pt x="9" y="0"/>
                    <a:pt x="5" y="0"/>
                    <a:pt x="2" y="1"/>
                  </a:cubicBezTo>
                  <a:cubicBezTo>
                    <a:pt x="1" y="2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9"/>
                    <a:pt x="1" y="15"/>
                    <a:pt x="2" y="20"/>
                  </a:cubicBezTo>
                  <a:cubicBezTo>
                    <a:pt x="2" y="23"/>
                    <a:pt x="2" y="26"/>
                    <a:pt x="2" y="30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3" y="35"/>
                    <a:pt x="3" y="36"/>
                    <a:pt x="3" y="36"/>
                  </a:cubicBezTo>
                  <a:cubicBezTo>
                    <a:pt x="3" y="37"/>
                    <a:pt x="3" y="38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40"/>
                    <a:pt x="3" y="40"/>
                    <a:pt x="3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8" y="42"/>
                    <a:pt x="10" y="42"/>
                    <a:pt x="13" y="42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17" y="42"/>
                    <a:pt x="20" y="42"/>
                    <a:pt x="22" y="43"/>
                  </a:cubicBezTo>
                  <a:cubicBezTo>
                    <a:pt x="22" y="43"/>
                    <a:pt x="23" y="43"/>
                    <a:pt x="23" y="43"/>
                  </a:cubicBezTo>
                  <a:cubicBezTo>
                    <a:pt x="24" y="43"/>
                    <a:pt x="24" y="43"/>
                    <a:pt x="25" y="42"/>
                  </a:cubicBezTo>
                  <a:cubicBezTo>
                    <a:pt x="25" y="42"/>
                    <a:pt x="26" y="41"/>
                    <a:pt x="25" y="40"/>
                  </a:cubicBezTo>
                  <a:cubicBezTo>
                    <a:pt x="25" y="39"/>
                    <a:pt x="25" y="37"/>
                    <a:pt x="24" y="36"/>
                  </a:cubicBezTo>
                  <a:cubicBezTo>
                    <a:pt x="24" y="34"/>
                    <a:pt x="24" y="32"/>
                    <a:pt x="23" y="30"/>
                  </a:cubicBezTo>
                  <a:cubicBezTo>
                    <a:pt x="22" y="22"/>
                    <a:pt x="23" y="13"/>
                    <a:pt x="25" y="4"/>
                  </a:cubicBezTo>
                  <a:cubicBezTo>
                    <a:pt x="25" y="3"/>
                    <a:pt x="24" y="2"/>
                    <a:pt x="23" y="1"/>
                  </a:cubicBezTo>
                  <a:cubicBezTo>
                    <a:pt x="20" y="0"/>
                    <a:pt x="17" y="0"/>
                    <a:pt x="1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" name="Freeform 495"/>
            <p:cNvSpPr>
              <a:spLocks noChangeArrowheads="1"/>
            </p:cNvSpPr>
            <p:nvPr/>
          </p:nvSpPr>
          <p:spPr bwMode="auto">
            <a:xfrm>
              <a:off x="2141187" y="1837211"/>
              <a:ext cx="233125" cy="30016"/>
            </a:xfrm>
            <a:custGeom>
              <a:avLst/>
              <a:gdLst>
                <a:gd name="T0" fmla="*/ 16 w 97"/>
                <a:gd name="T1" fmla="*/ 0 h 13"/>
                <a:gd name="T2" fmla="*/ 1 w 97"/>
                <a:gd name="T3" fmla="*/ 4 h 13"/>
                <a:gd name="T4" fmla="*/ 0 w 97"/>
                <a:gd name="T5" fmla="*/ 8 h 13"/>
                <a:gd name="T6" fmla="*/ 3 w 97"/>
                <a:gd name="T7" fmla="*/ 9 h 13"/>
                <a:gd name="T8" fmla="*/ 4 w 97"/>
                <a:gd name="T9" fmla="*/ 8 h 13"/>
                <a:gd name="T10" fmla="*/ 16 w 97"/>
                <a:gd name="T11" fmla="*/ 5 h 13"/>
                <a:gd name="T12" fmla="*/ 37 w 97"/>
                <a:gd name="T13" fmla="*/ 9 h 13"/>
                <a:gd name="T14" fmla="*/ 51 w 97"/>
                <a:gd name="T15" fmla="*/ 11 h 13"/>
                <a:gd name="T16" fmla="*/ 54 w 97"/>
                <a:gd name="T17" fmla="*/ 12 h 13"/>
                <a:gd name="T18" fmla="*/ 74 w 97"/>
                <a:gd name="T19" fmla="*/ 11 h 13"/>
                <a:gd name="T20" fmla="*/ 76 w 97"/>
                <a:gd name="T21" fmla="*/ 11 h 13"/>
                <a:gd name="T22" fmla="*/ 82 w 97"/>
                <a:gd name="T23" fmla="*/ 12 h 13"/>
                <a:gd name="T24" fmla="*/ 87 w 97"/>
                <a:gd name="T25" fmla="*/ 13 h 13"/>
                <a:gd name="T26" fmla="*/ 96 w 97"/>
                <a:gd name="T27" fmla="*/ 5 h 13"/>
                <a:gd name="T28" fmla="*/ 95 w 97"/>
                <a:gd name="T29" fmla="*/ 1 h 13"/>
                <a:gd name="T30" fmla="*/ 94 w 97"/>
                <a:gd name="T31" fmla="*/ 1 h 13"/>
                <a:gd name="T32" fmla="*/ 92 w 97"/>
                <a:gd name="T33" fmla="*/ 2 h 13"/>
                <a:gd name="T34" fmla="*/ 86 w 97"/>
                <a:gd name="T35" fmla="*/ 8 h 13"/>
                <a:gd name="T36" fmla="*/ 83 w 97"/>
                <a:gd name="T37" fmla="*/ 7 h 13"/>
                <a:gd name="T38" fmla="*/ 76 w 97"/>
                <a:gd name="T39" fmla="*/ 5 h 13"/>
                <a:gd name="T40" fmla="*/ 73 w 97"/>
                <a:gd name="T41" fmla="*/ 6 h 13"/>
                <a:gd name="T42" fmla="*/ 54 w 97"/>
                <a:gd name="T43" fmla="*/ 6 h 13"/>
                <a:gd name="T44" fmla="*/ 51 w 97"/>
                <a:gd name="T45" fmla="*/ 6 h 13"/>
                <a:gd name="T46" fmla="*/ 38 w 97"/>
                <a:gd name="T47" fmla="*/ 4 h 13"/>
                <a:gd name="T48" fmla="*/ 16 w 97"/>
                <a:gd name="T4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7" h="13">
                  <a:moveTo>
                    <a:pt x="16" y="0"/>
                  </a:moveTo>
                  <a:cubicBezTo>
                    <a:pt x="11" y="0"/>
                    <a:pt x="5" y="1"/>
                    <a:pt x="1" y="4"/>
                  </a:cubicBezTo>
                  <a:cubicBezTo>
                    <a:pt x="0" y="5"/>
                    <a:pt x="0" y="7"/>
                    <a:pt x="0" y="8"/>
                  </a:cubicBezTo>
                  <a:cubicBezTo>
                    <a:pt x="1" y="9"/>
                    <a:pt x="2" y="9"/>
                    <a:pt x="3" y="9"/>
                  </a:cubicBezTo>
                  <a:cubicBezTo>
                    <a:pt x="3" y="9"/>
                    <a:pt x="4" y="9"/>
                    <a:pt x="4" y="8"/>
                  </a:cubicBezTo>
                  <a:cubicBezTo>
                    <a:pt x="7" y="6"/>
                    <a:pt x="12" y="5"/>
                    <a:pt x="16" y="5"/>
                  </a:cubicBezTo>
                  <a:cubicBezTo>
                    <a:pt x="23" y="5"/>
                    <a:pt x="30" y="7"/>
                    <a:pt x="37" y="9"/>
                  </a:cubicBezTo>
                  <a:cubicBezTo>
                    <a:pt x="42" y="10"/>
                    <a:pt x="47" y="11"/>
                    <a:pt x="51" y="11"/>
                  </a:cubicBezTo>
                  <a:cubicBezTo>
                    <a:pt x="51" y="12"/>
                    <a:pt x="52" y="12"/>
                    <a:pt x="54" y="12"/>
                  </a:cubicBezTo>
                  <a:cubicBezTo>
                    <a:pt x="60" y="12"/>
                    <a:pt x="72" y="11"/>
                    <a:pt x="74" y="11"/>
                  </a:cubicBezTo>
                  <a:cubicBezTo>
                    <a:pt x="75" y="11"/>
                    <a:pt x="75" y="11"/>
                    <a:pt x="76" y="11"/>
                  </a:cubicBezTo>
                  <a:cubicBezTo>
                    <a:pt x="78" y="11"/>
                    <a:pt x="80" y="11"/>
                    <a:pt x="82" y="12"/>
                  </a:cubicBezTo>
                  <a:cubicBezTo>
                    <a:pt x="83" y="12"/>
                    <a:pt x="85" y="13"/>
                    <a:pt x="87" y="13"/>
                  </a:cubicBezTo>
                  <a:cubicBezTo>
                    <a:pt x="90" y="13"/>
                    <a:pt x="93" y="11"/>
                    <a:pt x="96" y="5"/>
                  </a:cubicBezTo>
                  <a:cubicBezTo>
                    <a:pt x="97" y="4"/>
                    <a:pt x="97" y="2"/>
                    <a:pt x="95" y="1"/>
                  </a:cubicBezTo>
                  <a:cubicBezTo>
                    <a:pt x="95" y="1"/>
                    <a:pt x="94" y="1"/>
                    <a:pt x="94" y="1"/>
                  </a:cubicBezTo>
                  <a:cubicBezTo>
                    <a:pt x="93" y="1"/>
                    <a:pt x="92" y="2"/>
                    <a:pt x="92" y="2"/>
                  </a:cubicBezTo>
                  <a:cubicBezTo>
                    <a:pt x="89" y="6"/>
                    <a:pt x="88" y="8"/>
                    <a:pt x="86" y="8"/>
                  </a:cubicBezTo>
                  <a:cubicBezTo>
                    <a:pt x="85" y="8"/>
                    <a:pt x="85" y="7"/>
                    <a:pt x="83" y="7"/>
                  </a:cubicBezTo>
                  <a:cubicBezTo>
                    <a:pt x="81" y="6"/>
                    <a:pt x="79" y="5"/>
                    <a:pt x="76" y="5"/>
                  </a:cubicBezTo>
                  <a:cubicBezTo>
                    <a:pt x="75" y="5"/>
                    <a:pt x="74" y="5"/>
                    <a:pt x="73" y="6"/>
                  </a:cubicBezTo>
                  <a:cubicBezTo>
                    <a:pt x="72" y="6"/>
                    <a:pt x="60" y="6"/>
                    <a:pt x="54" y="6"/>
                  </a:cubicBezTo>
                  <a:cubicBezTo>
                    <a:pt x="53" y="6"/>
                    <a:pt x="52" y="6"/>
                    <a:pt x="51" y="6"/>
                  </a:cubicBezTo>
                  <a:cubicBezTo>
                    <a:pt x="47" y="6"/>
                    <a:pt x="43" y="5"/>
                    <a:pt x="38" y="4"/>
                  </a:cubicBezTo>
                  <a:cubicBezTo>
                    <a:pt x="31" y="2"/>
                    <a:pt x="23" y="0"/>
                    <a:pt x="16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" name="Freeform 496"/>
            <p:cNvSpPr>
              <a:spLocks noChangeArrowheads="1"/>
            </p:cNvSpPr>
            <p:nvPr/>
          </p:nvSpPr>
          <p:spPr bwMode="auto">
            <a:xfrm>
              <a:off x="2145072" y="1932262"/>
              <a:ext cx="204632" cy="43774"/>
            </a:xfrm>
            <a:custGeom>
              <a:avLst/>
              <a:gdLst>
                <a:gd name="T0" fmla="*/ 10 w 85"/>
                <a:gd name="T1" fmla="*/ 0 h 19"/>
                <a:gd name="T2" fmla="*/ 2 w 85"/>
                <a:gd name="T3" fmla="*/ 4 h 19"/>
                <a:gd name="T4" fmla="*/ 1 w 85"/>
                <a:gd name="T5" fmla="*/ 8 h 19"/>
                <a:gd name="T6" fmla="*/ 3 w 85"/>
                <a:gd name="T7" fmla="*/ 9 h 19"/>
                <a:gd name="T8" fmla="*/ 5 w 85"/>
                <a:gd name="T9" fmla="*/ 8 h 19"/>
                <a:gd name="T10" fmla="*/ 10 w 85"/>
                <a:gd name="T11" fmla="*/ 6 h 19"/>
                <a:gd name="T12" fmla="*/ 20 w 85"/>
                <a:gd name="T13" fmla="*/ 11 h 19"/>
                <a:gd name="T14" fmla="*/ 35 w 85"/>
                <a:gd name="T15" fmla="*/ 19 h 19"/>
                <a:gd name="T16" fmla="*/ 40 w 85"/>
                <a:gd name="T17" fmla="*/ 19 h 19"/>
                <a:gd name="T18" fmla="*/ 61 w 85"/>
                <a:gd name="T19" fmla="*/ 16 h 19"/>
                <a:gd name="T20" fmla="*/ 82 w 85"/>
                <a:gd name="T21" fmla="*/ 14 h 19"/>
                <a:gd name="T22" fmla="*/ 85 w 85"/>
                <a:gd name="T23" fmla="*/ 11 h 19"/>
                <a:gd name="T24" fmla="*/ 82 w 85"/>
                <a:gd name="T25" fmla="*/ 8 h 19"/>
                <a:gd name="T26" fmla="*/ 82 w 85"/>
                <a:gd name="T27" fmla="*/ 8 h 19"/>
                <a:gd name="T28" fmla="*/ 60 w 85"/>
                <a:gd name="T29" fmla="*/ 11 h 19"/>
                <a:gd name="T30" fmla="*/ 40 w 85"/>
                <a:gd name="T31" fmla="*/ 14 h 19"/>
                <a:gd name="T32" fmla="*/ 36 w 85"/>
                <a:gd name="T33" fmla="*/ 14 h 19"/>
                <a:gd name="T34" fmla="*/ 24 w 85"/>
                <a:gd name="T35" fmla="*/ 7 h 19"/>
                <a:gd name="T36" fmla="*/ 10 w 85"/>
                <a:gd name="T3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5" h="19">
                  <a:moveTo>
                    <a:pt x="10" y="0"/>
                  </a:moveTo>
                  <a:cubicBezTo>
                    <a:pt x="8" y="0"/>
                    <a:pt x="5" y="1"/>
                    <a:pt x="2" y="4"/>
                  </a:cubicBezTo>
                  <a:cubicBezTo>
                    <a:pt x="0" y="5"/>
                    <a:pt x="0" y="6"/>
                    <a:pt x="1" y="8"/>
                  </a:cubicBezTo>
                  <a:cubicBezTo>
                    <a:pt x="1" y="8"/>
                    <a:pt x="2" y="9"/>
                    <a:pt x="3" y="9"/>
                  </a:cubicBezTo>
                  <a:cubicBezTo>
                    <a:pt x="4" y="9"/>
                    <a:pt x="4" y="8"/>
                    <a:pt x="5" y="8"/>
                  </a:cubicBezTo>
                  <a:cubicBezTo>
                    <a:pt x="7" y="6"/>
                    <a:pt x="9" y="6"/>
                    <a:pt x="10" y="6"/>
                  </a:cubicBezTo>
                  <a:cubicBezTo>
                    <a:pt x="13" y="6"/>
                    <a:pt x="16" y="8"/>
                    <a:pt x="20" y="11"/>
                  </a:cubicBezTo>
                  <a:cubicBezTo>
                    <a:pt x="24" y="14"/>
                    <a:pt x="29" y="18"/>
                    <a:pt x="35" y="19"/>
                  </a:cubicBezTo>
                  <a:cubicBezTo>
                    <a:pt x="36" y="19"/>
                    <a:pt x="38" y="19"/>
                    <a:pt x="40" y="19"/>
                  </a:cubicBezTo>
                  <a:cubicBezTo>
                    <a:pt x="46" y="19"/>
                    <a:pt x="54" y="18"/>
                    <a:pt x="61" y="16"/>
                  </a:cubicBezTo>
                  <a:cubicBezTo>
                    <a:pt x="69" y="15"/>
                    <a:pt x="76" y="14"/>
                    <a:pt x="82" y="14"/>
                  </a:cubicBezTo>
                  <a:cubicBezTo>
                    <a:pt x="83" y="14"/>
                    <a:pt x="85" y="13"/>
                    <a:pt x="85" y="11"/>
                  </a:cubicBezTo>
                  <a:cubicBezTo>
                    <a:pt x="85" y="10"/>
                    <a:pt x="83" y="8"/>
                    <a:pt x="82" y="8"/>
                  </a:cubicBezTo>
                  <a:cubicBezTo>
                    <a:pt x="82" y="8"/>
                    <a:pt x="82" y="8"/>
                    <a:pt x="82" y="8"/>
                  </a:cubicBezTo>
                  <a:cubicBezTo>
                    <a:pt x="75" y="8"/>
                    <a:pt x="68" y="10"/>
                    <a:pt x="60" y="11"/>
                  </a:cubicBezTo>
                  <a:cubicBezTo>
                    <a:pt x="53" y="13"/>
                    <a:pt x="46" y="14"/>
                    <a:pt x="40" y="14"/>
                  </a:cubicBezTo>
                  <a:cubicBezTo>
                    <a:pt x="38" y="14"/>
                    <a:pt x="37" y="14"/>
                    <a:pt x="36" y="14"/>
                  </a:cubicBezTo>
                  <a:cubicBezTo>
                    <a:pt x="31" y="13"/>
                    <a:pt x="27" y="10"/>
                    <a:pt x="24" y="7"/>
                  </a:cubicBezTo>
                  <a:cubicBezTo>
                    <a:pt x="20" y="4"/>
                    <a:pt x="15" y="0"/>
                    <a:pt x="10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" name="Freeform 497"/>
            <p:cNvSpPr>
              <a:spLocks noChangeArrowheads="1"/>
            </p:cNvSpPr>
            <p:nvPr/>
          </p:nvSpPr>
          <p:spPr bwMode="auto">
            <a:xfrm>
              <a:off x="2128236" y="2032316"/>
              <a:ext cx="111382" cy="32517"/>
            </a:xfrm>
            <a:custGeom>
              <a:avLst/>
              <a:gdLst>
                <a:gd name="T0" fmla="*/ 23 w 46"/>
                <a:gd name="T1" fmla="*/ 0 h 14"/>
                <a:gd name="T2" fmla="*/ 9 w 46"/>
                <a:gd name="T3" fmla="*/ 2 h 14"/>
                <a:gd name="T4" fmla="*/ 3 w 46"/>
                <a:gd name="T5" fmla="*/ 4 h 14"/>
                <a:gd name="T6" fmla="*/ 3 w 46"/>
                <a:gd name="T7" fmla="*/ 4 h 14"/>
                <a:gd name="T8" fmla="*/ 2 w 46"/>
                <a:gd name="T9" fmla="*/ 4 h 14"/>
                <a:gd name="T10" fmla="*/ 0 w 46"/>
                <a:gd name="T11" fmla="*/ 6 h 14"/>
                <a:gd name="T12" fmla="*/ 2 w 46"/>
                <a:gd name="T13" fmla="*/ 9 h 14"/>
                <a:gd name="T14" fmla="*/ 3 w 46"/>
                <a:gd name="T15" fmla="*/ 9 h 14"/>
                <a:gd name="T16" fmla="*/ 10 w 46"/>
                <a:gd name="T17" fmla="*/ 7 h 14"/>
                <a:gd name="T18" fmla="*/ 23 w 46"/>
                <a:gd name="T19" fmla="*/ 5 h 14"/>
                <a:gd name="T20" fmla="*/ 28 w 46"/>
                <a:gd name="T21" fmla="*/ 7 h 14"/>
                <a:gd name="T22" fmla="*/ 31 w 46"/>
                <a:gd name="T23" fmla="*/ 11 h 14"/>
                <a:gd name="T24" fmla="*/ 32 w 46"/>
                <a:gd name="T25" fmla="*/ 13 h 14"/>
                <a:gd name="T26" fmla="*/ 33 w 46"/>
                <a:gd name="T27" fmla="*/ 14 h 14"/>
                <a:gd name="T28" fmla="*/ 34 w 46"/>
                <a:gd name="T29" fmla="*/ 14 h 14"/>
                <a:gd name="T30" fmla="*/ 41 w 46"/>
                <a:gd name="T31" fmla="*/ 11 h 14"/>
                <a:gd name="T32" fmla="*/ 44 w 46"/>
                <a:gd name="T33" fmla="*/ 9 h 14"/>
                <a:gd name="T34" fmla="*/ 45 w 46"/>
                <a:gd name="T35" fmla="*/ 5 h 14"/>
                <a:gd name="T36" fmla="*/ 43 w 46"/>
                <a:gd name="T37" fmla="*/ 3 h 14"/>
                <a:gd name="T38" fmla="*/ 42 w 46"/>
                <a:gd name="T39" fmla="*/ 4 h 14"/>
                <a:gd name="T40" fmla="*/ 38 w 46"/>
                <a:gd name="T41" fmla="*/ 6 h 14"/>
                <a:gd name="T42" fmla="*/ 35 w 46"/>
                <a:gd name="T43" fmla="*/ 8 h 14"/>
                <a:gd name="T44" fmla="*/ 31 w 46"/>
                <a:gd name="T45" fmla="*/ 2 h 14"/>
                <a:gd name="T46" fmla="*/ 23 w 46"/>
                <a:gd name="T4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6" h="14">
                  <a:moveTo>
                    <a:pt x="23" y="0"/>
                  </a:moveTo>
                  <a:cubicBezTo>
                    <a:pt x="18" y="0"/>
                    <a:pt x="13" y="1"/>
                    <a:pt x="9" y="2"/>
                  </a:cubicBezTo>
                  <a:cubicBezTo>
                    <a:pt x="7" y="3"/>
                    <a:pt x="4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2" y="4"/>
                  </a:cubicBezTo>
                  <a:cubicBezTo>
                    <a:pt x="1" y="4"/>
                    <a:pt x="0" y="5"/>
                    <a:pt x="0" y="6"/>
                  </a:cubicBezTo>
                  <a:cubicBezTo>
                    <a:pt x="0" y="7"/>
                    <a:pt x="1" y="9"/>
                    <a:pt x="2" y="9"/>
                  </a:cubicBezTo>
                  <a:cubicBezTo>
                    <a:pt x="2" y="9"/>
                    <a:pt x="3" y="9"/>
                    <a:pt x="3" y="9"/>
                  </a:cubicBezTo>
                  <a:cubicBezTo>
                    <a:pt x="5" y="9"/>
                    <a:pt x="7" y="8"/>
                    <a:pt x="10" y="7"/>
                  </a:cubicBezTo>
                  <a:cubicBezTo>
                    <a:pt x="14" y="7"/>
                    <a:pt x="19" y="5"/>
                    <a:pt x="23" y="5"/>
                  </a:cubicBezTo>
                  <a:cubicBezTo>
                    <a:pt x="25" y="5"/>
                    <a:pt x="27" y="6"/>
                    <a:pt x="28" y="7"/>
                  </a:cubicBezTo>
                  <a:cubicBezTo>
                    <a:pt x="30" y="8"/>
                    <a:pt x="30" y="9"/>
                    <a:pt x="31" y="11"/>
                  </a:cubicBezTo>
                  <a:cubicBezTo>
                    <a:pt x="31" y="12"/>
                    <a:pt x="31" y="13"/>
                    <a:pt x="32" y="13"/>
                  </a:cubicBezTo>
                  <a:cubicBezTo>
                    <a:pt x="32" y="13"/>
                    <a:pt x="33" y="14"/>
                    <a:pt x="33" y="14"/>
                  </a:cubicBezTo>
                  <a:cubicBezTo>
                    <a:pt x="33" y="14"/>
                    <a:pt x="34" y="14"/>
                    <a:pt x="34" y="14"/>
                  </a:cubicBezTo>
                  <a:cubicBezTo>
                    <a:pt x="37" y="13"/>
                    <a:pt x="39" y="12"/>
                    <a:pt x="41" y="11"/>
                  </a:cubicBezTo>
                  <a:cubicBezTo>
                    <a:pt x="44" y="9"/>
                    <a:pt x="44" y="9"/>
                    <a:pt x="44" y="9"/>
                  </a:cubicBezTo>
                  <a:cubicBezTo>
                    <a:pt x="45" y="8"/>
                    <a:pt x="46" y="6"/>
                    <a:pt x="45" y="5"/>
                  </a:cubicBezTo>
                  <a:cubicBezTo>
                    <a:pt x="45" y="4"/>
                    <a:pt x="44" y="3"/>
                    <a:pt x="43" y="3"/>
                  </a:cubicBezTo>
                  <a:cubicBezTo>
                    <a:pt x="43" y="3"/>
                    <a:pt x="43" y="3"/>
                    <a:pt x="42" y="4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7" y="7"/>
                    <a:pt x="36" y="7"/>
                    <a:pt x="35" y="8"/>
                  </a:cubicBezTo>
                  <a:cubicBezTo>
                    <a:pt x="34" y="5"/>
                    <a:pt x="33" y="4"/>
                    <a:pt x="31" y="2"/>
                  </a:cubicBezTo>
                  <a:cubicBezTo>
                    <a:pt x="29" y="1"/>
                    <a:pt x="26" y="0"/>
                    <a:pt x="2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" name="Freeform 518"/>
            <p:cNvSpPr>
              <a:spLocks noChangeArrowheads="1"/>
            </p:cNvSpPr>
            <p:nvPr/>
          </p:nvSpPr>
          <p:spPr bwMode="auto">
            <a:xfrm>
              <a:off x="2082906" y="2496316"/>
              <a:ext cx="93250" cy="43774"/>
            </a:xfrm>
            <a:custGeom>
              <a:avLst/>
              <a:gdLst>
                <a:gd name="T0" fmla="*/ 34 w 39"/>
                <a:gd name="T1" fmla="*/ 0 h 19"/>
                <a:gd name="T2" fmla="*/ 30 w 39"/>
                <a:gd name="T3" fmla="*/ 1 h 19"/>
                <a:gd name="T4" fmla="*/ 2 w 39"/>
                <a:gd name="T5" fmla="*/ 14 h 19"/>
                <a:gd name="T6" fmla="*/ 1 w 39"/>
                <a:gd name="T7" fmla="*/ 15 h 19"/>
                <a:gd name="T8" fmla="*/ 1 w 39"/>
                <a:gd name="T9" fmla="*/ 18 h 19"/>
                <a:gd name="T10" fmla="*/ 3 w 39"/>
                <a:gd name="T11" fmla="*/ 19 h 19"/>
                <a:gd name="T12" fmla="*/ 5 w 39"/>
                <a:gd name="T13" fmla="*/ 19 h 19"/>
                <a:gd name="T14" fmla="*/ 10 w 39"/>
                <a:gd name="T15" fmla="*/ 15 h 19"/>
                <a:gd name="T16" fmla="*/ 34 w 39"/>
                <a:gd name="T17" fmla="*/ 5 h 19"/>
                <a:gd name="T18" fmla="*/ 36 w 39"/>
                <a:gd name="T19" fmla="*/ 5 h 19"/>
                <a:gd name="T20" fmla="*/ 38 w 39"/>
                <a:gd name="T21" fmla="*/ 1 h 19"/>
                <a:gd name="T22" fmla="*/ 38 w 39"/>
                <a:gd name="T23" fmla="*/ 1 h 19"/>
                <a:gd name="T24" fmla="*/ 36 w 39"/>
                <a:gd name="T25" fmla="*/ 1 h 19"/>
                <a:gd name="T26" fmla="*/ 34 w 39"/>
                <a:gd name="T2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" h="19">
                  <a:moveTo>
                    <a:pt x="34" y="0"/>
                  </a:moveTo>
                  <a:cubicBezTo>
                    <a:pt x="33" y="0"/>
                    <a:pt x="31" y="1"/>
                    <a:pt x="30" y="1"/>
                  </a:cubicBezTo>
                  <a:cubicBezTo>
                    <a:pt x="20" y="4"/>
                    <a:pt x="10" y="9"/>
                    <a:pt x="2" y="14"/>
                  </a:cubicBezTo>
                  <a:cubicBezTo>
                    <a:pt x="2" y="14"/>
                    <a:pt x="1" y="14"/>
                    <a:pt x="1" y="15"/>
                  </a:cubicBezTo>
                  <a:cubicBezTo>
                    <a:pt x="0" y="15"/>
                    <a:pt x="0" y="17"/>
                    <a:pt x="1" y="18"/>
                  </a:cubicBezTo>
                  <a:cubicBezTo>
                    <a:pt x="1" y="19"/>
                    <a:pt x="2" y="19"/>
                    <a:pt x="3" y="19"/>
                  </a:cubicBezTo>
                  <a:cubicBezTo>
                    <a:pt x="4" y="19"/>
                    <a:pt x="4" y="19"/>
                    <a:pt x="5" y="19"/>
                  </a:cubicBezTo>
                  <a:cubicBezTo>
                    <a:pt x="6" y="18"/>
                    <a:pt x="8" y="16"/>
                    <a:pt x="10" y="15"/>
                  </a:cubicBezTo>
                  <a:cubicBezTo>
                    <a:pt x="18" y="11"/>
                    <a:pt x="26" y="8"/>
                    <a:pt x="34" y="5"/>
                  </a:cubicBezTo>
                  <a:cubicBezTo>
                    <a:pt x="35" y="5"/>
                    <a:pt x="36" y="5"/>
                    <a:pt x="36" y="5"/>
                  </a:cubicBezTo>
                  <a:cubicBezTo>
                    <a:pt x="38" y="4"/>
                    <a:pt x="39" y="3"/>
                    <a:pt x="38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1"/>
                    <a:pt x="37" y="1"/>
                    <a:pt x="36" y="1"/>
                  </a:cubicBezTo>
                  <a:cubicBezTo>
                    <a:pt x="35" y="1"/>
                    <a:pt x="34" y="1"/>
                    <a:pt x="34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39" name="矩形 138"/>
          <p:cNvSpPr/>
          <p:nvPr/>
        </p:nvSpPr>
        <p:spPr>
          <a:xfrm>
            <a:off x="2412405" y="2276922"/>
            <a:ext cx="40207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tx1"/>
                </a:solidFill>
                <a:latin typeface="Comic Sans MS" panose="030F0702030302020204" pitchFamily="66" charset="0"/>
                <a:cs typeface="+mn-ea"/>
                <a:sym typeface="+mn-lt"/>
              </a:rPr>
              <a:t>Act the dialogue out with your friends.</a:t>
            </a:r>
          </a:p>
        </p:txBody>
      </p:sp>
      <p:sp>
        <p:nvSpPr>
          <p:cNvPr id="141" name="矩形 140"/>
          <p:cNvSpPr/>
          <p:nvPr/>
        </p:nvSpPr>
        <p:spPr>
          <a:xfrm>
            <a:off x="6676636" y="2221418"/>
            <a:ext cx="3861807" cy="181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tx1"/>
                </a:solidFill>
                <a:latin typeface="Comic Sans MS" panose="030F0702030302020204" pitchFamily="66" charset="0"/>
                <a:cs typeface="+mn-ea"/>
                <a:sym typeface="+mn-lt"/>
              </a:rPr>
              <a:t>Make up a short dialogue using the sentences we have learnt.</a:t>
            </a:r>
          </a:p>
        </p:txBody>
      </p:sp>
      <p:grpSp>
        <p:nvGrpSpPr>
          <p:cNvPr id="8" name="组合 34"/>
          <p:cNvGrpSpPr/>
          <p:nvPr/>
        </p:nvGrpSpPr>
        <p:grpSpPr>
          <a:xfrm>
            <a:off x="2178245" y="2281174"/>
            <a:ext cx="324632" cy="1794407"/>
            <a:chOff x="1108056" y="2390887"/>
            <a:chExt cx="324632" cy="1794407"/>
          </a:xfrm>
        </p:grpSpPr>
        <p:grpSp>
          <p:nvGrpSpPr>
            <p:cNvPr id="9" name="组合 67"/>
            <p:cNvGrpSpPr/>
            <p:nvPr/>
          </p:nvGrpSpPr>
          <p:grpSpPr>
            <a:xfrm>
              <a:off x="1108056" y="3111853"/>
              <a:ext cx="324632" cy="352474"/>
              <a:chOff x="5038628" y="2357164"/>
              <a:chExt cx="2114744" cy="2296116"/>
            </a:xfrm>
          </p:grpSpPr>
          <p:grpSp>
            <p:nvGrpSpPr>
              <p:cNvPr id="10" name="组合 39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70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1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11" name="组合 40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63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4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5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6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7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8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9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12" name="组合 79"/>
            <p:cNvGrpSpPr/>
            <p:nvPr/>
          </p:nvGrpSpPr>
          <p:grpSpPr>
            <a:xfrm>
              <a:off x="1108056" y="2390887"/>
              <a:ext cx="324632" cy="352474"/>
              <a:chOff x="5038628" y="2357164"/>
              <a:chExt cx="2114744" cy="2296116"/>
            </a:xfrm>
          </p:grpSpPr>
          <p:grpSp>
            <p:nvGrpSpPr>
              <p:cNvPr id="27" name="组合 51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59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0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28" name="组合 52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52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3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4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5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6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7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8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29" name="组合 91"/>
            <p:cNvGrpSpPr/>
            <p:nvPr/>
          </p:nvGrpSpPr>
          <p:grpSpPr>
            <a:xfrm>
              <a:off x="1108056" y="3832820"/>
              <a:ext cx="324632" cy="352474"/>
              <a:chOff x="5038628" y="2357164"/>
              <a:chExt cx="2114744" cy="2296116"/>
            </a:xfrm>
          </p:grpSpPr>
          <p:grpSp>
            <p:nvGrpSpPr>
              <p:cNvPr id="30" name="组合 63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48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9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1" name="组合 64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41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2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3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4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5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6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7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</p:grpSp>
      <p:grpSp>
        <p:nvGrpSpPr>
          <p:cNvPr id="32" name="组合 71"/>
          <p:cNvGrpSpPr/>
          <p:nvPr/>
        </p:nvGrpSpPr>
        <p:grpSpPr>
          <a:xfrm>
            <a:off x="6366787" y="2236929"/>
            <a:ext cx="324632" cy="1794407"/>
            <a:chOff x="1108056" y="2390887"/>
            <a:chExt cx="324632" cy="1794407"/>
          </a:xfrm>
        </p:grpSpPr>
        <p:grpSp>
          <p:nvGrpSpPr>
            <p:cNvPr id="35" name="组合 67"/>
            <p:cNvGrpSpPr/>
            <p:nvPr/>
          </p:nvGrpSpPr>
          <p:grpSpPr>
            <a:xfrm>
              <a:off x="1108056" y="3111853"/>
              <a:ext cx="324632" cy="352474"/>
              <a:chOff x="5038628" y="2357164"/>
              <a:chExt cx="2114744" cy="2296116"/>
            </a:xfrm>
          </p:grpSpPr>
          <p:grpSp>
            <p:nvGrpSpPr>
              <p:cNvPr id="36" name="组合 39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113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4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7" name="组合 40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106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7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8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9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0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1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2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38" name="组合 79"/>
            <p:cNvGrpSpPr/>
            <p:nvPr/>
          </p:nvGrpSpPr>
          <p:grpSpPr>
            <a:xfrm>
              <a:off x="1108056" y="2390887"/>
              <a:ext cx="324632" cy="352474"/>
              <a:chOff x="5038628" y="2357164"/>
              <a:chExt cx="2114744" cy="2296116"/>
            </a:xfrm>
          </p:grpSpPr>
          <p:grpSp>
            <p:nvGrpSpPr>
              <p:cNvPr id="39" name="组合 51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102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3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40" name="组合 52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89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6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7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8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9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0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1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50" name="组合 91"/>
            <p:cNvGrpSpPr/>
            <p:nvPr/>
          </p:nvGrpSpPr>
          <p:grpSpPr>
            <a:xfrm>
              <a:off x="1108056" y="3832820"/>
              <a:ext cx="324632" cy="352474"/>
              <a:chOff x="5038628" y="2357164"/>
              <a:chExt cx="2114744" cy="2296116"/>
            </a:xfrm>
          </p:grpSpPr>
          <p:grpSp>
            <p:nvGrpSpPr>
              <p:cNvPr id="51" name="组合 63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85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6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61" name="组合 64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78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9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0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1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2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3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4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</p:grpSp>
      <p:sp>
        <p:nvSpPr>
          <p:cNvPr id="117" name="矩形 116"/>
          <p:cNvSpPr/>
          <p:nvPr/>
        </p:nvSpPr>
        <p:spPr>
          <a:xfrm>
            <a:off x="3688471" y="1895108"/>
            <a:ext cx="16342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  <a:cs typeface="+mn-ea"/>
                <a:sym typeface="+mn-lt"/>
              </a:rPr>
              <a:t>ONE</a:t>
            </a:r>
            <a:endParaRPr lang="zh-CN" altLang="en-US" sz="24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118" name="矩形 117"/>
          <p:cNvSpPr/>
          <p:nvPr/>
        </p:nvSpPr>
        <p:spPr>
          <a:xfrm>
            <a:off x="7420948" y="1876304"/>
            <a:ext cx="16342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  <a:cs typeface="+mn-ea"/>
                <a:sym typeface="+mn-lt"/>
              </a:rPr>
              <a:t>TWO</a:t>
            </a:r>
            <a:endParaRPr lang="zh-CN" altLang="en-US" sz="24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pic>
        <p:nvPicPr>
          <p:cNvPr id="115" name="图片 1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35938" y="47500"/>
            <a:ext cx="2892977" cy="1068779"/>
          </a:xfrm>
          <a:prstGeom prst="rect">
            <a:avLst/>
          </a:prstGeom>
        </p:spPr>
      </p:pic>
      <p:sp>
        <p:nvSpPr>
          <p:cNvPr id="105" name="文本框 8"/>
          <p:cNvSpPr txBox="1"/>
          <p:nvPr/>
        </p:nvSpPr>
        <p:spPr>
          <a:xfrm>
            <a:off x="295927" y="380749"/>
            <a:ext cx="25017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Homework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sp>
        <p:nvSpPr>
          <p:cNvPr id="4" name="矩形 3"/>
          <p:cNvSpPr/>
          <p:nvPr>
            <p:custDataLst>
              <p:tags r:id="rId1"/>
            </p:custDataLst>
          </p:nvPr>
        </p:nvSpPr>
        <p:spPr>
          <a:xfrm>
            <a:off x="2545537" y="3418125"/>
            <a:ext cx="405541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tx1"/>
                </a:solidFill>
                <a:latin typeface="Comic Sans MS" panose="030F0702030302020204" pitchFamily="66" charset="0"/>
                <a:cs typeface="+mn-ea"/>
                <a:sym typeface="+mn-lt"/>
              </a:rPr>
              <a:t>Investigate Chinese </a:t>
            </a:r>
            <a:r>
              <a:rPr lang="en-US" altLang="zh-CN" sz="2800" dirty="0" smtClean="0">
                <a:solidFill>
                  <a:schemeClr val="tx1"/>
                </a:solidFill>
                <a:latin typeface="Comic Sans MS" panose="030F0702030302020204" pitchFamily="66" charset="0"/>
                <a:cs typeface="+mn-ea"/>
                <a:sym typeface="+mn-lt"/>
              </a:rPr>
              <a:t>culture </a:t>
            </a:r>
            <a:r>
              <a:rPr lang="en-US" altLang="zh-CN" sz="2800" dirty="0" smtClean="0">
                <a:latin typeface="Comic Sans MS" panose="030F0702030302020204" pitchFamily="66" charset="0"/>
                <a:cs typeface="+mn-ea"/>
                <a:sym typeface="+mn-lt"/>
              </a:rPr>
              <a:t>with</a:t>
            </a:r>
            <a:r>
              <a:rPr lang="zh-CN" altLang="en-US" sz="2800" dirty="0">
                <a:latin typeface="Comic Sans MS" panose="030F0702030302020204" pitchFamily="66" charset="0"/>
                <a:cs typeface="+mn-ea"/>
                <a:sym typeface="+mn-lt"/>
              </a:rPr>
              <a:t> </a:t>
            </a:r>
            <a:r>
              <a:rPr lang="en-US" altLang="zh-CN" sz="2800" dirty="0" smtClean="0">
                <a:latin typeface="Comic Sans MS" panose="030F0702030302020204" pitchFamily="66" charset="0"/>
                <a:cs typeface="+mn-ea"/>
                <a:sym typeface="+mn-lt"/>
              </a:rPr>
              <a:t>your classmates</a:t>
            </a:r>
            <a:r>
              <a:rPr lang="en-US" altLang="zh-CN" sz="2800" dirty="0" smtClean="0">
                <a:solidFill>
                  <a:schemeClr val="tx1"/>
                </a:solidFill>
                <a:latin typeface="Comic Sans MS" panose="030F0702030302020204" pitchFamily="66" charset="0"/>
                <a:cs typeface="+mn-ea"/>
                <a:sym typeface="+mn-lt"/>
              </a:rPr>
              <a:t>.</a:t>
            </a:r>
            <a:endParaRPr lang="en-US" altLang="zh-CN" sz="2800" dirty="0">
              <a:solidFill>
                <a:schemeClr val="tx1"/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1416870" y="1631044"/>
            <a:ext cx="8138350" cy="2622297"/>
            <a:chOff x="1403349" y="2070100"/>
            <a:chExt cx="8138350" cy="2622297"/>
          </a:xfrm>
        </p:grpSpPr>
        <p:pic>
          <p:nvPicPr>
            <p:cNvPr id="6" name="图片 5" descr="未标题-2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79360" y="3746500"/>
              <a:ext cx="3962339" cy="945897"/>
            </a:xfrm>
            <a:prstGeom prst="rect">
              <a:avLst/>
            </a:prstGeom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03349" y="2070100"/>
              <a:ext cx="4446271" cy="1852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组合 7"/>
          <p:cNvGrpSpPr/>
          <p:nvPr/>
        </p:nvGrpSpPr>
        <p:grpSpPr>
          <a:xfrm>
            <a:off x="154355" y="290366"/>
            <a:ext cx="4162545" cy="1890372"/>
            <a:chOff x="6864522" y="413821"/>
            <a:chExt cx="5509982" cy="2152659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64522" y="413821"/>
              <a:ext cx="3049601" cy="2152659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5" cstate="screen"/>
            <a:srcRect/>
            <a:stretch>
              <a:fillRect/>
            </a:stretch>
          </p:blipFill>
          <p:spPr>
            <a:xfrm>
              <a:off x="10961807" y="1063936"/>
              <a:ext cx="1412697" cy="605564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404" y="4991823"/>
            <a:ext cx="2006600" cy="143018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404" y="3390630"/>
            <a:ext cx="1534232" cy="1891906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>
            <a:off x="831273" y="2204488"/>
            <a:ext cx="11875" cy="3526179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>
            <a:off x="1126176" y="2534459"/>
            <a:ext cx="0" cy="2940066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>
            <a:off x="556161" y="1953128"/>
            <a:ext cx="11875" cy="4150789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1126176" y="5474525"/>
            <a:ext cx="5427023" cy="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>
            <a:off x="837210" y="5759534"/>
            <a:ext cx="5427023" cy="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568036" y="6090063"/>
            <a:ext cx="5427023" cy="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50369" y="298908"/>
            <a:ext cx="8063230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>
                <a:solidFill>
                  <a:prstClr val="black"/>
                </a:solidFill>
                <a:latin typeface="Comic Sans MS" panose="030F0702030302020204" pitchFamily="66" charset="0"/>
                <a:cs typeface="Segoe UI Semilight" panose="020B0402040204020203" pitchFamily="34" charset="0"/>
              </a:rPr>
              <a:t>Let me introduce my school calendar.</a:t>
            </a:r>
            <a:endParaRPr lang="zh-CN" altLang="en-US" sz="360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/>
          <a:srcRect l="10950" t="2022"/>
          <a:stretch>
            <a:fillRect/>
          </a:stretch>
        </p:blipFill>
        <p:spPr>
          <a:xfrm>
            <a:off x="3565015" y="3830699"/>
            <a:ext cx="5001467" cy="57492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518991"/>
            <a:ext cx="1283329" cy="16659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4196" y="2876397"/>
            <a:ext cx="1463311" cy="15292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7515" y="2312624"/>
            <a:ext cx="1544478" cy="146618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9204" y="1504976"/>
            <a:ext cx="1676545" cy="124216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09580" y="2009308"/>
            <a:ext cx="1424710" cy="1769503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34290" y="2440692"/>
            <a:ext cx="1359328" cy="1652751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94196" y="4542503"/>
            <a:ext cx="1466492" cy="120100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64772" y="4401293"/>
            <a:ext cx="1654006" cy="1647115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29225" y="5130785"/>
            <a:ext cx="1356961" cy="150773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80629" y="4937720"/>
            <a:ext cx="1869179" cy="1392109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27292" y="4532480"/>
            <a:ext cx="1447884" cy="1167841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947487" y="4276647"/>
            <a:ext cx="1448739" cy="1528882"/>
          </a:xfrm>
          <a:prstGeom prst="snipRoundRect">
            <a:avLst>
              <a:gd name="adj1" fmla="val 16667"/>
              <a:gd name="adj2" fmla="val 18703"/>
            </a:avLst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31"/>
          <p:cNvSpPr txBox="1"/>
          <p:nvPr>
            <p:custDataLst>
              <p:tags r:id="rId1"/>
            </p:custDataLst>
          </p:nvPr>
        </p:nvSpPr>
        <p:spPr>
          <a:xfrm>
            <a:off x="2064385" y="1183005"/>
            <a:ext cx="93516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How to talk about the school calendar?</a:t>
            </a:r>
          </a:p>
        </p:txBody>
      </p:sp>
      <p:sp>
        <p:nvSpPr>
          <p:cNvPr id="26" name="TextBox 31"/>
          <p:cNvSpPr txBox="1"/>
          <p:nvPr>
            <p:custDataLst>
              <p:tags r:id="rId2"/>
            </p:custDataLst>
          </p:nvPr>
        </p:nvSpPr>
        <p:spPr>
          <a:xfrm>
            <a:off x="1228725" y="2319655"/>
            <a:ext cx="10187305" cy="11029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b="1" dirty="0">
                <a:latin typeface="Comic Sans MS" panose="030F0702030302020204" pitchFamily="66" charset="0"/>
              </a:rPr>
              <a:t>Talk </a:t>
            </a:r>
            <a:r>
              <a:rPr lang="en-US" altLang="zh-CN" sz="2800" b="1" dirty="0" smtClean="0">
                <a:latin typeface="Comic Sans MS" panose="030F0702030302020204" pitchFamily="66" charset="0"/>
              </a:rPr>
              <a:t>about Zhang </a:t>
            </a:r>
            <a:r>
              <a:rPr lang="en-US" altLang="zh-CN" sz="2800" b="1" dirty="0">
                <a:latin typeface="Comic Sans MS" panose="030F0702030302020204" pitchFamily="66" charset="0"/>
              </a:rPr>
              <a:t>Peng attending </a:t>
            </a:r>
            <a:r>
              <a:rPr lang="en-US" altLang="zh-CN" sz="2800" b="1" dirty="0" smtClean="0">
                <a:latin typeface="Comic Sans MS" panose="030F0702030302020204" pitchFamily="66" charset="0"/>
              </a:rPr>
              <a:t>the school </a:t>
            </a:r>
            <a:r>
              <a:rPr lang="en-US" altLang="zh-CN" sz="2800" b="1" dirty="0">
                <a:latin typeface="Comic Sans MS" panose="030F0702030302020204" pitchFamily="66" charset="0"/>
              </a:rPr>
              <a:t>sports meet.</a:t>
            </a:r>
          </a:p>
        </p:txBody>
      </p:sp>
      <p:sp>
        <p:nvSpPr>
          <p:cNvPr id="2" name="箭头: 下 1"/>
          <p:cNvSpPr/>
          <p:nvPr>
            <p:custDataLst>
              <p:tags r:id="rId3"/>
            </p:custDataLst>
          </p:nvPr>
        </p:nvSpPr>
        <p:spPr>
          <a:xfrm>
            <a:off x="5446643" y="2902226"/>
            <a:ext cx="649357" cy="52677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TextBox 31"/>
          <p:cNvSpPr txBox="1"/>
          <p:nvPr>
            <p:custDataLst>
              <p:tags r:id="rId4"/>
            </p:custDataLst>
          </p:nvPr>
        </p:nvSpPr>
        <p:spPr>
          <a:xfrm>
            <a:off x="1582420" y="3422650"/>
            <a:ext cx="90627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Comic Sans MS" panose="030F0702030302020204" pitchFamily="66" charset="0"/>
              </a:rPr>
              <a:t>Talk about the activities after the sports meet.</a:t>
            </a:r>
          </a:p>
        </p:txBody>
      </p:sp>
      <p:sp>
        <p:nvSpPr>
          <p:cNvPr id="28" name="箭头: 下 27"/>
          <p:cNvSpPr/>
          <p:nvPr>
            <p:custDataLst>
              <p:tags r:id="rId5"/>
            </p:custDataLst>
          </p:nvPr>
        </p:nvSpPr>
        <p:spPr>
          <a:xfrm>
            <a:off x="5446642" y="4127084"/>
            <a:ext cx="649357" cy="52677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TextBox 31"/>
          <p:cNvSpPr txBox="1"/>
          <p:nvPr>
            <p:custDataLst>
              <p:tags r:id="rId6"/>
            </p:custDataLst>
          </p:nvPr>
        </p:nvSpPr>
        <p:spPr>
          <a:xfrm>
            <a:off x="2122170" y="4836795"/>
            <a:ext cx="8772525" cy="6026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b="1" dirty="0">
                <a:latin typeface="Comic Sans MS" panose="030F0702030302020204" pitchFamily="66" charset="0"/>
              </a:rPr>
              <a:t>Talk about your classmates’ birthdays.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42899" y="-1"/>
            <a:ext cx="3080243" cy="1068779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173040" y="315979"/>
            <a:ext cx="26356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Presentation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" grpId="0" bldLvl="0" animBg="1"/>
      <p:bldP spid="2" grpId="1" bldLvl="0" animBg="1"/>
      <p:bldP spid="27" grpId="0"/>
      <p:bldP spid="27" grpId="1"/>
      <p:bldP spid="28" grpId="0" bldLvl="0" animBg="1"/>
      <p:bldP spid="28" grpId="1" bldLvl="0" animBg="1"/>
      <p:bldP spid="29" grpId="0"/>
      <p:bldP spid="2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1035684" y="5542916"/>
            <a:ext cx="6898947" cy="690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6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3600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We have a 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school trip</a:t>
            </a:r>
            <a:r>
              <a:rPr lang="en-US" sz="3600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 in May.</a:t>
            </a:r>
            <a:endParaRPr lang="en-US" sz="3600" b="1" dirty="0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18" name="文本框 8"/>
          <p:cNvSpPr txBox="1"/>
          <p:nvPr/>
        </p:nvSpPr>
        <p:spPr>
          <a:xfrm>
            <a:off x="777368" y="379562"/>
            <a:ext cx="2439471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Let’s learn</a:t>
            </a:r>
            <a:r>
              <a:rPr lang="zh-CN" altLang="en-US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！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7181215" y="1061528"/>
            <a:ext cx="4443730" cy="3807460"/>
            <a:chOff x="11873" y="-596"/>
            <a:chExt cx="6998" cy="5996"/>
          </a:xfrm>
        </p:grpSpPr>
        <p:pic>
          <p:nvPicPr>
            <p:cNvPr id="6" name="图片 5" descr="千库网_红色日记笔记本子边框_元素编号12887167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11873" y="-596"/>
              <a:ext cx="6998" cy="5996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>
              <p:custDataLst>
                <p:tags r:id="rId3"/>
              </p:custDataLst>
            </p:nvPr>
          </p:nvSpPr>
          <p:spPr>
            <a:xfrm>
              <a:off x="12623" y="839"/>
              <a:ext cx="5579" cy="305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CN" sz="4000" b="1" dirty="0">
                  <a:solidFill>
                    <a:srgbClr val="FF0000"/>
                  </a:solidFill>
                  <a:latin typeface="Comic Sans MS" panose="030F0702030302020204" pitchFamily="66" charset="0"/>
                  <a:ea typeface="宋体" panose="02010600030101010101" pitchFamily="2" charset="-122"/>
                  <a:cs typeface="Arial Rounded MT Bold" panose="020F0704030504030204" charset="0"/>
                  <a:sym typeface="+mn-ea"/>
                </a:rPr>
                <a:t>school trip </a:t>
              </a:r>
            </a:p>
            <a:p>
              <a:pPr algn="ctr"/>
              <a:r>
                <a:rPr lang="en-US" altLang="zh-CN" sz="4000" b="1" dirty="0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  <a:cs typeface="Arial Rounded MT Bold" panose="020F0704030504030204" charset="0"/>
                  <a:sym typeface="+mn-ea"/>
                </a:rPr>
                <a:t>[</a:t>
              </a:r>
              <a:r>
                <a:rPr lang="en-US" altLang="zh-CN" sz="4000" dirty="0" err="1">
                  <a:solidFill>
                    <a:schemeClr val="tx1"/>
                  </a:solidFill>
                  <a:cs typeface="Comic Sans MS" panose="030F0702030302020204" pitchFamily="66" charset="0"/>
                  <a:sym typeface="+mn-ea"/>
                </a:rPr>
                <a:t>skuːl</a:t>
              </a:r>
              <a:r>
                <a:rPr lang="en-US" altLang="zh-CN" sz="4000" dirty="0">
                  <a:solidFill>
                    <a:schemeClr val="tx1"/>
                  </a:solidFill>
                  <a:cs typeface="Comic Sans MS" panose="030F0702030302020204" pitchFamily="66" charset="0"/>
                  <a:sym typeface="+mn-ea"/>
                </a:rPr>
                <a:t> </a:t>
              </a:r>
              <a:r>
                <a:rPr lang="en-US" altLang="zh-CN" sz="4000" dirty="0" err="1">
                  <a:solidFill>
                    <a:schemeClr val="tx1"/>
                  </a:solidFill>
                  <a:cs typeface="Comic Sans MS" panose="030F0702030302020204" pitchFamily="66" charset="0"/>
                  <a:sym typeface="+mn-ea"/>
                </a:rPr>
                <a:t>trɪp</a:t>
              </a:r>
              <a:r>
                <a:rPr lang="en-US" altLang="zh-CN" sz="4000" b="1" dirty="0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  <a:cs typeface="Arial Rounded MT Bold" panose="020F0704030504030204" charset="0"/>
                  <a:sym typeface="+mn-ea"/>
                </a:rPr>
                <a:t>] </a:t>
              </a:r>
            </a:p>
            <a:p>
              <a:pPr algn="ctr"/>
              <a:r>
                <a:rPr lang="zh-CN" altLang="en-US" sz="4000" b="1" dirty="0">
                  <a:solidFill>
                    <a:srgbClr val="FF0000"/>
                  </a:solidFill>
                  <a:latin typeface="Comic Sans MS" panose="030F0702030302020204" pitchFamily="66" charset="0"/>
                  <a:ea typeface="宋体" panose="02010600030101010101" pitchFamily="2" charset="-122"/>
                  <a:cs typeface="Arial Rounded MT Bold" panose="020F0704030504030204" charset="0"/>
                  <a:sym typeface="+mn-ea"/>
                </a:rPr>
                <a:t>学校郊游</a:t>
              </a:r>
              <a:endParaRPr lang="en-US" altLang="zh-CN" sz="4000" b="1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Arial Rounded MT Bold" panose="020F0704030504030204" charset="0"/>
                <a:sym typeface="+mn-ea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58240" y="1303020"/>
            <a:ext cx="6115050" cy="40195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333977" y="5482864"/>
            <a:ext cx="9639300" cy="5835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3600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There will be a 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sports meet </a:t>
            </a:r>
            <a:r>
              <a:rPr lang="en-US" sz="3600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in our school.</a:t>
            </a:r>
            <a:endParaRPr lang="en-US" sz="3600" b="1" dirty="0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7174865" y="689966"/>
            <a:ext cx="4924425" cy="4219575"/>
            <a:chOff x="11116" y="-1104"/>
            <a:chExt cx="7755" cy="6645"/>
          </a:xfrm>
        </p:grpSpPr>
        <p:pic>
          <p:nvPicPr>
            <p:cNvPr id="6" name="图片 5" descr="千库网_红色日记笔记本子边框_元素编号12887167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11116" y="-1104"/>
              <a:ext cx="7755" cy="6645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>
              <p:custDataLst>
                <p:tags r:id="rId3"/>
              </p:custDataLst>
            </p:nvPr>
          </p:nvSpPr>
          <p:spPr>
            <a:xfrm>
              <a:off x="12044" y="839"/>
              <a:ext cx="6158" cy="305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CN" sz="4000" b="1" dirty="0">
                  <a:solidFill>
                    <a:srgbClr val="FF0000"/>
                  </a:solidFill>
                  <a:latin typeface="Comic Sans MS" panose="030F0702030302020204" pitchFamily="66" charset="0"/>
                  <a:ea typeface="宋体" panose="02010600030101010101" pitchFamily="2" charset="-122"/>
                  <a:cs typeface="Arial Rounded MT Bold" panose="020F0704030504030204" charset="0"/>
                  <a:sym typeface="+mn-ea"/>
                </a:rPr>
                <a:t>sports meet</a:t>
              </a:r>
            </a:p>
            <a:p>
              <a:pPr algn="ctr"/>
              <a:r>
                <a:rPr lang="en-US" altLang="zh-CN" sz="4000" b="1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  <a:cs typeface="Arial Rounded MT Bold" panose="020F0704030504030204" charset="0"/>
                  <a:sym typeface="+mn-ea"/>
                </a:rPr>
                <a:t>[</a:t>
              </a:r>
              <a:r>
                <a:rPr lang="en-US" altLang="zh-CN" sz="4000">
                  <a:cs typeface="Comic Sans MS" panose="030F0702030302020204" pitchFamily="66" charset="0"/>
                  <a:sym typeface="+mn-ea"/>
                </a:rPr>
                <a:t>spɔːts miːt</a:t>
              </a:r>
              <a:r>
                <a:rPr lang="en-US" altLang="zh-CN" sz="4000" b="1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  <a:cs typeface="Arial Rounded MT Bold" panose="020F0704030504030204" charset="0"/>
                  <a:sym typeface="+mn-ea"/>
                </a:rPr>
                <a:t>] </a:t>
              </a:r>
            </a:p>
            <a:p>
              <a:pPr algn="ctr"/>
              <a:r>
                <a:rPr lang="zh-CN" altLang="en-US" sz="4000" b="1">
                  <a:solidFill>
                    <a:srgbClr val="FF0000"/>
                  </a:solidFill>
                  <a:latin typeface="Comic Sans MS" panose="030F0702030302020204" pitchFamily="66" charset="0"/>
                  <a:ea typeface="宋体" panose="02010600030101010101" pitchFamily="2" charset="-122"/>
                  <a:cs typeface="Arial Rounded MT Bold" panose="020F0704030504030204" charset="0"/>
                  <a:sym typeface="+mn-ea"/>
                </a:rPr>
                <a:t>运动会</a:t>
              </a:r>
              <a:endParaRPr lang="zh-CN" altLang="en-US" sz="4000" b="1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Arial Rounded MT Bold" panose="020F0704030504030204" charset="0"/>
                <a:sym typeface="+mn-ea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133598" y="1083353"/>
            <a:ext cx="5923280" cy="438975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861060" y="5201285"/>
            <a:ext cx="6840220" cy="8058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3600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The 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singing contest </a:t>
            </a:r>
            <a:r>
              <a:rPr lang="en-US" sz="3600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is in May.</a:t>
            </a:r>
            <a:endParaRPr lang="en-US" sz="3600" b="1" dirty="0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6997065" y="398946"/>
            <a:ext cx="5194935" cy="4451350"/>
            <a:chOff x="10690" y="-1610"/>
            <a:chExt cx="8181" cy="7010"/>
          </a:xfrm>
        </p:grpSpPr>
        <p:pic>
          <p:nvPicPr>
            <p:cNvPr id="4" name="图片 3" descr="千库网_红色日记笔记本子边框_元素编号12887167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10690" y="-1610"/>
              <a:ext cx="8181" cy="701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>
              <p:custDataLst>
                <p:tags r:id="rId3"/>
              </p:custDataLst>
            </p:nvPr>
          </p:nvSpPr>
          <p:spPr>
            <a:xfrm>
              <a:off x="11173" y="434"/>
              <a:ext cx="7448" cy="4364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algn="ctr"/>
              <a:r>
                <a:rPr lang="en-US" altLang="zh-CN" sz="4000" b="1" dirty="0">
                  <a:solidFill>
                    <a:srgbClr val="FF0000"/>
                  </a:solidFill>
                  <a:latin typeface="Comic Sans MS" panose="030F0702030302020204" pitchFamily="66" charset="0"/>
                  <a:ea typeface="宋体" panose="02010600030101010101" pitchFamily="2" charset="-122"/>
                  <a:cs typeface="Arial Rounded MT Bold" panose="020F0704030504030204" charset="0"/>
                  <a:sym typeface="+mn-ea"/>
                </a:rPr>
                <a:t>singing contest </a:t>
              </a:r>
            </a:p>
            <a:p>
              <a:pPr algn="ctr"/>
              <a:r>
                <a:rPr lang="en-US" altLang="zh-CN" sz="4000" b="1" dirty="0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  <a:cs typeface="Arial Rounded MT Bold" panose="020F0704030504030204" charset="0"/>
                  <a:sym typeface="+mn-ea"/>
                </a:rPr>
                <a:t>[</a:t>
              </a:r>
              <a:r>
                <a:rPr lang="en-US" altLang="zh-CN" sz="4000" dirty="0">
                  <a:solidFill>
                    <a:schemeClr val="tx1"/>
                  </a:solidFill>
                  <a:cs typeface="Arial Rounded MT Bold" panose="020F0704030504030204" charset="0"/>
                  <a:sym typeface="+mn-ea"/>
                </a:rPr>
                <a:t>ˈ</a:t>
              </a:r>
              <a:r>
                <a:rPr lang="en-US" altLang="zh-CN" sz="4000" dirty="0" err="1">
                  <a:solidFill>
                    <a:schemeClr val="tx1"/>
                  </a:solidFill>
                  <a:cs typeface="Arial Rounded MT Bold" panose="020F0704030504030204" charset="0"/>
                  <a:sym typeface="+mn-ea"/>
                </a:rPr>
                <a:t>sɪŋɪŋ</a:t>
              </a:r>
              <a:r>
                <a:rPr lang="en-US" altLang="zh-CN" sz="4000" dirty="0">
                  <a:solidFill>
                    <a:schemeClr val="tx1"/>
                  </a:solidFill>
                  <a:cs typeface="Arial Rounded MT Bold" panose="020F0704030504030204" charset="0"/>
                  <a:sym typeface="+mn-ea"/>
                </a:rPr>
                <a:t> ˈ</a:t>
              </a:r>
              <a:r>
                <a:rPr lang="en-US" altLang="zh-CN" sz="4000" dirty="0" err="1">
                  <a:solidFill>
                    <a:schemeClr val="tx1"/>
                  </a:solidFill>
                  <a:cs typeface="Arial Rounded MT Bold" panose="020F0704030504030204" charset="0"/>
                  <a:sym typeface="+mn-ea"/>
                </a:rPr>
                <a:t>kɒntest</a:t>
              </a:r>
              <a:r>
                <a:rPr lang="en-US" altLang="zh-CN" sz="4000" b="1" dirty="0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  <a:cs typeface="Arial Rounded MT Bold" panose="020F0704030504030204" charset="0"/>
                  <a:sym typeface="+mn-ea"/>
                </a:rPr>
                <a:t>] </a:t>
              </a:r>
            </a:p>
            <a:p>
              <a:pPr algn="ctr"/>
              <a:r>
                <a:rPr lang="zh-CN" altLang="en-US" sz="4000" b="1" dirty="0">
                  <a:solidFill>
                    <a:srgbClr val="FF0000"/>
                  </a:solidFill>
                  <a:latin typeface="Comic Sans MS" panose="030F0702030302020204" pitchFamily="66" charset="0"/>
                  <a:ea typeface="宋体" panose="02010600030101010101" pitchFamily="2" charset="-122"/>
                  <a:cs typeface="Arial Rounded MT Bold" panose="020F0704030504030204" charset="0"/>
                  <a:sym typeface="+mn-ea"/>
                </a:rPr>
                <a:t>歌唱比赛</a:t>
              </a:r>
            </a:p>
          </p:txBody>
        </p:sp>
      </p:grp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454150" y="1078865"/>
            <a:ext cx="4172585" cy="39052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C:\Users\Administrator\Desktop\微信图片_20200721151808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/>
          <a:srcRect l="13518" t="29959" r="51204" b="47049"/>
          <a:stretch>
            <a:fillRect/>
          </a:stretch>
        </p:blipFill>
        <p:spPr bwMode="auto">
          <a:xfrm>
            <a:off x="5695480" y="1634898"/>
            <a:ext cx="5400676" cy="3429112"/>
          </a:xfrm>
          <a:prstGeom prst="rect">
            <a:avLst/>
          </a:prstGeom>
          <a:noFill/>
        </p:spPr>
      </p:pic>
      <p:sp>
        <p:nvSpPr>
          <p:cNvPr id="18" name="TextBox 31"/>
          <p:cNvSpPr txBox="1"/>
          <p:nvPr>
            <p:custDataLst>
              <p:tags r:id="rId2"/>
            </p:custDataLst>
          </p:nvPr>
        </p:nvSpPr>
        <p:spPr>
          <a:xfrm>
            <a:off x="8699675" y="2305665"/>
            <a:ext cx="22907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March 24th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20" name="TextBox 31"/>
          <p:cNvSpPr txBox="1"/>
          <p:nvPr>
            <p:custDataLst>
              <p:tags r:id="rId3"/>
            </p:custDataLst>
          </p:nvPr>
        </p:nvSpPr>
        <p:spPr>
          <a:xfrm>
            <a:off x="6013234" y="3036572"/>
            <a:ext cx="46196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Dear parents,</a:t>
            </a:r>
          </a:p>
          <a:p>
            <a:endParaRPr lang="en-US" altLang="zh-CN" sz="2800" dirty="0">
              <a:latin typeface="Comic Sans MS" panose="030F0702030302020204" pitchFamily="66" charset="0"/>
            </a:endParaRPr>
          </a:p>
          <a:p>
            <a:r>
              <a:rPr lang="en-US" altLang="zh-CN" sz="2800" dirty="0">
                <a:latin typeface="Comic Sans MS" panose="030F0702030302020204" pitchFamily="66" charset="0"/>
              </a:rPr>
              <a:t>Please come to the sports meet next Friday.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>
            <p:custDataLst>
              <p:tags r:id="rId4"/>
            </p:custDataLst>
          </p:nvPr>
        </p:nvSpPr>
        <p:spPr>
          <a:xfrm>
            <a:off x="670839" y="2348853"/>
            <a:ext cx="47801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Comic Sans MS" panose="030F0702030302020204" pitchFamily="66" charset="0"/>
              </a:rPr>
              <a:t>What’s this?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sp>
        <p:nvSpPr>
          <p:cNvPr id="2" name="TextBox 1"/>
          <p:cNvSpPr txBox="1"/>
          <p:nvPr>
            <p:custDataLst>
              <p:tags r:id="rId5"/>
            </p:custDataLst>
          </p:nvPr>
        </p:nvSpPr>
        <p:spPr>
          <a:xfrm>
            <a:off x="670839" y="3418280"/>
            <a:ext cx="44650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It’s an invitation.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411974" y="455027"/>
            <a:ext cx="1923925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zh-CN" sz="3200" b="1" smtClean="0">
                <a:solidFill>
                  <a:schemeClr val="tx2"/>
                </a:solidFill>
                <a:latin typeface="Comic Sans MS" panose="030F0702030302020204" pitchFamily="66" charset="0"/>
                <a:ea typeface="Gulim" panose="020B0600000101010101" pitchFamily="34" charset="-127"/>
              </a:rPr>
              <a:t>Let’s try</a:t>
            </a:r>
            <a:endParaRPr lang="zh-CN" altLang="en-US" sz="3200" b="1" dirty="0">
              <a:solidFill>
                <a:schemeClr val="tx2"/>
              </a:solidFill>
              <a:latin typeface="Comic Sans MS" panose="030F0702030302020204" pitchFamily="66" charset="0"/>
              <a:ea typeface="Gulim" panose="020B0600000101010101" pitchFamily="34" charset="-127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8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640" y="332760"/>
            <a:ext cx="751334" cy="693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YjQwMGZiMTcxN2Y0MjdlMWMyYmU2MGI4ZTBkYTBjZWIifQ=="/>
  <p:tag name="KSO_WPP_MARK_KEY" val="6ce09042-4f40-4a16-afc2-75d84a5cc6a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0,&quot;width&quot;:10800}"/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0,&quot;width&quot;:10800}"/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0,&quot;width&quot;:10800}"/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chemeClr val="accent2">
            <a:lumMod val="60000"/>
            <a:lumOff val="40000"/>
          </a:schemeClr>
        </a:solidFill>
      </a:spPr>
      <a:bodyPr wrap="square">
        <a:noAutofit/>
      </a:bodyPr>
      <a:lstStyle>
        <a:defPPr>
          <a:lnSpc>
            <a:spcPct val="120000"/>
          </a:lnSpc>
          <a:defRPr lang="zh-CN" altLang="en-US" sz="320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anose="030F0702030302020204" pitchFamily="66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1374</Words>
  <Application>Microsoft Office PowerPoint</Application>
  <PresentationFormat>自定义</PresentationFormat>
  <Paragraphs>252</Paragraphs>
  <Slides>33</Slides>
  <Notes>6</Notes>
  <HiddenSlides>0</HiddenSlides>
  <MMClips>5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34" baseType="lpstr"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xes</dc:creator>
  <cp:lastModifiedBy>qwe</cp:lastModifiedBy>
  <cp:revision>1130</cp:revision>
  <dcterms:created xsi:type="dcterms:W3CDTF">2019-08-19T07:47:00Z</dcterms:created>
  <dcterms:modified xsi:type="dcterms:W3CDTF">2024-04-15T00:56:25Z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0E854D3C27E24B06A2ED6AFF93B1128F_13</vt:lpwstr>
  </property>
  <property fmtid="{D5CDD505-2E9C-101B-9397-08002B2CF9AE}" pid="3" name="KSOProductBuildVer">
    <vt:lpwstr>2052-11.1.0.14309</vt:lpwstr>
  </property>
</Properties>
</file>