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2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3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4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5" r:id="rId2"/>
    <p:sldId id="321" r:id="rId3"/>
    <p:sldId id="518" r:id="rId4"/>
    <p:sldId id="616" r:id="rId5"/>
    <p:sldId id="625" r:id="rId6"/>
    <p:sldId id="615" r:id="rId7"/>
    <p:sldId id="614" r:id="rId8"/>
    <p:sldId id="613" r:id="rId9"/>
    <p:sldId id="612" r:id="rId10"/>
    <p:sldId id="611" r:id="rId11"/>
    <p:sldId id="446" r:id="rId12"/>
    <p:sldId id="632" r:id="rId13"/>
    <p:sldId id="448" r:id="rId14"/>
    <p:sldId id="637" r:id="rId15"/>
    <p:sldId id="618" r:id="rId16"/>
    <p:sldId id="629" r:id="rId17"/>
    <p:sldId id="630" r:id="rId18"/>
    <p:sldId id="631" r:id="rId19"/>
    <p:sldId id="633" r:id="rId20"/>
    <p:sldId id="627" r:id="rId21"/>
    <p:sldId id="634" r:id="rId22"/>
    <p:sldId id="490" r:id="rId23"/>
    <p:sldId id="635" r:id="rId24"/>
    <p:sldId id="565" r:id="rId25"/>
    <p:sldId id="638" r:id="rId26"/>
    <p:sldId id="508" r:id="rId27"/>
    <p:sldId id="636" r:id="rId28"/>
    <p:sldId id="363" r:id="rId29"/>
    <p:sldId id="280" r:id="rId30"/>
    <p:sldId id="271" r:id="rId31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8AEE"/>
    <a:srgbClr val="F0C2C7"/>
    <a:srgbClr val="F69582"/>
    <a:srgbClr val="FF9900"/>
    <a:srgbClr val="FF00FF"/>
    <a:srgbClr val="9379F1"/>
    <a:srgbClr val="4BB3B1"/>
    <a:srgbClr val="6CC2C0"/>
    <a:srgbClr val="B5E0E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8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-1560" y="-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-271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74112-20DC-42B8-BC57-F1053BD1F8D3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CC931-4EBE-4984-9EBE-12BFFED5A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1322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BFB73-A782-4EE7-AB8F-A283CE5BDDAF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96234-E4C6-42DA-BAA6-225BF2D979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551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.xml"/><Relationship Id="rId7" Type="http://schemas.openxmlformats.org/officeDocument/2006/relationships/slideMaster" Target="../slideMasters/slideMaster1.xml"/><Relationship Id="rId12" Type="http://schemas.microsoft.com/office/2007/relationships/hdphoto" Target="../media/hdphoto2.wdp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4.png"/><Relationship Id="rId5" Type="http://schemas.openxmlformats.org/officeDocument/2006/relationships/tags" Target="../tags/tag6.xml"/><Relationship Id="rId10" Type="http://schemas.microsoft.com/office/2007/relationships/hdphoto" Target="../media/hdphoto1.wdp"/><Relationship Id="rId4" Type="http://schemas.openxmlformats.org/officeDocument/2006/relationships/tags" Target="../tags/tag5.xml"/><Relationship Id="rId9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accent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  <p:pic>
        <p:nvPicPr>
          <p:cNvPr id="3" name="图片 2" descr="6"/>
          <p:cNvPicPr>
            <a:picLocks noChangeAspect="1"/>
          </p:cNvPicPr>
          <p:nvPr userDrawn="1"/>
        </p:nvPicPr>
        <p:blipFill rotWithShape="1">
          <a:blip r:embed="rId3"/>
          <a:srcRect l="8291" t="54660" r="74368" b="9100"/>
          <a:stretch>
            <a:fillRect/>
          </a:stretch>
        </p:blipFill>
        <p:spPr>
          <a:xfrm>
            <a:off x="1170149" y="5825089"/>
            <a:ext cx="950026" cy="723909"/>
          </a:xfrm>
          <a:prstGeom prst="rect">
            <a:avLst/>
          </a:prstGeom>
        </p:spPr>
      </p:pic>
      <p:pic>
        <p:nvPicPr>
          <p:cNvPr id="4" name="图片 3" descr="6"/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56000"/>
                    </a14:imgEffect>
                  </a14:imgLayer>
                </a14:imgProps>
              </a:ext>
            </a:extLst>
          </a:blip>
          <a:srcRect l="84782" t="21697" b="47798"/>
          <a:stretch>
            <a:fillRect/>
          </a:stretch>
        </p:blipFill>
        <p:spPr>
          <a:xfrm>
            <a:off x="0" y="4868882"/>
            <a:ext cx="1170149" cy="855024"/>
          </a:xfrm>
          <a:prstGeom prst="rect">
            <a:avLst/>
          </a:prstGeom>
        </p:spPr>
      </p:pic>
      <p:pic>
        <p:nvPicPr>
          <p:cNvPr id="6" name="图片 5" descr="6"/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56000"/>
                    </a14:imgEffect>
                  </a14:imgLayer>
                </a14:imgProps>
              </a:ext>
            </a:extLst>
          </a:blip>
          <a:srcRect l="84782" t="21697" b="47798"/>
          <a:stretch>
            <a:fillRect/>
          </a:stretch>
        </p:blipFill>
        <p:spPr>
          <a:xfrm>
            <a:off x="2412745" y="5745810"/>
            <a:ext cx="888596" cy="649294"/>
          </a:xfrm>
          <a:prstGeom prst="rect">
            <a:avLst/>
          </a:prstGeom>
        </p:spPr>
      </p:pic>
      <p:pic>
        <p:nvPicPr>
          <p:cNvPr id="7" name="图片 6" descr="6"/>
          <p:cNvPicPr>
            <a:picLocks noChangeAspect="1"/>
          </p:cNvPicPr>
          <p:nvPr userDrawn="1"/>
        </p:nvPicPr>
        <p:blipFill rotWithShape="1">
          <a:blip r:embed="rId3"/>
          <a:srcRect l="8291" t="54660" r="74368" b="9100"/>
          <a:stretch>
            <a:fillRect/>
          </a:stretch>
        </p:blipFill>
        <p:spPr>
          <a:xfrm>
            <a:off x="3833751" y="6185550"/>
            <a:ext cx="797626" cy="607782"/>
          </a:xfrm>
          <a:prstGeom prst="rect">
            <a:avLst/>
          </a:prstGeom>
        </p:spPr>
      </p:pic>
      <p:pic>
        <p:nvPicPr>
          <p:cNvPr id="8" name="Picture 3" descr="C:\Users\Administrator\Desktop\图片2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714" y="5094266"/>
            <a:ext cx="1714286" cy="195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  <p:pic>
        <p:nvPicPr>
          <p:cNvPr id="5" name="Picture 3" descr="C:\Users\Administrator\Desktop\图片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714" y="5094266"/>
            <a:ext cx="1714286" cy="195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矩形: 圆角 12"/>
          <p:cNvSpPr/>
          <p:nvPr userDrawn="1"/>
        </p:nvSpPr>
        <p:spPr>
          <a:xfrm>
            <a:off x="311150" y="313898"/>
            <a:ext cx="11569700" cy="6196084"/>
          </a:xfrm>
          <a:prstGeom prst="roundRect">
            <a:avLst>
              <a:gd name="adj" fmla="val 19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2024/3/7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8" name="图片 7" descr="6"/>
          <p:cNvPicPr>
            <a:picLocks noChangeAspect="1"/>
          </p:cNvPicPr>
          <p:nvPr userDrawn="1"/>
        </p:nvPicPr>
        <p:blipFill rotWithShape="1">
          <a:blip r:embed="rId8"/>
          <a:srcRect l="8291" t="54660" r="74368" b="9100"/>
          <a:stretch>
            <a:fillRect/>
          </a:stretch>
        </p:blipFill>
        <p:spPr>
          <a:xfrm>
            <a:off x="1170149" y="5825089"/>
            <a:ext cx="950026" cy="723909"/>
          </a:xfrm>
          <a:prstGeom prst="rect">
            <a:avLst/>
          </a:prstGeom>
        </p:spPr>
      </p:pic>
      <p:pic>
        <p:nvPicPr>
          <p:cNvPr id="10" name="图片 9" descr="6"/>
          <p:cNvPicPr>
            <a:picLocks noChangeAspect="1"/>
          </p:cNvPicPr>
          <p:nvPr userDrawn="1"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156000"/>
                    </a14:imgEffect>
                  </a14:imgLayer>
                </a14:imgProps>
              </a:ext>
            </a:extLst>
          </a:blip>
          <a:srcRect l="84782" t="21697" b="47798"/>
          <a:stretch>
            <a:fillRect/>
          </a:stretch>
        </p:blipFill>
        <p:spPr>
          <a:xfrm>
            <a:off x="0" y="4868882"/>
            <a:ext cx="1170149" cy="855024"/>
          </a:xfrm>
          <a:prstGeom prst="rect">
            <a:avLst/>
          </a:prstGeom>
        </p:spPr>
      </p:pic>
      <p:pic>
        <p:nvPicPr>
          <p:cNvPr id="11" name="图片 10" descr="6"/>
          <p:cNvPicPr>
            <a:picLocks noChangeAspect="1"/>
          </p:cNvPicPr>
          <p:nvPr userDrawn="1"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156000"/>
                    </a14:imgEffect>
                  </a14:imgLayer>
                </a14:imgProps>
              </a:ext>
            </a:extLst>
          </a:blip>
          <a:srcRect l="84782" t="21697" b="47798"/>
          <a:stretch>
            <a:fillRect/>
          </a:stretch>
        </p:blipFill>
        <p:spPr>
          <a:xfrm>
            <a:off x="2412745" y="5745810"/>
            <a:ext cx="888596" cy="649294"/>
          </a:xfrm>
          <a:prstGeom prst="rect">
            <a:avLst/>
          </a:prstGeom>
        </p:spPr>
      </p:pic>
      <p:pic>
        <p:nvPicPr>
          <p:cNvPr id="12" name="图片 11" descr="6"/>
          <p:cNvPicPr>
            <a:picLocks noChangeAspect="1"/>
          </p:cNvPicPr>
          <p:nvPr userDrawn="1"/>
        </p:nvPicPr>
        <p:blipFill rotWithShape="1">
          <a:blip r:embed="rId8"/>
          <a:srcRect l="8291" t="54660" r="74368" b="9100"/>
          <a:stretch>
            <a:fillRect/>
          </a:stretch>
        </p:blipFill>
        <p:spPr>
          <a:xfrm>
            <a:off x="3833751" y="6185550"/>
            <a:ext cx="797626" cy="607782"/>
          </a:xfrm>
          <a:prstGeom prst="rect">
            <a:avLst/>
          </a:prstGeom>
        </p:spPr>
      </p:pic>
      <p:pic>
        <p:nvPicPr>
          <p:cNvPr id="13" name="Picture 3" descr="C:\Users\Administrator\Desktop\图片2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10000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714" y="5094266"/>
            <a:ext cx="1714286" cy="195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有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1" y="110067"/>
            <a:ext cx="520700" cy="69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Administrator\Desktop\图片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714" y="5094266"/>
            <a:ext cx="1714286" cy="195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 descr="6"/>
          <p:cNvPicPr>
            <a:picLocks noChangeAspect="1"/>
          </p:cNvPicPr>
          <p:nvPr userDrawn="1"/>
        </p:nvPicPr>
        <p:blipFill rotWithShape="1">
          <a:blip r:embed="rId5"/>
          <a:srcRect l="8291" t="54660" r="74368" b="9100"/>
          <a:stretch>
            <a:fillRect/>
          </a:stretch>
        </p:blipFill>
        <p:spPr>
          <a:xfrm>
            <a:off x="1170149" y="5825089"/>
            <a:ext cx="950026" cy="723909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56000"/>
                    </a14:imgEffect>
                  </a14:imgLayer>
                </a14:imgProps>
              </a:ext>
            </a:extLst>
          </a:blip>
          <a:srcRect l="84782" t="21697" b="47798"/>
          <a:stretch>
            <a:fillRect/>
          </a:stretch>
        </p:blipFill>
        <p:spPr>
          <a:xfrm>
            <a:off x="0" y="4868882"/>
            <a:ext cx="1170149" cy="855024"/>
          </a:xfrm>
          <a:prstGeom prst="rect">
            <a:avLst/>
          </a:prstGeom>
        </p:spPr>
      </p:pic>
      <p:pic>
        <p:nvPicPr>
          <p:cNvPr id="6" name="图片 5" descr="6"/>
          <p:cNvPicPr>
            <a:picLocks noChangeAspect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56000"/>
                    </a14:imgEffect>
                  </a14:imgLayer>
                </a14:imgProps>
              </a:ext>
            </a:extLst>
          </a:blip>
          <a:srcRect l="84782" t="21697" b="47798"/>
          <a:stretch>
            <a:fillRect/>
          </a:stretch>
        </p:blipFill>
        <p:spPr>
          <a:xfrm>
            <a:off x="2412745" y="5745810"/>
            <a:ext cx="888596" cy="649294"/>
          </a:xfrm>
          <a:prstGeom prst="rect">
            <a:avLst/>
          </a:prstGeom>
        </p:spPr>
      </p:pic>
      <p:pic>
        <p:nvPicPr>
          <p:cNvPr id="7" name="图片 6" descr="6"/>
          <p:cNvPicPr>
            <a:picLocks noChangeAspect="1"/>
          </p:cNvPicPr>
          <p:nvPr userDrawn="1"/>
        </p:nvPicPr>
        <p:blipFill rotWithShape="1">
          <a:blip r:embed="rId5"/>
          <a:srcRect l="8291" t="54660" r="74368" b="9100"/>
          <a:stretch>
            <a:fillRect/>
          </a:stretch>
        </p:blipFill>
        <p:spPr>
          <a:xfrm>
            <a:off x="3833751" y="6185550"/>
            <a:ext cx="797626" cy="607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media" Target="../media/media5.wav"/><Relationship Id="rId13" Type="http://schemas.openxmlformats.org/officeDocument/2006/relationships/tags" Target="../tags/tag44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tags" Target="../tags/tag43.xml"/><Relationship Id="rId17" Type="http://schemas.openxmlformats.org/officeDocument/2006/relationships/image" Target="../media/image18.jpeg"/><Relationship Id="rId2" Type="http://schemas.openxmlformats.org/officeDocument/2006/relationships/tags" Target="../tags/tag35.xml"/><Relationship Id="rId16" Type="http://schemas.openxmlformats.org/officeDocument/2006/relationships/hyperlink" Target="&#36229;&#38142;&#25509;&#25991;&#20214;/le'ts%20sing.mp4" TargetMode="Externa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2.xml"/><Relationship Id="rId5" Type="http://schemas.openxmlformats.org/officeDocument/2006/relationships/tags" Target="../tags/tag38.xml"/><Relationship Id="rId15" Type="http://schemas.openxmlformats.org/officeDocument/2006/relationships/image" Target="../media/image21.png"/><Relationship Id="rId10" Type="http://schemas.openxmlformats.org/officeDocument/2006/relationships/tags" Target="../tags/tag41.xml"/><Relationship Id="rId4" Type="http://schemas.openxmlformats.org/officeDocument/2006/relationships/tags" Target="../tags/tag37.xml"/><Relationship Id="rId9" Type="http://schemas.openxmlformats.org/officeDocument/2006/relationships/audio" Target="../media/media5.wav"/><Relationship Id="rId1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47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tags" Target="../tags/tag52.xml"/><Relationship Id="rId7" Type="http://schemas.openxmlformats.org/officeDocument/2006/relationships/image" Target="../media/image23.png"/><Relationship Id="rId12" Type="http://schemas.openxmlformats.org/officeDocument/2006/relationships/image" Target="../media/image25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0.png"/><Relationship Id="rId4" Type="http://schemas.openxmlformats.org/officeDocument/2006/relationships/tags" Target="../tags/tag53.xml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image" Target="../media/image23.png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notesSlide" Target="../notesSlides/notesSlide3.xml"/><Relationship Id="rId2" Type="http://schemas.openxmlformats.org/officeDocument/2006/relationships/tags" Target="../tags/tag55.xml"/><Relationship Id="rId16" Type="http://schemas.openxmlformats.org/officeDocument/2006/relationships/image" Target="../media/image28.png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8.xml"/><Relationship Id="rId15" Type="http://schemas.openxmlformats.org/officeDocument/2006/relationships/image" Target="../media/image27.png"/><Relationship Id="rId10" Type="http://schemas.openxmlformats.org/officeDocument/2006/relationships/audio" Target="../media/media6.mp3"/><Relationship Id="rId4" Type="http://schemas.openxmlformats.org/officeDocument/2006/relationships/tags" Target="../tags/tag57.xml"/><Relationship Id="rId9" Type="http://schemas.microsoft.com/office/2007/relationships/media" Target="../media/media6.mp3"/><Relationship Id="rId1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image" Target="../media/image20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microsoft.com/office/2007/relationships/hdphoto" Target="../media/hdphoto4.wdp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7" Type="http://schemas.openxmlformats.org/officeDocument/2006/relationships/image" Target="../media/image24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microsoft.com/office/2007/relationships/hdphoto" Target="../media/hdphoto4.wdp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7" Type="http://schemas.openxmlformats.org/officeDocument/2006/relationships/image" Target="../media/image25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microsoft.com/office/2007/relationships/hdphoto" Target="../media/hdphoto4.wdp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image" Target="../media/image26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microsoft.com/office/2007/relationships/hdphoto" Target="../media/hdphoto4.wdp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36229;&#38142;&#25509;&#25991;&#20214;/let's%20chant.mp4" TargetMode="External"/><Relationship Id="rId7" Type="http://schemas.microsoft.com/office/2007/relationships/hdphoto" Target="../media/hdphoto4.wdp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openxmlformats.org/officeDocument/2006/relationships/hyperlink" Target="&#36229;&#38142;&#25509;&#25991;&#20214;/let's%20sing.mp4" TargetMode="Externa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77.xml"/><Relationship Id="rId7" Type="http://schemas.openxmlformats.org/officeDocument/2006/relationships/image" Target="../media/image35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9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Relationship Id="rId6" Type="http://schemas.openxmlformats.org/officeDocument/2006/relationships/hyperlink" Target="&#36229;&#38142;&#25509;&#25991;&#20214;/let's%20chant.mp4" TargetMode="External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7" Type="http://schemas.openxmlformats.org/officeDocument/2006/relationships/image" Target="../media/image37.jpe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9.xml"/><Relationship Id="rId4" Type="http://schemas.openxmlformats.org/officeDocument/2006/relationships/tags" Target="../tags/tag8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10" Type="http://schemas.openxmlformats.org/officeDocument/2006/relationships/image" Target="../media/image18.jpeg"/><Relationship Id="rId4" Type="http://schemas.openxmlformats.org/officeDocument/2006/relationships/tags" Target="../tags/tag12.xml"/><Relationship Id="rId9" Type="http://schemas.openxmlformats.org/officeDocument/2006/relationships/hyperlink" Target="&#36229;&#38142;&#25509;&#25991;&#20214;/le'ts%20sing.mp4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3.png"/><Relationship Id="rId3" Type="http://schemas.openxmlformats.org/officeDocument/2006/relationships/tags" Target="../tags/tag18.xml"/><Relationship Id="rId7" Type="http://schemas.openxmlformats.org/officeDocument/2006/relationships/tags" Target="../tags/tag20.xml"/><Relationship Id="rId12" Type="http://schemas.microsoft.com/office/2007/relationships/hdphoto" Target="../media/hdphoto3.wdp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19.xml"/><Relationship Id="rId11" Type="http://schemas.openxmlformats.org/officeDocument/2006/relationships/image" Target="../media/image22.png"/><Relationship Id="rId5" Type="http://schemas.openxmlformats.org/officeDocument/2006/relationships/audio" Target="../media/media1.wav"/><Relationship Id="rId10" Type="http://schemas.openxmlformats.org/officeDocument/2006/relationships/image" Target="../media/image21.png"/><Relationship Id="rId4" Type="http://schemas.microsoft.com/office/2007/relationships/media" Target="../media/media1.wav"/><Relationship Id="rId9" Type="http://schemas.openxmlformats.org/officeDocument/2006/relationships/image" Target="../media/image20.png"/><Relationship Id="rId1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3.xml"/><Relationship Id="rId7" Type="http://schemas.openxmlformats.org/officeDocument/2006/relationships/tags" Target="../tags/tag25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4.xml"/><Relationship Id="rId5" Type="http://schemas.openxmlformats.org/officeDocument/2006/relationships/audio" Target="../media/media2.wav"/><Relationship Id="rId10" Type="http://schemas.openxmlformats.org/officeDocument/2006/relationships/image" Target="../media/image21.png"/><Relationship Id="rId4" Type="http://schemas.microsoft.com/office/2007/relationships/media" Target="../media/media2.wav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28.xml"/><Relationship Id="rId7" Type="http://schemas.openxmlformats.org/officeDocument/2006/relationships/image" Target="../media/image25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3.wav"/><Relationship Id="rId4" Type="http://schemas.microsoft.com/office/2007/relationships/media" Target="../media/media3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1.xml"/><Relationship Id="rId7" Type="http://schemas.openxmlformats.org/officeDocument/2006/relationships/tags" Target="../tags/tag33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2.xml"/><Relationship Id="rId5" Type="http://schemas.openxmlformats.org/officeDocument/2006/relationships/audio" Target="../media/media4.wav"/><Relationship Id="rId10" Type="http://schemas.openxmlformats.org/officeDocument/2006/relationships/image" Target="../media/image21.png"/><Relationship Id="rId4" Type="http://schemas.microsoft.com/office/2007/relationships/media" Target="../media/media4.wav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675" y="4970059"/>
            <a:ext cx="2648841" cy="1887941"/>
          </a:xfrm>
          <a:prstGeom prst="rect">
            <a:avLst/>
          </a:prstGeom>
        </p:spPr>
      </p:pic>
      <p:pic>
        <p:nvPicPr>
          <p:cNvPr id="5" name="图片 4" descr="菠萝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65397" y="1674512"/>
            <a:ext cx="225386" cy="3805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  <p:pic>
        <p:nvPicPr>
          <p:cNvPr id="20" name="图片 19" descr="太阳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5696" y="743014"/>
            <a:ext cx="661670" cy="61976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492" y="4818413"/>
            <a:ext cx="809808" cy="303292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4784981" y="2300004"/>
            <a:ext cx="7007860" cy="3837305"/>
            <a:chOff x="-434704" y="2381642"/>
            <a:chExt cx="7007860" cy="3837305"/>
          </a:xfrm>
        </p:grpSpPr>
        <p:sp>
          <p:nvSpPr>
            <p:cNvPr id="54" name="文本框 7"/>
            <p:cNvSpPr txBox="1"/>
            <p:nvPr/>
          </p:nvSpPr>
          <p:spPr>
            <a:xfrm>
              <a:off x="-107679" y="2381642"/>
              <a:ext cx="5663733" cy="13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Unit 2</a:t>
              </a:r>
            </a:p>
            <a:p>
              <a:pPr algn="ctr"/>
              <a:r>
                <a:rPr lang="en-US" altLang="zh-CN" sz="4000" b="1" dirty="0"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My favourite season</a:t>
              </a:r>
            </a:p>
          </p:txBody>
        </p:sp>
        <p:sp>
          <p:nvSpPr>
            <p:cNvPr id="15" name="文本框 7"/>
            <p:cNvSpPr txBox="1"/>
            <p:nvPr/>
          </p:nvSpPr>
          <p:spPr>
            <a:xfrm>
              <a:off x="689854" y="4151336"/>
              <a:ext cx="3864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Part A</a:t>
              </a:r>
            </a:p>
          </p:txBody>
        </p:sp>
        <p:sp>
          <p:nvSpPr>
            <p:cNvPr id="16" name="文本框 7"/>
            <p:cNvSpPr txBox="1"/>
            <p:nvPr/>
          </p:nvSpPr>
          <p:spPr>
            <a:xfrm>
              <a:off x="-434704" y="4900052"/>
              <a:ext cx="7007860" cy="13188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3600" b="1" dirty="0"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 Let’s learn &amp; Read and match</a:t>
              </a:r>
            </a:p>
          </p:txBody>
        </p:sp>
      </p:grpSp>
      <p:pic>
        <p:nvPicPr>
          <p:cNvPr id="28" name="图片 27" descr="18398011"/>
          <p:cNvPicPr/>
          <p:nvPr/>
        </p:nvPicPr>
        <p:blipFill>
          <a:blip r:embed="rId7" cstate="print">
            <a:lum contrast="-56000"/>
          </a:blip>
          <a:srcRect l="10026" t="9632" r="66411" b="63881"/>
          <a:stretch>
            <a:fillRect/>
          </a:stretch>
        </p:blipFill>
        <p:spPr>
          <a:xfrm>
            <a:off x="8243623" y="1208911"/>
            <a:ext cx="484892" cy="360392"/>
          </a:xfrm>
          <a:prstGeom prst="rect">
            <a:avLst/>
          </a:prstGeom>
        </p:spPr>
      </p:pic>
      <p:pic>
        <p:nvPicPr>
          <p:cNvPr id="29" name="图片 28" descr="18398011"/>
          <p:cNvPicPr/>
          <p:nvPr/>
        </p:nvPicPr>
        <p:blipFill>
          <a:blip r:embed="rId8" cstate="print">
            <a:lum bright="19000" contrast="-4000"/>
          </a:blip>
          <a:srcRect l="75383" t="16683" r="7934" b="58206"/>
          <a:stretch>
            <a:fillRect/>
          </a:stretch>
        </p:blipFill>
        <p:spPr>
          <a:xfrm rot="1918855">
            <a:off x="6590283" y="1294601"/>
            <a:ext cx="229449" cy="345356"/>
          </a:xfrm>
          <a:prstGeom prst="rect">
            <a:avLst/>
          </a:prstGeom>
        </p:spPr>
      </p:pic>
      <p:pic>
        <p:nvPicPr>
          <p:cNvPr id="30" name="图片 29" descr="18398011"/>
          <p:cNvPicPr/>
          <p:nvPr/>
        </p:nvPicPr>
        <p:blipFill>
          <a:blip r:embed="rId9" cstate="print">
            <a:lum bright="19000" contrast="-40000"/>
          </a:blip>
          <a:srcRect l="17250" t="69657" r="64347" b="11252"/>
          <a:stretch>
            <a:fillRect/>
          </a:stretch>
        </p:blipFill>
        <p:spPr>
          <a:xfrm>
            <a:off x="10972096" y="1619395"/>
            <a:ext cx="416300" cy="43186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87366" y="443125"/>
            <a:ext cx="526006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人 教 </a:t>
            </a:r>
            <a:r>
              <a:rPr lang="en-US" altLang="zh-CN" sz="2400" b="1" dirty="0"/>
              <a:t>PEP </a:t>
            </a:r>
            <a:r>
              <a:rPr lang="zh-CN" altLang="en-US" sz="2400" b="1" dirty="0"/>
              <a:t>版 英 语 五年 级 下 册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08" y="1208911"/>
            <a:ext cx="3820124" cy="47107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977792" y="4899610"/>
            <a:ext cx="8317230" cy="873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altLang="zh-CN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sz="40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There are four seasons in a year.</a:t>
            </a:r>
            <a:endParaRPr lang="en-US" sz="4000" b="1" dirty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>
            <p:custDataLst>
              <p:tags r:id="rId2"/>
            </p:custDataLst>
          </p:nvPr>
        </p:nvSpPr>
        <p:spPr>
          <a:xfrm>
            <a:off x="4644040" y="3347294"/>
            <a:ext cx="1350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spring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>
            <p:custDataLst>
              <p:tags r:id="rId3"/>
            </p:custDataLst>
          </p:nvPr>
        </p:nvSpPr>
        <p:spPr>
          <a:xfrm>
            <a:off x="6034119" y="3347294"/>
            <a:ext cx="1657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summer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4"/>
            </p:custDataLst>
          </p:nvPr>
        </p:nvSpPr>
        <p:spPr>
          <a:xfrm>
            <a:off x="7643066" y="3347294"/>
            <a:ext cx="1672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autumn 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>
            <p:custDataLst>
              <p:tags r:id="rId5"/>
            </p:custDataLst>
          </p:nvPr>
        </p:nvSpPr>
        <p:spPr>
          <a:xfrm>
            <a:off x="9256840" y="3347294"/>
            <a:ext cx="1410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winter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>
            <p:custDataLst>
              <p:tags r:id="rId6"/>
            </p:custDataLst>
          </p:nvPr>
        </p:nvSpPr>
        <p:spPr>
          <a:xfrm>
            <a:off x="6451078" y="1583285"/>
            <a:ext cx="3211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season</a:t>
            </a:r>
            <a:r>
              <a:rPr lang="zh-CN" altLang="en-US" sz="4000" b="1" dirty="0">
                <a:solidFill>
                  <a:schemeClr val="accent4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季节</a:t>
            </a:r>
          </a:p>
          <a:p>
            <a:endParaRPr lang="zh-CN" altLang="en-US" sz="4000" b="1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左大括号 4"/>
          <p:cNvSpPr/>
          <p:nvPr>
            <p:custDataLst>
              <p:tags r:id="rId7"/>
            </p:custDataLst>
          </p:nvPr>
        </p:nvSpPr>
        <p:spPr>
          <a:xfrm rot="5400000">
            <a:off x="7289302" y="226355"/>
            <a:ext cx="805286" cy="5206154"/>
          </a:xfrm>
          <a:prstGeom prst="leftBrace">
            <a:avLst>
              <a:gd name="adj1" fmla="val 24892"/>
              <a:gd name="adj2" fmla="val 49817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season">
            <a:hlinkClick r:id="" action="ppaction://media"/>
          </p:cNvPr>
          <p:cNvPicPr/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424430" y="1542882"/>
            <a:ext cx="880110" cy="819150"/>
          </a:xfrm>
          <a:prstGeom prst="rect">
            <a:avLst/>
          </a:prstGeom>
        </p:spPr>
      </p:pic>
      <p:pic>
        <p:nvPicPr>
          <p:cNvPr id="20" name="Picture 2" descr="C:\Users\Administrator\Desktop\五下英语课件\人教PEP五下教材图片\13.jpg">
            <a:hlinkClick r:id="rId16" action="ppaction://hlinkfile"/>
          </p:cNvPr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7" cstate="print"/>
          <a:srcRect l="57935" t="16286" r="25924" b="69088"/>
          <a:stretch>
            <a:fillRect/>
          </a:stretch>
        </p:blipFill>
        <p:spPr bwMode="auto">
          <a:xfrm>
            <a:off x="1784985" y="3127326"/>
            <a:ext cx="1172845" cy="1416685"/>
          </a:xfrm>
          <a:prstGeom prst="rect">
            <a:avLst/>
          </a:prstGeom>
          <a:noFill/>
        </p:spPr>
      </p:pic>
      <p:pic>
        <p:nvPicPr>
          <p:cNvPr id="21" name="Picture 2" descr="C:\Users\Administrator\Desktop\五下英语课件\人教PEP五下教材图片\13.jpg">
            <a:hlinkClick r:id="rId16" action="ppaction://hlinkfile"/>
          </p:cNvPr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7" cstate="print"/>
          <a:srcRect l="75701" t="16286" r="7739" b="69088"/>
          <a:stretch>
            <a:fillRect/>
          </a:stretch>
        </p:blipFill>
        <p:spPr bwMode="auto">
          <a:xfrm>
            <a:off x="3190875" y="3127961"/>
            <a:ext cx="1202055" cy="1416050"/>
          </a:xfrm>
          <a:prstGeom prst="rect">
            <a:avLst/>
          </a:prstGeom>
          <a:noFill/>
        </p:spPr>
      </p:pic>
      <p:pic>
        <p:nvPicPr>
          <p:cNvPr id="8" name="Picture 2" descr="C:\Users\Administrator\Desktop\五下英语课件\人教PEP五下教材图片\13.jpg">
            <a:hlinkClick r:id="rId16" action="ppaction://hlinkfile"/>
          </p:cNvPr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7" cstate="print"/>
          <a:srcRect l="39834" t="16286" r="43774" b="69088"/>
          <a:stretch>
            <a:fillRect/>
          </a:stretch>
        </p:blipFill>
        <p:spPr bwMode="auto">
          <a:xfrm>
            <a:off x="3173095" y="1396237"/>
            <a:ext cx="1219835" cy="1452245"/>
          </a:xfrm>
          <a:prstGeom prst="rect">
            <a:avLst/>
          </a:prstGeom>
          <a:noFill/>
        </p:spPr>
      </p:pic>
      <p:pic>
        <p:nvPicPr>
          <p:cNvPr id="10" name="Picture 2" descr="C:\Users\Administrator\Desktop\五下英语课件\人教PEP五下教材图片\13.jpg">
            <a:hlinkClick r:id="rId16" action="ppaction://hlinkfile"/>
          </p:cNvPr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7" cstate="print"/>
          <a:srcRect l="20612" t="16286" r="62239" b="73690"/>
          <a:stretch>
            <a:fillRect/>
          </a:stretch>
        </p:blipFill>
        <p:spPr bwMode="auto">
          <a:xfrm>
            <a:off x="1784985" y="1408302"/>
            <a:ext cx="1271905" cy="1421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0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bldLvl="0" animBg="1"/>
      <p:bldP spid="25" grpId="0"/>
      <p:bldP spid="29" grpId="0"/>
      <p:bldP spid="30" grpId="0"/>
      <p:bldP spid="31" grpId="0"/>
      <p:bldP spid="32" grpId="0"/>
      <p:bldP spid="32" grpId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8"/>
          <p:cNvSpPr txBox="1"/>
          <p:nvPr/>
        </p:nvSpPr>
        <p:spPr>
          <a:xfrm>
            <a:off x="777368" y="379562"/>
            <a:ext cx="3112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mtClean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Read quickly</a:t>
            </a:r>
            <a:r>
              <a:rPr lang="zh-CN" altLang="en-US" sz="3200" smtClean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！</a:t>
            </a:r>
            <a:endParaRPr lang="zh-CN" altLang="en-US" sz="3200" dirty="0">
              <a:solidFill>
                <a:srgbClr val="0070C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9" y="259336"/>
            <a:ext cx="605641" cy="74683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627245" y="2251710"/>
            <a:ext cx="2479040" cy="7886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800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sz="4800">
                <a:solidFill>
                  <a:srgbClr val="00B05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spring</a:t>
            </a:r>
            <a:endParaRPr lang="en-US" sz="4800" b="1" dirty="0">
              <a:solidFill>
                <a:srgbClr val="00B05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7106285" y="3937000"/>
            <a:ext cx="3177540" cy="7632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800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sz="48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autumn</a:t>
            </a:r>
            <a:endParaRPr lang="en-US" sz="4800" b="1" dirty="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8060055" y="1882775"/>
            <a:ext cx="3177540" cy="7632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800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sz="4800">
                <a:solidFill>
                  <a:srgbClr val="7030A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season</a:t>
            </a:r>
            <a:endParaRPr lang="en-US" sz="4800" b="1" dirty="0">
              <a:solidFill>
                <a:srgbClr val="7030A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1701259" y="1555228"/>
            <a:ext cx="2764155" cy="9867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800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sz="4800">
                <a:solidFill>
                  <a:srgbClr val="00B0F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summer</a:t>
            </a:r>
            <a:endParaRPr lang="en-US" sz="4800" b="1" dirty="0">
              <a:solidFill>
                <a:srgbClr val="00B0F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1919746" y="3927475"/>
            <a:ext cx="3661410" cy="7727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800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sz="480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winter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3834276" y="901865"/>
            <a:ext cx="6417310" cy="7626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zh-CN" sz="3600">
                <a:latin typeface="Comic Sans MS" panose="030F0702030302020204" pitchFamily="66" charset="0"/>
                <a:cs typeface="Comic Sans MS" panose="030F0702030302020204" pitchFamily="66" charset="0"/>
              </a:rPr>
              <a:t>What’s </a:t>
            </a:r>
            <a:r>
              <a:rPr lang="en-US" altLang="zh-CN" sz="3600" smtClean="0">
                <a:latin typeface="Comic Sans MS" panose="030F0702030302020204" pitchFamily="66" charset="0"/>
                <a:cs typeface="Comic Sans MS" panose="030F0702030302020204" pitchFamily="66" charset="0"/>
              </a:rPr>
              <a:t>missing?</a:t>
            </a:r>
            <a:endParaRPr lang="en-US" altLang="zh-CN" sz="36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8" name="文本框 8"/>
          <p:cNvSpPr txBox="1"/>
          <p:nvPr/>
        </p:nvSpPr>
        <p:spPr>
          <a:xfrm>
            <a:off x="777368" y="379562"/>
            <a:ext cx="243947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mtClean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Play a game</a:t>
            </a:r>
            <a:r>
              <a:rPr lang="zh-CN" altLang="en-US" sz="3200" smtClean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！</a:t>
            </a:r>
            <a:endParaRPr lang="zh-CN" altLang="en-US" sz="3200" dirty="0">
              <a:solidFill>
                <a:srgbClr val="0070C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9" y="259336"/>
            <a:ext cx="605641" cy="74683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9024620" y="1990725"/>
            <a:ext cx="2029460" cy="2494915"/>
            <a:chOff x="13161" y="3135"/>
            <a:chExt cx="3196" cy="3929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3161" y="3135"/>
              <a:ext cx="3196" cy="3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30"/>
            <p:cNvSpPr txBox="1"/>
            <p:nvPr>
              <p:custDataLst>
                <p:tags r:id="rId4"/>
              </p:custDataLst>
            </p:nvPr>
          </p:nvSpPr>
          <p:spPr>
            <a:xfrm>
              <a:off x="13568" y="6144"/>
              <a:ext cx="2222" cy="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latin typeface="Comic Sans MS" panose="030F0702030302020204" pitchFamily="66" charset="0"/>
                </a:rPr>
                <a:t>winter</a:t>
              </a:r>
              <a:endParaRPr lang="zh-CN" altLang="en-US" sz="32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62380" y="1990725"/>
            <a:ext cx="2198370" cy="2432685"/>
            <a:chOff x="938" y="3135"/>
            <a:chExt cx="3462" cy="383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38" y="3135"/>
              <a:ext cx="3463" cy="3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24"/>
            <p:cNvSpPr txBox="1"/>
            <p:nvPr>
              <p:custDataLst>
                <p:tags r:id="rId3"/>
              </p:custDataLst>
            </p:nvPr>
          </p:nvSpPr>
          <p:spPr>
            <a:xfrm>
              <a:off x="1831" y="6046"/>
              <a:ext cx="2126" cy="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latin typeface="Comic Sans MS" panose="030F0702030302020204" pitchFamily="66" charset="0"/>
                </a:rPr>
                <a:t>spring</a:t>
              </a:r>
              <a:endParaRPr lang="zh-CN" altLang="en-US" sz="32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883660" y="1990725"/>
            <a:ext cx="1987550" cy="2432685"/>
            <a:chOff x="5066" y="3135"/>
            <a:chExt cx="3130" cy="3831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066" y="3135"/>
              <a:ext cx="3130" cy="3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Box 28"/>
            <p:cNvSpPr txBox="1"/>
            <p:nvPr>
              <p:custDataLst>
                <p:tags r:id="rId2"/>
              </p:custDataLst>
            </p:nvPr>
          </p:nvSpPr>
          <p:spPr>
            <a:xfrm>
              <a:off x="5433" y="6046"/>
              <a:ext cx="2611" cy="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latin typeface="Comic Sans MS" panose="030F0702030302020204" pitchFamily="66" charset="0"/>
                </a:rPr>
                <a:t>summer</a:t>
              </a:r>
              <a:endParaRPr lang="zh-CN" altLang="en-US" sz="32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293485" y="1990725"/>
            <a:ext cx="2211070" cy="2432685"/>
            <a:chOff x="8861" y="3135"/>
            <a:chExt cx="3482" cy="383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861" y="3135"/>
              <a:ext cx="3483" cy="3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Box 29"/>
            <p:cNvSpPr txBox="1"/>
            <p:nvPr>
              <p:custDataLst>
                <p:tags r:id="rId1"/>
              </p:custDataLst>
            </p:nvPr>
          </p:nvSpPr>
          <p:spPr>
            <a:xfrm>
              <a:off x="9426" y="6046"/>
              <a:ext cx="2633" cy="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latin typeface="Comic Sans MS" panose="030F0702030302020204" pitchFamily="66" charset="0"/>
                </a:rPr>
                <a:t>autumn </a:t>
              </a:r>
              <a:endParaRPr lang="zh-CN" altLang="en-US" sz="32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9954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8"/>
          <p:cNvSpPr txBox="1"/>
          <p:nvPr/>
        </p:nvSpPr>
        <p:spPr>
          <a:xfrm>
            <a:off x="777368" y="379562"/>
            <a:ext cx="4223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mtClean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Listen to the tape.</a:t>
            </a:r>
            <a:endParaRPr lang="zh-CN" altLang="en-US" sz="3200" dirty="0">
              <a:solidFill>
                <a:srgbClr val="0070C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9" y="259336"/>
            <a:ext cx="605641" cy="7468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67211" y="1277361"/>
            <a:ext cx="9781614" cy="529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>
            <p:custDataLst>
              <p:tags r:id="rId2"/>
            </p:custDataLst>
          </p:nvPr>
        </p:nvSpPr>
        <p:spPr>
          <a:xfrm>
            <a:off x="2846329" y="1310783"/>
            <a:ext cx="2165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Comic Sans MS" panose="030F0702030302020204" pitchFamily="66" charset="0"/>
              </a:rPr>
              <a:t>spring</a:t>
            </a:r>
            <a:endParaRPr lang="zh-CN" altLang="en-US" sz="32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4623302" y="1290686"/>
            <a:ext cx="2165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Comic Sans MS" panose="030F0702030302020204" pitchFamily="66" charset="0"/>
              </a:rPr>
              <a:t>summer</a:t>
            </a:r>
            <a:endParaRPr lang="zh-CN" altLang="en-US" sz="32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6466381" y="1290685"/>
            <a:ext cx="2165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Comic Sans MS" panose="030F0702030302020204" pitchFamily="66" charset="0"/>
              </a:rPr>
              <a:t>autumn</a:t>
            </a:r>
            <a:endParaRPr lang="zh-CN" altLang="en-US" sz="32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>
            <p:custDataLst>
              <p:tags r:id="rId5"/>
            </p:custDataLst>
          </p:nvPr>
        </p:nvSpPr>
        <p:spPr>
          <a:xfrm>
            <a:off x="8494032" y="1280637"/>
            <a:ext cx="2165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Comic Sans MS" panose="030F0702030302020204" pitchFamily="66" charset="0"/>
              </a:rPr>
              <a:t>winter</a:t>
            </a:r>
            <a:endParaRPr lang="zh-CN" altLang="en-US" sz="32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圆角矩形标注 11"/>
          <p:cNvSpPr/>
          <p:nvPr>
            <p:custDataLst>
              <p:tags r:id="rId6"/>
            </p:custDataLst>
          </p:nvPr>
        </p:nvSpPr>
        <p:spPr>
          <a:xfrm>
            <a:off x="967211" y="5181115"/>
            <a:ext cx="3358529" cy="1111617"/>
          </a:xfrm>
          <a:prstGeom prst="wedgeRoundRectCallout">
            <a:avLst>
              <a:gd name="adj1" fmla="val 4839"/>
              <a:gd name="adj2" fmla="val -11045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93700" dist="50800" dir="5400000" algn="ctr" rotWithShape="0">
              <a:schemeClr val="accent1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smtClean="0">
                <a:solidFill>
                  <a:schemeClr val="tx1"/>
                </a:solidFill>
                <a:latin typeface="Comic Sans MS" panose="030F0702030302020204" pitchFamily="66" charset="0"/>
              </a:rPr>
              <a:t>Which </a:t>
            </a:r>
            <a:r>
              <a:rPr lang="en-US" altLang="zh-CN" sz="3200" smtClean="0">
                <a:solidFill>
                  <a:srgbClr val="FF0000"/>
                </a:solidFill>
                <a:latin typeface="Comic Sans MS" panose="030F0702030302020204" pitchFamily="66" charset="0"/>
              </a:rPr>
              <a:t>season</a:t>
            </a:r>
            <a:r>
              <a:rPr lang="en-US" altLang="zh-CN" sz="3200" smtClean="0">
                <a:solidFill>
                  <a:schemeClr val="tx1"/>
                </a:solidFill>
                <a:latin typeface="Comic Sans MS" panose="030F0702030302020204" pitchFamily="66" charset="0"/>
              </a:rPr>
              <a:t> do you like best?</a:t>
            </a:r>
            <a:endParaRPr lang="zh-CN" altLang="en-US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圆角矩形标注 12"/>
          <p:cNvSpPr/>
          <p:nvPr>
            <p:custDataLst>
              <p:tags r:id="rId7"/>
            </p:custDataLst>
          </p:nvPr>
        </p:nvSpPr>
        <p:spPr>
          <a:xfrm>
            <a:off x="3465095" y="3924969"/>
            <a:ext cx="4342474" cy="1129352"/>
          </a:xfrm>
          <a:prstGeom prst="wedgeRoundRectCallout">
            <a:avLst>
              <a:gd name="adj1" fmla="val 57694"/>
              <a:gd name="adj2" fmla="val 14192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93700" dist="50800" dir="5400000" algn="ctr" rotWithShape="0">
              <a:schemeClr val="accent1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smtClean="0">
                <a:solidFill>
                  <a:schemeClr val="tx1"/>
                </a:solidFill>
                <a:latin typeface="Comic Sans MS" panose="030F0702030302020204" pitchFamily="66" charset="0"/>
              </a:rPr>
              <a:t>Summer. I can go swimming every day!</a:t>
            </a:r>
            <a:endParaRPr lang="zh-CN" altLang="en-US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4591513" y="5152149"/>
            <a:ext cx="3068469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我可以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每天游泳</a:t>
            </a:r>
            <a:endParaRPr lang="zh-CN" altLang="en-US" sz="32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A Let's learn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591513" y="396571"/>
            <a:ext cx="800294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28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6" grpId="0"/>
      <p:bldP spid="8" grpId="0"/>
      <p:bldP spid="11" grpId="0"/>
      <p:bldP spid="12" grpId="0" bldLvl="0" animBg="1"/>
      <p:bldP spid="13" grpId="0" bldLvl="0" animBg="1"/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280261" y="954636"/>
            <a:ext cx="9738529" cy="1226163"/>
            <a:chOff x="862511" y="1413046"/>
            <a:chExt cx="4175971" cy="74499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" name="矩形: 圆角 2"/>
            <p:cNvSpPr/>
            <p:nvPr/>
          </p:nvSpPr>
          <p:spPr>
            <a:xfrm>
              <a:off x="862511" y="1413046"/>
              <a:ext cx="4175971" cy="744997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600"/>
            </a:p>
          </p:txBody>
        </p:sp>
        <p:sp>
          <p:nvSpPr>
            <p:cNvPr id="5" name="文本框 8"/>
            <p:cNvSpPr txBox="1">
              <a:spLocks noChangeArrowheads="1"/>
            </p:cNvSpPr>
            <p:nvPr/>
          </p:nvSpPr>
          <p:spPr bwMode="auto">
            <a:xfrm>
              <a:off x="1136842" y="1426619"/>
              <a:ext cx="3747133" cy="6539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kumimoji="1" lang="en-US" altLang="zh-CN" sz="3200" b="1">
                  <a:solidFill>
                    <a:srgbClr val="000000"/>
                  </a:solidFill>
                  <a:latin typeface="Comic Sans MS" panose="030F0702030302020204" pitchFamily="66" charset="0"/>
                  <a:ea typeface="MS UI Gothic" panose="020B0600070205080204" pitchFamily="34" charset="-128"/>
                  <a:cs typeface="Times New Roman" panose="02020603050405020304" pitchFamily="18" charset="0"/>
                </a:rPr>
                <a:t>— Which season do you like best?</a:t>
              </a:r>
            </a:p>
            <a:p>
              <a:r>
                <a:rPr kumimoji="1" lang="en-US" altLang="zh-CN" sz="3200" b="1">
                  <a:solidFill>
                    <a:srgbClr val="000000"/>
                  </a:solidFill>
                  <a:latin typeface="Comic Sans MS" panose="030F0702030302020204" pitchFamily="66" charset="0"/>
                  <a:ea typeface="MS UI Gothic" panose="020B0600070205080204" pitchFamily="34" charset="-128"/>
                  <a:cs typeface="Times New Roman" panose="02020603050405020304" pitchFamily="18" charset="0"/>
                </a:rPr>
                <a:t>— </a:t>
              </a:r>
              <a:r>
                <a:rPr kumimoji="1" lang="en-US" altLang="zh-CN" sz="3200" b="1" smtClean="0">
                  <a:solidFill>
                    <a:srgbClr val="000000"/>
                  </a:solidFill>
                  <a:latin typeface="Comic Sans MS" panose="030F0702030302020204" pitchFamily="66" charset="0"/>
                  <a:ea typeface="MS UI Gothic" panose="020B0600070205080204" pitchFamily="34" charset="-128"/>
                  <a:cs typeface="Times New Roman" panose="02020603050405020304" pitchFamily="18" charset="0"/>
                </a:rPr>
                <a:t>Summer. </a:t>
              </a:r>
              <a:endParaRPr kumimoji="1" lang="en-US" altLang="zh-CN" sz="3200" b="1" dirty="0">
                <a:solidFill>
                  <a:srgbClr val="000000"/>
                </a:solidFill>
                <a:latin typeface="Comic Sans MS" panose="030F0702030302020204" pitchFamily="66" charset="0"/>
                <a:ea typeface="MS UI Gothic" panose="020B0600070205080204" pitchFamily="34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椭圆 6"/>
          <p:cNvSpPr/>
          <p:nvPr/>
        </p:nvSpPr>
        <p:spPr bwMode="auto">
          <a:xfrm flipH="1">
            <a:off x="719787" y="1064892"/>
            <a:ext cx="1256908" cy="12261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20000"/>
                <a:lumOff val="8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 dirty="0"/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102996" y="3363090"/>
            <a:ext cx="19198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zh-CN" altLang="en-US" sz="3600" b="1" dirty="0">
                <a:solidFill>
                  <a:schemeClr val="accent2">
                    <a:lumMod val="75000"/>
                  </a:schemeClr>
                </a:solidFill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句型：</a:t>
            </a:r>
            <a:r>
              <a:rPr kumimoji="1" lang="zh-CN" altLang="en-US" sz="3600" b="1" dirty="0">
                <a:solidFill>
                  <a:srgbClr val="FE4C83"/>
                </a:solidFill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solidFill>
                <a:srgbClr val="FE4C83"/>
              </a:solidFill>
              <a:latin typeface="楷体" pitchFamily="49" charset="-122"/>
              <a:ea typeface="楷体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2724011" y="5439889"/>
            <a:ext cx="7068318" cy="779145"/>
            <a:chOff x="854961" y="4214696"/>
            <a:chExt cx="3822686" cy="584641"/>
          </a:xfrm>
        </p:grpSpPr>
        <p:sp>
          <p:nvSpPr>
            <p:cNvPr id="13" name="矩形: 圆角 12"/>
            <p:cNvSpPr/>
            <p:nvPr/>
          </p:nvSpPr>
          <p:spPr>
            <a:xfrm>
              <a:off x="854961" y="4214696"/>
              <a:ext cx="3815746" cy="584641"/>
            </a:xfrm>
            <a:prstGeom prst="roundRect">
              <a:avLst/>
            </a:prstGeom>
            <a:solidFill>
              <a:srgbClr val="FFDEC9"/>
            </a:solidFill>
            <a:ln>
              <a:solidFill>
                <a:schemeClr val="bg1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/>
            </a:p>
          </p:txBody>
        </p:sp>
        <p:sp>
          <p:nvSpPr>
            <p:cNvPr id="14" name="文本框 13"/>
            <p:cNvSpPr txBox="1"/>
            <p:nvPr/>
          </p:nvSpPr>
          <p:spPr bwMode="auto">
            <a:xfrm>
              <a:off x="894822" y="4288074"/>
              <a:ext cx="3782825" cy="4378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kumimoji="1" lang="en-US" altLang="zh-CN" sz="3200" b="1">
                  <a:solidFill>
                    <a:srgbClr val="000000"/>
                  </a:solidFill>
                  <a:latin typeface="Comic Sans MS" panose="030F0702030302020204" pitchFamily="66" charset="0"/>
                  <a:ea typeface="MS UI Gothic" panose="020B0600070205080204" pitchFamily="34" charset="-128"/>
                  <a:cs typeface="Times New Roman" panose="02020603050405020304" pitchFamily="18" charset="0"/>
                </a:rPr>
                <a:t>— </a:t>
              </a:r>
              <a:r>
                <a:rPr kumimoji="1" lang="en-US" altLang="zh-CN" sz="3200" b="1" smtClean="0">
                  <a:solidFill>
                    <a:prstClr val="black"/>
                  </a:solidFill>
                  <a:latin typeface="Comic Sans MS" panose="030F0702030302020204" pitchFamily="66" charset="0"/>
                  <a:ea typeface="MS UI Gothic" panose="020B0600070205080204" pitchFamily="34" charset="-128"/>
                  <a:cs typeface="Times New Roman" panose="02020603050405020304" pitchFamily="18" charset="0"/>
                </a:rPr>
                <a:t>Winter</a:t>
              </a:r>
              <a:r>
                <a:rPr kumimoji="1" lang="en-US" altLang="zh-CN" sz="3200" b="1">
                  <a:solidFill>
                    <a:prstClr val="black"/>
                  </a:solidFill>
                  <a:latin typeface="Comic Sans MS" panose="030F0702030302020204" pitchFamily="66" charset="0"/>
                  <a:ea typeface="MS UI Gothic" panose="020B0600070205080204" pitchFamily="34" charset="-128"/>
                  <a:cs typeface="Times New Roman" panose="02020603050405020304" pitchFamily="18" charset="0"/>
                </a:rPr>
                <a:t>.</a:t>
              </a:r>
              <a:endParaRPr kumimoji="1" lang="en-US" altLang="zh-CN" sz="3200" b="1" dirty="0">
                <a:solidFill>
                  <a:prstClr val="black"/>
                </a:solidFill>
                <a:latin typeface="Comic Sans MS" panose="030F0702030302020204" pitchFamily="66" charset="0"/>
                <a:ea typeface="MS UI Gothic" panose="020B0600070205080204" pitchFamily="34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2597792" y="4541033"/>
            <a:ext cx="7242176" cy="779145"/>
            <a:chOff x="2546122" y="3230477"/>
            <a:chExt cx="4432920" cy="584464"/>
          </a:xfrm>
        </p:grpSpPr>
        <p:sp>
          <p:nvSpPr>
            <p:cNvPr id="16" name="矩形: 圆角 15"/>
            <p:cNvSpPr/>
            <p:nvPr/>
          </p:nvSpPr>
          <p:spPr>
            <a:xfrm>
              <a:off x="2546122" y="3230477"/>
              <a:ext cx="4396772" cy="58446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/>
            </a:p>
          </p:txBody>
        </p:sp>
        <p:sp>
          <p:nvSpPr>
            <p:cNvPr id="17" name="文本框 16"/>
            <p:cNvSpPr txBox="1"/>
            <p:nvPr/>
          </p:nvSpPr>
          <p:spPr bwMode="auto">
            <a:xfrm>
              <a:off x="2623470" y="3295258"/>
              <a:ext cx="4355572" cy="4377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kumimoji="1" lang="en-US" altLang="zh-CN" sz="3200" b="1" dirty="0">
                  <a:solidFill>
                    <a:srgbClr val="000000"/>
                  </a:solidFill>
                  <a:latin typeface="Comic Sans MS" panose="030F0702030302020204" pitchFamily="66" charset="0"/>
                  <a:ea typeface="MS UI Gothic" panose="020B0600070205080204" pitchFamily="34" charset="-128"/>
                  <a:cs typeface="Times New Roman" panose="02020603050405020304" pitchFamily="18" charset="0"/>
                </a:rPr>
                <a:t>— </a:t>
              </a:r>
              <a:r>
                <a:rPr kumimoji="1" lang="en-US" altLang="zh-CN" sz="3200" b="1">
                  <a:solidFill>
                    <a:prstClr val="black"/>
                  </a:solidFill>
                  <a:latin typeface="Comic Sans MS" panose="030F0702030302020204" pitchFamily="66" charset="0"/>
                  <a:ea typeface="MS UI Gothic" panose="020B0600070205080204" pitchFamily="34" charset="-128"/>
                  <a:cs typeface="Times New Roman" panose="02020603050405020304" pitchFamily="18" charset="0"/>
                </a:rPr>
                <a:t>Which </a:t>
              </a:r>
              <a:r>
                <a:rPr kumimoji="1" lang="en-US" altLang="zh-CN" sz="3200" b="1" smtClean="0">
                  <a:solidFill>
                    <a:prstClr val="black"/>
                  </a:solidFill>
                  <a:latin typeface="Comic Sans MS" panose="030F0702030302020204" pitchFamily="66" charset="0"/>
                  <a:ea typeface="MS UI Gothic" panose="020B0600070205080204" pitchFamily="34" charset="-128"/>
                  <a:cs typeface="Times New Roman" panose="02020603050405020304" pitchFamily="18" charset="0"/>
                </a:rPr>
                <a:t>season </a:t>
              </a:r>
              <a:r>
                <a:rPr kumimoji="1" lang="en-US" altLang="zh-CN" sz="3200" b="1" dirty="0">
                  <a:solidFill>
                    <a:prstClr val="black"/>
                  </a:solidFill>
                  <a:latin typeface="Comic Sans MS" panose="030F0702030302020204" pitchFamily="66" charset="0"/>
                  <a:ea typeface="MS UI Gothic" panose="020B0600070205080204" pitchFamily="34" charset="-128"/>
                  <a:cs typeface="Times New Roman" panose="02020603050405020304" pitchFamily="18" charset="0"/>
                </a:rPr>
                <a:t>do you like best?</a:t>
              </a:r>
            </a:p>
          </p:txBody>
        </p:sp>
      </p:grp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4192597" y="2357720"/>
            <a:ext cx="6662057" cy="54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2800" dirty="0">
                <a:solidFill>
                  <a:srgbClr val="0099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询问某人最</a:t>
            </a:r>
            <a:r>
              <a:rPr lang="zh-CN" altLang="en-US" sz="2800">
                <a:solidFill>
                  <a:srgbClr val="0099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喜欢</a:t>
            </a:r>
            <a:r>
              <a:rPr lang="zh-CN" altLang="en-US" sz="2800" smtClean="0">
                <a:solidFill>
                  <a:srgbClr val="0099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的事物</a:t>
            </a:r>
            <a:endParaRPr lang="zh-CN" altLang="en-US" sz="2800" dirty="0">
              <a:solidFill>
                <a:srgbClr val="0099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8" name="文本框 8"/>
          <p:cNvSpPr txBox="1"/>
          <p:nvPr/>
        </p:nvSpPr>
        <p:spPr>
          <a:xfrm>
            <a:off x="792508" y="251795"/>
            <a:ext cx="3151130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Language point.</a:t>
            </a:r>
            <a:endParaRPr lang="zh-CN" altLang="en-US" sz="3200" dirty="0">
              <a:solidFill>
                <a:srgbClr val="0070C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9" y="93086"/>
            <a:ext cx="605641" cy="746835"/>
          </a:xfrm>
          <a:prstGeom prst="rect">
            <a:avLst/>
          </a:prstGeom>
        </p:spPr>
      </p:pic>
      <p:grpSp>
        <p:nvGrpSpPr>
          <p:cNvPr id="43" name="组合 7"/>
          <p:cNvGrpSpPr/>
          <p:nvPr/>
        </p:nvGrpSpPr>
        <p:grpSpPr bwMode="auto">
          <a:xfrm>
            <a:off x="-13452" y="6536259"/>
            <a:ext cx="12230074" cy="341410"/>
            <a:chOff x="-4274936" y="4831062"/>
            <a:chExt cx="13721653" cy="277718"/>
          </a:xfrm>
        </p:grpSpPr>
        <p:pic>
          <p:nvPicPr>
            <p:cNvPr id="44" name="图片 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763" r="24969" b="24265"/>
            <a:stretch>
              <a:fillRect/>
            </a:stretch>
          </p:blipFill>
          <p:spPr bwMode="auto">
            <a:xfrm flipH="1">
              <a:off x="-4274936" y="4831062"/>
              <a:ext cx="6860827" cy="277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图片 9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25" r="24969" b="24403"/>
            <a:stretch>
              <a:fillRect/>
            </a:stretch>
          </p:blipFill>
          <p:spPr bwMode="auto">
            <a:xfrm>
              <a:off x="2585891" y="4831062"/>
              <a:ext cx="6860826" cy="277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组合 11"/>
          <p:cNvGrpSpPr/>
          <p:nvPr/>
        </p:nvGrpSpPr>
        <p:grpSpPr bwMode="auto">
          <a:xfrm rot="21421826">
            <a:off x="11132916" y="5844742"/>
            <a:ext cx="1265767" cy="933451"/>
            <a:chOff x="8360280" y="4348282"/>
            <a:chExt cx="950101" cy="699874"/>
          </a:xfrm>
        </p:grpSpPr>
        <p:pic>
          <p:nvPicPr>
            <p:cNvPr id="47" name="图片 1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4726">
              <a:off x="8360280" y="4348282"/>
              <a:ext cx="699874" cy="699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图片 1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4726">
              <a:off x="8757851" y="4448407"/>
              <a:ext cx="552530" cy="552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" name="文本框 9"/>
          <p:cNvSpPr txBox="1">
            <a:spLocks noChangeArrowheads="1"/>
          </p:cNvSpPr>
          <p:nvPr/>
        </p:nvSpPr>
        <p:spPr bwMode="auto">
          <a:xfrm>
            <a:off x="3438523" y="3356880"/>
            <a:ext cx="7431538" cy="94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32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</a:t>
            </a:r>
            <a:r>
              <a:rPr kumimoji="1" lang="en-US" altLang="zh-CN" sz="3200" b="1" dirty="0">
                <a:solidFill>
                  <a:prstClr val="black"/>
                </a:solidFill>
                <a:latin typeface="Comic Sans MS" panose="030F0702030302020204" pitchFamily="66" charset="0"/>
                <a:ea typeface="MS UI Gothic" panose="020B0600070205080204" pitchFamily="34" charset="-128"/>
                <a:cs typeface="Times New Roman" panose="02020603050405020304" pitchFamily="18" charset="0"/>
                <a:sym typeface="+mn-ea"/>
              </a:rPr>
              <a:t>Which +</a:t>
            </a:r>
            <a:r>
              <a:rPr lang="zh-CN" altLang="zh-CN" sz="32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Comic Sans MS" panose="030F0702030302020204" pitchFamily="66" charset="0"/>
                <a:sym typeface="+mn-ea"/>
              </a:rPr>
              <a:t> 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  <a:cs typeface="黑体" panose="02010609060101010101" pitchFamily="49" charset="-122"/>
                <a:sym typeface="+mn-ea"/>
              </a:rPr>
              <a:t>事物</a:t>
            </a:r>
            <a:r>
              <a:rPr lang="en-US" altLang="zh-CN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kumimoji="1" lang="en-US" altLang="zh-CN" sz="3200" b="1" dirty="0">
                <a:solidFill>
                  <a:prstClr val="black"/>
                </a:solidFill>
                <a:latin typeface="Comic Sans MS" panose="030F0702030302020204" pitchFamily="66" charset="0"/>
                <a:ea typeface="MS UI Gothic" panose="020B0600070205080204" pitchFamily="34" charset="-128"/>
                <a:cs typeface="Times New Roman" panose="02020603050405020304" pitchFamily="18" charset="0"/>
                <a:sym typeface="+mn-ea"/>
              </a:rPr>
              <a:t>+ do you like best?</a:t>
            </a:r>
            <a:endParaRPr kumimoji="1" lang="zh-CN" altLang="en-US" sz="3200" b="1" dirty="0">
              <a:solidFill>
                <a:prstClr val="black"/>
              </a:solidFill>
              <a:latin typeface="Comic Sans MS" panose="030F0702030302020204" pitchFamily="66" charset="0"/>
              <a:ea typeface="MS UI Gothic" panose="020B0600070205080204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endParaRPr kumimoji="1" lang="zh-CN" altLang="en-US" sz="32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72" y="1196759"/>
            <a:ext cx="984040" cy="984040"/>
          </a:xfrm>
          <a:prstGeom prst="rect">
            <a:avLst/>
          </a:prstGeom>
        </p:spPr>
      </p:pic>
      <p:grpSp>
        <p:nvGrpSpPr>
          <p:cNvPr id="51" name="组合 50">
            <a:extLst>
              <a:ext uri="{FF2B5EF4-FFF2-40B4-BE49-F238E27FC236}">
                <a16:creationId xmlns:a16="http://schemas.microsoft.com/office/drawing/2014/main" xmlns="" id="{E5039313-011B-7E02-1D33-055034D1AE4A}"/>
              </a:ext>
            </a:extLst>
          </p:cNvPr>
          <p:cNvGrpSpPr>
            <a:grpSpLocks/>
          </p:cNvGrpSpPr>
          <p:nvPr/>
        </p:nvGrpSpPr>
        <p:grpSpPr bwMode="auto">
          <a:xfrm>
            <a:off x="1179300" y="2446885"/>
            <a:ext cx="9862211" cy="3791980"/>
            <a:chOff x="358774" y="1709150"/>
            <a:chExt cx="8372485" cy="3312793"/>
          </a:xfrm>
        </p:grpSpPr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xmlns="" id="{F2A362C2-F97C-62F3-676F-68153A5AED06}"/>
                </a:ext>
              </a:extLst>
            </p:cNvPr>
            <p:cNvGrpSpPr/>
            <p:nvPr/>
          </p:nvGrpSpPr>
          <p:grpSpPr>
            <a:xfrm>
              <a:off x="2295198" y="1709150"/>
              <a:ext cx="4553603" cy="196961"/>
              <a:chOff x="1460207" y="3268399"/>
              <a:chExt cx="4553603" cy="196961"/>
            </a:xfrm>
            <a:solidFill>
              <a:srgbClr val="00B3F2">
                <a:alpha val="50196"/>
              </a:srgbClr>
            </a:solidFill>
          </p:grpSpPr>
          <p:grpSp>
            <p:nvGrpSpPr>
              <p:cNvPr id="55" name="组合 54">
                <a:extLst>
                  <a:ext uri="{FF2B5EF4-FFF2-40B4-BE49-F238E27FC236}">
                    <a16:creationId xmlns:a16="http://schemas.microsoft.com/office/drawing/2014/main" xmlns="" id="{11382AAD-12A2-52D7-EDBE-7DFB9035B915}"/>
                  </a:ext>
                </a:extLst>
              </p:cNvPr>
              <p:cNvGrpSpPr/>
              <p:nvPr/>
            </p:nvGrpSpPr>
            <p:grpSpPr>
              <a:xfrm>
                <a:off x="1460207" y="3268399"/>
                <a:ext cx="293497" cy="196762"/>
                <a:chOff x="986881" y="3351113"/>
                <a:chExt cx="293497" cy="196762"/>
              </a:xfrm>
              <a:grpFill/>
            </p:grpSpPr>
            <p:sp>
              <p:nvSpPr>
                <p:cNvPr id="60" name="菱形 59">
                  <a:extLst>
                    <a:ext uri="{FF2B5EF4-FFF2-40B4-BE49-F238E27FC236}">
                      <a16:creationId xmlns:a16="http://schemas.microsoft.com/office/drawing/2014/main" xmlns="" id="{1C816C5C-86D7-AF22-0566-E65C46DB7321}"/>
                    </a:ext>
                  </a:extLst>
                </p:cNvPr>
                <p:cNvSpPr/>
                <p:nvPr/>
              </p:nvSpPr>
              <p:spPr>
                <a:xfrm rot="5400000">
                  <a:off x="1114777" y="3379782"/>
                  <a:ext cx="177867" cy="153334"/>
                </a:xfrm>
                <a:prstGeom prst="diamond">
                  <a:avLst/>
                </a:prstGeom>
                <a:solidFill>
                  <a:srgbClr val="77D4F6"/>
                </a:solidFill>
                <a:ln>
                  <a:solidFill>
                    <a:srgbClr val="00B3F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2400">
                    <a:solidFill>
                      <a:srgbClr val="0099CC"/>
                    </a:solidFill>
                  </a:endParaRPr>
                </a:p>
              </p:txBody>
            </p:sp>
            <p:sp>
              <p:nvSpPr>
                <p:cNvPr id="61" name="菱形 60">
                  <a:extLst>
                    <a:ext uri="{FF2B5EF4-FFF2-40B4-BE49-F238E27FC236}">
                      <a16:creationId xmlns:a16="http://schemas.microsoft.com/office/drawing/2014/main" xmlns="" id="{5C6A805C-116D-2531-DFA8-2F24E13EC211}"/>
                    </a:ext>
                  </a:extLst>
                </p:cNvPr>
                <p:cNvSpPr/>
                <p:nvPr/>
              </p:nvSpPr>
              <p:spPr>
                <a:xfrm rot="5400000">
                  <a:off x="973312" y="3364682"/>
                  <a:ext cx="196762" cy="169623"/>
                </a:xfrm>
                <a:prstGeom prst="diamond">
                  <a:avLst/>
                </a:prstGeom>
                <a:solidFill>
                  <a:srgbClr val="77D4F6"/>
                </a:solidFill>
                <a:ln>
                  <a:solidFill>
                    <a:srgbClr val="00B3F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2400">
                    <a:solidFill>
                      <a:srgbClr val="0099CC"/>
                    </a:solidFill>
                  </a:endParaRPr>
                </a:p>
              </p:txBody>
            </p:sp>
            <p:sp>
              <p:nvSpPr>
                <p:cNvPr id="62" name="菱形 61">
                  <a:extLst>
                    <a:ext uri="{FF2B5EF4-FFF2-40B4-BE49-F238E27FC236}">
                      <a16:creationId xmlns:a16="http://schemas.microsoft.com/office/drawing/2014/main" xmlns="" id="{DC875953-7980-E08D-5F4B-963FEAF52A98}"/>
                    </a:ext>
                  </a:extLst>
                </p:cNvPr>
                <p:cNvSpPr/>
                <p:nvPr/>
              </p:nvSpPr>
              <p:spPr>
                <a:xfrm rot="5400000">
                  <a:off x="1078831" y="3384032"/>
                  <a:ext cx="154408" cy="133111"/>
                </a:xfrm>
                <a:prstGeom prst="diamond">
                  <a:avLst/>
                </a:prstGeom>
                <a:solidFill>
                  <a:srgbClr val="CCEFFC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2400">
                    <a:solidFill>
                      <a:srgbClr val="0099CC"/>
                    </a:solidFill>
                  </a:endParaRPr>
                </a:p>
              </p:txBody>
            </p:sp>
          </p:grpSp>
          <p:grpSp>
            <p:nvGrpSpPr>
              <p:cNvPr id="56" name="组合 55">
                <a:extLst>
                  <a:ext uri="{FF2B5EF4-FFF2-40B4-BE49-F238E27FC236}">
                    <a16:creationId xmlns:a16="http://schemas.microsoft.com/office/drawing/2014/main" xmlns="" id="{945AE3DB-6E21-617C-C41B-204D63F31CB7}"/>
                  </a:ext>
                </a:extLst>
              </p:cNvPr>
              <p:cNvGrpSpPr/>
              <p:nvPr/>
            </p:nvGrpSpPr>
            <p:grpSpPr>
              <a:xfrm>
                <a:off x="5720313" y="3268598"/>
                <a:ext cx="293497" cy="196762"/>
                <a:chOff x="-600917" y="3351113"/>
                <a:chExt cx="293497" cy="196762"/>
              </a:xfrm>
              <a:grpFill/>
            </p:grpSpPr>
            <p:sp>
              <p:nvSpPr>
                <p:cNvPr id="57" name="菱形 56">
                  <a:extLst>
                    <a:ext uri="{FF2B5EF4-FFF2-40B4-BE49-F238E27FC236}">
                      <a16:creationId xmlns:a16="http://schemas.microsoft.com/office/drawing/2014/main" xmlns="" id="{759249EA-1219-7DD6-86F7-3FD8CBAD3EB6}"/>
                    </a:ext>
                  </a:extLst>
                </p:cNvPr>
                <p:cNvSpPr/>
                <p:nvPr/>
              </p:nvSpPr>
              <p:spPr>
                <a:xfrm rot="5400000">
                  <a:off x="-473021" y="3379782"/>
                  <a:ext cx="177867" cy="153334"/>
                </a:xfrm>
                <a:prstGeom prst="diamond">
                  <a:avLst/>
                </a:prstGeom>
                <a:solidFill>
                  <a:srgbClr val="77D4F6"/>
                </a:solidFill>
                <a:ln>
                  <a:solidFill>
                    <a:srgbClr val="00B3F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2400">
                    <a:solidFill>
                      <a:srgbClr val="0099CC"/>
                    </a:solidFill>
                  </a:endParaRPr>
                </a:p>
              </p:txBody>
            </p:sp>
            <p:sp>
              <p:nvSpPr>
                <p:cNvPr id="58" name="菱形 57">
                  <a:extLst>
                    <a:ext uri="{FF2B5EF4-FFF2-40B4-BE49-F238E27FC236}">
                      <a16:creationId xmlns:a16="http://schemas.microsoft.com/office/drawing/2014/main" xmlns="" id="{51C6E1A5-AD9F-08C3-135E-AE18CCFAF97F}"/>
                    </a:ext>
                  </a:extLst>
                </p:cNvPr>
                <p:cNvSpPr/>
                <p:nvPr/>
              </p:nvSpPr>
              <p:spPr>
                <a:xfrm rot="5400000">
                  <a:off x="-614486" y="3364682"/>
                  <a:ext cx="196762" cy="169623"/>
                </a:xfrm>
                <a:prstGeom prst="diamond">
                  <a:avLst/>
                </a:prstGeom>
                <a:solidFill>
                  <a:srgbClr val="77D4F6"/>
                </a:solidFill>
                <a:ln>
                  <a:solidFill>
                    <a:srgbClr val="00B3F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2400">
                    <a:solidFill>
                      <a:srgbClr val="0099CC"/>
                    </a:solidFill>
                  </a:endParaRPr>
                </a:p>
              </p:txBody>
            </p:sp>
            <p:sp>
              <p:nvSpPr>
                <p:cNvPr id="59" name="菱形 58">
                  <a:extLst>
                    <a:ext uri="{FF2B5EF4-FFF2-40B4-BE49-F238E27FC236}">
                      <a16:creationId xmlns:a16="http://schemas.microsoft.com/office/drawing/2014/main" xmlns="" id="{7FCFBD3A-C742-2A0F-2745-A535949A09D8}"/>
                    </a:ext>
                  </a:extLst>
                </p:cNvPr>
                <p:cNvSpPr/>
                <p:nvPr/>
              </p:nvSpPr>
              <p:spPr>
                <a:xfrm rot="5400000">
                  <a:off x="-530851" y="3384032"/>
                  <a:ext cx="154408" cy="133111"/>
                </a:xfrm>
                <a:prstGeom prst="diamond">
                  <a:avLst/>
                </a:prstGeom>
                <a:solidFill>
                  <a:srgbClr val="CCEFFC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2400">
                    <a:solidFill>
                      <a:srgbClr val="0099CC"/>
                    </a:solidFill>
                  </a:endParaRPr>
                </a:p>
              </p:txBody>
            </p:sp>
          </p:grpSp>
        </p:grpSp>
        <p:sp>
          <p:nvSpPr>
            <p:cNvPr id="54" name="矩形: 圆角 30">
              <a:extLst>
                <a:ext uri="{FF2B5EF4-FFF2-40B4-BE49-F238E27FC236}">
                  <a16:creationId xmlns:a16="http://schemas.microsoft.com/office/drawing/2014/main" xmlns="" id="{AFCF3DE8-42B8-3570-E71E-F9B9BAD5042E}"/>
                </a:ext>
              </a:extLst>
            </p:cNvPr>
            <p:cNvSpPr/>
            <p:nvPr/>
          </p:nvSpPr>
          <p:spPr>
            <a:xfrm>
              <a:off x="358774" y="1785579"/>
              <a:ext cx="8372485" cy="3236364"/>
            </a:xfrm>
            <a:custGeom>
              <a:avLst/>
              <a:gdLst>
                <a:gd name="connsiteX0" fmla="*/ 0 w 8338528"/>
                <a:gd name="connsiteY0" fmla="*/ 330174 h 3129314"/>
                <a:gd name="connsiteX1" fmla="*/ 330174 w 8338528"/>
                <a:gd name="connsiteY1" fmla="*/ 0 h 3129314"/>
                <a:gd name="connsiteX2" fmla="*/ 8008354 w 8338528"/>
                <a:gd name="connsiteY2" fmla="*/ 0 h 3129314"/>
                <a:gd name="connsiteX3" fmla="*/ 8338528 w 8338528"/>
                <a:gd name="connsiteY3" fmla="*/ 330174 h 3129314"/>
                <a:gd name="connsiteX4" fmla="*/ 8338528 w 8338528"/>
                <a:gd name="connsiteY4" fmla="*/ 2799140 h 3129314"/>
                <a:gd name="connsiteX5" fmla="*/ 8008354 w 8338528"/>
                <a:gd name="connsiteY5" fmla="*/ 3129314 h 3129314"/>
                <a:gd name="connsiteX6" fmla="*/ 330174 w 8338528"/>
                <a:gd name="connsiteY6" fmla="*/ 3129314 h 3129314"/>
                <a:gd name="connsiteX7" fmla="*/ 0 w 8338528"/>
                <a:gd name="connsiteY7" fmla="*/ 2799140 h 3129314"/>
                <a:gd name="connsiteX8" fmla="*/ 0 w 8338528"/>
                <a:gd name="connsiteY8" fmla="*/ 330174 h 3129314"/>
                <a:gd name="connsiteX0" fmla="*/ 0 w 8338528"/>
                <a:gd name="connsiteY0" fmla="*/ 330174 h 3129314"/>
                <a:gd name="connsiteX1" fmla="*/ 330174 w 8338528"/>
                <a:gd name="connsiteY1" fmla="*/ 0 h 3129314"/>
                <a:gd name="connsiteX2" fmla="*/ 1618238 w 8338528"/>
                <a:gd name="connsiteY2" fmla="*/ 3342 h 3129314"/>
                <a:gd name="connsiteX3" fmla="*/ 8008354 w 8338528"/>
                <a:gd name="connsiteY3" fmla="*/ 0 h 3129314"/>
                <a:gd name="connsiteX4" fmla="*/ 8338528 w 8338528"/>
                <a:gd name="connsiteY4" fmla="*/ 330174 h 3129314"/>
                <a:gd name="connsiteX5" fmla="*/ 8338528 w 8338528"/>
                <a:gd name="connsiteY5" fmla="*/ 2799140 h 3129314"/>
                <a:gd name="connsiteX6" fmla="*/ 8008354 w 8338528"/>
                <a:gd name="connsiteY6" fmla="*/ 3129314 h 3129314"/>
                <a:gd name="connsiteX7" fmla="*/ 330174 w 8338528"/>
                <a:gd name="connsiteY7" fmla="*/ 3129314 h 3129314"/>
                <a:gd name="connsiteX8" fmla="*/ 0 w 8338528"/>
                <a:gd name="connsiteY8" fmla="*/ 2799140 h 3129314"/>
                <a:gd name="connsiteX9" fmla="*/ 0 w 8338528"/>
                <a:gd name="connsiteY9" fmla="*/ 330174 h 3129314"/>
                <a:gd name="connsiteX0" fmla="*/ 0 w 8338528"/>
                <a:gd name="connsiteY0" fmla="*/ 330174 h 3129314"/>
                <a:gd name="connsiteX1" fmla="*/ 330174 w 8338528"/>
                <a:gd name="connsiteY1" fmla="*/ 0 h 3129314"/>
                <a:gd name="connsiteX2" fmla="*/ 1618238 w 8338528"/>
                <a:gd name="connsiteY2" fmla="*/ 3342 h 3129314"/>
                <a:gd name="connsiteX3" fmla="*/ 6743131 w 8338528"/>
                <a:gd name="connsiteY3" fmla="*/ 3342 h 3129314"/>
                <a:gd name="connsiteX4" fmla="*/ 8008354 w 8338528"/>
                <a:gd name="connsiteY4" fmla="*/ 0 h 3129314"/>
                <a:gd name="connsiteX5" fmla="*/ 8338528 w 8338528"/>
                <a:gd name="connsiteY5" fmla="*/ 330174 h 3129314"/>
                <a:gd name="connsiteX6" fmla="*/ 8338528 w 8338528"/>
                <a:gd name="connsiteY6" fmla="*/ 2799140 h 3129314"/>
                <a:gd name="connsiteX7" fmla="*/ 8008354 w 8338528"/>
                <a:gd name="connsiteY7" fmla="*/ 3129314 h 3129314"/>
                <a:gd name="connsiteX8" fmla="*/ 330174 w 8338528"/>
                <a:gd name="connsiteY8" fmla="*/ 3129314 h 3129314"/>
                <a:gd name="connsiteX9" fmla="*/ 0 w 8338528"/>
                <a:gd name="connsiteY9" fmla="*/ 2799140 h 3129314"/>
                <a:gd name="connsiteX10" fmla="*/ 0 w 8338528"/>
                <a:gd name="connsiteY10" fmla="*/ 330174 h 3129314"/>
                <a:gd name="connsiteX0" fmla="*/ 6743131 w 8338528"/>
                <a:gd name="connsiteY0" fmla="*/ 3342 h 3129314"/>
                <a:gd name="connsiteX1" fmla="*/ 8008354 w 8338528"/>
                <a:gd name="connsiteY1" fmla="*/ 0 h 3129314"/>
                <a:gd name="connsiteX2" fmla="*/ 8338528 w 8338528"/>
                <a:gd name="connsiteY2" fmla="*/ 330174 h 3129314"/>
                <a:gd name="connsiteX3" fmla="*/ 8338528 w 8338528"/>
                <a:gd name="connsiteY3" fmla="*/ 2799140 h 3129314"/>
                <a:gd name="connsiteX4" fmla="*/ 8008354 w 8338528"/>
                <a:gd name="connsiteY4" fmla="*/ 3129314 h 3129314"/>
                <a:gd name="connsiteX5" fmla="*/ 330174 w 8338528"/>
                <a:gd name="connsiteY5" fmla="*/ 3129314 h 3129314"/>
                <a:gd name="connsiteX6" fmla="*/ 0 w 8338528"/>
                <a:gd name="connsiteY6" fmla="*/ 2799140 h 3129314"/>
                <a:gd name="connsiteX7" fmla="*/ 0 w 8338528"/>
                <a:gd name="connsiteY7" fmla="*/ 330174 h 3129314"/>
                <a:gd name="connsiteX8" fmla="*/ 330174 w 8338528"/>
                <a:gd name="connsiteY8" fmla="*/ 0 h 3129314"/>
                <a:gd name="connsiteX9" fmla="*/ 1618238 w 8338528"/>
                <a:gd name="connsiteY9" fmla="*/ 3342 h 3129314"/>
                <a:gd name="connsiteX10" fmla="*/ 6834571 w 8338528"/>
                <a:gd name="connsiteY10" fmla="*/ 94782 h 3129314"/>
                <a:gd name="connsiteX0" fmla="*/ 6743131 w 8338528"/>
                <a:gd name="connsiteY0" fmla="*/ 3342 h 3129314"/>
                <a:gd name="connsiteX1" fmla="*/ 8008354 w 8338528"/>
                <a:gd name="connsiteY1" fmla="*/ 0 h 3129314"/>
                <a:gd name="connsiteX2" fmla="*/ 8338528 w 8338528"/>
                <a:gd name="connsiteY2" fmla="*/ 330174 h 3129314"/>
                <a:gd name="connsiteX3" fmla="*/ 8338528 w 8338528"/>
                <a:gd name="connsiteY3" fmla="*/ 2799140 h 3129314"/>
                <a:gd name="connsiteX4" fmla="*/ 8008354 w 8338528"/>
                <a:gd name="connsiteY4" fmla="*/ 3129314 h 3129314"/>
                <a:gd name="connsiteX5" fmla="*/ 330174 w 8338528"/>
                <a:gd name="connsiteY5" fmla="*/ 3129314 h 3129314"/>
                <a:gd name="connsiteX6" fmla="*/ 0 w 8338528"/>
                <a:gd name="connsiteY6" fmla="*/ 2799140 h 3129314"/>
                <a:gd name="connsiteX7" fmla="*/ 0 w 8338528"/>
                <a:gd name="connsiteY7" fmla="*/ 330174 h 3129314"/>
                <a:gd name="connsiteX8" fmla="*/ 330174 w 8338528"/>
                <a:gd name="connsiteY8" fmla="*/ 0 h 3129314"/>
                <a:gd name="connsiteX9" fmla="*/ 1618238 w 8338528"/>
                <a:gd name="connsiteY9" fmla="*/ 3342 h 3129314"/>
                <a:gd name="connsiteX0" fmla="*/ 6743131 w 8338528"/>
                <a:gd name="connsiteY0" fmla="*/ 3342 h 3129314"/>
                <a:gd name="connsiteX1" fmla="*/ 8008354 w 8338528"/>
                <a:gd name="connsiteY1" fmla="*/ 0 h 3129314"/>
                <a:gd name="connsiteX2" fmla="*/ 8338528 w 8338528"/>
                <a:gd name="connsiteY2" fmla="*/ 330174 h 3129314"/>
                <a:gd name="connsiteX3" fmla="*/ 8338528 w 8338528"/>
                <a:gd name="connsiteY3" fmla="*/ 2799140 h 3129314"/>
                <a:gd name="connsiteX4" fmla="*/ 8008354 w 8338528"/>
                <a:gd name="connsiteY4" fmla="*/ 3129314 h 3129314"/>
                <a:gd name="connsiteX5" fmla="*/ 330174 w 8338528"/>
                <a:gd name="connsiteY5" fmla="*/ 3129314 h 3129314"/>
                <a:gd name="connsiteX6" fmla="*/ 0 w 8338528"/>
                <a:gd name="connsiteY6" fmla="*/ 2799140 h 3129314"/>
                <a:gd name="connsiteX7" fmla="*/ 0 w 8338528"/>
                <a:gd name="connsiteY7" fmla="*/ 330174 h 3129314"/>
                <a:gd name="connsiteX8" fmla="*/ 330174 w 8338528"/>
                <a:gd name="connsiteY8" fmla="*/ 0 h 3129314"/>
                <a:gd name="connsiteX9" fmla="*/ 1724564 w 8338528"/>
                <a:gd name="connsiteY9" fmla="*/ 10431 h 3129314"/>
                <a:gd name="connsiteX0" fmla="*/ 6743131 w 8338528"/>
                <a:gd name="connsiteY0" fmla="*/ 3342 h 3129314"/>
                <a:gd name="connsiteX1" fmla="*/ 8008354 w 8338528"/>
                <a:gd name="connsiteY1" fmla="*/ 0 h 3129314"/>
                <a:gd name="connsiteX2" fmla="*/ 8338528 w 8338528"/>
                <a:gd name="connsiteY2" fmla="*/ 330174 h 3129314"/>
                <a:gd name="connsiteX3" fmla="*/ 8338528 w 8338528"/>
                <a:gd name="connsiteY3" fmla="*/ 2799140 h 3129314"/>
                <a:gd name="connsiteX4" fmla="*/ 8008354 w 8338528"/>
                <a:gd name="connsiteY4" fmla="*/ 3129314 h 3129314"/>
                <a:gd name="connsiteX5" fmla="*/ 330174 w 8338528"/>
                <a:gd name="connsiteY5" fmla="*/ 3129314 h 3129314"/>
                <a:gd name="connsiteX6" fmla="*/ 0 w 8338528"/>
                <a:gd name="connsiteY6" fmla="*/ 2799140 h 3129314"/>
                <a:gd name="connsiteX7" fmla="*/ 0 w 8338528"/>
                <a:gd name="connsiteY7" fmla="*/ 330174 h 3129314"/>
                <a:gd name="connsiteX8" fmla="*/ 330174 w 8338528"/>
                <a:gd name="connsiteY8" fmla="*/ 0 h 3129314"/>
                <a:gd name="connsiteX9" fmla="*/ 1703298 w 8338528"/>
                <a:gd name="connsiteY9" fmla="*/ 10431 h 3129314"/>
                <a:gd name="connsiteX0" fmla="*/ 6743131 w 8338528"/>
                <a:gd name="connsiteY0" fmla="*/ 3342 h 3129314"/>
                <a:gd name="connsiteX1" fmla="*/ 8008354 w 8338528"/>
                <a:gd name="connsiteY1" fmla="*/ 0 h 3129314"/>
                <a:gd name="connsiteX2" fmla="*/ 8338528 w 8338528"/>
                <a:gd name="connsiteY2" fmla="*/ 330174 h 3129314"/>
                <a:gd name="connsiteX3" fmla="*/ 8338528 w 8338528"/>
                <a:gd name="connsiteY3" fmla="*/ 2799140 h 3129314"/>
                <a:gd name="connsiteX4" fmla="*/ 8008354 w 8338528"/>
                <a:gd name="connsiteY4" fmla="*/ 3129314 h 3129314"/>
                <a:gd name="connsiteX5" fmla="*/ 330174 w 8338528"/>
                <a:gd name="connsiteY5" fmla="*/ 3129314 h 3129314"/>
                <a:gd name="connsiteX6" fmla="*/ 0 w 8338528"/>
                <a:gd name="connsiteY6" fmla="*/ 2892616 h 3129314"/>
                <a:gd name="connsiteX7" fmla="*/ 0 w 8338528"/>
                <a:gd name="connsiteY7" fmla="*/ 330174 h 3129314"/>
                <a:gd name="connsiteX8" fmla="*/ 330174 w 8338528"/>
                <a:gd name="connsiteY8" fmla="*/ 0 h 3129314"/>
                <a:gd name="connsiteX9" fmla="*/ 1703298 w 8338528"/>
                <a:gd name="connsiteY9" fmla="*/ 10431 h 312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38528" h="3129314">
                  <a:moveTo>
                    <a:pt x="6743131" y="3342"/>
                  </a:moveTo>
                  <a:lnTo>
                    <a:pt x="8008354" y="0"/>
                  </a:lnTo>
                  <a:cubicBezTo>
                    <a:pt x="8190704" y="0"/>
                    <a:pt x="8338528" y="147824"/>
                    <a:pt x="8338528" y="330174"/>
                  </a:cubicBezTo>
                  <a:lnTo>
                    <a:pt x="8338528" y="2799140"/>
                  </a:lnTo>
                  <a:cubicBezTo>
                    <a:pt x="8338528" y="2981490"/>
                    <a:pt x="8190704" y="3129314"/>
                    <a:pt x="8008354" y="3129314"/>
                  </a:cubicBezTo>
                  <a:lnTo>
                    <a:pt x="330174" y="3129314"/>
                  </a:lnTo>
                  <a:cubicBezTo>
                    <a:pt x="147824" y="3129314"/>
                    <a:pt x="0" y="3074966"/>
                    <a:pt x="0" y="2892616"/>
                  </a:cubicBezTo>
                  <a:lnTo>
                    <a:pt x="0" y="330174"/>
                  </a:lnTo>
                  <a:cubicBezTo>
                    <a:pt x="0" y="147824"/>
                    <a:pt x="147824" y="0"/>
                    <a:pt x="330174" y="0"/>
                  </a:cubicBezTo>
                  <a:lnTo>
                    <a:pt x="1703298" y="10431"/>
                  </a:lnTo>
                </a:path>
              </a:pathLst>
            </a:custGeom>
            <a:noFill/>
            <a:ln w="19050" cmpd="thickThin">
              <a:solidFill>
                <a:srgbClr val="0099CC">
                  <a:alpha val="70000"/>
                </a:srgbClr>
              </a:solidFill>
              <a:prstDash val="dash"/>
              <a:headEnd type="diamond" w="med" len="med"/>
              <a:tailEnd type="diamond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5141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558139" y="1937959"/>
            <a:ext cx="61462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Which season do you like best?</a:t>
            </a:r>
          </a:p>
        </p:txBody>
      </p:sp>
      <p:sp>
        <p:nvSpPr>
          <p:cNvPr id="18" name="文本框 8"/>
          <p:cNvSpPr txBox="1"/>
          <p:nvPr>
            <p:custDataLst>
              <p:tags r:id="rId1"/>
            </p:custDataLst>
          </p:nvPr>
        </p:nvSpPr>
        <p:spPr>
          <a:xfrm>
            <a:off x="777368" y="379562"/>
            <a:ext cx="3442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mtClean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Look and say.</a:t>
            </a:r>
            <a:endParaRPr lang="zh-CN" altLang="en-US" sz="3200" dirty="0">
              <a:solidFill>
                <a:srgbClr val="0070C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9" y="259336"/>
            <a:ext cx="605641" cy="74683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05220" y="1645572"/>
            <a:ext cx="3899201" cy="338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1961870" y="2848850"/>
            <a:ext cx="7092950" cy="8375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smtClean="0">
                <a:solidFill>
                  <a:srgbClr val="FF0000"/>
                </a:solidFill>
                <a:latin typeface="Comic Sans MS" panose="030F0702030302020204" pitchFamily="66" charset="0"/>
              </a:rPr>
              <a:t>spring  </a:t>
            </a:r>
          </a:p>
          <a:p>
            <a:pPr>
              <a:lnSpc>
                <a:spcPct val="150000"/>
              </a:lnSpc>
            </a:pPr>
            <a:r>
              <a:rPr lang="en-US" altLang="zh-CN" sz="3600" smtClean="0">
                <a:solidFill>
                  <a:srgbClr val="FF0000"/>
                </a:solidFill>
                <a:latin typeface="Comic Sans MS" panose="030F0702030302020204" pitchFamily="66" charset="0"/>
              </a:rPr>
              <a:t>fly a kite </a:t>
            </a:r>
            <a:endParaRPr lang="en-US" altLang="zh-CN" sz="36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8139" y="2945210"/>
            <a:ext cx="5619750" cy="139319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I </a:t>
            </a:r>
            <a:r>
              <a:rPr lang="en-US" altLang="zh-CN" sz="3200" smtClean="0">
                <a:latin typeface="Comic Sans MS" panose="030F0702030302020204" pitchFamily="66" charset="0"/>
              </a:rPr>
              <a:t>like </a:t>
            </a:r>
            <a:r>
              <a:rPr lang="en-US" altLang="zh-CN" sz="3200" u="sng" smtClean="0">
                <a:latin typeface="Comic Sans MS" panose="030F0702030302020204" pitchFamily="66" charset="0"/>
              </a:rPr>
              <a:t>                 </a:t>
            </a:r>
            <a:r>
              <a:rPr lang="en-US" altLang="zh-CN" sz="3200" smtClean="0">
                <a:latin typeface="Comic Sans MS" panose="030F0702030302020204" pitchFamily="66" charset="0"/>
              </a:rPr>
              <a:t> . </a:t>
            </a:r>
          </a:p>
          <a:p>
            <a:pPr>
              <a:lnSpc>
                <a:spcPct val="150000"/>
              </a:lnSpc>
            </a:pPr>
            <a:r>
              <a:rPr lang="en-US" altLang="zh-CN" sz="3200" smtClean="0">
                <a:latin typeface="Comic Sans MS" panose="030F0702030302020204" pitchFamily="66" charset="0"/>
              </a:rPr>
              <a:t>I  can</a:t>
            </a:r>
            <a:r>
              <a:rPr lang="en-US" altLang="zh-CN" sz="3200" u="sng" smtClean="0">
                <a:latin typeface="Comic Sans MS" panose="030F0702030302020204" pitchFamily="66" charset="0"/>
              </a:rPr>
              <a:t>                                 </a:t>
            </a:r>
            <a:r>
              <a:rPr lang="en-US" altLang="zh-CN" sz="3200" smtClean="0">
                <a:latin typeface="Comic Sans MS" panose="030F0702030302020204" pitchFamily="66" charset="0"/>
              </a:rPr>
              <a:t>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. </a:t>
            </a:r>
            <a:endParaRPr lang="en-US" altLang="zh-CN" sz="3200" u="sng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558139" y="1949337"/>
            <a:ext cx="61462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Which season do you like best?</a:t>
            </a:r>
          </a:p>
        </p:txBody>
      </p:sp>
      <p:sp>
        <p:nvSpPr>
          <p:cNvPr id="18" name="文本框 8"/>
          <p:cNvSpPr txBox="1"/>
          <p:nvPr>
            <p:custDataLst>
              <p:tags r:id="rId1"/>
            </p:custDataLst>
          </p:nvPr>
        </p:nvSpPr>
        <p:spPr>
          <a:xfrm>
            <a:off x="777368" y="379562"/>
            <a:ext cx="3442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mtClean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Look and say.</a:t>
            </a:r>
            <a:endParaRPr lang="zh-CN" altLang="en-US" sz="3200" dirty="0">
              <a:solidFill>
                <a:srgbClr val="0070C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9" y="259336"/>
            <a:ext cx="605641" cy="74683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52228" y="1551420"/>
            <a:ext cx="3940887" cy="378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1694941" y="2968399"/>
            <a:ext cx="6487362" cy="8585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summer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go swimming every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day</a:t>
            </a:r>
            <a:endParaRPr lang="en-US" altLang="zh-CN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4211" y="2968399"/>
            <a:ext cx="6594089" cy="139319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I like </a:t>
            </a:r>
            <a:r>
              <a:rPr lang="en-US" altLang="zh-CN" sz="3200" u="sng" dirty="0" smtClean="0">
                <a:latin typeface="Comic Sans MS" panose="030F0702030302020204" pitchFamily="66" charset="0"/>
              </a:rPr>
              <a:t>                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I  can</a:t>
            </a:r>
            <a:r>
              <a:rPr lang="en-US" altLang="zh-CN" sz="3200" u="sng" dirty="0" smtClean="0">
                <a:latin typeface="Comic Sans MS" panose="030F0702030302020204" pitchFamily="66" charset="0"/>
              </a:rPr>
              <a:t>                                     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.</a:t>
            </a:r>
            <a:endParaRPr lang="en-US" altLang="zh-CN" sz="3200" u="sng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56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8"/>
          <p:cNvSpPr txBox="1"/>
          <p:nvPr>
            <p:custDataLst>
              <p:tags r:id="rId1"/>
            </p:custDataLst>
          </p:nvPr>
        </p:nvSpPr>
        <p:spPr>
          <a:xfrm>
            <a:off x="777368" y="379562"/>
            <a:ext cx="3442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mtClean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Look and say.</a:t>
            </a:r>
            <a:endParaRPr lang="zh-CN" altLang="en-US" sz="3200" dirty="0">
              <a:solidFill>
                <a:srgbClr val="0070C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9" y="259336"/>
            <a:ext cx="605641" cy="74683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9428" y="1265634"/>
            <a:ext cx="4061814" cy="350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558139" y="1949337"/>
            <a:ext cx="61462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Which season do you like best?</a:t>
            </a:r>
          </a:p>
        </p:txBody>
      </p:sp>
      <p:sp>
        <p:nvSpPr>
          <p:cNvPr id="11" name="矩形 10"/>
          <p:cNvSpPr/>
          <p:nvPr/>
        </p:nvSpPr>
        <p:spPr>
          <a:xfrm>
            <a:off x="558139" y="2989820"/>
            <a:ext cx="5619750" cy="139319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I </a:t>
            </a:r>
            <a:r>
              <a:rPr lang="en-US" altLang="zh-CN" sz="3200" smtClean="0">
                <a:latin typeface="Comic Sans MS" panose="030F0702030302020204" pitchFamily="66" charset="0"/>
              </a:rPr>
              <a:t>like </a:t>
            </a:r>
            <a:r>
              <a:rPr lang="en-US" altLang="zh-CN" sz="3200" u="sng" smtClean="0">
                <a:latin typeface="Comic Sans MS" panose="030F0702030302020204" pitchFamily="66" charset="0"/>
              </a:rPr>
              <a:t>                 </a:t>
            </a:r>
            <a:r>
              <a:rPr lang="en-US" altLang="zh-CN" sz="3200" smtClean="0">
                <a:latin typeface="Comic Sans MS" panose="030F0702030302020204" pitchFamily="66" charset="0"/>
              </a:rPr>
              <a:t> . </a:t>
            </a:r>
          </a:p>
          <a:p>
            <a:pPr>
              <a:lnSpc>
                <a:spcPct val="150000"/>
              </a:lnSpc>
            </a:pPr>
            <a:r>
              <a:rPr lang="en-US" altLang="zh-CN" sz="3200" smtClean="0">
                <a:latin typeface="Comic Sans MS" panose="030F0702030302020204" pitchFamily="66" charset="0"/>
              </a:rPr>
              <a:t>I  can</a:t>
            </a:r>
            <a:r>
              <a:rPr lang="en-US" altLang="zh-CN" sz="3200" u="sng" smtClean="0">
                <a:latin typeface="Comic Sans MS" panose="030F0702030302020204" pitchFamily="66" charset="0"/>
              </a:rPr>
              <a:t>                                 </a:t>
            </a:r>
            <a:r>
              <a:rPr lang="en-US" altLang="zh-CN" sz="3200" smtClean="0">
                <a:latin typeface="Comic Sans MS" panose="030F0702030302020204" pitchFamily="66" charset="0"/>
              </a:rPr>
              <a:t>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. </a:t>
            </a:r>
            <a:endParaRPr lang="en-US" altLang="zh-CN" sz="3200" u="sng" dirty="0" smtClean="0">
              <a:latin typeface="Comic Sans MS" panose="030F0702030302020204" pitchFamily="66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63796" y="2841030"/>
            <a:ext cx="7092950" cy="159451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smtClean="0">
                <a:solidFill>
                  <a:srgbClr val="FF0000"/>
                </a:solidFill>
                <a:latin typeface="Comic Sans MS" panose="030F0702030302020204" pitchFamily="66" charset="0"/>
              </a:rPr>
              <a:t>autumn</a:t>
            </a:r>
          </a:p>
          <a:p>
            <a:pPr>
              <a:lnSpc>
                <a:spcPct val="150000"/>
              </a:lnSpc>
            </a:pPr>
            <a:r>
              <a:rPr lang="en-US" altLang="zh-CN" sz="3600" smtClean="0">
                <a:solidFill>
                  <a:srgbClr val="FF0000"/>
                </a:solidFill>
                <a:latin typeface="Comic Sans MS" panose="030F0702030302020204" pitchFamily="66" charset="0"/>
              </a:rPr>
              <a:t>eat fresh fruit</a:t>
            </a:r>
            <a:endParaRPr lang="en-US" altLang="zh-CN" sz="36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32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8"/>
          <p:cNvSpPr txBox="1"/>
          <p:nvPr>
            <p:custDataLst>
              <p:tags r:id="rId1"/>
            </p:custDataLst>
          </p:nvPr>
        </p:nvSpPr>
        <p:spPr>
          <a:xfrm>
            <a:off x="777368" y="379562"/>
            <a:ext cx="3442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mtClean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Look and say.</a:t>
            </a:r>
            <a:endParaRPr lang="zh-CN" altLang="en-US" sz="3200" dirty="0">
              <a:solidFill>
                <a:srgbClr val="0070C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9" y="259336"/>
            <a:ext cx="605641" cy="74683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7398" y="1247774"/>
            <a:ext cx="4259117" cy="407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558139" y="1949337"/>
            <a:ext cx="61462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Which season do you like best?</a:t>
            </a:r>
          </a:p>
        </p:txBody>
      </p:sp>
      <p:sp>
        <p:nvSpPr>
          <p:cNvPr id="11" name="矩形 10"/>
          <p:cNvSpPr/>
          <p:nvPr/>
        </p:nvSpPr>
        <p:spPr>
          <a:xfrm>
            <a:off x="558139" y="2989820"/>
            <a:ext cx="5619750" cy="139319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I </a:t>
            </a:r>
            <a:r>
              <a:rPr lang="en-US" altLang="zh-CN" sz="3200" smtClean="0">
                <a:latin typeface="Comic Sans MS" panose="030F0702030302020204" pitchFamily="66" charset="0"/>
              </a:rPr>
              <a:t>like </a:t>
            </a:r>
            <a:r>
              <a:rPr lang="en-US" altLang="zh-CN" sz="3200" u="sng" smtClean="0">
                <a:latin typeface="Comic Sans MS" panose="030F0702030302020204" pitchFamily="66" charset="0"/>
              </a:rPr>
              <a:t>                 </a:t>
            </a:r>
            <a:r>
              <a:rPr lang="en-US" altLang="zh-CN" sz="3200" smtClean="0">
                <a:latin typeface="Comic Sans MS" panose="030F0702030302020204" pitchFamily="66" charset="0"/>
              </a:rPr>
              <a:t> . </a:t>
            </a:r>
          </a:p>
          <a:p>
            <a:pPr>
              <a:lnSpc>
                <a:spcPct val="150000"/>
              </a:lnSpc>
            </a:pPr>
            <a:r>
              <a:rPr lang="en-US" altLang="zh-CN" sz="3200" smtClean="0">
                <a:latin typeface="Comic Sans MS" panose="030F0702030302020204" pitchFamily="66" charset="0"/>
              </a:rPr>
              <a:t>I  can</a:t>
            </a:r>
            <a:r>
              <a:rPr lang="en-US" altLang="zh-CN" sz="3200" u="sng" smtClean="0">
                <a:latin typeface="Comic Sans MS" panose="030F0702030302020204" pitchFamily="66" charset="0"/>
              </a:rPr>
              <a:t>                                 </a:t>
            </a:r>
            <a:r>
              <a:rPr lang="en-US" altLang="zh-CN" sz="3200" smtClean="0">
                <a:latin typeface="Comic Sans MS" panose="030F0702030302020204" pitchFamily="66" charset="0"/>
              </a:rPr>
              <a:t>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. </a:t>
            </a:r>
            <a:endParaRPr lang="en-US" altLang="zh-CN" sz="3200" u="sng" dirty="0" smtClean="0">
              <a:latin typeface="Comic Sans MS" panose="030F0702030302020204" pitchFamily="66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941596" y="2817502"/>
            <a:ext cx="7933055" cy="8585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winter</a:t>
            </a:r>
          </a:p>
          <a:p>
            <a:pPr>
              <a:lnSpc>
                <a:spcPct val="150000"/>
              </a:lnSpc>
            </a:pPr>
            <a:r>
              <a:rPr lang="en-US" altLang="zh-CN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go </a:t>
            </a:r>
            <a:r>
              <a:rPr lang="en-US" altLang="zh-CN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skating</a:t>
            </a:r>
            <a:endParaRPr lang="en-US" altLang="zh-CN" sz="36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78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774" y="1418074"/>
            <a:ext cx="6744451" cy="4487132"/>
          </a:xfrm>
          <a:prstGeom prst="rect">
            <a:avLst/>
          </a:prstGeom>
        </p:spPr>
      </p:pic>
      <p:pic>
        <p:nvPicPr>
          <p:cNvPr id="102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4" b="9204"/>
          <a:stretch/>
        </p:blipFill>
        <p:spPr bwMode="auto">
          <a:xfrm>
            <a:off x="2920665" y="1900992"/>
            <a:ext cx="6319587" cy="337471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4714875" y="510729"/>
            <a:ext cx="4229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b="1" dirty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rPr>
              <a:t>Read</a:t>
            </a:r>
            <a:r>
              <a:rPr lang="en-US" altLang="zh-CN" sz="3200" b="1" dirty="0">
                <a:solidFill>
                  <a:prstClr val="black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rPr>
              <a:t>and match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901" y="380078"/>
            <a:ext cx="7715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本框 8"/>
          <p:cNvSpPr txBox="1"/>
          <p:nvPr/>
        </p:nvSpPr>
        <p:spPr>
          <a:xfrm>
            <a:off x="635235" y="632753"/>
            <a:ext cx="4079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mtClean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Watch the video.</a:t>
            </a:r>
            <a:endParaRPr lang="en-US" altLang="zh-CN" sz="3200">
              <a:solidFill>
                <a:srgbClr val="0070C0"/>
              </a:solidFill>
              <a:latin typeface="Comic Sans MS" panose="030F0702030302020204" pitchFamily="66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6" y="512527"/>
            <a:ext cx="605641" cy="7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1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318629" y="1055511"/>
            <a:ext cx="7097382" cy="474697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0" t="24130" r="4177" b="51566"/>
          <a:stretch>
            <a:fillRect/>
          </a:stretch>
        </p:blipFill>
        <p:spPr>
          <a:xfrm>
            <a:off x="-42899" y="-1"/>
            <a:ext cx="2892977" cy="106877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09930" y="305873"/>
            <a:ext cx="19656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Warm up</a:t>
            </a:r>
            <a:endParaRPr lang="zh-CN" altLang="en-US" sz="3200" b="1" dirty="0"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1026" name="Picture 2">
            <a:hlinkClick r:id="rId5" action="ppaction://hlinkfile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18"/>
          <a:stretch/>
        </p:blipFill>
        <p:spPr bwMode="auto">
          <a:xfrm>
            <a:off x="2578322" y="1487237"/>
            <a:ext cx="6577996" cy="388352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>
            <p:custDataLst>
              <p:tags r:id="rId1"/>
            </p:custDataLst>
          </p:nvPr>
        </p:nvSpPr>
        <p:spPr>
          <a:xfrm>
            <a:off x="1367088" y="1264085"/>
            <a:ext cx="7972425" cy="5161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Spring is green with flowers and songs.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春日新绿百花开，歌声飞扬。</a:t>
            </a:r>
            <a:endParaRPr lang="en-US" altLang="zh-CN" sz="2800" b="1" dirty="0" smtClean="0">
              <a:solidFill>
                <a:schemeClr val="accent6">
                  <a:lumMod val="75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Summer is hot and the days are long.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夏日酷热，白天长。</a:t>
            </a:r>
            <a:endParaRPr lang="en-US" altLang="zh-CN" sz="2800" b="1" dirty="0" smtClean="0">
              <a:solidFill>
                <a:schemeClr val="accent5">
                  <a:lumMod val="75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Autumn is golden and farmers are busy.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accent4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金秋农民收麦忙。</a:t>
            </a:r>
            <a:endParaRPr lang="en-US" altLang="zh-CN" sz="2800" b="1" dirty="0" smtClean="0">
              <a:solidFill>
                <a:schemeClr val="accent4">
                  <a:lumMod val="75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Winter is white and the year is gone.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冬日白茫茫，又是一年将尽时。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文本框 8"/>
          <p:cNvSpPr txBox="1"/>
          <p:nvPr/>
        </p:nvSpPr>
        <p:spPr>
          <a:xfrm>
            <a:off x="803676" y="560564"/>
            <a:ext cx="4079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mtClean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Look and read.</a:t>
            </a:r>
            <a:endParaRPr lang="en-US" altLang="zh-CN" sz="3200">
              <a:solidFill>
                <a:srgbClr val="0070C0"/>
              </a:solidFill>
              <a:latin typeface="Comic Sans MS" panose="030F0702030302020204" pitchFamily="66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27" y="440338"/>
            <a:ext cx="605641" cy="746835"/>
          </a:xfrm>
          <a:prstGeom prst="rect">
            <a:avLst/>
          </a:prstGeom>
        </p:spPr>
      </p:pic>
      <p:sp>
        <p:nvSpPr>
          <p:cNvPr id="13" name="TextBox 30"/>
          <p:cNvSpPr txBox="1"/>
          <p:nvPr/>
        </p:nvSpPr>
        <p:spPr>
          <a:xfrm>
            <a:off x="4582004" y="4719093"/>
            <a:ext cx="1709989" cy="5729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金黄色的</a:t>
            </a: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3982824" y="4443483"/>
            <a:ext cx="599180" cy="55122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344779" y="4443483"/>
            <a:ext cx="93763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0"/>
          <p:cNvSpPr txBox="1"/>
          <p:nvPr/>
        </p:nvSpPr>
        <p:spPr>
          <a:xfrm>
            <a:off x="8728888" y="4432621"/>
            <a:ext cx="1709989" cy="5620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忙碌的</a:t>
            </a:r>
            <a:endParaRPr lang="zh-CN" altLang="en-US" sz="240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7972098" y="4502824"/>
            <a:ext cx="756790" cy="21626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034463" y="4432621"/>
            <a:ext cx="93763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30"/>
          <p:cNvSpPr txBox="1"/>
          <p:nvPr/>
        </p:nvSpPr>
        <p:spPr>
          <a:xfrm>
            <a:off x="8102460" y="5589244"/>
            <a:ext cx="1709989" cy="5729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过去的；用完了</a:t>
            </a:r>
          </a:p>
        </p:txBody>
      </p:sp>
      <p:cxnSp>
        <p:nvCxnSpPr>
          <p:cNvPr id="21" name="直接箭头连接符 20"/>
          <p:cNvCxnSpPr/>
          <p:nvPr/>
        </p:nvCxnSpPr>
        <p:spPr>
          <a:xfrm>
            <a:off x="7503280" y="5863994"/>
            <a:ext cx="768408" cy="15843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6770639" y="5800930"/>
            <a:ext cx="93763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12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>
            <p:custDataLst>
              <p:tags r:id="rId1"/>
            </p:custDataLst>
          </p:nvPr>
        </p:nvSpPr>
        <p:spPr>
          <a:xfrm>
            <a:off x="2714625" y="1544765"/>
            <a:ext cx="7972425" cy="3414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Spring is green with flowers and songs.</a:t>
            </a:r>
          </a:p>
          <a:p>
            <a:pPr>
              <a:lnSpc>
                <a:spcPct val="200000"/>
              </a:lnSpc>
            </a:pPr>
            <a:r>
              <a:rPr lang="en-US" altLang="zh-CN" sz="2800" smtClean="0">
                <a:latin typeface="Comic Sans MS" panose="030F0702030302020204" pitchFamily="66" charset="0"/>
              </a:rPr>
              <a:t>Summer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is hot and the days are long.</a:t>
            </a:r>
          </a:p>
          <a:p>
            <a:pPr>
              <a:lnSpc>
                <a:spcPct val="200000"/>
              </a:lnSpc>
            </a:pPr>
            <a:r>
              <a:rPr lang="en-US" altLang="zh-CN" sz="2800" smtClean="0">
                <a:latin typeface="Comic Sans MS" panose="030F0702030302020204" pitchFamily="66" charset="0"/>
              </a:rPr>
              <a:t>Autumn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is golden and farmers are </a:t>
            </a:r>
            <a:r>
              <a:rPr lang="en-US" altLang="zh-CN" sz="2800" smtClean="0">
                <a:latin typeface="Comic Sans MS" panose="030F0702030302020204" pitchFamily="66" charset="0"/>
              </a:rPr>
              <a:t>busy.</a:t>
            </a:r>
            <a:endParaRPr lang="en-US" altLang="zh-CN" sz="2800" b="1" smtClean="0">
              <a:solidFill>
                <a:schemeClr val="accent4">
                  <a:lumMod val="75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smtClean="0">
                <a:latin typeface="Comic Sans MS" panose="030F0702030302020204" pitchFamily="66" charset="0"/>
              </a:rPr>
              <a:t>Winter is white and the year is gone.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7" cstate="print"/>
          <a:srcRect l="1100" t="7659" r="74781" b="50634"/>
          <a:stretch/>
        </p:blipFill>
        <p:spPr bwMode="auto">
          <a:xfrm>
            <a:off x="113186" y="2001965"/>
            <a:ext cx="2143126" cy="1750010"/>
          </a:xfrm>
          <a:prstGeom prst="roundRect">
            <a:avLst>
              <a:gd name="adj" fmla="val 10171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7" cstate="print"/>
          <a:srcRect l="20904" t="52234" r="54809" b="4397"/>
          <a:stretch/>
        </p:blipFill>
        <p:spPr bwMode="auto">
          <a:xfrm>
            <a:off x="971788" y="4958841"/>
            <a:ext cx="2143125" cy="1750010"/>
          </a:xfrm>
          <a:prstGeom prst="roundRect">
            <a:avLst>
              <a:gd name="adj" fmla="val 10469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7" cstate="print"/>
          <a:srcRect l="74980" t="4925" r="818" b="50991"/>
          <a:stretch/>
        </p:blipFill>
        <p:spPr bwMode="auto">
          <a:xfrm>
            <a:off x="9646838" y="2295181"/>
            <a:ext cx="2143125" cy="1728593"/>
          </a:xfrm>
          <a:prstGeom prst="roundRect">
            <a:avLst>
              <a:gd name="adj" fmla="val 10569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7" cstate="print"/>
          <a:srcRect l="53145" t="51370" r="22144" b="4218"/>
          <a:stretch/>
        </p:blipFill>
        <p:spPr bwMode="auto">
          <a:xfrm>
            <a:off x="8075439" y="4965442"/>
            <a:ext cx="2143127" cy="1750010"/>
          </a:xfrm>
          <a:prstGeom prst="roundRect">
            <a:avLst>
              <a:gd name="adj" fmla="val 11548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本框 8"/>
          <p:cNvSpPr txBox="1"/>
          <p:nvPr/>
        </p:nvSpPr>
        <p:spPr>
          <a:xfrm>
            <a:off x="635235" y="632753"/>
            <a:ext cx="4079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mtClean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Read and match.</a:t>
            </a:r>
            <a:endParaRPr lang="en-US" altLang="zh-CN" sz="3200">
              <a:solidFill>
                <a:srgbClr val="0070C0"/>
              </a:solidFill>
              <a:latin typeface="Comic Sans MS" panose="030F0702030302020204" pitchFamily="66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6" y="512527"/>
            <a:ext cx="605641" cy="746835"/>
          </a:xfrm>
          <a:prstGeom prst="rect">
            <a:avLst/>
          </a:prstGeom>
        </p:spPr>
      </p:pic>
      <p:sp>
        <p:nvSpPr>
          <p:cNvPr id="10" name="弧形 9">
            <a:extLst>
              <a:ext uri="{FF2B5EF4-FFF2-40B4-BE49-F238E27FC236}">
                <a16:creationId xmlns:a16="http://schemas.microsoft.com/office/drawing/2014/main" xmlns="" id="{F28561CD-C177-4CE3-BB69-F128C93BA1DB}"/>
              </a:ext>
            </a:extLst>
          </p:cNvPr>
          <p:cNvSpPr/>
          <p:nvPr/>
        </p:nvSpPr>
        <p:spPr>
          <a:xfrm rot="11566102">
            <a:off x="1766112" y="2969170"/>
            <a:ext cx="1139993" cy="2731738"/>
          </a:xfrm>
          <a:prstGeom prst="arc">
            <a:avLst>
              <a:gd name="adj1" fmla="val 16668327"/>
              <a:gd name="adj2" fmla="val 5345681"/>
            </a:avLst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弧形 12">
            <a:extLst>
              <a:ext uri="{FF2B5EF4-FFF2-40B4-BE49-F238E27FC236}">
                <a16:creationId xmlns:a16="http://schemas.microsoft.com/office/drawing/2014/main" xmlns="" id="{F28561CD-C177-4CE3-BB69-F128C93BA1DB}"/>
              </a:ext>
            </a:extLst>
          </p:cNvPr>
          <p:cNvSpPr/>
          <p:nvPr/>
        </p:nvSpPr>
        <p:spPr>
          <a:xfrm rot="11566102">
            <a:off x="8511458" y="3384557"/>
            <a:ext cx="1139993" cy="2672675"/>
          </a:xfrm>
          <a:prstGeom prst="arc">
            <a:avLst>
              <a:gd name="adj1" fmla="val 3919072"/>
              <a:gd name="adj2" fmla="val 12778859"/>
            </a:avLst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弧形 13">
            <a:extLst>
              <a:ext uri="{FF2B5EF4-FFF2-40B4-BE49-F238E27FC236}">
                <a16:creationId xmlns:a16="http://schemas.microsoft.com/office/drawing/2014/main" xmlns="" id="{F28561CD-C177-4CE3-BB69-F128C93BA1DB}"/>
              </a:ext>
            </a:extLst>
          </p:cNvPr>
          <p:cNvSpPr/>
          <p:nvPr/>
        </p:nvSpPr>
        <p:spPr>
          <a:xfrm rot="11566102">
            <a:off x="1344977" y="1758508"/>
            <a:ext cx="2146338" cy="1422769"/>
          </a:xfrm>
          <a:prstGeom prst="arc">
            <a:avLst>
              <a:gd name="adj1" fmla="val 617916"/>
              <a:gd name="adj2" fmla="val 6654458"/>
            </a:avLst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弧形 14">
            <a:extLst>
              <a:ext uri="{FF2B5EF4-FFF2-40B4-BE49-F238E27FC236}">
                <a16:creationId xmlns:a16="http://schemas.microsoft.com/office/drawing/2014/main" xmlns="" id="{F28561CD-C177-4CE3-BB69-F128C93BA1DB}"/>
              </a:ext>
            </a:extLst>
          </p:cNvPr>
          <p:cNvSpPr/>
          <p:nvPr/>
        </p:nvSpPr>
        <p:spPr>
          <a:xfrm rot="11566102">
            <a:off x="8400109" y="2104272"/>
            <a:ext cx="2559325" cy="3224457"/>
          </a:xfrm>
          <a:prstGeom prst="arc">
            <a:avLst>
              <a:gd name="adj1" fmla="val 18404186"/>
              <a:gd name="adj2" fmla="val 6776438"/>
            </a:avLst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74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8"/>
          <p:cNvSpPr txBox="1"/>
          <p:nvPr/>
        </p:nvSpPr>
        <p:spPr>
          <a:xfrm>
            <a:off x="777240" y="379730"/>
            <a:ext cx="34702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Chant together.</a:t>
            </a:r>
            <a:endParaRPr lang="en-US" sz="3200" dirty="0">
              <a:solidFill>
                <a:srgbClr val="0070C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9" y="259336"/>
            <a:ext cx="605641" cy="746835"/>
          </a:xfrm>
          <a:prstGeom prst="rect">
            <a:avLst/>
          </a:prstGeom>
        </p:spPr>
      </p:pic>
      <p:sp>
        <p:nvSpPr>
          <p:cNvPr id="8" name="TextBox 8"/>
          <p:cNvSpPr txBox="1"/>
          <p:nvPr>
            <p:custDataLst>
              <p:tags r:id="rId1"/>
            </p:custDataLst>
          </p:nvPr>
        </p:nvSpPr>
        <p:spPr>
          <a:xfrm>
            <a:off x="777240" y="1365219"/>
            <a:ext cx="9654640" cy="388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Spring is green with flowers and </a:t>
            </a:r>
            <a:r>
              <a:rPr lang="en-US" altLang="zh-CN" sz="3200" smtClean="0">
                <a:latin typeface="Comic Sans MS" panose="030F0702030302020204" pitchFamily="66" charset="0"/>
              </a:rPr>
              <a:t>songs.</a:t>
            </a:r>
            <a:endParaRPr lang="en-US" altLang="zh-CN" sz="3200" dirty="0" smtClean="0"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Summer is hot and the days are </a:t>
            </a:r>
            <a:r>
              <a:rPr lang="en-US" altLang="zh-CN" sz="3200" smtClean="0">
                <a:latin typeface="Comic Sans MS" panose="030F0702030302020204" pitchFamily="66" charset="0"/>
              </a:rPr>
              <a:t>long.</a:t>
            </a:r>
            <a:endParaRPr lang="en-US" altLang="zh-CN" sz="3200" dirty="0" smtClean="0"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Autumn is golden and farmers are </a:t>
            </a:r>
            <a:r>
              <a:rPr lang="en-US" altLang="zh-CN" sz="3200" smtClean="0">
                <a:latin typeface="Comic Sans MS" panose="030F0702030302020204" pitchFamily="66" charset="0"/>
              </a:rPr>
              <a:t>busy.</a:t>
            </a:r>
            <a:endParaRPr lang="en-US" altLang="zh-CN" sz="3200" dirty="0" smtClean="0"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Winter is white and the year is gone.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pic>
        <p:nvPicPr>
          <p:cNvPr id="9" name="Picture 2">
            <a:hlinkClick r:id="rId6" action="ppaction://hlinkfile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" b="9204"/>
          <a:stretch/>
        </p:blipFill>
        <p:spPr bwMode="auto">
          <a:xfrm>
            <a:off x="8599571" y="2633372"/>
            <a:ext cx="3209476" cy="2019406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1"/>
          <p:cNvSpPr/>
          <p:nvPr/>
        </p:nvSpPr>
        <p:spPr>
          <a:xfrm>
            <a:off x="1501499" y="1128166"/>
            <a:ext cx="9144054" cy="4393145"/>
          </a:xfrm>
          <a:prstGeom prst="roundRect">
            <a:avLst>
              <a:gd name="adj" fmla="val 6973"/>
            </a:avLst>
          </a:prstGeom>
          <a:solidFill>
            <a:schemeClr val="lt1">
              <a:alpha val="69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grpSp>
        <p:nvGrpSpPr>
          <p:cNvPr id="3" name="组合 2"/>
          <p:cNvGrpSpPr/>
          <p:nvPr/>
        </p:nvGrpSpPr>
        <p:grpSpPr>
          <a:xfrm>
            <a:off x="1501499" y="1306660"/>
            <a:ext cx="6224176" cy="1011877"/>
            <a:chOff x="3719" y="1701"/>
            <a:chExt cx="3920" cy="967"/>
          </a:xfrm>
        </p:grpSpPr>
        <p:pic>
          <p:nvPicPr>
            <p:cNvPr id="4" name="图片 3" descr="框图"/>
            <p:cNvPicPr>
              <a:picLocks noChangeAspect="1"/>
            </p:cNvPicPr>
            <p:nvPr/>
          </p:nvPicPr>
          <p:blipFill>
            <a:blip r:embed="rId2">
              <a:alphaModFix amt="60000"/>
            </a:blip>
            <a:srcRect l="4371" t="2272" r="55031" b="90147"/>
            <a:stretch>
              <a:fillRect/>
            </a:stretch>
          </p:blipFill>
          <p:spPr>
            <a:xfrm>
              <a:off x="3719" y="1701"/>
              <a:ext cx="3920" cy="967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4507" y="1915"/>
              <a:ext cx="2192" cy="559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3200" b="1" smtClean="0">
                  <a:ln>
                    <a:noFill/>
                  </a:ln>
                  <a:solidFill>
                    <a:srgbClr val="1F1F20"/>
                  </a:solidFill>
                  <a:effectLst/>
                  <a:latin typeface="Comic Sans MS" panose="030F0702030302020204" pitchFamily="66" charset="0"/>
                  <a:ea typeface="黑体" panose="02010609060101010101" pitchFamily="49" charset="-122"/>
                  <a:sym typeface="+mn-ea"/>
                </a:rPr>
                <a:t>了解</a:t>
              </a:r>
              <a:r>
                <a:rPr kumimoji="1" lang="zh-CN" altLang="en-US" sz="3200" b="1" smtClean="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  <a:sym typeface="+mn-ea"/>
                </a:rPr>
                <a:t>季节相关词组</a:t>
              </a:r>
              <a:endParaRPr kumimoji="1" lang="zh-CN" altLang="en-US" sz="3200" b="1" dirty="0">
                <a:ln>
                  <a:noFill/>
                </a:ln>
                <a:solidFill>
                  <a:srgbClr val="1F1F20"/>
                </a:solidFill>
                <a:effectLst/>
                <a:latin typeface="Comic Sans MS" panose="030F0702030302020204" pitchFamily="66" charset="0"/>
                <a:ea typeface="黑体" panose="02010609060101010101" pitchFamily="49" charset="-122"/>
                <a:sym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423814" y="2543327"/>
            <a:ext cx="7063795" cy="948681"/>
            <a:chOff x="4053" y="2991"/>
            <a:chExt cx="4384" cy="967"/>
          </a:xfrm>
        </p:grpSpPr>
        <p:pic>
          <p:nvPicPr>
            <p:cNvPr id="7" name="图片 6" descr="框图"/>
            <p:cNvPicPr>
              <a:picLocks noChangeAspect="1"/>
            </p:cNvPicPr>
            <p:nvPr/>
          </p:nvPicPr>
          <p:blipFill>
            <a:blip r:embed="rId2">
              <a:alphaModFix amt="60000"/>
            </a:blip>
            <a:srcRect l="4371" t="2272" r="55031" b="90147"/>
            <a:stretch>
              <a:fillRect/>
            </a:stretch>
          </p:blipFill>
          <p:spPr>
            <a:xfrm>
              <a:off x="4128" y="2991"/>
              <a:ext cx="4309" cy="967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4053" y="3117"/>
              <a:ext cx="3832" cy="59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CN" altLang="en-US" sz="3200" b="1" smtClean="0">
                  <a:ln>
                    <a:noFill/>
                  </a:ln>
                  <a:solidFill>
                    <a:srgbClr val="1F1F20"/>
                  </a:solidFill>
                  <a:effectLst/>
                  <a:latin typeface="Comic Sans MS" panose="030F0702030302020204" pitchFamily="66" charset="0"/>
                  <a:ea typeface="黑体" panose="02010609060101010101" pitchFamily="49" charset="-122"/>
                  <a:sym typeface="+mn-ea"/>
                </a:rPr>
                <a:t>记忆季节相关</a:t>
              </a:r>
              <a:r>
                <a:rPr kumimoji="1" lang="zh-CN" altLang="en-US" sz="3200" b="1" smtClean="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  <a:sym typeface="+mn-ea"/>
                </a:rPr>
                <a:t>词组</a:t>
              </a:r>
              <a:endParaRPr kumimoji="1" lang="zh-CN" altLang="en-US" sz="3200" b="1" dirty="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  <a:sym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584092" y="3826042"/>
            <a:ext cx="7224868" cy="1003259"/>
            <a:chOff x="3917" y="4137"/>
            <a:chExt cx="5263" cy="967"/>
          </a:xfrm>
        </p:grpSpPr>
        <p:pic>
          <p:nvPicPr>
            <p:cNvPr id="10" name="图片 9" descr="框图"/>
            <p:cNvPicPr>
              <a:picLocks noChangeAspect="1"/>
            </p:cNvPicPr>
            <p:nvPr/>
          </p:nvPicPr>
          <p:blipFill>
            <a:blip r:embed="rId2">
              <a:alphaModFix amt="60000"/>
            </a:blip>
            <a:srcRect l="4371" t="2272" r="55031" b="90147"/>
            <a:stretch>
              <a:fillRect/>
            </a:stretch>
          </p:blipFill>
          <p:spPr>
            <a:xfrm>
              <a:off x="3917" y="4137"/>
              <a:ext cx="5263" cy="967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4016" y="4304"/>
              <a:ext cx="4375" cy="56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CN" altLang="en-US" sz="3200" b="1" smtClean="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  <a:sym typeface="+mn-ea"/>
                </a:rPr>
                <a:t>熟练运用季节相关词组</a:t>
              </a:r>
              <a:endParaRPr kumimoji="1" lang="zh-CN" altLang="en-US" sz="3200" b="1" dirty="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  <a:sym typeface="+mn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220005" y="2919184"/>
            <a:ext cx="1175173" cy="467360"/>
            <a:chOff x="7639" y="3163"/>
            <a:chExt cx="1388" cy="552"/>
          </a:xfrm>
        </p:grpSpPr>
        <p:sp>
          <p:nvSpPr>
            <p:cNvPr id="13" name="五角星 5"/>
            <p:cNvSpPr/>
            <p:nvPr/>
          </p:nvSpPr>
          <p:spPr>
            <a:xfrm>
              <a:off x="7639" y="3163"/>
              <a:ext cx="603" cy="552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>
                <a:sym typeface="+mn-ea"/>
              </a:endParaRPr>
            </a:p>
          </p:txBody>
        </p:sp>
        <p:sp>
          <p:nvSpPr>
            <p:cNvPr id="14" name="五角星 10"/>
            <p:cNvSpPr/>
            <p:nvPr/>
          </p:nvSpPr>
          <p:spPr>
            <a:xfrm>
              <a:off x="8425" y="3163"/>
              <a:ext cx="603" cy="552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>
                <a:sym typeface="+mn-ea"/>
              </a:endParaRPr>
            </a:p>
          </p:txBody>
        </p:sp>
      </p:grpSp>
      <p:sp>
        <p:nvSpPr>
          <p:cNvPr id="15" name="五角星 23"/>
          <p:cNvSpPr/>
          <p:nvPr/>
        </p:nvSpPr>
        <p:spPr>
          <a:xfrm>
            <a:off x="7782579" y="1636994"/>
            <a:ext cx="510540" cy="467360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grpSp>
        <p:nvGrpSpPr>
          <p:cNvPr id="16" name="组合 15"/>
          <p:cNvGrpSpPr/>
          <p:nvPr/>
        </p:nvGrpSpPr>
        <p:grpSpPr>
          <a:xfrm>
            <a:off x="8804053" y="4284296"/>
            <a:ext cx="1840653" cy="467360"/>
            <a:chOff x="8075" y="4275"/>
            <a:chExt cx="2174" cy="552"/>
          </a:xfrm>
        </p:grpSpPr>
        <p:sp>
          <p:nvSpPr>
            <p:cNvPr id="17" name="五角星 17"/>
            <p:cNvSpPr/>
            <p:nvPr/>
          </p:nvSpPr>
          <p:spPr>
            <a:xfrm>
              <a:off x="8075" y="4275"/>
              <a:ext cx="603" cy="552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>
                <a:sym typeface="+mn-ea"/>
              </a:endParaRPr>
            </a:p>
          </p:txBody>
        </p:sp>
        <p:sp>
          <p:nvSpPr>
            <p:cNvPr id="18" name="五角星 18"/>
            <p:cNvSpPr/>
            <p:nvPr/>
          </p:nvSpPr>
          <p:spPr>
            <a:xfrm>
              <a:off x="8861" y="4275"/>
              <a:ext cx="603" cy="552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>
                <a:sym typeface="+mn-ea"/>
              </a:endParaRPr>
            </a:p>
          </p:txBody>
        </p:sp>
        <p:sp>
          <p:nvSpPr>
            <p:cNvPr id="19" name="五角星 19"/>
            <p:cNvSpPr/>
            <p:nvPr/>
          </p:nvSpPr>
          <p:spPr>
            <a:xfrm>
              <a:off x="9647" y="4275"/>
              <a:ext cx="603" cy="552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>
                <a:sym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73629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>
            <p:custDataLst>
              <p:tags r:id="rId1"/>
            </p:custDataLst>
          </p:nvPr>
        </p:nvSpPr>
        <p:spPr>
          <a:xfrm>
            <a:off x="763875" y="2501245"/>
            <a:ext cx="788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一年之计在于春，一日之计在于晨。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8"/>
          <p:cNvSpPr txBox="1"/>
          <p:nvPr>
            <p:custDataLst>
              <p:tags r:id="rId2"/>
            </p:custDataLst>
          </p:nvPr>
        </p:nvSpPr>
        <p:spPr>
          <a:xfrm>
            <a:off x="763875" y="1463994"/>
            <a:ext cx="10866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A year’s plan starts with spring; a day’s plan starts with early morning. 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4" name="TextBox 10"/>
          <p:cNvSpPr txBox="1"/>
          <p:nvPr>
            <p:custDataLst>
              <p:tags r:id="rId3"/>
            </p:custDataLst>
          </p:nvPr>
        </p:nvSpPr>
        <p:spPr>
          <a:xfrm>
            <a:off x="763875" y="3460054"/>
            <a:ext cx="612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We must manage our time well!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5" name="TextBox 11"/>
          <p:cNvSpPr txBox="1"/>
          <p:nvPr>
            <p:custDataLst>
              <p:tags r:id="rId4"/>
            </p:custDataLst>
          </p:nvPr>
        </p:nvSpPr>
        <p:spPr>
          <a:xfrm>
            <a:off x="763875" y="4308187"/>
            <a:ext cx="6036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我们必须合理安排自己的时间！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0" t="24130" r="4177" b="51566"/>
          <a:stretch>
            <a:fillRect/>
          </a:stretch>
        </p:blipFill>
        <p:spPr>
          <a:xfrm>
            <a:off x="-260223" y="0"/>
            <a:ext cx="4060698" cy="106877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73040" y="315979"/>
            <a:ext cx="28360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latin typeface="Comic Sans MS" panose="030F0702030302020204" pitchFamily="66" charset="0"/>
                <a:ea typeface="黑体" panose="02010609060101010101" pitchFamily="49" charset="-122"/>
              </a:rPr>
              <a:t>Good to know</a:t>
            </a:r>
            <a:endParaRPr lang="zh-CN" altLang="en-US" sz="3200" b="1" dirty="0"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264" y="2373506"/>
            <a:ext cx="3112168" cy="28132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08481" y="2091040"/>
            <a:ext cx="10193816" cy="38820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1.Which _________</a:t>
            </a:r>
            <a:r>
              <a:rPr lang="zh-CN" altLang="en-US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季节</a:t>
            </a:r>
            <a:r>
              <a:rPr lang="zh-CN" altLang="en-US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do you like best?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2._________</a:t>
            </a:r>
            <a:r>
              <a:rPr lang="zh-CN" altLang="en-US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夏天</a:t>
            </a:r>
            <a:r>
              <a:rPr lang="zh-CN" altLang="en-US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is hot and the days are long.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3.I like _________</a:t>
            </a:r>
            <a:r>
              <a:rPr lang="zh-CN" altLang="en-US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春天</a:t>
            </a:r>
            <a:r>
              <a:rPr lang="zh-CN" altLang="en-US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best.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4._________</a:t>
            </a:r>
            <a:r>
              <a:rPr lang="zh-CN" altLang="en-US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冬天</a:t>
            </a:r>
            <a:r>
              <a:rPr lang="zh-CN" altLang="en-US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is snowy and cold.</a:t>
            </a:r>
          </a:p>
          <a:p>
            <a:pPr lvl="0" indent="3048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5._________</a:t>
            </a:r>
            <a:r>
              <a:rPr lang="zh-CN" altLang="en-US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秋天</a:t>
            </a:r>
            <a:r>
              <a:rPr lang="zh-CN" altLang="en-US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） </a:t>
            </a: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is windy and cool.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32755" y="2167240"/>
            <a:ext cx="2198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season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307063" y="1084273"/>
            <a:ext cx="60610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3200" b="1" dirty="0">
                <a:solidFill>
                  <a:srgbClr val="66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  <a:r>
              <a:rPr kumimoji="1" lang="zh-CN" altLang="en-US" sz="3200" b="1" dirty="0" smtClean="0">
                <a:solidFill>
                  <a:srgbClr val="66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、根据提示补充句子</a:t>
            </a:r>
            <a:r>
              <a:rPr kumimoji="1" lang="zh-CN" altLang="zh-CN" sz="3200" b="1" dirty="0" smtClean="0">
                <a:solidFill>
                  <a:srgbClr val="66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kumimoji="1" lang="zh-CN" altLang="zh-CN" sz="3200" b="1" dirty="0">
              <a:solidFill>
                <a:srgbClr val="66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2628" y="2938092"/>
            <a:ext cx="2198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Summer 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56561" y="3590268"/>
            <a:ext cx="2198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spring 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93592" y="4397340"/>
            <a:ext cx="2198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Winter 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9274" y="5312748"/>
            <a:ext cx="2198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Autumn  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0" t="24130" r="4177" b="51566"/>
          <a:stretch>
            <a:fillRect/>
          </a:stretch>
        </p:blipFill>
        <p:spPr>
          <a:xfrm>
            <a:off x="-35938" y="47500"/>
            <a:ext cx="2892977" cy="1068779"/>
          </a:xfrm>
          <a:prstGeom prst="rect">
            <a:avLst/>
          </a:prstGeom>
        </p:spPr>
      </p:pic>
      <p:sp>
        <p:nvSpPr>
          <p:cNvPr id="13" name="文本框 8"/>
          <p:cNvSpPr txBox="1"/>
          <p:nvPr/>
        </p:nvSpPr>
        <p:spPr>
          <a:xfrm>
            <a:off x="343187" y="415351"/>
            <a:ext cx="2513852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smtClean="0"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Exercises</a:t>
            </a:r>
            <a:endParaRPr lang="zh-CN" altLang="en-US" sz="3200" b="1" dirty="0"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334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8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5395" y="540889"/>
            <a:ext cx="5757972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3200" b="1" dirty="0">
                <a:solidFill>
                  <a:srgbClr val="66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二、单项选择</a:t>
            </a:r>
            <a:endParaRPr kumimoji="1" lang="zh-CN" altLang="zh-CN" sz="3200" b="1" dirty="0">
              <a:solidFill>
                <a:srgbClr val="66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625854" y="1203325"/>
            <a:ext cx="108985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(    )1. What _____ your </a:t>
            </a:r>
            <a:r>
              <a:rPr lang="en-US" altLang="zh-CN" sz="3200" dirty="0" err="1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favourite</a:t>
            </a: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 season?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    A. are     </a:t>
            </a: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       B</a:t>
            </a: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. is    </a:t>
            </a: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        C</a:t>
            </a: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. does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(    )2. What’s the weather _______today?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     A. like   </a:t>
            </a: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       B</a:t>
            </a: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. look    </a:t>
            </a: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     C</a:t>
            </a: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. do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(    )3.The autumn is always sunny and ____.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      A. cold    </a:t>
            </a: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    B</a:t>
            </a: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. hot   </a:t>
            </a: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       C</a:t>
            </a: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. cool</a:t>
            </a:r>
          </a:p>
        </p:txBody>
      </p:sp>
      <p:sp>
        <p:nvSpPr>
          <p:cNvPr id="45" name="TextBox 44"/>
          <p:cNvSpPr txBox="1"/>
          <p:nvPr>
            <p:custDataLst>
              <p:tags r:id="rId3"/>
            </p:custDataLst>
          </p:nvPr>
        </p:nvSpPr>
        <p:spPr>
          <a:xfrm>
            <a:off x="833001" y="1417609"/>
            <a:ext cx="729615" cy="5829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B</a:t>
            </a:r>
          </a:p>
        </p:txBody>
      </p:sp>
      <p:sp>
        <p:nvSpPr>
          <p:cNvPr id="3" name="TextBox 44"/>
          <p:cNvSpPr txBox="1"/>
          <p:nvPr>
            <p:custDataLst>
              <p:tags r:id="rId4"/>
            </p:custDataLst>
          </p:nvPr>
        </p:nvSpPr>
        <p:spPr>
          <a:xfrm>
            <a:off x="853122" y="2802255"/>
            <a:ext cx="729615" cy="5829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A</a:t>
            </a:r>
          </a:p>
        </p:txBody>
      </p:sp>
      <p:sp>
        <p:nvSpPr>
          <p:cNvPr id="4" name="TextBox 44"/>
          <p:cNvSpPr txBox="1"/>
          <p:nvPr>
            <p:custDataLst>
              <p:tags r:id="rId5"/>
            </p:custDataLst>
          </p:nvPr>
        </p:nvSpPr>
        <p:spPr>
          <a:xfrm>
            <a:off x="853121" y="4304186"/>
            <a:ext cx="729615" cy="5829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405130" y="1203325"/>
            <a:ext cx="115766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(    )4. There are____seasons in a year.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      A. four    </a:t>
            </a: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              B</a:t>
            </a: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. ten    </a:t>
            </a: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                 C</a:t>
            </a: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. twelve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(    )5. In spring, it’s ______.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      A. sun and wind     B. wind and warm    C. windy and warm</a:t>
            </a:r>
          </a:p>
        </p:txBody>
      </p:sp>
      <p:sp>
        <p:nvSpPr>
          <p:cNvPr id="5" name="TextBox 44"/>
          <p:cNvSpPr txBox="1"/>
          <p:nvPr>
            <p:custDataLst>
              <p:tags r:id="rId2"/>
            </p:custDataLst>
          </p:nvPr>
        </p:nvSpPr>
        <p:spPr>
          <a:xfrm>
            <a:off x="645970" y="1431356"/>
            <a:ext cx="729615" cy="5829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A</a:t>
            </a:r>
          </a:p>
        </p:txBody>
      </p:sp>
      <p:sp>
        <p:nvSpPr>
          <p:cNvPr id="6" name="TextBox 44"/>
          <p:cNvSpPr txBox="1"/>
          <p:nvPr>
            <p:custDataLst>
              <p:tags r:id="rId3"/>
            </p:custDataLst>
          </p:nvPr>
        </p:nvSpPr>
        <p:spPr>
          <a:xfrm>
            <a:off x="598257" y="2902542"/>
            <a:ext cx="729615" cy="5829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1750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67175" y="-1344295"/>
            <a:ext cx="4381500" cy="991870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grpSp>
        <p:nvGrpSpPr>
          <p:cNvPr id="4" name="组合 32"/>
          <p:cNvGrpSpPr/>
          <p:nvPr/>
        </p:nvGrpSpPr>
        <p:grpSpPr>
          <a:xfrm>
            <a:off x="993427" y="4676561"/>
            <a:ext cx="1003622" cy="1320338"/>
            <a:chOff x="518592" y="3482801"/>
            <a:chExt cx="1003622" cy="1320338"/>
          </a:xfrm>
        </p:grpSpPr>
        <p:grpSp>
          <p:nvGrpSpPr>
            <p:cNvPr id="5" name="组合 104"/>
            <p:cNvGrpSpPr/>
            <p:nvPr/>
          </p:nvGrpSpPr>
          <p:grpSpPr>
            <a:xfrm>
              <a:off x="518592" y="3923676"/>
              <a:ext cx="1003622" cy="879463"/>
              <a:chOff x="5940425" y="3290888"/>
              <a:chExt cx="307975" cy="269875"/>
            </a:xfrm>
            <a:solidFill>
              <a:schemeClr val="accent1"/>
            </a:solidFill>
          </p:grpSpPr>
          <p:sp>
            <p:nvSpPr>
              <p:cNvPr id="39" name="Freeform 5"/>
              <p:cNvSpPr/>
              <p:nvPr/>
            </p:nvSpPr>
            <p:spPr bwMode="auto">
              <a:xfrm>
                <a:off x="6021388" y="3344863"/>
                <a:ext cx="120650" cy="19050"/>
              </a:xfrm>
              <a:custGeom>
                <a:avLst/>
                <a:gdLst>
                  <a:gd name="T0" fmla="*/ 31 w 31"/>
                  <a:gd name="T1" fmla="*/ 2 h 5"/>
                  <a:gd name="T2" fmla="*/ 15 w 31"/>
                  <a:gd name="T3" fmla="*/ 2 h 5"/>
                  <a:gd name="T4" fmla="*/ 0 w 31"/>
                  <a:gd name="T5" fmla="*/ 5 h 5"/>
                  <a:gd name="T6" fmla="*/ 5 w 31"/>
                  <a:gd name="T7" fmla="*/ 2 h 5"/>
                  <a:gd name="T8" fmla="*/ 13 w 31"/>
                  <a:gd name="T9" fmla="*/ 1 h 5"/>
                  <a:gd name="T10" fmla="*/ 31 w 3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5">
                    <a:moveTo>
                      <a:pt x="31" y="2"/>
                    </a:moveTo>
                    <a:cubicBezTo>
                      <a:pt x="26" y="3"/>
                      <a:pt x="20" y="2"/>
                      <a:pt x="15" y="2"/>
                    </a:cubicBezTo>
                    <a:cubicBezTo>
                      <a:pt x="10" y="3"/>
                      <a:pt x="5" y="5"/>
                      <a:pt x="0" y="5"/>
                    </a:cubicBezTo>
                    <a:cubicBezTo>
                      <a:pt x="0" y="2"/>
                      <a:pt x="3" y="3"/>
                      <a:pt x="5" y="2"/>
                    </a:cubicBezTo>
                    <a:cubicBezTo>
                      <a:pt x="8" y="2"/>
                      <a:pt x="10" y="1"/>
                      <a:pt x="13" y="1"/>
                    </a:cubicBezTo>
                    <a:cubicBezTo>
                      <a:pt x="18" y="0"/>
                      <a:pt x="25" y="0"/>
                      <a:pt x="3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6"/>
              <p:cNvSpPr/>
              <p:nvPr/>
            </p:nvSpPr>
            <p:spPr bwMode="auto">
              <a:xfrm>
                <a:off x="6029325" y="3408363"/>
                <a:ext cx="128588" cy="26988"/>
              </a:xfrm>
              <a:custGeom>
                <a:avLst/>
                <a:gdLst>
                  <a:gd name="T0" fmla="*/ 33 w 33"/>
                  <a:gd name="T1" fmla="*/ 2 h 7"/>
                  <a:gd name="T2" fmla="*/ 5 w 33"/>
                  <a:gd name="T3" fmla="*/ 5 h 7"/>
                  <a:gd name="T4" fmla="*/ 0 w 33"/>
                  <a:gd name="T5" fmla="*/ 6 h 7"/>
                  <a:gd name="T6" fmla="*/ 16 w 33"/>
                  <a:gd name="T7" fmla="*/ 2 h 7"/>
                  <a:gd name="T8" fmla="*/ 33 w 33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3" y="2"/>
                    </a:moveTo>
                    <a:cubicBezTo>
                      <a:pt x="24" y="3"/>
                      <a:pt x="13" y="3"/>
                      <a:pt x="5" y="5"/>
                    </a:cubicBezTo>
                    <a:cubicBezTo>
                      <a:pt x="3" y="6"/>
                      <a:pt x="2" y="7"/>
                      <a:pt x="0" y="6"/>
                    </a:cubicBezTo>
                    <a:cubicBezTo>
                      <a:pt x="4" y="3"/>
                      <a:pt x="11" y="2"/>
                      <a:pt x="16" y="2"/>
                    </a:cubicBezTo>
                    <a:cubicBezTo>
                      <a:pt x="22" y="1"/>
                      <a:pt x="28" y="0"/>
                      <a:pt x="3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7"/>
              <p:cNvSpPr/>
              <p:nvPr/>
            </p:nvSpPr>
            <p:spPr bwMode="auto">
              <a:xfrm>
                <a:off x="6034088" y="3467101"/>
                <a:ext cx="147638" cy="22225"/>
              </a:xfrm>
              <a:custGeom>
                <a:avLst/>
                <a:gdLst>
                  <a:gd name="T0" fmla="*/ 38 w 38"/>
                  <a:gd name="T1" fmla="*/ 4 h 6"/>
                  <a:gd name="T2" fmla="*/ 28 w 38"/>
                  <a:gd name="T3" fmla="*/ 3 h 6"/>
                  <a:gd name="T4" fmla="*/ 8 w 38"/>
                  <a:gd name="T5" fmla="*/ 5 h 6"/>
                  <a:gd name="T6" fmla="*/ 0 w 38"/>
                  <a:gd name="T7" fmla="*/ 5 h 6"/>
                  <a:gd name="T8" fmla="*/ 7 w 38"/>
                  <a:gd name="T9" fmla="*/ 4 h 6"/>
                  <a:gd name="T10" fmla="*/ 16 w 38"/>
                  <a:gd name="T11" fmla="*/ 3 h 6"/>
                  <a:gd name="T12" fmla="*/ 38 w 38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6">
                    <a:moveTo>
                      <a:pt x="38" y="4"/>
                    </a:moveTo>
                    <a:cubicBezTo>
                      <a:pt x="36" y="5"/>
                      <a:pt x="31" y="3"/>
                      <a:pt x="28" y="3"/>
                    </a:cubicBezTo>
                    <a:cubicBezTo>
                      <a:pt x="22" y="4"/>
                      <a:pt x="15" y="5"/>
                      <a:pt x="8" y="5"/>
                    </a:cubicBezTo>
                    <a:cubicBezTo>
                      <a:pt x="5" y="6"/>
                      <a:pt x="2" y="6"/>
                      <a:pt x="0" y="5"/>
                    </a:cubicBezTo>
                    <a:cubicBezTo>
                      <a:pt x="2" y="3"/>
                      <a:pt x="5" y="4"/>
                      <a:pt x="7" y="4"/>
                    </a:cubicBezTo>
                    <a:cubicBezTo>
                      <a:pt x="10" y="4"/>
                      <a:pt x="13" y="4"/>
                      <a:pt x="16" y="3"/>
                    </a:cubicBezTo>
                    <a:cubicBezTo>
                      <a:pt x="23" y="2"/>
                      <a:pt x="32" y="0"/>
                      <a:pt x="3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8"/>
              <p:cNvSpPr/>
              <p:nvPr/>
            </p:nvSpPr>
            <p:spPr bwMode="auto">
              <a:xfrm>
                <a:off x="6034088" y="3502026"/>
                <a:ext cx="120650" cy="23813"/>
              </a:xfrm>
              <a:custGeom>
                <a:avLst/>
                <a:gdLst>
                  <a:gd name="T0" fmla="*/ 31 w 31"/>
                  <a:gd name="T1" fmla="*/ 2 h 6"/>
                  <a:gd name="T2" fmla="*/ 0 w 31"/>
                  <a:gd name="T3" fmla="*/ 6 h 6"/>
                  <a:gd name="T4" fmla="*/ 0 w 31"/>
                  <a:gd name="T5" fmla="*/ 5 h 6"/>
                  <a:gd name="T6" fmla="*/ 31 w 31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6">
                    <a:moveTo>
                      <a:pt x="31" y="2"/>
                    </a:moveTo>
                    <a:cubicBezTo>
                      <a:pt x="20" y="3"/>
                      <a:pt x="10" y="5"/>
                      <a:pt x="0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10" y="3"/>
                      <a:pt x="20" y="0"/>
                      <a:pt x="3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9"/>
              <p:cNvSpPr>
                <a:spLocks noEditPoints="1"/>
              </p:cNvSpPr>
              <p:nvPr/>
            </p:nvSpPr>
            <p:spPr bwMode="auto">
              <a:xfrm>
                <a:off x="5940425" y="3290888"/>
                <a:ext cx="307975" cy="269875"/>
              </a:xfrm>
              <a:custGeom>
                <a:avLst/>
                <a:gdLst>
                  <a:gd name="T0" fmla="*/ 70 w 79"/>
                  <a:gd name="T1" fmla="*/ 4 h 69"/>
                  <a:gd name="T2" fmla="*/ 78 w 79"/>
                  <a:gd name="T3" fmla="*/ 7 h 69"/>
                  <a:gd name="T4" fmla="*/ 74 w 79"/>
                  <a:gd name="T5" fmla="*/ 18 h 69"/>
                  <a:gd name="T6" fmla="*/ 75 w 79"/>
                  <a:gd name="T7" fmla="*/ 21 h 69"/>
                  <a:gd name="T8" fmla="*/ 74 w 79"/>
                  <a:gd name="T9" fmla="*/ 22 h 69"/>
                  <a:gd name="T10" fmla="*/ 71 w 79"/>
                  <a:gd name="T11" fmla="*/ 29 h 69"/>
                  <a:gd name="T12" fmla="*/ 73 w 79"/>
                  <a:gd name="T13" fmla="*/ 43 h 69"/>
                  <a:gd name="T14" fmla="*/ 72 w 79"/>
                  <a:gd name="T15" fmla="*/ 44 h 69"/>
                  <a:gd name="T16" fmla="*/ 68 w 79"/>
                  <a:gd name="T17" fmla="*/ 47 h 69"/>
                  <a:gd name="T18" fmla="*/ 11 w 79"/>
                  <a:gd name="T19" fmla="*/ 51 h 69"/>
                  <a:gd name="T20" fmla="*/ 70 w 79"/>
                  <a:gd name="T21" fmla="*/ 61 h 69"/>
                  <a:gd name="T22" fmla="*/ 72 w 79"/>
                  <a:gd name="T23" fmla="*/ 45 h 69"/>
                  <a:gd name="T24" fmla="*/ 75 w 79"/>
                  <a:gd name="T25" fmla="*/ 48 h 69"/>
                  <a:gd name="T26" fmla="*/ 74 w 79"/>
                  <a:gd name="T27" fmla="*/ 63 h 69"/>
                  <a:gd name="T28" fmla="*/ 76 w 79"/>
                  <a:gd name="T29" fmla="*/ 66 h 69"/>
                  <a:gd name="T30" fmla="*/ 76 w 79"/>
                  <a:gd name="T31" fmla="*/ 69 h 69"/>
                  <a:gd name="T32" fmla="*/ 22 w 79"/>
                  <a:gd name="T33" fmla="*/ 68 h 69"/>
                  <a:gd name="T34" fmla="*/ 15 w 79"/>
                  <a:gd name="T35" fmla="*/ 66 h 69"/>
                  <a:gd name="T36" fmla="*/ 3 w 79"/>
                  <a:gd name="T37" fmla="*/ 55 h 69"/>
                  <a:gd name="T38" fmla="*/ 8 w 79"/>
                  <a:gd name="T39" fmla="*/ 45 h 69"/>
                  <a:gd name="T40" fmla="*/ 17 w 79"/>
                  <a:gd name="T41" fmla="*/ 45 h 69"/>
                  <a:gd name="T42" fmla="*/ 10 w 79"/>
                  <a:gd name="T43" fmla="*/ 45 h 69"/>
                  <a:gd name="T44" fmla="*/ 1 w 79"/>
                  <a:gd name="T45" fmla="*/ 33 h 69"/>
                  <a:gd name="T46" fmla="*/ 4 w 79"/>
                  <a:gd name="T47" fmla="*/ 24 h 69"/>
                  <a:gd name="T48" fmla="*/ 1 w 79"/>
                  <a:gd name="T49" fmla="*/ 15 h 69"/>
                  <a:gd name="T50" fmla="*/ 5 w 79"/>
                  <a:gd name="T51" fmla="*/ 7 h 69"/>
                  <a:gd name="T52" fmla="*/ 18 w 79"/>
                  <a:gd name="T53" fmla="*/ 2 h 69"/>
                  <a:gd name="T54" fmla="*/ 71 w 79"/>
                  <a:gd name="T55" fmla="*/ 3 h 69"/>
                  <a:gd name="T56" fmla="*/ 55 w 79"/>
                  <a:gd name="T57" fmla="*/ 6 h 69"/>
                  <a:gd name="T58" fmla="*/ 7 w 79"/>
                  <a:gd name="T59" fmla="*/ 16 h 69"/>
                  <a:gd name="T60" fmla="*/ 67 w 79"/>
                  <a:gd name="T61" fmla="*/ 20 h 69"/>
                  <a:gd name="T62" fmla="*/ 22 w 79"/>
                  <a:gd name="T63" fmla="*/ 14 h 69"/>
                  <a:gd name="T64" fmla="*/ 65 w 79"/>
                  <a:gd name="T65" fmla="*/ 11 h 69"/>
                  <a:gd name="T66" fmla="*/ 56 w 79"/>
                  <a:gd name="T67" fmla="*/ 7 h 69"/>
                  <a:gd name="T68" fmla="*/ 20 w 79"/>
                  <a:gd name="T69" fmla="*/ 7 h 69"/>
                  <a:gd name="T70" fmla="*/ 54 w 79"/>
                  <a:gd name="T71" fmla="*/ 25 h 69"/>
                  <a:gd name="T72" fmla="*/ 54 w 79"/>
                  <a:gd name="T73" fmla="*/ 25 h 69"/>
                  <a:gd name="T74" fmla="*/ 23 w 79"/>
                  <a:gd name="T75" fmla="*/ 30 h 69"/>
                  <a:gd name="T76" fmla="*/ 10 w 79"/>
                  <a:gd name="T77" fmla="*/ 41 h 69"/>
                  <a:gd name="T78" fmla="*/ 67 w 79"/>
                  <a:gd name="T79" fmla="*/ 30 h 69"/>
                  <a:gd name="T80" fmla="*/ 61 w 79"/>
                  <a:gd name="T81" fmla="*/ 27 h 69"/>
                  <a:gd name="T82" fmla="*/ 53 w 79"/>
                  <a:gd name="T83" fmla="*/ 25 h 69"/>
                  <a:gd name="T84" fmla="*/ 13 w 79"/>
                  <a:gd name="T85" fmla="*/ 26 h 69"/>
                  <a:gd name="T86" fmla="*/ 12 w 79"/>
                  <a:gd name="T87" fmla="*/ 25 h 69"/>
                  <a:gd name="T88" fmla="*/ 48 w 79"/>
                  <a:gd name="T89" fmla="*/ 45 h 69"/>
                  <a:gd name="T90" fmla="*/ 48 w 79"/>
                  <a:gd name="T91" fmla="*/ 45 h 69"/>
                  <a:gd name="T92" fmla="*/ 42 w 79"/>
                  <a:gd name="T93" fmla="*/ 45 h 69"/>
                  <a:gd name="T94" fmla="*/ 21 w 79"/>
                  <a:gd name="T95" fmla="*/ 44 h 69"/>
                  <a:gd name="T96" fmla="*/ 21 w 79"/>
                  <a:gd name="T97" fmla="*/ 44 h 69"/>
                  <a:gd name="T98" fmla="*/ 39 w 79"/>
                  <a:gd name="T99" fmla="*/ 45 h 69"/>
                  <a:gd name="T100" fmla="*/ 69 w 79"/>
                  <a:gd name="T101" fmla="*/ 56 h 69"/>
                  <a:gd name="T102" fmla="*/ 69 w 79"/>
                  <a:gd name="T103" fmla="*/ 56 h 69"/>
                  <a:gd name="T104" fmla="*/ 74 w 79"/>
                  <a:gd name="T105" fmla="*/ 6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9" h="69">
                    <a:moveTo>
                      <a:pt x="71" y="3"/>
                    </a:moveTo>
                    <a:cubicBezTo>
                      <a:pt x="71" y="4"/>
                      <a:pt x="70" y="3"/>
                      <a:pt x="70" y="4"/>
                    </a:cubicBezTo>
                    <a:cubicBezTo>
                      <a:pt x="73" y="5"/>
                      <a:pt x="77" y="3"/>
                      <a:pt x="79" y="5"/>
                    </a:cubicBezTo>
                    <a:cubicBezTo>
                      <a:pt x="79" y="6"/>
                      <a:pt x="78" y="6"/>
                      <a:pt x="78" y="7"/>
                    </a:cubicBezTo>
                    <a:cubicBezTo>
                      <a:pt x="74" y="7"/>
                      <a:pt x="70" y="8"/>
                      <a:pt x="68" y="11"/>
                    </a:cubicBezTo>
                    <a:cubicBezTo>
                      <a:pt x="66" y="16"/>
                      <a:pt x="71" y="18"/>
                      <a:pt x="74" y="18"/>
                    </a:cubicBezTo>
                    <a:cubicBezTo>
                      <a:pt x="74" y="19"/>
                      <a:pt x="75" y="19"/>
                      <a:pt x="75" y="20"/>
                    </a:cubicBezTo>
                    <a:cubicBezTo>
                      <a:pt x="75" y="20"/>
                      <a:pt x="75" y="20"/>
                      <a:pt x="75" y="21"/>
                    </a:cubicBezTo>
                    <a:cubicBezTo>
                      <a:pt x="74" y="21"/>
                      <a:pt x="74" y="22"/>
                      <a:pt x="73" y="22"/>
                    </a:cubicBezTo>
                    <a:cubicBezTo>
                      <a:pt x="73" y="22"/>
                      <a:pt x="74" y="22"/>
                      <a:pt x="74" y="22"/>
                    </a:cubicBezTo>
                    <a:cubicBezTo>
                      <a:pt x="73" y="25"/>
                      <a:pt x="75" y="26"/>
                      <a:pt x="74" y="28"/>
                    </a:cubicBezTo>
                    <a:cubicBezTo>
                      <a:pt x="73" y="28"/>
                      <a:pt x="72" y="28"/>
                      <a:pt x="71" y="29"/>
                    </a:cubicBezTo>
                    <a:cubicBezTo>
                      <a:pt x="71" y="34"/>
                      <a:pt x="73" y="37"/>
                      <a:pt x="75" y="42"/>
                    </a:cubicBezTo>
                    <a:cubicBezTo>
                      <a:pt x="74" y="42"/>
                      <a:pt x="74" y="43"/>
                      <a:pt x="73" y="43"/>
                    </a:cubicBezTo>
                    <a:cubicBezTo>
                      <a:pt x="72" y="42"/>
                      <a:pt x="70" y="42"/>
                      <a:pt x="69" y="42"/>
                    </a:cubicBezTo>
                    <a:cubicBezTo>
                      <a:pt x="70" y="43"/>
                      <a:pt x="72" y="42"/>
                      <a:pt x="72" y="44"/>
                    </a:cubicBezTo>
                    <a:cubicBezTo>
                      <a:pt x="72" y="46"/>
                      <a:pt x="70" y="44"/>
                      <a:pt x="69" y="45"/>
                    </a:cubicBezTo>
                    <a:cubicBezTo>
                      <a:pt x="68" y="45"/>
                      <a:pt x="68" y="46"/>
                      <a:pt x="68" y="47"/>
                    </a:cubicBezTo>
                    <a:cubicBezTo>
                      <a:pt x="66" y="47"/>
                      <a:pt x="66" y="46"/>
                      <a:pt x="65" y="46"/>
                    </a:cubicBezTo>
                    <a:cubicBezTo>
                      <a:pt x="48" y="46"/>
                      <a:pt x="26" y="45"/>
                      <a:pt x="11" y="51"/>
                    </a:cubicBezTo>
                    <a:cubicBezTo>
                      <a:pt x="4" y="66"/>
                      <a:pt x="27" y="62"/>
                      <a:pt x="38" y="63"/>
                    </a:cubicBezTo>
                    <a:cubicBezTo>
                      <a:pt x="49" y="63"/>
                      <a:pt x="61" y="63"/>
                      <a:pt x="70" y="61"/>
                    </a:cubicBezTo>
                    <a:cubicBezTo>
                      <a:pt x="69" y="58"/>
                      <a:pt x="65" y="58"/>
                      <a:pt x="65" y="54"/>
                    </a:cubicBezTo>
                    <a:cubicBezTo>
                      <a:pt x="66" y="51"/>
                      <a:pt x="71" y="49"/>
                      <a:pt x="72" y="45"/>
                    </a:cubicBezTo>
                    <a:cubicBezTo>
                      <a:pt x="74" y="46"/>
                      <a:pt x="74" y="44"/>
                      <a:pt x="76" y="45"/>
                    </a:cubicBezTo>
                    <a:cubicBezTo>
                      <a:pt x="76" y="46"/>
                      <a:pt x="75" y="46"/>
                      <a:pt x="75" y="48"/>
                    </a:cubicBezTo>
                    <a:cubicBezTo>
                      <a:pt x="70" y="50"/>
                      <a:pt x="70" y="59"/>
                      <a:pt x="75" y="61"/>
                    </a:cubicBezTo>
                    <a:cubicBezTo>
                      <a:pt x="74" y="62"/>
                      <a:pt x="75" y="63"/>
                      <a:pt x="74" y="63"/>
                    </a:cubicBezTo>
                    <a:cubicBezTo>
                      <a:pt x="75" y="64"/>
                      <a:pt x="78" y="63"/>
                      <a:pt x="78" y="65"/>
                    </a:cubicBezTo>
                    <a:cubicBezTo>
                      <a:pt x="78" y="66"/>
                      <a:pt x="77" y="65"/>
                      <a:pt x="76" y="66"/>
                    </a:cubicBezTo>
                    <a:cubicBezTo>
                      <a:pt x="76" y="66"/>
                      <a:pt x="77" y="67"/>
                      <a:pt x="78" y="67"/>
                    </a:cubicBezTo>
                    <a:cubicBezTo>
                      <a:pt x="77" y="68"/>
                      <a:pt x="76" y="68"/>
                      <a:pt x="76" y="69"/>
                    </a:cubicBezTo>
                    <a:cubicBezTo>
                      <a:pt x="57" y="68"/>
                      <a:pt x="38" y="67"/>
                      <a:pt x="21" y="69"/>
                    </a:cubicBezTo>
                    <a:cubicBezTo>
                      <a:pt x="21" y="68"/>
                      <a:pt x="21" y="67"/>
                      <a:pt x="22" y="68"/>
                    </a:cubicBezTo>
                    <a:cubicBezTo>
                      <a:pt x="21" y="67"/>
                      <a:pt x="21" y="67"/>
                      <a:pt x="21" y="66"/>
                    </a:cubicBezTo>
                    <a:cubicBezTo>
                      <a:pt x="19" y="65"/>
                      <a:pt x="17" y="66"/>
                      <a:pt x="15" y="66"/>
                    </a:cubicBezTo>
                    <a:cubicBezTo>
                      <a:pt x="14" y="68"/>
                      <a:pt x="13" y="68"/>
                      <a:pt x="10" y="67"/>
                    </a:cubicBezTo>
                    <a:cubicBezTo>
                      <a:pt x="8" y="63"/>
                      <a:pt x="3" y="61"/>
                      <a:pt x="3" y="55"/>
                    </a:cubicBezTo>
                    <a:cubicBezTo>
                      <a:pt x="3" y="52"/>
                      <a:pt x="5" y="47"/>
                      <a:pt x="7" y="44"/>
                    </a:cubicBezTo>
                    <a:cubicBezTo>
                      <a:pt x="7" y="45"/>
                      <a:pt x="7" y="45"/>
                      <a:pt x="8" y="45"/>
                    </a:cubicBezTo>
                    <a:cubicBezTo>
                      <a:pt x="8" y="45"/>
                      <a:pt x="8" y="46"/>
                      <a:pt x="8" y="46"/>
                    </a:cubicBezTo>
                    <a:cubicBezTo>
                      <a:pt x="11" y="45"/>
                      <a:pt x="14" y="45"/>
                      <a:pt x="17" y="45"/>
                    </a:cubicBezTo>
                    <a:cubicBezTo>
                      <a:pt x="16" y="44"/>
                      <a:pt x="13" y="44"/>
                      <a:pt x="12" y="43"/>
                    </a:cubicBezTo>
                    <a:cubicBezTo>
                      <a:pt x="11" y="44"/>
                      <a:pt x="11" y="45"/>
                      <a:pt x="10" y="45"/>
                    </a:cubicBezTo>
                    <a:cubicBezTo>
                      <a:pt x="7" y="44"/>
                      <a:pt x="5" y="43"/>
                      <a:pt x="3" y="42"/>
                    </a:cubicBezTo>
                    <a:cubicBezTo>
                      <a:pt x="4" y="38"/>
                      <a:pt x="0" y="37"/>
                      <a:pt x="1" y="33"/>
                    </a:cubicBezTo>
                    <a:cubicBezTo>
                      <a:pt x="4" y="30"/>
                      <a:pt x="4" y="26"/>
                      <a:pt x="7" y="26"/>
                    </a:cubicBezTo>
                    <a:cubicBezTo>
                      <a:pt x="5" y="25"/>
                      <a:pt x="4" y="26"/>
                      <a:pt x="4" y="24"/>
                    </a:cubicBezTo>
                    <a:cubicBezTo>
                      <a:pt x="4" y="23"/>
                      <a:pt x="5" y="23"/>
                      <a:pt x="5" y="23"/>
                    </a:cubicBezTo>
                    <a:cubicBezTo>
                      <a:pt x="3" y="20"/>
                      <a:pt x="2" y="18"/>
                      <a:pt x="1" y="15"/>
                    </a:cubicBezTo>
                    <a:cubicBezTo>
                      <a:pt x="3" y="12"/>
                      <a:pt x="2" y="7"/>
                      <a:pt x="5" y="6"/>
                    </a:cubicBezTo>
                    <a:cubicBezTo>
                      <a:pt x="6" y="5"/>
                      <a:pt x="5" y="6"/>
                      <a:pt x="5" y="7"/>
                    </a:cubicBezTo>
                    <a:cubicBezTo>
                      <a:pt x="7" y="5"/>
                      <a:pt x="10" y="5"/>
                      <a:pt x="11" y="3"/>
                    </a:cubicBezTo>
                    <a:cubicBezTo>
                      <a:pt x="13" y="3"/>
                      <a:pt x="17" y="4"/>
                      <a:pt x="18" y="2"/>
                    </a:cubicBezTo>
                    <a:cubicBezTo>
                      <a:pt x="29" y="2"/>
                      <a:pt x="40" y="1"/>
                      <a:pt x="48" y="1"/>
                    </a:cubicBezTo>
                    <a:cubicBezTo>
                      <a:pt x="55" y="2"/>
                      <a:pt x="65" y="0"/>
                      <a:pt x="71" y="3"/>
                    </a:cubicBezTo>
                    <a:close/>
                    <a:moveTo>
                      <a:pt x="56" y="7"/>
                    </a:moveTo>
                    <a:cubicBezTo>
                      <a:pt x="55" y="7"/>
                      <a:pt x="56" y="6"/>
                      <a:pt x="55" y="6"/>
                    </a:cubicBezTo>
                    <a:cubicBezTo>
                      <a:pt x="39" y="7"/>
                      <a:pt x="21" y="8"/>
                      <a:pt x="8" y="13"/>
                    </a:cubicBezTo>
                    <a:cubicBezTo>
                      <a:pt x="8" y="14"/>
                      <a:pt x="8" y="15"/>
                      <a:pt x="7" y="16"/>
                    </a:cubicBezTo>
                    <a:cubicBezTo>
                      <a:pt x="12" y="26"/>
                      <a:pt x="31" y="21"/>
                      <a:pt x="40" y="22"/>
                    </a:cubicBezTo>
                    <a:cubicBezTo>
                      <a:pt x="49" y="21"/>
                      <a:pt x="59" y="21"/>
                      <a:pt x="67" y="20"/>
                    </a:cubicBezTo>
                    <a:cubicBezTo>
                      <a:pt x="66" y="17"/>
                      <a:pt x="63" y="15"/>
                      <a:pt x="64" y="12"/>
                    </a:cubicBezTo>
                    <a:cubicBezTo>
                      <a:pt x="50" y="13"/>
                      <a:pt x="33" y="12"/>
                      <a:pt x="22" y="14"/>
                    </a:cubicBezTo>
                    <a:cubicBezTo>
                      <a:pt x="22" y="14"/>
                      <a:pt x="22" y="13"/>
                      <a:pt x="22" y="12"/>
                    </a:cubicBezTo>
                    <a:cubicBezTo>
                      <a:pt x="35" y="10"/>
                      <a:pt x="49" y="11"/>
                      <a:pt x="65" y="11"/>
                    </a:cubicBezTo>
                    <a:cubicBezTo>
                      <a:pt x="66" y="9"/>
                      <a:pt x="67" y="8"/>
                      <a:pt x="69" y="7"/>
                    </a:cubicBezTo>
                    <a:cubicBezTo>
                      <a:pt x="64" y="7"/>
                      <a:pt x="60" y="6"/>
                      <a:pt x="56" y="7"/>
                    </a:cubicBezTo>
                    <a:close/>
                    <a:moveTo>
                      <a:pt x="16" y="8"/>
                    </a:moveTo>
                    <a:cubicBezTo>
                      <a:pt x="17" y="8"/>
                      <a:pt x="19" y="7"/>
                      <a:pt x="20" y="7"/>
                    </a:cubicBezTo>
                    <a:cubicBezTo>
                      <a:pt x="19" y="7"/>
                      <a:pt x="16" y="6"/>
                      <a:pt x="16" y="8"/>
                    </a:cubicBezTo>
                    <a:close/>
                    <a:moveTo>
                      <a:pt x="54" y="25"/>
                    </a:moveTo>
                    <a:cubicBezTo>
                      <a:pt x="57" y="24"/>
                      <a:pt x="61" y="25"/>
                      <a:pt x="64" y="24"/>
                    </a:cubicBezTo>
                    <a:cubicBezTo>
                      <a:pt x="61" y="24"/>
                      <a:pt x="57" y="24"/>
                      <a:pt x="54" y="25"/>
                    </a:cubicBezTo>
                    <a:close/>
                    <a:moveTo>
                      <a:pt x="61" y="27"/>
                    </a:moveTo>
                    <a:cubicBezTo>
                      <a:pt x="48" y="26"/>
                      <a:pt x="35" y="29"/>
                      <a:pt x="23" y="30"/>
                    </a:cubicBezTo>
                    <a:cubicBezTo>
                      <a:pt x="21" y="30"/>
                      <a:pt x="22" y="28"/>
                      <a:pt x="21" y="28"/>
                    </a:cubicBezTo>
                    <a:cubicBezTo>
                      <a:pt x="14" y="27"/>
                      <a:pt x="4" y="34"/>
                      <a:pt x="10" y="41"/>
                    </a:cubicBezTo>
                    <a:cubicBezTo>
                      <a:pt x="31" y="41"/>
                      <a:pt x="53" y="43"/>
                      <a:pt x="70" y="38"/>
                    </a:cubicBezTo>
                    <a:cubicBezTo>
                      <a:pt x="70" y="35"/>
                      <a:pt x="67" y="33"/>
                      <a:pt x="67" y="30"/>
                    </a:cubicBezTo>
                    <a:cubicBezTo>
                      <a:pt x="68" y="28"/>
                      <a:pt x="70" y="27"/>
                      <a:pt x="70" y="25"/>
                    </a:cubicBezTo>
                    <a:cubicBezTo>
                      <a:pt x="67" y="26"/>
                      <a:pt x="63" y="25"/>
                      <a:pt x="61" y="27"/>
                    </a:cubicBezTo>
                    <a:close/>
                    <a:moveTo>
                      <a:pt x="51" y="25"/>
                    </a:moveTo>
                    <a:cubicBezTo>
                      <a:pt x="52" y="25"/>
                      <a:pt x="53" y="25"/>
                      <a:pt x="53" y="25"/>
                    </a:cubicBezTo>
                    <a:cubicBezTo>
                      <a:pt x="53" y="24"/>
                      <a:pt x="52" y="25"/>
                      <a:pt x="51" y="25"/>
                    </a:cubicBezTo>
                    <a:close/>
                    <a:moveTo>
                      <a:pt x="13" y="26"/>
                    </a:moveTo>
                    <a:cubicBezTo>
                      <a:pt x="13" y="27"/>
                      <a:pt x="14" y="26"/>
                      <a:pt x="14" y="26"/>
                    </a:cubicBezTo>
                    <a:cubicBezTo>
                      <a:pt x="13" y="26"/>
                      <a:pt x="13" y="25"/>
                      <a:pt x="12" y="25"/>
                    </a:cubicBezTo>
                    <a:cubicBezTo>
                      <a:pt x="12" y="26"/>
                      <a:pt x="13" y="26"/>
                      <a:pt x="13" y="26"/>
                    </a:cubicBezTo>
                    <a:close/>
                    <a:moveTo>
                      <a:pt x="48" y="45"/>
                    </a:moveTo>
                    <a:cubicBezTo>
                      <a:pt x="49" y="46"/>
                      <a:pt x="50" y="45"/>
                      <a:pt x="50" y="45"/>
                    </a:cubicBezTo>
                    <a:cubicBezTo>
                      <a:pt x="50" y="44"/>
                      <a:pt x="48" y="45"/>
                      <a:pt x="48" y="45"/>
                    </a:cubicBezTo>
                    <a:close/>
                    <a:moveTo>
                      <a:pt x="39" y="45"/>
                    </a:moveTo>
                    <a:cubicBezTo>
                      <a:pt x="40" y="46"/>
                      <a:pt x="41" y="46"/>
                      <a:pt x="42" y="45"/>
                    </a:cubicBezTo>
                    <a:cubicBezTo>
                      <a:pt x="41" y="45"/>
                      <a:pt x="40" y="45"/>
                      <a:pt x="39" y="45"/>
                    </a:cubicBezTo>
                    <a:close/>
                    <a:moveTo>
                      <a:pt x="21" y="44"/>
                    </a:moveTo>
                    <a:cubicBezTo>
                      <a:pt x="23" y="44"/>
                      <a:pt x="25" y="45"/>
                      <a:pt x="27" y="44"/>
                    </a:cubicBezTo>
                    <a:cubicBezTo>
                      <a:pt x="25" y="44"/>
                      <a:pt x="23" y="43"/>
                      <a:pt x="21" y="44"/>
                    </a:cubicBezTo>
                    <a:close/>
                    <a:moveTo>
                      <a:pt x="29" y="46"/>
                    </a:moveTo>
                    <a:cubicBezTo>
                      <a:pt x="32" y="46"/>
                      <a:pt x="36" y="46"/>
                      <a:pt x="39" y="45"/>
                    </a:cubicBezTo>
                    <a:cubicBezTo>
                      <a:pt x="35" y="45"/>
                      <a:pt x="32" y="45"/>
                      <a:pt x="29" y="46"/>
                    </a:cubicBezTo>
                    <a:close/>
                    <a:moveTo>
                      <a:pt x="69" y="56"/>
                    </a:moveTo>
                    <a:cubicBezTo>
                      <a:pt x="69" y="55"/>
                      <a:pt x="70" y="52"/>
                      <a:pt x="70" y="51"/>
                    </a:cubicBezTo>
                    <a:cubicBezTo>
                      <a:pt x="69" y="52"/>
                      <a:pt x="66" y="55"/>
                      <a:pt x="69" y="56"/>
                    </a:cubicBezTo>
                    <a:close/>
                    <a:moveTo>
                      <a:pt x="72" y="63"/>
                    </a:moveTo>
                    <a:cubicBezTo>
                      <a:pt x="71" y="64"/>
                      <a:pt x="73" y="64"/>
                      <a:pt x="74" y="63"/>
                    </a:cubicBezTo>
                    <a:cubicBezTo>
                      <a:pt x="73" y="63"/>
                      <a:pt x="72" y="63"/>
                      <a:pt x="72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110"/>
            <p:cNvGrpSpPr/>
            <p:nvPr/>
          </p:nvGrpSpPr>
          <p:grpSpPr>
            <a:xfrm>
              <a:off x="564709" y="3482801"/>
              <a:ext cx="487176" cy="608889"/>
              <a:chOff x="6384925" y="4411663"/>
              <a:chExt cx="349250" cy="436563"/>
            </a:xfrm>
            <a:solidFill>
              <a:schemeClr val="accent2"/>
            </a:solidFill>
          </p:grpSpPr>
          <p:sp>
            <p:nvSpPr>
              <p:cNvPr id="36" name="Freeform 17"/>
              <p:cNvSpPr>
                <a:spLocks noEditPoints="1"/>
              </p:cNvSpPr>
              <p:nvPr/>
            </p:nvSpPr>
            <p:spPr bwMode="auto">
              <a:xfrm>
                <a:off x="6450013" y="4543426"/>
                <a:ext cx="234950" cy="222250"/>
              </a:xfrm>
              <a:custGeom>
                <a:avLst/>
                <a:gdLst>
                  <a:gd name="T0" fmla="*/ 44 w 62"/>
                  <a:gd name="T1" fmla="*/ 50 h 59"/>
                  <a:gd name="T2" fmla="*/ 42 w 62"/>
                  <a:gd name="T3" fmla="*/ 50 h 59"/>
                  <a:gd name="T4" fmla="*/ 3 w 62"/>
                  <a:gd name="T5" fmla="*/ 38 h 59"/>
                  <a:gd name="T6" fmla="*/ 4 w 62"/>
                  <a:gd name="T7" fmla="*/ 36 h 59"/>
                  <a:gd name="T8" fmla="*/ 6 w 62"/>
                  <a:gd name="T9" fmla="*/ 15 h 59"/>
                  <a:gd name="T10" fmla="*/ 9 w 62"/>
                  <a:gd name="T11" fmla="*/ 15 h 59"/>
                  <a:gd name="T12" fmla="*/ 55 w 62"/>
                  <a:gd name="T13" fmla="*/ 13 h 59"/>
                  <a:gd name="T14" fmla="*/ 52 w 62"/>
                  <a:gd name="T15" fmla="*/ 42 h 59"/>
                  <a:gd name="T16" fmla="*/ 44 w 62"/>
                  <a:gd name="T17" fmla="*/ 50 h 59"/>
                  <a:gd name="T18" fmla="*/ 19 w 62"/>
                  <a:gd name="T19" fmla="*/ 10 h 59"/>
                  <a:gd name="T20" fmla="*/ 6 w 62"/>
                  <a:gd name="T21" fmla="*/ 35 h 59"/>
                  <a:gd name="T22" fmla="*/ 12 w 62"/>
                  <a:gd name="T23" fmla="*/ 32 h 59"/>
                  <a:gd name="T24" fmla="*/ 7 w 62"/>
                  <a:gd name="T25" fmla="*/ 37 h 59"/>
                  <a:gd name="T26" fmla="*/ 41 w 62"/>
                  <a:gd name="T27" fmla="*/ 48 h 59"/>
                  <a:gd name="T28" fmla="*/ 39 w 62"/>
                  <a:gd name="T29" fmla="*/ 45 h 59"/>
                  <a:gd name="T30" fmla="*/ 40 w 62"/>
                  <a:gd name="T31" fmla="*/ 43 h 59"/>
                  <a:gd name="T32" fmla="*/ 43 w 62"/>
                  <a:gd name="T33" fmla="*/ 47 h 59"/>
                  <a:gd name="T34" fmla="*/ 54 w 62"/>
                  <a:gd name="T35" fmla="*/ 16 h 59"/>
                  <a:gd name="T36" fmla="*/ 47 w 62"/>
                  <a:gd name="T37" fmla="*/ 20 h 59"/>
                  <a:gd name="T38" fmla="*/ 53 w 62"/>
                  <a:gd name="T39" fmla="*/ 14 h 59"/>
                  <a:gd name="T40" fmla="*/ 19 w 62"/>
                  <a:gd name="T41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59">
                    <a:moveTo>
                      <a:pt x="44" y="50"/>
                    </a:moveTo>
                    <a:cubicBezTo>
                      <a:pt x="43" y="51"/>
                      <a:pt x="43" y="50"/>
                      <a:pt x="42" y="50"/>
                    </a:cubicBezTo>
                    <a:cubicBezTo>
                      <a:pt x="27" y="59"/>
                      <a:pt x="13" y="50"/>
                      <a:pt x="3" y="38"/>
                    </a:cubicBezTo>
                    <a:cubicBezTo>
                      <a:pt x="3" y="37"/>
                      <a:pt x="4" y="37"/>
                      <a:pt x="4" y="36"/>
                    </a:cubicBezTo>
                    <a:cubicBezTo>
                      <a:pt x="0" y="28"/>
                      <a:pt x="2" y="21"/>
                      <a:pt x="6" y="15"/>
                    </a:cubicBezTo>
                    <a:cubicBezTo>
                      <a:pt x="7" y="15"/>
                      <a:pt x="8" y="14"/>
                      <a:pt x="9" y="15"/>
                    </a:cubicBezTo>
                    <a:cubicBezTo>
                      <a:pt x="23" y="1"/>
                      <a:pt x="46" y="0"/>
                      <a:pt x="55" y="13"/>
                    </a:cubicBezTo>
                    <a:cubicBezTo>
                      <a:pt x="62" y="23"/>
                      <a:pt x="57" y="36"/>
                      <a:pt x="52" y="42"/>
                    </a:cubicBezTo>
                    <a:cubicBezTo>
                      <a:pt x="50" y="45"/>
                      <a:pt x="45" y="47"/>
                      <a:pt x="44" y="50"/>
                    </a:cubicBezTo>
                    <a:close/>
                    <a:moveTo>
                      <a:pt x="19" y="10"/>
                    </a:moveTo>
                    <a:cubicBezTo>
                      <a:pt x="9" y="15"/>
                      <a:pt x="3" y="23"/>
                      <a:pt x="6" y="35"/>
                    </a:cubicBezTo>
                    <a:cubicBezTo>
                      <a:pt x="8" y="35"/>
                      <a:pt x="10" y="31"/>
                      <a:pt x="12" y="32"/>
                    </a:cubicBezTo>
                    <a:cubicBezTo>
                      <a:pt x="11" y="34"/>
                      <a:pt x="9" y="35"/>
                      <a:pt x="7" y="37"/>
                    </a:cubicBezTo>
                    <a:cubicBezTo>
                      <a:pt x="15" y="50"/>
                      <a:pt x="28" y="55"/>
                      <a:pt x="41" y="48"/>
                    </a:cubicBezTo>
                    <a:cubicBezTo>
                      <a:pt x="41" y="46"/>
                      <a:pt x="39" y="46"/>
                      <a:pt x="39" y="45"/>
                    </a:cubicBezTo>
                    <a:cubicBezTo>
                      <a:pt x="39" y="44"/>
                      <a:pt x="39" y="44"/>
                      <a:pt x="40" y="43"/>
                    </a:cubicBezTo>
                    <a:cubicBezTo>
                      <a:pt x="42" y="43"/>
                      <a:pt x="42" y="46"/>
                      <a:pt x="43" y="47"/>
                    </a:cubicBezTo>
                    <a:cubicBezTo>
                      <a:pt x="54" y="39"/>
                      <a:pt x="60" y="30"/>
                      <a:pt x="54" y="16"/>
                    </a:cubicBezTo>
                    <a:cubicBezTo>
                      <a:pt x="52" y="17"/>
                      <a:pt x="50" y="22"/>
                      <a:pt x="47" y="20"/>
                    </a:cubicBezTo>
                    <a:cubicBezTo>
                      <a:pt x="47" y="16"/>
                      <a:pt x="51" y="17"/>
                      <a:pt x="53" y="14"/>
                    </a:cubicBezTo>
                    <a:cubicBezTo>
                      <a:pt x="46" y="5"/>
                      <a:pt x="31" y="3"/>
                      <a:pt x="1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18"/>
              <p:cNvSpPr/>
              <p:nvPr/>
            </p:nvSpPr>
            <p:spPr bwMode="auto">
              <a:xfrm>
                <a:off x="6532563" y="4579938"/>
                <a:ext cx="57150" cy="150813"/>
              </a:xfrm>
              <a:custGeom>
                <a:avLst/>
                <a:gdLst>
                  <a:gd name="T0" fmla="*/ 1 w 15"/>
                  <a:gd name="T1" fmla="*/ 0 h 40"/>
                  <a:gd name="T2" fmla="*/ 13 w 15"/>
                  <a:gd name="T3" fmla="*/ 19 h 40"/>
                  <a:gd name="T4" fmla="*/ 7 w 15"/>
                  <a:gd name="T5" fmla="*/ 39 h 40"/>
                  <a:gd name="T6" fmla="*/ 4 w 15"/>
                  <a:gd name="T7" fmla="*/ 39 h 40"/>
                  <a:gd name="T8" fmla="*/ 10 w 15"/>
                  <a:gd name="T9" fmla="*/ 23 h 40"/>
                  <a:gd name="T10" fmla="*/ 10 w 15"/>
                  <a:gd name="T11" fmla="*/ 24 h 40"/>
                  <a:gd name="T12" fmla="*/ 11 w 15"/>
                  <a:gd name="T13" fmla="*/ 22 h 40"/>
                  <a:gd name="T14" fmla="*/ 0 w 15"/>
                  <a:gd name="T15" fmla="*/ 1 h 40"/>
                  <a:gd name="T16" fmla="*/ 1 w 15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0">
                    <a:moveTo>
                      <a:pt x="1" y="0"/>
                    </a:moveTo>
                    <a:cubicBezTo>
                      <a:pt x="8" y="2"/>
                      <a:pt x="7" y="14"/>
                      <a:pt x="13" y="19"/>
                    </a:cubicBezTo>
                    <a:cubicBezTo>
                      <a:pt x="15" y="26"/>
                      <a:pt x="8" y="32"/>
                      <a:pt x="7" y="39"/>
                    </a:cubicBezTo>
                    <a:cubicBezTo>
                      <a:pt x="6" y="40"/>
                      <a:pt x="5" y="39"/>
                      <a:pt x="4" y="39"/>
                    </a:cubicBezTo>
                    <a:cubicBezTo>
                      <a:pt x="4" y="33"/>
                      <a:pt x="6" y="27"/>
                      <a:pt x="10" y="23"/>
                    </a:cubicBezTo>
                    <a:cubicBezTo>
                      <a:pt x="10" y="23"/>
                      <a:pt x="10" y="23"/>
                      <a:pt x="10" y="24"/>
                    </a:cubicBezTo>
                    <a:cubicBezTo>
                      <a:pt x="10" y="23"/>
                      <a:pt x="10" y="23"/>
                      <a:pt x="11" y="22"/>
                    </a:cubicBezTo>
                    <a:cubicBezTo>
                      <a:pt x="7" y="15"/>
                      <a:pt x="4" y="8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19"/>
              <p:cNvSpPr>
                <a:spLocks noEditPoints="1"/>
              </p:cNvSpPr>
              <p:nvPr/>
            </p:nvSpPr>
            <p:spPr bwMode="auto">
              <a:xfrm>
                <a:off x="6384925" y="4411663"/>
                <a:ext cx="349250" cy="436563"/>
              </a:xfrm>
              <a:custGeom>
                <a:avLst/>
                <a:gdLst>
                  <a:gd name="T0" fmla="*/ 68 w 92"/>
                  <a:gd name="T1" fmla="*/ 14 h 116"/>
                  <a:gd name="T2" fmla="*/ 72 w 92"/>
                  <a:gd name="T3" fmla="*/ 34 h 116"/>
                  <a:gd name="T4" fmla="*/ 85 w 92"/>
                  <a:gd name="T5" fmla="*/ 61 h 116"/>
                  <a:gd name="T6" fmla="*/ 92 w 92"/>
                  <a:gd name="T7" fmla="*/ 90 h 116"/>
                  <a:gd name="T8" fmla="*/ 72 w 92"/>
                  <a:gd name="T9" fmla="*/ 90 h 116"/>
                  <a:gd name="T10" fmla="*/ 42 w 92"/>
                  <a:gd name="T11" fmla="*/ 115 h 116"/>
                  <a:gd name="T12" fmla="*/ 38 w 92"/>
                  <a:gd name="T13" fmla="*/ 98 h 116"/>
                  <a:gd name="T14" fmla="*/ 14 w 92"/>
                  <a:gd name="T15" fmla="*/ 51 h 116"/>
                  <a:gd name="T16" fmla="*/ 2 w 92"/>
                  <a:gd name="T17" fmla="*/ 53 h 116"/>
                  <a:gd name="T18" fmla="*/ 6 w 92"/>
                  <a:gd name="T19" fmla="*/ 34 h 116"/>
                  <a:gd name="T20" fmla="*/ 58 w 92"/>
                  <a:gd name="T21" fmla="*/ 11 h 116"/>
                  <a:gd name="T22" fmla="*/ 38 w 92"/>
                  <a:gd name="T23" fmla="*/ 9 h 116"/>
                  <a:gd name="T24" fmla="*/ 35 w 92"/>
                  <a:gd name="T25" fmla="*/ 9 h 116"/>
                  <a:gd name="T26" fmla="*/ 11 w 92"/>
                  <a:gd name="T27" fmla="*/ 31 h 116"/>
                  <a:gd name="T28" fmla="*/ 24 w 92"/>
                  <a:gd name="T29" fmla="*/ 34 h 116"/>
                  <a:gd name="T30" fmla="*/ 53 w 92"/>
                  <a:gd name="T31" fmla="*/ 31 h 116"/>
                  <a:gd name="T32" fmla="*/ 54 w 92"/>
                  <a:gd name="T33" fmla="*/ 14 h 116"/>
                  <a:gd name="T34" fmla="*/ 7 w 92"/>
                  <a:gd name="T35" fmla="*/ 44 h 116"/>
                  <a:gd name="T36" fmla="*/ 10 w 92"/>
                  <a:gd name="T37" fmla="*/ 42 h 116"/>
                  <a:gd name="T38" fmla="*/ 10 w 92"/>
                  <a:gd name="T39" fmla="*/ 45 h 116"/>
                  <a:gd name="T40" fmla="*/ 10 w 92"/>
                  <a:gd name="T41" fmla="*/ 51 h 116"/>
                  <a:gd name="T42" fmla="*/ 7 w 92"/>
                  <a:gd name="T43" fmla="*/ 44 h 116"/>
                  <a:gd name="T44" fmla="*/ 51 w 92"/>
                  <a:gd name="T45" fmla="*/ 26 h 116"/>
                  <a:gd name="T46" fmla="*/ 64 w 92"/>
                  <a:gd name="T47" fmla="*/ 24 h 116"/>
                  <a:gd name="T48" fmla="*/ 63 w 92"/>
                  <a:gd name="T49" fmla="*/ 22 h 116"/>
                  <a:gd name="T50" fmla="*/ 4 w 92"/>
                  <a:gd name="T51" fmla="*/ 43 h 116"/>
                  <a:gd name="T52" fmla="*/ 4 w 92"/>
                  <a:gd name="T53" fmla="*/ 43 h 116"/>
                  <a:gd name="T54" fmla="*/ 4 w 92"/>
                  <a:gd name="T55" fmla="*/ 45 h 116"/>
                  <a:gd name="T56" fmla="*/ 4 w 92"/>
                  <a:gd name="T57" fmla="*/ 50 h 116"/>
                  <a:gd name="T58" fmla="*/ 70 w 92"/>
                  <a:gd name="T59" fmla="*/ 18 h 116"/>
                  <a:gd name="T60" fmla="*/ 8 w 92"/>
                  <a:gd name="T61" fmla="*/ 51 h 116"/>
                  <a:gd name="T62" fmla="*/ 8 w 92"/>
                  <a:gd name="T63" fmla="*/ 51 h 116"/>
                  <a:gd name="T64" fmla="*/ 72 w 92"/>
                  <a:gd name="T65" fmla="*/ 25 h 116"/>
                  <a:gd name="T66" fmla="*/ 70 w 92"/>
                  <a:gd name="T67" fmla="*/ 22 h 116"/>
                  <a:gd name="T68" fmla="*/ 68 w 92"/>
                  <a:gd name="T69" fmla="*/ 22 h 116"/>
                  <a:gd name="T70" fmla="*/ 75 w 92"/>
                  <a:gd name="T71" fmla="*/ 46 h 116"/>
                  <a:gd name="T72" fmla="*/ 47 w 92"/>
                  <a:gd name="T73" fmla="*/ 36 h 116"/>
                  <a:gd name="T74" fmla="*/ 16 w 92"/>
                  <a:gd name="T75" fmla="*/ 57 h 116"/>
                  <a:gd name="T76" fmla="*/ 15 w 92"/>
                  <a:gd name="T77" fmla="*/ 65 h 116"/>
                  <a:gd name="T78" fmla="*/ 21 w 92"/>
                  <a:gd name="T79" fmla="*/ 84 h 116"/>
                  <a:gd name="T80" fmla="*/ 67 w 92"/>
                  <a:gd name="T81" fmla="*/ 88 h 116"/>
                  <a:gd name="T82" fmla="*/ 77 w 92"/>
                  <a:gd name="T83" fmla="*/ 46 h 116"/>
                  <a:gd name="T84" fmla="*/ 70 w 92"/>
                  <a:gd name="T85" fmla="*/ 28 h 116"/>
                  <a:gd name="T86" fmla="*/ 70 w 92"/>
                  <a:gd name="T87" fmla="*/ 2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2" h="116">
                    <a:moveTo>
                      <a:pt x="59" y="13"/>
                    </a:moveTo>
                    <a:cubicBezTo>
                      <a:pt x="62" y="13"/>
                      <a:pt x="64" y="14"/>
                      <a:pt x="68" y="14"/>
                    </a:cubicBezTo>
                    <a:cubicBezTo>
                      <a:pt x="74" y="16"/>
                      <a:pt x="81" y="28"/>
                      <a:pt x="74" y="33"/>
                    </a:cubicBezTo>
                    <a:cubicBezTo>
                      <a:pt x="73" y="34"/>
                      <a:pt x="72" y="33"/>
                      <a:pt x="72" y="34"/>
                    </a:cubicBezTo>
                    <a:cubicBezTo>
                      <a:pt x="73" y="39"/>
                      <a:pt x="78" y="41"/>
                      <a:pt x="81" y="46"/>
                    </a:cubicBezTo>
                    <a:cubicBezTo>
                      <a:pt x="83" y="51"/>
                      <a:pt x="83" y="57"/>
                      <a:pt x="85" y="61"/>
                    </a:cubicBezTo>
                    <a:cubicBezTo>
                      <a:pt x="85" y="68"/>
                      <a:pt x="82" y="74"/>
                      <a:pt x="80" y="80"/>
                    </a:cubicBezTo>
                    <a:cubicBezTo>
                      <a:pt x="84" y="82"/>
                      <a:pt x="91" y="83"/>
                      <a:pt x="92" y="90"/>
                    </a:cubicBezTo>
                    <a:cubicBezTo>
                      <a:pt x="84" y="94"/>
                      <a:pt x="81" y="87"/>
                      <a:pt x="76" y="85"/>
                    </a:cubicBezTo>
                    <a:cubicBezTo>
                      <a:pt x="74" y="87"/>
                      <a:pt x="70" y="88"/>
                      <a:pt x="72" y="90"/>
                    </a:cubicBezTo>
                    <a:cubicBezTo>
                      <a:pt x="62" y="95"/>
                      <a:pt x="53" y="100"/>
                      <a:pt x="44" y="99"/>
                    </a:cubicBezTo>
                    <a:cubicBezTo>
                      <a:pt x="42" y="104"/>
                      <a:pt x="46" y="111"/>
                      <a:pt x="42" y="115"/>
                    </a:cubicBezTo>
                    <a:cubicBezTo>
                      <a:pt x="40" y="114"/>
                      <a:pt x="38" y="116"/>
                      <a:pt x="37" y="115"/>
                    </a:cubicBezTo>
                    <a:cubicBezTo>
                      <a:pt x="36" y="109"/>
                      <a:pt x="39" y="104"/>
                      <a:pt x="38" y="98"/>
                    </a:cubicBezTo>
                    <a:cubicBezTo>
                      <a:pt x="30" y="94"/>
                      <a:pt x="18" y="91"/>
                      <a:pt x="13" y="81"/>
                    </a:cubicBezTo>
                    <a:cubicBezTo>
                      <a:pt x="8" y="71"/>
                      <a:pt x="11" y="60"/>
                      <a:pt x="14" y="51"/>
                    </a:cubicBezTo>
                    <a:cubicBezTo>
                      <a:pt x="12" y="52"/>
                      <a:pt x="10" y="59"/>
                      <a:pt x="8" y="60"/>
                    </a:cubicBezTo>
                    <a:cubicBezTo>
                      <a:pt x="7" y="60"/>
                      <a:pt x="3" y="55"/>
                      <a:pt x="2" y="53"/>
                    </a:cubicBezTo>
                    <a:cubicBezTo>
                      <a:pt x="0" y="47"/>
                      <a:pt x="0" y="43"/>
                      <a:pt x="2" y="38"/>
                    </a:cubicBezTo>
                    <a:cubicBezTo>
                      <a:pt x="3" y="37"/>
                      <a:pt x="5" y="36"/>
                      <a:pt x="6" y="34"/>
                    </a:cubicBezTo>
                    <a:cubicBezTo>
                      <a:pt x="3" y="21"/>
                      <a:pt x="13" y="13"/>
                      <a:pt x="26" y="7"/>
                    </a:cubicBezTo>
                    <a:cubicBezTo>
                      <a:pt x="40" y="0"/>
                      <a:pt x="49" y="4"/>
                      <a:pt x="58" y="11"/>
                    </a:cubicBezTo>
                    <a:cubicBezTo>
                      <a:pt x="58" y="12"/>
                      <a:pt x="58" y="12"/>
                      <a:pt x="59" y="13"/>
                    </a:cubicBezTo>
                    <a:close/>
                    <a:moveTo>
                      <a:pt x="38" y="9"/>
                    </a:moveTo>
                    <a:cubicBezTo>
                      <a:pt x="38" y="9"/>
                      <a:pt x="37" y="9"/>
                      <a:pt x="36" y="10"/>
                    </a:cubicBezTo>
                    <a:cubicBezTo>
                      <a:pt x="36" y="10"/>
                      <a:pt x="35" y="9"/>
                      <a:pt x="35" y="9"/>
                    </a:cubicBezTo>
                    <a:cubicBezTo>
                      <a:pt x="32" y="10"/>
                      <a:pt x="30" y="11"/>
                      <a:pt x="28" y="12"/>
                    </a:cubicBezTo>
                    <a:cubicBezTo>
                      <a:pt x="19" y="17"/>
                      <a:pt x="9" y="22"/>
                      <a:pt x="11" y="31"/>
                    </a:cubicBezTo>
                    <a:cubicBezTo>
                      <a:pt x="17" y="30"/>
                      <a:pt x="22" y="30"/>
                      <a:pt x="25" y="34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5" y="37"/>
                      <a:pt x="22" y="40"/>
                      <a:pt x="21" y="42"/>
                    </a:cubicBezTo>
                    <a:cubicBezTo>
                      <a:pt x="28" y="33"/>
                      <a:pt x="42" y="32"/>
                      <a:pt x="53" y="31"/>
                    </a:cubicBezTo>
                    <a:cubicBezTo>
                      <a:pt x="51" y="28"/>
                      <a:pt x="49" y="30"/>
                      <a:pt x="47" y="28"/>
                    </a:cubicBezTo>
                    <a:cubicBezTo>
                      <a:pt x="50" y="25"/>
                      <a:pt x="48" y="18"/>
                      <a:pt x="54" y="14"/>
                    </a:cubicBezTo>
                    <a:cubicBezTo>
                      <a:pt x="48" y="12"/>
                      <a:pt x="44" y="9"/>
                      <a:pt x="38" y="9"/>
                    </a:cubicBezTo>
                    <a:close/>
                    <a:moveTo>
                      <a:pt x="7" y="44"/>
                    </a:moveTo>
                    <a:cubicBezTo>
                      <a:pt x="7" y="43"/>
                      <a:pt x="7" y="42"/>
                      <a:pt x="8" y="41"/>
                    </a:cubicBezTo>
                    <a:cubicBezTo>
                      <a:pt x="9" y="41"/>
                      <a:pt x="9" y="41"/>
                      <a:pt x="10" y="42"/>
                    </a:cubicBezTo>
                    <a:cubicBezTo>
                      <a:pt x="9" y="43"/>
                      <a:pt x="9" y="43"/>
                      <a:pt x="9" y="44"/>
                    </a:cubicBezTo>
                    <a:cubicBezTo>
                      <a:pt x="9" y="44"/>
                      <a:pt x="9" y="45"/>
                      <a:pt x="10" y="45"/>
                    </a:cubicBezTo>
                    <a:cubicBezTo>
                      <a:pt x="10" y="44"/>
                      <a:pt x="10" y="42"/>
                      <a:pt x="12" y="42"/>
                    </a:cubicBezTo>
                    <a:cubicBezTo>
                      <a:pt x="11" y="45"/>
                      <a:pt x="11" y="48"/>
                      <a:pt x="10" y="51"/>
                    </a:cubicBezTo>
                    <a:cubicBezTo>
                      <a:pt x="14" y="46"/>
                      <a:pt x="18" y="42"/>
                      <a:pt x="21" y="36"/>
                    </a:cubicBezTo>
                    <a:cubicBezTo>
                      <a:pt x="15" y="32"/>
                      <a:pt x="4" y="36"/>
                      <a:pt x="7" y="44"/>
                    </a:cubicBezTo>
                    <a:close/>
                    <a:moveTo>
                      <a:pt x="63" y="16"/>
                    </a:moveTo>
                    <a:cubicBezTo>
                      <a:pt x="57" y="13"/>
                      <a:pt x="50" y="21"/>
                      <a:pt x="51" y="26"/>
                    </a:cubicBezTo>
                    <a:cubicBezTo>
                      <a:pt x="58" y="27"/>
                      <a:pt x="64" y="30"/>
                      <a:pt x="71" y="32"/>
                    </a:cubicBezTo>
                    <a:cubicBezTo>
                      <a:pt x="69" y="28"/>
                      <a:pt x="66" y="28"/>
                      <a:pt x="64" y="24"/>
                    </a:cubicBezTo>
                    <a:cubicBezTo>
                      <a:pt x="64" y="23"/>
                      <a:pt x="67" y="21"/>
                      <a:pt x="65" y="20"/>
                    </a:cubicBezTo>
                    <a:cubicBezTo>
                      <a:pt x="64" y="20"/>
                      <a:pt x="65" y="23"/>
                      <a:pt x="63" y="22"/>
                    </a:cubicBezTo>
                    <a:cubicBezTo>
                      <a:pt x="63" y="20"/>
                      <a:pt x="65" y="17"/>
                      <a:pt x="63" y="16"/>
                    </a:cubicBezTo>
                    <a:close/>
                    <a:moveTo>
                      <a:pt x="4" y="43"/>
                    </a:moveTo>
                    <a:cubicBezTo>
                      <a:pt x="5" y="42"/>
                      <a:pt x="5" y="41"/>
                      <a:pt x="5" y="40"/>
                    </a:cubicBezTo>
                    <a:cubicBezTo>
                      <a:pt x="5" y="41"/>
                      <a:pt x="4" y="42"/>
                      <a:pt x="4" y="43"/>
                    </a:cubicBezTo>
                    <a:close/>
                    <a:moveTo>
                      <a:pt x="4" y="50"/>
                    </a:moveTo>
                    <a:cubicBezTo>
                      <a:pt x="4" y="48"/>
                      <a:pt x="5" y="47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7"/>
                      <a:pt x="3" y="48"/>
                      <a:pt x="4" y="50"/>
                    </a:cubicBezTo>
                    <a:close/>
                    <a:moveTo>
                      <a:pt x="69" y="20"/>
                    </a:moveTo>
                    <a:cubicBezTo>
                      <a:pt x="69" y="20"/>
                      <a:pt x="70" y="19"/>
                      <a:pt x="70" y="18"/>
                    </a:cubicBezTo>
                    <a:cubicBezTo>
                      <a:pt x="69" y="18"/>
                      <a:pt x="68" y="19"/>
                      <a:pt x="69" y="20"/>
                    </a:cubicBezTo>
                    <a:close/>
                    <a:moveTo>
                      <a:pt x="8" y="51"/>
                    </a:moveTo>
                    <a:cubicBezTo>
                      <a:pt x="9" y="50"/>
                      <a:pt x="9" y="48"/>
                      <a:pt x="9" y="46"/>
                    </a:cubicBezTo>
                    <a:cubicBezTo>
                      <a:pt x="7" y="46"/>
                      <a:pt x="6" y="50"/>
                      <a:pt x="8" y="51"/>
                    </a:cubicBezTo>
                    <a:close/>
                    <a:moveTo>
                      <a:pt x="70" y="22"/>
                    </a:moveTo>
                    <a:cubicBezTo>
                      <a:pt x="71" y="23"/>
                      <a:pt x="71" y="24"/>
                      <a:pt x="72" y="25"/>
                    </a:cubicBezTo>
                    <a:cubicBezTo>
                      <a:pt x="72" y="24"/>
                      <a:pt x="72" y="21"/>
                      <a:pt x="71" y="20"/>
                    </a:cubicBezTo>
                    <a:cubicBezTo>
                      <a:pt x="71" y="21"/>
                      <a:pt x="70" y="21"/>
                      <a:pt x="70" y="22"/>
                    </a:cubicBezTo>
                    <a:close/>
                    <a:moveTo>
                      <a:pt x="67" y="25"/>
                    </a:moveTo>
                    <a:cubicBezTo>
                      <a:pt x="68" y="24"/>
                      <a:pt x="68" y="23"/>
                      <a:pt x="68" y="22"/>
                    </a:cubicBezTo>
                    <a:cubicBezTo>
                      <a:pt x="66" y="23"/>
                      <a:pt x="66" y="24"/>
                      <a:pt x="67" y="25"/>
                    </a:cubicBezTo>
                    <a:close/>
                    <a:moveTo>
                      <a:pt x="75" y="46"/>
                    </a:moveTo>
                    <a:cubicBezTo>
                      <a:pt x="70" y="34"/>
                      <a:pt x="58" y="35"/>
                      <a:pt x="48" y="34"/>
                    </a:cubicBezTo>
                    <a:cubicBezTo>
                      <a:pt x="47" y="35"/>
                      <a:pt x="48" y="35"/>
                      <a:pt x="47" y="36"/>
                    </a:cubicBezTo>
                    <a:cubicBezTo>
                      <a:pt x="42" y="38"/>
                      <a:pt x="37" y="38"/>
                      <a:pt x="32" y="39"/>
                    </a:cubicBezTo>
                    <a:cubicBezTo>
                      <a:pt x="24" y="40"/>
                      <a:pt x="17" y="51"/>
                      <a:pt x="16" y="57"/>
                    </a:cubicBezTo>
                    <a:cubicBezTo>
                      <a:pt x="16" y="58"/>
                      <a:pt x="15" y="58"/>
                      <a:pt x="15" y="59"/>
                    </a:cubicBezTo>
                    <a:cubicBezTo>
                      <a:pt x="15" y="60"/>
                      <a:pt x="16" y="63"/>
                      <a:pt x="15" y="65"/>
                    </a:cubicBezTo>
                    <a:cubicBezTo>
                      <a:pt x="15" y="65"/>
                      <a:pt x="14" y="64"/>
                      <a:pt x="14" y="65"/>
                    </a:cubicBezTo>
                    <a:cubicBezTo>
                      <a:pt x="14" y="72"/>
                      <a:pt x="18" y="80"/>
                      <a:pt x="21" y="84"/>
                    </a:cubicBezTo>
                    <a:cubicBezTo>
                      <a:pt x="22" y="84"/>
                      <a:pt x="22" y="83"/>
                      <a:pt x="23" y="82"/>
                    </a:cubicBezTo>
                    <a:cubicBezTo>
                      <a:pt x="33" y="95"/>
                      <a:pt x="48" y="96"/>
                      <a:pt x="67" y="88"/>
                    </a:cubicBezTo>
                    <a:cubicBezTo>
                      <a:pt x="70" y="84"/>
                      <a:pt x="75" y="81"/>
                      <a:pt x="78" y="76"/>
                    </a:cubicBezTo>
                    <a:cubicBezTo>
                      <a:pt x="82" y="68"/>
                      <a:pt x="82" y="54"/>
                      <a:pt x="77" y="46"/>
                    </a:cubicBezTo>
                    <a:cubicBezTo>
                      <a:pt x="76" y="46"/>
                      <a:pt x="75" y="47"/>
                      <a:pt x="75" y="46"/>
                    </a:cubicBezTo>
                    <a:close/>
                    <a:moveTo>
                      <a:pt x="70" y="28"/>
                    </a:moveTo>
                    <a:cubicBezTo>
                      <a:pt x="72" y="27"/>
                      <a:pt x="71" y="25"/>
                      <a:pt x="69" y="25"/>
                    </a:cubicBezTo>
                    <a:cubicBezTo>
                      <a:pt x="69" y="26"/>
                      <a:pt x="69" y="27"/>
                      <a:pt x="7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45" name="Freeform 34"/>
          <p:cNvSpPr>
            <a:spLocks noEditPoints="1"/>
          </p:cNvSpPr>
          <p:nvPr/>
        </p:nvSpPr>
        <p:spPr bwMode="auto">
          <a:xfrm rot="8869549">
            <a:off x="9776688" y="1188000"/>
            <a:ext cx="1023935" cy="66389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68" tIns="34285" rIns="68568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0" t="24130" r="4177" b="51566"/>
          <a:stretch>
            <a:fillRect/>
          </a:stretch>
        </p:blipFill>
        <p:spPr>
          <a:xfrm>
            <a:off x="-35938" y="47500"/>
            <a:ext cx="2892977" cy="1068779"/>
          </a:xfrm>
          <a:prstGeom prst="rect">
            <a:avLst/>
          </a:prstGeom>
        </p:spPr>
      </p:pic>
      <p:sp>
        <p:nvSpPr>
          <p:cNvPr id="25" name="文本框 8"/>
          <p:cNvSpPr txBox="1"/>
          <p:nvPr/>
        </p:nvSpPr>
        <p:spPr>
          <a:xfrm>
            <a:off x="282287" y="381581"/>
            <a:ext cx="2513852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smtClean="0"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Summary</a:t>
            </a:r>
            <a:endParaRPr lang="zh-CN" altLang="en-US" sz="3200" b="1" dirty="0"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2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02172" y="1664842"/>
            <a:ext cx="8905727" cy="40134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457200" indent="-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zh-CN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学习</a:t>
            </a:r>
            <a:r>
              <a:rPr lang="zh-CN" altLang="en-US" sz="2800" dirty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2800" dirty="0"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下列单词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en-US" altLang="zh-CN" sz="2800" dirty="0" smtClean="0">
              <a:latin typeface="Comic Sans MS" panose="030F0702030302020204" pitchFamily="66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 season, spring, summer, autumn, winter, golden,                          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latin typeface="Comic Sans MS" panose="030F0702030302020204" pitchFamily="66" charset="0"/>
              </a:rPr>
              <a:t>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    busy, gone.</a:t>
            </a:r>
          </a:p>
          <a:p>
            <a:pPr marL="457200" indent="-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学习</a:t>
            </a: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了下列句型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</a:p>
          <a:p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  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—Which season do you like best?</a:t>
            </a:r>
            <a:endParaRPr lang="en-US" altLang="zh-CN" sz="2800" dirty="0">
              <a:latin typeface="Comic Sans MS" panose="030F0702030302020204" pitchFamily="66" charset="0"/>
            </a:endParaRPr>
          </a:p>
          <a:p>
            <a:r>
              <a:rPr lang="en-US" altLang="zh-CN" sz="2800" dirty="0">
                <a:latin typeface="Comic Sans MS" panose="030F0702030302020204" pitchFamily="66" charset="0"/>
              </a:rPr>
              <a:t>    </a:t>
            </a:r>
            <a:r>
              <a:rPr lang="zh-CN" altLang="zh-CN" sz="2800" dirty="0" smtClean="0">
                <a:latin typeface="Comic Sans MS" panose="030F0702030302020204" pitchFamily="66" charset="0"/>
              </a:rPr>
              <a:t>—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Summer.…</a:t>
            </a:r>
            <a:endParaRPr lang="en-US" altLang="zh-CN" sz="2800" dirty="0">
              <a:latin typeface="Comic Sans MS" panose="030F0702030302020204" pitchFamily="66" charset="0"/>
            </a:endParaRPr>
          </a:p>
          <a:p>
            <a:endParaRPr lang="en-US" altLang="zh-CN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1273359" y="1144545"/>
            <a:ext cx="9392361" cy="4430442"/>
            <a:chOff x="2208149" y="1416522"/>
            <a:chExt cx="6910388" cy="3633788"/>
          </a:xfrm>
        </p:grpSpPr>
        <p:sp>
          <p:nvSpPr>
            <p:cNvPr id="5" name="椭圆 31"/>
            <p:cNvSpPr/>
            <p:nvPr/>
          </p:nvSpPr>
          <p:spPr>
            <a:xfrm rot="5400000">
              <a:off x="3952811" y="-115415"/>
              <a:ext cx="3421063" cy="691038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  <a:gd name="connsiteX0-773" fmla="*/ 72869 w 661574"/>
                <a:gd name="connsiteY0-774" fmla="*/ 13918 h 557693"/>
                <a:gd name="connsiteX1-775" fmla="*/ 660478 w 661574"/>
                <a:gd name="connsiteY1-776" fmla="*/ 14845 h 557693"/>
                <a:gd name="connsiteX2-777" fmla="*/ 661574 w 661574"/>
                <a:gd name="connsiteY2-778" fmla="*/ 540528 h 557693"/>
                <a:gd name="connsiteX3-779" fmla="*/ 52398 w 661574"/>
                <a:gd name="connsiteY3-780" fmla="*/ 503151 h 557693"/>
                <a:gd name="connsiteX4-781" fmla="*/ 72869 w 661574"/>
                <a:gd name="connsiteY4-782" fmla="*/ 13918 h 557693"/>
                <a:gd name="connsiteX0-783" fmla="*/ 84755 w 673460"/>
                <a:gd name="connsiteY0-784" fmla="*/ 13918 h 568883"/>
                <a:gd name="connsiteX1-785" fmla="*/ 672364 w 673460"/>
                <a:gd name="connsiteY1-786" fmla="*/ 14845 h 568883"/>
                <a:gd name="connsiteX2-787" fmla="*/ 673460 w 673460"/>
                <a:gd name="connsiteY2-788" fmla="*/ 540528 h 568883"/>
                <a:gd name="connsiteX3-789" fmla="*/ 43142 w 673460"/>
                <a:gd name="connsiteY3-790" fmla="*/ 525832 h 568883"/>
                <a:gd name="connsiteX4-791" fmla="*/ 84755 w 673460"/>
                <a:gd name="connsiteY4-792" fmla="*/ 13918 h 568883"/>
                <a:gd name="connsiteX0-793" fmla="*/ 84755 w 673460"/>
                <a:gd name="connsiteY0-794" fmla="*/ 13918 h 559604"/>
                <a:gd name="connsiteX1-795" fmla="*/ 672364 w 673460"/>
                <a:gd name="connsiteY1-796" fmla="*/ 14845 h 559604"/>
                <a:gd name="connsiteX2-797" fmla="*/ 673460 w 673460"/>
                <a:gd name="connsiteY2-798" fmla="*/ 540528 h 559604"/>
                <a:gd name="connsiteX3-799" fmla="*/ 43142 w 673460"/>
                <a:gd name="connsiteY3-800" fmla="*/ 525832 h 559604"/>
                <a:gd name="connsiteX4-801" fmla="*/ 84755 w 673460"/>
                <a:gd name="connsiteY4-802" fmla="*/ 13918 h 559604"/>
                <a:gd name="connsiteX0-803" fmla="*/ 84755 w 675575"/>
                <a:gd name="connsiteY0-804" fmla="*/ 13918 h 562548"/>
                <a:gd name="connsiteX1-805" fmla="*/ 672364 w 675575"/>
                <a:gd name="connsiteY1-806" fmla="*/ 14845 h 562548"/>
                <a:gd name="connsiteX2-807" fmla="*/ 675575 w 675575"/>
                <a:gd name="connsiteY2-808" fmla="*/ 545971 h 562548"/>
                <a:gd name="connsiteX3-809" fmla="*/ 43142 w 675575"/>
                <a:gd name="connsiteY3-810" fmla="*/ 525832 h 562548"/>
                <a:gd name="connsiteX4-811" fmla="*/ 84755 w 675575"/>
                <a:gd name="connsiteY4-812" fmla="*/ 13918 h 562548"/>
                <a:gd name="connsiteX0-813" fmla="*/ 84755 w 680821"/>
                <a:gd name="connsiteY0-814" fmla="*/ 13918 h 562548"/>
                <a:gd name="connsiteX1-815" fmla="*/ 680821 w 680821"/>
                <a:gd name="connsiteY1-816" fmla="*/ 14845 h 562548"/>
                <a:gd name="connsiteX2-817" fmla="*/ 675575 w 680821"/>
                <a:gd name="connsiteY2-818" fmla="*/ 545971 h 562548"/>
                <a:gd name="connsiteX3-819" fmla="*/ 43142 w 680821"/>
                <a:gd name="connsiteY3-820" fmla="*/ 525832 h 562548"/>
                <a:gd name="connsiteX4-821" fmla="*/ 84755 w 680821"/>
                <a:gd name="connsiteY4-822" fmla="*/ 13918 h 562548"/>
                <a:gd name="connsiteX0-823" fmla="*/ 72868 w 690076"/>
                <a:gd name="connsiteY0-824" fmla="*/ 20358 h 559916"/>
                <a:gd name="connsiteX1-825" fmla="*/ 690076 w 690076"/>
                <a:gd name="connsiteY1-826" fmla="*/ 12213 h 559916"/>
                <a:gd name="connsiteX2-827" fmla="*/ 684830 w 690076"/>
                <a:gd name="connsiteY2-828" fmla="*/ 543339 h 559916"/>
                <a:gd name="connsiteX3-829" fmla="*/ 52397 w 690076"/>
                <a:gd name="connsiteY3-830" fmla="*/ 523200 h 559916"/>
                <a:gd name="connsiteX4-831" fmla="*/ 72868 w 690076"/>
                <a:gd name="connsiteY4-832" fmla="*/ 20358 h 559916"/>
                <a:gd name="connsiteX0-833" fmla="*/ 72868 w 690076"/>
                <a:gd name="connsiteY0-834" fmla="*/ 22718 h 562276"/>
                <a:gd name="connsiteX1-835" fmla="*/ 690076 w 690076"/>
                <a:gd name="connsiteY1-836" fmla="*/ 14573 h 562276"/>
                <a:gd name="connsiteX2-837" fmla="*/ 684830 w 690076"/>
                <a:gd name="connsiteY2-838" fmla="*/ 545699 h 562276"/>
                <a:gd name="connsiteX3-839" fmla="*/ 52397 w 690076"/>
                <a:gd name="connsiteY3-840" fmla="*/ 525560 h 562276"/>
                <a:gd name="connsiteX4-841" fmla="*/ 72868 w 690076"/>
                <a:gd name="connsiteY4-842" fmla="*/ 22718 h 562276"/>
                <a:gd name="connsiteX0-843" fmla="*/ 59152 w 676360"/>
                <a:gd name="connsiteY0-844" fmla="*/ 22718 h 562276"/>
                <a:gd name="connsiteX1-845" fmla="*/ 676360 w 676360"/>
                <a:gd name="connsiteY1-846" fmla="*/ 14573 h 562276"/>
                <a:gd name="connsiteX2-847" fmla="*/ 671114 w 676360"/>
                <a:gd name="connsiteY2-848" fmla="*/ 545699 h 562276"/>
                <a:gd name="connsiteX3-849" fmla="*/ 38681 w 676360"/>
                <a:gd name="connsiteY3-850" fmla="*/ 525560 h 562276"/>
                <a:gd name="connsiteX4-851" fmla="*/ 103808 w 676360"/>
                <a:gd name="connsiteY4-852" fmla="*/ 279153 h 562276"/>
                <a:gd name="connsiteX5-853" fmla="*/ 59152 w 676360"/>
                <a:gd name="connsiteY5-854" fmla="*/ 22718 h 562276"/>
                <a:gd name="connsiteX0-855" fmla="*/ 41341 w 658549"/>
                <a:gd name="connsiteY0-856" fmla="*/ 22718 h 562276"/>
                <a:gd name="connsiteX1-857" fmla="*/ 658549 w 658549"/>
                <a:gd name="connsiteY1-858" fmla="*/ 14573 h 562276"/>
                <a:gd name="connsiteX2-859" fmla="*/ 653303 w 658549"/>
                <a:gd name="connsiteY2-860" fmla="*/ 545699 h 562276"/>
                <a:gd name="connsiteX3-861" fmla="*/ 20870 w 658549"/>
                <a:gd name="connsiteY3-862" fmla="*/ 525560 h 562276"/>
                <a:gd name="connsiteX4-863" fmla="*/ 85997 w 658549"/>
                <a:gd name="connsiteY4-864" fmla="*/ 279153 h 562276"/>
                <a:gd name="connsiteX5-865" fmla="*/ 41341 w 658549"/>
                <a:gd name="connsiteY5-866" fmla="*/ 22718 h 562276"/>
                <a:gd name="connsiteX0-867" fmla="*/ 23542 w 640750"/>
                <a:gd name="connsiteY0-868" fmla="*/ 22718 h 562276"/>
                <a:gd name="connsiteX1-869" fmla="*/ 640750 w 640750"/>
                <a:gd name="connsiteY1-870" fmla="*/ 14573 h 562276"/>
                <a:gd name="connsiteX2-871" fmla="*/ 635504 w 640750"/>
                <a:gd name="connsiteY2-872" fmla="*/ 545699 h 562276"/>
                <a:gd name="connsiteX3-873" fmla="*/ 3071 w 640750"/>
                <a:gd name="connsiteY3-874" fmla="*/ 525560 h 562276"/>
                <a:gd name="connsiteX4-875" fmla="*/ 68198 w 640750"/>
                <a:gd name="connsiteY4-876" fmla="*/ 279153 h 562276"/>
                <a:gd name="connsiteX5-877" fmla="*/ 23542 w 640750"/>
                <a:gd name="connsiteY5-878" fmla="*/ 22718 h 562276"/>
                <a:gd name="connsiteX0-879" fmla="*/ 24044 w 641252"/>
                <a:gd name="connsiteY0-880" fmla="*/ 22718 h 562276"/>
                <a:gd name="connsiteX1-881" fmla="*/ 641252 w 641252"/>
                <a:gd name="connsiteY1-882" fmla="*/ 14573 h 562276"/>
                <a:gd name="connsiteX2-883" fmla="*/ 636006 w 641252"/>
                <a:gd name="connsiteY2-884" fmla="*/ 545699 h 562276"/>
                <a:gd name="connsiteX3-885" fmla="*/ 3573 w 641252"/>
                <a:gd name="connsiteY3-886" fmla="*/ 525560 h 562276"/>
                <a:gd name="connsiteX4-887" fmla="*/ 68700 w 641252"/>
                <a:gd name="connsiteY4-888" fmla="*/ 279153 h 562276"/>
                <a:gd name="connsiteX5-889" fmla="*/ 24044 w 641252"/>
                <a:gd name="connsiteY5-890" fmla="*/ 22718 h 562276"/>
                <a:gd name="connsiteX0-891" fmla="*/ 31476 w 648684"/>
                <a:gd name="connsiteY0-892" fmla="*/ 22718 h 562276"/>
                <a:gd name="connsiteX1-893" fmla="*/ 648684 w 648684"/>
                <a:gd name="connsiteY1-894" fmla="*/ 14573 h 562276"/>
                <a:gd name="connsiteX2-895" fmla="*/ 643438 w 648684"/>
                <a:gd name="connsiteY2-896" fmla="*/ 545699 h 562276"/>
                <a:gd name="connsiteX3-897" fmla="*/ 11005 w 648684"/>
                <a:gd name="connsiteY3-898" fmla="*/ 525560 h 562276"/>
                <a:gd name="connsiteX4-899" fmla="*/ 76132 w 648684"/>
                <a:gd name="connsiteY4-900" fmla="*/ 279153 h 562276"/>
                <a:gd name="connsiteX5-901" fmla="*/ 31476 w 648684"/>
                <a:gd name="connsiteY5-902" fmla="*/ 22718 h 562276"/>
              </a:gdLst>
              <a:ahLst/>
              <a:cxnLst>
                <a:cxn ang="0">
                  <a:pos x="connsiteX0-891" y="connsiteY0-892"/>
                </a:cxn>
                <a:cxn ang="0">
                  <a:pos x="connsiteX1-893" y="connsiteY1-894"/>
                </a:cxn>
                <a:cxn ang="0">
                  <a:pos x="connsiteX2-895" y="connsiteY2-896"/>
                </a:cxn>
                <a:cxn ang="0">
                  <a:pos x="connsiteX3-897" y="connsiteY3-898"/>
                </a:cxn>
                <a:cxn ang="0">
                  <a:pos x="connsiteX4-899" y="connsiteY4-900"/>
                </a:cxn>
                <a:cxn ang="0">
                  <a:pos x="connsiteX5-901" y="connsiteY5-902"/>
                </a:cxn>
              </a:cxnLst>
              <a:rect l="l" t="t" r="r" b="b"/>
              <a:pathLst>
                <a:path w="648684" h="562276">
                  <a:moveTo>
                    <a:pt x="31476" y="22718"/>
                  </a:moveTo>
                  <a:cubicBezTo>
                    <a:pt x="149400" y="4275"/>
                    <a:pt x="424155" y="-13389"/>
                    <a:pt x="648684" y="14573"/>
                  </a:cubicBezTo>
                  <a:cubicBezTo>
                    <a:pt x="609553" y="92898"/>
                    <a:pt x="618372" y="432838"/>
                    <a:pt x="643438" y="545699"/>
                  </a:cubicBezTo>
                  <a:cubicBezTo>
                    <a:pt x="542091" y="567277"/>
                    <a:pt x="109269" y="574431"/>
                    <a:pt x="11005" y="525560"/>
                  </a:cubicBezTo>
                  <a:cubicBezTo>
                    <a:pt x="-33861" y="453465"/>
                    <a:pt x="72720" y="362960"/>
                    <a:pt x="76132" y="279153"/>
                  </a:cubicBezTo>
                  <a:cubicBezTo>
                    <a:pt x="79544" y="195346"/>
                    <a:pt x="-41749" y="78155"/>
                    <a:pt x="31476" y="22718"/>
                  </a:cubicBezTo>
                  <a:close/>
                </a:path>
              </a:pathLst>
            </a:custGeom>
            <a:solidFill>
              <a:srgbClr val="A0CAEF"/>
            </a:solidFill>
            <a:ln w="25400" cap="rnd">
              <a:solidFill>
                <a:srgbClr val="60544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椭圆 31"/>
            <p:cNvSpPr/>
            <p:nvPr/>
          </p:nvSpPr>
          <p:spPr>
            <a:xfrm rot="16200000" flipH="1">
              <a:off x="5510943" y="1444303"/>
              <a:ext cx="3489325" cy="34337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</a:gdLst>
              <a:ahLst/>
              <a:cxnLst>
                <a:cxn ang="0">
                  <a:pos x="connsiteX0-763" y="connsiteY0-764"/>
                </a:cxn>
                <a:cxn ang="0">
                  <a:pos x="connsiteX1-765" y="connsiteY1-766"/>
                </a:cxn>
                <a:cxn ang="0">
                  <a:pos x="connsiteX2-767" y="connsiteY2-768"/>
                </a:cxn>
                <a:cxn ang="0">
                  <a:pos x="connsiteX3-769" y="connsiteY3-770"/>
                </a:cxn>
                <a:cxn ang="0">
                  <a:pos x="connsiteX4-771" y="connsiteY4-772"/>
                </a:cxn>
              </a:cxnLst>
              <a:rect l="l" t="t" r="r" b="b"/>
              <a:pathLst>
                <a:path w="661574" h="567351">
                  <a:moveTo>
                    <a:pt x="72869" y="23576"/>
                  </a:moveTo>
                  <a:cubicBezTo>
                    <a:pt x="184450" y="15112"/>
                    <a:pt x="500961" y="-25493"/>
                    <a:pt x="660478" y="24503"/>
                  </a:cubicBezTo>
                  <a:cubicBezTo>
                    <a:pt x="621347" y="102828"/>
                    <a:pt x="636508" y="437325"/>
                    <a:pt x="661574" y="550186"/>
                  </a:cubicBezTo>
                  <a:cubicBezTo>
                    <a:pt x="560227" y="571764"/>
                    <a:pt x="148547" y="585268"/>
                    <a:pt x="52398" y="512809"/>
                  </a:cubicBezTo>
                  <a:cubicBezTo>
                    <a:pt x="-13816" y="401434"/>
                    <a:pt x="-27876" y="101288"/>
                    <a:pt x="72869" y="23576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椭圆 31"/>
            <p:cNvSpPr/>
            <p:nvPr/>
          </p:nvSpPr>
          <p:spPr>
            <a:xfrm rot="5400000">
              <a:off x="2312924" y="1473672"/>
              <a:ext cx="3489325" cy="3375025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  <a:gd name="connsiteX0-773" fmla="*/ 72869 w 661574"/>
                <a:gd name="connsiteY0-774" fmla="*/ 13918 h 557693"/>
                <a:gd name="connsiteX1-775" fmla="*/ 660478 w 661574"/>
                <a:gd name="connsiteY1-776" fmla="*/ 14845 h 557693"/>
                <a:gd name="connsiteX2-777" fmla="*/ 661574 w 661574"/>
                <a:gd name="connsiteY2-778" fmla="*/ 540528 h 557693"/>
                <a:gd name="connsiteX3-779" fmla="*/ 52398 w 661574"/>
                <a:gd name="connsiteY3-780" fmla="*/ 503151 h 557693"/>
                <a:gd name="connsiteX4-781" fmla="*/ 72869 w 661574"/>
                <a:gd name="connsiteY4-782" fmla="*/ 13918 h 557693"/>
              </a:gdLst>
              <a:ahLst/>
              <a:cxnLst>
                <a:cxn ang="0">
                  <a:pos x="connsiteX0-773" y="connsiteY0-774"/>
                </a:cxn>
                <a:cxn ang="0">
                  <a:pos x="connsiteX1-775" y="connsiteY1-776"/>
                </a:cxn>
                <a:cxn ang="0">
                  <a:pos x="connsiteX2-777" y="connsiteY2-778"/>
                </a:cxn>
                <a:cxn ang="0">
                  <a:pos x="connsiteX3-779" y="connsiteY3-780"/>
                </a:cxn>
                <a:cxn ang="0">
                  <a:pos x="connsiteX4-781" y="connsiteY4-782"/>
                </a:cxn>
              </a:cxnLst>
              <a:rect l="l" t="t" r="r" b="b"/>
              <a:pathLst>
                <a:path w="661574" h="557693">
                  <a:moveTo>
                    <a:pt x="72869" y="13918"/>
                  </a:moveTo>
                  <a:cubicBezTo>
                    <a:pt x="184450" y="5454"/>
                    <a:pt x="435949" y="-13117"/>
                    <a:pt x="660478" y="14845"/>
                  </a:cubicBezTo>
                  <a:cubicBezTo>
                    <a:pt x="621347" y="93170"/>
                    <a:pt x="636508" y="427667"/>
                    <a:pt x="661574" y="540528"/>
                  </a:cubicBezTo>
                  <a:cubicBezTo>
                    <a:pt x="560227" y="562106"/>
                    <a:pt x="148547" y="575610"/>
                    <a:pt x="52398" y="503151"/>
                  </a:cubicBezTo>
                  <a:cubicBezTo>
                    <a:pt x="-13816" y="391776"/>
                    <a:pt x="-27876" y="91630"/>
                    <a:pt x="72869" y="13918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8716297" y="3878825"/>
            <a:ext cx="1090172" cy="1126609"/>
            <a:chOff x="1365400" y="1713395"/>
            <a:chExt cx="1068487" cy="915492"/>
          </a:xfrm>
        </p:grpSpPr>
        <p:sp>
          <p:nvSpPr>
            <p:cNvPr id="13" name="Freeform 441"/>
            <p:cNvSpPr>
              <a:spLocks noChangeArrowheads="1"/>
            </p:cNvSpPr>
            <p:nvPr/>
          </p:nvSpPr>
          <p:spPr bwMode="auto">
            <a:xfrm>
              <a:off x="1365400" y="1981039"/>
              <a:ext cx="599649" cy="647848"/>
            </a:xfrm>
            <a:custGeom>
              <a:avLst/>
              <a:gdLst>
                <a:gd name="T0" fmla="*/ 202 w 249"/>
                <a:gd name="T1" fmla="*/ 0 h 279"/>
                <a:gd name="T2" fmla="*/ 202 w 249"/>
                <a:gd name="T3" fmla="*/ 0 h 279"/>
                <a:gd name="T4" fmla="*/ 199 w 249"/>
                <a:gd name="T5" fmla="*/ 0 h 279"/>
                <a:gd name="T6" fmla="*/ 199 w 249"/>
                <a:gd name="T7" fmla="*/ 0 h 279"/>
                <a:gd name="T8" fmla="*/ 153 w 249"/>
                <a:gd name="T9" fmla="*/ 9 h 279"/>
                <a:gd name="T10" fmla="*/ 153 w 249"/>
                <a:gd name="T11" fmla="*/ 14 h 279"/>
                <a:gd name="T12" fmla="*/ 198 w 249"/>
                <a:gd name="T13" fmla="*/ 6 h 279"/>
                <a:gd name="T14" fmla="*/ 197 w 249"/>
                <a:gd name="T15" fmla="*/ 11 h 279"/>
                <a:gd name="T16" fmla="*/ 238 w 249"/>
                <a:gd name="T17" fmla="*/ 209 h 279"/>
                <a:gd name="T18" fmla="*/ 243 w 249"/>
                <a:gd name="T19" fmla="*/ 228 h 279"/>
                <a:gd name="T20" fmla="*/ 219 w 249"/>
                <a:gd name="T21" fmla="*/ 226 h 279"/>
                <a:gd name="T22" fmla="*/ 56 w 249"/>
                <a:gd name="T23" fmla="*/ 272 h 279"/>
                <a:gd name="T24" fmla="*/ 6 w 249"/>
                <a:gd name="T25" fmla="*/ 42 h 279"/>
                <a:gd name="T26" fmla="*/ 118 w 249"/>
                <a:gd name="T27" fmla="*/ 22 h 279"/>
                <a:gd name="T28" fmla="*/ 128 w 249"/>
                <a:gd name="T29" fmla="*/ 20 h 279"/>
                <a:gd name="T30" fmla="*/ 127 w 249"/>
                <a:gd name="T31" fmla="*/ 15 h 279"/>
                <a:gd name="T32" fmla="*/ 117 w 249"/>
                <a:gd name="T33" fmla="*/ 17 h 279"/>
                <a:gd name="T34" fmla="*/ 3 w 249"/>
                <a:gd name="T35" fmla="*/ 37 h 279"/>
                <a:gd name="T36" fmla="*/ 1 w 249"/>
                <a:gd name="T37" fmla="*/ 38 h 279"/>
                <a:gd name="T38" fmla="*/ 0 w 249"/>
                <a:gd name="T39" fmla="*/ 40 h 279"/>
                <a:gd name="T40" fmla="*/ 52 w 249"/>
                <a:gd name="T41" fmla="*/ 277 h 279"/>
                <a:gd name="T42" fmla="*/ 53 w 249"/>
                <a:gd name="T43" fmla="*/ 279 h 279"/>
                <a:gd name="T44" fmla="*/ 54 w 249"/>
                <a:gd name="T45" fmla="*/ 279 h 279"/>
                <a:gd name="T46" fmla="*/ 56 w 249"/>
                <a:gd name="T47" fmla="*/ 278 h 279"/>
                <a:gd name="T48" fmla="*/ 219 w 249"/>
                <a:gd name="T49" fmla="*/ 231 h 279"/>
                <a:gd name="T50" fmla="*/ 245 w 249"/>
                <a:gd name="T51" fmla="*/ 234 h 279"/>
                <a:gd name="T52" fmla="*/ 246 w 249"/>
                <a:gd name="T53" fmla="*/ 234 h 279"/>
                <a:gd name="T54" fmla="*/ 248 w 249"/>
                <a:gd name="T55" fmla="*/ 234 h 279"/>
                <a:gd name="T56" fmla="*/ 249 w 249"/>
                <a:gd name="T57" fmla="*/ 231 h 279"/>
                <a:gd name="T58" fmla="*/ 243 w 249"/>
                <a:gd name="T59" fmla="*/ 208 h 279"/>
                <a:gd name="T60" fmla="*/ 203 w 249"/>
                <a:gd name="T61" fmla="*/ 5 h 279"/>
                <a:gd name="T62" fmla="*/ 202 w 249"/>
                <a:gd name="T63" fmla="*/ 5 h 279"/>
                <a:gd name="T64" fmla="*/ 204 w 249"/>
                <a:gd name="T65" fmla="*/ 2 h 279"/>
                <a:gd name="T66" fmla="*/ 202 w 249"/>
                <a:gd name="T67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9" h="279">
                  <a:moveTo>
                    <a:pt x="202" y="0"/>
                  </a:moveTo>
                  <a:cubicBezTo>
                    <a:pt x="202" y="0"/>
                    <a:pt x="202" y="0"/>
                    <a:pt x="202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84" y="2"/>
                    <a:pt x="168" y="5"/>
                    <a:pt x="153" y="9"/>
                  </a:cubicBezTo>
                  <a:cubicBezTo>
                    <a:pt x="153" y="10"/>
                    <a:pt x="153" y="12"/>
                    <a:pt x="153" y="14"/>
                  </a:cubicBezTo>
                  <a:cubicBezTo>
                    <a:pt x="168" y="11"/>
                    <a:pt x="183" y="8"/>
                    <a:pt x="198" y="6"/>
                  </a:cubicBezTo>
                  <a:cubicBezTo>
                    <a:pt x="197" y="7"/>
                    <a:pt x="197" y="9"/>
                    <a:pt x="197" y="11"/>
                  </a:cubicBezTo>
                  <a:cubicBezTo>
                    <a:pt x="197" y="33"/>
                    <a:pt x="210" y="94"/>
                    <a:pt x="238" y="209"/>
                  </a:cubicBezTo>
                  <a:cubicBezTo>
                    <a:pt x="238" y="209"/>
                    <a:pt x="241" y="223"/>
                    <a:pt x="243" y="228"/>
                  </a:cubicBezTo>
                  <a:cubicBezTo>
                    <a:pt x="236" y="227"/>
                    <a:pt x="228" y="226"/>
                    <a:pt x="219" y="226"/>
                  </a:cubicBezTo>
                  <a:cubicBezTo>
                    <a:pt x="168" y="226"/>
                    <a:pt x="97" y="252"/>
                    <a:pt x="56" y="272"/>
                  </a:cubicBezTo>
                  <a:cubicBezTo>
                    <a:pt x="34" y="211"/>
                    <a:pt x="18" y="136"/>
                    <a:pt x="6" y="42"/>
                  </a:cubicBezTo>
                  <a:cubicBezTo>
                    <a:pt x="45" y="40"/>
                    <a:pt x="82" y="31"/>
                    <a:pt x="118" y="22"/>
                  </a:cubicBezTo>
                  <a:cubicBezTo>
                    <a:pt x="121" y="21"/>
                    <a:pt x="125" y="21"/>
                    <a:pt x="128" y="20"/>
                  </a:cubicBezTo>
                  <a:cubicBezTo>
                    <a:pt x="128" y="18"/>
                    <a:pt x="127" y="16"/>
                    <a:pt x="127" y="15"/>
                  </a:cubicBezTo>
                  <a:cubicBezTo>
                    <a:pt x="123" y="15"/>
                    <a:pt x="120" y="16"/>
                    <a:pt x="117" y="17"/>
                  </a:cubicBezTo>
                  <a:cubicBezTo>
                    <a:pt x="80" y="26"/>
                    <a:pt x="42" y="35"/>
                    <a:pt x="3" y="37"/>
                  </a:cubicBezTo>
                  <a:cubicBezTo>
                    <a:pt x="2" y="37"/>
                    <a:pt x="2" y="37"/>
                    <a:pt x="1" y="38"/>
                  </a:cubicBezTo>
                  <a:cubicBezTo>
                    <a:pt x="1" y="39"/>
                    <a:pt x="0" y="39"/>
                    <a:pt x="0" y="40"/>
                  </a:cubicBezTo>
                  <a:cubicBezTo>
                    <a:pt x="12" y="137"/>
                    <a:pt x="29" y="214"/>
                    <a:pt x="52" y="277"/>
                  </a:cubicBezTo>
                  <a:cubicBezTo>
                    <a:pt x="52" y="278"/>
                    <a:pt x="53" y="278"/>
                    <a:pt x="53" y="279"/>
                  </a:cubicBezTo>
                  <a:cubicBezTo>
                    <a:pt x="54" y="279"/>
                    <a:pt x="54" y="279"/>
                    <a:pt x="54" y="279"/>
                  </a:cubicBezTo>
                  <a:cubicBezTo>
                    <a:pt x="55" y="279"/>
                    <a:pt x="55" y="279"/>
                    <a:pt x="56" y="278"/>
                  </a:cubicBezTo>
                  <a:cubicBezTo>
                    <a:pt x="95" y="258"/>
                    <a:pt x="168" y="231"/>
                    <a:pt x="219" y="231"/>
                  </a:cubicBezTo>
                  <a:cubicBezTo>
                    <a:pt x="229" y="231"/>
                    <a:pt x="238" y="232"/>
                    <a:pt x="245" y="234"/>
                  </a:cubicBezTo>
                  <a:cubicBezTo>
                    <a:pt x="246" y="234"/>
                    <a:pt x="246" y="234"/>
                    <a:pt x="246" y="234"/>
                  </a:cubicBezTo>
                  <a:cubicBezTo>
                    <a:pt x="247" y="234"/>
                    <a:pt x="248" y="234"/>
                    <a:pt x="248" y="234"/>
                  </a:cubicBezTo>
                  <a:cubicBezTo>
                    <a:pt x="249" y="233"/>
                    <a:pt x="249" y="232"/>
                    <a:pt x="249" y="231"/>
                  </a:cubicBezTo>
                  <a:cubicBezTo>
                    <a:pt x="243" y="208"/>
                    <a:pt x="243" y="208"/>
                    <a:pt x="243" y="208"/>
                  </a:cubicBezTo>
                  <a:cubicBezTo>
                    <a:pt x="212" y="80"/>
                    <a:pt x="198" y="11"/>
                    <a:pt x="203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4" y="4"/>
                    <a:pt x="205" y="3"/>
                    <a:pt x="204" y="2"/>
                  </a:cubicBezTo>
                  <a:cubicBezTo>
                    <a:pt x="204" y="1"/>
                    <a:pt x="203" y="0"/>
                    <a:pt x="202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487"/>
            <p:cNvSpPr>
              <a:spLocks noEditPoints="1" noChangeArrowheads="1"/>
            </p:cNvSpPr>
            <p:nvPr/>
          </p:nvSpPr>
          <p:spPr bwMode="auto">
            <a:xfrm>
              <a:off x="1423682" y="2094850"/>
              <a:ext cx="387246" cy="106308"/>
            </a:xfrm>
            <a:custGeom>
              <a:avLst/>
              <a:gdLst>
                <a:gd name="T0" fmla="*/ 120 w 161"/>
                <a:gd name="T1" fmla="*/ 17 h 46"/>
                <a:gd name="T2" fmla="*/ 121 w 161"/>
                <a:gd name="T3" fmla="*/ 16 h 46"/>
                <a:gd name="T4" fmla="*/ 121 w 161"/>
                <a:gd name="T5" fmla="*/ 16 h 46"/>
                <a:gd name="T6" fmla="*/ 121 w 161"/>
                <a:gd name="T7" fmla="*/ 17 h 46"/>
                <a:gd name="T8" fmla="*/ 120 w 161"/>
                <a:gd name="T9" fmla="*/ 17 h 46"/>
                <a:gd name="T10" fmla="*/ 156 w 161"/>
                <a:gd name="T11" fmla="*/ 0 h 46"/>
                <a:gd name="T12" fmla="*/ 146 w 161"/>
                <a:gd name="T13" fmla="*/ 3 h 46"/>
                <a:gd name="T14" fmla="*/ 142 w 161"/>
                <a:gd name="T15" fmla="*/ 5 h 46"/>
                <a:gd name="T16" fmla="*/ 137 w 161"/>
                <a:gd name="T17" fmla="*/ 11 h 46"/>
                <a:gd name="T18" fmla="*/ 134 w 161"/>
                <a:gd name="T19" fmla="*/ 15 h 46"/>
                <a:gd name="T20" fmla="*/ 133 w 161"/>
                <a:gd name="T21" fmla="*/ 15 h 46"/>
                <a:gd name="T22" fmla="*/ 125 w 161"/>
                <a:gd name="T23" fmla="*/ 14 h 46"/>
                <a:gd name="T24" fmla="*/ 119 w 161"/>
                <a:gd name="T25" fmla="*/ 13 h 46"/>
                <a:gd name="T26" fmla="*/ 117 w 161"/>
                <a:gd name="T27" fmla="*/ 13 h 46"/>
                <a:gd name="T28" fmla="*/ 115 w 161"/>
                <a:gd name="T29" fmla="*/ 14 h 46"/>
                <a:gd name="T30" fmla="*/ 99 w 161"/>
                <a:gd name="T31" fmla="*/ 21 h 46"/>
                <a:gd name="T32" fmla="*/ 90 w 161"/>
                <a:gd name="T33" fmla="*/ 19 h 46"/>
                <a:gd name="T34" fmla="*/ 78 w 161"/>
                <a:gd name="T35" fmla="*/ 18 h 46"/>
                <a:gd name="T36" fmla="*/ 76 w 161"/>
                <a:gd name="T37" fmla="*/ 18 h 46"/>
                <a:gd name="T38" fmla="*/ 65 w 161"/>
                <a:gd name="T39" fmla="*/ 27 h 46"/>
                <a:gd name="T40" fmla="*/ 57 w 161"/>
                <a:gd name="T41" fmla="*/ 33 h 46"/>
                <a:gd name="T42" fmla="*/ 46 w 161"/>
                <a:gd name="T43" fmla="*/ 37 h 46"/>
                <a:gd name="T44" fmla="*/ 42 w 161"/>
                <a:gd name="T45" fmla="*/ 36 h 46"/>
                <a:gd name="T46" fmla="*/ 30 w 161"/>
                <a:gd name="T47" fmla="*/ 31 h 46"/>
                <a:gd name="T48" fmla="*/ 23 w 161"/>
                <a:gd name="T49" fmla="*/ 28 h 46"/>
                <a:gd name="T50" fmla="*/ 10 w 161"/>
                <a:gd name="T51" fmla="*/ 25 h 46"/>
                <a:gd name="T52" fmla="*/ 5 w 161"/>
                <a:gd name="T53" fmla="*/ 27 h 46"/>
                <a:gd name="T54" fmla="*/ 1 w 161"/>
                <a:gd name="T55" fmla="*/ 44 h 46"/>
                <a:gd name="T56" fmla="*/ 3 w 161"/>
                <a:gd name="T57" fmla="*/ 46 h 46"/>
                <a:gd name="T58" fmla="*/ 3 w 161"/>
                <a:gd name="T59" fmla="*/ 46 h 46"/>
                <a:gd name="T60" fmla="*/ 6 w 161"/>
                <a:gd name="T61" fmla="*/ 43 h 46"/>
                <a:gd name="T62" fmla="*/ 8 w 161"/>
                <a:gd name="T63" fmla="*/ 31 h 46"/>
                <a:gd name="T64" fmla="*/ 10 w 161"/>
                <a:gd name="T65" fmla="*/ 30 h 46"/>
                <a:gd name="T66" fmla="*/ 21 w 161"/>
                <a:gd name="T67" fmla="*/ 33 h 46"/>
                <a:gd name="T68" fmla="*/ 28 w 161"/>
                <a:gd name="T69" fmla="*/ 36 h 46"/>
                <a:gd name="T70" fmla="*/ 40 w 161"/>
                <a:gd name="T71" fmla="*/ 40 h 46"/>
                <a:gd name="T72" fmla="*/ 46 w 161"/>
                <a:gd name="T73" fmla="*/ 42 h 46"/>
                <a:gd name="T74" fmla="*/ 60 w 161"/>
                <a:gd name="T75" fmla="*/ 38 h 46"/>
                <a:gd name="T76" fmla="*/ 69 w 161"/>
                <a:gd name="T77" fmla="*/ 30 h 46"/>
                <a:gd name="T78" fmla="*/ 78 w 161"/>
                <a:gd name="T79" fmla="*/ 23 h 46"/>
                <a:gd name="T80" fmla="*/ 78 w 161"/>
                <a:gd name="T81" fmla="*/ 23 h 46"/>
                <a:gd name="T82" fmla="*/ 89 w 161"/>
                <a:gd name="T83" fmla="*/ 25 h 46"/>
                <a:gd name="T84" fmla="*/ 99 w 161"/>
                <a:gd name="T85" fmla="*/ 26 h 46"/>
                <a:gd name="T86" fmla="*/ 100 w 161"/>
                <a:gd name="T87" fmla="*/ 26 h 46"/>
                <a:gd name="T88" fmla="*/ 101 w 161"/>
                <a:gd name="T89" fmla="*/ 25 h 46"/>
                <a:gd name="T90" fmla="*/ 117 w 161"/>
                <a:gd name="T91" fmla="*/ 19 h 46"/>
                <a:gd name="T92" fmla="*/ 119 w 161"/>
                <a:gd name="T93" fmla="*/ 18 h 46"/>
                <a:gd name="T94" fmla="*/ 119 w 161"/>
                <a:gd name="T95" fmla="*/ 18 h 46"/>
                <a:gd name="T96" fmla="*/ 119 w 161"/>
                <a:gd name="T97" fmla="*/ 18 h 46"/>
                <a:gd name="T98" fmla="*/ 124 w 161"/>
                <a:gd name="T99" fmla="*/ 19 h 46"/>
                <a:gd name="T100" fmla="*/ 133 w 161"/>
                <a:gd name="T101" fmla="*/ 21 h 46"/>
                <a:gd name="T102" fmla="*/ 136 w 161"/>
                <a:gd name="T103" fmla="*/ 20 h 46"/>
                <a:gd name="T104" fmla="*/ 142 w 161"/>
                <a:gd name="T105" fmla="*/ 13 h 46"/>
                <a:gd name="T106" fmla="*/ 144 w 161"/>
                <a:gd name="T107" fmla="*/ 10 h 46"/>
                <a:gd name="T108" fmla="*/ 149 w 161"/>
                <a:gd name="T109" fmla="*/ 8 h 46"/>
                <a:gd name="T110" fmla="*/ 157 w 161"/>
                <a:gd name="T111" fmla="*/ 5 h 46"/>
                <a:gd name="T112" fmla="*/ 158 w 161"/>
                <a:gd name="T113" fmla="*/ 6 h 46"/>
                <a:gd name="T114" fmla="*/ 158 w 161"/>
                <a:gd name="T115" fmla="*/ 6 h 46"/>
                <a:gd name="T116" fmla="*/ 161 w 161"/>
                <a:gd name="T117" fmla="*/ 3 h 46"/>
                <a:gd name="T118" fmla="*/ 159 w 161"/>
                <a:gd name="T119" fmla="*/ 0 h 46"/>
                <a:gd name="T120" fmla="*/ 156 w 161"/>
                <a:gd name="T1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46">
                  <a:moveTo>
                    <a:pt x="120" y="17"/>
                  </a:moveTo>
                  <a:cubicBezTo>
                    <a:pt x="120" y="17"/>
                    <a:pt x="121" y="16"/>
                    <a:pt x="121" y="16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21" y="16"/>
                    <a:pt x="121" y="17"/>
                    <a:pt x="121" y="17"/>
                  </a:cubicBezTo>
                  <a:cubicBezTo>
                    <a:pt x="120" y="17"/>
                    <a:pt x="120" y="17"/>
                    <a:pt x="120" y="17"/>
                  </a:cubicBezTo>
                  <a:moveTo>
                    <a:pt x="156" y="0"/>
                  </a:moveTo>
                  <a:cubicBezTo>
                    <a:pt x="152" y="0"/>
                    <a:pt x="150" y="2"/>
                    <a:pt x="146" y="3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39" y="7"/>
                    <a:pt x="138" y="9"/>
                    <a:pt x="137" y="11"/>
                  </a:cubicBezTo>
                  <a:cubicBezTo>
                    <a:pt x="136" y="14"/>
                    <a:pt x="136" y="15"/>
                    <a:pt x="134" y="15"/>
                  </a:cubicBezTo>
                  <a:cubicBezTo>
                    <a:pt x="134" y="15"/>
                    <a:pt x="134" y="15"/>
                    <a:pt x="133" y="15"/>
                  </a:cubicBezTo>
                  <a:cubicBezTo>
                    <a:pt x="131" y="15"/>
                    <a:pt x="128" y="15"/>
                    <a:pt x="125" y="14"/>
                  </a:cubicBezTo>
                  <a:cubicBezTo>
                    <a:pt x="122" y="13"/>
                    <a:pt x="120" y="13"/>
                    <a:pt x="119" y="13"/>
                  </a:cubicBezTo>
                  <a:cubicBezTo>
                    <a:pt x="118" y="13"/>
                    <a:pt x="118" y="13"/>
                    <a:pt x="117" y="13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06" y="18"/>
                    <a:pt x="101" y="19"/>
                    <a:pt x="99" y="21"/>
                  </a:cubicBezTo>
                  <a:cubicBezTo>
                    <a:pt x="97" y="21"/>
                    <a:pt x="93" y="20"/>
                    <a:pt x="90" y="19"/>
                  </a:cubicBezTo>
                  <a:cubicBezTo>
                    <a:pt x="84" y="18"/>
                    <a:pt x="80" y="18"/>
                    <a:pt x="78" y="18"/>
                  </a:cubicBezTo>
                  <a:cubicBezTo>
                    <a:pt x="77" y="18"/>
                    <a:pt x="76" y="18"/>
                    <a:pt x="76" y="18"/>
                  </a:cubicBezTo>
                  <a:cubicBezTo>
                    <a:pt x="70" y="20"/>
                    <a:pt x="68" y="23"/>
                    <a:pt x="65" y="27"/>
                  </a:cubicBezTo>
                  <a:cubicBezTo>
                    <a:pt x="63" y="29"/>
                    <a:pt x="61" y="31"/>
                    <a:pt x="57" y="33"/>
                  </a:cubicBezTo>
                  <a:cubicBezTo>
                    <a:pt x="51" y="36"/>
                    <a:pt x="48" y="37"/>
                    <a:pt x="46" y="37"/>
                  </a:cubicBezTo>
                  <a:cubicBezTo>
                    <a:pt x="45" y="37"/>
                    <a:pt x="44" y="37"/>
                    <a:pt x="42" y="36"/>
                  </a:cubicBezTo>
                  <a:cubicBezTo>
                    <a:pt x="40" y="35"/>
                    <a:pt x="37" y="33"/>
                    <a:pt x="30" y="31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8" y="27"/>
                    <a:pt x="14" y="25"/>
                    <a:pt x="10" y="25"/>
                  </a:cubicBezTo>
                  <a:cubicBezTo>
                    <a:pt x="8" y="25"/>
                    <a:pt x="7" y="26"/>
                    <a:pt x="5" y="27"/>
                  </a:cubicBezTo>
                  <a:cubicBezTo>
                    <a:pt x="1" y="29"/>
                    <a:pt x="0" y="35"/>
                    <a:pt x="1" y="44"/>
                  </a:cubicBezTo>
                  <a:cubicBezTo>
                    <a:pt x="1" y="45"/>
                    <a:pt x="2" y="46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5" y="46"/>
                    <a:pt x="6" y="45"/>
                    <a:pt x="6" y="43"/>
                  </a:cubicBezTo>
                  <a:cubicBezTo>
                    <a:pt x="5" y="35"/>
                    <a:pt x="7" y="32"/>
                    <a:pt x="8" y="31"/>
                  </a:cubicBezTo>
                  <a:cubicBezTo>
                    <a:pt x="9" y="31"/>
                    <a:pt x="9" y="30"/>
                    <a:pt x="10" y="30"/>
                  </a:cubicBezTo>
                  <a:cubicBezTo>
                    <a:pt x="13" y="30"/>
                    <a:pt x="17" y="32"/>
                    <a:pt x="21" y="33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5" y="38"/>
                    <a:pt x="38" y="39"/>
                    <a:pt x="40" y="40"/>
                  </a:cubicBezTo>
                  <a:cubicBezTo>
                    <a:pt x="42" y="42"/>
                    <a:pt x="44" y="42"/>
                    <a:pt x="46" y="42"/>
                  </a:cubicBezTo>
                  <a:cubicBezTo>
                    <a:pt x="49" y="42"/>
                    <a:pt x="52" y="41"/>
                    <a:pt x="60" y="38"/>
                  </a:cubicBezTo>
                  <a:cubicBezTo>
                    <a:pt x="64" y="36"/>
                    <a:pt x="67" y="33"/>
                    <a:pt x="69" y="30"/>
                  </a:cubicBezTo>
                  <a:cubicBezTo>
                    <a:pt x="71" y="27"/>
                    <a:pt x="74" y="25"/>
                    <a:pt x="78" y="2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80" y="23"/>
                    <a:pt x="85" y="24"/>
                    <a:pt x="89" y="25"/>
                  </a:cubicBezTo>
                  <a:cubicBezTo>
                    <a:pt x="94" y="25"/>
                    <a:pt x="97" y="26"/>
                    <a:pt x="99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1" y="26"/>
                    <a:pt x="101" y="25"/>
                  </a:cubicBezTo>
                  <a:cubicBezTo>
                    <a:pt x="102" y="25"/>
                    <a:pt x="107" y="23"/>
                    <a:pt x="117" y="19"/>
                  </a:cubicBezTo>
                  <a:cubicBezTo>
                    <a:pt x="118" y="19"/>
                    <a:pt x="119" y="18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20" y="18"/>
                    <a:pt x="122" y="19"/>
                    <a:pt x="124" y="19"/>
                  </a:cubicBezTo>
                  <a:cubicBezTo>
                    <a:pt x="127" y="20"/>
                    <a:pt x="130" y="21"/>
                    <a:pt x="133" y="21"/>
                  </a:cubicBezTo>
                  <a:cubicBezTo>
                    <a:pt x="134" y="21"/>
                    <a:pt x="135" y="21"/>
                    <a:pt x="136" y="20"/>
                  </a:cubicBezTo>
                  <a:cubicBezTo>
                    <a:pt x="140" y="19"/>
                    <a:pt x="141" y="16"/>
                    <a:pt x="142" y="13"/>
                  </a:cubicBezTo>
                  <a:cubicBezTo>
                    <a:pt x="143" y="11"/>
                    <a:pt x="143" y="11"/>
                    <a:pt x="144" y="10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52" y="7"/>
                    <a:pt x="154" y="5"/>
                    <a:pt x="157" y="5"/>
                  </a:cubicBezTo>
                  <a:cubicBezTo>
                    <a:pt x="157" y="5"/>
                    <a:pt x="157" y="5"/>
                    <a:pt x="158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60" y="6"/>
                    <a:pt x="161" y="5"/>
                    <a:pt x="161" y="3"/>
                  </a:cubicBezTo>
                  <a:cubicBezTo>
                    <a:pt x="161" y="2"/>
                    <a:pt x="160" y="0"/>
                    <a:pt x="159" y="0"/>
                  </a:cubicBezTo>
                  <a:cubicBezTo>
                    <a:pt x="158" y="0"/>
                    <a:pt x="157" y="0"/>
                    <a:pt x="156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488"/>
            <p:cNvSpPr>
              <a:spLocks noChangeArrowheads="1"/>
            </p:cNvSpPr>
            <p:nvPr/>
          </p:nvSpPr>
          <p:spPr bwMode="auto">
            <a:xfrm>
              <a:off x="1466421" y="2213664"/>
              <a:ext cx="327670" cy="106308"/>
            </a:xfrm>
            <a:custGeom>
              <a:avLst/>
              <a:gdLst>
                <a:gd name="T0" fmla="*/ 133 w 136"/>
                <a:gd name="T1" fmla="*/ 0 h 46"/>
                <a:gd name="T2" fmla="*/ 131 w 136"/>
                <a:gd name="T3" fmla="*/ 1 h 46"/>
                <a:gd name="T4" fmla="*/ 86 w 136"/>
                <a:gd name="T5" fmla="*/ 18 h 46"/>
                <a:gd name="T6" fmla="*/ 63 w 136"/>
                <a:gd name="T7" fmla="*/ 23 h 46"/>
                <a:gd name="T8" fmla="*/ 53 w 136"/>
                <a:gd name="T9" fmla="*/ 29 h 46"/>
                <a:gd name="T10" fmla="*/ 41 w 136"/>
                <a:gd name="T11" fmla="*/ 36 h 46"/>
                <a:gd name="T12" fmla="*/ 40 w 136"/>
                <a:gd name="T13" fmla="*/ 36 h 46"/>
                <a:gd name="T14" fmla="*/ 33 w 136"/>
                <a:gd name="T15" fmla="*/ 34 h 46"/>
                <a:gd name="T16" fmla="*/ 26 w 136"/>
                <a:gd name="T17" fmla="*/ 32 h 46"/>
                <a:gd name="T18" fmla="*/ 25 w 136"/>
                <a:gd name="T19" fmla="*/ 32 h 46"/>
                <a:gd name="T20" fmla="*/ 19 w 136"/>
                <a:gd name="T21" fmla="*/ 33 h 46"/>
                <a:gd name="T22" fmla="*/ 1 w 136"/>
                <a:gd name="T23" fmla="*/ 42 h 46"/>
                <a:gd name="T24" fmla="*/ 2 w 136"/>
                <a:gd name="T25" fmla="*/ 46 h 46"/>
                <a:gd name="T26" fmla="*/ 3 w 136"/>
                <a:gd name="T27" fmla="*/ 46 h 46"/>
                <a:gd name="T28" fmla="*/ 5 w 136"/>
                <a:gd name="T29" fmla="*/ 45 h 46"/>
                <a:gd name="T30" fmla="*/ 19 w 136"/>
                <a:gd name="T31" fmla="*/ 39 h 46"/>
                <a:gd name="T32" fmla="*/ 26 w 136"/>
                <a:gd name="T33" fmla="*/ 38 h 46"/>
                <a:gd name="T34" fmla="*/ 26 w 136"/>
                <a:gd name="T35" fmla="*/ 38 h 46"/>
                <a:gd name="T36" fmla="*/ 31 w 136"/>
                <a:gd name="T37" fmla="*/ 39 h 46"/>
                <a:gd name="T38" fmla="*/ 40 w 136"/>
                <a:gd name="T39" fmla="*/ 41 h 46"/>
                <a:gd name="T40" fmla="*/ 42 w 136"/>
                <a:gd name="T41" fmla="*/ 41 h 46"/>
                <a:gd name="T42" fmla="*/ 56 w 136"/>
                <a:gd name="T43" fmla="*/ 33 h 46"/>
                <a:gd name="T44" fmla="*/ 64 w 136"/>
                <a:gd name="T45" fmla="*/ 28 h 46"/>
                <a:gd name="T46" fmla="*/ 87 w 136"/>
                <a:gd name="T47" fmla="*/ 23 h 46"/>
                <a:gd name="T48" fmla="*/ 134 w 136"/>
                <a:gd name="T49" fmla="*/ 5 h 46"/>
                <a:gd name="T50" fmla="*/ 135 w 136"/>
                <a:gd name="T51" fmla="*/ 1 h 46"/>
                <a:gd name="T52" fmla="*/ 133 w 136"/>
                <a:gd name="T5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6" h="46">
                  <a:moveTo>
                    <a:pt x="133" y="0"/>
                  </a:moveTo>
                  <a:cubicBezTo>
                    <a:pt x="132" y="0"/>
                    <a:pt x="131" y="0"/>
                    <a:pt x="131" y="1"/>
                  </a:cubicBezTo>
                  <a:cubicBezTo>
                    <a:pt x="118" y="12"/>
                    <a:pt x="101" y="15"/>
                    <a:pt x="86" y="18"/>
                  </a:cubicBezTo>
                  <a:cubicBezTo>
                    <a:pt x="78" y="19"/>
                    <a:pt x="70" y="20"/>
                    <a:pt x="63" y="23"/>
                  </a:cubicBezTo>
                  <a:cubicBezTo>
                    <a:pt x="59" y="24"/>
                    <a:pt x="56" y="27"/>
                    <a:pt x="53" y="29"/>
                  </a:cubicBezTo>
                  <a:cubicBezTo>
                    <a:pt x="49" y="32"/>
                    <a:pt x="46" y="35"/>
                    <a:pt x="41" y="36"/>
                  </a:cubicBezTo>
                  <a:cubicBezTo>
                    <a:pt x="41" y="36"/>
                    <a:pt x="41" y="36"/>
                    <a:pt x="40" y="36"/>
                  </a:cubicBezTo>
                  <a:cubicBezTo>
                    <a:pt x="38" y="36"/>
                    <a:pt x="36" y="35"/>
                    <a:pt x="33" y="34"/>
                  </a:cubicBezTo>
                  <a:cubicBezTo>
                    <a:pt x="31" y="33"/>
                    <a:pt x="28" y="32"/>
                    <a:pt x="26" y="32"/>
                  </a:cubicBezTo>
                  <a:cubicBezTo>
                    <a:pt x="26" y="32"/>
                    <a:pt x="25" y="32"/>
                    <a:pt x="25" y="3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2" y="34"/>
                    <a:pt x="5" y="35"/>
                    <a:pt x="1" y="42"/>
                  </a:cubicBezTo>
                  <a:cubicBezTo>
                    <a:pt x="0" y="43"/>
                    <a:pt x="0" y="45"/>
                    <a:pt x="2" y="46"/>
                  </a:cubicBezTo>
                  <a:cubicBezTo>
                    <a:pt x="2" y="46"/>
                    <a:pt x="2" y="46"/>
                    <a:pt x="3" y="46"/>
                  </a:cubicBezTo>
                  <a:cubicBezTo>
                    <a:pt x="4" y="46"/>
                    <a:pt x="5" y="46"/>
                    <a:pt x="5" y="45"/>
                  </a:cubicBezTo>
                  <a:cubicBezTo>
                    <a:pt x="8" y="40"/>
                    <a:pt x="13" y="40"/>
                    <a:pt x="19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8"/>
                    <a:pt x="30" y="38"/>
                    <a:pt x="31" y="39"/>
                  </a:cubicBezTo>
                  <a:cubicBezTo>
                    <a:pt x="34" y="40"/>
                    <a:pt x="37" y="41"/>
                    <a:pt x="40" y="41"/>
                  </a:cubicBezTo>
                  <a:cubicBezTo>
                    <a:pt x="41" y="41"/>
                    <a:pt x="42" y="41"/>
                    <a:pt x="42" y="41"/>
                  </a:cubicBezTo>
                  <a:cubicBezTo>
                    <a:pt x="48" y="40"/>
                    <a:pt x="53" y="36"/>
                    <a:pt x="56" y="33"/>
                  </a:cubicBezTo>
                  <a:cubicBezTo>
                    <a:pt x="59" y="31"/>
                    <a:pt x="62" y="29"/>
                    <a:pt x="64" y="28"/>
                  </a:cubicBezTo>
                  <a:cubicBezTo>
                    <a:pt x="71" y="26"/>
                    <a:pt x="79" y="24"/>
                    <a:pt x="87" y="23"/>
                  </a:cubicBezTo>
                  <a:cubicBezTo>
                    <a:pt x="103" y="20"/>
                    <a:pt x="120" y="17"/>
                    <a:pt x="134" y="5"/>
                  </a:cubicBezTo>
                  <a:cubicBezTo>
                    <a:pt x="135" y="4"/>
                    <a:pt x="136" y="2"/>
                    <a:pt x="135" y="1"/>
                  </a:cubicBezTo>
                  <a:cubicBezTo>
                    <a:pt x="134" y="0"/>
                    <a:pt x="133" y="0"/>
                    <a:pt x="13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489"/>
            <p:cNvSpPr>
              <a:spLocks noChangeArrowheads="1"/>
            </p:cNvSpPr>
            <p:nvPr/>
          </p:nvSpPr>
          <p:spPr bwMode="auto">
            <a:xfrm>
              <a:off x="1491029" y="2343734"/>
              <a:ext cx="314719" cy="111310"/>
            </a:xfrm>
            <a:custGeom>
              <a:avLst/>
              <a:gdLst>
                <a:gd name="T0" fmla="*/ 128 w 131"/>
                <a:gd name="T1" fmla="*/ 0 h 48"/>
                <a:gd name="T2" fmla="*/ 127 w 131"/>
                <a:gd name="T3" fmla="*/ 0 h 48"/>
                <a:gd name="T4" fmla="*/ 113 w 131"/>
                <a:gd name="T5" fmla="*/ 7 h 48"/>
                <a:gd name="T6" fmla="*/ 96 w 131"/>
                <a:gd name="T7" fmla="*/ 16 h 48"/>
                <a:gd name="T8" fmla="*/ 95 w 131"/>
                <a:gd name="T9" fmla="*/ 16 h 48"/>
                <a:gd name="T10" fmla="*/ 89 w 131"/>
                <a:gd name="T11" fmla="*/ 13 h 48"/>
                <a:gd name="T12" fmla="*/ 81 w 131"/>
                <a:gd name="T13" fmla="*/ 10 h 48"/>
                <a:gd name="T14" fmla="*/ 79 w 131"/>
                <a:gd name="T15" fmla="*/ 11 h 48"/>
                <a:gd name="T16" fmla="*/ 68 w 131"/>
                <a:gd name="T17" fmla="*/ 20 h 48"/>
                <a:gd name="T18" fmla="*/ 63 w 131"/>
                <a:gd name="T19" fmla="*/ 25 h 48"/>
                <a:gd name="T20" fmla="*/ 45 w 131"/>
                <a:gd name="T21" fmla="*/ 31 h 48"/>
                <a:gd name="T22" fmla="*/ 40 w 131"/>
                <a:gd name="T23" fmla="*/ 31 h 48"/>
                <a:gd name="T24" fmla="*/ 34 w 131"/>
                <a:gd name="T25" fmla="*/ 30 h 48"/>
                <a:gd name="T26" fmla="*/ 24 w 131"/>
                <a:gd name="T27" fmla="*/ 31 h 48"/>
                <a:gd name="T28" fmla="*/ 18 w 131"/>
                <a:gd name="T29" fmla="*/ 32 h 48"/>
                <a:gd name="T30" fmla="*/ 1 w 131"/>
                <a:gd name="T31" fmla="*/ 45 h 48"/>
                <a:gd name="T32" fmla="*/ 3 w 131"/>
                <a:gd name="T33" fmla="*/ 48 h 48"/>
                <a:gd name="T34" fmla="*/ 3 w 131"/>
                <a:gd name="T35" fmla="*/ 48 h 48"/>
                <a:gd name="T36" fmla="*/ 6 w 131"/>
                <a:gd name="T37" fmla="*/ 46 h 48"/>
                <a:gd name="T38" fmla="*/ 18 w 131"/>
                <a:gd name="T39" fmla="*/ 37 h 48"/>
                <a:gd name="T40" fmla="*/ 24 w 131"/>
                <a:gd name="T41" fmla="*/ 36 h 48"/>
                <a:gd name="T42" fmla="*/ 34 w 131"/>
                <a:gd name="T43" fmla="*/ 36 h 48"/>
                <a:gd name="T44" fmla="*/ 40 w 131"/>
                <a:gd name="T45" fmla="*/ 36 h 48"/>
                <a:gd name="T46" fmla="*/ 45 w 131"/>
                <a:gd name="T47" fmla="*/ 36 h 48"/>
                <a:gd name="T48" fmla="*/ 65 w 131"/>
                <a:gd name="T49" fmla="*/ 30 h 48"/>
                <a:gd name="T50" fmla="*/ 72 w 131"/>
                <a:gd name="T51" fmla="*/ 23 h 48"/>
                <a:gd name="T52" fmla="*/ 80 w 131"/>
                <a:gd name="T53" fmla="*/ 16 h 48"/>
                <a:gd name="T54" fmla="*/ 81 w 131"/>
                <a:gd name="T55" fmla="*/ 16 h 48"/>
                <a:gd name="T56" fmla="*/ 87 w 131"/>
                <a:gd name="T57" fmla="*/ 18 h 48"/>
                <a:gd name="T58" fmla="*/ 95 w 131"/>
                <a:gd name="T59" fmla="*/ 21 h 48"/>
                <a:gd name="T60" fmla="*/ 97 w 131"/>
                <a:gd name="T61" fmla="*/ 21 h 48"/>
                <a:gd name="T62" fmla="*/ 116 w 131"/>
                <a:gd name="T63" fmla="*/ 12 h 48"/>
                <a:gd name="T64" fmla="*/ 129 w 131"/>
                <a:gd name="T65" fmla="*/ 5 h 48"/>
                <a:gd name="T66" fmla="*/ 130 w 131"/>
                <a:gd name="T67" fmla="*/ 2 h 48"/>
                <a:gd name="T68" fmla="*/ 128 w 131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1" h="48">
                  <a:moveTo>
                    <a:pt x="12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2" y="2"/>
                    <a:pt x="117" y="5"/>
                    <a:pt x="113" y="7"/>
                  </a:cubicBezTo>
                  <a:cubicBezTo>
                    <a:pt x="107" y="11"/>
                    <a:pt x="102" y="14"/>
                    <a:pt x="96" y="16"/>
                  </a:cubicBezTo>
                  <a:cubicBezTo>
                    <a:pt x="96" y="16"/>
                    <a:pt x="96" y="16"/>
                    <a:pt x="95" y="16"/>
                  </a:cubicBezTo>
                  <a:cubicBezTo>
                    <a:pt x="94" y="16"/>
                    <a:pt x="92" y="14"/>
                    <a:pt x="89" y="13"/>
                  </a:cubicBezTo>
                  <a:cubicBezTo>
                    <a:pt x="87" y="12"/>
                    <a:pt x="84" y="10"/>
                    <a:pt x="81" y="10"/>
                  </a:cubicBezTo>
                  <a:cubicBezTo>
                    <a:pt x="80" y="10"/>
                    <a:pt x="79" y="10"/>
                    <a:pt x="79" y="11"/>
                  </a:cubicBezTo>
                  <a:cubicBezTo>
                    <a:pt x="73" y="13"/>
                    <a:pt x="70" y="16"/>
                    <a:pt x="68" y="20"/>
                  </a:cubicBezTo>
                  <a:cubicBezTo>
                    <a:pt x="66" y="22"/>
                    <a:pt x="65" y="24"/>
                    <a:pt x="63" y="25"/>
                  </a:cubicBezTo>
                  <a:cubicBezTo>
                    <a:pt x="55" y="30"/>
                    <a:pt x="50" y="31"/>
                    <a:pt x="45" y="31"/>
                  </a:cubicBezTo>
                  <a:cubicBezTo>
                    <a:pt x="43" y="31"/>
                    <a:pt x="42" y="31"/>
                    <a:pt x="40" y="31"/>
                  </a:cubicBezTo>
                  <a:cubicBezTo>
                    <a:pt x="38" y="30"/>
                    <a:pt x="36" y="30"/>
                    <a:pt x="34" y="30"/>
                  </a:cubicBezTo>
                  <a:cubicBezTo>
                    <a:pt x="31" y="30"/>
                    <a:pt x="28" y="30"/>
                    <a:pt x="24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0" y="32"/>
                    <a:pt x="4" y="32"/>
                    <a:pt x="1" y="45"/>
                  </a:cubicBezTo>
                  <a:cubicBezTo>
                    <a:pt x="0" y="47"/>
                    <a:pt x="1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8"/>
                    <a:pt x="5" y="48"/>
                    <a:pt x="6" y="46"/>
                  </a:cubicBezTo>
                  <a:cubicBezTo>
                    <a:pt x="8" y="38"/>
                    <a:pt x="11" y="37"/>
                    <a:pt x="18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8" y="36"/>
                    <a:pt x="31" y="36"/>
                    <a:pt x="34" y="36"/>
                  </a:cubicBezTo>
                  <a:cubicBezTo>
                    <a:pt x="36" y="36"/>
                    <a:pt x="38" y="36"/>
                    <a:pt x="40" y="36"/>
                  </a:cubicBezTo>
                  <a:cubicBezTo>
                    <a:pt x="41" y="36"/>
                    <a:pt x="43" y="36"/>
                    <a:pt x="45" y="36"/>
                  </a:cubicBezTo>
                  <a:cubicBezTo>
                    <a:pt x="50" y="36"/>
                    <a:pt x="56" y="35"/>
                    <a:pt x="65" y="30"/>
                  </a:cubicBezTo>
                  <a:cubicBezTo>
                    <a:pt x="69" y="28"/>
                    <a:pt x="71" y="25"/>
                    <a:pt x="72" y="23"/>
                  </a:cubicBezTo>
                  <a:cubicBezTo>
                    <a:pt x="75" y="20"/>
                    <a:pt x="76" y="17"/>
                    <a:pt x="80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3" y="16"/>
                    <a:pt x="85" y="17"/>
                    <a:pt x="87" y="18"/>
                  </a:cubicBezTo>
                  <a:cubicBezTo>
                    <a:pt x="89" y="19"/>
                    <a:pt x="92" y="21"/>
                    <a:pt x="95" y="21"/>
                  </a:cubicBezTo>
                  <a:cubicBezTo>
                    <a:pt x="96" y="21"/>
                    <a:pt x="97" y="21"/>
                    <a:pt x="97" y="21"/>
                  </a:cubicBezTo>
                  <a:cubicBezTo>
                    <a:pt x="104" y="19"/>
                    <a:pt x="110" y="16"/>
                    <a:pt x="116" y="12"/>
                  </a:cubicBezTo>
                  <a:cubicBezTo>
                    <a:pt x="120" y="9"/>
                    <a:pt x="124" y="7"/>
                    <a:pt x="129" y="5"/>
                  </a:cubicBezTo>
                  <a:cubicBezTo>
                    <a:pt x="130" y="5"/>
                    <a:pt x="131" y="3"/>
                    <a:pt x="130" y="2"/>
                  </a:cubicBezTo>
                  <a:cubicBezTo>
                    <a:pt x="130" y="1"/>
                    <a:pt x="129" y="0"/>
                    <a:pt x="128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490"/>
            <p:cNvSpPr>
              <a:spLocks noChangeArrowheads="1"/>
            </p:cNvSpPr>
            <p:nvPr/>
          </p:nvSpPr>
          <p:spPr bwMode="auto">
            <a:xfrm>
              <a:off x="1667167" y="1941017"/>
              <a:ext cx="62167" cy="113812"/>
            </a:xfrm>
            <a:custGeom>
              <a:avLst/>
              <a:gdLst>
                <a:gd name="T0" fmla="*/ 9 w 26"/>
                <a:gd name="T1" fmla="*/ 0 h 49"/>
                <a:gd name="T2" fmla="*/ 0 w 26"/>
                <a:gd name="T3" fmla="*/ 1 h 49"/>
                <a:gd name="T4" fmla="*/ 5 w 26"/>
                <a:gd name="T5" fmla="*/ 25 h 49"/>
                <a:gd name="T6" fmla="*/ 11 w 26"/>
                <a:gd name="T7" fmla="*/ 49 h 49"/>
                <a:gd name="T8" fmla="*/ 12 w 26"/>
                <a:gd name="T9" fmla="*/ 49 h 49"/>
                <a:gd name="T10" fmla="*/ 13 w 26"/>
                <a:gd name="T11" fmla="*/ 49 h 49"/>
                <a:gd name="T12" fmla="*/ 26 w 26"/>
                <a:gd name="T13" fmla="*/ 46 h 49"/>
                <a:gd name="T14" fmla="*/ 22 w 26"/>
                <a:gd name="T15" fmla="*/ 9 h 49"/>
                <a:gd name="T16" fmla="*/ 21 w 26"/>
                <a:gd name="T17" fmla="*/ 1 h 49"/>
                <a:gd name="T18" fmla="*/ 9 w 26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9">
                  <a:moveTo>
                    <a:pt x="9" y="0"/>
                  </a:moveTo>
                  <a:cubicBezTo>
                    <a:pt x="6" y="0"/>
                    <a:pt x="3" y="0"/>
                    <a:pt x="0" y="1"/>
                  </a:cubicBezTo>
                  <a:cubicBezTo>
                    <a:pt x="1" y="8"/>
                    <a:pt x="3" y="16"/>
                    <a:pt x="5" y="25"/>
                  </a:cubicBezTo>
                  <a:cubicBezTo>
                    <a:pt x="8" y="33"/>
                    <a:pt x="10" y="41"/>
                    <a:pt x="11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3" y="49"/>
                  </a:cubicBezTo>
                  <a:cubicBezTo>
                    <a:pt x="14" y="49"/>
                    <a:pt x="20" y="48"/>
                    <a:pt x="26" y="46"/>
                  </a:cubicBezTo>
                  <a:cubicBezTo>
                    <a:pt x="23" y="34"/>
                    <a:pt x="22" y="22"/>
                    <a:pt x="22" y="9"/>
                  </a:cubicBezTo>
                  <a:cubicBezTo>
                    <a:pt x="22" y="9"/>
                    <a:pt x="21" y="4"/>
                    <a:pt x="21" y="1"/>
                  </a:cubicBezTo>
                  <a:cubicBezTo>
                    <a:pt x="17" y="1"/>
                    <a:pt x="13" y="0"/>
                    <a:pt x="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491"/>
            <p:cNvSpPr>
              <a:spLocks noEditPoints="1" noChangeArrowheads="1"/>
            </p:cNvSpPr>
            <p:nvPr/>
          </p:nvSpPr>
          <p:spPr bwMode="auto">
            <a:xfrm>
              <a:off x="1651626" y="1929761"/>
              <a:ext cx="91955" cy="136324"/>
            </a:xfrm>
            <a:custGeom>
              <a:avLst/>
              <a:gdLst>
                <a:gd name="T0" fmla="*/ 17 w 38"/>
                <a:gd name="T1" fmla="*/ 54 h 59"/>
                <a:gd name="T2" fmla="*/ 11 w 38"/>
                <a:gd name="T3" fmla="*/ 30 h 59"/>
                <a:gd name="T4" fmla="*/ 6 w 38"/>
                <a:gd name="T5" fmla="*/ 6 h 59"/>
                <a:gd name="T6" fmla="*/ 15 w 38"/>
                <a:gd name="T7" fmla="*/ 5 h 59"/>
                <a:gd name="T8" fmla="*/ 27 w 38"/>
                <a:gd name="T9" fmla="*/ 6 h 59"/>
                <a:gd name="T10" fmla="*/ 28 w 38"/>
                <a:gd name="T11" fmla="*/ 14 h 59"/>
                <a:gd name="T12" fmla="*/ 32 w 38"/>
                <a:gd name="T13" fmla="*/ 51 h 59"/>
                <a:gd name="T14" fmla="*/ 19 w 38"/>
                <a:gd name="T15" fmla="*/ 54 h 59"/>
                <a:gd name="T16" fmla="*/ 18 w 38"/>
                <a:gd name="T17" fmla="*/ 54 h 59"/>
                <a:gd name="T18" fmla="*/ 17 w 38"/>
                <a:gd name="T19" fmla="*/ 54 h 59"/>
                <a:gd name="T20" fmla="*/ 15 w 38"/>
                <a:gd name="T21" fmla="*/ 0 h 59"/>
                <a:gd name="T22" fmla="*/ 2 w 38"/>
                <a:gd name="T23" fmla="*/ 0 h 59"/>
                <a:gd name="T24" fmla="*/ 1 w 38"/>
                <a:gd name="T25" fmla="*/ 1 h 59"/>
                <a:gd name="T26" fmla="*/ 0 w 38"/>
                <a:gd name="T27" fmla="*/ 3 h 59"/>
                <a:gd name="T28" fmla="*/ 6 w 38"/>
                <a:gd name="T29" fmla="*/ 31 h 59"/>
                <a:gd name="T30" fmla="*/ 8 w 38"/>
                <a:gd name="T31" fmla="*/ 37 h 59"/>
                <a:gd name="T32" fmla="*/ 9 w 38"/>
                <a:gd name="T33" fmla="*/ 42 h 59"/>
                <a:gd name="T34" fmla="*/ 12 w 38"/>
                <a:gd name="T35" fmla="*/ 57 h 59"/>
                <a:gd name="T36" fmla="*/ 15 w 38"/>
                <a:gd name="T37" fmla="*/ 59 h 59"/>
                <a:gd name="T38" fmla="*/ 15 w 38"/>
                <a:gd name="T39" fmla="*/ 59 h 59"/>
                <a:gd name="T40" fmla="*/ 16 w 38"/>
                <a:gd name="T41" fmla="*/ 58 h 59"/>
                <a:gd name="T42" fmla="*/ 19 w 38"/>
                <a:gd name="T43" fmla="*/ 59 h 59"/>
                <a:gd name="T44" fmla="*/ 36 w 38"/>
                <a:gd name="T45" fmla="*/ 56 h 59"/>
                <a:gd name="T46" fmla="*/ 38 w 38"/>
                <a:gd name="T47" fmla="*/ 52 h 59"/>
                <a:gd name="T48" fmla="*/ 34 w 38"/>
                <a:gd name="T49" fmla="*/ 36 h 59"/>
                <a:gd name="T50" fmla="*/ 34 w 38"/>
                <a:gd name="T51" fmla="*/ 31 h 59"/>
                <a:gd name="T52" fmla="*/ 33 w 38"/>
                <a:gd name="T53" fmla="*/ 13 h 59"/>
                <a:gd name="T54" fmla="*/ 33 w 38"/>
                <a:gd name="T55" fmla="*/ 3 h 59"/>
                <a:gd name="T56" fmla="*/ 30 w 38"/>
                <a:gd name="T57" fmla="*/ 0 h 59"/>
                <a:gd name="T58" fmla="*/ 15 w 38"/>
                <a:gd name="T5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" h="59">
                  <a:moveTo>
                    <a:pt x="17" y="54"/>
                  </a:moveTo>
                  <a:cubicBezTo>
                    <a:pt x="16" y="46"/>
                    <a:pt x="14" y="38"/>
                    <a:pt x="11" y="30"/>
                  </a:cubicBezTo>
                  <a:cubicBezTo>
                    <a:pt x="9" y="21"/>
                    <a:pt x="7" y="13"/>
                    <a:pt x="6" y="6"/>
                  </a:cubicBezTo>
                  <a:cubicBezTo>
                    <a:pt x="9" y="5"/>
                    <a:pt x="12" y="5"/>
                    <a:pt x="15" y="5"/>
                  </a:cubicBezTo>
                  <a:cubicBezTo>
                    <a:pt x="19" y="5"/>
                    <a:pt x="23" y="6"/>
                    <a:pt x="27" y="6"/>
                  </a:cubicBezTo>
                  <a:cubicBezTo>
                    <a:pt x="27" y="9"/>
                    <a:pt x="28" y="14"/>
                    <a:pt x="28" y="14"/>
                  </a:cubicBezTo>
                  <a:cubicBezTo>
                    <a:pt x="28" y="27"/>
                    <a:pt x="29" y="39"/>
                    <a:pt x="32" y="51"/>
                  </a:cubicBezTo>
                  <a:cubicBezTo>
                    <a:pt x="26" y="53"/>
                    <a:pt x="20" y="54"/>
                    <a:pt x="19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7" y="54"/>
                    <a:pt x="17" y="54"/>
                  </a:cubicBezTo>
                  <a:moveTo>
                    <a:pt x="15" y="0"/>
                  </a:moveTo>
                  <a:cubicBezTo>
                    <a:pt x="11" y="0"/>
                    <a:pt x="6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12"/>
                    <a:pt x="4" y="22"/>
                    <a:pt x="6" y="31"/>
                  </a:cubicBezTo>
                  <a:cubicBezTo>
                    <a:pt x="7" y="33"/>
                    <a:pt x="7" y="35"/>
                    <a:pt x="8" y="37"/>
                  </a:cubicBezTo>
                  <a:cubicBezTo>
                    <a:pt x="8" y="38"/>
                    <a:pt x="9" y="40"/>
                    <a:pt x="9" y="42"/>
                  </a:cubicBezTo>
                  <a:cubicBezTo>
                    <a:pt x="10" y="47"/>
                    <a:pt x="12" y="52"/>
                    <a:pt x="12" y="57"/>
                  </a:cubicBezTo>
                  <a:cubicBezTo>
                    <a:pt x="13" y="58"/>
                    <a:pt x="14" y="59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7" y="59"/>
                    <a:pt x="18" y="59"/>
                    <a:pt x="19" y="59"/>
                  </a:cubicBezTo>
                  <a:cubicBezTo>
                    <a:pt x="24" y="59"/>
                    <a:pt x="32" y="57"/>
                    <a:pt x="36" y="56"/>
                  </a:cubicBezTo>
                  <a:cubicBezTo>
                    <a:pt x="37" y="55"/>
                    <a:pt x="38" y="54"/>
                    <a:pt x="38" y="52"/>
                  </a:cubicBezTo>
                  <a:cubicBezTo>
                    <a:pt x="36" y="47"/>
                    <a:pt x="35" y="42"/>
                    <a:pt x="34" y="36"/>
                  </a:cubicBezTo>
                  <a:cubicBezTo>
                    <a:pt x="34" y="34"/>
                    <a:pt x="34" y="32"/>
                    <a:pt x="34" y="31"/>
                  </a:cubicBezTo>
                  <a:cubicBezTo>
                    <a:pt x="33" y="25"/>
                    <a:pt x="33" y="19"/>
                    <a:pt x="33" y="1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5" y="0"/>
                    <a:pt x="20" y="0"/>
                    <a:pt x="15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492"/>
            <p:cNvSpPr>
              <a:spLocks noChangeArrowheads="1"/>
            </p:cNvSpPr>
            <p:nvPr/>
          </p:nvSpPr>
          <p:spPr bwMode="auto">
            <a:xfrm>
              <a:off x="2068659" y="1769675"/>
              <a:ext cx="365228" cy="380204"/>
            </a:xfrm>
            <a:custGeom>
              <a:avLst/>
              <a:gdLst>
                <a:gd name="T0" fmla="*/ 27 w 152"/>
                <a:gd name="T1" fmla="*/ 0 h 164"/>
                <a:gd name="T2" fmla="*/ 25 w 152"/>
                <a:gd name="T3" fmla="*/ 2 h 164"/>
                <a:gd name="T4" fmla="*/ 15 w 152"/>
                <a:gd name="T5" fmla="*/ 52 h 164"/>
                <a:gd name="T6" fmla="*/ 0 w 152"/>
                <a:gd name="T7" fmla="*/ 152 h 164"/>
                <a:gd name="T8" fmla="*/ 0 w 152"/>
                <a:gd name="T9" fmla="*/ 154 h 164"/>
                <a:gd name="T10" fmla="*/ 2 w 152"/>
                <a:gd name="T11" fmla="*/ 155 h 164"/>
                <a:gd name="T12" fmla="*/ 45 w 152"/>
                <a:gd name="T13" fmla="*/ 159 h 164"/>
                <a:gd name="T14" fmla="*/ 101 w 152"/>
                <a:gd name="T15" fmla="*/ 164 h 164"/>
                <a:gd name="T16" fmla="*/ 124 w 152"/>
                <a:gd name="T17" fmla="*/ 162 h 164"/>
                <a:gd name="T18" fmla="*/ 126 w 152"/>
                <a:gd name="T19" fmla="*/ 160 h 164"/>
                <a:gd name="T20" fmla="*/ 149 w 152"/>
                <a:gd name="T21" fmla="*/ 11 h 164"/>
                <a:gd name="T22" fmla="*/ 147 w 152"/>
                <a:gd name="T23" fmla="*/ 10 h 164"/>
                <a:gd name="T24" fmla="*/ 97 w 152"/>
                <a:gd name="T25" fmla="*/ 6 h 164"/>
                <a:gd name="T26" fmla="*/ 96 w 152"/>
                <a:gd name="T27" fmla="*/ 6 h 164"/>
                <a:gd name="T28" fmla="*/ 97 w 152"/>
                <a:gd name="T29" fmla="*/ 12 h 164"/>
                <a:gd name="T30" fmla="*/ 144 w 152"/>
                <a:gd name="T31" fmla="*/ 15 h 164"/>
                <a:gd name="T32" fmla="*/ 121 w 152"/>
                <a:gd name="T33" fmla="*/ 157 h 164"/>
                <a:gd name="T34" fmla="*/ 101 w 152"/>
                <a:gd name="T35" fmla="*/ 158 h 164"/>
                <a:gd name="T36" fmla="*/ 46 w 152"/>
                <a:gd name="T37" fmla="*/ 154 h 164"/>
                <a:gd name="T38" fmla="*/ 5 w 152"/>
                <a:gd name="T39" fmla="*/ 150 h 164"/>
                <a:gd name="T40" fmla="*/ 21 w 152"/>
                <a:gd name="T41" fmla="*/ 53 h 164"/>
                <a:gd name="T42" fmla="*/ 30 w 152"/>
                <a:gd name="T43" fmla="*/ 3 h 164"/>
                <a:gd name="T44" fmla="*/ 32 w 152"/>
                <a:gd name="T45" fmla="*/ 5 h 164"/>
                <a:gd name="T46" fmla="*/ 76 w 152"/>
                <a:gd name="T47" fmla="*/ 11 h 164"/>
                <a:gd name="T48" fmla="*/ 75 w 152"/>
                <a:gd name="T49" fmla="*/ 6 h 164"/>
                <a:gd name="T50" fmla="*/ 33 w 152"/>
                <a:gd name="T51" fmla="*/ 0 h 164"/>
                <a:gd name="T52" fmla="*/ 33 w 152"/>
                <a:gd name="T53" fmla="*/ 0 h 164"/>
                <a:gd name="T54" fmla="*/ 30 w 152"/>
                <a:gd name="T55" fmla="*/ 2 h 164"/>
                <a:gd name="T56" fmla="*/ 30 w 152"/>
                <a:gd name="T57" fmla="*/ 2 h 164"/>
                <a:gd name="T58" fmla="*/ 28 w 152"/>
                <a:gd name="T59" fmla="*/ 0 h 164"/>
                <a:gd name="T60" fmla="*/ 27 w 152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2" h="164">
                  <a:moveTo>
                    <a:pt x="27" y="0"/>
                  </a:moveTo>
                  <a:cubicBezTo>
                    <a:pt x="26" y="0"/>
                    <a:pt x="25" y="1"/>
                    <a:pt x="25" y="2"/>
                  </a:cubicBezTo>
                  <a:cubicBezTo>
                    <a:pt x="22" y="18"/>
                    <a:pt x="19" y="35"/>
                    <a:pt x="15" y="52"/>
                  </a:cubicBezTo>
                  <a:cubicBezTo>
                    <a:pt x="9" y="85"/>
                    <a:pt x="2" y="120"/>
                    <a:pt x="0" y="152"/>
                  </a:cubicBezTo>
                  <a:cubicBezTo>
                    <a:pt x="0" y="152"/>
                    <a:pt x="0" y="153"/>
                    <a:pt x="0" y="154"/>
                  </a:cubicBezTo>
                  <a:cubicBezTo>
                    <a:pt x="1" y="154"/>
                    <a:pt x="2" y="155"/>
                    <a:pt x="2" y="155"/>
                  </a:cubicBezTo>
                  <a:cubicBezTo>
                    <a:pt x="16" y="155"/>
                    <a:pt x="30" y="157"/>
                    <a:pt x="45" y="159"/>
                  </a:cubicBezTo>
                  <a:cubicBezTo>
                    <a:pt x="64" y="161"/>
                    <a:pt x="83" y="164"/>
                    <a:pt x="101" y="164"/>
                  </a:cubicBezTo>
                  <a:cubicBezTo>
                    <a:pt x="109" y="164"/>
                    <a:pt x="117" y="163"/>
                    <a:pt x="124" y="162"/>
                  </a:cubicBezTo>
                  <a:cubicBezTo>
                    <a:pt x="125" y="162"/>
                    <a:pt x="126" y="161"/>
                    <a:pt x="126" y="160"/>
                  </a:cubicBezTo>
                  <a:cubicBezTo>
                    <a:pt x="127" y="159"/>
                    <a:pt x="152" y="15"/>
                    <a:pt x="149" y="11"/>
                  </a:cubicBezTo>
                  <a:cubicBezTo>
                    <a:pt x="148" y="11"/>
                    <a:pt x="148" y="10"/>
                    <a:pt x="147" y="10"/>
                  </a:cubicBezTo>
                  <a:cubicBezTo>
                    <a:pt x="131" y="7"/>
                    <a:pt x="114" y="7"/>
                    <a:pt x="97" y="6"/>
                  </a:cubicBezTo>
                  <a:cubicBezTo>
                    <a:pt x="97" y="6"/>
                    <a:pt x="97" y="6"/>
                    <a:pt x="96" y="6"/>
                  </a:cubicBezTo>
                  <a:cubicBezTo>
                    <a:pt x="97" y="8"/>
                    <a:pt x="97" y="10"/>
                    <a:pt x="97" y="12"/>
                  </a:cubicBezTo>
                  <a:cubicBezTo>
                    <a:pt x="113" y="12"/>
                    <a:pt x="129" y="13"/>
                    <a:pt x="144" y="15"/>
                  </a:cubicBezTo>
                  <a:cubicBezTo>
                    <a:pt x="143" y="30"/>
                    <a:pt x="124" y="141"/>
                    <a:pt x="121" y="157"/>
                  </a:cubicBezTo>
                  <a:cubicBezTo>
                    <a:pt x="115" y="158"/>
                    <a:pt x="108" y="158"/>
                    <a:pt x="101" y="158"/>
                  </a:cubicBezTo>
                  <a:cubicBezTo>
                    <a:pt x="83" y="158"/>
                    <a:pt x="64" y="156"/>
                    <a:pt x="46" y="154"/>
                  </a:cubicBezTo>
                  <a:cubicBezTo>
                    <a:pt x="32" y="152"/>
                    <a:pt x="18" y="150"/>
                    <a:pt x="5" y="150"/>
                  </a:cubicBezTo>
                  <a:cubicBezTo>
                    <a:pt x="8" y="118"/>
                    <a:pt x="14" y="85"/>
                    <a:pt x="21" y="53"/>
                  </a:cubicBezTo>
                  <a:cubicBezTo>
                    <a:pt x="24" y="36"/>
                    <a:pt x="27" y="19"/>
                    <a:pt x="30" y="3"/>
                  </a:cubicBezTo>
                  <a:cubicBezTo>
                    <a:pt x="30" y="4"/>
                    <a:pt x="31" y="5"/>
                    <a:pt x="32" y="5"/>
                  </a:cubicBezTo>
                  <a:cubicBezTo>
                    <a:pt x="46" y="9"/>
                    <a:pt x="61" y="10"/>
                    <a:pt x="76" y="11"/>
                  </a:cubicBezTo>
                  <a:cubicBezTo>
                    <a:pt x="76" y="9"/>
                    <a:pt x="76" y="8"/>
                    <a:pt x="75" y="6"/>
                  </a:cubicBezTo>
                  <a:cubicBezTo>
                    <a:pt x="61" y="5"/>
                    <a:pt x="46" y="4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1" y="0"/>
                    <a:pt x="30" y="0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493"/>
            <p:cNvSpPr>
              <a:spLocks noChangeArrowheads="1"/>
            </p:cNvSpPr>
            <p:nvPr/>
          </p:nvSpPr>
          <p:spPr bwMode="auto">
            <a:xfrm>
              <a:off x="2259044" y="1724651"/>
              <a:ext cx="31083" cy="75040"/>
            </a:xfrm>
            <a:custGeom>
              <a:avLst/>
              <a:gdLst>
                <a:gd name="T0" fmla="*/ 7 w 13"/>
                <a:gd name="T1" fmla="*/ 0 h 32"/>
                <a:gd name="T2" fmla="*/ 0 w 13"/>
                <a:gd name="T3" fmla="*/ 1 h 32"/>
                <a:gd name="T4" fmla="*/ 1 w 13"/>
                <a:gd name="T5" fmla="*/ 14 h 32"/>
                <a:gd name="T6" fmla="*/ 2 w 13"/>
                <a:gd name="T7" fmla="*/ 31 h 32"/>
                <a:gd name="T8" fmla="*/ 2 w 13"/>
                <a:gd name="T9" fmla="*/ 32 h 32"/>
                <a:gd name="T10" fmla="*/ 7 w 13"/>
                <a:gd name="T11" fmla="*/ 32 h 32"/>
                <a:gd name="T12" fmla="*/ 7 w 13"/>
                <a:gd name="T13" fmla="*/ 32 h 32"/>
                <a:gd name="T14" fmla="*/ 8 w 13"/>
                <a:gd name="T15" fmla="*/ 32 h 32"/>
                <a:gd name="T16" fmla="*/ 13 w 13"/>
                <a:gd name="T17" fmla="*/ 32 h 32"/>
                <a:gd name="T18" fmla="*/ 12 w 13"/>
                <a:gd name="T19" fmla="*/ 16 h 32"/>
                <a:gd name="T20" fmla="*/ 13 w 13"/>
                <a:gd name="T21" fmla="*/ 1 h 32"/>
                <a:gd name="T22" fmla="*/ 7 w 13"/>
                <a:gd name="T2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32">
                  <a:moveTo>
                    <a:pt x="7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0" y="5"/>
                    <a:pt x="0" y="10"/>
                    <a:pt x="1" y="14"/>
                  </a:cubicBezTo>
                  <a:cubicBezTo>
                    <a:pt x="1" y="20"/>
                    <a:pt x="2" y="25"/>
                    <a:pt x="2" y="31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4" y="32"/>
                    <a:pt x="5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10" y="32"/>
                    <a:pt x="12" y="32"/>
                    <a:pt x="13" y="32"/>
                  </a:cubicBezTo>
                  <a:cubicBezTo>
                    <a:pt x="12" y="27"/>
                    <a:pt x="12" y="22"/>
                    <a:pt x="12" y="16"/>
                  </a:cubicBezTo>
                  <a:cubicBezTo>
                    <a:pt x="12" y="11"/>
                    <a:pt x="12" y="6"/>
                    <a:pt x="13" y="1"/>
                  </a:cubicBezTo>
                  <a:cubicBezTo>
                    <a:pt x="11" y="1"/>
                    <a:pt x="9" y="0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494"/>
            <p:cNvSpPr>
              <a:spLocks noEditPoints="1" noChangeArrowheads="1"/>
            </p:cNvSpPr>
            <p:nvPr/>
          </p:nvSpPr>
          <p:spPr bwMode="auto">
            <a:xfrm>
              <a:off x="2243502" y="1713395"/>
              <a:ext cx="63462" cy="100054"/>
            </a:xfrm>
            <a:custGeom>
              <a:avLst/>
              <a:gdLst>
                <a:gd name="T0" fmla="*/ 13 w 26"/>
                <a:gd name="T1" fmla="*/ 37 h 43"/>
                <a:gd name="T2" fmla="*/ 8 w 26"/>
                <a:gd name="T3" fmla="*/ 37 h 43"/>
                <a:gd name="T4" fmla="*/ 8 w 26"/>
                <a:gd name="T5" fmla="*/ 36 h 43"/>
                <a:gd name="T6" fmla="*/ 7 w 26"/>
                <a:gd name="T7" fmla="*/ 19 h 43"/>
                <a:gd name="T8" fmla="*/ 6 w 26"/>
                <a:gd name="T9" fmla="*/ 6 h 43"/>
                <a:gd name="T10" fmla="*/ 13 w 26"/>
                <a:gd name="T11" fmla="*/ 5 h 43"/>
                <a:gd name="T12" fmla="*/ 19 w 26"/>
                <a:gd name="T13" fmla="*/ 6 h 43"/>
                <a:gd name="T14" fmla="*/ 18 w 26"/>
                <a:gd name="T15" fmla="*/ 21 h 43"/>
                <a:gd name="T16" fmla="*/ 19 w 26"/>
                <a:gd name="T17" fmla="*/ 37 h 43"/>
                <a:gd name="T18" fmla="*/ 14 w 26"/>
                <a:gd name="T19" fmla="*/ 37 h 43"/>
                <a:gd name="T20" fmla="*/ 13 w 26"/>
                <a:gd name="T21" fmla="*/ 37 h 43"/>
                <a:gd name="T22" fmla="*/ 13 w 26"/>
                <a:gd name="T23" fmla="*/ 37 h 43"/>
                <a:gd name="T24" fmla="*/ 13 w 26"/>
                <a:gd name="T25" fmla="*/ 0 h 43"/>
                <a:gd name="T26" fmla="*/ 2 w 26"/>
                <a:gd name="T27" fmla="*/ 1 h 43"/>
                <a:gd name="T28" fmla="*/ 0 w 26"/>
                <a:gd name="T29" fmla="*/ 4 h 43"/>
                <a:gd name="T30" fmla="*/ 0 w 26"/>
                <a:gd name="T31" fmla="*/ 4 h 43"/>
                <a:gd name="T32" fmla="*/ 2 w 26"/>
                <a:gd name="T33" fmla="*/ 20 h 43"/>
                <a:gd name="T34" fmla="*/ 2 w 26"/>
                <a:gd name="T35" fmla="*/ 30 h 43"/>
                <a:gd name="T36" fmla="*/ 3 w 26"/>
                <a:gd name="T37" fmla="*/ 35 h 43"/>
                <a:gd name="T38" fmla="*/ 3 w 26"/>
                <a:gd name="T39" fmla="*/ 36 h 43"/>
                <a:gd name="T40" fmla="*/ 3 w 26"/>
                <a:gd name="T41" fmla="*/ 39 h 43"/>
                <a:gd name="T42" fmla="*/ 3 w 26"/>
                <a:gd name="T43" fmla="*/ 39 h 43"/>
                <a:gd name="T44" fmla="*/ 3 w 26"/>
                <a:gd name="T45" fmla="*/ 41 h 43"/>
                <a:gd name="T46" fmla="*/ 4 w 26"/>
                <a:gd name="T47" fmla="*/ 41 h 43"/>
                <a:gd name="T48" fmla="*/ 5 w 26"/>
                <a:gd name="T49" fmla="*/ 42 h 43"/>
                <a:gd name="T50" fmla="*/ 5 w 26"/>
                <a:gd name="T51" fmla="*/ 42 h 43"/>
                <a:gd name="T52" fmla="*/ 5 w 26"/>
                <a:gd name="T53" fmla="*/ 42 h 43"/>
                <a:gd name="T54" fmla="*/ 5 w 26"/>
                <a:gd name="T55" fmla="*/ 42 h 43"/>
                <a:gd name="T56" fmla="*/ 13 w 26"/>
                <a:gd name="T57" fmla="*/ 42 h 43"/>
                <a:gd name="T58" fmla="*/ 13 w 26"/>
                <a:gd name="T59" fmla="*/ 42 h 43"/>
                <a:gd name="T60" fmla="*/ 14 w 26"/>
                <a:gd name="T61" fmla="*/ 42 h 43"/>
                <a:gd name="T62" fmla="*/ 22 w 26"/>
                <a:gd name="T63" fmla="*/ 43 h 43"/>
                <a:gd name="T64" fmla="*/ 23 w 26"/>
                <a:gd name="T65" fmla="*/ 43 h 43"/>
                <a:gd name="T66" fmla="*/ 25 w 26"/>
                <a:gd name="T67" fmla="*/ 42 h 43"/>
                <a:gd name="T68" fmla="*/ 25 w 26"/>
                <a:gd name="T69" fmla="*/ 40 h 43"/>
                <a:gd name="T70" fmla="*/ 24 w 26"/>
                <a:gd name="T71" fmla="*/ 36 h 43"/>
                <a:gd name="T72" fmla="*/ 23 w 26"/>
                <a:gd name="T73" fmla="*/ 30 h 43"/>
                <a:gd name="T74" fmla="*/ 25 w 26"/>
                <a:gd name="T75" fmla="*/ 4 h 43"/>
                <a:gd name="T76" fmla="*/ 23 w 26"/>
                <a:gd name="T77" fmla="*/ 1 h 43"/>
                <a:gd name="T78" fmla="*/ 13 w 26"/>
                <a:gd name="T7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43">
                  <a:moveTo>
                    <a:pt x="13" y="37"/>
                  </a:moveTo>
                  <a:cubicBezTo>
                    <a:pt x="11" y="37"/>
                    <a:pt x="10" y="37"/>
                    <a:pt x="8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0"/>
                    <a:pt x="7" y="25"/>
                    <a:pt x="7" y="19"/>
                  </a:cubicBezTo>
                  <a:cubicBezTo>
                    <a:pt x="6" y="15"/>
                    <a:pt x="6" y="10"/>
                    <a:pt x="6" y="6"/>
                  </a:cubicBezTo>
                  <a:cubicBezTo>
                    <a:pt x="8" y="6"/>
                    <a:pt x="10" y="5"/>
                    <a:pt x="13" y="5"/>
                  </a:cubicBezTo>
                  <a:cubicBezTo>
                    <a:pt x="15" y="5"/>
                    <a:pt x="17" y="6"/>
                    <a:pt x="19" y="6"/>
                  </a:cubicBezTo>
                  <a:cubicBezTo>
                    <a:pt x="18" y="11"/>
                    <a:pt x="18" y="16"/>
                    <a:pt x="18" y="21"/>
                  </a:cubicBezTo>
                  <a:cubicBezTo>
                    <a:pt x="18" y="27"/>
                    <a:pt x="18" y="32"/>
                    <a:pt x="19" y="37"/>
                  </a:cubicBezTo>
                  <a:cubicBezTo>
                    <a:pt x="18" y="37"/>
                    <a:pt x="16" y="37"/>
                    <a:pt x="14" y="37"/>
                  </a:cubicBezTo>
                  <a:cubicBezTo>
                    <a:pt x="14" y="37"/>
                    <a:pt x="14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moveTo>
                    <a:pt x="13" y="0"/>
                  </a:moveTo>
                  <a:cubicBezTo>
                    <a:pt x="9" y="0"/>
                    <a:pt x="5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9"/>
                    <a:pt x="1" y="15"/>
                    <a:pt x="2" y="20"/>
                  </a:cubicBezTo>
                  <a:cubicBezTo>
                    <a:pt x="2" y="23"/>
                    <a:pt x="2" y="26"/>
                    <a:pt x="2" y="30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7"/>
                    <a:pt x="3" y="38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0"/>
                    <a:pt x="3" y="40"/>
                    <a:pt x="3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42"/>
                    <a:pt x="10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7" y="42"/>
                    <a:pt x="20" y="42"/>
                    <a:pt x="22" y="43"/>
                  </a:cubicBezTo>
                  <a:cubicBezTo>
                    <a:pt x="22" y="43"/>
                    <a:pt x="23" y="43"/>
                    <a:pt x="23" y="43"/>
                  </a:cubicBezTo>
                  <a:cubicBezTo>
                    <a:pt x="24" y="43"/>
                    <a:pt x="24" y="43"/>
                    <a:pt x="25" y="42"/>
                  </a:cubicBezTo>
                  <a:cubicBezTo>
                    <a:pt x="25" y="42"/>
                    <a:pt x="26" y="41"/>
                    <a:pt x="25" y="40"/>
                  </a:cubicBezTo>
                  <a:cubicBezTo>
                    <a:pt x="25" y="39"/>
                    <a:pt x="25" y="37"/>
                    <a:pt x="24" y="36"/>
                  </a:cubicBezTo>
                  <a:cubicBezTo>
                    <a:pt x="24" y="34"/>
                    <a:pt x="24" y="32"/>
                    <a:pt x="23" y="30"/>
                  </a:cubicBezTo>
                  <a:cubicBezTo>
                    <a:pt x="22" y="22"/>
                    <a:pt x="23" y="13"/>
                    <a:pt x="25" y="4"/>
                  </a:cubicBezTo>
                  <a:cubicBezTo>
                    <a:pt x="25" y="3"/>
                    <a:pt x="24" y="2"/>
                    <a:pt x="23" y="1"/>
                  </a:cubicBezTo>
                  <a:cubicBezTo>
                    <a:pt x="20" y="0"/>
                    <a:pt x="17" y="0"/>
                    <a:pt x="1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495"/>
            <p:cNvSpPr>
              <a:spLocks noChangeArrowheads="1"/>
            </p:cNvSpPr>
            <p:nvPr/>
          </p:nvSpPr>
          <p:spPr bwMode="auto">
            <a:xfrm>
              <a:off x="2141187" y="1837211"/>
              <a:ext cx="233125" cy="30016"/>
            </a:xfrm>
            <a:custGeom>
              <a:avLst/>
              <a:gdLst>
                <a:gd name="T0" fmla="*/ 16 w 97"/>
                <a:gd name="T1" fmla="*/ 0 h 13"/>
                <a:gd name="T2" fmla="*/ 1 w 97"/>
                <a:gd name="T3" fmla="*/ 4 h 13"/>
                <a:gd name="T4" fmla="*/ 0 w 97"/>
                <a:gd name="T5" fmla="*/ 8 h 13"/>
                <a:gd name="T6" fmla="*/ 3 w 97"/>
                <a:gd name="T7" fmla="*/ 9 h 13"/>
                <a:gd name="T8" fmla="*/ 4 w 97"/>
                <a:gd name="T9" fmla="*/ 8 h 13"/>
                <a:gd name="T10" fmla="*/ 16 w 97"/>
                <a:gd name="T11" fmla="*/ 5 h 13"/>
                <a:gd name="T12" fmla="*/ 37 w 97"/>
                <a:gd name="T13" fmla="*/ 9 h 13"/>
                <a:gd name="T14" fmla="*/ 51 w 97"/>
                <a:gd name="T15" fmla="*/ 11 h 13"/>
                <a:gd name="T16" fmla="*/ 54 w 97"/>
                <a:gd name="T17" fmla="*/ 12 h 13"/>
                <a:gd name="T18" fmla="*/ 74 w 97"/>
                <a:gd name="T19" fmla="*/ 11 h 13"/>
                <a:gd name="T20" fmla="*/ 76 w 97"/>
                <a:gd name="T21" fmla="*/ 11 h 13"/>
                <a:gd name="T22" fmla="*/ 82 w 97"/>
                <a:gd name="T23" fmla="*/ 12 h 13"/>
                <a:gd name="T24" fmla="*/ 87 w 97"/>
                <a:gd name="T25" fmla="*/ 13 h 13"/>
                <a:gd name="T26" fmla="*/ 96 w 97"/>
                <a:gd name="T27" fmla="*/ 5 h 13"/>
                <a:gd name="T28" fmla="*/ 95 w 97"/>
                <a:gd name="T29" fmla="*/ 1 h 13"/>
                <a:gd name="T30" fmla="*/ 94 w 97"/>
                <a:gd name="T31" fmla="*/ 1 h 13"/>
                <a:gd name="T32" fmla="*/ 92 w 97"/>
                <a:gd name="T33" fmla="*/ 2 h 13"/>
                <a:gd name="T34" fmla="*/ 86 w 97"/>
                <a:gd name="T35" fmla="*/ 8 h 13"/>
                <a:gd name="T36" fmla="*/ 83 w 97"/>
                <a:gd name="T37" fmla="*/ 7 h 13"/>
                <a:gd name="T38" fmla="*/ 76 w 97"/>
                <a:gd name="T39" fmla="*/ 5 h 13"/>
                <a:gd name="T40" fmla="*/ 73 w 97"/>
                <a:gd name="T41" fmla="*/ 6 h 13"/>
                <a:gd name="T42" fmla="*/ 54 w 97"/>
                <a:gd name="T43" fmla="*/ 6 h 13"/>
                <a:gd name="T44" fmla="*/ 51 w 97"/>
                <a:gd name="T45" fmla="*/ 6 h 13"/>
                <a:gd name="T46" fmla="*/ 38 w 97"/>
                <a:gd name="T47" fmla="*/ 4 h 13"/>
                <a:gd name="T48" fmla="*/ 16 w 97"/>
                <a:gd name="T4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7" h="13">
                  <a:moveTo>
                    <a:pt x="16" y="0"/>
                  </a:moveTo>
                  <a:cubicBezTo>
                    <a:pt x="11" y="0"/>
                    <a:pt x="5" y="1"/>
                    <a:pt x="1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3" y="9"/>
                    <a:pt x="4" y="9"/>
                    <a:pt x="4" y="8"/>
                  </a:cubicBezTo>
                  <a:cubicBezTo>
                    <a:pt x="7" y="6"/>
                    <a:pt x="12" y="5"/>
                    <a:pt x="16" y="5"/>
                  </a:cubicBezTo>
                  <a:cubicBezTo>
                    <a:pt x="23" y="5"/>
                    <a:pt x="30" y="7"/>
                    <a:pt x="37" y="9"/>
                  </a:cubicBezTo>
                  <a:cubicBezTo>
                    <a:pt x="42" y="10"/>
                    <a:pt x="47" y="11"/>
                    <a:pt x="51" y="11"/>
                  </a:cubicBezTo>
                  <a:cubicBezTo>
                    <a:pt x="51" y="12"/>
                    <a:pt x="52" y="12"/>
                    <a:pt x="54" y="12"/>
                  </a:cubicBezTo>
                  <a:cubicBezTo>
                    <a:pt x="60" y="12"/>
                    <a:pt x="72" y="11"/>
                    <a:pt x="74" y="11"/>
                  </a:cubicBezTo>
                  <a:cubicBezTo>
                    <a:pt x="75" y="11"/>
                    <a:pt x="75" y="11"/>
                    <a:pt x="76" y="11"/>
                  </a:cubicBezTo>
                  <a:cubicBezTo>
                    <a:pt x="78" y="11"/>
                    <a:pt x="80" y="11"/>
                    <a:pt x="82" y="12"/>
                  </a:cubicBezTo>
                  <a:cubicBezTo>
                    <a:pt x="83" y="12"/>
                    <a:pt x="85" y="13"/>
                    <a:pt x="87" y="13"/>
                  </a:cubicBezTo>
                  <a:cubicBezTo>
                    <a:pt x="90" y="13"/>
                    <a:pt x="93" y="11"/>
                    <a:pt x="96" y="5"/>
                  </a:cubicBezTo>
                  <a:cubicBezTo>
                    <a:pt x="97" y="4"/>
                    <a:pt x="97" y="2"/>
                    <a:pt x="95" y="1"/>
                  </a:cubicBezTo>
                  <a:cubicBezTo>
                    <a:pt x="95" y="1"/>
                    <a:pt x="94" y="1"/>
                    <a:pt x="94" y="1"/>
                  </a:cubicBezTo>
                  <a:cubicBezTo>
                    <a:pt x="93" y="1"/>
                    <a:pt x="92" y="2"/>
                    <a:pt x="92" y="2"/>
                  </a:cubicBezTo>
                  <a:cubicBezTo>
                    <a:pt x="89" y="6"/>
                    <a:pt x="88" y="8"/>
                    <a:pt x="86" y="8"/>
                  </a:cubicBezTo>
                  <a:cubicBezTo>
                    <a:pt x="85" y="8"/>
                    <a:pt x="85" y="7"/>
                    <a:pt x="83" y="7"/>
                  </a:cubicBezTo>
                  <a:cubicBezTo>
                    <a:pt x="81" y="6"/>
                    <a:pt x="79" y="5"/>
                    <a:pt x="76" y="5"/>
                  </a:cubicBezTo>
                  <a:cubicBezTo>
                    <a:pt x="75" y="5"/>
                    <a:pt x="74" y="5"/>
                    <a:pt x="73" y="6"/>
                  </a:cubicBezTo>
                  <a:cubicBezTo>
                    <a:pt x="72" y="6"/>
                    <a:pt x="60" y="6"/>
                    <a:pt x="54" y="6"/>
                  </a:cubicBezTo>
                  <a:cubicBezTo>
                    <a:pt x="53" y="6"/>
                    <a:pt x="52" y="6"/>
                    <a:pt x="51" y="6"/>
                  </a:cubicBezTo>
                  <a:cubicBezTo>
                    <a:pt x="47" y="6"/>
                    <a:pt x="43" y="5"/>
                    <a:pt x="38" y="4"/>
                  </a:cubicBezTo>
                  <a:cubicBezTo>
                    <a:pt x="31" y="2"/>
                    <a:pt x="23" y="0"/>
                    <a:pt x="16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496"/>
            <p:cNvSpPr>
              <a:spLocks noChangeArrowheads="1"/>
            </p:cNvSpPr>
            <p:nvPr/>
          </p:nvSpPr>
          <p:spPr bwMode="auto">
            <a:xfrm>
              <a:off x="2145072" y="1932262"/>
              <a:ext cx="204632" cy="43774"/>
            </a:xfrm>
            <a:custGeom>
              <a:avLst/>
              <a:gdLst>
                <a:gd name="T0" fmla="*/ 10 w 85"/>
                <a:gd name="T1" fmla="*/ 0 h 19"/>
                <a:gd name="T2" fmla="*/ 2 w 85"/>
                <a:gd name="T3" fmla="*/ 4 h 19"/>
                <a:gd name="T4" fmla="*/ 1 w 85"/>
                <a:gd name="T5" fmla="*/ 8 h 19"/>
                <a:gd name="T6" fmla="*/ 3 w 85"/>
                <a:gd name="T7" fmla="*/ 9 h 19"/>
                <a:gd name="T8" fmla="*/ 5 w 85"/>
                <a:gd name="T9" fmla="*/ 8 h 19"/>
                <a:gd name="T10" fmla="*/ 10 w 85"/>
                <a:gd name="T11" fmla="*/ 6 h 19"/>
                <a:gd name="T12" fmla="*/ 20 w 85"/>
                <a:gd name="T13" fmla="*/ 11 h 19"/>
                <a:gd name="T14" fmla="*/ 35 w 85"/>
                <a:gd name="T15" fmla="*/ 19 h 19"/>
                <a:gd name="T16" fmla="*/ 40 w 85"/>
                <a:gd name="T17" fmla="*/ 19 h 19"/>
                <a:gd name="T18" fmla="*/ 61 w 85"/>
                <a:gd name="T19" fmla="*/ 16 h 19"/>
                <a:gd name="T20" fmla="*/ 82 w 85"/>
                <a:gd name="T21" fmla="*/ 14 h 19"/>
                <a:gd name="T22" fmla="*/ 85 w 85"/>
                <a:gd name="T23" fmla="*/ 11 h 19"/>
                <a:gd name="T24" fmla="*/ 82 w 85"/>
                <a:gd name="T25" fmla="*/ 8 h 19"/>
                <a:gd name="T26" fmla="*/ 82 w 85"/>
                <a:gd name="T27" fmla="*/ 8 h 19"/>
                <a:gd name="T28" fmla="*/ 60 w 85"/>
                <a:gd name="T29" fmla="*/ 11 h 19"/>
                <a:gd name="T30" fmla="*/ 40 w 85"/>
                <a:gd name="T31" fmla="*/ 14 h 19"/>
                <a:gd name="T32" fmla="*/ 36 w 85"/>
                <a:gd name="T33" fmla="*/ 14 h 19"/>
                <a:gd name="T34" fmla="*/ 24 w 85"/>
                <a:gd name="T35" fmla="*/ 7 h 19"/>
                <a:gd name="T36" fmla="*/ 10 w 85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19">
                  <a:moveTo>
                    <a:pt x="10" y="0"/>
                  </a:moveTo>
                  <a:cubicBezTo>
                    <a:pt x="8" y="0"/>
                    <a:pt x="5" y="1"/>
                    <a:pt x="2" y="4"/>
                  </a:cubicBezTo>
                  <a:cubicBezTo>
                    <a:pt x="0" y="5"/>
                    <a:pt x="0" y="6"/>
                    <a:pt x="1" y="8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4" y="9"/>
                    <a:pt x="4" y="8"/>
                    <a:pt x="5" y="8"/>
                  </a:cubicBezTo>
                  <a:cubicBezTo>
                    <a:pt x="7" y="6"/>
                    <a:pt x="9" y="6"/>
                    <a:pt x="10" y="6"/>
                  </a:cubicBezTo>
                  <a:cubicBezTo>
                    <a:pt x="13" y="6"/>
                    <a:pt x="16" y="8"/>
                    <a:pt x="20" y="11"/>
                  </a:cubicBezTo>
                  <a:cubicBezTo>
                    <a:pt x="24" y="14"/>
                    <a:pt x="29" y="18"/>
                    <a:pt x="35" y="19"/>
                  </a:cubicBezTo>
                  <a:cubicBezTo>
                    <a:pt x="36" y="19"/>
                    <a:pt x="38" y="19"/>
                    <a:pt x="40" y="19"/>
                  </a:cubicBezTo>
                  <a:cubicBezTo>
                    <a:pt x="46" y="19"/>
                    <a:pt x="54" y="18"/>
                    <a:pt x="61" y="16"/>
                  </a:cubicBezTo>
                  <a:cubicBezTo>
                    <a:pt x="69" y="15"/>
                    <a:pt x="76" y="14"/>
                    <a:pt x="82" y="14"/>
                  </a:cubicBezTo>
                  <a:cubicBezTo>
                    <a:pt x="83" y="14"/>
                    <a:pt x="85" y="13"/>
                    <a:pt x="85" y="11"/>
                  </a:cubicBezTo>
                  <a:cubicBezTo>
                    <a:pt x="85" y="10"/>
                    <a:pt x="83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75" y="8"/>
                    <a:pt x="68" y="10"/>
                    <a:pt x="60" y="11"/>
                  </a:cubicBezTo>
                  <a:cubicBezTo>
                    <a:pt x="53" y="13"/>
                    <a:pt x="46" y="14"/>
                    <a:pt x="40" y="14"/>
                  </a:cubicBezTo>
                  <a:cubicBezTo>
                    <a:pt x="38" y="14"/>
                    <a:pt x="37" y="14"/>
                    <a:pt x="36" y="14"/>
                  </a:cubicBezTo>
                  <a:cubicBezTo>
                    <a:pt x="31" y="13"/>
                    <a:pt x="27" y="10"/>
                    <a:pt x="24" y="7"/>
                  </a:cubicBezTo>
                  <a:cubicBezTo>
                    <a:pt x="20" y="4"/>
                    <a:pt x="15" y="0"/>
                    <a:pt x="10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497"/>
            <p:cNvSpPr>
              <a:spLocks noChangeArrowheads="1"/>
            </p:cNvSpPr>
            <p:nvPr/>
          </p:nvSpPr>
          <p:spPr bwMode="auto">
            <a:xfrm>
              <a:off x="2128236" y="2032316"/>
              <a:ext cx="111382" cy="32517"/>
            </a:xfrm>
            <a:custGeom>
              <a:avLst/>
              <a:gdLst>
                <a:gd name="T0" fmla="*/ 23 w 46"/>
                <a:gd name="T1" fmla="*/ 0 h 14"/>
                <a:gd name="T2" fmla="*/ 9 w 46"/>
                <a:gd name="T3" fmla="*/ 2 h 14"/>
                <a:gd name="T4" fmla="*/ 3 w 46"/>
                <a:gd name="T5" fmla="*/ 4 h 14"/>
                <a:gd name="T6" fmla="*/ 3 w 46"/>
                <a:gd name="T7" fmla="*/ 4 h 14"/>
                <a:gd name="T8" fmla="*/ 2 w 46"/>
                <a:gd name="T9" fmla="*/ 4 h 14"/>
                <a:gd name="T10" fmla="*/ 0 w 46"/>
                <a:gd name="T11" fmla="*/ 6 h 14"/>
                <a:gd name="T12" fmla="*/ 2 w 46"/>
                <a:gd name="T13" fmla="*/ 9 h 14"/>
                <a:gd name="T14" fmla="*/ 3 w 46"/>
                <a:gd name="T15" fmla="*/ 9 h 14"/>
                <a:gd name="T16" fmla="*/ 10 w 46"/>
                <a:gd name="T17" fmla="*/ 7 h 14"/>
                <a:gd name="T18" fmla="*/ 23 w 46"/>
                <a:gd name="T19" fmla="*/ 5 h 14"/>
                <a:gd name="T20" fmla="*/ 28 w 46"/>
                <a:gd name="T21" fmla="*/ 7 h 14"/>
                <a:gd name="T22" fmla="*/ 31 w 46"/>
                <a:gd name="T23" fmla="*/ 11 h 14"/>
                <a:gd name="T24" fmla="*/ 32 w 46"/>
                <a:gd name="T25" fmla="*/ 13 h 14"/>
                <a:gd name="T26" fmla="*/ 33 w 46"/>
                <a:gd name="T27" fmla="*/ 14 h 14"/>
                <a:gd name="T28" fmla="*/ 34 w 46"/>
                <a:gd name="T29" fmla="*/ 14 h 14"/>
                <a:gd name="T30" fmla="*/ 41 w 46"/>
                <a:gd name="T31" fmla="*/ 11 h 14"/>
                <a:gd name="T32" fmla="*/ 44 w 46"/>
                <a:gd name="T33" fmla="*/ 9 h 14"/>
                <a:gd name="T34" fmla="*/ 45 w 46"/>
                <a:gd name="T35" fmla="*/ 5 h 14"/>
                <a:gd name="T36" fmla="*/ 43 w 46"/>
                <a:gd name="T37" fmla="*/ 3 h 14"/>
                <a:gd name="T38" fmla="*/ 42 w 46"/>
                <a:gd name="T39" fmla="*/ 4 h 14"/>
                <a:gd name="T40" fmla="*/ 38 w 46"/>
                <a:gd name="T41" fmla="*/ 6 h 14"/>
                <a:gd name="T42" fmla="*/ 35 w 46"/>
                <a:gd name="T43" fmla="*/ 8 h 14"/>
                <a:gd name="T44" fmla="*/ 31 w 46"/>
                <a:gd name="T45" fmla="*/ 2 h 14"/>
                <a:gd name="T46" fmla="*/ 23 w 46"/>
                <a:gd name="T4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14">
                  <a:moveTo>
                    <a:pt x="23" y="0"/>
                  </a:moveTo>
                  <a:cubicBezTo>
                    <a:pt x="18" y="0"/>
                    <a:pt x="13" y="1"/>
                    <a:pt x="9" y="2"/>
                  </a:cubicBezTo>
                  <a:cubicBezTo>
                    <a:pt x="7" y="3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7"/>
                    <a:pt x="1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5" y="9"/>
                    <a:pt x="7" y="8"/>
                    <a:pt x="10" y="7"/>
                  </a:cubicBezTo>
                  <a:cubicBezTo>
                    <a:pt x="14" y="7"/>
                    <a:pt x="19" y="5"/>
                    <a:pt x="23" y="5"/>
                  </a:cubicBezTo>
                  <a:cubicBezTo>
                    <a:pt x="25" y="5"/>
                    <a:pt x="27" y="6"/>
                    <a:pt x="28" y="7"/>
                  </a:cubicBezTo>
                  <a:cubicBezTo>
                    <a:pt x="30" y="8"/>
                    <a:pt x="30" y="9"/>
                    <a:pt x="31" y="11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2" y="13"/>
                    <a:pt x="33" y="14"/>
                    <a:pt x="33" y="14"/>
                  </a:cubicBezTo>
                  <a:cubicBezTo>
                    <a:pt x="33" y="14"/>
                    <a:pt x="34" y="14"/>
                    <a:pt x="34" y="14"/>
                  </a:cubicBezTo>
                  <a:cubicBezTo>
                    <a:pt x="37" y="13"/>
                    <a:pt x="39" y="12"/>
                    <a:pt x="41" y="11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5" y="8"/>
                    <a:pt x="46" y="6"/>
                    <a:pt x="45" y="5"/>
                  </a:cubicBezTo>
                  <a:cubicBezTo>
                    <a:pt x="45" y="4"/>
                    <a:pt x="44" y="3"/>
                    <a:pt x="43" y="3"/>
                  </a:cubicBezTo>
                  <a:cubicBezTo>
                    <a:pt x="43" y="3"/>
                    <a:pt x="43" y="3"/>
                    <a:pt x="42" y="4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7"/>
                    <a:pt x="36" y="7"/>
                    <a:pt x="35" y="8"/>
                  </a:cubicBezTo>
                  <a:cubicBezTo>
                    <a:pt x="34" y="5"/>
                    <a:pt x="33" y="4"/>
                    <a:pt x="31" y="2"/>
                  </a:cubicBezTo>
                  <a:cubicBezTo>
                    <a:pt x="29" y="1"/>
                    <a:pt x="26" y="0"/>
                    <a:pt x="2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518"/>
            <p:cNvSpPr>
              <a:spLocks noChangeArrowheads="1"/>
            </p:cNvSpPr>
            <p:nvPr/>
          </p:nvSpPr>
          <p:spPr bwMode="auto">
            <a:xfrm>
              <a:off x="2082906" y="2496316"/>
              <a:ext cx="93250" cy="43774"/>
            </a:xfrm>
            <a:custGeom>
              <a:avLst/>
              <a:gdLst>
                <a:gd name="T0" fmla="*/ 34 w 39"/>
                <a:gd name="T1" fmla="*/ 0 h 19"/>
                <a:gd name="T2" fmla="*/ 30 w 39"/>
                <a:gd name="T3" fmla="*/ 1 h 19"/>
                <a:gd name="T4" fmla="*/ 2 w 39"/>
                <a:gd name="T5" fmla="*/ 14 h 19"/>
                <a:gd name="T6" fmla="*/ 1 w 39"/>
                <a:gd name="T7" fmla="*/ 15 h 19"/>
                <a:gd name="T8" fmla="*/ 1 w 39"/>
                <a:gd name="T9" fmla="*/ 18 h 19"/>
                <a:gd name="T10" fmla="*/ 3 w 39"/>
                <a:gd name="T11" fmla="*/ 19 h 19"/>
                <a:gd name="T12" fmla="*/ 5 w 39"/>
                <a:gd name="T13" fmla="*/ 19 h 19"/>
                <a:gd name="T14" fmla="*/ 10 w 39"/>
                <a:gd name="T15" fmla="*/ 15 h 19"/>
                <a:gd name="T16" fmla="*/ 34 w 39"/>
                <a:gd name="T17" fmla="*/ 5 h 19"/>
                <a:gd name="T18" fmla="*/ 36 w 39"/>
                <a:gd name="T19" fmla="*/ 5 h 19"/>
                <a:gd name="T20" fmla="*/ 38 w 39"/>
                <a:gd name="T21" fmla="*/ 1 h 19"/>
                <a:gd name="T22" fmla="*/ 38 w 39"/>
                <a:gd name="T23" fmla="*/ 1 h 19"/>
                <a:gd name="T24" fmla="*/ 36 w 39"/>
                <a:gd name="T25" fmla="*/ 1 h 19"/>
                <a:gd name="T26" fmla="*/ 34 w 39"/>
                <a:gd name="T2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19">
                  <a:moveTo>
                    <a:pt x="34" y="0"/>
                  </a:moveTo>
                  <a:cubicBezTo>
                    <a:pt x="33" y="0"/>
                    <a:pt x="31" y="1"/>
                    <a:pt x="30" y="1"/>
                  </a:cubicBezTo>
                  <a:cubicBezTo>
                    <a:pt x="20" y="4"/>
                    <a:pt x="10" y="9"/>
                    <a:pt x="2" y="14"/>
                  </a:cubicBezTo>
                  <a:cubicBezTo>
                    <a:pt x="2" y="14"/>
                    <a:pt x="1" y="14"/>
                    <a:pt x="1" y="15"/>
                  </a:cubicBezTo>
                  <a:cubicBezTo>
                    <a:pt x="0" y="15"/>
                    <a:pt x="0" y="17"/>
                    <a:pt x="1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4" y="19"/>
                    <a:pt x="4" y="19"/>
                    <a:pt x="5" y="19"/>
                  </a:cubicBezTo>
                  <a:cubicBezTo>
                    <a:pt x="6" y="18"/>
                    <a:pt x="8" y="16"/>
                    <a:pt x="10" y="15"/>
                  </a:cubicBezTo>
                  <a:cubicBezTo>
                    <a:pt x="18" y="11"/>
                    <a:pt x="26" y="8"/>
                    <a:pt x="34" y="5"/>
                  </a:cubicBezTo>
                  <a:cubicBezTo>
                    <a:pt x="35" y="5"/>
                    <a:pt x="36" y="5"/>
                    <a:pt x="36" y="5"/>
                  </a:cubicBezTo>
                  <a:cubicBezTo>
                    <a:pt x="38" y="4"/>
                    <a:pt x="39" y="3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1"/>
                    <a:pt x="37" y="1"/>
                    <a:pt x="36" y="1"/>
                  </a:cubicBezTo>
                  <a:cubicBezTo>
                    <a:pt x="35" y="1"/>
                    <a:pt x="34" y="1"/>
                    <a:pt x="34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1" name="矩形 140"/>
          <p:cNvSpPr/>
          <p:nvPr/>
        </p:nvSpPr>
        <p:spPr>
          <a:xfrm>
            <a:off x="6725172" y="2221418"/>
            <a:ext cx="38618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Comic Sans MS" panose="030F0702030302020204" pitchFamily="66" charset="0"/>
                <a:cs typeface="+mn-ea"/>
                <a:sym typeface="+mn-lt"/>
              </a:rPr>
              <a:t>Make a short dialogue using the sentences we have learnt.</a:t>
            </a:r>
          </a:p>
        </p:txBody>
      </p:sp>
      <p:grpSp>
        <p:nvGrpSpPr>
          <p:cNvPr id="8" name="组合 34"/>
          <p:cNvGrpSpPr/>
          <p:nvPr/>
        </p:nvGrpSpPr>
        <p:grpSpPr>
          <a:xfrm>
            <a:off x="1767400" y="2326894"/>
            <a:ext cx="324632" cy="1794407"/>
            <a:chOff x="1108056" y="2390887"/>
            <a:chExt cx="324632" cy="1794407"/>
          </a:xfrm>
        </p:grpSpPr>
        <p:grpSp>
          <p:nvGrpSpPr>
            <p:cNvPr id="9" name="组合 67"/>
            <p:cNvGrpSpPr/>
            <p:nvPr/>
          </p:nvGrpSpPr>
          <p:grpSpPr>
            <a:xfrm>
              <a:off x="1108056" y="3111853"/>
              <a:ext cx="324632" cy="352474"/>
              <a:chOff x="5038628" y="2357164"/>
              <a:chExt cx="2114744" cy="2296116"/>
            </a:xfrm>
          </p:grpSpPr>
          <p:grpSp>
            <p:nvGrpSpPr>
              <p:cNvPr id="10" name="组合 39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70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" name="组合 40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63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" name="组合 79"/>
            <p:cNvGrpSpPr/>
            <p:nvPr/>
          </p:nvGrpSpPr>
          <p:grpSpPr>
            <a:xfrm>
              <a:off x="1108056" y="2390887"/>
              <a:ext cx="324632" cy="352474"/>
              <a:chOff x="5038628" y="2357164"/>
              <a:chExt cx="2114744" cy="2296116"/>
            </a:xfrm>
          </p:grpSpPr>
          <p:grpSp>
            <p:nvGrpSpPr>
              <p:cNvPr id="27" name="组合 51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59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8" name="组合 52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52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9" name="组合 91"/>
            <p:cNvGrpSpPr/>
            <p:nvPr/>
          </p:nvGrpSpPr>
          <p:grpSpPr>
            <a:xfrm>
              <a:off x="1108056" y="3832820"/>
              <a:ext cx="324632" cy="352474"/>
              <a:chOff x="5038628" y="2357164"/>
              <a:chExt cx="2114744" cy="2296116"/>
            </a:xfrm>
          </p:grpSpPr>
          <p:grpSp>
            <p:nvGrpSpPr>
              <p:cNvPr id="30" name="组合 63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48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" name="组合 64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41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2" name="组合 71"/>
          <p:cNvGrpSpPr/>
          <p:nvPr/>
        </p:nvGrpSpPr>
        <p:grpSpPr>
          <a:xfrm>
            <a:off x="6366787" y="2236929"/>
            <a:ext cx="324632" cy="1794407"/>
            <a:chOff x="1108056" y="2390887"/>
            <a:chExt cx="324632" cy="1794407"/>
          </a:xfrm>
        </p:grpSpPr>
        <p:grpSp>
          <p:nvGrpSpPr>
            <p:cNvPr id="35" name="组合 67"/>
            <p:cNvGrpSpPr/>
            <p:nvPr/>
          </p:nvGrpSpPr>
          <p:grpSpPr>
            <a:xfrm>
              <a:off x="1108056" y="3111853"/>
              <a:ext cx="324632" cy="352474"/>
              <a:chOff x="5038628" y="2357164"/>
              <a:chExt cx="2114744" cy="2296116"/>
            </a:xfrm>
          </p:grpSpPr>
          <p:grpSp>
            <p:nvGrpSpPr>
              <p:cNvPr id="36" name="组合 39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113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7" name="组合 40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106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8" name="组合 79"/>
            <p:cNvGrpSpPr/>
            <p:nvPr/>
          </p:nvGrpSpPr>
          <p:grpSpPr>
            <a:xfrm>
              <a:off x="1108056" y="2390887"/>
              <a:ext cx="324632" cy="352474"/>
              <a:chOff x="5038628" y="2357164"/>
              <a:chExt cx="2114744" cy="2296116"/>
            </a:xfrm>
          </p:grpSpPr>
          <p:grpSp>
            <p:nvGrpSpPr>
              <p:cNvPr id="39" name="组合 51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102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0" name="组合 52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89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0" name="组合 91"/>
            <p:cNvGrpSpPr/>
            <p:nvPr/>
          </p:nvGrpSpPr>
          <p:grpSpPr>
            <a:xfrm>
              <a:off x="1108056" y="3832820"/>
              <a:ext cx="324632" cy="352474"/>
              <a:chOff x="5038628" y="2357164"/>
              <a:chExt cx="2114744" cy="2296116"/>
            </a:xfrm>
          </p:grpSpPr>
          <p:grpSp>
            <p:nvGrpSpPr>
              <p:cNvPr id="51" name="组合 63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85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1" name="组合 64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78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117" name="矩形 116"/>
          <p:cNvSpPr/>
          <p:nvPr/>
        </p:nvSpPr>
        <p:spPr>
          <a:xfrm>
            <a:off x="3688471" y="1895108"/>
            <a:ext cx="1634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ONE</a:t>
            </a:r>
            <a:endParaRPr lang="zh-CN" altLang="en-US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7420948" y="1876304"/>
            <a:ext cx="1634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TWO</a:t>
            </a:r>
            <a:endParaRPr lang="zh-CN" altLang="en-US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115" name="图片 1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0" t="24130" r="4177" b="51566"/>
          <a:stretch>
            <a:fillRect/>
          </a:stretch>
        </p:blipFill>
        <p:spPr>
          <a:xfrm>
            <a:off x="-35938" y="47500"/>
            <a:ext cx="2892977" cy="1068779"/>
          </a:xfrm>
          <a:prstGeom prst="rect">
            <a:avLst/>
          </a:prstGeom>
        </p:spPr>
      </p:pic>
      <p:sp>
        <p:nvSpPr>
          <p:cNvPr id="105" name="文本框 8"/>
          <p:cNvSpPr txBox="1"/>
          <p:nvPr/>
        </p:nvSpPr>
        <p:spPr>
          <a:xfrm>
            <a:off x="295927" y="380749"/>
            <a:ext cx="2501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Homework</a:t>
            </a:r>
            <a:endParaRPr lang="zh-CN" altLang="en-US" sz="3200" b="1" dirty="0"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2537705" y="2251366"/>
            <a:ext cx="36614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Comic Sans MS" panose="030F0702030302020204" pitchFamily="66" charset="0"/>
                <a:cs typeface="+mn-ea"/>
                <a:sym typeface="+mn-lt"/>
              </a:rPr>
              <a:t>Say and do the actions in pairs.</a:t>
            </a:r>
          </a:p>
        </p:txBody>
      </p: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2534833" y="3255272"/>
            <a:ext cx="3456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pitchFamily="66" charset="0"/>
                <a:cs typeface="+mn-ea"/>
                <a:sym typeface="+mn-lt"/>
              </a:rPr>
              <a:t>Ask your dad what his favorite season is.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0" t="24130" r="4177" b="51566"/>
          <a:stretch>
            <a:fillRect/>
          </a:stretch>
        </p:blipFill>
        <p:spPr>
          <a:xfrm>
            <a:off x="-42898" y="-1"/>
            <a:ext cx="2547974" cy="1068779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309930" y="305873"/>
            <a:ext cx="160210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Lead in</a:t>
            </a:r>
            <a:endParaRPr lang="zh-CN" altLang="en-US" sz="3200" b="1" dirty="0"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4375" y="1497330"/>
            <a:ext cx="9389745" cy="84772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Which season do you like best?</a:t>
            </a:r>
          </a:p>
        </p:txBody>
      </p:sp>
      <p:pic>
        <p:nvPicPr>
          <p:cNvPr id="20" name="Picture 2" descr="C:\Users\Administrator\Desktop\五下英语课件\人教PEP五下教材图片\13.jpg">
            <a:hlinkClick r:id="rId9" action="ppaction://hlinkfile"/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 l="57935" t="16286" r="25924" b="69088"/>
          <a:stretch>
            <a:fillRect/>
          </a:stretch>
        </p:blipFill>
        <p:spPr bwMode="auto">
          <a:xfrm>
            <a:off x="6259840" y="2811764"/>
            <a:ext cx="1815354" cy="2193553"/>
          </a:xfrm>
          <a:prstGeom prst="rect">
            <a:avLst/>
          </a:prstGeom>
          <a:noFill/>
        </p:spPr>
      </p:pic>
      <p:pic>
        <p:nvPicPr>
          <p:cNvPr id="21" name="Picture 2" descr="C:\Users\Administrator\Desktop\五下英语课件\人教PEP五下教材图片\13.jpg">
            <a:hlinkClick r:id="rId9" action="ppaction://hlinkfile"/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 l="75701" t="16286" r="7739" b="69088"/>
          <a:stretch>
            <a:fillRect/>
          </a:stretch>
        </p:blipFill>
        <p:spPr bwMode="auto">
          <a:xfrm>
            <a:off x="9005897" y="2811764"/>
            <a:ext cx="1862629" cy="2193553"/>
          </a:xfrm>
          <a:prstGeom prst="rect">
            <a:avLst/>
          </a:prstGeom>
          <a:noFill/>
        </p:spPr>
      </p:pic>
      <p:pic>
        <p:nvPicPr>
          <p:cNvPr id="4" name="Picture 2" descr="C:\Users\Administrator\Desktop\五下英语课件\人教PEP五下教材图片\13.jpg">
            <a:hlinkClick r:id="rId9" action="ppaction://hlinkfile"/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 l="39834" t="16286" r="43774" b="69088"/>
          <a:stretch>
            <a:fillRect/>
          </a:stretch>
        </p:blipFill>
        <p:spPr bwMode="auto">
          <a:xfrm>
            <a:off x="3677931" y="2774299"/>
            <a:ext cx="1843719" cy="2193553"/>
          </a:xfrm>
          <a:prstGeom prst="rect">
            <a:avLst/>
          </a:prstGeom>
          <a:noFill/>
        </p:spPr>
      </p:pic>
      <p:pic>
        <p:nvPicPr>
          <p:cNvPr id="5" name="Picture 2" descr="C:\Users\Administrator\Desktop\五下英语课件\人教PEP五下教材图片\13.jpg">
            <a:hlinkClick r:id="rId9" action="ppaction://hlinkfile"/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 cstate="print"/>
          <a:srcRect l="20612" t="16286" r="62239" b="73690"/>
          <a:stretch>
            <a:fillRect/>
          </a:stretch>
        </p:blipFill>
        <p:spPr bwMode="auto">
          <a:xfrm>
            <a:off x="917583" y="2774299"/>
            <a:ext cx="1928814" cy="2155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416870" y="1631044"/>
            <a:ext cx="8138350" cy="2622297"/>
            <a:chOff x="1403349" y="2070100"/>
            <a:chExt cx="8138350" cy="2622297"/>
          </a:xfrm>
        </p:grpSpPr>
        <p:pic>
          <p:nvPicPr>
            <p:cNvPr id="6" name="图片 5" descr="未标题-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9360" y="3746500"/>
              <a:ext cx="3962339" cy="945897"/>
            </a:xfrm>
            <a:prstGeom prst="rect">
              <a:avLst/>
            </a:prstGeom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03349" y="2070100"/>
              <a:ext cx="4446271" cy="1852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组合 7"/>
          <p:cNvGrpSpPr/>
          <p:nvPr/>
        </p:nvGrpSpPr>
        <p:grpSpPr>
          <a:xfrm>
            <a:off x="154355" y="290366"/>
            <a:ext cx="4162545" cy="1890372"/>
            <a:chOff x="6864522" y="413821"/>
            <a:chExt cx="5509982" cy="215265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64522" y="413821"/>
              <a:ext cx="3049601" cy="2152659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10961807" y="1063936"/>
              <a:ext cx="1412697" cy="605564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404" y="4991823"/>
            <a:ext cx="2006600" cy="143018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404" y="3390630"/>
            <a:ext cx="1534232" cy="1891906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831273" y="2204488"/>
            <a:ext cx="11875" cy="3526179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126176" y="2534459"/>
            <a:ext cx="0" cy="2940066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556161" y="1953128"/>
            <a:ext cx="11875" cy="4150789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126176" y="5474525"/>
            <a:ext cx="5427023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837210" y="5759534"/>
            <a:ext cx="5427023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68036" y="6090063"/>
            <a:ext cx="5427023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94167" y="790440"/>
            <a:ext cx="9837683" cy="554729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768696" y="925714"/>
            <a:ext cx="5288627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3200" b="1" smtClean="0">
                <a:latin typeface="Comic Sans MS" panose="030F0702030302020204" pitchFamily="66" charset="0"/>
              </a:rPr>
              <a:t>Let‘s </a:t>
            </a:r>
            <a:r>
              <a:rPr lang="en-US" altLang="zh-CN" sz="3200" b="1">
                <a:latin typeface="Comic Sans MS" panose="030F0702030302020204" pitchFamily="66" charset="0"/>
              </a:rPr>
              <a:t>learn the </a:t>
            </a:r>
            <a:r>
              <a:rPr lang="en-US" altLang="zh-CN" sz="3200" b="1" smtClean="0">
                <a:latin typeface="Comic Sans MS" panose="030F0702030302020204" pitchFamily="66" charset="0"/>
              </a:rPr>
              <a:t>seasons</a:t>
            </a:r>
            <a:r>
              <a:rPr lang="zh-CN" altLang="en-US" sz="3200" b="1" smtClean="0">
                <a:latin typeface="Comic Sans MS" panose="030F0702030302020204" pitchFamily="66" charset="0"/>
              </a:rPr>
              <a:t>！</a:t>
            </a:r>
            <a:endParaRPr lang="en-US" altLang="zh-CN" sz="32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0" t="24130" r="4177" b="51566"/>
          <a:stretch>
            <a:fillRect/>
          </a:stretch>
        </p:blipFill>
        <p:spPr>
          <a:xfrm>
            <a:off x="-42899" y="-1"/>
            <a:ext cx="3080243" cy="106877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3040" y="315979"/>
            <a:ext cx="26356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Presentation</a:t>
            </a:r>
            <a:endParaRPr lang="zh-CN" altLang="en-US" sz="3200" b="1" dirty="0"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953CB59E-B21F-4C17-84FD-AD927FBD5036}"/>
              </a:ext>
            </a:extLst>
          </p:cNvPr>
          <p:cNvSpPr/>
          <p:nvPr/>
        </p:nvSpPr>
        <p:spPr>
          <a:xfrm>
            <a:off x="2326012" y="1534776"/>
            <a:ext cx="769589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zh-CN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Talk about your </a:t>
            </a:r>
            <a:r>
              <a:rPr lang="en-US" altLang="zh-CN" sz="3600" b="1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favourite</a:t>
            </a:r>
            <a:r>
              <a:rPr lang="en-US" altLang="zh-CN" sz="3600" b="1" smtClean="0">
                <a:solidFill>
                  <a:srgbClr val="0070C0"/>
                </a:solidFill>
                <a:latin typeface="Comic Sans MS" panose="030F0702030302020204" pitchFamily="66" charset="0"/>
              </a:rPr>
              <a:t> season.</a:t>
            </a:r>
            <a:endParaRPr lang="zh-CN" altLang="en-US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D412A9AB-5067-4561-ACFA-269962A22C9A}"/>
              </a:ext>
            </a:extLst>
          </p:cNvPr>
          <p:cNvSpPr/>
          <p:nvPr/>
        </p:nvSpPr>
        <p:spPr>
          <a:xfrm>
            <a:off x="1901261" y="2587181"/>
            <a:ext cx="854540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altLang="zh-CN" sz="3200" dirty="0" smtClean="0">
                <a:latin typeface="Comic Sans MS" panose="030F0702030302020204" pitchFamily="66" charset="0"/>
                <a:ea typeface="黑体" panose="02010609060101010101" pitchFamily="49" charset="-122"/>
              </a:rPr>
              <a:t>Learn how to speak four </a:t>
            </a:r>
            <a:r>
              <a:rPr lang="en-US" altLang="zh-CN" sz="3200" dirty="0" smtClean="0">
                <a:latin typeface="Comic Sans MS" panose="030F0702030302020204" pitchFamily="66" charset="0"/>
                <a:ea typeface="黑体" panose="02010609060101010101" pitchFamily="49" charset="-122"/>
              </a:rPr>
              <a:t>seasons </a:t>
            </a:r>
            <a:r>
              <a:rPr lang="en-US" altLang="zh-CN" sz="3200" dirty="0" smtClean="0">
                <a:latin typeface="Comic Sans MS" panose="030F0702030302020204" pitchFamily="66" charset="0"/>
                <a:ea typeface="黑体" panose="02010609060101010101" pitchFamily="49" charset="-122"/>
              </a:rPr>
              <a:t>in English.</a:t>
            </a:r>
            <a:endParaRPr lang="zh-CN" altLang="en-US" sz="3200" dirty="0"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6" name="箭头: 下 7">
            <a:extLst>
              <a:ext uri="{FF2B5EF4-FFF2-40B4-BE49-F238E27FC236}">
                <a16:creationId xmlns="" xmlns:a16="http://schemas.microsoft.com/office/drawing/2014/main" id="{283E5CF5-42CD-428F-B2E2-E134C7F4E6BA}"/>
              </a:ext>
            </a:extLst>
          </p:cNvPr>
          <p:cNvSpPr/>
          <p:nvPr/>
        </p:nvSpPr>
        <p:spPr>
          <a:xfrm>
            <a:off x="5576997" y="3225754"/>
            <a:ext cx="509478" cy="5913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08F166C3-815F-4FD2-BDC3-59557BC9E59F}"/>
              </a:ext>
            </a:extLst>
          </p:cNvPr>
          <p:cNvSpPr/>
          <p:nvPr/>
        </p:nvSpPr>
        <p:spPr>
          <a:xfrm>
            <a:off x="3136398" y="3772604"/>
            <a:ext cx="711487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zh-CN" sz="3200" dirty="0" smtClean="0">
                <a:latin typeface="Comic Sans MS" panose="030F0702030302020204" pitchFamily="66" charset="0"/>
                <a:ea typeface="黑体" panose="02010609060101010101" pitchFamily="49" charset="-122"/>
              </a:rPr>
              <a:t>Talk about your </a:t>
            </a:r>
            <a:r>
              <a:rPr lang="en-US" altLang="zh-CN" sz="3200" dirty="0" err="1" smtClean="0">
                <a:latin typeface="Comic Sans MS" panose="030F0702030302020204" pitchFamily="66" charset="0"/>
                <a:ea typeface="黑体" panose="02010609060101010101" pitchFamily="49" charset="-122"/>
              </a:rPr>
              <a:t>favourite</a:t>
            </a:r>
            <a:r>
              <a:rPr lang="en-US" altLang="zh-CN" sz="3200" dirty="0" smtClean="0">
                <a:latin typeface="Comic Sans MS" panose="030F0702030302020204" pitchFamily="66" charset="0"/>
                <a:ea typeface="黑体" panose="02010609060101010101" pitchFamily="49" charset="-122"/>
              </a:rPr>
              <a:t> season.</a:t>
            </a:r>
            <a:endParaRPr lang="zh-CN" altLang="en-US" sz="3200" dirty="0"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8" name="箭头: 下 9">
            <a:extLst>
              <a:ext uri="{FF2B5EF4-FFF2-40B4-BE49-F238E27FC236}">
                <a16:creationId xmlns="" xmlns:a16="http://schemas.microsoft.com/office/drawing/2014/main" id="{A120FABD-0FDC-4D3A-AEB8-F4412826C9D8}"/>
              </a:ext>
            </a:extLst>
          </p:cNvPr>
          <p:cNvSpPr/>
          <p:nvPr/>
        </p:nvSpPr>
        <p:spPr>
          <a:xfrm>
            <a:off x="5553075" y="4423875"/>
            <a:ext cx="533399" cy="5920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0C0E0FC5-7074-4D2D-8679-599CDA34002E}"/>
              </a:ext>
            </a:extLst>
          </p:cNvPr>
          <p:cNvSpPr/>
          <p:nvPr/>
        </p:nvSpPr>
        <p:spPr>
          <a:xfrm>
            <a:off x="1750528" y="4897214"/>
            <a:ext cx="850074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altLang="zh-CN" sz="3200" dirty="0">
                <a:latin typeface="Comic Sans MS" panose="030F0702030302020204" pitchFamily="66" charset="0"/>
                <a:ea typeface="黑体" panose="02010609060101010101" pitchFamily="49" charset="-122"/>
              </a:rPr>
              <a:t>Talk about </a:t>
            </a:r>
            <a:r>
              <a:rPr lang="en-US" altLang="zh-CN" sz="3200" dirty="0" smtClean="0">
                <a:latin typeface="Comic Sans MS" panose="030F0702030302020204" pitchFamily="66" charset="0"/>
                <a:ea typeface="黑体" panose="02010609060101010101" pitchFamily="49" charset="-122"/>
              </a:rPr>
              <a:t>why you like this season.</a:t>
            </a:r>
            <a:endParaRPr lang="zh-CN" altLang="en-US" sz="3200" dirty="0"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908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4974590" y="563048"/>
            <a:ext cx="22656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Let’s learn</a:t>
            </a:r>
            <a:endParaRPr lang="zh-CN" altLang="en-US" sz="3200" b="1" dirty="0"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89430" y="2002153"/>
            <a:ext cx="3899201" cy="338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5906770" y="2002153"/>
            <a:ext cx="4279900" cy="11366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000" b="1" dirty="0" smtClean="0">
                <a:latin typeface="Comic Sans MS" panose="030F0702030302020204" pitchFamily="66" charset="0"/>
              </a:rPr>
              <a:t>spring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春天</a:t>
            </a:r>
          </a:p>
        </p:txBody>
      </p:sp>
      <p:pic>
        <p:nvPicPr>
          <p:cNvPr id="4" name="spring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670195" y="1891794"/>
            <a:ext cx="762000" cy="9525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5904029" y="4033803"/>
            <a:ext cx="4871085" cy="8553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sz="40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I like spring best.</a:t>
            </a:r>
            <a:endParaRPr lang="en-US" sz="4000" b="1" dirty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5906770" y="3112217"/>
            <a:ext cx="4039235" cy="7073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注：</a:t>
            </a:r>
            <a:r>
              <a:rPr lang="zh-CN" sz="3200" b="1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季节前不加</a:t>
            </a:r>
            <a:r>
              <a:rPr lang="en-US" altLang="zh-CN" sz="3200" b="1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the.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091" b="97403" l="12821" r="94872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291" y="225196"/>
            <a:ext cx="1003299" cy="99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860960" y="832080"/>
            <a:ext cx="4356142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Learn new words</a:t>
            </a:r>
            <a:r>
              <a:rPr lang="zh-CN" altLang="en-US" sz="320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！</a:t>
            </a:r>
            <a:endParaRPr lang="zh-CN" altLang="en-US" sz="3200" dirty="0">
              <a:solidFill>
                <a:srgbClr val="0070C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9" y="738599"/>
            <a:ext cx="605641" cy="746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8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7" grpId="0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6027789" y="1178452"/>
            <a:ext cx="4471670" cy="11366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000" b="1" dirty="0" smtClean="0">
                <a:latin typeface="Comic Sans MS" panose="030F0702030302020204" pitchFamily="66" charset="0"/>
              </a:rPr>
              <a:t>s</a:t>
            </a:r>
            <a:r>
              <a:rPr lang="en-US" sz="4000" b="1" dirty="0" smtClean="0">
                <a:latin typeface="Comic Sans MS" panose="030F0702030302020204" pitchFamily="66" charset="0"/>
              </a:rPr>
              <a:t>ummer</a:t>
            </a:r>
            <a:r>
              <a:rPr lang="zh-CN" sz="4000" b="1" dirty="0" smtClean="0">
                <a:latin typeface="楷体" pitchFamily="49" charset="-122"/>
                <a:ea typeface="楷体" pitchFamily="49" charset="-122"/>
              </a:rPr>
              <a:t>夏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天</a:t>
            </a: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5865158" y="4102802"/>
            <a:ext cx="5055235" cy="7893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sz="40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I like summer best.</a:t>
            </a:r>
            <a:endParaRPr lang="en-US" sz="4000" b="1" dirty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7681" y="1551421"/>
            <a:ext cx="3940887" cy="378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ummer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013482" y="1091998"/>
            <a:ext cx="895985" cy="918845"/>
          </a:xfrm>
          <a:prstGeom prst="rect">
            <a:avLst/>
          </a:prstGeom>
        </p:spPr>
      </p:pic>
      <p:sp>
        <p:nvSpPr>
          <p:cNvPr id="6" name="圆角矩形 5"/>
          <p:cNvSpPr/>
          <p:nvPr>
            <p:custDataLst>
              <p:tags r:id="rId6"/>
            </p:custDataLst>
          </p:nvPr>
        </p:nvSpPr>
        <p:spPr>
          <a:xfrm>
            <a:off x="6183348" y="2430166"/>
            <a:ext cx="1192405" cy="566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拓展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16"/>
          <p:cNvSpPr txBox="1"/>
          <p:nvPr>
            <p:custDataLst>
              <p:tags r:id="rId7"/>
            </p:custDataLst>
          </p:nvPr>
        </p:nvSpPr>
        <p:spPr>
          <a:xfrm>
            <a:off x="7539493" y="2185035"/>
            <a:ext cx="4253865" cy="10299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Comic Sans MS" panose="030F0702030302020204" pitchFamily="66" charset="0"/>
              </a:rPr>
              <a:t>summer vacation</a:t>
            </a:r>
            <a:r>
              <a:rPr lang="zh-CN" sz="3200" dirty="0" smtClean="0">
                <a:latin typeface="Comic Sans MS" panose="030F0702030302020204" pitchFamily="66" charset="0"/>
              </a:rPr>
              <a:t>暑假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9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7" grpId="0"/>
      <p:bldP spid="6" grpId="0" bldLvl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5422800" y="1428451"/>
            <a:ext cx="4693920" cy="11366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1" dirty="0" smtClean="0">
                <a:latin typeface="Comic Sans MS" panose="030F0702030302020204" pitchFamily="66" charset="0"/>
              </a:rPr>
              <a:t>autumn</a:t>
            </a:r>
            <a:r>
              <a:rPr lang="zh-CN" sz="4000" b="1" dirty="0" smtClean="0">
                <a:latin typeface="楷体" pitchFamily="49" charset="-122"/>
                <a:ea typeface="楷体" pitchFamily="49" charset="-122"/>
              </a:rPr>
              <a:t>秋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天</a:t>
            </a: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5411604" y="3564656"/>
            <a:ext cx="6398578" cy="8293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sz="40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My favourite season is autumn.</a:t>
            </a:r>
            <a:endParaRPr lang="en-US" sz="4000" b="1" dirty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3323" y="1467853"/>
            <a:ext cx="4061814" cy="350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utumn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4852" y="1428450"/>
            <a:ext cx="812800" cy="870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5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6540984" y="1430235"/>
            <a:ext cx="4279900" cy="11366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1" dirty="0" smtClean="0">
                <a:latin typeface="Comic Sans MS" panose="030F0702030302020204" pitchFamily="66" charset="0"/>
              </a:rPr>
              <a:t>winter</a:t>
            </a:r>
            <a:r>
              <a:rPr lang="zh-CN" sz="4000" b="1" dirty="0" smtClean="0">
                <a:latin typeface="楷体" pitchFamily="49" charset="-122"/>
                <a:ea typeface="楷体" pitchFamily="49" charset="-122"/>
              </a:rPr>
              <a:t>冬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天</a:t>
            </a: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6342505" y="4054409"/>
            <a:ext cx="4871085" cy="8553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I like winter best.</a:t>
            </a:r>
            <a:endParaRPr lang="en-US" sz="4000" b="1" dirty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72871" y="1247774"/>
            <a:ext cx="4259117" cy="407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winter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58339" y="1430234"/>
            <a:ext cx="827664" cy="855765"/>
          </a:xfrm>
          <a:prstGeom prst="rect">
            <a:avLst/>
          </a:prstGeom>
        </p:spPr>
      </p:pic>
      <p:sp>
        <p:nvSpPr>
          <p:cNvPr id="6" name="圆角矩形 5"/>
          <p:cNvSpPr/>
          <p:nvPr>
            <p:custDataLst>
              <p:tags r:id="rId6"/>
            </p:custDataLst>
          </p:nvPr>
        </p:nvSpPr>
        <p:spPr>
          <a:xfrm>
            <a:off x="6342505" y="2745177"/>
            <a:ext cx="1192405" cy="566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拓展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16"/>
          <p:cNvSpPr txBox="1"/>
          <p:nvPr>
            <p:custDataLst>
              <p:tags r:id="rId7"/>
            </p:custDataLst>
          </p:nvPr>
        </p:nvSpPr>
        <p:spPr>
          <a:xfrm>
            <a:off x="7553107" y="2551430"/>
            <a:ext cx="4253865" cy="10299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Comic Sans MS" panose="030F0702030302020204" pitchFamily="66" charset="0"/>
              </a:rPr>
              <a:t>winter vacation</a:t>
            </a:r>
            <a:r>
              <a:rPr lang="zh-CN" sz="3200" dirty="0" smtClean="0">
                <a:latin typeface="Comic Sans MS" panose="030F0702030302020204" pitchFamily="66" charset="0"/>
              </a:rPr>
              <a:t>寒假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2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7" grpId="0"/>
      <p:bldP spid="6" grpId="0" bldLvl="0" animBg="1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djZWYzNWRlMTM2NWY2ODAxZjFiZmExYWJmYWRhNz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accent2">
            <a:lumMod val="60000"/>
            <a:lumOff val="40000"/>
          </a:schemeClr>
        </a:solidFill>
      </a:spPr>
      <a:bodyPr wrap="square">
        <a:noAutofit/>
      </a:bodyPr>
      <a:lstStyle>
        <a:defPPr>
          <a:lnSpc>
            <a:spcPct val="120000"/>
          </a:lnSpc>
          <a:defRPr lang="zh-CN" altLang="en-US" sz="32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787</Words>
  <Application>Microsoft Office PowerPoint</Application>
  <PresentationFormat>自定义</PresentationFormat>
  <Paragraphs>165</Paragraphs>
  <Slides>30</Slides>
  <Notes>4</Notes>
  <HiddenSlides>0</HiddenSlides>
  <MMClips>6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xes</dc:creator>
  <cp:lastModifiedBy>qwe</cp:lastModifiedBy>
  <cp:revision>1037</cp:revision>
  <dcterms:created xsi:type="dcterms:W3CDTF">2019-08-19T07:47:00Z</dcterms:created>
  <dcterms:modified xsi:type="dcterms:W3CDTF">2024-03-07T02:07:05Z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1912966C85FB4421A6BB29210491CB29_13</vt:lpwstr>
  </property>
  <property fmtid="{D5CDD505-2E9C-101B-9397-08002B2CF9AE}" pid="3" name="KSOProductBuildVer">
    <vt:lpwstr>2052-12.1.0.16120</vt:lpwstr>
  </property>
</Properties>
</file>