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9"/>
  </p:notesMasterIdLst>
  <p:handoutMasterIdLst>
    <p:handoutMasterId r:id="rId30"/>
  </p:handoutMasterIdLst>
  <p:sldIdLst>
    <p:sldId id="265" r:id="rId3"/>
    <p:sldId id="391" r:id="rId4"/>
    <p:sldId id="276" r:id="rId5"/>
    <p:sldId id="278" r:id="rId6"/>
    <p:sldId id="371" r:id="rId7"/>
    <p:sldId id="284" r:id="rId8"/>
    <p:sldId id="387" r:id="rId9"/>
    <p:sldId id="380" r:id="rId10"/>
    <p:sldId id="388" r:id="rId11"/>
    <p:sldId id="381" r:id="rId12"/>
    <p:sldId id="389" r:id="rId13"/>
    <p:sldId id="382" r:id="rId14"/>
    <p:sldId id="384" r:id="rId15"/>
    <p:sldId id="390" r:id="rId16"/>
    <p:sldId id="383" r:id="rId17"/>
    <p:sldId id="377" r:id="rId18"/>
    <p:sldId id="279" r:id="rId19"/>
    <p:sldId id="385" r:id="rId20"/>
    <p:sldId id="386" r:id="rId21"/>
    <p:sldId id="364" r:id="rId22"/>
    <p:sldId id="299" r:id="rId23"/>
    <p:sldId id="272" r:id="rId24"/>
    <p:sldId id="378" r:id="rId25"/>
    <p:sldId id="363" r:id="rId26"/>
    <p:sldId id="280" r:id="rId27"/>
    <p:sldId id="271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44EE"/>
    <a:srgbClr val="9379F1"/>
    <a:srgbClr val="F0C2C7"/>
    <a:srgbClr val="4BB3B1"/>
    <a:srgbClr val="FF9900"/>
    <a:srgbClr val="6CC2C0"/>
    <a:srgbClr val="B5E0E9"/>
    <a:srgbClr val="00FFFF"/>
    <a:srgbClr val="39AAC1"/>
    <a:srgbClr val="68C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2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84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74112-20DC-42B8-BC57-F1053BD1F8D3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CC931-4EBE-4984-9EBE-12BFFED5A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874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BFB73-A782-4EE7-AB8F-A283CE5BDDAF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6234-E4C6-42DA-BAA6-225BF2D979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90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E0E9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6059978"/>
            <a:ext cx="12073186" cy="798022"/>
            <a:chOff x="0" y="6115276"/>
            <a:chExt cx="11236589" cy="742724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420"/>
            <a:stretch>
              <a:fillRect/>
            </a:stretch>
          </p:blipFill>
          <p:spPr>
            <a:xfrm>
              <a:off x="0" y="6115276"/>
              <a:ext cx="7963593" cy="74272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00" t="83420"/>
            <a:stretch>
              <a:fillRect/>
            </a:stretch>
          </p:blipFill>
          <p:spPr>
            <a:xfrm>
              <a:off x="7963593" y="6115277"/>
              <a:ext cx="3272996" cy="742723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7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5.jpeg"/><Relationship Id="rId5" Type="http://schemas.openxmlformats.org/officeDocument/2006/relationships/hyperlink" Target="&#36229;&#38142;&#25509;&#25991;&#20214;/le'ts%20sing.mp4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7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5.jpeg"/><Relationship Id="rId5" Type="http://schemas.openxmlformats.org/officeDocument/2006/relationships/hyperlink" Target="&#36229;&#38142;&#25509;&#25991;&#20214;/le'ts%20sing.mp4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36229;&#38142;&#25509;&#25991;&#20214;/le'ts%20sing.mp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36229;&#38142;&#25509;&#25991;&#20214;/lets%20chant.mp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&#36229;&#38142;&#25509;&#25991;&#20214;/lets%20chant.mp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36229;&#38142;&#25509;&#25991;&#20214;/le'ts%20sing.mp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36229;&#38142;&#25509;&#25991;&#20214;/le'ts%20sing.mp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NULL" TargetMode="External"/><Relationship Id="rId7" Type="http://schemas.openxmlformats.org/officeDocument/2006/relationships/image" Target="../media/image15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4.xml"/><Relationship Id="rId4" Type="http://schemas.microsoft.com/office/2007/relationships/media" Target="../media/media2.mp3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7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5.jpeg"/><Relationship Id="rId5" Type="http://schemas.openxmlformats.org/officeDocument/2006/relationships/hyperlink" Target="&#36229;&#38142;&#25509;&#25991;&#20214;/le'ts%20sing.mp4" TargetMode="Externa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7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5.jpeg"/><Relationship Id="rId5" Type="http://schemas.openxmlformats.org/officeDocument/2006/relationships/hyperlink" Target="&#36229;&#38142;&#25509;&#25991;&#20214;/le'ts%20sing.mp4" TargetMode="Externa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hyperlink" Target="&#36229;&#38142;&#25509;&#25991;&#20214;/lets%20sing.sw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6344535" y="1711102"/>
            <a:ext cx="7025493" cy="7025493"/>
          </a:xfrm>
          <a:prstGeom prst="ellipse">
            <a:avLst/>
          </a:prstGeom>
          <a:solidFill>
            <a:srgbClr val="68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菠萝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7366" y="2242595"/>
            <a:ext cx="225386" cy="380575"/>
          </a:xfrm>
          <a:prstGeom prst="rect">
            <a:avLst/>
          </a:prstGeom>
        </p:spPr>
      </p:pic>
      <p:pic>
        <p:nvPicPr>
          <p:cNvPr id="20" name="图片 19" descr="太阳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3486" y="682751"/>
            <a:ext cx="661670" cy="6197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28" y="6332898"/>
            <a:ext cx="809808" cy="30329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6589220" y="2668240"/>
            <a:ext cx="5663733" cy="3645977"/>
            <a:chOff x="-209932" y="2289482"/>
            <a:chExt cx="5663733" cy="3645977"/>
          </a:xfrm>
        </p:grpSpPr>
        <p:sp>
          <p:nvSpPr>
            <p:cNvPr id="54" name="文本框 7"/>
            <p:cNvSpPr txBox="1"/>
            <p:nvPr/>
          </p:nvSpPr>
          <p:spPr>
            <a:xfrm>
              <a:off x="-209932" y="2289482"/>
              <a:ext cx="566373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Unit </a:t>
              </a:r>
              <a:r>
                <a:rPr lang="en-US" altLang="zh-CN" sz="40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2 </a:t>
              </a:r>
              <a:endParaRPr lang="en-US" altLang="zh-CN" sz="40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40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My </a:t>
              </a:r>
              <a:r>
                <a:rPr lang="en-US" altLang="zh-CN" sz="4000" b="1" dirty="0" err="1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favourite</a:t>
              </a:r>
              <a:r>
                <a:rPr lang="en-US" altLang="zh-CN" sz="40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 season</a:t>
              </a:r>
              <a:endParaRPr lang="en-US" altLang="zh-CN" sz="40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</p:txBody>
        </p:sp>
        <p:sp>
          <p:nvSpPr>
            <p:cNvPr id="15" name="文本框 7"/>
            <p:cNvSpPr txBox="1"/>
            <p:nvPr/>
          </p:nvSpPr>
          <p:spPr>
            <a:xfrm>
              <a:off x="620142" y="4136222"/>
              <a:ext cx="3864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Part A</a:t>
              </a:r>
            </a:p>
          </p:txBody>
        </p:sp>
        <p:sp>
          <p:nvSpPr>
            <p:cNvPr id="16" name="文本框 7"/>
            <p:cNvSpPr txBox="1"/>
            <p:nvPr/>
          </p:nvSpPr>
          <p:spPr>
            <a:xfrm>
              <a:off x="38025" y="4735130"/>
              <a:ext cx="52329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Let’s learn &amp; R</a:t>
              </a:r>
              <a:r>
                <a:rPr lang="en-US" altLang="zh-CN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ead and match</a:t>
              </a:r>
              <a:endParaRPr lang="en-US" altLang="zh-CN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</p:txBody>
        </p:sp>
      </p:grpSp>
      <p:pic>
        <p:nvPicPr>
          <p:cNvPr id="26" name="图片 25" descr="圆球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-258904" y="-88900"/>
            <a:ext cx="2572385" cy="1798320"/>
          </a:xfrm>
          <a:prstGeom prst="rect">
            <a:avLst/>
          </a:prstGeom>
        </p:spPr>
      </p:pic>
      <p:pic>
        <p:nvPicPr>
          <p:cNvPr id="28" name="图片 27" descr="18398011"/>
          <p:cNvPicPr/>
          <p:nvPr/>
        </p:nvPicPr>
        <p:blipFill>
          <a:blip r:embed="rId6" cstate="print">
            <a:lum contrast="-56000"/>
          </a:blip>
          <a:srcRect l="10026" t="9632" r="66411" b="63881"/>
          <a:stretch>
            <a:fillRect/>
          </a:stretch>
        </p:blipFill>
        <p:spPr>
          <a:xfrm>
            <a:off x="5712708" y="1370516"/>
            <a:ext cx="484892" cy="360392"/>
          </a:xfrm>
          <a:prstGeom prst="rect">
            <a:avLst/>
          </a:prstGeom>
        </p:spPr>
      </p:pic>
      <p:pic>
        <p:nvPicPr>
          <p:cNvPr id="29" name="图片 28" descr="18398011"/>
          <p:cNvPicPr/>
          <p:nvPr/>
        </p:nvPicPr>
        <p:blipFill>
          <a:blip r:embed="rId7" cstate="print">
            <a:lum bright="19000" contrast="-4000"/>
          </a:blip>
          <a:srcRect l="75383" t="16683" r="7934" b="58206"/>
          <a:stretch>
            <a:fillRect/>
          </a:stretch>
        </p:blipFill>
        <p:spPr>
          <a:xfrm rot="1918855">
            <a:off x="3661721" y="1184787"/>
            <a:ext cx="229449" cy="345356"/>
          </a:xfrm>
          <a:prstGeom prst="rect">
            <a:avLst/>
          </a:prstGeom>
        </p:spPr>
      </p:pic>
      <p:pic>
        <p:nvPicPr>
          <p:cNvPr id="30" name="图片 29" descr="18398011"/>
          <p:cNvPicPr/>
          <p:nvPr/>
        </p:nvPicPr>
        <p:blipFill>
          <a:blip r:embed="rId8" cstate="print">
            <a:lum bright="19000" contrast="-40000"/>
          </a:blip>
          <a:srcRect l="17250" t="69657" r="64347" b="11252"/>
          <a:stretch>
            <a:fillRect/>
          </a:stretch>
        </p:blipFill>
        <p:spPr>
          <a:xfrm>
            <a:off x="8359400" y="1146843"/>
            <a:ext cx="416300" cy="4318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92996" y="235389"/>
            <a:ext cx="5260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人 教 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</a:rPr>
              <a:t>PEP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版 英 语 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五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年 </a:t>
            </a:r>
            <a:r>
              <a:rPr lang="zh-CN" altLang="en-US" sz="2400" b="1">
                <a:solidFill>
                  <a:schemeClr val="bg2">
                    <a:lumMod val="50000"/>
                  </a:schemeClr>
                </a:solidFill>
              </a:rPr>
              <a:t>级 </a:t>
            </a:r>
            <a:r>
              <a:rPr lang="zh-CN" altLang="en-US" sz="2400" b="1" smtClean="0">
                <a:solidFill>
                  <a:schemeClr val="bg2">
                    <a:lumMod val="50000"/>
                  </a:schemeClr>
                </a:solidFill>
              </a:rPr>
              <a:t>下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册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432706"/>
            <a:ext cx="4038600" cy="2878481"/>
          </a:xfrm>
          <a:prstGeom prst="rect">
            <a:avLst/>
          </a:prstGeom>
        </p:spPr>
      </p:pic>
      <p:pic>
        <p:nvPicPr>
          <p:cNvPr id="34" name="图片 33" descr="兔子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7343" y="2157158"/>
            <a:ext cx="1882757" cy="311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305886" y="2227844"/>
            <a:ext cx="3996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smtClean="0">
                <a:solidFill>
                  <a:srgbClr val="FF0000"/>
                </a:solidFill>
                <a:latin typeface="标准英文手写带格体" panose="02000500000000000000" pitchFamily="2" charset="0"/>
              </a:rPr>
              <a:t>autumn</a:t>
            </a:r>
            <a:endParaRPr lang="zh-CN" altLang="en-US" sz="8800" dirty="0">
              <a:solidFill>
                <a:srgbClr val="FF0000"/>
              </a:solidFill>
              <a:latin typeface="标准英文手写带格体" panose="02000500000000000000" pitchFamily="2" charset="0"/>
            </a:endParaRPr>
          </a:p>
        </p:txBody>
      </p:sp>
      <p:pic>
        <p:nvPicPr>
          <p:cNvPr id="12" name="图片 11" descr="图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00222" y="3823606"/>
            <a:ext cx="2321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秋天</a:t>
            </a:r>
            <a:endParaRPr lang="zh-CN" altLang="en-US" sz="5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Picture 2" descr="C:\Users\Administrator\Desktop\五下英语课件\人教PEP五下教材图片\13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 l="57935" t="16286" r="25924" b="69088"/>
          <a:stretch>
            <a:fillRect/>
          </a:stretch>
        </p:blipFill>
        <p:spPr bwMode="auto">
          <a:xfrm>
            <a:off x="1525914" y="976493"/>
            <a:ext cx="3838566" cy="4638268"/>
          </a:xfrm>
          <a:prstGeom prst="rect">
            <a:avLst/>
          </a:prstGeom>
          <a:noFill/>
        </p:spPr>
      </p:pic>
      <p:pic>
        <p:nvPicPr>
          <p:cNvPr id="2" name="autum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18320" y="268602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5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pic>
        <p:nvPicPr>
          <p:cNvPr id="10" name="Picture 2" descr="C:\Users\Administrator\Desktop\五下英语课件\人教PEP五下教材图片\13.jpg"/>
          <p:cNvPicPr>
            <a:picLocks noChangeAspect="1" noChangeArrowheads="1"/>
          </p:cNvPicPr>
          <p:nvPr/>
        </p:nvPicPr>
        <p:blipFill>
          <a:blip r:embed="rId3" cstate="print"/>
          <a:srcRect l="39834" t="16286" r="43774" b="69088"/>
          <a:stretch>
            <a:fillRect/>
          </a:stretch>
        </p:blipFill>
        <p:spPr bwMode="auto">
          <a:xfrm>
            <a:off x="5945515" y="1976675"/>
            <a:ext cx="1843719" cy="2193553"/>
          </a:xfrm>
          <a:prstGeom prst="rect">
            <a:avLst/>
          </a:prstGeom>
          <a:noFill/>
        </p:spPr>
      </p:pic>
      <p:pic>
        <p:nvPicPr>
          <p:cNvPr id="11" name="Picture 2" descr="C:\Users\Administrator\Desktop\五下英语课件\人教PEP五下教材图片\13.jpg"/>
          <p:cNvPicPr>
            <a:picLocks noChangeAspect="1" noChangeArrowheads="1"/>
          </p:cNvPicPr>
          <p:nvPr/>
        </p:nvPicPr>
        <p:blipFill>
          <a:blip r:embed="rId3" cstate="print"/>
          <a:srcRect l="57935" t="16286" r="25924" b="69088"/>
          <a:stretch>
            <a:fillRect/>
          </a:stretch>
        </p:blipFill>
        <p:spPr bwMode="auto">
          <a:xfrm>
            <a:off x="8036682" y="1976676"/>
            <a:ext cx="1815354" cy="2193553"/>
          </a:xfrm>
          <a:prstGeom prst="rect">
            <a:avLst/>
          </a:prstGeom>
          <a:noFill/>
        </p:spPr>
      </p:pic>
      <p:pic>
        <p:nvPicPr>
          <p:cNvPr id="12" name="Picture 2" descr="C:\Users\Administrator\Desktop\五下英语课件\人教PEP五下教材图片\13.jpg"/>
          <p:cNvPicPr>
            <a:picLocks noChangeAspect="1" noChangeArrowheads="1"/>
          </p:cNvPicPr>
          <p:nvPr/>
        </p:nvPicPr>
        <p:blipFill>
          <a:blip r:embed="rId3" cstate="print"/>
          <a:srcRect l="75701" t="16286" r="7739" b="69088"/>
          <a:stretch>
            <a:fillRect/>
          </a:stretch>
        </p:blipFill>
        <p:spPr bwMode="auto">
          <a:xfrm>
            <a:off x="10087936" y="1986810"/>
            <a:ext cx="1862629" cy="2193553"/>
          </a:xfrm>
          <a:prstGeom prst="rect">
            <a:avLst/>
          </a:prstGeom>
          <a:noFill/>
        </p:spPr>
      </p:pic>
      <p:pic>
        <p:nvPicPr>
          <p:cNvPr id="13" name="Picture 2" descr="C:\Users\Administrator\Desktop\五下英语课件\人教PEP五下教材图片\13.jpg"/>
          <p:cNvPicPr>
            <a:picLocks noChangeAspect="1" noChangeArrowheads="1"/>
          </p:cNvPicPr>
          <p:nvPr/>
        </p:nvPicPr>
        <p:blipFill>
          <a:blip r:embed="rId3" cstate="print"/>
          <a:srcRect l="20612" t="16286" r="62239" b="73690"/>
          <a:stretch>
            <a:fillRect/>
          </a:stretch>
        </p:blipFill>
        <p:spPr bwMode="auto">
          <a:xfrm>
            <a:off x="3733808" y="2024620"/>
            <a:ext cx="1928814" cy="215574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7" b="100000" l="0" r="99174">
                        <a14:foregroundMark x1="59133" y1="88760" x2="58927" y2="96694"/>
                        <a14:foregroundMark x1="10836" y1="43306" x2="13003" y2="51570"/>
                        <a14:foregroundMark x1="15273" y1="46446" x2="15480" y2="52231"/>
                        <a14:foregroundMark x1="30547" y1="59669" x2="33127" y2="59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7" y="2283700"/>
            <a:ext cx="721878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椭圆形标注 1"/>
          <p:cNvSpPr/>
          <p:nvPr/>
        </p:nvSpPr>
        <p:spPr>
          <a:xfrm>
            <a:off x="0" y="1730535"/>
            <a:ext cx="4512826" cy="153924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Which season do you like best?</a:t>
            </a:r>
            <a:endParaRPr lang="zh-CN" altLang="en-U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541304" y="1846251"/>
            <a:ext cx="44687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smtClean="0">
                <a:solidFill>
                  <a:srgbClr val="FF0000"/>
                </a:solidFill>
                <a:latin typeface="标准英文手写带格体" panose="02000500000000000000" pitchFamily="2" charset="0"/>
              </a:rPr>
              <a:t>winter</a:t>
            </a:r>
            <a:endParaRPr lang="zh-CN" altLang="en-US" sz="8800" dirty="0">
              <a:solidFill>
                <a:srgbClr val="FF0000"/>
              </a:solidFill>
              <a:latin typeface="标准英文手写带格体" panose="02000500000000000000" pitchFamily="2" charset="0"/>
            </a:endParaRPr>
          </a:p>
        </p:txBody>
      </p:sp>
      <p:pic>
        <p:nvPicPr>
          <p:cNvPr id="12" name="图片 11" descr="图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54664" y="3811819"/>
            <a:ext cx="2321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冬天</a:t>
            </a:r>
            <a:endParaRPr lang="zh-CN" altLang="en-US" sz="5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Picture 2" descr="C:\Users\Administrator\Desktop\五下英语课件\人教PEP五下教材图片\13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 l="75701" t="16286" r="7739" b="69088"/>
          <a:stretch>
            <a:fillRect/>
          </a:stretch>
        </p:blipFill>
        <p:spPr bwMode="auto">
          <a:xfrm>
            <a:off x="1381136" y="1049841"/>
            <a:ext cx="4105264" cy="4834626"/>
          </a:xfrm>
          <a:prstGeom prst="rect">
            <a:avLst/>
          </a:prstGeom>
          <a:noFill/>
        </p:spPr>
      </p:pic>
      <p:pic>
        <p:nvPicPr>
          <p:cNvPr id="2" name="winter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V="1">
            <a:off x="9814560" y="2292189"/>
            <a:ext cx="609600" cy="554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2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2721" y="520909"/>
            <a:ext cx="4347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Game: What’s missing?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00" y="2235290"/>
            <a:ext cx="19272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582" y="2235290"/>
            <a:ext cx="1858963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915" y="2235289"/>
            <a:ext cx="184785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401" y="2216239"/>
            <a:ext cx="18161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65852" y="3204275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Comic Sans MS" panose="030F0702030302020204" pitchFamily="66" charset="0"/>
              </a:rPr>
              <a:t>spring</a:t>
            </a:r>
            <a:endParaRPr lang="zh-CN" altLang="en-US" sz="36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02330" y="3009880"/>
            <a:ext cx="1842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Comic Sans MS" panose="030F0702030302020204" pitchFamily="66" charset="0"/>
              </a:rPr>
              <a:t>summer</a:t>
            </a:r>
            <a:endParaRPr lang="zh-CN" altLang="en-US" sz="3600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77582" y="2943724"/>
            <a:ext cx="1858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Comic Sans MS" panose="030F0702030302020204" pitchFamily="66" charset="0"/>
              </a:rPr>
              <a:t>autumn </a:t>
            </a:r>
            <a:endParaRPr lang="zh-CN" altLang="en-US" sz="3600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86414" y="3009879"/>
            <a:ext cx="1564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Comic Sans MS" panose="030F0702030302020204" pitchFamily="66" charset="0"/>
              </a:rPr>
              <a:t>winter</a:t>
            </a:r>
            <a:endParaRPr lang="zh-CN" altLang="en-US" sz="3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7" b="100000" l="0" r="99174">
                        <a14:foregroundMark x1="59133" y1="88760" x2="58927" y2="96694"/>
                        <a14:foregroundMark x1="10836" y1="43306" x2="13003" y2="51570"/>
                        <a14:foregroundMark x1="15273" y1="46446" x2="15480" y2="52231"/>
                        <a14:foregroundMark x1="30547" y1="59669" x2="33127" y2="59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544" y="921984"/>
            <a:ext cx="721878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椭圆形标注 1"/>
          <p:cNvSpPr/>
          <p:nvPr/>
        </p:nvSpPr>
        <p:spPr>
          <a:xfrm>
            <a:off x="5125543" y="695700"/>
            <a:ext cx="4126651" cy="1338804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Which season do you like best?</a:t>
            </a:r>
            <a:endParaRPr lang="zh-CN" altLang="en-US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2508" y="5105794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这是一个表达喜欢夏季的根本原因。</a:t>
            </a:r>
            <a:endParaRPr lang="en-US" altLang="zh-CN" sz="32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2746678"/>
            <a:ext cx="5700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I can go swimming every day!</a:t>
            </a:r>
          </a:p>
        </p:txBody>
      </p:sp>
      <p:sp>
        <p:nvSpPr>
          <p:cNvPr id="16" name="矩形 15"/>
          <p:cNvSpPr/>
          <p:nvPr/>
        </p:nvSpPr>
        <p:spPr>
          <a:xfrm>
            <a:off x="0" y="3876223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我每天可以游泳。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标注 4"/>
          <p:cNvSpPr/>
          <p:nvPr/>
        </p:nvSpPr>
        <p:spPr>
          <a:xfrm>
            <a:off x="8244841" y="2529840"/>
            <a:ext cx="3794760" cy="1065485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Summer. 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9320" y="2799982"/>
            <a:ext cx="1844040" cy="53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I can go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5801" y="3171129"/>
            <a:ext cx="397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</a:rPr>
              <a:t>s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wimming every day!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6" grpId="0"/>
      <p:bldP spid="5" grpId="0" animBg="1"/>
      <p:bldP spid="7" grpId="0"/>
      <p:bldP spid="7" grpId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855482" cy="87441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06307" y="428104"/>
            <a:ext cx="6168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Translate the sentences and match.</a:t>
            </a:r>
          </a:p>
        </p:txBody>
      </p:sp>
      <p:sp>
        <p:nvSpPr>
          <p:cNvPr id="14" name="矩形 13"/>
          <p:cNvSpPr/>
          <p:nvPr/>
        </p:nvSpPr>
        <p:spPr>
          <a:xfrm>
            <a:off x="1008221" y="1077735"/>
            <a:ext cx="4293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I like spring. It’s pretty.</a:t>
            </a:r>
          </a:p>
        </p:txBody>
      </p:sp>
      <p:pic>
        <p:nvPicPr>
          <p:cNvPr id="13" name="Picture 2" descr="C:\Users\Administrator\Desktop\五下英语课件\人教PEP五下教材图片\13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39834" t="16286" r="43774" b="69088"/>
          <a:stretch>
            <a:fillRect/>
          </a:stretch>
        </p:blipFill>
        <p:spPr bwMode="auto">
          <a:xfrm>
            <a:off x="4118762" y="2383014"/>
            <a:ext cx="1682433" cy="2001664"/>
          </a:xfrm>
          <a:prstGeom prst="rect">
            <a:avLst/>
          </a:prstGeom>
          <a:noFill/>
        </p:spPr>
      </p:pic>
      <p:pic>
        <p:nvPicPr>
          <p:cNvPr id="16" name="Picture 2" descr="C:\Users\Administrator\Desktop\五下英语课件\人教PEP五下教材图片\13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57935" t="16286" r="25924" b="69088"/>
          <a:stretch>
            <a:fillRect/>
          </a:stretch>
        </p:blipFill>
        <p:spPr bwMode="auto">
          <a:xfrm>
            <a:off x="6874983" y="2383015"/>
            <a:ext cx="1608315" cy="1943382"/>
          </a:xfrm>
          <a:prstGeom prst="rect">
            <a:avLst/>
          </a:prstGeom>
          <a:noFill/>
        </p:spPr>
      </p:pic>
      <p:pic>
        <p:nvPicPr>
          <p:cNvPr id="17" name="Picture 2" descr="C:\Users\Administrator\Desktop\五下英语课件\人教PEP五下教材图片\13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75701" t="16286" r="7739" b="69088"/>
          <a:stretch>
            <a:fillRect/>
          </a:stretch>
        </p:blipFill>
        <p:spPr bwMode="auto">
          <a:xfrm>
            <a:off x="9404896" y="2383015"/>
            <a:ext cx="1650199" cy="1943382"/>
          </a:xfrm>
          <a:prstGeom prst="rect">
            <a:avLst/>
          </a:prstGeom>
          <a:noFill/>
        </p:spPr>
      </p:pic>
      <p:pic>
        <p:nvPicPr>
          <p:cNvPr id="20" name="Picture 2" descr="C:\Users\Administrator\Desktop\五下英语课件\人教PEP五下教材图片\13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20612" t="16286" r="62239" b="73690"/>
          <a:stretch>
            <a:fillRect/>
          </a:stretch>
        </p:blipFill>
        <p:spPr bwMode="auto">
          <a:xfrm>
            <a:off x="1265647" y="2383014"/>
            <a:ext cx="1724666" cy="1927576"/>
          </a:xfrm>
          <a:prstGeom prst="rect">
            <a:avLst/>
          </a:prstGeom>
          <a:noFill/>
        </p:spPr>
      </p:pic>
      <p:sp>
        <p:nvSpPr>
          <p:cNvPr id="21" name="矩形 20"/>
          <p:cNvSpPr/>
          <p:nvPr/>
        </p:nvSpPr>
        <p:spPr>
          <a:xfrm>
            <a:off x="6193707" y="4954541"/>
            <a:ext cx="57672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I like summer. I can go swimming every day.</a:t>
            </a:r>
          </a:p>
        </p:txBody>
      </p:sp>
      <p:sp>
        <p:nvSpPr>
          <p:cNvPr id="22" name="矩形 21"/>
          <p:cNvSpPr/>
          <p:nvPr/>
        </p:nvSpPr>
        <p:spPr>
          <a:xfrm>
            <a:off x="490657" y="4679777"/>
            <a:ext cx="5069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I like autumn.</a:t>
            </a:r>
            <a:r>
              <a:rPr lang="zh-CN" altLang="en-US" sz="2800" dirty="0" smtClean="0">
                <a:latin typeface="Comic Sans MS" panose="030F0702030302020204" pitchFamily="66" charset="0"/>
              </a:rPr>
              <a:t>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I can eat fresh apples and bananas.</a:t>
            </a:r>
          </a:p>
        </p:txBody>
      </p:sp>
      <p:sp>
        <p:nvSpPr>
          <p:cNvPr id="23" name="矩形 22"/>
          <p:cNvSpPr/>
          <p:nvPr/>
        </p:nvSpPr>
        <p:spPr>
          <a:xfrm>
            <a:off x="6579014" y="1081687"/>
            <a:ext cx="4408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I like winter. I like snow.</a:t>
            </a:r>
          </a:p>
        </p:txBody>
      </p:sp>
      <p:sp>
        <p:nvSpPr>
          <p:cNvPr id="24" name="矩形 23"/>
          <p:cNvSpPr/>
          <p:nvPr/>
        </p:nvSpPr>
        <p:spPr>
          <a:xfrm>
            <a:off x="1265647" y="1607263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我喜欢春天。她很美。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381752" y="5857892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我喜欢夏天。我可以每天去游泳。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72705" y="5662448"/>
            <a:ext cx="49136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我喜欢秋天。我可以吃到新鲜的苹果和香蕉。</a:t>
            </a:r>
          </a:p>
        </p:txBody>
      </p:sp>
      <p:sp>
        <p:nvSpPr>
          <p:cNvPr id="27" name="矩形 26"/>
          <p:cNvSpPr/>
          <p:nvPr/>
        </p:nvSpPr>
        <p:spPr>
          <a:xfrm>
            <a:off x="6802544" y="1643050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我喜欢冬天。我喜欢雪。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rot="5400000">
            <a:off x="2503786" y="2147040"/>
            <a:ext cx="368710" cy="1032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9141314" y="2051670"/>
            <a:ext cx="360548" cy="336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10800000" flipV="1">
            <a:off x="4403456" y="4391753"/>
            <a:ext cx="2606944" cy="3857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5147187" y="4409768"/>
            <a:ext cx="4015082" cy="680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855482" cy="87441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24306" y="612809"/>
            <a:ext cx="5004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Make sentences like this.</a:t>
            </a:r>
          </a:p>
        </p:txBody>
      </p:sp>
      <p:sp>
        <p:nvSpPr>
          <p:cNvPr id="13" name="矩形 12"/>
          <p:cNvSpPr/>
          <p:nvPr/>
        </p:nvSpPr>
        <p:spPr>
          <a:xfrm>
            <a:off x="141103" y="2298987"/>
            <a:ext cx="6146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Which season do you like best?</a:t>
            </a:r>
          </a:p>
        </p:txBody>
      </p:sp>
      <p:sp>
        <p:nvSpPr>
          <p:cNvPr id="14" name="矩形 13"/>
          <p:cNvSpPr/>
          <p:nvPr/>
        </p:nvSpPr>
        <p:spPr>
          <a:xfrm>
            <a:off x="1579581" y="3472845"/>
            <a:ext cx="27895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I like </a:t>
            </a:r>
            <a:r>
              <a:rPr lang="en-US" altLang="zh-CN" sz="3200" u="sng" dirty="0" smtClean="0">
                <a:latin typeface="Comic Sans MS" panose="030F0702030302020204" pitchFamily="66" charset="0"/>
              </a:rPr>
              <a:t>        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. </a:t>
            </a:r>
          </a:p>
          <a:p>
            <a:endParaRPr lang="en-US" altLang="zh-CN" sz="3200" dirty="0" smtClean="0">
              <a:latin typeface="Comic Sans MS" panose="030F0702030302020204" pitchFamily="66" charset="0"/>
            </a:endParaRPr>
          </a:p>
          <a:p>
            <a:r>
              <a:rPr lang="en-US" altLang="zh-CN" sz="3200" dirty="0" smtClean="0">
                <a:latin typeface="Comic Sans MS" panose="030F0702030302020204" pitchFamily="66" charset="0"/>
              </a:rPr>
              <a:t>I </a:t>
            </a:r>
            <a:r>
              <a:rPr lang="en-US" altLang="zh-CN" sz="3200" u="sng" dirty="0" smtClean="0">
                <a:latin typeface="Comic Sans MS" panose="030F0702030302020204" pitchFamily="66" charset="0"/>
              </a:rPr>
              <a:t>          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. </a:t>
            </a:r>
            <a:endParaRPr lang="en-US" altLang="zh-CN" sz="3200" u="sng" dirty="0" smtClean="0">
              <a:latin typeface="Comic Sans MS" panose="030F0702030302020204" pitchFamily="66" charset="0"/>
            </a:endParaRPr>
          </a:p>
        </p:txBody>
      </p:sp>
      <p:pic>
        <p:nvPicPr>
          <p:cNvPr id="15" name="Picture 2" descr="C:\Users\Administrator\Desktop\五下英语课件\人教PEP五下教材图片\1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12" t="13212" b="42735"/>
          <a:stretch>
            <a:fillRect/>
          </a:stretch>
        </p:blipFill>
        <p:spPr bwMode="auto">
          <a:xfrm>
            <a:off x="6287337" y="2003108"/>
            <a:ext cx="5904663" cy="3686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354826" y="895703"/>
            <a:ext cx="3163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Watch the video. 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89770" y="168264"/>
            <a:ext cx="2695525" cy="727439"/>
            <a:chOff x="226719" y="1571625"/>
            <a:chExt cx="3019045" cy="732050"/>
          </a:xfrm>
        </p:grpSpPr>
        <p:sp>
          <p:nvSpPr>
            <p:cNvPr id="36" name="矩形: 圆角 5"/>
            <p:cNvSpPr/>
            <p:nvPr/>
          </p:nvSpPr>
          <p:spPr>
            <a:xfrm>
              <a:off x="251988" y="1621051"/>
              <a:ext cx="2632088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矩形: 圆角 6"/>
            <p:cNvSpPr/>
            <p:nvPr/>
          </p:nvSpPr>
          <p:spPr>
            <a:xfrm>
              <a:off x="226719" y="1571625"/>
              <a:ext cx="2657357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43" name="文本框 8"/>
            <p:cNvSpPr txBox="1"/>
            <p:nvPr/>
          </p:nvSpPr>
          <p:spPr>
            <a:xfrm>
              <a:off x="926284" y="1631098"/>
              <a:ext cx="2319480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Practice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259871" y="210879"/>
            <a:ext cx="5729281" cy="480131"/>
            <a:chOff x="2813952" y="344600"/>
            <a:chExt cx="5729281" cy="480131"/>
          </a:xfrm>
        </p:grpSpPr>
        <p:sp>
          <p:nvSpPr>
            <p:cNvPr id="27" name="矩形 26"/>
            <p:cNvSpPr/>
            <p:nvPr/>
          </p:nvSpPr>
          <p:spPr>
            <a:xfrm>
              <a:off x="4203019" y="344600"/>
              <a:ext cx="2826416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 smtClean="0">
                  <a:solidFill>
                    <a:schemeClr val="tx2"/>
                  </a:solidFill>
                  <a:latin typeface="Comic Sans MS" panose="030F0702030302020204" pitchFamily="66" charset="0"/>
                  <a:ea typeface="Gulim" panose="020B0600000101010101" pitchFamily="34" charset="-127"/>
                </a:rPr>
                <a:t>Read and match</a:t>
              </a:r>
              <a:endParaRPr lang="zh-CN" altLang="en-US" sz="2800" dirty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endParaRPr>
            </a:p>
          </p:txBody>
        </p:sp>
        <p:sp>
          <p:nvSpPr>
            <p:cNvPr id="28" name="ïŝḻiḓê"/>
            <p:cNvSpPr/>
            <p:nvPr/>
          </p:nvSpPr>
          <p:spPr bwMode="auto">
            <a:xfrm>
              <a:off x="2813952" y="433572"/>
              <a:ext cx="1465943" cy="304970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ïŝḻiḓê"/>
            <p:cNvSpPr/>
            <p:nvPr/>
          </p:nvSpPr>
          <p:spPr bwMode="auto">
            <a:xfrm flipH="1">
              <a:off x="6969164" y="425593"/>
              <a:ext cx="1574069" cy="327464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99611" y="2886527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golden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grpSp>
        <p:nvGrpSpPr>
          <p:cNvPr id="25" name="组合 6"/>
          <p:cNvGrpSpPr/>
          <p:nvPr/>
        </p:nvGrpSpPr>
        <p:grpSpPr>
          <a:xfrm>
            <a:off x="9414975" y="1554542"/>
            <a:ext cx="2228850" cy="406050"/>
            <a:chOff x="8289713" y="1109970"/>
            <a:chExt cx="2228850" cy="422184"/>
          </a:xfrm>
        </p:grpSpPr>
        <p:sp>
          <p:nvSpPr>
            <p:cNvPr id="29" name="矩形: 圆角 32"/>
            <p:cNvSpPr/>
            <p:nvPr/>
          </p:nvSpPr>
          <p:spPr>
            <a:xfrm>
              <a:off x="8289714" y="1109970"/>
              <a:ext cx="1905952" cy="422184"/>
            </a:xfrm>
            <a:prstGeom prst="roundRect">
              <a:avLst/>
            </a:prstGeom>
            <a:solidFill>
              <a:srgbClr val="5799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33"/>
            <p:cNvSpPr txBox="1"/>
            <p:nvPr/>
          </p:nvSpPr>
          <p:spPr>
            <a:xfrm>
              <a:off x="8289713" y="1144495"/>
              <a:ext cx="2228850" cy="352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点击画面 播放视频</a:t>
              </a:r>
            </a:p>
          </p:txBody>
        </p:sp>
      </p:grpSp>
      <p:pic>
        <p:nvPicPr>
          <p:cNvPr id="31" name="Picture 2" descr="C:\Users\Administrator\Desktop\五下英语课件\人教PEP五下教材图片\13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159" t="66144" b="1755"/>
          <a:stretch>
            <a:fillRect/>
          </a:stretch>
        </p:blipFill>
        <p:spPr bwMode="auto">
          <a:xfrm>
            <a:off x="4613549" y="2667000"/>
            <a:ext cx="7372711" cy="3119437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809588" y="3786190"/>
            <a:ext cx="94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busy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3876" y="4643446"/>
            <a:ext cx="949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gone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09786" y="288251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金黄色的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09786" y="385762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忙碌的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09786" y="4643446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过去的；用完了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Administrator\Desktop\五下英语课件\人教PEP五下教材图片\1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3" t="66144" r="3477" b="1755"/>
          <a:stretch>
            <a:fillRect/>
          </a:stretch>
        </p:blipFill>
        <p:spPr bwMode="auto">
          <a:xfrm>
            <a:off x="1" y="1661620"/>
            <a:ext cx="12191999" cy="4281963"/>
          </a:xfrm>
          <a:prstGeom prst="rect">
            <a:avLst/>
          </a:prstGeom>
          <a:noFill/>
        </p:spPr>
      </p:pic>
      <p:pic>
        <p:nvPicPr>
          <p:cNvPr id="23" name="图片 22" descr="图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848926" y="449170"/>
            <a:ext cx="6245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Translate sentences and match.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51457" y="1551970"/>
            <a:ext cx="680346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Spring is green with flowers and songs.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Summer is hot and the days are long.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Autumn is golden and farmers are busy.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Winter is white and the year is gone.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 rot="10800000" flipV="1">
            <a:off x="2528888" y="1700213"/>
            <a:ext cx="857250" cy="15716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80948" y="3886196"/>
            <a:ext cx="2319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春天是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绿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色的有花朵和歌曲。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09824" y="5672153"/>
            <a:ext cx="2948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夏天是炎热的，并且天很长。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53190" y="5643578"/>
            <a:ext cx="2948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秋天是金色的，农民们很忙。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453587" y="3643314"/>
            <a:ext cx="2738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冬天是白色的，一年过去了。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弧形 48"/>
          <p:cNvSpPr/>
          <p:nvPr/>
        </p:nvSpPr>
        <p:spPr>
          <a:xfrm rot="18233019" flipH="1">
            <a:off x="3381686" y="1548210"/>
            <a:ext cx="2252561" cy="2816323"/>
          </a:xfrm>
          <a:prstGeom prst="arc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任意多边形 51"/>
          <p:cNvSpPr/>
          <p:nvPr/>
        </p:nvSpPr>
        <p:spPr>
          <a:xfrm>
            <a:off x="3314700" y="2543175"/>
            <a:ext cx="2943225" cy="1200150"/>
          </a:xfrm>
          <a:custGeom>
            <a:avLst/>
            <a:gdLst>
              <a:gd name="connsiteX0" fmla="*/ 0 w 2943225"/>
              <a:gd name="connsiteY0" fmla="*/ 0 h 1200150"/>
              <a:gd name="connsiteX1" fmla="*/ 514350 w 2943225"/>
              <a:gd name="connsiteY1" fmla="*/ 771525 h 1200150"/>
              <a:gd name="connsiteX2" fmla="*/ 2871788 w 2943225"/>
              <a:gd name="connsiteY2" fmla="*/ 1185863 h 1200150"/>
              <a:gd name="connsiteX3" fmla="*/ 2871788 w 2943225"/>
              <a:gd name="connsiteY3" fmla="*/ 1185863 h 1200150"/>
              <a:gd name="connsiteX4" fmla="*/ 2943225 w 2943225"/>
              <a:gd name="connsiteY4" fmla="*/ 120015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3225" h="1200150">
                <a:moveTo>
                  <a:pt x="0" y="0"/>
                </a:moveTo>
                <a:cubicBezTo>
                  <a:pt x="17859" y="286940"/>
                  <a:pt x="35719" y="573881"/>
                  <a:pt x="514350" y="771525"/>
                </a:cubicBezTo>
                <a:cubicBezTo>
                  <a:pt x="992981" y="969169"/>
                  <a:pt x="2871788" y="1185863"/>
                  <a:pt x="2871788" y="1185863"/>
                </a:cubicBezTo>
                <a:lnTo>
                  <a:pt x="2871788" y="1185863"/>
                </a:lnTo>
                <a:lnTo>
                  <a:pt x="2943225" y="1200150"/>
                </a:lnTo>
              </a:path>
            </a:pathLst>
          </a:cu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3" name="直接连接符 52"/>
          <p:cNvCxnSpPr/>
          <p:nvPr/>
        </p:nvCxnSpPr>
        <p:spPr>
          <a:xfrm rot="10800000" flipV="1">
            <a:off x="8501064" y="2913506"/>
            <a:ext cx="452451" cy="8572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/>
      <p:bldP spid="47" grpId="0"/>
      <p:bldP spid="48" grpId="0"/>
      <p:bldP spid="49" grpId="0" animBg="1"/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Administrator\Desktop\五下英语课件\人教PEP五下教材图片\13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1093" t="66144" r="3477" b="1755"/>
          <a:stretch>
            <a:fillRect/>
          </a:stretch>
        </p:blipFill>
        <p:spPr bwMode="auto">
          <a:xfrm>
            <a:off x="1" y="1661620"/>
            <a:ext cx="12191999" cy="4281963"/>
          </a:xfrm>
          <a:prstGeom prst="rect">
            <a:avLst/>
          </a:prstGeom>
          <a:noFill/>
        </p:spPr>
      </p:pic>
      <p:pic>
        <p:nvPicPr>
          <p:cNvPr id="23" name="图片 22" descr="图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02752" y="1529204"/>
            <a:ext cx="680346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Spring is green with flowers and songs.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Summer is hot and the days are long.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Autumn is golden and farmers are busy.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Winter is white and the year is gone.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 rot="10800000" flipV="1">
            <a:off x="2528888" y="1700213"/>
            <a:ext cx="857250" cy="15716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80948" y="3886196"/>
            <a:ext cx="2319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春天是绿色的有花朵和歌曲。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09824" y="5672153"/>
            <a:ext cx="2948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夏天是炎热的，而且天很长。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53190" y="5643578"/>
            <a:ext cx="2948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秋天是金色的，农民们很忙。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453587" y="3643314"/>
            <a:ext cx="2738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冬天是白色的，一年过去了。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弧形 48"/>
          <p:cNvSpPr/>
          <p:nvPr/>
        </p:nvSpPr>
        <p:spPr>
          <a:xfrm rot="18233019" flipH="1">
            <a:off x="3381686" y="1548210"/>
            <a:ext cx="2252561" cy="2816323"/>
          </a:xfrm>
          <a:prstGeom prst="arc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任意多边形 51"/>
          <p:cNvSpPr/>
          <p:nvPr/>
        </p:nvSpPr>
        <p:spPr>
          <a:xfrm>
            <a:off x="3314700" y="2543175"/>
            <a:ext cx="2943225" cy="1200150"/>
          </a:xfrm>
          <a:custGeom>
            <a:avLst/>
            <a:gdLst>
              <a:gd name="connsiteX0" fmla="*/ 0 w 2943225"/>
              <a:gd name="connsiteY0" fmla="*/ 0 h 1200150"/>
              <a:gd name="connsiteX1" fmla="*/ 514350 w 2943225"/>
              <a:gd name="connsiteY1" fmla="*/ 771525 h 1200150"/>
              <a:gd name="connsiteX2" fmla="*/ 2871788 w 2943225"/>
              <a:gd name="connsiteY2" fmla="*/ 1185863 h 1200150"/>
              <a:gd name="connsiteX3" fmla="*/ 2871788 w 2943225"/>
              <a:gd name="connsiteY3" fmla="*/ 1185863 h 1200150"/>
              <a:gd name="connsiteX4" fmla="*/ 2943225 w 2943225"/>
              <a:gd name="connsiteY4" fmla="*/ 120015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3225" h="1200150">
                <a:moveTo>
                  <a:pt x="0" y="0"/>
                </a:moveTo>
                <a:cubicBezTo>
                  <a:pt x="17859" y="286940"/>
                  <a:pt x="35719" y="573881"/>
                  <a:pt x="514350" y="771525"/>
                </a:cubicBezTo>
                <a:cubicBezTo>
                  <a:pt x="992981" y="969169"/>
                  <a:pt x="2871788" y="1185863"/>
                  <a:pt x="2871788" y="1185863"/>
                </a:cubicBezTo>
                <a:lnTo>
                  <a:pt x="2871788" y="1185863"/>
                </a:lnTo>
                <a:lnTo>
                  <a:pt x="2943225" y="1200150"/>
                </a:lnTo>
              </a:path>
            </a:pathLst>
          </a:cu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3" name="直接连接符 52"/>
          <p:cNvCxnSpPr/>
          <p:nvPr/>
        </p:nvCxnSpPr>
        <p:spPr>
          <a:xfrm rot="10800000" flipV="1">
            <a:off x="8501064" y="2800346"/>
            <a:ext cx="452451" cy="8572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7789" y="339958"/>
            <a:ext cx="8204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Comic Sans MS" panose="030F0702030302020204" pitchFamily="66" charset="0"/>
              </a:rPr>
              <a:t>Watch again</a:t>
            </a:r>
            <a:r>
              <a:rPr lang="zh-CN" altLang="en-US" sz="3200" b="1" dirty="0" smtClean="0">
                <a:latin typeface="Comic Sans MS" panose="030F0702030302020204" pitchFamily="66" charset="0"/>
              </a:rPr>
              <a:t> </a:t>
            </a:r>
            <a:r>
              <a:rPr lang="en-US" altLang="zh-CN" sz="3200" b="1" dirty="0" smtClean="0">
                <a:latin typeface="Comic Sans MS" panose="030F0702030302020204" pitchFamily="66" charset="0"/>
              </a:rPr>
              <a:t>and read after the video. 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grpSp>
        <p:nvGrpSpPr>
          <p:cNvPr id="15" name="组合 6"/>
          <p:cNvGrpSpPr/>
          <p:nvPr/>
        </p:nvGrpSpPr>
        <p:grpSpPr>
          <a:xfrm>
            <a:off x="9500700" y="1097342"/>
            <a:ext cx="2228850" cy="406050"/>
            <a:chOff x="8289713" y="1109970"/>
            <a:chExt cx="2228850" cy="422184"/>
          </a:xfrm>
        </p:grpSpPr>
        <p:sp>
          <p:nvSpPr>
            <p:cNvPr id="16" name="矩形: 圆角 32"/>
            <p:cNvSpPr/>
            <p:nvPr/>
          </p:nvSpPr>
          <p:spPr>
            <a:xfrm>
              <a:off x="8289714" y="1109970"/>
              <a:ext cx="1905952" cy="422184"/>
            </a:xfrm>
            <a:prstGeom prst="roundRect">
              <a:avLst/>
            </a:prstGeom>
            <a:solidFill>
              <a:srgbClr val="5799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33"/>
            <p:cNvSpPr txBox="1"/>
            <p:nvPr/>
          </p:nvSpPr>
          <p:spPr>
            <a:xfrm>
              <a:off x="8289713" y="1144495"/>
              <a:ext cx="2228850" cy="352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点击画面 播放视频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组合 101"/>
          <p:cNvGrpSpPr/>
          <p:nvPr/>
        </p:nvGrpSpPr>
        <p:grpSpPr>
          <a:xfrm>
            <a:off x="130575" y="121647"/>
            <a:ext cx="2464751" cy="727439"/>
            <a:chOff x="226718" y="1571625"/>
            <a:chExt cx="2760572" cy="732050"/>
          </a:xfrm>
        </p:grpSpPr>
        <p:sp>
          <p:nvSpPr>
            <p:cNvPr id="98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9" name="矩形: 圆角 6"/>
            <p:cNvSpPr/>
            <p:nvPr/>
          </p:nvSpPr>
          <p:spPr>
            <a:xfrm>
              <a:off x="226718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7" name="文本框 8"/>
            <p:cNvSpPr txBox="1"/>
            <p:nvPr/>
          </p:nvSpPr>
          <p:spPr>
            <a:xfrm>
              <a:off x="849789" y="1631098"/>
              <a:ext cx="2127555" cy="54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prstClr val="white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Warm up</a:t>
              </a:r>
              <a:endParaRPr lang="zh-CN" altLang="en-US" sz="2800" dirty="0">
                <a:solidFill>
                  <a:prstClr val="white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1" name="TextBox 12"/>
          <p:cNvSpPr txBox="1"/>
          <p:nvPr/>
        </p:nvSpPr>
        <p:spPr>
          <a:xfrm>
            <a:off x="453485" y="849086"/>
            <a:ext cx="2077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Let’s sing.</a:t>
            </a:r>
          </a:p>
        </p:txBody>
      </p:sp>
      <p:pic>
        <p:nvPicPr>
          <p:cNvPr id="2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416" y="1433861"/>
            <a:ext cx="6845058" cy="499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7556452" y="1038279"/>
            <a:ext cx="2228850" cy="406050"/>
            <a:chOff x="8289713" y="1109970"/>
            <a:chExt cx="2228850" cy="422184"/>
          </a:xfrm>
        </p:grpSpPr>
        <p:sp>
          <p:nvSpPr>
            <p:cNvPr id="11" name="矩形: 圆角 16"/>
            <p:cNvSpPr/>
            <p:nvPr/>
          </p:nvSpPr>
          <p:spPr>
            <a:xfrm>
              <a:off x="8289714" y="1109970"/>
              <a:ext cx="1905952" cy="422184"/>
            </a:xfrm>
            <a:prstGeom prst="roundRect">
              <a:avLst/>
            </a:prstGeom>
            <a:solidFill>
              <a:srgbClr val="5799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7"/>
            <p:cNvSpPr txBox="1"/>
            <p:nvPr/>
          </p:nvSpPr>
          <p:spPr>
            <a:xfrm>
              <a:off x="8289713" y="1144495"/>
              <a:ext cx="2228850" cy="352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点击画面 播放视频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37083" y="171239"/>
            <a:ext cx="2823210" cy="4801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latinLnBrk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omic Sans MS" panose="030F0702030302020204" pitchFamily="66" charset="0"/>
                <a:ea typeface="Gulim" panose="020B0600000101010101" pitchFamily="34" charset="-127"/>
              </a:rPr>
              <a:t>I want to know</a:t>
            </a:r>
            <a:endParaRPr lang="zh-CN" altLang="en-US" sz="2800" b="1" dirty="0"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875" y="2528940"/>
            <a:ext cx="788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一年之计在于春，一日之计在于晨。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875" y="1199301"/>
            <a:ext cx="9221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 year’s plan starts with spring; a day’s plan starts with early morning. </a:t>
            </a:r>
            <a:endParaRPr lang="zh-CN" altLang="en-US" sz="3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2570" y="4072524"/>
            <a:ext cx="612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We must manage our time well!</a:t>
            </a:r>
            <a:endParaRPr lang="zh-CN" altLang="en-US" sz="3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2570" y="5133596"/>
            <a:ext cx="6036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我们必须合理安排自己的时间！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4" name="Picture 2" descr="https://p1.ssl.qhimgs1.com/sdr/400__/t0174dacafa234988d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E4E5"/>
              </a:clrFrom>
              <a:clrTo>
                <a:srgbClr val="E6E4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830" y="3531779"/>
            <a:ext cx="4285797" cy="3203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386" y="121647"/>
            <a:ext cx="2612626" cy="727439"/>
            <a:chOff x="182825" y="1571625"/>
            <a:chExt cx="2838411" cy="732050"/>
          </a:xfrm>
        </p:grpSpPr>
        <p:sp>
          <p:nvSpPr>
            <p:cNvPr id="3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7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Exercises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3047" y="1795000"/>
            <a:ext cx="14351000" cy="378565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1.go swimming___________       2.every day___________ </a:t>
            </a:r>
          </a:p>
          <a:p>
            <a:pPr lvl="0" indent="3048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3.be busy    ___________          4.be gone_____________ </a:t>
            </a:r>
          </a:p>
          <a:p>
            <a:pPr lvl="0" indent="3048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5.be golden  ___________         6.like best____________ 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087272" y="2261850"/>
            <a:ext cx="100860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游泳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91386" y="1242943"/>
            <a:ext cx="7675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600" b="1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kumimoji="1" lang="zh-CN" altLang="en-US" sz="36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、译成汉语</a:t>
            </a:r>
            <a:r>
              <a:rPr kumimoji="1" lang="zh-CN" altLang="zh-CN" sz="36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3600" dirty="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9598612" y="2292627"/>
            <a:ext cx="100860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每天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142566" y="3523592"/>
            <a:ext cx="121539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忙碌 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9595697" y="3466900"/>
            <a:ext cx="142058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过去了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008442" y="4749857"/>
            <a:ext cx="142058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金黄色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9661676" y="4734091"/>
            <a:ext cx="142058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最喜欢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91830" y="1661488"/>
            <a:ext cx="11008340" cy="45243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(   ) 1.I like summer best. The days are____ in summer.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   A. short        	B. long             C. black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(   ) 2.Winter is white. I like the____.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   A. rain         	B. bees          	C. snow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(   ) 3.Autumn is ____and farmers are busy.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   A. white       	B. </a:t>
            </a:r>
            <a:r>
              <a:rPr lang="en-US" altLang="zh-CN" sz="320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golden         C. green</a:t>
            </a:r>
            <a:endParaRPr lang="en-US" altLang="zh-CN" sz="3200" dirty="0" smtClean="0"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2" name="图片 31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543580" y="920794"/>
            <a:ext cx="47977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600" b="1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kumimoji="1" lang="zh-CN" altLang="en-US" sz="36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、单项选择</a:t>
            </a:r>
            <a:r>
              <a:rPr kumimoji="1" lang="zh-CN" altLang="zh-CN" sz="36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1" lang="zh-CN" altLang="zh-CN" sz="3600" b="1" dirty="0">
              <a:solidFill>
                <a:srgbClr val="66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9652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1460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20447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25971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31559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108878" y="1878017"/>
            <a:ext cx="44275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105818" y="3339466"/>
            <a:ext cx="43152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C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105818" y="4792036"/>
            <a:ext cx="44275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08481" y="2091040"/>
            <a:ext cx="10193816" cy="38820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1.Which _________</a:t>
            </a:r>
            <a:r>
              <a:rPr lang="zh-CN" altLang="en-US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季节</a:t>
            </a:r>
            <a:r>
              <a:rPr lang="zh-CN" altLang="en-US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do you like best?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2._________</a:t>
            </a:r>
            <a:r>
              <a:rPr lang="zh-CN" altLang="en-US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夏天</a:t>
            </a:r>
            <a:r>
              <a:rPr lang="zh-CN" altLang="en-US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is hot and the days are long.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3.I like _________</a:t>
            </a:r>
            <a:r>
              <a:rPr lang="zh-CN" altLang="en-US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春天</a:t>
            </a:r>
            <a:r>
              <a:rPr lang="zh-CN" altLang="en-US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best.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4._________</a:t>
            </a:r>
            <a:r>
              <a:rPr lang="zh-CN" altLang="en-US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冬天</a:t>
            </a:r>
            <a:r>
              <a:rPr lang="zh-CN" altLang="en-US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is snowy and cold.</a:t>
            </a:r>
          </a:p>
          <a:p>
            <a:pPr lvl="0" indent="3048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5._________</a:t>
            </a:r>
            <a:r>
              <a:rPr lang="zh-CN" altLang="en-US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秋天</a:t>
            </a:r>
            <a:r>
              <a:rPr lang="zh-CN" altLang="en-US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） </a:t>
            </a: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is windy and cool.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32755" y="2167240"/>
            <a:ext cx="219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season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2" name="图片 31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307063" y="1084273"/>
            <a:ext cx="60610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三、根据提示补充句子</a:t>
            </a:r>
            <a:r>
              <a:rPr kumimoji="1" lang="zh-CN" altLang="zh-CN" sz="32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1" lang="zh-CN" altLang="zh-CN" sz="3200" b="1" dirty="0">
              <a:solidFill>
                <a:srgbClr val="66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2628" y="2938092"/>
            <a:ext cx="219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Summer 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6561" y="3590268"/>
            <a:ext cx="219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spring 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3592" y="4397340"/>
            <a:ext cx="219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Winter 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9274" y="5312748"/>
            <a:ext cx="219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Autumn  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91385" y="121647"/>
            <a:ext cx="2847757" cy="727439"/>
            <a:chOff x="182825" y="1571625"/>
            <a:chExt cx="2838411" cy="732050"/>
          </a:xfrm>
        </p:grpSpPr>
        <p:sp>
          <p:nvSpPr>
            <p:cNvPr id="8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12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Summary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3" name="文本框 7"/>
          <p:cNvSpPr txBox="1"/>
          <p:nvPr/>
        </p:nvSpPr>
        <p:spPr>
          <a:xfrm>
            <a:off x="3854206" y="2788575"/>
            <a:ext cx="3746788" cy="161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七彩课堂 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伴你成长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53912" y="-933064"/>
            <a:ext cx="3988167" cy="9028033"/>
          </a:xfrm>
          <a:prstGeom prst="rect">
            <a:avLst/>
          </a:prstGeom>
        </p:spPr>
      </p:pic>
      <p:grpSp>
        <p:nvGrpSpPr>
          <p:cNvPr id="4" name="组合 32"/>
          <p:cNvGrpSpPr/>
          <p:nvPr/>
        </p:nvGrpSpPr>
        <p:grpSpPr>
          <a:xfrm>
            <a:off x="1358328" y="4513030"/>
            <a:ext cx="1003622" cy="1320338"/>
            <a:chOff x="518592" y="3482801"/>
            <a:chExt cx="1003622" cy="1320338"/>
          </a:xfrm>
        </p:grpSpPr>
        <p:grpSp>
          <p:nvGrpSpPr>
            <p:cNvPr id="5" name="组合 104"/>
            <p:cNvGrpSpPr/>
            <p:nvPr/>
          </p:nvGrpSpPr>
          <p:grpSpPr>
            <a:xfrm>
              <a:off x="518592" y="3923676"/>
              <a:ext cx="1003622" cy="879463"/>
              <a:chOff x="5940425" y="3290888"/>
              <a:chExt cx="307975" cy="269875"/>
            </a:xfrm>
            <a:solidFill>
              <a:schemeClr val="accent1"/>
            </a:solidFill>
          </p:grpSpPr>
          <p:sp>
            <p:nvSpPr>
              <p:cNvPr id="39" name="Freeform 5"/>
              <p:cNvSpPr/>
              <p:nvPr/>
            </p:nvSpPr>
            <p:spPr bwMode="auto">
              <a:xfrm>
                <a:off x="6021388" y="3344863"/>
                <a:ext cx="120650" cy="19050"/>
              </a:xfrm>
              <a:custGeom>
                <a:avLst/>
                <a:gdLst>
                  <a:gd name="T0" fmla="*/ 31 w 31"/>
                  <a:gd name="T1" fmla="*/ 2 h 5"/>
                  <a:gd name="T2" fmla="*/ 15 w 31"/>
                  <a:gd name="T3" fmla="*/ 2 h 5"/>
                  <a:gd name="T4" fmla="*/ 0 w 31"/>
                  <a:gd name="T5" fmla="*/ 5 h 5"/>
                  <a:gd name="T6" fmla="*/ 5 w 31"/>
                  <a:gd name="T7" fmla="*/ 2 h 5"/>
                  <a:gd name="T8" fmla="*/ 13 w 31"/>
                  <a:gd name="T9" fmla="*/ 1 h 5"/>
                  <a:gd name="T10" fmla="*/ 31 w 3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5">
                    <a:moveTo>
                      <a:pt x="31" y="2"/>
                    </a:moveTo>
                    <a:cubicBezTo>
                      <a:pt x="26" y="3"/>
                      <a:pt x="20" y="2"/>
                      <a:pt x="15" y="2"/>
                    </a:cubicBezTo>
                    <a:cubicBezTo>
                      <a:pt x="10" y="3"/>
                      <a:pt x="5" y="5"/>
                      <a:pt x="0" y="5"/>
                    </a:cubicBezTo>
                    <a:cubicBezTo>
                      <a:pt x="0" y="2"/>
                      <a:pt x="3" y="3"/>
                      <a:pt x="5" y="2"/>
                    </a:cubicBezTo>
                    <a:cubicBezTo>
                      <a:pt x="8" y="2"/>
                      <a:pt x="10" y="1"/>
                      <a:pt x="13" y="1"/>
                    </a:cubicBezTo>
                    <a:cubicBezTo>
                      <a:pt x="18" y="0"/>
                      <a:pt x="25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6"/>
              <p:cNvSpPr/>
              <p:nvPr/>
            </p:nvSpPr>
            <p:spPr bwMode="auto">
              <a:xfrm>
                <a:off x="6029325" y="3408363"/>
                <a:ext cx="128588" cy="26988"/>
              </a:xfrm>
              <a:custGeom>
                <a:avLst/>
                <a:gdLst>
                  <a:gd name="T0" fmla="*/ 33 w 33"/>
                  <a:gd name="T1" fmla="*/ 2 h 7"/>
                  <a:gd name="T2" fmla="*/ 5 w 33"/>
                  <a:gd name="T3" fmla="*/ 5 h 7"/>
                  <a:gd name="T4" fmla="*/ 0 w 33"/>
                  <a:gd name="T5" fmla="*/ 6 h 7"/>
                  <a:gd name="T6" fmla="*/ 16 w 33"/>
                  <a:gd name="T7" fmla="*/ 2 h 7"/>
                  <a:gd name="T8" fmla="*/ 33 w 33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3" y="2"/>
                    </a:moveTo>
                    <a:cubicBezTo>
                      <a:pt x="24" y="3"/>
                      <a:pt x="13" y="3"/>
                      <a:pt x="5" y="5"/>
                    </a:cubicBezTo>
                    <a:cubicBezTo>
                      <a:pt x="3" y="6"/>
                      <a:pt x="2" y="7"/>
                      <a:pt x="0" y="6"/>
                    </a:cubicBezTo>
                    <a:cubicBezTo>
                      <a:pt x="4" y="3"/>
                      <a:pt x="11" y="2"/>
                      <a:pt x="16" y="2"/>
                    </a:cubicBezTo>
                    <a:cubicBezTo>
                      <a:pt x="22" y="1"/>
                      <a:pt x="28" y="0"/>
                      <a:pt x="3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"/>
              <p:cNvSpPr/>
              <p:nvPr/>
            </p:nvSpPr>
            <p:spPr bwMode="auto">
              <a:xfrm>
                <a:off x="6034088" y="3467101"/>
                <a:ext cx="147638" cy="22225"/>
              </a:xfrm>
              <a:custGeom>
                <a:avLst/>
                <a:gdLst>
                  <a:gd name="T0" fmla="*/ 38 w 38"/>
                  <a:gd name="T1" fmla="*/ 4 h 6"/>
                  <a:gd name="T2" fmla="*/ 28 w 38"/>
                  <a:gd name="T3" fmla="*/ 3 h 6"/>
                  <a:gd name="T4" fmla="*/ 8 w 38"/>
                  <a:gd name="T5" fmla="*/ 5 h 6"/>
                  <a:gd name="T6" fmla="*/ 0 w 38"/>
                  <a:gd name="T7" fmla="*/ 5 h 6"/>
                  <a:gd name="T8" fmla="*/ 7 w 38"/>
                  <a:gd name="T9" fmla="*/ 4 h 6"/>
                  <a:gd name="T10" fmla="*/ 16 w 38"/>
                  <a:gd name="T11" fmla="*/ 3 h 6"/>
                  <a:gd name="T12" fmla="*/ 38 w 38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6">
                    <a:moveTo>
                      <a:pt x="38" y="4"/>
                    </a:moveTo>
                    <a:cubicBezTo>
                      <a:pt x="36" y="5"/>
                      <a:pt x="31" y="3"/>
                      <a:pt x="28" y="3"/>
                    </a:cubicBezTo>
                    <a:cubicBezTo>
                      <a:pt x="22" y="4"/>
                      <a:pt x="15" y="5"/>
                      <a:pt x="8" y="5"/>
                    </a:cubicBezTo>
                    <a:cubicBezTo>
                      <a:pt x="5" y="6"/>
                      <a:pt x="2" y="6"/>
                      <a:pt x="0" y="5"/>
                    </a:cubicBezTo>
                    <a:cubicBezTo>
                      <a:pt x="2" y="3"/>
                      <a:pt x="5" y="4"/>
                      <a:pt x="7" y="4"/>
                    </a:cubicBezTo>
                    <a:cubicBezTo>
                      <a:pt x="10" y="4"/>
                      <a:pt x="13" y="4"/>
                      <a:pt x="16" y="3"/>
                    </a:cubicBezTo>
                    <a:cubicBezTo>
                      <a:pt x="23" y="2"/>
                      <a:pt x="32" y="0"/>
                      <a:pt x="3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6034088" y="3502026"/>
                <a:ext cx="120650" cy="23813"/>
              </a:xfrm>
              <a:custGeom>
                <a:avLst/>
                <a:gdLst>
                  <a:gd name="T0" fmla="*/ 31 w 31"/>
                  <a:gd name="T1" fmla="*/ 2 h 6"/>
                  <a:gd name="T2" fmla="*/ 0 w 31"/>
                  <a:gd name="T3" fmla="*/ 6 h 6"/>
                  <a:gd name="T4" fmla="*/ 0 w 31"/>
                  <a:gd name="T5" fmla="*/ 5 h 6"/>
                  <a:gd name="T6" fmla="*/ 31 w 31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">
                    <a:moveTo>
                      <a:pt x="31" y="2"/>
                    </a:moveTo>
                    <a:cubicBezTo>
                      <a:pt x="20" y="3"/>
                      <a:pt x="10" y="5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0" y="3"/>
                      <a:pt x="20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9"/>
              <p:cNvSpPr>
                <a:spLocks noEditPoints="1"/>
              </p:cNvSpPr>
              <p:nvPr/>
            </p:nvSpPr>
            <p:spPr bwMode="auto">
              <a:xfrm>
                <a:off x="5940425" y="3290888"/>
                <a:ext cx="307975" cy="269875"/>
              </a:xfrm>
              <a:custGeom>
                <a:avLst/>
                <a:gdLst>
                  <a:gd name="T0" fmla="*/ 70 w 79"/>
                  <a:gd name="T1" fmla="*/ 4 h 69"/>
                  <a:gd name="T2" fmla="*/ 78 w 79"/>
                  <a:gd name="T3" fmla="*/ 7 h 69"/>
                  <a:gd name="T4" fmla="*/ 74 w 79"/>
                  <a:gd name="T5" fmla="*/ 18 h 69"/>
                  <a:gd name="T6" fmla="*/ 75 w 79"/>
                  <a:gd name="T7" fmla="*/ 21 h 69"/>
                  <a:gd name="T8" fmla="*/ 74 w 79"/>
                  <a:gd name="T9" fmla="*/ 22 h 69"/>
                  <a:gd name="T10" fmla="*/ 71 w 79"/>
                  <a:gd name="T11" fmla="*/ 29 h 69"/>
                  <a:gd name="T12" fmla="*/ 73 w 79"/>
                  <a:gd name="T13" fmla="*/ 43 h 69"/>
                  <a:gd name="T14" fmla="*/ 72 w 79"/>
                  <a:gd name="T15" fmla="*/ 44 h 69"/>
                  <a:gd name="T16" fmla="*/ 68 w 79"/>
                  <a:gd name="T17" fmla="*/ 47 h 69"/>
                  <a:gd name="T18" fmla="*/ 11 w 79"/>
                  <a:gd name="T19" fmla="*/ 51 h 69"/>
                  <a:gd name="T20" fmla="*/ 70 w 79"/>
                  <a:gd name="T21" fmla="*/ 61 h 69"/>
                  <a:gd name="T22" fmla="*/ 72 w 79"/>
                  <a:gd name="T23" fmla="*/ 45 h 69"/>
                  <a:gd name="T24" fmla="*/ 75 w 79"/>
                  <a:gd name="T25" fmla="*/ 48 h 69"/>
                  <a:gd name="T26" fmla="*/ 74 w 79"/>
                  <a:gd name="T27" fmla="*/ 63 h 69"/>
                  <a:gd name="T28" fmla="*/ 76 w 79"/>
                  <a:gd name="T29" fmla="*/ 66 h 69"/>
                  <a:gd name="T30" fmla="*/ 76 w 79"/>
                  <a:gd name="T31" fmla="*/ 69 h 69"/>
                  <a:gd name="T32" fmla="*/ 22 w 79"/>
                  <a:gd name="T33" fmla="*/ 68 h 69"/>
                  <a:gd name="T34" fmla="*/ 15 w 79"/>
                  <a:gd name="T35" fmla="*/ 66 h 69"/>
                  <a:gd name="T36" fmla="*/ 3 w 79"/>
                  <a:gd name="T37" fmla="*/ 55 h 69"/>
                  <a:gd name="T38" fmla="*/ 8 w 79"/>
                  <a:gd name="T39" fmla="*/ 45 h 69"/>
                  <a:gd name="T40" fmla="*/ 17 w 79"/>
                  <a:gd name="T41" fmla="*/ 45 h 69"/>
                  <a:gd name="T42" fmla="*/ 10 w 79"/>
                  <a:gd name="T43" fmla="*/ 45 h 69"/>
                  <a:gd name="T44" fmla="*/ 1 w 79"/>
                  <a:gd name="T45" fmla="*/ 33 h 69"/>
                  <a:gd name="T46" fmla="*/ 4 w 79"/>
                  <a:gd name="T47" fmla="*/ 24 h 69"/>
                  <a:gd name="T48" fmla="*/ 1 w 79"/>
                  <a:gd name="T49" fmla="*/ 15 h 69"/>
                  <a:gd name="T50" fmla="*/ 5 w 79"/>
                  <a:gd name="T51" fmla="*/ 7 h 69"/>
                  <a:gd name="T52" fmla="*/ 18 w 79"/>
                  <a:gd name="T53" fmla="*/ 2 h 69"/>
                  <a:gd name="T54" fmla="*/ 71 w 79"/>
                  <a:gd name="T55" fmla="*/ 3 h 69"/>
                  <a:gd name="T56" fmla="*/ 55 w 79"/>
                  <a:gd name="T57" fmla="*/ 6 h 69"/>
                  <a:gd name="T58" fmla="*/ 7 w 79"/>
                  <a:gd name="T59" fmla="*/ 16 h 69"/>
                  <a:gd name="T60" fmla="*/ 67 w 79"/>
                  <a:gd name="T61" fmla="*/ 20 h 69"/>
                  <a:gd name="T62" fmla="*/ 22 w 79"/>
                  <a:gd name="T63" fmla="*/ 14 h 69"/>
                  <a:gd name="T64" fmla="*/ 65 w 79"/>
                  <a:gd name="T65" fmla="*/ 11 h 69"/>
                  <a:gd name="T66" fmla="*/ 56 w 79"/>
                  <a:gd name="T67" fmla="*/ 7 h 69"/>
                  <a:gd name="T68" fmla="*/ 20 w 79"/>
                  <a:gd name="T69" fmla="*/ 7 h 69"/>
                  <a:gd name="T70" fmla="*/ 54 w 79"/>
                  <a:gd name="T71" fmla="*/ 25 h 69"/>
                  <a:gd name="T72" fmla="*/ 54 w 79"/>
                  <a:gd name="T73" fmla="*/ 25 h 69"/>
                  <a:gd name="T74" fmla="*/ 23 w 79"/>
                  <a:gd name="T75" fmla="*/ 30 h 69"/>
                  <a:gd name="T76" fmla="*/ 10 w 79"/>
                  <a:gd name="T77" fmla="*/ 41 h 69"/>
                  <a:gd name="T78" fmla="*/ 67 w 79"/>
                  <a:gd name="T79" fmla="*/ 30 h 69"/>
                  <a:gd name="T80" fmla="*/ 61 w 79"/>
                  <a:gd name="T81" fmla="*/ 27 h 69"/>
                  <a:gd name="T82" fmla="*/ 53 w 79"/>
                  <a:gd name="T83" fmla="*/ 25 h 69"/>
                  <a:gd name="T84" fmla="*/ 13 w 79"/>
                  <a:gd name="T85" fmla="*/ 26 h 69"/>
                  <a:gd name="T86" fmla="*/ 12 w 79"/>
                  <a:gd name="T87" fmla="*/ 25 h 69"/>
                  <a:gd name="T88" fmla="*/ 48 w 79"/>
                  <a:gd name="T89" fmla="*/ 45 h 69"/>
                  <a:gd name="T90" fmla="*/ 48 w 79"/>
                  <a:gd name="T91" fmla="*/ 45 h 69"/>
                  <a:gd name="T92" fmla="*/ 42 w 79"/>
                  <a:gd name="T93" fmla="*/ 45 h 69"/>
                  <a:gd name="T94" fmla="*/ 21 w 79"/>
                  <a:gd name="T95" fmla="*/ 44 h 69"/>
                  <a:gd name="T96" fmla="*/ 21 w 79"/>
                  <a:gd name="T97" fmla="*/ 44 h 69"/>
                  <a:gd name="T98" fmla="*/ 39 w 79"/>
                  <a:gd name="T99" fmla="*/ 45 h 69"/>
                  <a:gd name="T100" fmla="*/ 69 w 79"/>
                  <a:gd name="T101" fmla="*/ 56 h 69"/>
                  <a:gd name="T102" fmla="*/ 69 w 79"/>
                  <a:gd name="T103" fmla="*/ 56 h 69"/>
                  <a:gd name="T104" fmla="*/ 74 w 79"/>
                  <a:gd name="T105" fmla="*/ 6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9" h="69">
                    <a:moveTo>
                      <a:pt x="71" y="3"/>
                    </a:moveTo>
                    <a:cubicBezTo>
                      <a:pt x="71" y="4"/>
                      <a:pt x="70" y="3"/>
                      <a:pt x="70" y="4"/>
                    </a:cubicBezTo>
                    <a:cubicBezTo>
                      <a:pt x="73" y="5"/>
                      <a:pt x="77" y="3"/>
                      <a:pt x="79" y="5"/>
                    </a:cubicBezTo>
                    <a:cubicBezTo>
                      <a:pt x="79" y="6"/>
                      <a:pt x="78" y="6"/>
                      <a:pt x="78" y="7"/>
                    </a:cubicBezTo>
                    <a:cubicBezTo>
                      <a:pt x="74" y="7"/>
                      <a:pt x="70" y="8"/>
                      <a:pt x="68" y="11"/>
                    </a:cubicBezTo>
                    <a:cubicBezTo>
                      <a:pt x="66" y="16"/>
                      <a:pt x="71" y="18"/>
                      <a:pt x="74" y="18"/>
                    </a:cubicBezTo>
                    <a:cubicBezTo>
                      <a:pt x="74" y="19"/>
                      <a:pt x="75" y="19"/>
                      <a:pt x="75" y="20"/>
                    </a:cubicBezTo>
                    <a:cubicBezTo>
                      <a:pt x="75" y="20"/>
                      <a:pt x="75" y="20"/>
                      <a:pt x="75" y="21"/>
                    </a:cubicBezTo>
                    <a:cubicBezTo>
                      <a:pt x="74" y="21"/>
                      <a:pt x="74" y="22"/>
                      <a:pt x="73" y="22"/>
                    </a:cubicBezTo>
                    <a:cubicBezTo>
                      <a:pt x="73" y="22"/>
                      <a:pt x="74" y="22"/>
                      <a:pt x="74" y="22"/>
                    </a:cubicBezTo>
                    <a:cubicBezTo>
                      <a:pt x="73" y="25"/>
                      <a:pt x="75" y="26"/>
                      <a:pt x="74" y="28"/>
                    </a:cubicBezTo>
                    <a:cubicBezTo>
                      <a:pt x="73" y="28"/>
                      <a:pt x="72" y="28"/>
                      <a:pt x="71" y="29"/>
                    </a:cubicBezTo>
                    <a:cubicBezTo>
                      <a:pt x="71" y="34"/>
                      <a:pt x="73" y="37"/>
                      <a:pt x="75" y="42"/>
                    </a:cubicBezTo>
                    <a:cubicBezTo>
                      <a:pt x="74" y="42"/>
                      <a:pt x="74" y="43"/>
                      <a:pt x="73" y="43"/>
                    </a:cubicBezTo>
                    <a:cubicBezTo>
                      <a:pt x="72" y="42"/>
                      <a:pt x="70" y="42"/>
                      <a:pt x="69" y="42"/>
                    </a:cubicBezTo>
                    <a:cubicBezTo>
                      <a:pt x="70" y="43"/>
                      <a:pt x="72" y="42"/>
                      <a:pt x="72" y="44"/>
                    </a:cubicBezTo>
                    <a:cubicBezTo>
                      <a:pt x="72" y="46"/>
                      <a:pt x="70" y="44"/>
                      <a:pt x="69" y="45"/>
                    </a:cubicBezTo>
                    <a:cubicBezTo>
                      <a:pt x="68" y="45"/>
                      <a:pt x="68" y="46"/>
                      <a:pt x="68" y="47"/>
                    </a:cubicBezTo>
                    <a:cubicBezTo>
                      <a:pt x="66" y="47"/>
                      <a:pt x="66" y="46"/>
                      <a:pt x="65" y="46"/>
                    </a:cubicBezTo>
                    <a:cubicBezTo>
                      <a:pt x="48" y="46"/>
                      <a:pt x="26" y="45"/>
                      <a:pt x="11" y="51"/>
                    </a:cubicBezTo>
                    <a:cubicBezTo>
                      <a:pt x="4" y="66"/>
                      <a:pt x="27" y="62"/>
                      <a:pt x="38" y="63"/>
                    </a:cubicBezTo>
                    <a:cubicBezTo>
                      <a:pt x="49" y="63"/>
                      <a:pt x="61" y="63"/>
                      <a:pt x="70" y="61"/>
                    </a:cubicBezTo>
                    <a:cubicBezTo>
                      <a:pt x="69" y="58"/>
                      <a:pt x="65" y="58"/>
                      <a:pt x="65" y="54"/>
                    </a:cubicBezTo>
                    <a:cubicBezTo>
                      <a:pt x="66" y="51"/>
                      <a:pt x="71" y="49"/>
                      <a:pt x="72" y="45"/>
                    </a:cubicBezTo>
                    <a:cubicBezTo>
                      <a:pt x="74" y="46"/>
                      <a:pt x="74" y="44"/>
                      <a:pt x="76" y="45"/>
                    </a:cubicBezTo>
                    <a:cubicBezTo>
                      <a:pt x="76" y="46"/>
                      <a:pt x="75" y="46"/>
                      <a:pt x="75" y="48"/>
                    </a:cubicBezTo>
                    <a:cubicBezTo>
                      <a:pt x="70" y="50"/>
                      <a:pt x="70" y="59"/>
                      <a:pt x="75" y="61"/>
                    </a:cubicBezTo>
                    <a:cubicBezTo>
                      <a:pt x="74" y="62"/>
                      <a:pt x="75" y="63"/>
                      <a:pt x="74" y="63"/>
                    </a:cubicBezTo>
                    <a:cubicBezTo>
                      <a:pt x="75" y="64"/>
                      <a:pt x="78" y="63"/>
                      <a:pt x="78" y="65"/>
                    </a:cubicBezTo>
                    <a:cubicBezTo>
                      <a:pt x="78" y="66"/>
                      <a:pt x="77" y="65"/>
                      <a:pt x="76" y="66"/>
                    </a:cubicBezTo>
                    <a:cubicBezTo>
                      <a:pt x="76" y="66"/>
                      <a:pt x="77" y="67"/>
                      <a:pt x="78" y="67"/>
                    </a:cubicBezTo>
                    <a:cubicBezTo>
                      <a:pt x="77" y="68"/>
                      <a:pt x="76" y="68"/>
                      <a:pt x="76" y="69"/>
                    </a:cubicBezTo>
                    <a:cubicBezTo>
                      <a:pt x="57" y="68"/>
                      <a:pt x="38" y="67"/>
                      <a:pt x="21" y="69"/>
                    </a:cubicBezTo>
                    <a:cubicBezTo>
                      <a:pt x="21" y="68"/>
                      <a:pt x="21" y="67"/>
                      <a:pt x="22" y="68"/>
                    </a:cubicBezTo>
                    <a:cubicBezTo>
                      <a:pt x="21" y="67"/>
                      <a:pt x="21" y="67"/>
                      <a:pt x="21" y="66"/>
                    </a:cubicBezTo>
                    <a:cubicBezTo>
                      <a:pt x="19" y="65"/>
                      <a:pt x="17" y="66"/>
                      <a:pt x="15" y="66"/>
                    </a:cubicBezTo>
                    <a:cubicBezTo>
                      <a:pt x="14" y="68"/>
                      <a:pt x="13" y="68"/>
                      <a:pt x="10" y="67"/>
                    </a:cubicBezTo>
                    <a:cubicBezTo>
                      <a:pt x="8" y="63"/>
                      <a:pt x="3" y="61"/>
                      <a:pt x="3" y="55"/>
                    </a:cubicBezTo>
                    <a:cubicBezTo>
                      <a:pt x="3" y="52"/>
                      <a:pt x="5" y="47"/>
                      <a:pt x="7" y="44"/>
                    </a:cubicBezTo>
                    <a:cubicBezTo>
                      <a:pt x="7" y="45"/>
                      <a:pt x="7" y="45"/>
                      <a:pt x="8" y="45"/>
                    </a:cubicBezTo>
                    <a:cubicBezTo>
                      <a:pt x="8" y="45"/>
                      <a:pt x="8" y="46"/>
                      <a:pt x="8" y="46"/>
                    </a:cubicBezTo>
                    <a:cubicBezTo>
                      <a:pt x="11" y="45"/>
                      <a:pt x="14" y="45"/>
                      <a:pt x="17" y="45"/>
                    </a:cubicBezTo>
                    <a:cubicBezTo>
                      <a:pt x="16" y="44"/>
                      <a:pt x="13" y="44"/>
                      <a:pt x="12" y="43"/>
                    </a:cubicBezTo>
                    <a:cubicBezTo>
                      <a:pt x="11" y="44"/>
                      <a:pt x="11" y="45"/>
                      <a:pt x="10" y="45"/>
                    </a:cubicBezTo>
                    <a:cubicBezTo>
                      <a:pt x="7" y="44"/>
                      <a:pt x="5" y="43"/>
                      <a:pt x="3" y="42"/>
                    </a:cubicBezTo>
                    <a:cubicBezTo>
                      <a:pt x="4" y="38"/>
                      <a:pt x="0" y="37"/>
                      <a:pt x="1" y="33"/>
                    </a:cubicBezTo>
                    <a:cubicBezTo>
                      <a:pt x="4" y="30"/>
                      <a:pt x="4" y="26"/>
                      <a:pt x="7" y="26"/>
                    </a:cubicBezTo>
                    <a:cubicBezTo>
                      <a:pt x="5" y="25"/>
                      <a:pt x="4" y="26"/>
                      <a:pt x="4" y="24"/>
                    </a:cubicBezTo>
                    <a:cubicBezTo>
                      <a:pt x="4" y="23"/>
                      <a:pt x="5" y="23"/>
                      <a:pt x="5" y="23"/>
                    </a:cubicBezTo>
                    <a:cubicBezTo>
                      <a:pt x="3" y="20"/>
                      <a:pt x="2" y="18"/>
                      <a:pt x="1" y="15"/>
                    </a:cubicBezTo>
                    <a:cubicBezTo>
                      <a:pt x="3" y="12"/>
                      <a:pt x="2" y="7"/>
                      <a:pt x="5" y="6"/>
                    </a:cubicBezTo>
                    <a:cubicBezTo>
                      <a:pt x="6" y="5"/>
                      <a:pt x="5" y="6"/>
                      <a:pt x="5" y="7"/>
                    </a:cubicBezTo>
                    <a:cubicBezTo>
                      <a:pt x="7" y="5"/>
                      <a:pt x="10" y="5"/>
                      <a:pt x="11" y="3"/>
                    </a:cubicBezTo>
                    <a:cubicBezTo>
                      <a:pt x="13" y="3"/>
                      <a:pt x="17" y="4"/>
                      <a:pt x="18" y="2"/>
                    </a:cubicBezTo>
                    <a:cubicBezTo>
                      <a:pt x="29" y="2"/>
                      <a:pt x="40" y="1"/>
                      <a:pt x="48" y="1"/>
                    </a:cubicBezTo>
                    <a:cubicBezTo>
                      <a:pt x="55" y="2"/>
                      <a:pt x="65" y="0"/>
                      <a:pt x="71" y="3"/>
                    </a:cubicBezTo>
                    <a:close/>
                    <a:moveTo>
                      <a:pt x="56" y="7"/>
                    </a:moveTo>
                    <a:cubicBezTo>
                      <a:pt x="55" y="7"/>
                      <a:pt x="56" y="6"/>
                      <a:pt x="55" y="6"/>
                    </a:cubicBezTo>
                    <a:cubicBezTo>
                      <a:pt x="39" y="7"/>
                      <a:pt x="21" y="8"/>
                      <a:pt x="8" y="13"/>
                    </a:cubicBezTo>
                    <a:cubicBezTo>
                      <a:pt x="8" y="14"/>
                      <a:pt x="8" y="15"/>
                      <a:pt x="7" y="16"/>
                    </a:cubicBezTo>
                    <a:cubicBezTo>
                      <a:pt x="12" y="26"/>
                      <a:pt x="31" y="21"/>
                      <a:pt x="40" y="22"/>
                    </a:cubicBezTo>
                    <a:cubicBezTo>
                      <a:pt x="49" y="21"/>
                      <a:pt x="59" y="21"/>
                      <a:pt x="67" y="20"/>
                    </a:cubicBezTo>
                    <a:cubicBezTo>
                      <a:pt x="66" y="17"/>
                      <a:pt x="63" y="15"/>
                      <a:pt x="64" y="12"/>
                    </a:cubicBezTo>
                    <a:cubicBezTo>
                      <a:pt x="50" y="13"/>
                      <a:pt x="33" y="12"/>
                      <a:pt x="22" y="14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35" y="10"/>
                      <a:pt x="49" y="11"/>
                      <a:pt x="65" y="11"/>
                    </a:cubicBezTo>
                    <a:cubicBezTo>
                      <a:pt x="66" y="9"/>
                      <a:pt x="67" y="8"/>
                      <a:pt x="69" y="7"/>
                    </a:cubicBezTo>
                    <a:cubicBezTo>
                      <a:pt x="64" y="7"/>
                      <a:pt x="60" y="6"/>
                      <a:pt x="56" y="7"/>
                    </a:cubicBezTo>
                    <a:close/>
                    <a:moveTo>
                      <a:pt x="16" y="8"/>
                    </a:moveTo>
                    <a:cubicBezTo>
                      <a:pt x="17" y="8"/>
                      <a:pt x="19" y="7"/>
                      <a:pt x="20" y="7"/>
                    </a:cubicBezTo>
                    <a:cubicBezTo>
                      <a:pt x="19" y="7"/>
                      <a:pt x="16" y="6"/>
                      <a:pt x="16" y="8"/>
                    </a:cubicBezTo>
                    <a:close/>
                    <a:moveTo>
                      <a:pt x="54" y="25"/>
                    </a:moveTo>
                    <a:cubicBezTo>
                      <a:pt x="57" y="24"/>
                      <a:pt x="61" y="25"/>
                      <a:pt x="64" y="24"/>
                    </a:cubicBezTo>
                    <a:cubicBezTo>
                      <a:pt x="61" y="24"/>
                      <a:pt x="57" y="24"/>
                      <a:pt x="54" y="25"/>
                    </a:cubicBezTo>
                    <a:close/>
                    <a:moveTo>
                      <a:pt x="61" y="27"/>
                    </a:moveTo>
                    <a:cubicBezTo>
                      <a:pt x="48" y="26"/>
                      <a:pt x="35" y="29"/>
                      <a:pt x="23" y="30"/>
                    </a:cubicBezTo>
                    <a:cubicBezTo>
                      <a:pt x="21" y="30"/>
                      <a:pt x="22" y="28"/>
                      <a:pt x="21" y="28"/>
                    </a:cubicBezTo>
                    <a:cubicBezTo>
                      <a:pt x="14" y="27"/>
                      <a:pt x="4" y="34"/>
                      <a:pt x="10" y="41"/>
                    </a:cubicBezTo>
                    <a:cubicBezTo>
                      <a:pt x="31" y="41"/>
                      <a:pt x="53" y="43"/>
                      <a:pt x="70" y="38"/>
                    </a:cubicBezTo>
                    <a:cubicBezTo>
                      <a:pt x="70" y="35"/>
                      <a:pt x="67" y="33"/>
                      <a:pt x="67" y="30"/>
                    </a:cubicBezTo>
                    <a:cubicBezTo>
                      <a:pt x="68" y="28"/>
                      <a:pt x="70" y="27"/>
                      <a:pt x="70" y="25"/>
                    </a:cubicBezTo>
                    <a:cubicBezTo>
                      <a:pt x="67" y="26"/>
                      <a:pt x="63" y="25"/>
                      <a:pt x="61" y="27"/>
                    </a:cubicBezTo>
                    <a:close/>
                    <a:moveTo>
                      <a:pt x="51" y="25"/>
                    </a:moveTo>
                    <a:cubicBezTo>
                      <a:pt x="52" y="25"/>
                      <a:pt x="53" y="25"/>
                      <a:pt x="53" y="25"/>
                    </a:cubicBezTo>
                    <a:cubicBezTo>
                      <a:pt x="53" y="24"/>
                      <a:pt x="52" y="25"/>
                      <a:pt x="51" y="25"/>
                    </a:cubicBezTo>
                    <a:close/>
                    <a:moveTo>
                      <a:pt x="13" y="26"/>
                    </a:moveTo>
                    <a:cubicBezTo>
                      <a:pt x="13" y="27"/>
                      <a:pt x="14" y="26"/>
                      <a:pt x="14" y="26"/>
                    </a:cubicBezTo>
                    <a:cubicBezTo>
                      <a:pt x="13" y="26"/>
                      <a:pt x="13" y="25"/>
                      <a:pt x="12" y="25"/>
                    </a:cubicBezTo>
                    <a:cubicBezTo>
                      <a:pt x="12" y="26"/>
                      <a:pt x="13" y="26"/>
                      <a:pt x="13" y="26"/>
                    </a:cubicBezTo>
                    <a:close/>
                    <a:moveTo>
                      <a:pt x="48" y="45"/>
                    </a:moveTo>
                    <a:cubicBezTo>
                      <a:pt x="49" y="46"/>
                      <a:pt x="50" y="45"/>
                      <a:pt x="50" y="45"/>
                    </a:cubicBezTo>
                    <a:cubicBezTo>
                      <a:pt x="50" y="44"/>
                      <a:pt x="48" y="45"/>
                      <a:pt x="48" y="45"/>
                    </a:cubicBezTo>
                    <a:close/>
                    <a:moveTo>
                      <a:pt x="39" y="45"/>
                    </a:moveTo>
                    <a:cubicBezTo>
                      <a:pt x="40" y="46"/>
                      <a:pt x="41" y="46"/>
                      <a:pt x="42" y="45"/>
                    </a:cubicBezTo>
                    <a:cubicBezTo>
                      <a:pt x="41" y="45"/>
                      <a:pt x="40" y="45"/>
                      <a:pt x="39" y="45"/>
                    </a:cubicBezTo>
                    <a:close/>
                    <a:moveTo>
                      <a:pt x="21" y="44"/>
                    </a:moveTo>
                    <a:cubicBezTo>
                      <a:pt x="23" y="44"/>
                      <a:pt x="25" y="45"/>
                      <a:pt x="27" y="44"/>
                    </a:cubicBezTo>
                    <a:cubicBezTo>
                      <a:pt x="25" y="44"/>
                      <a:pt x="23" y="43"/>
                      <a:pt x="21" y="44"/>
                    </a:cubicBezTo>
                    <a:close/>
                    <a:moveTo>
                      <a:pt x="29" y="46"/>
                    </a:moveTo>
                    <a:cubicBezTo>
                      <a:pt x="32" y="46"/>
                      <a:pt x="36" y="46"/>
                      <a:pt x="39" y="45"/>
                    </a:cubicBezTo>
                    <a:cubicBezTo>
                      <a:pt x="35" y="45"/>
                      <a:pt x="32" y="45"/>
                      <a:pt x="29" y="46"/>
                    </a:cubicBezTo>
                    <a:close/>
                    <a:moveTo>
                      <a:pt x="69" y="56"/>
                    </a:moveTo>
                    <a:cubicBezTo>
                      <a:pt x="69" y="55"/>
                      <a:pt x="70" y="52"/>
                      <a:pt x="70" y="51"/>
                    </a:cubicBezTo>
                    <a:cubicBezTo>
                      <a:pt x="69" y="52"/>
                      <a:pt x="66" y="55"/>
                      <a:pt x="69" y="56"/>
                    </a:cubicBezTo>
                    <a:close/>
                    <a:moveTo>
                      <a:pt x="72" y="63"/>
                    </a:moveTo>
                    <a:cubicBezTo>
                      <a:pt x="71" y="64"/>
                      <a:pt x="73" y="64"/>
                      <a:pt x="74" y="63"/>
                    </a:cubicBezTo>
                    <a:cubicBezTo>
                      <a:pt x="73" y="63"/>
                      <a:pt x="72" y="63"/>
                      <a:pt x="72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110"/>
            <p:cNvGrpSpPr/>
            <p:nvPr/>
          </p:nvGrpSpPr>
          <p:grpSpPr>
            <a:xfrm>
              <a:off x="564709" y="3482801"/>
              <a:ext cx="487176" cy="608889"/>
              <a:chOff x="6384925" y="4411663"/>
              <a:chExt cx="349250" cy="436563"/>
            </a:xfrm>
            <a:solidFill>
              <a:schemeClr val="accent2"/>
            </a:solidFill>
          </p:grpSpPr>
          <p:sp>
            <p:nvSpPr>
              <p:cNvPr id="36" name="Freeform 17"/>
              <p:cNvSpPr>
                <a:spLocks noEditPoints="1"/>
              </p:cNvSpPr>
              <p:nvPr/>
            </p:nvSpPr>
            <p:spPr bwMode="auto">
              <a:xfrm>
                <a:off x="6450013" y="4543426"/>
                <a:ext cx="234950" cy="222250"/>
              </a:xfrm>
              <a:custGeom>
                <a:avLst/>
                <a:gdLst>
                  <a:gd name="T0" fmla="*/ 44 w 62"/>
                  <a:gd name="T1" fmla="*/ 50 h 59"/>
                  <a:gd name="T2" fmla="*/ 42 w 62"/>
                  <a:gd name="T3" fmla="*/ 50 h 59"/>
                  <a:gd name="T4" fmla="*/ 3 w 62"/>
                  <a:gd name="T5" fmla="*/ 38 h 59"/>
                  <a:gd name="T6" fmla="*/ 4 w 62"/>
                  <a:gd name="T7" fmla="*/ 36 h 59"/>
                  <a:gd name="T8" fmla="*/ 6 w 62"/>
                  <a:gd name="T9" fmla="*/ 15 h 59"/>
                  <a:gd name="T10" fmla="*/ 9 w 62"/>
                  <a:gd name="T11" fmla="*/ 15 h 59"/>
                  <a:gd name="T12" fmla="*/ 55 w 62"/>
                  <a:gd name="T13" fmla="*/ 13 h 59"/>
                  <a:gd name="T14" fmla="*/ 52 w 62"/>
                  <a:gd name="T15" fmla="*/ 42 h 59"/>
                  <a:gd name="T16" fmla="*/ 44 w 62"/>
                  <a:gd name="T17" fmla="*/ 50 h 59"/>
                  <a:gd name="T18" fmla="*/ 19 w 62"/>
                  <a:gd name="T19" fmla="*/ 10 h 59"/>
                  <a:gd name="T20" fmla="*/ 6 w 62"/>
                  <a:gd name="T21" fmla="*/ 35 h 59"/>
                  <a:gd name="T22" fmla="*/ 12 w 62"/>
                  <a:gd name="T23" fmla="*/ 32 h 59"/>
                  <a:gd name="T24" fmla="*/ 7 w 62"/>
                  <a:gd name="T25" fmla="*/ 37 h 59"/>
                  <a:gd name="T26" fmla="*/ 41 w 62"/>
                  <a:gd name="T27" fmla="*/ 48 h 59"/>
                  <a:gd name="T28" fmla="*/ 39 w 62"/>
                  <a:gd name="T29" fmla="*/ 45 h 59"/>
                  <a:gd name="T30" fmla="*/ 40 w 62"/>
                  <a:gd name="T31" fmla="*/ 43 h 59"/>
                  <a:gd name="T32" fmla="*/ 43 w 62"/>
                  <a:gd name="T33" fmla="*/ 47 h 59"/>
                  <a:gd name="T34" fmla="*/ 54 w 62"/>
                  <a:gd name="T35" fmla="*/ 16 h 59"/>
                  <a:gd name="T36" fmla="*/ 47 w 62"/>
                  <a:gd name="T37" fmla="*/ 20 h 59"/>
                  <a:gd name="T38" fmla="*/ 53 w 62"/>
                  <a:gd name="T39" fmla="*/ 14 h 59"/>
                  <a:gd name="T40" fmla="*/ 19 w 62"/>
                  <a:gd name="T41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59">
                    <a:moveTo>
                      <a:pt x="44" y="50"/>
                    </a:moveTo>
                    <a:cubicBezTo>
                      <a:pt x="43" y="51"/>
                      <a:pt x="43" y="50"/>
                      <a:pt x="42" y="50"/>
                    </a:cubicBezTo>
                    <a:cubicBezTo>
                      <a:pt x="27" y="59"/>
                      <a:pt x="13" y="50"/>
                      <a:pt x="3" y="38"/>
                    </a:cubicBezTo>
                    <a:cubicBezTo>
                      <a:pt x="3" y="37"/>
                      <a:pt x="4" y="37"/>
                      <a:pt x="4" y="36"/>
                    </a:cubicBezTo>
                    <a:cubicBezTo>
                      <a:pt x="0" y="28"/>
                      <a:pt x="2" y="21"/>
                      <a:pt x="6" y="15"/>
                    </a:cubicBezTo>
                    <a:cubicBezTo>
                      <a:pt x="7" y="15"/>
                      <a:pt x="8" y="14"/>
                      <a:pt x="9" y="15"/>
                    </a:cubicBezTo>
                    <a:cubicBezTo>
                      <a:pt x="23" y="1"/>
                      <a:pt x="46" y="0"/>
                      <a:pt x="55" y="13"/>
                    </a:cubicBezTo>
                    <a:cubicBezTo>
                      <a:pt x="62" y="23"/>
                      <a:pt x="57" y="36"/>
                      <a:pt x="52" y="42"/>
                    </a:cubicBezTo>
                    <a:cubicBezTo>
                      <a:pt x="50" y="45"/>
                      <a:pt x="45" y="47"/>
                      <a:pt x="44" y="50"/>
                    </a:cubicBezTo>
                    <a:close/>
                    <a:moveTo>
                      <a:pt x="19" y="10"/>
                    </a:moveTo>
                    <a:cubicBezTo>
                      <a:pt x="9" y="15"/>
                      <a:pt x="3" y="23"/>
                      <a:pt x="6" y="35"/>
                    </a:cubicBezTo>
                    <a:cubicBezTo>
                      <a:pt x="8" y="35"/>
                      <a:pt x="10" y="31"/>
                      <a:pt x="12" y="32"/>
                    </a:cubicBezTo>
                    <a:cubicBezTo>
                      <a:pt x="11" y="34"/>
                      <a:pt x="9" y="35"/>
                      <a:pt x="7" y="37"/>
                    </a:cubicBezTo>
                    <a:cubicBezTo>
                      <a:pt x="15" y="50"/>
                      <a:pt x="28" y="55"/>
                      <a:pt x="41" y="48"/>
                    </a:cubicBezTo>
                    <a:cubicBezTo>
                      <a:pt x="41" y="46"/>
                      <a:pt x="39" y="46"/>
                      <a:pt x="39" y="45"/>
                    </a:cubicBezTo>
                    <a:cubicBezTo>
                      <a:pt x="39" y="44"/>
                      <a:pt x="39" y="44"/>
                      <a:pt x="40" y="43"/>
                    </a:cubicBezTo>
                    <a:cubicBezTo>
                      <a:pt x="42" y="43"/>
                      <a:pt x="42" y="46"/>
                      <a:pt x="43" y="47"/>
                    </a:cubicBezTo>
                    <a:cubicBezTo>
                      <a:pt x="54" y="39"/>
                      <a:pt x="60" y="30"/>
                      <a:pt x="54" y="16"/>
                    </a:cubicBezTo>
                    <a:cubicBezTo>
                      <a:pt x="52" y="17"/>
                      <a:pt x="50" y="22"/>
                      <a:pt x="47" y="20"/>
                    </a:cubicBezTo>
                    <a:cubicBezTo>
                      <a:pt x="47" y="16"/>
                      <a:pt x="51" y="17"/>
                      <a:pt x="53" y="14"/>
                    </a:cubicBezTo>
                    <a:cubicBezTo>
                      <a:pt x="46" y="5"/>
                      <a:pt x="31" y="3"/>
                      <a:pt x="1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8"/>
              <p:cNvSpPr/>
              <p:nvPr/>
            </p:nvSpPr>
            <p:spPr bwMode="auto">
              <a:xfrm>
                <a:off x="6532563" y="4579938"/>
                <a:ext cx="57150" cy="150813"/>
              </a:xfrm>
              <a:custGeom>
                <a:avLst/>
                <a:gdLst>
                  <a:gd name="T0" fmla="*/ 1 w 15"/>
                  <a:gd name="T1" fmla="*/ 0 h 40"/>
                  <a:gd name="T2" fmla="*/ 13 w 15"/>
                  <a:gd name="T3" fmla="*/ 19 h 40"/>
                  <a:gd name="T4" fmla="*/ 7 w 15"/>
                  <a:gd name="T5" fmla="*/ 39 h 40"/>
                  <a:gd name="T6" fmla="*/ 4 w 15"/>
                  <a:gd name="T7" fmla="*/ 39 h 40"/>
                  <a:gd name="T8" fmla="*/ 10 w 15"/>
                  <a:gd name="T9" fmla="*/ 23 h 40"/>
                  <a:gd name="T10" fmla="*/ 10 w 15"/>
                  <a:gd name="T11" fmla="*/ 24 h 40"/>
                  <a:gd name="T12" fmla="*/ 11 w 15"/>
                  <a:gd name="T13" fmla="*/ 22 h 40"/>
                  <a:gd name="T14" fmla="*/ 0 w 15"/>
                  <a:gd name="T15" fmla="*/ 1 h 40"/>
                  <a:gd name="T16" fmla="*/ 1 w 15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0">
                    <a:moveTo>
                      <a:pt x="1" y="0"/>
                    </a:moveTo>
                    <a:cubicBezTo>
                      <a:pt x="8" y="2"/>
                      <a:pt x="7" y="14"/>
                      <a:pt x="13" y="19"/>
                    </a:cubicBezTo>
                    <a:cubicBezTo>
                      <a:pt x="15" y="26"/>
                      <a:pt x="8" y="32"/>
                      <a:pt x="7" y="39"/>
                    </a:cubicBezTo>
                    <a:cubicBezTo>
                      <a:pt x="6" y="40"/>
                      <a:pt x="5" y="39"/>
                      <a:pt x="4" y="39"/>
                    </a:cubicBezTo>
                    <a:cubicBezTo>
                      <a:pt x="4" y="33"/>
                      <a:pt x="6" y="27"/>
                      <a:pt x="10" y="23"/>
                    </a:cubicBezTo>
                    <a:cubicBezTo>
                      <a:pt x="10" y="23"/>
                      <a:pt x="10" y="23"/>
                      <a:pt x="10" y="24"/>
                    </a:cubicBezTo>
                    <a:cubicBezTo>
                      <a:pt x="10" y="23"/>
                      <a:pt x="10" y="23"/>
                      <a:pt x="11" y="22"/>
                    </a:cubicBezTo>
                    <a:cubicBezTo>
                      <a:pt x="7" y="15"/>
                      <a:pt x="4" y="8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9"/>
              <p:cNvSpPr>
                <a:spLocks noEditPoints="1"/>
              </p:cNvSpPr>
              <p:nvPr/>
            </p:nvSpPr>
            <p:spPr bwMode="auto">
              <a:xfrm>
                <a:off x="6384925" y="4411663"/>
                <a:ext cx="349250" cy="436563"/>
              </a:xfrm>
              <a:custGeom>
                <a:avLst/>
                <a:gdLst>
                  <a:gd name="T0" fmla="*/ 68 w 92"/>
                  <a:gd name="T1" fmla="*/ 14 h 116"/>
                  <a:gd name="T2" fmla="*/ 72 w 92"/>
                  <a:gd name="T3" fmla="*/ 34 h 116"/>
                  <a:gd name="T4" fmla="*/ 85 w 92"/>
                  <a:gd name="T5" fmla="*/ 61 h 116"/>
                  <a:gd name="T6" fmla="*/ 92 w 92"/>
                  <a:gd name="T7" fmla="*/ 90 h 116"/>
                  <a:gd name="T8" fmla="*/ 72 w 92"/>
                  <a:gd name="T9" fmla="*/ 90 h 116"/>
                  <a:gd name="T10" fmla="*/ 42 w 92"/>
                  <a:gd name="T11" fmla="*/ 115 h 116"/>
                  <a:gd name="T12" fmla="*/ 38 w 92"/>
                  <a:gd name="T13" fmla="*/ 98 h 116"/>
                  <a:gd name="T14" fmla="*/ 14 w 92"/>
                  <a:gd name="T15" fmla="*/ 51 h 116"/>
                  <a:gd name="T16" fmla="*/ 2 w 92"/>
                  <a:gd name="T17" fmla="*/ 53 h 116"/>
                  <a:gd name="T18" fmla="*/ 6 w 92"/>
                  <a:gd name="T19" fmla="*/ 34 h 116"/>
                  <a:gd name="T20" fmla="*/ 58 w 92"/>
                  <a:gd name="T21" fmla="*/ 11 h 116"/>
                  <a:gd name="T22" fmla="*/ 38 w 92"/>
                  <a:gd name="T23" fmla="*/ 9 h 116"/>
                  <a:gd name="T24" fmla="*/ 35 w 92"/>
                  <a:gd name="T25" fmla="*/ 9 h 116"/>
                  <a:gd name="T26" fmla="*/ 11 w 92"/>
                  <a:gd name="T27" fmla="*/ 31 h 116"/>
                  <a:gd name="T28" fmla="*/ 24 w 92"/>
                  <a:gd name="T29" fmla="*/ 34 h 116"/>
                  <a:gd name="T30" fmla="*/ 53 w 92"/>
                  <a:gd name="T31" fmla="*/ 31 h 116"/>
                  <a:gd name="T32" fmla="*/ 54 w 92"/>
                  <a:gd name="T33" fmla="*/ 14 h 116"/>
                  <a:gd name="T34" fmla="*/ 7 w 92"/>
                  <a:gd name="T35" fmla="*/ 44 h 116"/>
                  <a:gd name="T36" fmla="*/ 10 w 92"/>
                  <a:gd name="T37" fmla="*/ 42 h 116"/>
                  <a:gd name="T38" fmla="*/ 10 w 92"/>
                  <a:gd name="T39" fmla="*/ 45 h 116"/>
                  <a:gd name="T40" fmla="*/ 10 w 92"/>
                  <a:gd name="T41" fmla="*/ 51 h 116"/>
                  <a:gd name="T42" fmla="*/ 7 w 92"/>
                  <a:gd name="T43" fmla="*/ 44 h 116"/>
                  <a:gd name="T44" fmla="*/ 51 w 92"/>
                  <a:gd name="T45" fmla="*/ 26 h 116"/>
                  <a:gd name="T46" fmla="*/ 64 w 92"/>
                  <a:gd name="T47" fmla="*/ 24 h 116"/>
                  <a:gd name="T48" fmla="*/ 63 w 92"/>
                  <a:gd name="T49" fmla="*/ 22 h 116"/>
                  <a:gd name="T50" fmla="*/ 4 w 92"/>
                  <a:gd name="T51" fmla="*/ 43 h 116"/>
                  <a:gd name="T52" fmla="*/ 4 w 92"/>
                  <a:gd name="T53" fmla="*/ 43 h 116"/>
                  <a:gd name="T54" fmla="*/ 4 w 92"/>
                  <a:gd name="T55" fmla="*/ 45 h 116"/>
                  <a:gd name="T56" fmla="*/ 4 w 92"/>
                  <a:gd name="T57" fmla="*/ 50 h 116"/>
                  <a:gd name="T58" fmla="*/ 70 w 92"/>
                  <a:gd name="T59" fmla="*/ 18 h 116"/>
                  <a:gd name="T60" fmla="*/ 8 w 92"/>
                  <a:gd name="T61" fmla="*/ 51 h 116"/>
                  <a:gd name="T62" fmla="*/ 8 w 92"/>
                  <a:gd name="T63" fmla="*/ 51 h 116"/>
                  <a:gd name="T64" fmla="*/ 72 w 92"/>
                  <a:gd name="T65" fmla="*/ 25 h 116"/>
                  <a:gd name="T66" fmla="*/ 70 w 92"/>
                  <a:gd name="T67" fmla="*/ 22 h 116"/>
                  <a:gd name="T68" fmla="*/ 68 w 92"/>
                  <a:gd name="T69" fmla="*/ 22 h 116"/>
                  <a:gd name="T70" fmla="*/ 75 w 92"/>
                  <a:gd name="T71" fmla="*/ 46 h 116"/>
                  <a:gd name="T72" fmla="*/ 47 w 92"/>
                  <a:gd name="T73" fmla="*/ 36 h 116"/>
                  <a:gd name="T74" fmla="*/ 16 w 92"/>
                  <a:gd name="T75" fmla="*/ 57 h 116"/>
                  <a:gd name="T76" fmla="*/ 15 w 92"/>
                  <a:gd name="T77" fmla="*/ 65 h 116"/>
                  <a:gd name="T78" fmla="*/ 21 w 92"/>
                  <a:gd name="T79" fmla="*/ 84 h 116"/>
                  <a:gd name="T80" fmla="*/ 67 w 92"/>
                  <a:gd name="T81" fmla="*/ 88 h 116"/>
                  <a:gd name="T82" fmla="*/ 77 w 92"/>
                  <a:gd name="T83" fmla="*/ 46 h 116"/>
                  <a:gd name="T84" fmla="*/ 70 w 92"/>
                  <a:gd name="T85" fmla="*/ 28 h 116"/>
                  <a:gd name="T86" fmla="*/ 70 w 92"/>
                  <a:gd name="T87" fmla="*/ 2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" h="116">
                    <a:moveTo>
                      <a:pt x="59" y="13"/>
                    </a:moveTo>
                    <a:cubicBezTo>
                      <a:pt x="62" y="13"/>
                      <a:pt x="64" y="14"/>
                      <a:pt x="68" y="14"/>
                    </a:cubicBezTo>
                    <a:cubicBezTo>
                      <a:pt x="74" y="16"/>
                      <a:pt x="81" y="28"/>
                      <a:pt x="74" y="33"/>
                    </a:cubicBezTo>
                    <a:cubicBezTo>
                      <a:pt x="73" y="34"/>
                      <a:pt x="72" y="33"/>
                      <a:pt x="72" y="34"/>
                    </a:cubicBezTo>
                    <a:cubicBezTo>
                      <a:pt x="73" y="39"/>
                      <a:pt x="78" y="41"/>
                      <a:pt x="81" y="46"/>
                    </a:cubicBezTo>
                    <a:cubicBezTo>
                      <a:pt x="83" y="51"/>
                      <a:pt x="83" y="57"/>
                      <a:pt x="85" y="61"/>
                    </a:cubicBezTo>
                    <a:cubicBezTo>
                      <a:pt x="85" y="68"/>
                      <a:pt x="82" y="74"/>
                      <a:pt x="80" y="80"/>
                    </a:cubicBezTo>
                    <a:cubicBezTo>
                      <a:pt x="84" y="82"/>
                      <a:pt x="91" y="83"/>
                      <a:pt x="92" y="90"/>
                    </a:cubicBezTo>
                    <a:cubicBezTo>
                      <a:pt x="84" y="94"/>
                      <a:pt x="81" y="87"/>
                      <a:pt x="76" y="85"/>
                    </a:cubicBezTo>
                    <a:cubicBezTo>
                      <a:pt x="74" y="87"/>
                      <a:pt x="70" y="88"/>
                      <a:pt x="72" y="90"/>
                    </a:cubicBezTo>
                    <a:cubicBezTo>
                      <a:pt x="62" y="95"/>
                      <a:pt x="53" y="100"/>
                      <a:pt x="44" y="99"/>
                    </a:cubicBezTo>
                    <a:cubicBezTo>
                      <a:pt x="42" y="104"/>
                      <a:pt x="46" y="111"/>
                      <a:pt x="42" y="115"/>
                    </a:cubicBezTo>
                    <a:cubicBezTo>
                      <a:pt x="40" y="114"/>
                      <a:pt x="38" y="116"/>
                      <a:pt x="37" y="115"/>
                    </a:cubicBezTo>
                    <a:cubicBezTo>
                      <a:pt x="36" y="109"/>
                      <a:pt x="39" y="104"/>
                      <a:pt x="38" y="98"/>
                    </a:cubicBezTo>
                    <a:cubicBezTo>
                      <a:pt x="30" y="94"/>
                      <a:pt x="18" y="91"/>
                      <a:pt x="13" y="81"/>
                    </a:cubicBezTo>
                    <a:cubicBezTo>
                      <a:pt x="8" y="71"/>
                      <a:pt x="11" y="60"/>
                      <a:pt x="14" y="51"/>
                    </a:cubicBezTo>
                    <a:cubicBezTo>
                      <a:pt x="12" y="52"/>
                      <a:pt x="10" y="59"/>
                      <a:pt x="8" y="60"/>
                    </a:cubicBezTo>
                    <a:cubicBezTo>
                      <a:pt x="7" y="60"/>
                      <a:pt x="3" y="55"/>
                      <a:pt x="2" y="53"/>
                    </a:cubicBezTo>
                    <a:cubicBezTo>
                      <a:pt x="0" y="47"/>
                      <a:pt x="0" y="43"/>
                      <a:pt x="2" y="38"/>
                    </a:cubicBezTo>
                    <a:cubicBezTo>
                      <a:pt x="3" y="37"/>
                      <a:pt x="5" y="36"/>
                      <a:pt x="6" y="34"/>
                    </a:cubicBezTo>
                    <a:cubicBezTo>
                      <a:pt x="3" y="21"/>
                      <a:pt x="13" y="13"/>
                      <a:pt x="26" y="7"/>
                    </a:cubicBezTo>
                    <a:cubicBezTo>
                      <a:pt x="40" y="0"/>
                      <a:pt x="49" y="4"/>
                      <a:pt x="58" y="11"/>
                    </a:cubicBezTo>
                    <a:cubicBezTo>
                      <a:pt x="58" y="12"/>
                      <a:pt x="58" y="12"/>
                      <a:pt x="59" y="13"/>
                    </a:cubicBezTo>
                    <a:close/>
                    <a:moveTo>
                      <a:pt x="38" y="9"/>
                    </a:moveTo>
                    <a:cubicBezTo>
                      <a:pt x="38" y="9"/>
                      <a:pt x="37" y="9"/>
                      <a:pt x="36" y="10"/>
                    </a:cubicBezTo>
                    <a:cubicBezTo>
                      <a:pt x="36" y="10"/>
                      <a:pt x="35" y="9"/>
                      <a:pt x="35" y="9"/>
                    </a:cubicBezTo>
                    <a:cubicBezTo>
                      <a:pt x="32" y="10"/>
                      <a:pt x="30" y="11"/>
                      <a:pt x="28" y="12"/>
                    </a:cubicBezTo>
                    <a:cubicBezTo>
                      <a:pt x="19" y="17"/>
                      <a:pt x="9" y="22"/>
                      <a:pt x="11" y="31"/>
                    </a:cubicBezTo>
                    <a:cubicBezTo>
                      <a:pt x="17" y="30"/>
                      <a:pt x="22" y="30"/>
                      <a:pt x="25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7"/>
                      <a:pt x="22" y="40"/>
                      <a:pt x="21" y="42"/>
                    </a:cubicBezTo>
                    <a:cubicBezTo>
                      <a:pt x="28" y="33"/>
                      <a:pt x="42" y="32"/>
                      <a:pt x="53" y="31"/>
                    </a:cubicBezTo>
                    <a:cubicBezTo>
                      <a:pt x="51" y="28"/>
                      <a:pt x="49" y="30"/>
                      <a:pt x="47" y="28"/>
                    </a:cubicBezTo>
                    <a:cubicBezTo>
                      <a:pt x="50" y="25"/>
                      <a:pt x="48" y="18"/>
                      <a:pt x="54" y="14"/>
                    </a:cubicBezTo>
                    <a:cubicBezTo>
                      <a:pt x="48" y="12"/>
                      <a:pt x="44" y="9"/>
                      <a:pt x="38" y="9"/>
                    </a:cubicBezTo>
                    <a:close/>
                    <a:moveTo>
                      <a:pt x="7" y="44"/>
                    </a:moveTo>
                    <a:cubicBezTo>
                      <a:pt x="7" y="43"/>
                      <a:pt x="7" y="42"/>
                      <a:pt x="8" y="41"/>
                    </a:cubicBezTo>
                    <a:cubicBezTo>
                      <a:pt x="9" y="41"/>
                      <a:pt x="9" y="41"/>
                      <a:pt x="10" y="42"/>
                    </a:cubicBezTo>
                    <a:cubicBezTo>
                      <a:pt x="9" y="43"/>
                      <a:pt x="9" y="43"/>
                      <a:pt x="9" y="44"/>
                    </a:cubicBezTo>
                    <a:cubicBezTo>
                      <a:pt x="9" y="44"/>
                      <a:pt x="9" y="45"/>
                      <a:pt x="10" y="45"/>
                    </a:cubicBezTo>
                    <a:cubicBezTo>
                      <a:pt x="10" y="44"/>
                      <a:pt x="10" y="42"/>
                      <a:pt x="12" y="42"/>
                    </a:cubicBezTo>
                    <a:cubicBezTo>
                      <a:pt x="11" y="45"/>
                      <a:pt x="11" y="48"/>
                      <a:pt x="10" y="51"/>
                    </a:cubicBezTo>
                    <a:cubicBezTo>
                      <a:pt x="14" y="46"/>
                      <a:pt x="18" y="42"/>
                      <a:pt x="21" y="36"/>
                    </a:cubicBezTo>
                    <a:cubicBezTo>
                      <a:pt x="15" y="32"/>
                      <a:pt x="4" y="36"/>
                      <a:pt x="7" y="44"/>
                    </a:cubicBezTo>
                    <a:close/>
                    <a:moveTo>
                      <a:pt x="63" y="16"/>
                    </a:moveTo>
                    <a:cubicBezTo>
                      <a:pt x="57" y="13"/>
                      <a:pt x="50" y="21"/>
                      <a:pt x="51" y="26"/>
                    </a:cubicBezTo>
                    <a:cubicBezTo>
                      <a:pt x="58" y="27"/>
                      <a:pt x="64" y="30"/>
                      <a:pt x="71" y="32"/>
                    </a:cubicBezTo>
                    <a:cubicBezTo>
                      <a:pt x="69" y="28"/>
                      <a:pt x="66" y="28"/>
                      <a:pt x="64" y="24"/>
                    </a:cubicBezTo>
                    <a:cubicBezTo>
                      <a:pt x="64" y="23"/>
                      <a:pt x="67" y="21"/>
                      <a:pt x="65" y="20"/>
                    </a:cubicBezTo>
                    <a:cubicBezTo>
                      <a:pt x="64" y="20"/>
                      <a:pt x="65" y="23"/>
                      <a:pt x="63" y="22"/>
                    </a:cubicBezTo>
                    <a:cubicBezTo>
                      <a:pt x="63" y="20"/>
                      <a:pt x="65" y="17"/>
                      <a:pt x="63" y="16"/>
                    </a:cubicBezTo>
                    <a:close/>
                    <a:moveTo>
                      <a:pt x="4" y="43"/>
                    </a:moveTo>
                    <a:cubicBezTo>
                      <a:pt x="5" y="42"/>
                      <a:pt x="5" y="41"/>
                      <a:pt x="5" y="40"/>
                    </a:cubicBezTo>
                    <a:cubicBezTo>
                      <a:pt x="5" y="41"/>
                      <a:pt x="4" y="42"/>
                      <a:pt x="4" y="43"/>
                    </a:cubicBezTo>
                    <a:close/>
                    <a:moveTo>
                      <a:pt x="4" y="50"/>
                    </a:moveTo>
                    <a:cubicBezTo>
                      <a:pt x="4" y="48"/>
                      <a:pt x="5" y="47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3" y="48"/>
                      <a:pt x="4" y="50"/>
                    </a:cubicBezTo>
                    <a:close/>
                    <a:moveTo>
                      <a:pt x="69" y="20"/>
                    </a:moveTo>
                    <a:cubicBezTo>
                      <a:pt x="69" y="20"/>
                      <a:pt x="70" y="19"/>
                      <a:pt x="70" y="18"/>
                    </a:cubicBezTo>
                    <a:cubicBezTo>
                      <a:pt x="69" y="18"/>
                      <a:pt x="68" y="19"/>
                      <a:pt x="69" y="20"/>
                    </a:cubicBezTo>
                    <a:close/>
                    <a:moveTo>
                      <a:pt x="8" y="51"/>
                    </a:moveTo>
                    <a:cubicBezTo>
                      <a:pt x="9" y="50"/>
                      <a:pt x="9" y="48"/>
                      <a:pt x="9" y="46"/>
                    </a:cubicBezTo>
                    <a:cubicBezTo>
                      <a:pt x="7" y="46"/>
                      <a:pt x="6" y="50"/>
                      <a:pt x="8" y="51"/>
                    </a:cubicBezTo>
                    <a:close/>
                    <a:moveTo>
                      <a:pt x="70" y="22"/>
                    </a:moveTo>
                    <a:cubicBezTo>
                      <a:pt x="71" y="23"/>
                      <a:pt x="71" y="24"/>
                      <a:pt x="72" y="25"/>
                    </a:cubicBezTo>
                    <a:cubicBezTo>
                      <a:pt x="72" y="24"/>
                      <a:pt x="72" y="21"/>
                      <a:pt x="71" y="20"/>
                    </a:cubicBezTo>
                    <a:cubicBezTo>
                      <a:pt x="71" y="21"/>
                      <a:pt x="70" y="21"/>
                      <a:pt x="70" y="22"/>
                    </a:cubicBezTo>
                    <a:close/>
                    <a:moveTo>
                      <a:pt x="67" y="25"/>
                    </a:moveTo>
                    <a:cubicBezTo>
                      <a:pt x="68" y="24"/>
                      <a:pt x="68" y="23"/>
                      <a:pt x="68" y="22"/>
                    </a:cubicBezTo>
                    <a:cubicBezTo>
                      <a:pt x="66" y="23"/>
                      <a:pt x="66" y="24"/>
                      <a:pt x="67" y="25"/>
                    </a:cubicBezTo>
                    <a:close/>
                    <a:moveTo>
                      <a:pt x="75" y="46"/>
                    </a:moveTo>
                    <a:cubicBezTo>
                      <a:pt x="70" y="34"/>
                      <a:pt x="58" y="35"/>
                      <a:pt x="48" y="34"/>
                    </a:cubicBezTo>
                    <a:cubicBezTo>
                      <a:pt x="47" y="35"/>
                      <a:pt x="48" y="35"/>
                      <a:pt x="47" y="36"/>
                    </a:cubicBezTo>
                    <a:cubicBezTo>
                      <a:pt x="42" y="38"/>
                      <a:pt x="37" y="38"/>
                      <a:pt x="32" y="39"/>
                    </a:cubicBezTo>
                    <a:cubicBezTo>
                      <a:pt x="24" y="40"/>
                      <a:pt x="17" y="51"/>
                      <a:pt x="16" y="57"/>
                    </a:cubicBezTo>
                    <a:cubicBezTo>
                      <a:pt x="16" y="58"/>
                      <a:pt x="15" y="58"/>
                      <a:pt x="15" y="59"/>
                    </a:cubicBezTo>
                    <a:cubicBezTo>
                      <a:pt x="15" y="60"/>
                      <a:pt x="16" y="63"/>
                      <a:pt x="15" y="65"/>
                    </a:cubicBezTo>
                    <a:cubicBezTo>
                      <a:pt x="15" y="65"/>
                      <a:pt x="14" y="64"/>
                      <a:pt x="14" y="65"/>
                    </a:cubicBezTo>
                    <a:cubicBezTo>
                      <a:pt x="14" y="72"/>
                      <a:pt x="18" y="80"/>
                      <a:pt x="21" y="84"/>
                    </a:cubicBezTo>
                    <a:cubicBezTo>
                      <a:pt x="22" y="84"/>
                      <a:pt x="22" y="83"/>
                      <a:pt x="23" y="82"/>
                    </a:cubicBezTo>
                    <a:cubicBezTo>
                      <a:pt x="33" y="95"/>
                      <a:pt x="48" y="96"/>
                      <a:pt x="67" y="88"/>
                    </a:cubicBezTo>
                    <a:cubicBezTo>
                      <a:pt x="70" y="84"/>
                      <a:pt x="75" y="81"/>
                      <a:pt x="78" y="76"/>
                    </a:cubicBezTo>
                    <a:cubicBezTo>
                      <a:pt x="82" y="68"/>
                      <a:pt x="82" y="54"/>
                      <a:pt x="77" y="46"/>
                    </a:cubicBezTo>
                    <a:cubicBezTo>
                      <a:pt x="76" y="46"/>
                      <a:pt x="75" y="47"/>
                      <a:pt x="75" y="46"/>
                    </a:cubicBezTo>
                    <a:close/>
                    <a:moveTo>
                      <a:pt x="70" y="28"/>
                    </a:moveTo>
                    <a:cubicBezTo>
                      <a:pt x="72" y="27"/>
                      <a:pt x="71" y="25"/>
                      <a:pt x="69" y="25"/>
                    </a:cubicBezTo>
                    <a:cubicBezTo>
                      <a:pt x="69" y="26"/>
                      <a:pt x="69" y="27"/>
                      <a:pt x="7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067073" y="1923374"/>
            <a:ext cx="7964645" cy="349634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457200" indent="-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zh-CN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学习</a:t>
            </a:r>
            <a:r>
              <a:rPr lang="zh-CN" altLang="en-US" sz="2800" dirty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2800" dirty="0"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下列单词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season, spring, summer, autumn, winter, golden, busy, gone.</a:t>
            </a:r>
          </a:p>
          <a:p>
            <a:pPr marL="457200" indent="-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学习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了下列句型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</a:p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—Which season do you like best?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r>
              <a:rPr lang="zh-CN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—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Summer.…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Freeform 34"/>
          <p:cNvSpPr>
            <a:spLocks noEditPoints="1"/>
          </p:cNvSpPr>
          <p:nvPr/>
        </p:nvSpPr>
        <p:spPr bwMode="auto">
          <a:xfrm rot="8869549">
            <a:off x="9776688" y="1188000"/>
            <a:ext cx="1023935" cy="66389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68" tIns="34285" rIns="68568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7"/>
          <p:cNvSpPr txBox="1"/>
          <p:nvPr/>
        </p:nvSpPr>
        <p:spPr>
          <a:xfrm>
            <a:off x="4167143" y="2240470"/>
            <a:ext cx="3746788" cy="161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七彩课堂 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伴你成长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1194620" y="1091381"/>
            <a:ext cx="9392361" cy="4430442"/>
            <a:chOff x="2208149" y="1416522"/>
            <a:chExt cx="6910388" cy="3633788"/>
          </a:xfrm>
        </p:grpSpPr>
        <p:sp>
          <p:nvSpPr>
            <p:cNvPr id="5" name="椭圆 31"/>
            <p:cNvSpPr/>
            <p:nvPr/>
          </p:nvSpPr>
          <p:spPr>
            <a:xfrm rot="5400000">
              <a:off x="3952811" y="-115415"/>
              <a:ext cx="3421063" cy="691038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  <a:gd name="connsiteX0-783" fmla="*/ 84755 w 673460"/>
                <a:gd name="connsiteY0-784" fmla="*/ 13918 h 568883"/>
                <a:gd name="connsiteX1-785" fmla="*/ 672364 w 673460"/>
                <a:gd name="connsiteY1-786" fmla="*/ 14845 h 568883"/>
                <a:gd name="connsiteX2-787" fmla="*/ 673460 w 673460"/>
                <a:gd name="connsiteY2-788" fmla="*/ 540528 h 568883"/>
                <a:gd name="connsiteX3-789" fmla="*/ 43142 w 673460"/>
                <a:gd name="connsiteY3-790" fmla="*/ 525832 h 568883"/>
                <a:gd name="connsiteX4-791" fmla="*/ 84755 w 673460"/>
                <a:gd name="connsiteY4-792" fmla="*/ 13918 h 568883"/>
                <a:gd name="connsiteX0-793" fmla="*/ 84755 w 673460"/>
                <a:gd name="connsiteY0-794" fmla="*/ 13918 h 559604"/>
                <a:gd name="connsiteX1-795" fmla="*/ 672364 w 673460"/>
                <a:gd name="connsiteY1-796" fmla="*/ 14845 h 559604"/>
                <a:gd name="connsiteX2-797" fmla="*/ 673460 w 673460"/>
                <a:gd name="connsiteY2-798" fmla="*/ 540528 h 559604"/>
                <a:gd name="connsiteX3-799" fmla="*/ 43142 w 673460"/>
                <a:gd name="connsiteY3-800" fmla="*/ 525832 h 559604"/>
                <a:gd name="connsiteX4-801" fmla="*/ 84755 w 673460"/>
                <a:gd name="connsiteY4-802" fmla="*/ 13918 h 559604"/>
                <a:gd name="connsiteX0-803" fmla="*/ 84755 w 675575"/>
                <a:gd name="connsiteY0-804" fmla="*/ 13918 h 562548"/>
                <a:gd name="connsiteX1-805" fmla="*/ 672364 w 675575"/>
                <a:gd name="connsiteY1-806" fmla="*/ 14845 h 562548"/>
                <a:gd name="connsiteX2-807" fmla="*/ 675575 w 675575"/>
                <a:gd name="connsiteY2-808" fmla="*/ 545971 h 562548"/>
                <a:gd name="connsiteX3-809" fmla="*/ 43142 w 675575"/>
                <a:gd name="connsiteY3-810" fmla="*/ 525832 h 562548"/>
                <a:gd name="connsiteX4-811" fmla="*/ 84755 w 675575"/>
                <a:gd name="connsiteY4-812" fmla="*/ 13918 h 562548"/>
                <a:gd name="connsiteX0-813" fmla="*/ 84755 w 680821"/>
                <a:gd name="connsiteY0-814" fmla="*/ 13918 h 562548"/>
                <a:gd name="connsiteX1-815" fmla="*/ 680821 w 680821"/>
                <a:gd name="connsiteY1-816" fmla="*/ 14845 h 562548"/>
                <a:gd name="connsiteX2-817" fmla="*/ 675575 w 680821"/>
                <a:gd name="connsiteY2-818" fmla="*/ 545971 h 562548"/>
                <a:gd name="connsiteX3-819" fmla="*/ 43142 w 680821"/>
                <a:gd name="connsiteY3-820" fmla="*/ 525832 h 562548"/>
                <a:gd name="connsiteX4-821" fmla="*/ 84755 w 680821"/>
                <a:gd name="connsiteY4-822" fmla="*/ 13918 h 562548"/>
                <a:gd name="connsiteX0-823" fmla="*/ 72868 w 690076"/>
                <a:gd name="connsiteY0-824" fmla="*/ 20358 h 559916"/>
                <a:gd name="connsiteX1-825" fmla="*/ 690076 w 690076"/>
                <a:gd name="connsiteY1-826" fmla="*/ 12213 h 559916"/>
                <a:gd name="connsiteX2-827" fmla="*/ 684830 w 690076"/>
                <a:gd name="connsiteY2-828" fmla="*/ 543339 h 559916"/>
                <a:gd name="connsiteX3-829" fmla="*/ 52397 w 690076"/>
                <a:gd name="connsiteY3-830" fmla="*/ 523200 h 559916"/>
                <a:gd name="connsiteX4-831" fmla="*/ 72868 w 690076"/>
                <a:gd name="connsiteY4-832" fmla="*/ 20358 h 559916"/>
                <a:gd name="connsiteX0-833" fmla="*/ 72868 w 690076"/>
                <a:gd name="connsiteY0-834" fmla="*/ 22718 h 562276"/>
                <a:gd name="connsiteX1-835" fmla="*/ 690076 w 690076"/>
                <a:gd name="connsiteY1-836" fmla="*/ 14573 h 562276"/>
                <a:gd name="connsiteX2-837" fmla="*/ 684830 w 690076"/>
                <a:gd name="connsiteY2-838" fmla="*/ 545699 h 562276"/>
                <a:gd name="connsiteX3-839" fmla="*/ 52397 w 690076"/>
                <a:gd name="connsiteY3-840" fmla="*/ 525560 h 562276"/>
                <a:gd name="connsiteX4-841" fmla="*/ 72868 w 690076"/>
                <a:gd name="connsiteY4-842" fmla="*/ 22718 h 562276"/>
                <a:gd name="connsiteX0-843" fmla="*/ 59152 w 676360"/>
                <a:gd name="connsiteY0-844" fmla="*/ 22718 h 562276"/>
                <a:gd name="connsiteX1-845" fmla="*/ 676360 w 676360"/>
                <a:gd name="connsiteY1-846" fmla="*/ 14573 h 562276"/>
                <a:gd name="connsiteX2-847" fmla="*/ 671114 w 676360"/>
                <a:gd name="connsiteY2-848" fmla="*/ 545699 h 562276"/>
                <a:gd name="connsiteX3-849" fmla="*/ 38681 w 676360"/>
                <a:gd name="connsiteY3-850" fmla="*/ 525560 h 562276"/>
                <a:gd name="connsiteX4-851" fmla="*/ 103808 w 676360"/>
                <a:gd name="connsiteY4-852" fmla="*/ 279153 h 562276"/>
                <a:gd name="connsiteX5-853" fmla="*/ 59152 w 676360"/>
                <a:gd name="connsiteY5-854" fmla="*/ 22718 h 562276"/>
                <a:gd name="connsiteX0-855" fmla="*/ 41341 w 658549"/>
                <a:gd name="connsiteY0-856" fmla="*/ 22718 h 562276"/>
                <a:gd name="connsiteX1-857" fmla="*/ 658549 w 658549"/>
                <a:gd name="connsiteY1-858" fmla="*/ 14573 h 562276"/>
                <a:gd name="connsiteX2-859" fmla="*/ 653303 w 658549"/>
                <a:gd name="connsiteY2-860" fmla="*/ 545699 h 562276"/>
                <a:gd name="connsiteX3-861" fmla="*/ 20870 w 658549"/>
                <a:gd name="connsiteY3-862" fmla="*/ 525560 h 562276"/>
                <a:gd name="connsiteX4-863" fmla="*/ 85997 w 658549"/>
                <a:gd name="connsiteY4-864" fmla="*/ 279153 h 562276"/>
                <a:gd name="connsiteX5-865" fmla="*/ 41341 w 658549"/>
                <a:gd name="connsiteY5-866" fmla="*/ 22718 h 562276"/>
                <a:gd name="connsiteX0-867" fmla="*/ 23542 w 640750"/>
                <a:gd name="connsiteY0-868" fmla="*/ 22718 h 562276"/>
                <a:gd name="connsiteX1-869" fmla="*/ 640750 w 640750"/>
                <a:gd name="connsiteY1-870" fmla="*/ 14573 h 562276"/>
                <a:gd name="connsiteX2-871" fmla="*/ 635504 w 640750"/>
                <a:gd name="connsiteY2-872" fmla="*/ 545699 h 562276"/>
                <a:gd name="connsiteX3-873" fmla="*/ 3071 w 640750"/>
                <a:gd name="connsiteY3-874" fmla="*/ 525560 h 562276"/>
                <a:gd name="connsiteX4-875" fmla="*/ 68198 w 640750"/>
                <a:gd name="connsiteY4-876" fmla="*/ 279153 h 562276"/>
                <a:gd name="connsiteX5-877" fmla="*/ 23542 w 640750"/>
                <a:gd name="connsiteY5-878" fmla="*/ 22718 h 562276"/>
                <a:gd name="connsiteX0-879" fmla="*/ 24044 w 641252"/>
                <a:gd name="connsiteY0-880" fmla="*/ 22718 h 562276"/>
                <a:gd name="connsiteX1-881" fmla="*/ 641252 w 641252"/>
                <a:gd name="connsiteY1-882" fmla="*/ 14573 h 562276"/>
                <a:gd name="connsiteX2-883" fmla="*/ 636006 w 641252"/>
                <a:gd name="connsiteY2-884" fmla="*/ 545699 h 562276"/>
                <a:gd name="connsiteX3-885" fmla="*/ 3573 w 641252"/>
                <a:gd name="connsiteY3-886" fmla="*/ 525560 h 562276"/>
                <a:gd name="connsiteX4-887" fmla="*/ 68700 w 641252"/>
                <a:gd name="connsiteY4-888" fmla="*/ 279153 h 562276"/>
                <a:gd name="connsiteX5-889" fmla="*/ 24044 w 641252"/>
                <a:gd name="connsiteY5-890" fmla="*/ 22718 h 562276"/>
                <a:gd name="connsiteX0-891" fmla="*/ 31476 w 648684"/>
                <a:gd name="connsiteY0-892" fmla="*/ 22718 h 562276"/>
                <a:gd name="connsiteX1-893" fmla="*/ 648684 w 648684"/>
                <a:gd name="connsiteY1-894" fmla="*/ 14573 h 562276"/>
                <a:gd name="connsiteX2-895" fmla="*/ 643438 w 648684"/>
                <a:gd name="connsiteY2-896" fmla="*/ 545699 h 562276"/>
                <a:gd name="connsiteX3-897" fmla="*/ 11005 w 648684"/>
                <a:gd name="connsiteY3-898" fmla="*/ 525560 h 562276"/>
                <a:gd name="connsiteX4-899" fmla="*/ 76132 w 648684"/>
                <a:gd name="connsiteY4-900" fmla="*/ 279153 h 562276"/>
                <a:gd name="connsiteX5-901" fmla="*/ 31476 w 648684"/>
                <a:gd name="connsiteY5-902" fmla="*/ 22718 h 562276"/>
              </a:gdLst>
              <a:ahLst/>
              <a:cxnLst>
                <a:cxn ang="0">
                  <a:pos x="connsiteX0-891" y="connsiteY0-892"/>
                </a:cxn>
                <a:cxn ang="0">
                  <a:pos x="connsiteX1-893" y="connsiteY1-894"/>
                </a:cxn>
                <a:cxn ang="0">
                  <a:pos x="connsiteX2-895" y="connsiteY2-896"/>
                </a:cxn>
                <a:cxn ang="0">
                  <a:pos x="connsiteX3-897" y="connsiteY3-898"/>
                </a:cxn>
                <a:cxn ang="0">
                  <a:pos x="connsiteX4-899" y="connsiteY4-900"/>
                </a:cxn>
                <a:cxn ang="0">
                  <a:pos x="connsiteX5-901" y="connsiteY5-902"/>
                </a:cxn>
              </a:cxnLst>
              <a:rect l="l" t="t" r="r" b="b"/>
              <a:pathLst>
                <a:path w="648684" h="562276">
                  <a:moveTo>
                    <a:pt x="31476" y="22718"/>
                  </a:moveTo>
                  <a:cubicBezTo>
                    <a:pt x="149400" y="4275"/>
                    <a:pt x="424155" y="-13389"/>
                    <a:pt x="648684" y="14573"/>
                  </a:cubicBezTo>
                  <a:cubicBezTo>
                    <a:pt x="609553" y="92898"/>
                    <a:pt x="618372" y="432838"/>
                    <a:pt x="643438" y="545699"/>
                  </a:cubicBezTo>
                  <a:cubicBezTo>
                    <a:pt x="542091" y="567277"/>
                    <a:pt x="109269" y="574431"/>
                    <a:pt x="11005" y="525560"/>
                  </a:cubicBezTo>
                  <a:cubicBezTo>
                    <a:pt x="-33861" y="453465"/>
                    <a:pt x="72720" y="362960"/>
                    <a:pt x="76132" y="279153"/>
                  </a:cubicBezTo>
                  <a:cubicBezTo>
                    <a:pt x="79544" y="195346"/>
                    <a:pt x="-41749" y="78155"/>
                    <a:pt x="31476" y="22718"/>
                  </a:cubicBezTo>
                  <a:close/>
                </a:path>
              </a:pathLst>
            </a:custGeom>
            <a:solidFill>
              <a:srgbClr val="A0CAEF"/>
            </a:solidFill>
            <a:ln w="25400" cap="rnd">
              <a:solidFill>
                <a:srgbClr val="60544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椭圆 31"/>
            <p:cNvSpPr/>
            <p:nvPr/>
          </p:nvSpPr>
          <p:spPr>
            <a:xfrm rot="16200000" flipH="1">
              <a:off x="5510943" y="1444303"/>
              <a:ext cx="3489325" cy="34337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</a:gdLst>
              <a:ahLst/>
              <a:cxnLst>
                <a:cxn ang="0">
                  <a:pos x="connsiteX0-763" y="connsiteY0-764"/>
                </a:cxn>
                <a:cxn ang="0">
                  <a:pos x="connsiteX1-765" y="connsiteY1-766"/>
                </a:cxn>
                <a:cxn ang="0">
                  <a:pos x="connsiteX2-767" y="connsiteY2-768"/>
                </a:cxn>
                <a:cxn ang="0">
                  <a:pos x="connsiteX3-769" y="connsiteY3-770"/>
                </a:cxn>
                <a:cxn ang="0">
                  <a:pos x="connsiteX4-771" y="connsiteY4-772"/>
                </a:cxn>
              </a:cxnLst>
              <a:rect l="l" t="t" r="r" b="b"/>
              <a:pathLst>
                <a:path w="661574" h="567351">
                  <a:moveTo>
                    <a:pt x="72869" y="23576"/>
                  </a:moveTo>
                  <a:cubicBezTo>
                    <a:pt x="184450" y="15112"/>
                    <a:pt x="500961" y="-25493"/>
                    <a:pt x="660478" y="24503"/>
                  </a:cubicBezTo>
                  <a:cubicBezTo>
                    <a:pt x="621347" y="102828"/>
                    <a:pt x="636508" y="437325"/>
                    <a:pt x="661574" y="550186"/>
                  </a:cubicBezTo>
                  <a:cubicBezTo>
                    <a:pt x="560227" y="571764"/>
                    <a:pt x="148547" y="585268"/>
                    <a:pt x="52398" y="512809"/>
                  </a:cubicBezTo>
                  <a:cubicBezTo>
                    <a:pt x="-13816" y="401434"/>
                    <a:pt x="-27876" y="101288"/>
                    <a:pt x="72869" y="23576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椭圆 31"/>
            <p:cNvSpPr/>
            <p:nvPr/>
          </p:nvSpPr>
          <p:spPr>
            <a:xfrm rot="5400000">
              <a:off x="2312924" y="1473672"/>
              <a:ext cx="3489325" cy="337502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</a:gdLst>
              <a:ahLst/>
              <a:cxnLst>
                <a:cxn ang="0">
                  <a:pos x="connsiteX0-773" y="connsiteY0-774"/>
                </a:cxn>
                <a:cxn ang="0">
                  <a:pos x="connsiteX1-775" y="connsiteY1-776"/>
                </a:cxn>
                <a:cxn ang="0">
                  <a:pos x="connsiteX2-777" y="connsiteY2-778"/>
                </a:cxn>
                <a:cxn ang="0">
                  <a:pos x="connsiteX3-779" y="connsiteY3-780"/>
                </a:cxn>
                <a:cxn ang="0">
                  <a:pos x="connsiteX4-781" y="connsiteY4-782"/>
                </a:cxn>
              </a:cxnLst>
              <a:rect l="l" t="t" r="r" b="b"/>
              <a:pathLst>
                <a:path w="661574" h="557693">
                  <a:moveTo>
                    <a:pt x="72869" y="13918"/>
                  </a:moveTo>
                  <a:cubicBezTo>
                    <a:pt x="184450" y="5454"/>
                    <a:pt x="435949" y="-13117"/>
                    <a:pt x="660478" y="14845"/>
                  </a:cubicBezTo>
                  <a:cubicBezTo>
                    <a:pt x="621347" y="93170"/>
                    <a:pt x="636508" y="427667"/>
                    <a:pt x="661574" y="540528"/>
                  </a:cubicBezTo>
                  <a:cubicBezTo>
                    <a:pt x="560227" y="562106"/>
                    <a:pt x="148547" y="575610"/>
                    <a:pt x="52398" y="503151"/>
                  </a:cubicBezTo>
                  <a:cubicBezTo>
                    <a:pt x="-13816" y="391776"/>
                    <a:pt x="-27876" y="91630"/>
                    <a:pt x="72869" y="13918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8716297" y="3878825"/>
            <a:ext cx="1090172" cy="1126609"/>
            <a:chOff x="1365400" y="1713395"/>
            <a:chExt cx="1068487" cy="915492"/>
          </a:xfrm>
        </p:grpSpPr>
        <p:sp>
          <p:nvSpPr>
            <p:cNvPr id="13" name="Freeform 441"/>
            <p:cNvSpPr>
              <a:spLocks noChangeArrowheads="1"/>
            </p:cNvSpPr>
            <p:nvPr/>
          </p:nvSpPr>
          <p:spPr bwMode="auto">
            <a:xfrm>
              <a:off x="1365400" y="1981039"/>
              <a:ext cx="599649" cy="647848"/>
            </a:xfrm>
            <a:custGeom>
              <a:avLst/>
              <a:gdLst>
                <a:gd name="T0" fmla="*/ 202 w 249"/>
                <a:gd name="T1" fmla="*/ 0 h 279"/>
                <a:gd name="T2" fmla="*/ 202 w 249"/>
                <a:gd name="T3" fmla="*/ 0 h 279"/>
                <a:gd name="T4" fmla="*/ 199 w 249"/>
                <a:gd name="T5" fmla="*/ 0 h 279"/>
                <a:gd name="T6" fmla="*/ 199 w 249"/>
                <a:gd name="T7" fmla="*/ 0 h 279"/>
                <a:gd name="T8" fmla="*/ 153 w 249"/>
                <a:gd name="T9" fmla="*/ 9 h 279"/>
                <a:gd name="T10" fmla="*/ 153 w 249"/>
                <a:gd name="T11" fmla="*/ 14 h 279"/>
                <a:gd name="T12" fmla="*/ 198 w 249"/>
                <a:gd name="T13" fmla="*/ 6 h 279"/>
                <a:gd name="T14" fmla="*/ 197 w 249"/>
                <a:gd name="T15" fmla="*/ 11 h 279"/>
                <a:gd name="T16" fmla="*/ 238 w 249"/>
                <a:gd name="T17" fmla="*/ 209 h 279"/>
                <a:gd name="T18" fmla="*/ 243 w 249"/>
                <a:gd name="T19" fmla="*/ 228 h 279"/>
                <a:gd name="T20" fmla="*/ 219 w 249"/>
                <a:gd name="T21" fmla="*/ 226 h 279"/>
                <a:gd name="T22" fmla="*/ 56 w 249"/>
                <a:gd name="T23" fmla="*/ 272 h 279"/>
                <a:gd name="T24" fmla="*/ 6 w 249"/>
                <a:gd name="T25" fmla="*/ 42 h 279"/>
                <a:gd name="T26" fmla="*/ 118 w 249"/>
                <a:gd name="T27" fmla="*/ 22 h 279"/>
                <a:gd name="T28" fmla="*/ 128 w 249"/>
                <a:gd name="T29" fmla="*/ 20 h 279"/>
                <a:gd name="T30" fmla="*/ 127 w 249"/>
                <a:gd name="T31" fmla="*/ 15 h 279"/>
                <a:gd name="T32" fmla="*/ 117 w 249"/>
                <a:gd name="T33" fmla="*/ 17 h 279"/>
                <a:gd name="T34" fmla="*/ 3 w 249"/>
                <a:gd name="T35" fmla="*/ 37 h 279"/>
                <a:gd name="T36" fmla="*/ 1 w 249"/>
                <a:gd name="T37" fmla="*/ 38 h 279"/>
                <a:gd name="T38" fmla="*/ 0 w 249"/>
                <a:gd name="T39" fmla="*/ 40 h 279"/>
                <a:gd name="T40" fmla="*/ 52 w 249"/>
                <a:gd name="T41" fmla="*/ 277 h 279"/>
                <a:gd name="T42" fmla="*/ 53 w 249"/>
                <a:gd name="T43" fmla="*/ 279 h 279"/>
                <a:gd name="T44" fmla="*/ 54 w 249"/>
                <a:gd name="T45" fmla="*/ 279 h 279"/>
                <a:gd name="T46" fmla="*/ 56 w 249"/>
                <a:gd name="T47" fmla="*/ 278 h 279"/>
                <a:gd name="T48" fmla="*/ 219 w 249"/>
                <a:gd name="T49" fmla="*/ 231 h 279"/>
                <a:gd name="T50" fmla="*/ 245 w 249"/>
                <a:gd name="T51" fmla="*/ 234 h 279"/>
                <a:gd name="T52" fmla="*/ 246 w 249"/>
                <a:gd name="T53" fmla="*/ 234 h 279"/>
                <a:gd name="T54" fmla="*/ 248 w 249"/>
                <a:gd name="T55" fmla="*/ 234 h 279"/>
                <a:gd name="T56" fmla="*/ 249 w 249"/>
                <a:gd name="T57" fmla="*/ 231 h 279"/>
                <a:gd name="T58" fmla="*/ 243 w 249"/>
                <a:gd name="T59" fmla="*/ 208 h 279"/>
                <a:gd name="T60" fmla="*/ 203 w 249"/>
                <a:gd name="T61" fmla="*/ 5 h 279"/>
                <a:gd name="T62" fmla="*/ 202 w 249"/>
                <a:gd name="T63" fmla="*/ 5 h 279"/>
                <a:gd name="T64" fmla="*/ 204 w 249"/>
                <a:gd name="T65" fmla="*/ 2 h 279"/>
                <a:gd name="T66" fmla="*/ 202 w 249"/>
                <a:gd name="T6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9" h="279">
                  <a:moveTo>
                    <a:pt x="202" y="0"/>
                  </a:moveTo>
                  <a:cubicBezTo>
                    <a:pt x="202" y="0"/>
                    <a:pt x="202" y="0"/>
                    <a:pt x="202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84" y="2"/>
                    <a:pt x="168" y="5"/>
                    <a:pt x="153" y="9"/>
                  </a:cubicBezTo>
                  <a:cubicBezTo>
                    <a:pt x="153" y="10"/>
                    <a:pt x="153" y="12"/>
                    <a:pt x="153" y="14"/>
                  </a:cubicBezTo>
                  <a:cubicBezTo>
                    <a:pt x="168" y="11"/>
                    <a:pt x="183" y="8"/>
                    <a:pt x="198" y="6"/>
                  </a:cubicBezTo>
                  <a:cubicBezTo>
                    <a:pt x="197" y="7"/>
                    <a:pt x="197" y="9"/>
                    <a:pt x="197" y="11"/>
                  </a:cubicBezTo>
                  <a:cubicBezTo>
                    <a:pt x="197" y="33"/>
                    <a:pt x="210" y="94"/>
                    <a:pt x="238" y="209"/>
                  </a:cubicBezTo>
                  <a:cubicBezTo>
                    <a:pt x="238" y="209"/>
                    <a:pt x="241" y="223"/>
                    <a:pt x="243" y="228"/>
                  </a:cubicBezTo>
                  <a:cubicBezTo>
                    <a:pt x="236" y="227"/>
                    <a:pt x="228" y="226"/>
                    <a:pt x="219" y="226"/>
                  </a:cubicBezTo>
                  <a:cubicBezTo>
                    <a:pt x="168" y="226"/>
                    <a:pt x="97" y="252"/>
                    <a:pt x="56" y="272"/>
                  </a:cubicBezTo>
                  <a:cubicBezTo>
                    <a:pt x="34" y="211"/>
                    <a:pt x="18" y="136"/>
                    <a:pt x="6" y="42"/>
                  </a:cubicBezTo>
                  <a:cubicBezTo>
                    <a:pt x="45" y="40"/>
                    <a:pt x="82" y="31"/>
                    <a:pt x="118" y="22"/>
                  </a:cubicBezTo>
                  <a:cubicBezTo>
                    <a:pt x="121" y="21"/>
                    <a:pt x="125" y="21"/>
                    <a:pt x="128" y="20"/>
                  </a:cubicBezTo>
                  <a:cubicBezTo>
                    <a:pt x="128" y="18"/>
                    <a:pt x="127" y="16"/>
                    <a:pt x="127" y="15"/>
                  </a:cubicBezTo>
                  <a:cubicBezTo>
                    <a:pt x="123" y="15"/>
                    <a:pt x="120" y="16"/>
                    <a:pt x="117" y="17"/>
                  </a:cubicBezTo>
                  <a:cubicBezTo>
                    <a:pt x="80" y="26"/>
                    <a:pt x="42" y="35"/>
                    <a:pt x="3" y="37"/>
                  </a:cubicBezTo>
                  <a:cubicBezTo>
                    <a:pt x="2" y="37"/>
                    <a:pt x="2" y="37"/>
                    <a:pt x="1" y="38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12" y="137"/>
                    <a:pt x="29" y="214"/>
                    <a:pt x="52" y="277"/>
                  </a:cubicBezTo>
                  <a:cubicBezTo>
                    <a:pt x="52" y="278"/>
                    <a:pt x="53" y="278"/>
                    <a:pt x="53" y="279"/>
                  </a:cubicBezTo>
                  <a:cubicBezTo>
                    <a:pt x="54" y="279"/>
                    <a:pt x="54" y="279"/>
                    <a:pt x="54" y="279"/>
                  </a:cubicBezTo>
                  <a:cubicBezTo>
                    <a:pt x="55" y="279"/>
                    <a:pt x="55" y="279"/>
                    <a:pt x="56" y="278"/>
                  </a:cubicBezTo>
                  <a:cubicBezTo>
                    <a:pt x="95" y="258"/>
                    <a:pt x="168" y="231"/>
                    <a:pt x="219" y="231"/>
                  </a:cubicBezTo>
                  <a:cubicBezTo>
                    <a:pt x="229" y="231"/>
                    <a:pt x="238" y="232"/>
                    <a:pt x="245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7" y="234"/>
                    <a:pt x="248" y="234"/>
                    <a:pt x="248" y="234"/>
                  </a:cubicBezTo>
                  <a:cubicBezTo>
                    <a:pt x="249" y="233"/>
                    <a:pt x="249" y="232"/>
                    <a:pt x="249" y="231"/>
                  </a:cubicBezTo>
                  <a:cubicBezTo>
                    <a:pt x="243" y="208"/>
                    <a:pt x="243" y="208"/>
                    <a:pt x="243" y="208"/>
                  </a:cubicBezTo>
                  <a:cubicBezTo>
                    <a:pt x="212" y="80"/>
                    <a:pt x="198" y="11"/>
                    <a:pt x="203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4" y="4"/>
                    <a:pt x="205" y="3"/>
                    <a:pt x="204" y="2"/>
                  </a:cubicBezTo>
                  <a:cubicBezTo>
                    <a:pt x="204" y="1"/>
                    <a:pt x="203" y="0"/>
                    <a:pt x="202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487"/>
            <p:cNvSpPr>
              <a:spLocks noEditPoints="1" noChangeArrowheads="1"/>
            </p:cNvSpPr>
            <p:nvPr/>
          </p:nvSpPr>
          <p:spPr bwMode="auto">
            <a:xfrm>
              <a:off x="1423682" y="2094850"/>
              <a:ext cx="387246" cy="106308"/>
            </a:xfrm>
            <a:custGeom>
              <a:avLst/>
              <a:gdLst>
                <a:gd name="T0" fmla="*/ 120 w 161"/>
                <a:gd name="T1" fmla="*/ 17 h 46"/>
                <a:gd name="T2" fmla="*/ 121 w 161"/>
                <a:gd name="T3" fmla="*/ 16 h 46"/>
                <a:gd name="T4" fmla="*/ 121 w 161"/>
                <a:gd name="T5" fmla="*/ 16 h 46"/>
                <a:gd name="T6" fmla="*/ 121 w 161"/>
                <a:gd name="T7" fmla="*/ 17 h 46"/>
                <a:gd name="T8" fmla="*/ 120 w 161"/>
                <a:gd name="T9" fmla="*/ 17 h 46"/>
                <a:gd name="T10" fmla="*/ 156 w 161"/>
                <a:gd name="T11" fmla="*/ 0 h 46"/>
                <a:gd name="T12" fmla="*/ 146 w 161"/>
                <a:gd name="T13" fmla="*/ 3 h 46"/>
                <a:gd name="T14" fmla="*/ 142 w 161"/>
                <a:gd name="T15" fmla="*/ 5 h 46"/>
                <a:gd name="T16" fmla="*/ 137 w 161"/>
                <a:gd name="T17" fmla="*/ 11 h 46"/>
                <a:gd name="T18" fmla="*/ 134 w 161"/>
                <a:gd name="T19" fmla="*/ 15 h 46"/>
                <a:gd name="T20" fmla="*/ 133 w 161"/>
                <a:gd name="T21" fmla="*/ 15 h 46"/>
                <a:gd name="T22" fmla="*/ 125 w 161"/>
                <a:gd name="T23" fmla="*/ 14 h 46"/>
                <a:gd name="T24" fmla="*/ 119 w 161"/>
                <a:gd name="T25" fmla="*/ 13 h 46"/>
                <a:gd name="T26" fmla="*/ 117 w 161"/>
                <a:gd name="T27" fmla="*/ 13 h 46"/>
                <a:gd name="T28" fmla="*/ 115 w 161"/>
                <a:gd name="T29" fmla="*/ 14 h 46"/>
                <a:gd name="T30" fmla="*/ 99 w 161"/>
                <a:gd name="T31" fmla="*/ 21 h 46"/>
                <a:gd name="T32" fmla="*/ 90 w 161"/>
                <a:gd name="T33" fmla="*/ 19 h 46"/>
                <a:gd name="T34" fmla="*/ 78 w 161"/>
                <a:gd name="T35" fmla="*/ 18 h 46"/>
                <a:gd name="T36" fmla="*/ 76 w 161"/>
                <a:gd name="T37" fmla="*/ 18 h 46"/>
                <a:gd name="T38" fmla="*/ 65 w 161"/>
                <a:gd name="T39" fmla="*/ 27 h 46"/>
                <a:gd name="T40" fmla="*/ 57 w 161"/>
                <a:gd name="T41" fmla="*/ 33 h 46"/>
                <a:gd name="T42" fmla="*/ 46 w 161"/>
                <a:gd name="T43" fmla="*/ 37 h 46"/>
                <a:gd name="T44" fmla="*/ 42 w 161"/>
                <a:gd name="T45" fmla="*/ 36 h 46"/>
                <a:gd name="T46" fmla="*/ 30 w 161"/>
                <a:gd name="T47" fmla="*/ 31 h 46"/>
                <a:gd name="T48" fmla="*/ 23 w 161"/>
                <a:gd name="T49" fmla="*/ 28 h 46"/>
                <a:gd name="T50" fmla="*/ 10 w 161"/>
                <a:gd name="T51" fmla="*/ 25 h 46"/>
                <a:gd name="T52" fmla="*/ 5 w 161"/>
                <a:gd name="T53" fmla="*/ 27 h 46"/>
                <a:gd name="T54" fmla="*/ 1 w 161"/>
                <a:gd name="T55" fmla="*/ 44 h 46"/>
                <a:gd name="T56" fmla="*/ 3 w 161"/>
                <a:gd name="T57" fmla="*/ 46 h 46"/>
                <a:gd name="T58" fmla="*/ 3 w 161"/>
                <a:gd name="T59" fmla="*/ 46 h 46"/>
                <a:gd name="T60" fmla="*/ 6 w 161"/>
                <a:gd name="T61" fmla="*/ 43 h 46"/>
                <a:gd name="T62" fmla="*/ 8 w 161"/>
                <a:gd name="T63" fmla="*/ 31 h 46"/>
                <a:gd name="T64" fmla="*/ 10 w 161"/>
                <a:gd name="T65" fmla="*/ 30 h 46"/>
                <a:gd name="T66" fmla="*/ 21 w 161"/>
                <a:gd name="T67" fmla="*/ 33 h 46"/>
                <a:gd name="T68" fmla="*/ 28 w 161"/>
                <a:gd name="T69" fmla="*/ 36 h 46"/>
                <a:gd name="T70" fmla="*/ 40 w 161"/>
                <a:gd name="T71" fmla="*/ 40 h 46"/>
                <a:gd name="T72" fmla="*/ 46 w 161"/>
                <a:gd name="T73" fmla="*/ 42 h 46"/>
                <a:gd name="T74" fmla="*/ 60 w 161"/>
                <a:gd name="T75" fmla="*/ 38 h 46"/>
                <a:gd name="T76" fmla="*/ 69 w 161"/>
                <a:gd name="T77" fmla="*/ 30 h 46"/>
                <a:gd name="T78" fmla="*/ 78 w 161"/>
                <a:gd name="T79" fmla="*/ 23 h 46"/>
                <a:gd name="T80" fmla="*/ 78 w 161"/>
                <a:gd name="T81" fmla="*/ 23 h 46"/>
                <a:gd name="T82" fmla="*/ 89 w 161"/>
                <a:gd name="T83" fmla="*/ 25 h 46"/>
                <a:gd name="T84" fmla="*/ 99 w 161"/>
                <a:gd name="T85" fmla="*/ 26 h 46"/>
                <a:gd name="T86" fmla="*/ 100 w 161"/>
                <a:gd name="T87" fmla="*/ 26 h 46"/>
                <a:gd name="T88" fmla="*/ 101 w 161"/>
                <a:gd name="T89" fmla="*/ 25 h 46"/>
                <a:gd name="T90" fmla="*/ 117 w 161"/>
                <a:gd name="T91" fmla="*/ 19 h 46"/>
                <a:gd name="T92" fmla="*/ 119 w 161"/>
                <a:gd name="T93" fmla="*/ 18 h 46"/>
                <a:gd name="T94" fmla="*/ 119 w 161"/>
                <a:gd name="T95" fmla="*/ 18 h 46"/>
                <a:gd name="T96" fmla="*/ 119 w 161"/>
                <a:gd name="T97" fmla="*/ 18 h 46"/>
                <a:gd name="T98" fmla="*/ 124 w 161"/>
                <a:gd name="T99" fmla="*/ 19 h 46"/>
                <a:gd name="T100" fmla="*/ 133 w 161"/>
                <a:gd name="T101" fmla="*/ 21 h 46"/>
                <a:gd name="T102" fmla="*/ 136 w 161"/>
                <a:gd name="T103" fmla="*/ 20 h 46"/>
                <a:gd name="T104" fmla="*/ 142 w 161"/>
                <a:gd name="T105" fmla="*/ 13 h 46"/>
                <a:gd name="T106" fmla="*/ 144 w 161"/>
                <a:gd name="T107" fmla="*/ 10 h 46"/>
                <a:gd name="T108" fmla="*/ 149 w 161"/>
                <a:gd name="T109" fmla="*/ 8 h 46"/>
                <a:gd name="T110" fmla="*/ 157 w 161"/>
                <a:gd name="T111" fmla="*/ 5 h 46"/>
                <a:gd name="T112" fmla="*/ 158 w 161"/>
                <a:gd name="T113" fmla="*/ 6 h 46"/>
                <a:gd name="T114" fmla="*/ 158 w 161"/>
                <a:gd name="T115" fmla="*/ 6 h 46"/>
                <a:gd name="T116" fmla="*/ 161 w 161"/>
                <a:gd name="T117" fmla="*/ 3 h 46"/>
                <a:gd name="T118" fmla="*/ 159 w 161"/>
                <a:gd name="T119" fmla="*/ 0 h 46"/>
                <a:gd name="T120" fmla="*/ 156 w 161"/>
                <a:gd name="T1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46">
                  <a:moveTo>
                    <a:pt x="120" y="17"/>
                  </a:moveTo>
                  <a:cubicBezTo>
                    <a:pt x="120" y="17"/>
                    <a:pt x="121" y="16"/>
                    <a:pt x="121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1" y="16"/>
                    <a:pt x="121" y="17"/>
                    <a:pt x="121" y="17"/>
                  </a:cubicBezTo>
                  <a:cubicBezTo>
                    <a:pt x="120" y="17"/>
                    <a:pt x="120" y="17"/>
                    <a:pt x="120" y="17"/>
                  </a:cubicBezTo>
                  <a:moveTo>
                    <a:pt x="156" y="0"/>
                  </a:moveTo>
                  <a:cubicBezTo>
                    <a:pt x="152" y="0"/>
                    <a:pt x="150" y="2"/>
                    <a:pt x="146" y="3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39" y="7"/>
                    <a:pt x="138" y="9"/>
                    <a:pt x="137" y="11"/>
                  </a:cubicBezTo>
                  <a:cubicBezTo>
                    <a:pt x="136" y="14"/>
                    <a:pt x="136" y="15"/>
                    <a:pt x="134" y="15"/>
                  </a:cubicBezTo>
                  <a:cubicBezTo>
                    <a:pt x="134" y="15"/>
                    <a:pt x="134" y="15"/>
                    <a:pt x="133" y="15"/>
                  </a:cubicBezTo>
                  <a:cubicBezTo>
                    <a:pt x="131" y="15"/>
                    <a:pt x="128" y="15"/>
                    <a:pt x="125" y="14"/>
                  </a:cubicBezTo>
                  <a:cubicBezTo>
                    <a:pt x="122" y="13"/>
                    <a:pt x="120" y="13"/>
                    <a:pt x="119" y="13"/>
                  </a:cubicBezTo>
                  <a:cubicBezTo>
                    <a:pt x="118" y="13"/>
                    <a:pt x="118" y="13"/>
                    <a:pt x="117" y="13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06" y="18"/>
                    <a:pt x="101" y="19"/>
                    <a:pt x="99" y="21"/>
                  </a:cubicBezTo>
                  <a:cubicBezTo>
                    <a:pt x="97" y="21"/>
                    <a:pt x="93" y="20"/>
                    <a:pt x="90" y="19"/>
                  </a:cubicBezTo>
                  <a:cubicBezTo>
                    <a:pt x="84" y="18"/>
                    <a:pt x="80" y="18"/>
                    <a:pt x="78" y="18"/>
                  </a:cubicBezTo>
                  <a:cubicBezTo>
                    <a:pt x="77" y="18"/>
                    <a:pt x="76" y="18"/>
                    <a:pt x="76" y="18"/>
                  </a:cubicBezTo>
                  <a:cubicBezTo>
                    <a:pt x="70" y="20"/>
                    <a:pt x="68" y="23"/>
                    <a:pt x="65" y="27"/>
                  </a:cubicBezTo>
                  <a:cubicBezTo>
                    <a:pt x="63" y="29"/>
                    <a:pt x="61" y="31"/>
                    <a:pt x="57" y="33"/>
                  </a:cubicBezTo>
                  <a:cubicBezTo>
                    <a:pt x="51" y="36"/>
                    <a:pt x="48" y="37"/>
                    <a:pt x="46" y="37"/>
                  </a:cubicBezTo>
                  <a:cubicBezTo>
                    <a:pt x="45" y="37"/>
                    <a:pt x="44" y="37"/>
                    <a:pt x="42" y="36"/>
                  </a:cubicBezTo>
                  <a:cubicBezTo>
                    <a:pt x="40" y="35"/>
                    <a:pt x="37" y="33"/>
                    <a:pt x="30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8" y="27"/>
                    <a:pt x="14" y="25"/>
                    <a:pt x="10" y="25"/>
                  </a:cubicBezTo>
                  <a:cubicBezTo>
                    <a:pt x="8" y="25"/>
                    <a:pt x="7" y="26"/>
                    <a:pt x="5" y="27"/>
                  </a:cubicBezTo>
                  <a:cubicBezTo>
                    <a:pt x="1" y="29"/>
                    <a:pt x="0" y="35"/>
                    <a:pt x="1" y="44"/>
                  </a:cubicBezTo>
                  <a:cubicBezTo>
                    <a:pt x="1" y="45"/>
                    <a:pt x="2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5" y="46"/>
                    <a:pt x="6" y="45"/>
                    <a:pt x="6" y="43"/>
                  </a:cubicBezTo>
                  <a:cubicBezTo>
                    <a:pt x="5" y="35"/>
                    <a:pt x="7" y="32"/>
                    <a:pt x="8" y="31"/>
                  </a:cubicBezTo>
                  <a:cubicBezTo>
                    <a:pt x="9" y="31"/>
                    <a:pt x="9" y="30"/>
                    <a:pt x="10" y="30"/>
                  </a:cubicBezTo>
                  <a:cubicBezTo>
                    <a:pt x="13" y="30"/>
                    <a:pt x="17" y="32"/>
                    <a:pt x="21" y="33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5" y="38"/>
                    <a:pt x="38" y="39"/>
                    <a:pt x="40" y="40"/>
                  </a:cubicBezTo>
                  <a:cubicBezTo>
                    <a:pt x="42" y="42"/>
                    <a:pt x="44" y="42"/>
                    <a:pt x="46" y="42"/>
                  </a:cubicBezTo>
                  <a:cubicBezTo>
                    <a:pt x="49" y="42"/>
                    <a:pt x="52" y="41"/>
                    <a:pt x="60" y="38"/>
                  </a:cubicBezTo>
                  <a:cubicBezTo>
                    <a:pt x="64" y="36"/>
                    <a:pt x="67" y="33"/>
                    <a:pt x="69" y="30"/>
                  </a:cubicBezTo>
                  <a:cubicBezTo>
                    <a:pt x="71" y="27"/>
                    <a:pt x="74" y="25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80" y="23"/>
                    <a:pt x="85" y="24"/>
                    <a:pt x="89" y="25"/>
                  </a:cubicBezTo>
                  <a:cubicBezTo>
                    <a:pt x="94" y="25"/>
                    <a:pt x="97" y="26"/>
                    <a:pt x="99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1" y="26"/>
                    <a:pt x="101" y="25"/>
                  </a:cubicBezTo>
                  <a:cubicBezTo>
                    <a:pt x="102" y="25"/>
                    <a:pt x="107" y="23"/>
                    <a:pt x="117" y="19"/>
                  </a:cubicBezTo>
                  <a:cubicBezTo>
                    <a:pt x="118" y="19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20" y="18"/>
                    <a:pt x="122" y="19"/>
                    <a:pt x="124" y="19"/>
                  </a:cubicBezTo>
                  <a:cubicBezTo>
                    <a:pt x="127" y="20"/>
                    <a:pt x="130" y="21"/>
                    <a:pt x="133" y="21"/>
                  </a:cubicBezTo>
                  <a:cubicBezTo>
                    <a:pt x="134" y="21"/>
                    <a:pt x="135" y="21"/>
                    <a:pt x="136" y="20"/>
                  </a:cubicBezTo>
                  <a:cubicBezTo>
                    <a:pt x="140" y="19"/>
                    <a:pt x="141" y="16"/>
                    <a:pt x="142" y="13"/>
                  </a:cubicBezTo>
                  <a:cubicBezTo>
                    <a:pt x="143" y="11"/>
                    <a:pt x="143" y="11"/>
                    <a:pt x="144" y="10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2" y="7"/>
                    <a:pt x="154" y="5"/>
                    <a:pt x="157" y="5"/>
                  </a:cubicBezTo>
                  <a:cubicBezTo>
                    <a:pt x="157" y="5"/>
                    <a:pt x="157" y="5"/>
                    <a:pt x="158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60" y="6"/>
                    <a:pt x="161" y="5"/>
                    <a:pt x="161" y="3"/>
                  </a:cubicBezTo>
                  <a:cubicBezTo>
                    <a:pt x="161" y="2"/>
                    <a:pt x="160" y="0"/>
                    <a:pt x="159" y="0"/>
                  </a:cubicBezTo>
                  <a:cubicBezTo>
                    <a:pt x="158" y="0"/>
                    <a:pt x="157" y="0"/>
                    <a:pt x="15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488"/>
            <p:cNvSpPr>
              <a:spLocks noChangeArrowheads="1"/>
            </p:cNvSpPr>
            <p:nvPr/>
          </p:nvSpPr>
          <p:spPr bwMode="auto">
            <a:xfrm>
              <a:off x="1466421" y="2213664"/>
              <a:ext cx="327670" cy="106308"/>
            </a:xfrm>
            <a:custGeom>
              <a:avLst/>
              <a:gdLst>
                <a:gd name="T0" fmla="*/ 133 w 136"/>
                <a:gd name="T1" fmla="*/ 0 h 46"/>
                <a:gd name="T2" fmla="*/ 131 w 136"/>
                <a:gd name="T3" fmla="*/ 1 h 46"/>
                <a:gd name="T4" fmla="*/ 86 w 136"/>
                <a:gd name="T5" fmla="*/ 18 h 46"/>
                <a:gd name="T6" fmla="*/ 63 w 136"/>
                <a:gd name="T7" fmla="*/ 23 h 46"/>
                <a:gd name="T8" fmla="*/ 53 w 136"/>
                <a:gd name="T9" fmla="*/ 29 h 46"/>
                <a:gd name="T10" fmla="*/ 41 w 136"/>
                <a:gd name="T11" fmla="*/ 36 h 46"/>
                <a:gd name="T12" fmla="*/ 40 w 136"/>
                <a:gd name="T13" fmla="*/ 36 h 46"/>
                <a:gd name="T14" fmla="*/ 33 w 136"/>
                <a:gd name="T15" fmla="*/ 34 h 46"/>
                <a:gd name="T16" fmla="*/ 26 w 136"/>
                <a:gd name="T17" fmla="*/ 32 h 46"/>
                <a:gd name="T18" fmla="*/ 25 w 136"/>
                <a:gd name="T19" fmla="*/ 32 h 46"/>
                <a:gd name="T20" fmla="*/ 19 w 136"/>
                <a:gd name="T21" fmla="*/ 33 h 46"/>
                <a:gd name="T22" fmla="*/ 1 w 136"/>
                <a:gd name="T23" fmla="*/ 42 h 46"/>
                <a:gd name="T24" fmla="*/ 2 w 136"/>
                <a:gd name="T25" fmla="*/ 46 h 46"/>
                <a:gd name="T26" fmla="*/ 3 w 136"/>
                <a:gd name="T27" fmla="*/ 46 h 46"/>
                <a:gd name="T28" fmla="*/ 5 w 136"/>
                <a:gd name="T29" fmla="*/ 45 h 46"/>
                <a:gd name="T30" fmla="*/ 19 w 136"/>
                <a:gd name="T31" fmla="*/ 39 h 46"/>
                <a:gd name="T32" fmla="*/ 26 w 136"/>
                <a:gd name="T33" fmla="*/ 38 h 46"/>
                <a:gd name="T34" fmla="*/ 26 w 136"/>
                <a:gd name="T35" fmla="*/ 38 h 46"/>
                <a:gd name="T36" fmla="*/ 31 w 136"/>
                <a:gd name="T37" fmla="*/ 39 h 46"/>
                <a:gd name="T38" fmla="*/ 40 w 136"/>
                <a:gd name="T39" fmla="*/ 41 h 46"/>
                <a:gd name="T40" fmla="*/ 42 w 136"/>
                <a:gd name="T41" fmla="*/ 41 h 46"/>
                <a:gd name="T42" fmla="*/ 56 w 136"/>
                <a:gd name="T43" fmla="*/ 33 h 46"/>
                <a:gd name="T44" fmla="*/ 64 w 136"/>
                <a:gd name="T45" fmla="*/ 28 h 46"/>
                <a:gd name="T46" fmla="*/ 87 w 136"/>
                <a:gd name="T47" fmla="*/ 23 h 46"/>
                <a:gd name="T48" fmla="*/ 134 w 136"/>
                <a:gd name="T49" fmla="*/ 5 h 46"/>
                <a:gd name="T50" fmla="*/ 135 w 136"/>
                <a:gd name="T51" fmla="*/ 1 h 46"/>
                <a:gd name="T52" fmla="*/ 133 w 136"/>
                <a:gd name="T5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6" h="46">
                  <a:moveTo>
                    <a:pt x="133" y="0"/>
                  </a:moveTo>
                  <a:cubicBezTo>
                    <a:pt x="132" y="0"/>
                    <a:pt x="131" y="0"/>
                    <a:pt x="131" y="1"/>
                  </a:cubicBezTo>
                  <a:cubicBezTo>
                    <a:pt x="118" y="12"/>
                    <a:pt x="101" y="15"/>
                    <a:pt x="86" y="18"/>
                  </a:cubicBezTo>
                  <a:cubicBezTo>
                    <a:pt x="78" y="19"/>
                    <a:pt x="70" y="20"/>
                    <a:pt x="63" y="23"/>
                  </a:cubicBezTo>
                  <a:cubicBezTo>
                    <a:pt x="59" y="24"/>
                    <a:pt x="56" y="27"/>
                    <a:pt x="53" y="29"/>
                  </a:cubicBezTo>
                  <a:cubicBezTo>
                    <a:pt x="49" y="32"/>
                    <a:pt x="46" y="35"/>
                    <a:pt x="41" y="36"/>
                  </a:cubicBezTo>
                  <a:cubicBezTo>
                    <a:pt x="41" y="36"/>
                    <a:pt x="41" y="36"/>
                    <a:pt x="40" y="36"/>
                  </a:cubicBezTo>
                  <a:cubicBezTo>
                    <a:pt x="38" y="36"/>
                    <a:pt x="36" y="35"/>
                    <a:pt x="33" y="34"/>
                  </a:cubicBezTo>
                  <a:cubicBezTo>
                    <a:pt x="31" y="33"/>
                    <a:pt x="28" y="32"/>
                    <a:pt x="26" y="32"/>
                  </a:cubicBezTo>
                  <a:cubicBezTo>
                    <a:pt x="26" y="32"/>
                    <a:pt x="25" y="32"/>
                    <a:pt x="25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2" y="34"/>
                    <a:pt x="5" y="35"/>
                    <a:pt x="1" y="42"/>
                  </a:cubicBezTo>
                  <a:cubicBezTo>
                    <a:pt x="0" y="43"/>
                    <a:pt x="0" y="45"/>
                    <a:pt x="2" y="46"/>
                  </a:cubicBezTo>
                  <a:cubicBezTo>
                    <a:pt x="2" y="46"/>
                    <a:pt x="2" y="46"/>
                    <a:pt x="3" y="46"/>
                  </a:cubicBezTo>
                  <a:cubicBezTo>
                    <a:pt x="4" y="46"/>
                    <a:pt x="5" y="46"/>
                    <a:pt x="5" y="45"/>
                  </a:cubicBezTo>
                  <a:cubicBezTo>
                    <a:pt x="8" y="40"/>
                    <a:pt x="13" y="40"/>
                    <a:pt x="19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30" y="38"/>
                    <a:pt x="31" y="39"/>
                  </a:cubicBezTo>
                  <a:cubicBezTo>
                    <a:pt x="34" y="40"/>
                    <a:pt x="37" y="41"/>
                    <a:pt x="40" y="41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8" y="40"/>
                    <a:pt x="53" y="36"/>
                    <a:pt x="56" y="33"/>
                  </a:cubicBezTo>
                  <a:cubicBezTo>
                    <a:pt x="59" y="31"/>
                    <a:pt x="62" y="29"/>
                    <a:pt x="64" y="28"/>
                  </a:cubicBezTo>
                  <a:cubicBezTo>
                    <a:pt x="71" y="26"/>
                    <a:pt x="79" y="24"/>
                    <a:pt x="87" y="23"/>
                  </a:cubicBezTo>
                  <a:cubicBezTo>
                    <a:pt x="103" y="20"/>
                    <a:pt x="120" y="17"/>
                    <a:pt x="134" y="5"/>
                  </a:cubicBezTo>
                  <a:cubicBezTo>
                    <a:pt x="135" y="4"/>
                    <a:pt x="136" y="2"/>
                    <a:pt x="135" y="1"/>
                  </a:cubicBezTo>
                  <a:cubicBezTo>
                    <a:pt x="134" y="0"/>
                    <a:pt x="133" y="0"/>
                    <a:pt x="13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489"/>
            <p:cNvSpPr>
              <a:spLocks noChangeArrowheads="1"/>
            </p:cNvSpPr>
            <p:nvPr/>
          </p:nvSpPr>
          <p:spPr bwMode="auto">
            <a:xfrm>
              <a:off x="1491029" y="2343734"/>
              <a:ext cx="314719" cy="111310"/>
            </a:xfrm>
            <a:custGeom>
              <a:avLst/>
              <a:gdLst>
                <a:gd name="T0" fmla="*/ 128 w 131"/>
                <a:gd name="T1" fmla="*/ 0 h 48"/>
                <a:gd name="T2" fmla="*/ 127 w 131"/>
                <a:gd name="T3" fmla="*/ 0 h 48"/>
                <a:gd name="T4" fmla="*/ 113 w 131"/>
                <a:gd name="T5" fmla="*/ 7 h 48"/>
                <a:gd name="T6" fmla="*/ 96 w 131"/>
                <a:gd name="T7" fmla="*/ 16 h 48"/>
                <a:gd name="T8" fmla="*/ 95 w 131"/>
                <a:gd name="T9" fmla="*/ 16 h 48"/>
                <a:gd name="T10" fmla="*/ 89 w 131"/>
                <a:gd name="T11" fmla="*/ 13 h 48"/>
                <a:gd name="T12" fmla="*/ 81 w 131"/>
                <a:gd name="T13" fmla="*/ 10 h 48"/>
                <a:gd name="T14" fmla="*/ 79 w 131"/>
                <a:gd name="T15" fmla="*/ 11 h 48"/>
                <a:gd name="T16" fmla="*/ 68 w 131"/>
                <a:gd name="T17" fmla="*/ 20 h 48"/>
                <a:gd name="T18" fmla="*/ 63 w 131"/>
                <a:gd name="T19" fmla="*/ 25 h 48"/>
                <a:gd name="T20" fmla="*/ 45 w 131"/>
                <a:gd name="T21" fmla="*/ 31 h 48"/>
                <a:gd name="T22" fmla="*/ 40 w 131"/>
                <a:gd name="T23" fmla="*/ 31 h 48"/>
                <a:gd name="T24" fmla="*/ 34 w 131"/>
                <a:gd name="T25" fmla="*/ 30 h 48"/>
                <a:gd name="T26" fmla="*/ 24 w 131"/>
                <a:gd name="T27" fmla="*/ 31 h 48"/>
                <a:gd name="T28" fmla="*/ 18 w 131"/>
                <a:gd name="T29" fmla="*/ 32 h 48"/>
                <a:gd name="T30" fmla="*/ 1 w 131"/>
                <a:gd name="T31" fmla="*/ 45 h 48"/>
                <a:gd name="T32" fmla="*/ 3 w 131"/>
                <a:gd name="T33" fmla="*/ 48 h 48"/>
                <a:gd name="T34" fmla="*/ 3 w 131"/>
                <a:gd name="T35" fmla="*/ 48 h 48"/>
                <a:gd name="T36" fmla="*/ 6 w 131"/>
                <a:gd name="T37" fmla="*/ 46 h 48"/>
                <a:gd name="T38" fmla="*/ 18 w 131"/>
                <a:gd name="T39" fmla="*/ 37 h 48"/>
                <a:gd name="T40" fmla="*/ 24 w 131"/>
                <a:gd name="T41" fmla="*/ 36 h 48"/>
                <a:gd name="T42" fmla="*/ 34 w 131"/>
                <a:gd name="T43" fmla="*/ 36 h 48"/>
                <a:gd name="T44" fmla="*/ 40 w 131"/>
                <a:gd name="T45" fmla="*/ 36 h 48"/>
                <a:gd name="T46" fmla="*/ 45 w 131"/>
                <a:gd name="T47" fmla="*/ 36 h 48"/>
                <a:gd name="T48" fmla="*/ 65 w 131"/>
                <a:gd name="T49" fmla="*/ 30 h 48"/>
                <a:gd name="T50" fmla="*/ 72 w 131"/>
                <a:gd name="T51" fmla="*/ 23 h 48"/>
                <a:gd name="T52" fmla="*/ 80 w 131"/>
                <a:gd name="T53" fmla="*/ 16 h 48"/>
                <a:gd name="T54" fmla="*/ 81 w 131"/>
                <a:gd name="T55" fmla="*/ 16 h 48"/>
                <a:gd name="T56" fmla="*/ 87 w 131"/>
                <a:gd name="T57" fmla="*/ 18 h 48"/>
                <a:gd name="T58" fmla="*/ 95 w 131"/>
                <a:gd name="T59" fmla="*/ 21 h 48"/>
                <a:gd name="T60" fmla="*/ 97 w 131"/>
                <a:gd name="T61" fmla="*/ 21 h 48"/>
                <a:gd name="T62" fmla="*/ 116 w 131"/>
                <a:gd name="T63" fmla="*/ 12 h 48"/>
                <a:gd name="T64" fmla="*/ 129 w 131"/>
                <a:gd name="T65" fmla="*/ 5 h 48"/>
                <a:gd name="T66" fmla="*/ 130 w 131"/>
                <a:gd name="T67" fmla="*/ 2 h 48"/>
                <a:gd name="T68" fmla="*/ 128 w 131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" h="48"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2" y="2"/>
                    <a:pt x="117" y="5"/>
                    <a:pt x="113" y="7"/>
                  </a:cubicBezTo>
                  <a:cubicBezTo>
                    <a:pt x="107" y="11"/>
                    <a:pt x="102" y="14"/>
                    <a:pt x="96" y="16"/>
                  </a:cubicBezTo>
                  <a:cubicBezTo>
                    <a:pt x="96" y="16"/>
                    <a:pt x="96" y="16"/>
                    <a:pt x="95" y="16"/>
                  </a:cubicBezTo>
                  <a:cubicBezTo>
                    <a:pt x="94" y="16"/>
                    <a:pt x="92" y="14"/>
                    <a:pt x="89" y="13"/>
                  </a:cubicBezTo>
                  <a:cubicBezTo>
                    <a:pt x="87" y="12"/>
                    <a:pt x="84" y="10"/>
                    <a:pt x="81" y="10"/>
                  </a:cubicBezTo>
                  <a:cubicBezTo>
                    <a:pt x="80" y="10"/>
                    <a:pt x="79" y="10"/>
                    <a:pt x="79" y="11"/>
                  </a:cubicBezTo>
                  <a:cubicBezTo>
                    <a:pt x="73" y="13"/>
                    <a:pt x="70" y="16"/>
                    <a:pt x="68" y="20"/>
                  </a:cubicBezTo>
                  <a:cubicBezTo>
                    <a:pt x="66" y="22"/>
                    <a:pt x="65" y="24"/>
                    <a:pt x="63" y="25"/>
                  </a:cubicBezTo>
                  <a:cubicBezTo>
                    <a:pt x="55" y="30"/>
                    <a:pt x="50" y="31"/>
                    <a:pt x="45" y="31"/>
                  </a:cubicBezTo>
                  <a:cubicBezTo>
                    <a:pt x="43" y="31"/>
                    <a:pt x="42" y="31"/>
                    <a:pt x="40" y="31"/>
                  </a:cubicBezTo>
                  <a:cubicBezTo>
                    <a:pt x="38" y="30"/>
                    <a:pt x="36" y="30"/>
                    <a:pt x="34" y="30"/>
                  </a:cubicBezTo>
                  <a:cubicBezTo>
                    <a:pt x="31" y="30"/>
                    <a:pt x="28" y="30"/>
                    <a:pt x="24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0" y="32"/>
                    <a:pt x="4" y="32"/>
                    <a:pt x="1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5" y="48"/>
                    <a:pt x="6" y="46"/>
                  </a:cubicBezTo>
                  <a:cubicBezTo>
                    <a:pt x="8" y="38"/>
                    <a:pt x="11" y="37"/>
                    <a:pt x="18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8" y="36"/>
                    <a:pt x="31" y="36"/>
                    <a:pt x="34" y="36"/>
                  </a:cubicBezTo>
                  <a:cubicBezTo>
                    <a:pt x="36" y="36"/>
                    <a:pt x="38" y="36"/>
                    <a:pt x="40" y="36"/>
                  </a:cubicBezTo>
                  <a:cubicBezTo>
                    <a:pt x="41" y="36"/>
                    <a:pt x="43" y="36"/>
                    <a:pt x="45" y="36"/>
                  </a:cubicBezTo>
                  <a:cubicBezTo>
                    <a:pt x="50" y="36"/>
                    <a:pt x="56" y="35"/>
                    <a:pt x="65" y="30"/>
                  </a:cubicBezTo>
                  <a:cubicBezTo>
                    <a:pt x="69" y="28"/>
                    <a:pt x="71" y="25"/>
                    <a:pt x="72" y="23"/>
                  </a:cubicBezTo>
                  <a:cubicBezTo>
                    <a:pt x="75" y="20"/>
                    <a:pt x="76" y="17"/>
                    <a:pt x="80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3" y="16"/>
                    <a:pt x="85" y="17"/>
                    <a:pt x="87" y="18"/>
                  </a:cubicBezTo>
                  <a:cubicBezTo>
                    <a:pt x="89" y="19"/>
                    <a:pt x="92" y="21"/>
                    <a:pt x="95" y="21"/>
                  </a:cubicBezTo>
                  <a:cubicBezTo>
                    <a:pt x="96" y="21"/>
                    <a:pt x="97" y="21"/>
                    <a:pt x="97" y="21"/>
                  </a:cubicBezTo>
                  <a:cubicBezTo>
                    <a:pt x="104" y="19"/>
                    <a:pt x="110" y="16"/>
                    <a:pt x="116" y="12"/>
                  </a:cubicBezTo>
                  <a:cubicBezTo>
                    <a:pt x="120" y="9"/>
                    <a:pt x="124" y="7"/>
                    <a:pt x="129" y="5"/>
                  </a:cubicBezTo>
                  <a:cubicBezTo>
                    <a:pt x="130" y="5"/>
                    <a:pt x="131" y="3"/>
                    <a:pt x="130" y="2"/>
                  </a:cubicBezTo>
                  <a:cubicBezTo>
                    <a:pt x="130" y="1"/>
                    <a:pt x="129" y="0"/>
                    <a:pt x="128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490"/>
            <p:cNvSpPr>
              <a:spLocks noChangeArrowheads="1"/>
            </p:cNvSpPr>
            <p:nvPr/>
          </p:nvSpPr>
          <p:spPr bwMode="auto">
            <a:xfrm>
              <a:off x="1667167" y="1941017"/>
              <a:ext cx="62167" cy="113812"/>
            </a:xfrm>
            <a:custGeom>
              <a:avLst/>
              <a:gdLst>
                <a:gd name="T0" fmla="*/ 9 w 26"/>
                <a:gd name="T1" fmla="*/ 0 h 49"/>
                <a:gd name="T2" fmla="*/ 0 w 26"/>
                <a:gd name="T3" fmla="*/ 1 h 49"/>
                <a:gd name="T4" fmla="*/ 5 w 26"/>
                <a:gd name="T5" fmla="*/ 25 h 49"/>
                <a:gd name="T6" fmla="*/ 11 w 26"/>
                <a:gd name="T7" fmla="*/ 49 h 49"/>
                <a:gd name="T8" fmla="*/ 12 w 26"/>
                <a:gd name="T9" fmla="*/ 49 h 49"/>
                <a:gd name="T10" fmla="*/ 13 w 26"/>
                <a:gd name="T11" fmla="*/ 49 h 49"/>
                <a:gd name="T12" fmla="*/ 26 w 26"/>
                <a:gd name="T13" fmla="*/ 46 h 49"/>
                <a:gd name="T14" fmla="*/ 22 w 26"/>
                <a:gd name="T15" fmla="*/ 9 h 49"/>
                <a:gd name="T16" fmla="*/ 21 w 26"/>
                <a:gd name="T17" fmla="*/ 1 h 49"/>
                <a:gd name="T18" fmla="*/ 9 w 26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9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1" y="8"/>
                    <a:pt x="3" y="16"/>
                    <a:pt x="5" y="25"/>
                  </a:cubicBezTo>
                  <a:cubicBezTo>
                    <a:pt x="8" y="33"/>
                    <a:pt x="10" y="41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14" y="49"/>
                    <a:pt x="20" y="48"/>
                    <a:pt x="26" y="46"/>
                  </a:cubicBezTo>
                  <a:cubicBezTo>
                    <a:pt x="23" y="34"/>
                    <a:pt x="22" y="22"/>
                    <a:pt x="22" y="9"/>
                  </a:cubicBezTo>
                  <a:cubicBezTo>
                    <a:pt x="22" y="9"/>
                    <a:pt x="21" y="4"/>
                    <a:pt x="21" y="1"/>
                  </a:cubicBezTo>
                  <a:cubicBezTo>
                    <a:pt x="17" y="1"/>
                    <a:pt x="13" y="0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491"/>
            <p:cNvSpPr>
              <a:spLocks noEditPoints="1" noChangeArrowheads="1"/>
            </p:cNvSpPr>
            <p:nvPr/>
          </p:nvSpPr>
          <p:spPr bwMode="auto">
            <a:xfrm>
              <a:off x="1651626" y="1929761"/>
              <a:ext cx="91955" cy="136324"/>
            </a:xfrm>
            <a:custGeom>
              <a:avLst/>
              <a:gdLst>
                <a:gd name="T0" fmla="*/ 17 w 38"/>
                <a:gd name="T1" fmla="*/ 54 h 59"/>
                <a:gd name="T2" fmla="*/ 11 w 38"/>
                <a:gd name="T3" fmla="*/ 30 h 59"/>
                <a:gd name="T4" fmla="*/ 6 w 38"/>
                <a:gd name="T5" fmla="*/ 6 h 59"/>
                <a:gd name="T6" fmla="*/ 15 w 38"/>
                <a:gd name="T7" fmla="*/ 5 h 59"/>
                <a:gd name="T8" fmla="*/ 27 w 38"/>
                <a:gd name="T9" fmla="*/ 6 h 59"/>
                <a:gd name="T10" fmla="*/ 28 w 38"/>
                <a:gd name="T11" fmla="*/ 14 h 59"/>
                <a:gd name="T12" fmla="*/ 32 w 38"/>
                <a:gd name="T13" fmla="*/ 51 h 59"/>
                <a:gd name="T14" fmla="*/ 19 w 38"/>
                <a:gd name="T15" fmla="*/ 54 h 59"/>
                <a:gd name="T16" fmla="*/ 18 w 38"/>
                <a:gd name="T17" fmla="*/ 54 h 59"/>
                <a:gd name="T18" fmla="*/ 17 w 38"/>
                <a:gd name="T19" fmla="*/ 54 h 59"/>
                <a:gd name="T20" fmla="*/ 15 w 38"/>
                <a:gd name="T21" fmla="*/ 0 h 59"/>
                <a:gd name="T22" fmla="*/ 2 w 38"/>
                <a:gd name="T23" fmla="*/ 0 h 59"/>
                <a:gd name="T24" fmla="*/ 1 w 38"/>
                <a:gd name="T25" fmla="*/ 1 h 59"/>
                <a:gd name="T26" fmla="*/ 0 w 38"/>
                <a:gd name="T27" fmla="*/ 3 h 59"/>
                <a:gd name="T28" fmla="*/ 6 w 38"/>
                <a:gd name="T29" fmla="*/ 31 h 59"/>
                <a:gd name="T30" fmla="*/ 8 w 38"/>
                <a:gd name="T31" fmla="*/ 37 h 59"/>
                <a:gd name="T32" fmla="*/ 9 w 38"/>
                <a:gd name="T33" fmla="*/ 42 h 59"/>
                <a:gd name="T34" fmla="*/ 12 w 38"/>
                <a:gd name="T35" fmla="*/ 57 h 59"/>
                <a:gd name="T36" fmla="*/ 15 w 38"/>
                <a:gd name="T37" fmla="*/ 59 h 59"/>
                <a:gd name="T38" fmla="*/ 15 w 38"/>
                <a:gd name="T39" fmla="*/ 59 h 59"/>
                <a:gd name="T40" fmla="*/ 16 w 38"/>
                <a:gd name="T41" fmla="*/ 58 h 59"/>
                <a:gd name="T42" fmla="*/ 19 w 38"/>
                <a:gd name="T43" fmla="*/ 59 h 59"/>
                <a:gd name="T44" fmla="*/ 36 w 38"/>
                <a:gd name="T45" fmla="*/ 56 h 59"/>
                <a:gd name="T46" fmla="*/ 38 w 38"/>
                <a:gd name="T47" fmla="*/ 52 h 59"/>
                <a:gd name="T48" fmla="*/ 34 w 38"/>
                <a:gd name="T49" fmla="*/ 36 h 59"/>
                <a:gd name="T50" fmla="*/ 34 w 38"/>
                <a:gd name="T51" fmla="*/ 31 h 59"/>
                <a:gd name="T52" fmla="*/ 33 w 38"/>
                <a:gd name="T53" fmla="*/ 13 h 59"/>
                <a:gd name="T54" fmla="*/ 33 w 38"/>
                <a:gd name="T55" fmla="*/ 3 h 59"/>
                <a:gd name="T56" fmla="*/ 30 w 38"/>
                <a:gd name="T57" fmla="*/ 0 h 59"/>
                <a:gd name="T58" fmla="*/ 15 w 38"/>
                <a:gd name="T5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59">
                  <a:moveTo>
                    <a:pt x="17" y="54"/>
                  </a:moveTo>
                  <a:cubicBezTo>
                    <a:pt x="16" y="46"/>
                    <a:pt x="14" y="38"/>
                    <a:pt x="11" y="30"/>
                  </a:cubicBezTo>
                  <a:cubicBezTo>
                    <a:pt x="9" y="21"/>
                    <a:pt x="7" y="13"/>
                    <a:pt x="6" y="6"/>
                  </a:cubicBezTo>
                  <a:cubicBezTo>
                    <a:pt x="9" y="5"/>
                    <a:pt x="12" y="5"/>
                    <a:pt x="15" y="5"/>
                  </a:cubicBezTo>
                  <a:cubicBezTo>
                    <a:pt x="19" y="5"/>
                    <a:pt x="23" y="6"/>
                    <a:pt x="27" y="6"/>
                  </a:cubicBezTo>
                  <a:cubicBezTo>
                    <a:pt x="27" y="9"/>
                    <a:pt x="28" y="14"/>
                    <a:pt x="28" y="14"/>
                  </a:cubicBezTo>
                  <a:cubicBezTo>
                    <a:pt x="28" y="27"/>
                    <a:pt x="29" y="39"/>
                    <a:pt x="32" y="51"/>
                  </a:cubicBezTo>
                  <a:cubicBezTo>
                    <a:pt x="26" y="53"/>
                    <a:pt x="20" y="54"/>
                    <a:pt x="19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7" y="54"/>
                    <a:pt x="17" y="54"/>
                  </a:cubicBezTo>
                  <a:moveTo>
                    <a:pt x="15" y="0"/>
                  </a:moveTo>
                  <a:cubicBezTo>
                    <a:pt x="11" y="0"/>
                    <a:pt x="6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12"/>
                    <a:pt x="4" y="22"/>
                    <a:pt x="6" y="31"/>
                  </a:cubicBezTo>
                  <a:cubicBezTo>
                    <a:pt x="7" y="33"/>
                    <a:pt x="7" y="35"/>
                    <a:pt x="8" y="37"/>
                  </a:cubicBezTo>
                  <a:cubicBezTo>
                    <a:pt x="8" y="38"/>
                    <a:pt x="9" y="40"/>
                    <a:pt x="9" y="42"/>
                  </a:cubicBezTo>
                  <a:cubicBezTo>
                    <a:pt x="10" y="47"/>
                    <a:pt x="12" y="52"/>
                    <a:pt x="12" y="57"/>
                  </a:cubicBezTo>
                  <a:cubicBezTo>
                    <a:pt x="13" y="58"/>
                    <a:pt x="14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4" y="59"/>
                    <a:pt x="32" y="57"/>
                    <a:pt x="36" y="56"/>
                  </a:cubicBezTo>
                  <a:cubicBezTo>
                    <a:pt x="37" y="55"/>
                    <a:pt x="38" y="54"/>
                    <a:pt x="38" y="52"/>
                  </a:cubicBezTo>
                  <a:cubicBezTo>
                    <a:pt x="36" y="47"/>
                    <a:pt x="35" y="42"/>
                    <a:pt x="34" y="36"/>
                  </a:cubicBezTo>
                  <a:cubicBezTo>
                    <a:pt x="34" y="34"/>
                    <a:pt x="34" y="32"/>
                    <a:pt x="34" y="31"/>
                  </a:cubicBezTo>
                  <a:cubicBezTo>
                    <a:pt x="33" y="25"/>
                    <a:pt x="33" y="19"/>
                    <a:pt x="33" y="1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5" y="0"/>
                    <a:pt x="20" y="0"/>
                    <a:pt x="15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492"/>
            <p:cNvSpPr>
              <a:spLocks noChangeArrowheads="1"/>
            </p:cNvSpPr>
            <p:nvPr/>
          </p:nvSpPr>
          <p:spPr bwMode="auto">
            <a:xfrm>
              <a:off x="2068659" y="1769675"/>
              <a:ext cx="365228" cy="380204"/>
            </a:xfrm>
            <a:custGeom>
              <a:avLst/>
              <a:gdLst>
                <a:gd name="T0" fmla="*/ 27 w 152"/>
                <a:gd name="T1" fmla="*/ 0 h 164"/>
                <a:gd name="T2" fmla="*/ 25 w 152"/>
                <a:gd name="T3" fmla="*/ 2 h 164"/>
                <a:gd name="T4" fmla="*/ 15 w 152"/>
                <a:gd name="T5" fmla="*/ 52 h 164"/>
                <a:gd name="T6" fmla="*/ 0 w 152"/>
                <a:gd name="T7" fmla="*/ 152 h 164"/>
                <a:gd name="T8" fmla="*/ 0 w 152"/>
                <a:gd name="T9" fmla="*/ 154 h 164"/>
                <a:gd name="T10" fmla="*/ 2 w 152"/>
                <a:gd name="T11" fmla="*/ 155 h 164"/>
                <a:gd name="T12" fmla="*/ 45 w 152"/>
                <a:gd name="T13" fmla="*/ 159 h 164"/>
                <a:gd name="T14" fmla="*/ 101 w 152"/>
                <a:gd name="T15" fmla="*/ 164 h 164"/>
                <a:gd name="T16" fmla="*/ 124 w 152"/>
                <a:gd name="T17" fmla="*/ 162 h 164"/>
                <a:gd name="T18" fmla="*/ 126 w 152"/>
                <a:gd name="T19" fmla="*/ 160 h 164"/>
                <a:gd name="T20" fmla="*/ 149 w 152"/>
                <a:gd name="T21" fmla="*/ 11 h 164"/>
                <a:gd name="T22" fmla="*/ 147 w 152"/>
                <a:gd name="T23" fmla="*/ 10 h 164"/>
                <a:gd name="T24" fmla="*/ 97 w 152"/>
                <a:gd name="T25" fmla="*/ 6 h 164"/>
                <a:gd name="T26" fmla="*/ 96 w 152"/>
                <a:gd name="T27" fmla="*/ 6 h 164"/>
                <a:gd name="T28" fmla="*/ 97 w 152"/>
                <a:gd name="T29" fmla="*/ 12 h 164"/>
                <a:gd name="T30" fmla="*/ 144 w 152"/>
                <a:gd name="T31" fmla="*/ 15 h 164"/>
                <a:gd name="T32" fmla="*/ 121 w 152"/>
                <a:gd name="T33" fmla="*/ 157 h 164"/>
                <a:gd name="T34" fmla="*/ 101 w 152"/>
                <a:gd name="T35" fmla="*/ 158 h 164"/>
                <a:gd name="T36" fmla="*/ 46 w 152"/>
                <a:gd name="T37" fmla="*/ 154 h 164"/>
                <a:gd name="T38" fmla="*/ 5 w 152"/>
                <a:gd name="T39" fmla="*/ 150 h 164"/>
                <a:gd name="T40" fmla="*/ 21 w 152"/>
                <a:gd name="T41" fmla="*/ 53 h 164"/>
                <a:gd name="T42" fmla="*/ 30 w 152"/>
                <a:gd name="T43" fmla="*/ 3 h 164"/>
                <a:gd name="T44" fmla="*/ 32 w 152"/>
                <a:gd name="T45" fmla="*/ 5 h 164"/>
                <a:gd name="T46" fmla="*/ 76 w 152"/>
                <a:gd name="T47" fmla="*/ 11 h 164"/>
                <a:gd name="T48" fmla="*/ 75 w 152"/>
                <a:gd name="T49" fmla="*/ 6 h 164"/>
                <a:gd name="T50" fmla="*/ 33 w 152"/>
                <a:gd name="T51" fmla="*/ 0 h 164"/>
                <a:gd name="T52" fmla="*/ 33 w 152"/>
                <a:gd name="T53" fmla="*/ 0 h 164"/>
                <a:gd name="T54" fmla="*/ 30 w 152"/>
                <a:gd name="T55" fmla="*/ 2 h 164"/>
                <a:gd name="T56" fmla="*/ 30 w 152"/>
                <a:gd name="T57" fmla="*/ 2 h 164"/>
                <a:gd name="T58" fmla="*/ 28 w 152"/>
                <a:gd name="T59" fmla="*/ 0 h 164"/>
                <a:gd name="T60" fmla="*/ 27 w 152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2" h="164">
                  <a:moveTo>
                    <a:pt x="27" y="0"/>
                  </a:moveTo>
                  <a:cubicBezTo>
                    <a:pt x="26" y="0"/>
                    <a:pt x="25" y="1"/>
                    <a:pt x="25" y="2"/>
                  </a:cubicBezTo>
                  <a:cubicBezTo>
                    <a:pt x="22" y="18"/>
                    <a:pt x="19" y="35"/>
                    <a:pt x="15" y="52"/>
                  </a:cubicBezTo>
                  <a:cubicBezTo>
                    <a:pt x="9" y="85"/>
                    <a:pt x="2" y="120"/>
                    <a:pt x="0" y="152"/>
                  </a:cubicBezTo>
                  <a:cubicBezTo>
                    <a:pt x="0" y="152"/>
                    <a:pt x="0" y="153"/>
                    <a:pt x="0" y="154"/>
                  </a:cubicBezTo>
                  <a:cubicBezTo>
                    <a:pt x="1" y="154"/>
                    <a:pt x="2" y="155"/>
                    <a:pt x="2" y="155"/>
                  </a:cubicBezTo>
                  <a:cubicBezTo>
                    <a:pt x="16" y="155"/>
                    <a:pt x="30" y="157"/>
                    <a:pt x="45" y="159"/>
                  </a:cubicBezTo>
                  <a:cubicBezTo>
                    <a:pt x="64" y="161"/>
                    <a:pt x="83" y="164"/>
                    <a:pt x="101" y="164"/>
                  </a:cubicBezTo>
                  <a:cubicBezTo>
                    <a:pt x="109" y="164"/>
                    <a:pt x="117" y="163"/>
                    <a:pt x="124" y="162"/>
                  </a:cubicBezTo>
                  <a:cubicBezTo>
                    <a:pt x="125" y="162"/>
                    <a:pt x="126" y="161"/>
                    <a:pt x="126" y="160"/>
                  </a:cubicBezTo>
                  <a:cubicBezTo>
                    <a:pt x="127" y="159"/>
                    <a:pt x="152" y="15"/>
                    <a:pt x="149" y="11"/>
                  </a:cubicBezTo>
                  <a:cubicBezTo>
                    <a:pt x="148" y="11"/>
                    <a:pt x="148" y="10"/>
                    <a:pt x="147" y="10"/>
                  </a:cubicBezTo>
                  <a:cubicBezTo>
                    <a:pt x="131" y="7"/>
                    <a:pt x="114" y="7"/>
                    <a:pt x="97" y="6"/>
                  </a:cubicBezTo>
                  <a:cubicBezTo>
                    <a:pt x="97" y="6"/>
                    <a:pt x="97" y="6"/>
                    <a:pt x="96" y="6"/>
                  </a:cubicBezTo>
                  <a:cubicBezTo>
                    <a:pt x="97" y="8"/>
                    <a:pt x="97" y="10"/>
                    <a:pt x="97" y="12"/>
                  </a:cubicBezTo>
                  <a:cubicBezTo>
                    <a:pt x="113" y="12"/>
                    <a:pt x="129" y="13"/>
                    <a:pt x="144" y="15"/>
                  </a:cubicBezTo>
                  <a:cubicBezTo>
                    <a:pt x="143" y="30"/>
                    <a:pt x="124" y="141"/>
                    <a:pt x="121" y="157"/>
                  </a:cubicBezTo>
                  <a:cubicBezTo>
                    <a:pt x="115" y="158"/>
                    <a:pt x="108" y="158"/>
                    <a:pt x="101" y="158"/>
                  </a:cubicBezTo>
                  <a:cubicBezTo>
                    <a:pt x="83" y="158"/>
                    <a:pt x="64" y="156"/>
                    <a:pt x="46" y="154"/>
                  </a:cubicBezTo>
                  <a:cubicBezTo>
                    <a:pt x="32" y="152"/>
                    <a:pt x="18" y="150"/>
                    <a:pt x="5" y="150"/>
                  </a:cubicBezTo>
                  <a:cubicBezTo>
                    <a:pt x="8" y="118"/>
                    <a:pt x="14" y="85"/>
                    <a:pt x="21" y="53"/>
                  </a:cubicBezTo>
                  <a:cubicBezTo>
                    <a:pt x="24" y="36"/>
                    <a:pt x="27" y="19"/>
                    <a:pt x="30" y="3"/>
                  </a:cubicBezTo>
                  <a:cubicBezTo>
                    <a:pt x="30" y="4"/>
                    <a:pt x="31" y="5"/>
                    <a:pt x="32" y="5"/>
                  </a:cubicBezTo>
                  <a:cubicBezTo>
                    <a:pt x="46" y="9"/>
                    <a:pt x="61" y="10"/>
                    <a:pt x="76" y="11"/>
                  </a:cubicBezTo>
                  <a:cubicBezTo>
                    <a:pt x="76" y="9"/>
                    <a:pt x="76" y="8"/>
                    <a:pt x="75" y="6"/>
                  </a:cubicBezTo>
                  <a:cubicBezTo>
                    <a:pt x="61" y="5"/>
                    <a:pt x="46" y="4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0"/>
                    <a:pt x="30" y="0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493"/>
            <p:cNvSpPr>
              <a:spLocks noChangeArrowheads="1"/>
            </p:cNvSpPr>
            <p:nvPr/>
          </p:nvSpPr>
          <p:spPr bwMode="auto">
            <a:xfrm>
              <a:off x="2259044" y="1724651"/>
              <a:ext cx="31083" cy="75040"/>
            </a:xfrm>
            <a:custGeom>
              <a:avLst/>
              <a:gdLst>
                <a:gd name="T0" fmla="*/ 7 w 13"/>
                <a:gd name="T1" fmla="*/ 0 h 32"/>
                <a:gd name="T2" fmla="*/ 0 w 13"/>
                <a:gd name="T3" fmla="*/ 1 h 32"/>
                <a:gd name="T4" fmla="*/ 1 w 13"/>
                <a:gd name="T5" fmla="*/ 14 h 32"/>
                <a:gd name="T6" fmla="*/ 2 w 13"/>
                <a:gd name="T7" fmla="*/ 31 h 32"/>
                <a:gd name="T8" fmla="*/ 2 w 13"/>
                <a:gd name="T9" fmla="*/ 32 h 32"/>
                <a:gd name="T10" fmla="*/ 7 w 13"/>
                <a:gd name="T11" fmla="*/ 32 h 32"/>
                <a:gd name="T12" fmla="*/ 7 w 13"/>
                <a:gd name="T13" fmla="*/ 32 h 32"/>
                <a:gd name="T14" fmla="*/ 8 w 13"/>
                <a:gd name="T15" fmla="*/ 32 h 32"/>
                <a:gd name="T16" fmla="*/ 13 w 13"/>
                <a:gd name="T17" fmla="*/ 32 h 32"/>
                <a:gd name="T18" fmla="*/ 12 w 13"/>
                <a:gd name="T19" fmla="*/ 16 h 32"/>
                <a:gd name="T20" fmla="*/ 13 w 13"/>
                <a:gd name="T21" fmla="*/ 1 h 32"/>
                <a:gd name="T22" fmla="*/ 7 w 13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32">
                  <a:moveTo>
                    <a:pt x="7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5"/>
                    <a:pt x="0" y="10"/>
                    <a:pt x="1" y="14"/>
                  </a:cubicBezTo>
                  <a:cubicBezTo>
                    <a:pt x="1" y="20"/>
                    <a:pt x="2" y="25"/>
                    <a:pt x="2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2"/>
                    <a:pt x="5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2" y="27"/>
                    <a:pt x="12" y="22"/>
                    <a:pt x="12" y="16"/>
                  </a:cubicBezTo>
                  <a:cubicBezTo>
                    <a:pt x="12" y="11"/>
                    <a:pt x="12" y="6"/>
                    <a:pt x="13" y="1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494"/>
            <p:cNvSpPr>
              <a:spLocks noEditPoints="1" noChangeArrowheads="1"/>
            </p:cNvSpPr>
            <p:nvPr/>
          </p:nvSpPr>
          <p:spPr bwMode="auto">
            <a:xfrm>
              <a:off x="2243502" y="1713395"/>
              <a:ext cx="63462" cy="100054"/>
            </a:xfrm>
            <a:custGeom>
              <a:avLst/>
              <a:gdLst>
                <a:gd name="T0" fmla="*/ 13 w 26"/>
                <a:gd name="T1" fmla="*/ 37 h 43"/>
                <a:gd name="T2" fmla="*/ 8 w 26"/>
                <a:gd name="T3" fmla="*/ 37 h 43"/>
                <a:gd name="T4" fmla="*/ 8 w 26"/>
                <a:gd name="T5" fmla="*/ 36 h 43"/>
                <a:gd name="T6" fmla="*/ 7 w 26"/>
                <a:gd name="T7" fmla="*/ 19 h 43"/>
                <a:gd name="T8" fmla="*/ 6 w 26"/>
                <a:gd name="T9" fmla="*/ 6 h 43"/>
                <a:gd name="T10" fmla="*/ 13 w 26"/>
                <a:gd name="T11" fmla="*/ 5 h 43"/>
                <a:gd name="T12" fmla="*/ 19 w 26"/>
                <a:gd name="T13" fmla="*/ 6 h 43"/>
                <a:gd name="T14" fmla="*/ 18 w 26"/>
                <a:gd name="T15" fmla="*/ 21 h 43"/>
                <a:gd name="T16" fmla="*/ 19 w 26"/>
                <a:gd name="T17" fmla="*/ 37 h 43"/>
                <a:gd name="T18" fmla="*/ 14 w 26"/>
                <a:gd name="T19" fmla="*/ 37 h 43"/>
                <a:gd name="T20" fmla="*/ 13 w 26"/>
                <a:gd name="T21" fmla="*/ 37 h 43"/>
                <a:gd name="T22" fmla="*/ 13 w 26"/>
                <a:gd name="T23" fmla="*/ 37 h 43"/>
                <a:gd name="T24" fmla="*/ 13 w 26"/>
                <a:gd name="T25" fmla="*/ 0 h 43"/>
                <a:gd name="T26" fmla="*/ 2 w 26"/>
                <a:gd name="T27" fmla="*/ 1 h 43"/>
                <a:gd name="T28" fmla="*/ 0 w 26"/>
                <a:gd name="T29" fmla="*/ 4 h 43"/>
                <a:gd name="T30" fmla="*/ 0 w 26"/>
                <a:gd name="T31" fmla="*/ 4 h 43"/>
                <a:gd name="T32" fmla="*/ 2 w 26"/>
                <a:gd name="T33" fmla="*/ 20 h 43"/>
                <a:gd name="T34" fmla="*/ 2 w 26"/>
                <a:gd name="T35" fmla="*/ 30 h 43"/>
                <a:gd name="T36" fmla="*/ 3 w 26"/>
                <a:gd name="T37" fmla="*/ 35 h 43"/>
                <a:gd name="T38" fmla="*/ 3 w 26"/>
                <a:gd name="T39" fmla="*/ 36 h 43"/>
                <a:gd name="T40" fmla="*/ 3 w 26"/>
                <a:gd name="T41" fmla="*/ 39 h 43"/>
                <a:gd name="T42" fmla="*/ 3 w 26"/>
                <a:gd name="T43" fmla="*/ 39 h 43"/>
                <a:gd name="T44" fmla="*/ 3 w 26"/>
                <a:gd name="T45" fmla="*/ 41 h 43"/>
                <a:gd name="T46" fmla="*/ 4 w 26"/>
                <a:gd name="T47" fmla="*/ 41 h 43"/>
                <a:gd name="T48" fmla="*/ 5 w 26"/>
                <a:gd name="T49" fmla="*/ 42 h 43"/>
                <a:gd name="T50" fmla="*/ 5 w 26"/>
                <a:gd name="T51" fmla="*/ 42 h 43"/>
                <a:gd name="T52" fmla="*/ 5 w 26"/>
                <a:gd name="T53" fmla="*/ 42 h 43"/>
                <a:gd name="T54" fmla="*/ 5 w 26"/>
                <a:gd name="T55" fmla="*/ 42 h 43"/>
                <a:gd name="T56" fmla="*/ 13 w 26"/>
                <a:gd name="T57" fmla="*/ 42 h 43"/>
                <a:gd name="T58" fmla="*/ 13 w 26"/>
                <a:gd name="T59" fmla="*/ 42 h 43"/>
                <a:gd name="T60" fmla="*/ 14 w 26"/>
                <a:gd name="T61" fmla="*/ 42 h 43"/>
                <a:gd name="T62" fmla="*/ 22 w 26"/>
                <a:gd name="T63" fmla="*/ 43 h 43"/>
                <a:gd name="T64" fmla="*/ 23 w 26"/>
                <a:gd name="T65" fmla="*/ 43 h 43"/>
                <a:gd name="T66" fmla="*/ 25 w 26"/>
                <a:gd name="T67" fmla="*/ 42 h 43"/>
                <a:gd name="T68" fmla="*/ 25 w 26"/>
                <a:gd name="T69" fmla="*/ 40 h 43"/>
                <a:gd name="T70" fmla="*/ 24 w 26"/>
                <a:gd name="T71" fmla="*/ 36 h 43"/>
                <a:gd name="T72" fmla="*/ 23 w 26"/>
                <a:gd name="T73" fmla="*/ 30 h 43"/>
                <a:gd name="T74" fmla="*/ 25 w 26"/>
                <a:gd name="T75" fmla="*/ 4 h 43"/>
                <a:gd name="T76" fmla="*/ 23 w 26"/>
                <a:gd name="T77" fmla="*/ 1 h 43"/>
                <a:gd name="T78" fmla="*/ 13 w 26"/>
                <a:gd name="T7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43">
                  <a:moveTo>
                    <a:pt x="13" y="37"/>
                  </a:moveTo>
                  <a:cubicBezTo>
                    <a:pt x="11" y="37"/>
                    <a:pt x="10" y="37"/>
                    <a:pt x="8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0"/>
                    <a:pt x="7" y="25"/>
                    <a:pt x="7" y="19"/>
                  </a:cubicBezTo>
                  <a:cubicBezTo>
                    <a:pt x="6" y="15"/>
                    <a:pt x="6" y="10"/>
                    <a:pt x="6" y="6"/>
                  </a:cubicBezTo>
                  <a:cubicBezTo>
                    <a:pt x="8" y="6"/>
                    <a:pt x="10" y="5"/>
                    <a:pt x="13" y="5"/>
                  </a:cubicBezTo>
                  <a:cubicBezTo>
                    <a:pt x="15" y="5"/>
                    <a:pt x="17" y="6"/>
                    <a:pt x="19" y="6"/>
                  </a:cubicBezTo>
                  <a:cubicBezTo>
                    <a:pt x="18" y="11"/>
                    <a:pt x="18" y="16"/>
                    <a:pt x="18" y="21"/>
                  </a:cubicBezTo>
                  <a:cubicBezTo>
                    <a:pt x="18" y="27"/>
                    <a:pt x="18" y="32"/>
                    <a:pt x="19" y="37"/>
                  </a:cubicBezTo>
                  <a:cubicBezTo>
                    <a:pt x="18" y="37"/>
                    <a:pt x="16" y="37"/>
                    <a:pt x="14" y="37"/>
                  </a:cubicBezTo>
                  <a:cubicBezTo>
                    <a:pt x="14" y="37"/>
                    <a:pt x="14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9"/>
                    <a:pt x="1" y="15"/>
                    <a:pt x="2" y="20"/>
                  </a:cubicBezTo>
                  <a:cubicBezTo>
                    <a:pt x="2" y="23"/>
                    <a:pt x="2" y="26"/>
                    <a:pt x="2" y="30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8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42"/>
                    <a:pt x="10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7" y="42"/>
                    <a:pt x="20" y="42"/>
                    <a:pt x="22" y="43"/>
                  </a:cubicBezTo>
                  <a:cubicBezTo>
                    <a:pt x="22" y="43"/>
                    <a:pt x="23" y="43"/>
                    <a:pt x="23" y="43"/>
                  </a:cubicBezTo>
                  <a:cubicBezTo>
                    <a:pt x="24" y="43"/>
                    <a:pt x="24" y="43"/>
                    <a:pt x="25" y="42"/>
                  </a:cubicBezTo>
                  <a:cubicBezTo>
                    <a:pt x="25" y="42"/>
                    <a:pt x="26" y="41"/>
                    <a:pt x="25" y="40"/>
                  </a:cubicBezTo>
                  <a:cubicBezTo>
                    <a:pt x="25" y="39"/>
                    <a:pt x="25" y="37"/>
                    <a:pt x="24" y="36"/>
                  </a:cubicBezTo>
                  <a:cubicBezTo>
                    <a:pt x="24" y="34"/>
                    <a:pt x="24" y="32"/>
                    <a:pt x="23" y="30"/>
                  </a:cubicBezTo>
                  <a:cubicBezTo>
                    <a:pt x="22" y="22"/>
                    <a:pt x="23" y="13"/>
                    <a:pt x="25" y="4"/>
                  </a:cubicBezTo>
                  <a:cubicBezTo>
                    <a:pt x="25" y="3"/>
                    <a:pt x="24" y="2"/>
                    <a:pt x="23" y="1"/>
                  </a:cubicBezTo>
                  <a:cubicBezTo>
                    <a:pt x="20" y="0"/>
                    <a:pt x="17" y="0"/>
                    <a:pt x="1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495"/>
            <p:cNvSpPr>
              <a:spLocks noChangeArrowheads="1"/>
            </p:cNvSpPr>
            <p:nvPr/>
          </p:nvSpPr>
          <p:spPr bwMode="auto">
            <a:xfrm>
              <a:off x="2141187" y="1837211"/>
              <a:ext cx="233125" cy="30016"/>
            </a:xfrm>
            <a:custGeom>
              <a:avLst/>
              <a:gdLst>
                <a:gd name="T0" fmla="*/ 16 w 97"/>
                <a:gd name="T1" fmla="*/ 0 h 13"/>
                <a:gd name="T2" fmla="*/ 1 w 97"/>
                <a:gd name="T3" fmla="*/ 4 h 13"/>
                <a:gd name="T4" fmla="*/ 0 w 97"/>
                <a:gd name="T5" fmla="*/ 8 h 13"/>
                <a:gd name="T6" fmla="*/ 3 w 97"/>
                <a:gd name="T7" fmla="*/ 9 h 13"/>
                <a:gd name="T8" fmla="*/ 4 w 97"/>
                <a:gd name="T9" fmla="*/ 8 h 13"/>
                <a:gd name="T10" fmla="*/ 16 w 97"/>
                <a:gd name="T11" fmla="*/ 5 h 13"/>
                <a:gd name="T12" fmla="*/ 37 w 97"/>
                <a:gd name="T13" fmla="*/ 9 h 13"/>
                <a:gd name="T14" fmla="*/ 51 w 97"/>
                <a:gd name="T15" fmla="*/ 11 h 13"/>
                <a:gd name="T16" fmla="*/ 54 w 97"/>
                <a:gd name="T17" fmla="*/ 12 h 13"/>
                <a:gd name="T18" fmla="*/ 74 w 97"/>
                <a:gd name="T19" fmla="*/ 11 h 13"/>
                <a:gd name="T20" fmla="*/ 76 w 97"/>
                <a:gd name="T21" fmla="*/ 11 h 13"/>
                <a:gd name="T22" fmla="*/ 82 w 97"/>
                <a:gd name="T23" fmla="*/ 12 h 13"/>
                <a:gd name="T24" fmla="*/ 87 w 97"/>
                <a:gd name="T25" fmla="*/ 13 h 13"/>
                <a:gd name="T26" fmla="*/ 96 w 97"/>
                <a:gd name="T27" fmla="*/ 5 h 13"/>
                <a:gd name="T28" fmla="*/ 95 w 97"/>
                <a:gd name="T29" fmla="*/ 1 h 13"/>
                <a:gd name="T30" fmla="*/ 94 w 97"/>
                <a:gd name="T31" fmla="*/ 1 h 13"/>
                <a:gd name="T32" fmla="*/ 92 w 97"/>
                <a:gd name="T33" fmla="*/ 2 h 13"/>
                <a:gd name="T34" fmla="*/ 86 w 97"/>
                <a:gd name="T35" fmla="*/ 8 h 13"/>
                <a:gd name="T36" fmla="*/ 83 w 97"/>
                <a:gd name="T37" fmla="*/ 7 h 13"/>
                <a:gd name="T38" fmla="*/ 76 w 97"/>
                <a:gd name="T39" fmla="*/ 5 h 13"/>
                <a:gd name="T40" fmla="*/ 73 w 97"/>
                <a:gd name="T41" fmla="*/ 6 h 13"/>
                <a:gd name="T42" fmla="*/ 54 w 97"/>
                <a:gd name="T43" fmla="*/ 6 h 13"/>
                <a:gd name="T44" fmla="*/ 51 w 97"/>
                <a:gd name="T45" fmla="*/ 6 h 13"/>
                <a:gd name="T46" fmla="*/ 38 w 97"/>
                <a:gd name="T47" fmla="*/ 4 h 13"/>
                <a:gd name="T48" fmla="*/ 16 w 97"/>
                <a:gd name="T4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13">
                  <a:moveTo>
                    <a:pt x="16" y="0"/>
                  </a:moveTo>
                  <a:cubicBezTo>
                    <a:pt x="11" y="0"/>
                    <a:pt x="5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3" y="9"/>
                    <a:pt x="4" y="9"/>
                    <a:pt x="4" y="8"/>
                  </a:cubicBezTo>
                  <a:cubicBezTo>
                    <a:pt x="7" y="6"/>
                    <a:pt x="12" y="5"/>
                    <a:pt x="16" y="5"/>
                  </a:cubicBezTo>
                  <a:cubicBezTo>
                    <a:pt x="23" y="5"/>
                    <a:pt x="30" y="7"/>
                    <a:pt x="37" y="9"/>
                  </a:cubicBezTo>
                  <a:cubicBezTo>
                    <a:pt x="42" y="10"/>
                    <a:pt x="47" y="11"/>
                    <a:pt x="51" y="11"/>
                  </a:cubicBezTo>
                  <a:cubicBezTo>
                    <a:pt x="51" y="12"/>
                    <a:pt x="52" y="12"/>
                    <a:pt x="54" y="12"/>
                  </a:cubicBezTo>
                  <a:cubicBezTo>
                    <a:pt x="60" y="12"/>
                    <a:pt x="72" y="11"/>
                    <a:pt x="74" y="11"/>
                  </a:cubicBezTo>
                  <a:cubicBezTo>
                    <a:pt x="75" y="11"/>
                    <a:pt x="75" y="11"/>
                    <a:pt x="76" y="11"/>
                  </a:cubicBezTo>
                  <a:cubicBezTo>
                    <a:pt x="78" y="11"/>
                    <a:pt x="80" y="11"/>
                    <a:pt x="82" y="12"/>
                  </a:cubicBezTo>
                  <a:cubicBezTo>
                    <a:pt x="83" y="12"/>
                    <a:pt x="85" y="13"/>
                    <a:pt x="87" y="13"/>
                  </a:cubicBezTo>
                  <a:cubicBezTo>
                    <a:pt x="90" y="13"/>
                    <a:pt x="93" y="11"/>
                    <a:pt x="96" y="5"/>
                  </a:cubicBezTo>
                  <a:cubicBezTo>
                    <a:pt x="97" y="4"/>
                    <a:pt x="97" y="2"/>
                    <a:pt x="95" y="1"/>
                  </a:cubicBezTo>
                  <a:cubicBezTo>
                    <a:pt x="95" y="1"/>
                    <a:pt x="94" y="1"/>
                    <a:pt x="94" y="1"/>
                  </a:cubicBezTo>
                  <a:cubicBezTo>
                    <a:pt x="93" y="1"/>
                    <a:pt x="92" y="2"/>
                    <a:pt x="92" y="2"/>
                  </a:cubicBezTo>
                  <a:cubicBezTo>
                    <a:pt x="89" y="6"/>
                    <a:pt x="88" y="8"/>
                    <a:pt x="86" y="8"/>
                  </a:cubicBezTo>
                  <a:cubicBezTo>
                    <a:pt x="85" y="8"/>
                    <a:pt x="85" y="7"/>
                    <a:pt x="83" y="7"/>
                  </a:cubicBezTo>
                  <a:cubicBezTo>
                    <a:pt x="81" y="6"/>
                    <a:pt x="79" y="5"/>
                    <a:pt x="76" y="5"/>
                  </a:cubicBezTo>
                  <a:cubicBezTo>
                    <a:pt x="75" y="5"/>
                    <a:pt x="74" y="5"/>
                    <a:pt x="73" y="6"/>
                  </a:cubicBezTo>
                  <a:cubicBezTo>
                    <a:pt x="72" y="6"/>
                    <a:pt x="60" y="6"/>
                    <a:pt x="54" y="6"/>
                  </a:cubicBezTo>
                  <a:cubicBezTo>
                    <a:pt x="53" y="6"/>
                    <a:pt x="52" y="6"/>
                    <a:pt x="51" y="6"/>
                  </a:cubicBezTo>
                  <a:cubicBezTo>
                    <a:pt x="47" y="6"/>
                    <a:pt x="43" y="5"/>
                    <a:pt x="38" y="4"/>
                  </a:cubicBezTo>
                  <a:cubicBezTo>
                    <a:pt x="31" y="2"/>
                    <a:pt x="23" y="0"/>
                    <a:pt x="1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496"/>
            <p:cNvSpPr>
              <a:spLocks noChangeArrowheads="1"/>
            </p:cNvSpPr>
            <p:nvPr/>
          </p:nvSpPr>
          <p:spPr bwMode="auto">
            <a:xfrm>
              <a:off x="2145072" y="1932262"/>
              <a:ext cx="204632" cy="43774"/>
            </a:xfrm>
            <a:custGeom>
              <a:avLst/>
              <a:gdLst>
                <a:gd name="T0" fmla="*/ 10 w 85"/>
                <a:gd name="T1" fmla="*/ 0 h 19"/>
                <a:gd name="T2" fmla="*/ 2 w 85"/>
                <a:gd name="T3" fmla="*/ 4 h 19"/>
                <a:gd name="T4" fmla="*/ 1 w 85"/>
                <a:gd name="T5" fmla="*/ 8 h 19"/>
                <a:gd name="T6" fmla="*/ 3 w 85"/>
                <a:gd name="T7" fmla="*/ 9 h 19"/>
                <a:gd name="T8" fmla="*/ 5 w 85"/>
                <a:gd name="T9" fmla="*/ 8 h 19"/>
                <a:gd name="T10" fmla="*/ 10 w 85"/>
                <a:gd name="T11" fmla="*/ 6 h 19"/>
                <a:gd name="T12" fmla="*/ 20 w 85"/>
                <a:gd name="T13" fmla="*/ 11 h 19"/>
                <a:gd name="T14" fmla="*/ 35 w 85"/>
                <a:gd name="T15" fmla="*/ 19 h 19"/>
                <a:gd name="T16" fmla="*/ 40 w 85"/>
                <a:gd name="T17" fmla="*/ 19 h 19"/>
                <a:gd name="T18" fmla="*/ 61 w 85"/>
                <a:gd name="T19" fmla="*/ 16 h 19"/>
                <a:gd name="T20" fmla="*/ 82 w 85"/>
                <a:gd name="T21" fmla="*/ 14 h 19"/>
                <a:gd name="T22" fmla="*/ 85 w 85"/>
                <a:gd name="T23" fmla="*/ 11 h 19"/>
                <a:gd name="T24" fmla="*/ 82 w 85"/>
                <a:gd name="T25" fmla="*/ 8 h 19"/>
                <a:gd name="T26" fmla="*/ 82 w 85"/>
                <a:gd name="T27" fmla="*/ 8 h 19"/>
                <a:gd name="T28" fmla="*/ 60 w 85"/>
                <a:gd name="T29" fmla="*/ 11 h 19"/>
                <a:gd name="T30" fmla="*/ 40 w 85"/>
                <a:gd name="T31" fmla="*/ 14 h 19"/>
                <a:gd name="T32" fmla="*/ 36 w 85"/>
                <a:gd name="T33" fmla="*/ 14 h 19"/>
                <a:gd name="T34" fmla="*/ 24 w 85"/>
                <a:gd name="T35" fmla="*/ 7 h 19"/>
                <a:gd name="T36" fmla="*/ 10 w 85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">
                  <a:moveTo>
                    <a:pt x="10" y="0"/>
                  </a:moveTo>
                  <a:cubicBezTo>
                    <a:pt x="8" y="0"/>
                    <a:pt x="5" y="1"/>
                    <a:pt x="2" y="4"/>
                  </a:cubicBezTo>
                  <a:cubicBezTo>
                    <a:pt x="0" y="5"/>
                    <a:pt x="0" y="6"/>
                    <a:pt x="1" y="8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7" y="6"/>
                    <a:pt x="9" y="6"/>
                    <a:pt x="10" y="6"/>
                  </a:cubicBezTo>
                  <a:cubicBezTo>
                    <a:pt x="13" y="6"/>
                    <a:pt x="16" y="8"/>
                    <a:pt x="20" y="11"/>
                  </a:cubicBezTo>
                  <a:cubicBezTo>
                    <a:pt x="24" y="14"/>
                    <a:pt x="29" y="18"/>
                    <a:pt x="35" y="19"/>
                  </a:cubicBezTo>
                  <a:cubicBezTo>
                    <a:pt x="36" y="19"/>
                    <a:pt x="38" y="19"/>
                    <a:pt x="40" y="19"/>
                  </a:cubicBezTo>
                  <a:cubicBezTo>
                    <a:pt x="46" y="19"/>
                    <a:pt x="54" y="18"/>
                    <a:pt x="61" y="16"/>
                  </a:cubicBezTo>
                  <a:cubicBezTo>
                    <a:pt x="69" y="15"/>
                    <a:pt x="76" y="14"/>
                    <a:pt x="82" y="14"/>
                  </a:cubicBezTo>
                  <a:cubicBezTo>
                    <a:pt x="83" y="14"/>
                    <a:pt x="85" y="13"/>
                    <a:pt x="85" y="11"/>
                  </a:cubicBezTo>
                  <a:cubicBezTo>
                    <a:pt x="85" y="10"/>
                    <a:pt x="83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5" y="8"/>
                    <a:pt x="68" y="10"/>
                    <a:pt x="60" y="11"/>
                  </a:cubicBezTo>
                  <a:cubicBezTo>
                    <a:pt x="53" y="13"/>
                    <a:pt x="46" y="14"/>
                    <a:pt x="40" y="14"/>
                  </a:cubicBezTo>
                  <a:cubicBezTo>
                    <a:pt x="38" y="14"/>
                    <a:pt x="37" y="14"/>
                    <a:pt x="36" y="14"/>
                  </a:cubicBezTo>
                  <a:cubicBezTo>
                    <a:pt x="31" y="13"/>
                    <a:pt x="27" y="10"/>
                    <a:pt x="24" y="7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497"/>
            <p:cNvSpPr>
              <a:spLocks noChangeArrowheads="1"/>
            </p:cNvSpPr>
            <p:nvPr/>
          </p:nvSpPr>
          <p:spPr bwMode="auto">
            <a:xfrm>
              <a:off x="2128236" y="2032316"/>
              <a:ext cx="111382" cy="32517"/>
            </a:xfrm>
            <a:custGeom>
              <a:avLst/>
              <a:gdLst>
                <a:gd name="T0" fmla="*/ 23 w 46"/>
                <a:gd name="T1" fmla="*/ 0 h 14"/>
                <a:gd name="T2" fmla="*/ 9 w 46"/>
                <a:gd name="T3" fmla="*/ 2 h 14"/>
                <a:gd name="T4" fmla="*/ 3 w 46"/>
                <a:gd name="T5" fmla="*/ 4 h 14"/>
                <a:gd name="T6" fmla="*/ 3 w 46"/>
                <a:gd name="T7" fmla="*/ 4 h 14"/>
                <a:gd name="T8" fmla="*/ 2 w 46"/>
                <a:gd name="T9" fmla="*/ 4 h 14"/>
                <a:gd name="T10" fmla="*/ 0 w 46"/>
                <a:gd name="T11" fmla="*/ 6 h 14"/>
                <a:gd name="T12" fmla="*/ 2 w 46"/>
                <a:gd name="T13" fmla="*/ 9 h 14"/>
                <a:gd name="T14" fmla="*/ 3 w 46"/>
                <a:gd name="T15" fmla="*/ 9 h 14"/>
                <a:gd name="T16" fmla="*/ 10 w 46"/>
                <a:gd name="T17" fmla="*/ 7 h 14"/>
                <a:gd name="T18" fmla="*/ 23 w 46"/>
                <a:gd name="T19" fmla="*/ 5 h 14"/>
                <a:gd name="T20" fmla="*/ 28 w 46"/>
                <a:gd name="T21" fmla="*/ 7 h 14"/>
                <a:gd name="T22" fmla="*/ 31 w 46"/>
                <a:gd name="T23" fmla="*/ 11 h 14"/>
                <a:gd name="T24" fmla="*/ 32 w 46"/>
                <a:gd name="T25" fmla="*/ 13 h 14"/>
                <a:gd name="T26" fmla="*/ 33 w 46"/>
                <a:gd name="T27" fmla="*/ 14 h 14"/>
                <a:gd name="T28" fmla="*/ 34 w 46"/>
                <a:gd name="T29" fmla="*/ 14 h 14"/>
                <a:gd name="T30" fmla="*/ 41 w 46"/>
                <a:gd name="T31" fmla="*/ 11 h 14"/>
                <a:gd name="T32" fmla="*/ 44 w 46"/>
                <a:gd name="T33" fmla="*/ 9 h 14"/>
                <a:gd name="T34" fmla="*/ 45 w 46"/>
                <a:gd name="T35" fmla="*/ 5 h 14"/>
                <a:gd name="T36" fmla="*/ 43 w 46"/>
                <a:gd name="T37" fmla="*/ 3 h 14"/>
                <a:gd name="T38" fmla="*/ 42 w 46"/>
                <a:gd name="T39" fmla="*/ 4 h 14"/>
                <a:gd name="T40" fmla="*/ 38 w 46"/>
                <a:gd name="T41" fmla="*/ 6 h 14"/>
                <a:gd name="T42" fmla="*/ 35 w 46"/>
                <a:gd name="T43" fmla="*/ 8 h 14"/>
                <a:gd name="T44" fmla="*/ 31 w 46"/>
                <a:gd name="T45" fmla="*/ 2 h 14"/>
                <a:gd name="T46" fmla="*/ 23 w 46"/>
                <a:gd name="T4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14">
                  <a:moveTo>
                    <a:pt x="23" y="0"/>
                  </a:moveTo>
                  <a:cubicBezTo>
                    <a:pt x="18" y="0"/>
                    <a:pt x="13" y="1"/>
                    <a:pt x="9" y="2"/>
                  </a:cubicBezTo>
                  <a:cubicBezTo>
                    <a:pt x="7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5" y="9"/>
                    <a:pt x="7" y="8"/>
                    <a:pt x="10" y="7"/>
                  </a:cubicBezTo>
                  <a:cubicBezTo>
                    <a:pt x="14" y="7"/>
                    <a:pt x="19" y="5"/>
                    <a:pt x="23" y="5"/>
                  </a:cubicBezTo>
                  <a:cubicBezTo>
                    <a:pt x="25" y="5"/>
                    <a:pt x="27" y="6"/>
                    <a:pt x="28" y="7"/>
                  </a:cubicBezTo>
                  <a:cubicBezTo>
                    <a:pt x="30" y="8"/>
                    <a:pt x="30" y="9"/>
                    <a:pt x="31" y="11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7" y="13"/>
                    <a:pt x="39" y="12"/>
                    <a:pt x="41" y="11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5" y="8"/>
                    <a:pt x="46" y="6"/>
                    <a:pt x="45" y="5"/>
                  </a:cubicBezTo>
                  <a:cubicBezTo>
                    <a:pt x="45" y="4"/>
                    <a:pt x="44" y="3"/>
                    <a:pt x="43" y="3"/>
                  </a:cubicBezTo>
                  <a:cubicBezTo>
                    <a:pt x="43" y="3"/>
                    <a:pt x="43" y="3"/>
                    <a:pt x="42" y="4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6" y="7"/>
                    <a:pt x="35" y="8"/>
                  </a:cubicBezTo>
                  <a:cubicBezTo>
                    <a:pt x="34" y="5"/>
                    <a:pt x="33" y="4"/>
                    <a:pt x="31" y="2"/>
                  </a:cubicBezTo>
                  <a:cubicBezTo>
                    <a:pt x="29" y="1"/>
                    <a:pt x="26" y="0"/>
                    <a:pt x="2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518"/>
            <p:cNvSpPr>
              <a:spLocks noChangeArrowheads="1"/>
            </p:cNvSpPr>
            <p:nvPr/>
          </p:nvSpPr>
          <p:spPr bwMode="auto">
            <a:xfrm>
              <a:off x="2082906" y="2496316"/>
              <a:ext cx="93250" cy="43774"/>
            </a:xfrm>
            <a:custGeom>
              <a:avLst/>
              <a:gdLst>
                <a:gd name="T0" fmla="*/ 34 w 39"/>
                <a:gd name="T1" fmla="*/ 0 h 19"/>
                <a:gd name="T2" fmla="*/ 30 w 39"/>
                <a:gd name="T3" fmla="*/ 1 h 19"/>
                <a:gd name="T4" fmla="*/ 2 w 39"/>
                <a:gd name="T5" fmla="*/ 14 h 19"/>
                <a:gd name="T6" fmla="*/ 1 w 39"/>
                <a:gd name="T7" fmla="*/ 15 h 19"/>
                <a:gd name="T8" fmla="*/ 1 w 39"/>
                <a:gd name="T9" fmla="*/ 18 h 19"/>
                <a:gd name="T10" fmla="*/ 3 w 39"/>
                <a:gd name="T11" fmla="*/ 19 h 19"/>
                <a:gd name="T12" fmla="*/ 5 w 39"/>
                <a:gd name="T13" fmla="*/ 19 h 19"/>
                <a:gd name="T14" fmla="*/ 10 w 39"/>
                <a:gd name="T15" fmla="*/ 15 h 19"/>
                <a:gd name="T16" fmla="*/ 34 w 39"/>
                <a:gd name="T17" fmla="*/ 5 h 19"/>
                <a:gd name="T18" fmla="*/ 36 w 39"/>
                <a:gd name="T19" fmla="*/ 5 h 19"/>
                <a:gd name="T20" fmla="*/ 38 w 39"/>
                <a:gd name="T21" fmla="*/ 1 h 19"/>
                <a:gd name="T22" fmla="*/ 38 w 39"/>
                <a:gd name="T23" fmla="*/ 1 h 19"/>
                <a:gd name="T24" fmla="*/ 36 w 39"/>
                <a:gd name="T25" fmla="*/ 1 h 19"/>
                <a:gd name="T26" fmla="*/ 34 w 39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9">
                  <a:moveTo>
                    <a:pt x="34" y="0"/>
                  </a:moveTo>
                  <a:cubicBezTo>
                    <a:pt x="33" y="0"/>
                    <a:pt x="31" y="1"/>
                    <a:pt x="30" y="1"/>
                  </a:cubicBezTo>
                  <a:cubicBezTo>
                    <a:pt x="20" y="4"/>
                    <a:pt x="10" y="9"/>
                    <a:pt x="2" y="14"/>
                  </a:cubicBezTo>
                  <a:cubicBezTo>
                    <a:pt x="2" y="14"/>
                    <a:pt x="1" y="14"/>
                    <a:pt x="1" y="15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4" y="19"/>
                    <a:pt x="5" y="19"/>
                  </a:cubicBezTo>
                  <a:cubicBezTo>
                    <a:pt x="6" y="18"/>
                    <a:pt x="8" y="16"/>
                    <a:pt x="10" y="15"/>
                  </a:cubicBezTo>
                  <a:cubicBezTo>
                    <a:pt x="18" y="11"/>
                    <a:pt x="26" y="8"/>
                    <a:pt x="34" y="5"/>
                  </a:cubicBezTo>
                  <a:cubicBezTo>
                    <a:pt x="35" y="5"/>
                    <a:pt x="36" y="5"/>
                    <a:pt x="36" y="5"/>
                  </a:cubicBezTo>
                  <a:cubicBezTo>
                    <a:pt x="38" y="4"/>
                    <a:pt x="39" y="3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6" y="1"/>
                  </a:cubicBezTo>
                  <a:cubicBezTo>
                    <a:pt x="35" y="1"/>
                    <a:pt x="34" y="1"/>
                    <a:pt x="34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89"/>
          <p:cNvGrpSpPr/>
          <p:nvPr/>
        </p:nvGrpSpPr>
        <p:grpSpPr>
          <a:xfrm>
            <a:off x="91386" y="121648"/>
            <a:ext cx="2834694" cy="1013206"/>
            <a:chOff x="182825" y="1571625"/>
            <a:chExt cx="2838411" cy="1019628"/>
          </a:xfrm>
        </p:grpSpPr>
        <p:sp>
          <p:nvSpPr>
            <p:cNvPr id="91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2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5" name="文本框 8"/>
            <p:cNvSpPr txBox="1"/>
            <p:nvPr/>
          </p:nvSpPr>
          <p:spPr>
            <a:xfrm>
              <a:off x="893681" y="1631098"/>
              <a:ext cx="2127555" cy="960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Homework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39" name="矩形 138"/>
          <p:cNvSpPr/>
          <p:nvPr/>
        </p:nvSpPr>
        <p:spPr>
          <a:xfrm>
            <a:off x="2537705" y="2251366"/>
            <a:ext cx="36614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Say and do the actions in pairs.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2534833" y="3255272"/>
            <a:ext cx="3456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Ask your dad what his favorite season is.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6725173" y="2221418"/>
            <a:ext cx="34563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Make a short dialogue using the sentences we have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learnt.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grpSp>
        <p:nvGrpSpPr>
          <p:cNvPr id="8" name="组合 34"/>
          <p:cNvGrpSpPr/>
          <p:nvPr/>
        </p:nvGrpSpPr>
        <p:grpSpPr>
          <a:xfrm>
            <a:off x="2134001" y="2281174"/>
            <a:ext cx="324632" cy="1794407"/>
            <a:chOff x="1108056" y="2390887"/>
            <a:chExt cx="324632" cy="1794407"/>
          </a:xfrm>
        </p:grpSpPr>
        <p:grpSp>
          <p:nvGrpSpPr>
            <p:cNvPr id="9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10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70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63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27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59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52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30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48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41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2" name="组合 71"/>
          <p:cNvGrpSpPr/>
          <p:nvPr/>
        </p:nvGrpSpPr>
        <p:grpSpPr>
          <a:xfrm>
            <a:off x="6366787" y="2236929"/>
            <a:ext cx="324632" cy="1794407"/>
            <a:chOff x="1108056" y="2390887"/>
            <a:chExt cx="324632" cy="1794407"/>
          </a:xfrm>
        </p:grpSpPr>
        <p:grpSp>
          <p:nvGrpSpPr>
            <p:cNvPr id="35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36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13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106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8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39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02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89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0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51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85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78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17" name="矩形 116"/>
          <p:cNvSpPr/>
          <p:nvPr/>
        </p:nvSpPr>
        <p:spPr>
          <a:xfrm>
            <a:off x="3444631" y="1717307"/>
            <a:ext cx="1634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7420948" y="1701890"/>
            <a:ext cx="1634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cs typeface="+mn-ea"/>
                <a:sym typeface="+mn-lt"/>
              </a:rPr>
              <a:t>TWO</a:t>
            </a:r>
            <a:endParaRPr lang="zh-CN" altLang="en-US" sz="2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392" y="-43542"/>
            <a:ext cx="12924064" cy="727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4335" y="4027805"/>
            <a:ext cx="3962400" cy="94615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752764" y="464457"/>
            <a:ext cx="6439236" cy="3413495"/>
            <a:chOff x="5188230" y="1752600"/>
            <a:chExt cx="6718366" cy="278279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6719" y="1752600"/>
              <a:ext cx="2699877" cy="190579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5188230" y="3929829"/>
              <a:ext cx="1412697" cy="605564"/>
            </a:xfrm>
            <a:prstGeom prst="rect">
              <a:avLst/>
            </a:prstGeom>
          </p:spPr>
        </p:pic>
        <p:sp>
          <p:nvSpPr>
            <p:cNvPr id="11" name="任意多边形 10"/>
            <p:cNvSpPr/>
            <p:nvPr/>
          </p:nvSpPr>
          <p:spPr>
            <a:xfrm>
              <a:off x="6001330" y="3225800"/>
              <a:ext cx="4133378" cy="1054100"/>
            </a:xfrm>
            <a:custGeom>
              <a:avLst/>
              <a:gdLst>
                <a:gd name="connsiteX0" fmla="*/ 0 w 4772025"/>
                <a:gd name="connsiteY0" fmla="*/ 1400175 h 1400175"/>
                <a:gd name="connsiteX1" fmla="*/ 257175 w 4772025"/>
                <a:gd name="connsiteY1" fmla="*/ 500063 h 1400175"/>
                <a:gd name="connsiteX2" fmla="*/ 1457325 w 4772025"/>
                <a:gd name="connsiteY2" fmla="*/ 328613 h 1400175"/>
                <a:gd name="connsiteX3" fmla="*/ 3171825 w 4772025"/>
                <a:gd name="connsiteY3" fmla="*/ 571500 h 1400175"/>
                <a:gd name="connsiteX4" fmla="*/ 4257675 w 4772025"/>
                <a:gd name="connsiteY4" fmla="*/ 142875 h 1400175"/>
                <a:gd name="connsiteX5" fmla="*/ 4772025 w 4772025"/>
                <a:gd name="connsiteY5" fmla="*/ 0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72025" h="1400175">
                  <a:moveTo>
                    <a:pt x="0" y="1400175"/>
                  </a:moveTo>
                  <a:cubicBezTo>
                    <a:pt x="7143" y="1039416"/>
                    <a:pt x="14287" y="678657"/>
                    <a:pt x="257175" y="500063"/>
                  </a:cubicBezTo>
                  <a:cubicBezTo>
                    <a:pt x="500063" y="321469"/>
                    <a:pt x="971550" y="316707"/>
                    <a:pt x="1457325" y="328613"/>
                  </a:cubicBezTo>
                  <a:cubicBezTo>
                    <a:pt x="1943100" y="340519"/>
                    <a:pt x="2705100" y="602456"/>
                    <a:pt x="3171825" y="571500"/>
                  </a:cubicBezTo>
                  <a:cubicBezTo>
                    <a:pt x="3638550" y="540544"/>
                    <a:pt x="3990975" y="238125"/>
                    <a:pt x="4257675" y="142875"/>
                  </a:cubicBezTo>
                  <a:cubicBezTo>
                    <a:pt x="4524375" y="47625"/>
                    <a:pt x="4648200" y="23812"/>
                    <a:pt x="4772025" y="0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7" name="图片 16" descr="圆球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-114300" y="-50800"/>
            <a:ext cx="2572385" cy="1798320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8867935" y="4009802"/>
            <a:ext cx="7025493" cy="7025493"/>
          </a:xfrm>
          <a:prstGeom prst="ellipse">
            <a:avLst/>
          </a:prstGeom>
          <a:solidFill>
            <a:srgbClr val="68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0185400" y="4413305"/>
            <a:ext cx="2006600" cy="2560807"/>
            <a:chOff x="215900" y="2157158"/>
            <a:chExt cx="4038600" cy="515402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00" y="4432706"/>
              <a:ext cx="4038600" cy="2878481"/>
            </a:xfrm>
            <a:prstGeom prst="rect">
              <a:avLst/>
            </a:prstGeom>
          </p:spPr>
        </p:pic>
        <p:pic>
          <p:nvPicPr>
            <p:cNvPr id="15" name="图片 14" descr="兔子3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7343" y="2157158"/>
              <a:ext cx="1882757" cy="3116207"/>
            </a:xfrm>
            <a:prstGeom prst="rect">
              <a:avLst/>
            </a:prstGeom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8117" y="2351310"/>
            <a:ext cx="4446271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组合 101"/>
          <p:cNvGrpSpPr/>
          <p:nvPr/>
        </p:nvGrpSpPr>
        <p:grpSpPr>
          <a:xfrm>
            <a:off x="91386" y="121647"/>
            <a:ext cx="2313726" cy="727439"/>
            <a:chOff x="182825" y="1571625"/>
            <a:chExt cx="2838411" cy="732050"/>
          </a:xfrm>
        </p:grpSpPr>
        <p:sp>
          <p:nvSpPr>
            <p:cNvPr id="98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7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Lead in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48175" y="1827893"/>
            <a:ext cx="7633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latin typeface="Comic Sans MS" panose="030F0702030302020204" pitchFamily="66" charset="0"/>
              </a:rPr>
              <a:t>Which season do you like best?</a:t>
            </a:r>
          </a:p>
        </p:txBody>
      </p:sp>
      <p:sp>
        <p:nvSpPr>
          <p:cNvPr id="31" name="TextBox 24"/>
          <p:cNvSpPr txBox="1"/>
          <p:nvPr/>
        </p:nvSpPr>
        <p:spPr>
          <a:xfrm>
            <a:off x="482718" y="858202"/>
            <a:ext cx="3472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Comic Sans MS" panose="030F0702030302020204" pitchFamily="66" charset="0"/>
              </a:rPr>
              <a:t>Ask and answer.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5650" y="5617179"/>
            <a:ext cx="2260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Summer.</a:t>
            </a:r>
          </a:p>
        </p:txBody>
      </p:sp>
      <p:pic>
        <p:nvPicPr>
          <p:cNvPr id="19" name="Picture 2" descr="C:\Users\Administrator\Desktop\五下英语课件\人教PEP五下教材图片\13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39834" t="16286" r="43774" b="69088"/>
          <a:stretch>
            <a:fillRect/>
          </a:stretch>
        </p:blipFill>
        <p:spPr bwMode="auto">
          <a:xfrm>
            <a:off x="3598556" y="2811764"/>
            <a:ext cx="1843719" cy="2193553"/>
          </a:xfrm>
          <a:prstGeom prst="rect">
            <a:avLst/>
          </a:prstGeom>
          <a:noFill/>
        </p:spPr>
      </p:pic>
      <p:pic>
        <p:nvPicPr>
          <p:cNvPr id="20" name="Picture 2" descr="C:\Users\Administrator\Desktop\五下英语课件\人教PEP五下教材图片\13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57935" t="16286" r="25924" b="69088"/>
          <a:stretch>
            <a:fillRect/>
          </a:stretch>
        </p:blipFill>
        <p:spPr bwMode="auto">
          <a:xfrm>
            <a:off x="6259840" y="2811764"/>
            <a:ext cx="1815354" cy="2193553"/>
          </a:xfrm>
          <a:prstGeom prst="rect">
            <a:avLst/>
          </a:prstGeom>
          <a:noFill/>
        </p:spPr>
      </p:pic>
      <p:pic>
        <p:nvPicPr>
          <p:cNvPr id="21" name="Picture 2" descr="C:\Users\Administrator\Desktop\五下英语课件\人教PEP五下教材图片\13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75701" t="16286" r="7739" b="69088"/>
          <a:stretch>
            <a:fillRect/>
          </a:stretch>
        </p:blipFill>
        <p:spPr bwMode="auto">
          <a:xfrm>
            <a:off x="9005897" y="2811764"/>
            <a:ext cx="1862629" cy="2193553"/>
          </a:xfrm>
          <a:prstGeom prst="rect">
            <a:avLst/>
          </a:prstGeom>
          <a:noFill/>
        </p:spPr>
      </p:pic>
      <p:pic>
        <p:nvPicPr>
          <p:cNvPr id="22" name="Picture 2" descr="C:\Users\Administrator\Desktop\五下英语课件\人教PEP五下教材图片\13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20612" t="16286" r="62239" b="73690"/>
          <a:stretch>
            <a:fillRect/>
          </a:stretch>
        </p:blipFill>
        <p:spPr bwMode="auto">
          <a:xfrm>
            <a:off x="838208" y="2811764"/>
            <a:ext cx="1928814" cy="2155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组合 101"/>
          <p:cNvGrpSpPr/>
          <p:nvPr/>
        </p:nvGrpSpPr>
        <p:grpSpPr>
          <a:xfrm>
            <a:off x="91385" y="121648"/>
            <a:ext cx="2991028" cy="727440"/>
            <a:chOff x="182824" y="1571626"/>
            <a:chExt cx="3669304" cy="732051"/>
          </a:xfrm>
        </p:grpSpPr>
        <p:sp>
          <p:nvSpPr>
            <p:cNvPr id="98" name="矩形: 圆角 5"/>
            <p:cNvSpPr/>
            <p:nvPr/>
          </p:nvSpPr>
          <p:spPr>
            <a:xfrm>
              <a:off x="251986" y="1621052"/>
              <a:ext cx="3600142" cy="682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矩形: 圆角 6"/>
            <p:cNvSpPr/>
            <p:nvPr/>
          </p:nvSpPr>
          <p:spPr>
            <a:xfrm>
              <a:off x="182824" y="1571626"/>
              <a:ext cx="3633118" cy="682625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7" name="文本框 8"/>
            <p:cNvSpPr txBox="1"/>
            <p:nvPr/>
          </p:nvSpPr>
          <p:spPr>
            <a:xfrm>
              <a:off x="875587" y="1631098"/>
              <a:ext cx="2922262" cy="526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Presentation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517627" y="927858"/>
            <a:ext cx="9631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Look at these pictures. And read after the video.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589311" y="269859"/>
            <a:ext cx="4789713" cy="480131"/>
            <a:chOff x="2813952" y="344600"/>
            <a:chExt cx="4789713" cy="480131"/>
          </a:xfrm>
        </p:grpSpPr>
        <p:sp>
          <p:nvSpPr>
            <p:cNvPr id="15" name="矩形 14"/>
            <p:cNvSpPr/>
            <p:nvPr/>
          </p:nvSpPr>
          <p:spPr>
            <a:xfrm>
              <a:off x="4203019" y="344600"/>
              <a:ext cx="1935145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tx2"/>
                  </a:solidFill>
                  <a:latin typeface="Comic Sans MS" panose="030F0702030302020204" pitchFamily="66" charset="0"/>
                  <a:ea typeface="Gulim" panose="020B0600000101010101" pitchFamily="34" charset="-127"/>
                </a:rPr>
                <a:t>Let’s learn</a:t>
              </a:r>
              <a:endParaRPr lang="zh-CN" altLang="en-US" sz="2800" dirty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endParaRPr>
            </a:p>
          </p:txBody>
        </p:sp>
        <p:sp>
          <p:nvSpPr>
            <p:cNvPr id="16" name="ïŝḻiḓê"/>
            <p:cNvSpPr/>
            <p:nvPr/>
          </p:nvSpPr>
          <p:spPr bwMode="auto">
            <a:xfrm>
              <a:off x="2813952" y="433572"/>
              <a:ext cx="1465943" cy="304970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ïŝḻiḓê"/>
            <p:cNvSpPr/>
            <p:nvPr/>
          </p:nvSpPr>
          <p:spPr bwMode="auto">
            <a:xfrm flipH="1">
              <a:off x="6029596" y="425593"/>
              <a:ext cx="1574069" cy="327464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7211509" y="5933617"/>
            <a:ext cx="1645920" cy="253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125803" y="2382618"/>
            <a:ext cx="3478406" cy="273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-52678" y="4231335"/>
            <a:ext cx="1350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spring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3852" y="4256430"/>
            <a:ext cx="1657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summer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53640" y="4256430"/>
            <a:ext cx="1672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autumn 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96602" y="4273551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winter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78610" y="1919067"/>
            <a:ext cx="1919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FF0000"/>
                </a:solidFill>
                <a:latin typeface="标准英文手写带格体" panose="02000500000000000000" pitchFamily="2" charset="0"/>
              </a:rPr>
              <a:t>season</a:t>
            </a:r>
            <a:endParaRPr lang="zh-CN" altLang="en-US" sz="7200" dirty="0">
              <a:solidFill>
                <a:srgbClr val="FF0000"/>
              </a:solidFill>
              <a:latin typeface="标准英文手写带格体" panose="02000500000000000000" pitchFamily="2" charset="0"/>
            </a:endParaRPr>
          </a:p>
        </p:txBody>
      </p:sp>
      <p:pic>
        <p:nvPicPr>
          <p:cNvPr id="24" name="Picture 2" descr="C:\Users\Administrator\Desktop\五下英语课件\人教PEP五下教材图片\1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12" t="13212" b="42735"/>
          <a:stretch>
            <a:fillRect/>
          </a:stretch>
        </p:blipFill>
        <p:spPr bwMode="auto">
          <a:xfrm>
            <a:off x="5857875" y="2414588"/>
            <a:ext cx="5904663" cy="3686175"/>
          </a:xfrm>
          <a:prstGeom prst="rect">
            <a:avLst/>
          </a:prstGeom>
          <a:noFill/>
        </p:spPr>
      </p:pic>
      <p:sp>
        <p:nvSpPr>
          <p:cNvPr id="2" name="左大括号 1"/>
          <p:cNvSpPr/>
          <p:nvPr/>
        </p:nvSpPr>
        <p:spPr>
          <a:xfrm rot="5400000">
            <a:off x="2441748" y="1092735"/>
            <a:ext cx="1066030" cy="5206154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4673578" y="2053343"/>
            <a:ext cx="274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季节</a:t>
            </a:r>
            <a:endParaRPr lang="zh-CN" altLang="en-US" sz="36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seaso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3978" y="2109788"/>
            <a:ext cx="609600" cy="609600"/>
          </a:xfrm>
          <a:prstGeom prst="rect">
            <a:avLst/>
          </a:prstGeom>
        </p:spPr>
      </p:pic>
      <p:pic>
        <p:nvPicPr>
          <p:cNvPr id="4" name="A Let's learn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149.875" end="34193.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21316" y="92785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0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6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/>
      <p:bldP spid="29" grpId="0"/>
      <p:bldP spid="30" grpId="0"/>
      <p:bldP spid="31" grpId="0"/>
      <p:bldP spid="32" grpId="0"/>
      <p:bldP spid="32" grpId="1"/>
      <p:bldP spid="2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pic>
        <p:nvPicPr>
          <p:cNvPr id="10" name="Picture 2" descr="C:\Users\Administrator\Desktop\五下英语课件\人教PEP五下教材图片\13.jpg"/>
          <p:cNvPicPr>
            <a:picLocks noChangeAspect="1" noChangeArrowheads="1"/>
          </p:cNvPicPr>
          <p:nvPr/>
        </p:nvPicPr>
        <p:blipFill>
          <a:blip r:embed="rId3" cstate="print"/>
          <a:srcRect l="39834" t="16286" r="43774" b="69088"/>
          <a:stretch>
            <a:fillRect/>
          </a:stretch>
        </p:blipFill>
        <p:spPr bwMode="auto">
          <a:xfrm>
            <a:off x="5945515" y="1976675"/>
            <a:ext cx="1843719" cy="2193553"/>
          </a:xfrm>
          <a:prstGeom prst="rect">
            <a:avLst/>
          </a:prstGeom>
          <a:noFill/>
        </p:spPr>
      </p:pic>
      <p:pic>
        <p:nvPicPr>
          <p:cNvPr id="11" name="Picture 2" descr="C:\Users\Administrator\Desktop\五下英语课件\人教PEP五下教材图片\13.jpg"/>
          <p:cNvPicPr>
            <a:picLocks noChangeAspect="1" noChangeArrowheads="1"/>
          </p:cNvPicPr>
          <p:nvPr/>
        </p:nvPicPr>
        <p:blipFill>
          <a:blip r:embed="rId3" cstate="print"/>
          <a:srcRect l="57935" t="16286" r="25924" b="69088"/>
          <a:stretch>
            <a:fillRect/>
          </a:stretch>
        </p:blipFill>
        <p:spPr bwMode="auto">
          <a:xfrm>
            <a:off x="8036682" y="1976676"/>
            <a:ext cx="1815354" cy="2193553"/>
          </a:xfrm>
          <a:prstGeom prst="rect">
            <a:avLst/>
          </a:prstGeom>
          <a:noFill/>
        </p:spPr>
      </p:pic>
      <p:pic>
        <p:nvPicPr>
          <p:cNvPr id="12" name="Picture 2" descr="C:\Users\Administrator\Desktop\五下英语课件\人教PEP五下教材图片\13.jpg"/>
          <p:cNvPicPr>
            <a:picLocks noChangeAspect="1" noChangeArrowheads="1"/>
          </p:cNvPicPr>
          <p:nvPr/>
        </p:nvPicPr>
        <p:blipFill>
          <a:blip r:embed="rId3" cstate="print"/>
          <a:srcRect l="75701" t="16286" r="7739" b="69088"/>
          <a:stretch>
            <a:fillRect/>
          </a:stretch>
        </p:blipFill>
        <p:spPr bwMode="auto">
          <a:xfrm>
            <a:off x="10087936" y="1986810"/>
            <a:ext cx="1862629" cy="2193553"/>
          </a:xfrm>
          <a:prstGeom prst="rect">
            <a:avLst/>
          </a:prstGeom>
          <a:noFill/>
        </p:spPr>
      </p:pic>
      <p:pic>
        <p:nvPicPr>
          <p:cNvPr id="13" name="Picture 2" descr="C:\Users\Administrator\Desktop\五下英语课件\人教PEP五下教材图片\13.jpg"/>
          <p:cNvPicPr>
            <a:picLocks noChangeAspect="1" noChangeArrowheads="1"/>
          </p:cNvPicPr>
          <p:nvPr/>
        </p:nvPicPr>
        <p:blipFill>
          <a:blip r:embed="rId3" cstate="print"/>
          <a:srcRect l="20612" t="16286" r="62239" b="73690"/>
          <a:stretch>
            <a:fillRect/>
          </a:stretch>
        </p:blipFill>
        <p:spPr bwMode="auto">
          <a:xfrm>
            <a:off x="3733808" y="2024620"/>
            <a:ext cx="1928814" cy="215574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7" b="100000" l="0" r="99174">
                        <a14:foregroundMark x1="59133" y1="88760" x2="58927" y2="96694"/>
                        <a14:foregroundMark x1="10836" y1="43306" x2="13003" y2="51570"/>
                        <a14:foregroundMark x1="15273" y1="46446" x2="15480" y2="52231"/>
                        <a14:foregroundMark x1="30547" y1="59669" x2="33127" y2="59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7" y="2222740"/>
            <a:ext cx="721878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椭圆形标注 1"/>
          <p:cNvSpPr/>
          <p:nvPr/>
        </p:nvSpPr>
        <p:spPr>
          <a:xfrm>
            <a:off x="0" y="1730535"/>
            <a:ext cx="4512826" cy="153924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latin typeface="Comic Sans MS" panose="030F0702030302020204" pitchFamily="66" charset="0"/>
              </a:rPr>
              <a:t>Which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season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do you like best?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682095" y="2415103"/>
            <a:ext cx="39658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smtClean="0">
                <a:solidFill>
                  <a:srgbClr val="FF0000"/>
                </a:solidFill>
                <a:latin typeface="标准英文手写带格体" panose="02000500000000000000" pitchFamily="2" charset="0"/>
              </a:rPr>
              <a:t>spring</a:t>
            </a:r>
            <a:endParaRPr lang="zh-CN" altLang="en-US" sz="8800" dirty="0">
              <a:solidFill>
                <a:srgbClr val="FF0000"/>
              </a:solidFill>
              <a:latin typeface="标准英文手写带格体" panose="02000500000000000000" pitchFamily="2" charset="0"/>
            </a:endParaRPr>
          </a:p>
        </p:txBody>
      </p:sp>
      <p:pic>
        <p:nvPicPr>
          <p:cNvPr id="12" name="图片 11" descr="图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96905" y="4248217"/>
            <a:ext cx="2321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春天</a:t>
            </a:r>
            <a:endParaRPr lang="zh-CN" altLang="en-US" sz="6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Picture 2" descr="C:\Users\Administrator\Desktop\五下英语课件\人教PEP五下教材图片\13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 l="20612" t="16286" r="62239" b="73690"/>
          <a:stretch>
            <a:fillRect/>
          </a:stretch>
        </p:blipFill>
        <p:spPr bwMode="auto">
          <a:xfrm>
            <a:off x="1420184" y="1201930"/>
            <a:ext cx="4081456" cy="4561648"/>
          </a:xfrm>
          <a:prstGeom prst="rect">
            <a:avLst/>
          </a:prstGeom>
          <a:noFill/>
        </p:spPr>
      </p:pic>
      <p:pic>
        <p:nvPicPr>
          <p:cNvPr id="2" name="spr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09760" y="287315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pic>
        <p:nvPicPr>
          <p:cNvPr id="10" name="Picture 2" descr="C:\Users\Administrator\Desktop\五下英语课件\人教PEP五下教材图片\13.jpg"/>
          <p:cNvPicPr>
            <a:picLocks noChangeAspect="1" noChangeArrowheads="1"/>
          </p:cNvPicPr>
          <p:nvPr/>
        </p:nvPicPr>
        <p:blipFill>
          <a:blip r:embed="rId3" cstate="print"/>
          <a:srcRect l="39834" t="16286" r="43774" b="69088"/>
          <a:stretch>
            <a:fillRect/>
          </a:stretch>
        </p:blipFill>
        <p:spPr bwMode="auto">
          <a:xfrm>
            <a:off x="5945515" y="1976675"/>
            <a:ext cx="1843719" cy="2193553"/>
          </a:xfrm>
          <a:prstGeom prst="rect">
            <a:avLst/>
          </a:prstGeom>
          <a:noFill/>
        </p:spPr>
      </p:pic>
      <p:pic>
        <p:nvPicPr>
          <p:cNvPr id="11" name="Picture 2" descr="C:\Users\Administrator\Desktop\五下英语课件\人教PEP五下教材图片\13.jpg"/>
          <p:cNvPicPr>
            <a:picLocks noChangeAspect="1" noChangeArrowheads="1"/>
          </p:cNvPicPr>
          <p:nvPr/>
        </p:nvPicPr>
        <p:blipFill>
          <a:blip r:embed="rId3" cstate="print"/>
          <a:srcRect l="57935" t="16286" r="25924" b="69088"/>
          <a:stretch>
            <a:fillRect/>
          </a:stretch>
        </p:blipFill>
        <p:spPr bwMode="auto">
          <a:xfrm>
            <a:off x="8036682" y="1976676"/>
            <a:ext cx="1815354" cy="2193553"/>
          </a:xfrm>
          <a:prstGeom prst="rect">
            <a:avLst/>
          </a:prstGeom>
          <a:noFill/>
        </p:spPr>
      </p:pic>
      <p:pic>
        <p:nvPicPr>
          <p:cNvPr id="12" name="Picture 2" descr="C:\Users\Administrator\Desktop\五下英语课件\人教PEP五下教材图片\13.jpg"/>
          <p:cNvPicPr>
            <a:picLocks noChangeAspect="1" noChangeArrowheads="1"/>
          </p:cNvPicPr>
          <p:nvPr/>
        </p:nvPicPr>
        <p:blipFill>
          <a:blip r:embed="rId3" cstate="print"/>
          <a:srcRect l="75701" t="16286" r="7739" b="69088"/>
          <a:stretch>
            <a:fillRect/>
          </a:stretch>
        </p:blipFill>
        <p:spPr bwMode="auto">
          <a:xfrm>
            <a:off x="10087936" y="1986810"/>
            <a:ext cx="1862629" cy="2193553"/>
          </a:xfrm>
          <a:prstGeom prst="rect">
            <a:avLst/>
          </a:prstGeom>
          <a:noFill/>
        </p:spPr>
      </p:pic>
      <p:pic>
        <p:nvPicPr>
          <p:cNvPr id="13" name="Picture 2" descr="C:\Users\Administrator\Desktop\五下英语课件\人教PEP五下教材图片\13.jpg"/>
          <p:cNvPicPr>
            <a:picLocks noChangeAspect="1" noChangeArrowheads="1"/>
          </p:cNvPicPr>
          <p:nvPr/>
        </p:nvPicPr>
        <p:blipFill>
          <a:blip r:embed="rId3" cstate="print"/>
          <a:srcRect l="20612" t="16286" r="62239" b="73690"/>
          <a:stretch>
            <a:fillRect/>
          </a:stretch>
        </p:blipFill>
        <p:spPr bwMode="auto">
          <a:xfrm>
            <a:off x="3733808" y="2024620"/>
            <a:ext cx="1928814" cy="215574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7" b="100000" l="0" r="99174">
                        <a14:foregroundMark x1="59133" y1="88760" x2="58927" y2="96694"/>
                        <a14:foregroundMark x1="10836" y1="43306" x2="13003" y2="51570"/>
                        <a14:foregroundMark x1="15273" y1="46446" x2="15480" y2="52231"/>
                        <a14:foregroundMark x1="30547" y1="59669" x2="33127" y2="59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7" y="2283700"/>
            <a:ext cx="721878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椭圆形标注 1"/>
          <p:cNvSpPr/>
          <p:nvPr/>
        </p:nvSpPr>
        <p:spPr>
          <a:xfrm>
            <a:off x="0" y="1730535"/>
            <a:ext cx="4512826" cy="153924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Which season do you like best?</a:t>
            </a:r>
            <a:endParaRPr lang="zh-CN" altLang="en-U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732606" y="2330331"/>
            <a:ext cx="56117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smtClean="0">
                <a:solidFill>
                  <a:srgbClr val="FF0000"/>
                </a:solidFill>
                <a:latin typeface="标准英文手写带格体" panose="02000500000000000000" pitchFamily="2" charset="0"/>
              </a:rPr>
              <a:t>summer</a:t>
            </a:r>
            <a:endParaRPr lang="zh-CN" altLang="en-US" sz="8800" dirty="0">
              <a:solidFill>
                <a:srgbClr val="FF0000"/>
              </a:solidFill>
              <a:latin typeface="标准英文手写带格体" panose="02000500000000000000" pitchFamily="2" charset="0"/>
            </a:endParaRPr>
          </a:p>
        </p:txBody>
      </p:sp>
      <p:pic>
        <p:nvPicPr>
          <p:cNvPr id="12" name="图片 11" descr="图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89944" y="4165762"/>
            <a:ext cx="2321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夏天</a:t>
            </a:r>
            <a:endParaRPr lang="zh-CN" altLang="en-US" sz="5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Picture 2" descr="C:\Users\Administrator\Desktop\五下英语课件\人教PEP五下教材图片\13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 l="39834" t="16286" r="43774" b="69088"/>
          <a:stretch>
            <a:fillRect/>
          </a:stretch>
        </p:blipFill>
        <p:spPr bwMode="auto">
          <a:xfrm>
            <a:off x="1887864" y="1101715"/>
            <a:ext cx="3674735" cy="4371993"/>
          </a:xfrm>
          <a:prstGeom prst="rect">
            <a:avLst/>
          </a:prstGeom>
          <a:noFill/>
        </p:spPr>
      </p:pic>
      <p:pic>
        <p:nvPicPr>
          <p:cNvPr id="2" name="summer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87000" y="2819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pic>
        <p:nvPicPr>
          <p:cNvPr id="10" name="Picture 2" descr="C:\Users\Administrator\Desktop\五下英语课件\人教PEP五下教材图片\13.jpg"/>
          <p:cNvPicPr>
            <a:picLocks noChangeAspect="1" noChangeArrowheads="1"/>
          </p:cNvPicPr>
          <p:nvPr/>
        </p:nvPicPr>
        <p:blipFill>
          <a:blip r:embed="rId3" cstate="print"/>
          <a:srcRect l="39834" t="16286" r="43774" b="69088"/>
          <a:stretch>
            <a:fillRect/>
          </a:stretch>
        </p:blipFill>
        <p:spPr bwMode="auto">
          <a:xfrm>
            <a:off x="5945515" y="1976675"/>
            <a:ext cx="1843719" cy="2193553"/>
          </a:xfrm>
          <a:prstGeom prst="rect">
            <a:avLst/>
          </a:prstGeom>
          <a:noFill/>
        </p:spPr>
      </p:pic>
      <p:pic>
        <p:nvPicPr>
          <p:cNvPr id="11" name="Picture 2" descr="C:\Users\Administrator\Desktop\五下英语课件\人教PEP五下教材图片\13.jpg"/>
          <p:cNvPicPr>
            <a:picLocks noChangeAspect="1" noChangeArrowheads="1"/>
          </p:cNvPicPr>
          <p:nvPr/>
        </p:nvPicPr>
        <p:blipFill>
          <a:blip r:embed="rId3" cstate="print"/>
          <a:srcRect l="57935" t="16286" r="25924" b="69088"/>
          <a:stretch>
            <a:fillRect/>
          </a:stretch>
        </p:blipFill>
        <p:spPr bwMode="auto">
          <a:xfrm>
            <a:off x="8036682" y="1976676"/>
            <a:ext cx="1815354" cy="2193553"/>
          </a:xfrm>
          <a:prstGeom prst="rect">
            <a:avLst/>
          </a:prstGeom>
          <a:noFill/>
        </p:spPr>
      </p:pic>
      <p:pic>
        <p:nvPicPr>
          <p:cNvPr id="12" name="Picture 2" descr="C:\Users\Administrator\Desktop\五下英语课件\人教PEP五下教材图片\13.jpg"/>
          <p:cNvPicPr>
            <a:picLocks noChangeAspect="1" noChangeArrowheads="1"/>
          </p:cNvPicPr>
          <p:nvPr/>
        </p:nvPicPr>
        <p:blipFill>
          <a:blip r:embed="rId3" cstate="print"/>
          <a:srcRect l="75701" t="16286" r="7739" b="69088"/>
          <a:stretch>
            <a:fillRect/>
          </a:stretch>
        </p:blipFill>
        <p:spPr bwMode="auto">
          <a:xfrm>
            <a:off x="10087936" y="1986810"/>
            <a:ext cx="1862629" cy="2193553"/>
          </a:xfrm>
          <a:prstGeom prst="rect">
            <a:avLst/>
          </a:prstGeom>
          <a:noFill/>
        </p:spPr>
      </p:pic>
      <p:pic>
        <p:nvPicPr>
          <p:cNvPr id="13" name="Picture 2" descr="C:\Users\Administrator\Desktop\五下英语课件\人教PEP五下教材图片\13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20612" t="16286" r="62239" b="73690"/>
          <a:stretch>
            <a:fillRect/>
          </a:stretch>
        </p:blipFill>
        <p:spPr bwMode="auto">
          <a:xfrm>
            <a:off x="3733808" y="2024620"/>
            <a:ext cx="1928814" cy="215574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7" b="100000" l="0" r="99174">
                        <a14:foregroundMark x1="59133" y1="88760" x2="58927" y2="96694"/>
                        <a14:foregroundMark x1="10836" y1="43306" x2="13003" y2="51570"/>
                        <a14:foregroundMark x1="15273" y1="46446" x2="15480" y2="52231"/>
                        <a14:foregroundMark x1="30547" y1="59669" x2="33127" y2="59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7" y="2283700"/>
            <a:ext cx="721878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椭圆形标注 1"/>
          <p:cNvSpPr/>
          <p:nvPr/>
        </p:nvSpPr>
        <p:spPr>
          <a:xfrm>
            <a:off x="0" y="1730535"/>
            <a:ext cx="4512826" cy="153924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Which season do you like best?</a:t>
            </a:r>
            <a:endParaRPr lang="zh-CN" altLang="en-U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>
            <a:latin typeface="Comic Sans MS" panose="030F0702030302020204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684</Words>
  <Application>Microsoft Office PowerPoint</Application>
  <PresentationFormat>自定义</PresentationFormat>
  <Paragraphs>146</Paragraphs>
  <Slides>26</Slides>
  <Notes>0</Notes>
  <HiddenSlides>0</HiddenSlides>
  <MMClips>6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28" baseType="lpstr"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xes</dc:creator>
  <cp:lastModifiedBy>Microsoft</cp:lastModifiedBy>
  <cp:revision>595</cp:revision>
  <dcterms:created xsi:type="dcterms:W3CDTF">2019-08-19T07:47:00Z</dcterms:created>
  <dcterms:modified xsi:type="dcterms:W3CDTF">2022-11-03T01:44:28Z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