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2"/>
  </p:sldMasterIdLst>
  <p:notesMasterIdLst>
    <p:notesMasterId r:id="rId34"/>
  </p:notesMasterIdLst>
  <p:handoutMasterIdLst>
    <p:handoutMasterId r:id="rId35"/>
  </p:handoutMasterIdLst>
  <p:sldIdLst>
    <p:sldId id="265" r:id="rId3"/>
    <p:sldId id="306" r:id="rId4"/>
    <p:sldId id="309" r:id="rId5"/>
    <p:sldId id="307" r:id="rId6"/>
    <p:sldId id="310" r:id="rId7"/>
    <p:sldId id="308" r:id="rId8"/>
    <p:sldId id="267" r:id="rId9"/>
    <p:sldId id="303" r:id="rId10"/>
    <p:sldId id="305" r:id="rId11"/>
    <p:sldId id="304" r:id="rId12"/>
    <p:sldId id="311" r:id="rId13"/>
    <p:sldId id="312" r:id="rId14"/>
    <p:sldId id="313" r:id="rId15"/>
    <p:sldId id="315" r:id="rId16"/>
    <p:sldId id="316" r:id="rId17"/>
    <p:sldId id="318" r:id="rId18"/>
    <p:sldId id="319" r:id="rId19"/>
    <p:sldId id="320" r:id="rId20"/>
    <p:sldId id="321" r:id="rId21"/>
    <p:sldId id="322" r:id="rId22"/>
    <p:sldId id="317" r:id="rId23"/>
    <p:sldId id="323" r:id="rId24"/>
    <p:sldId id="324" r:id="rId25"/>
    <p:sldId id="279" r:id="rId26"/>
    <p:sldId id="302" r:id="rId27"/>
    <p:sldId id="272" r:id="rId28"/>
    <p:sldId id="294" r:id="rId29"/>
    <p:sldId id="295" r:id="rId30"/>
    <p:sldId id="292" r:id="rId31"/>
    <p:sldId id="280" r:id="rId32"/>
    <p:sldId id="27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BF33"/>
    <a:srgbClr val="9379F1"/>
    <a:srgbClr val="37CBFF"/>
    <a:srgbClr val="FA4CD5"/>
    <a:srgbClr val="FF00FF"/>
    <a:srgbClr val="F0C2C7"/>
    <a:srgbClr val="4BB3B1"/>
    <a:srgbClr val="6CC2C0"/>
    <a:srgbClr val="B5E0E9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09" autoAdjust="0"/>
    <p:restoredTop sz="89687" autoAdjust="0"/>
  </p:normalViewPr>
  <p:slideViewPr>
    <p:cSldViewPr snapToGrid="0" showGuides="1">
      <p:cViewPr varScale="1">
        <p:scale>
          <a:sx n="80" d="100"/>
          <a:sy n="80" d="100"/>
        </p:scale>
        <p:origin x="-384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822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2022/12/28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51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2.png"/><Relationship Id="rId7" Type="http://schemas.openxmlformats.org/officeDocument/2006/relationships/hyperlink" Target="&#36229;&#38142;&#25509;&#25991;&#20214;/Let's%20talk.mp4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Let's%20chant.mp4" TargetMode="Externa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&#36229;&#38142;&#25509;&#25991;&#20214;/Let's%20talk.mp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hyperlink" Target="&#36229;&#38142;&#25509;&#25991;&#20214;/B%20Let's%20talk.mp3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3.png"/><Relationship Id="rId7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&#36229;&#38142;&#25509;&#25991;&#20214;/Let's%20chant.mp4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34453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589220" y="2633515"/>
            <a:ext cx="5663733" cy="3102042"/>
            <a:chOff x="-209932" y="2289482"/>
            <a:chExt cx="5663733" cy="3102042"/>
          </a:xfrm>
        </p:grpSpPr>
        <p:sp>
          <p:nvSpPr>
            <p:cNvPr id="54" name="文本框 7"/>
            <p:cNvSpPr txBox="1"/>
            <p:nvPr/>
          </p:nvSpPr>
          <p:spPr>
            <a:xfrm>
              <a:off x="-209932" y="2289482"/>
              <a:ext cx="566373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1 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My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day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18473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B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45193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try 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Let’s talk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 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6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7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8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4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8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271244" y="1041374"/>
            <a:ext cx="8066632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Do the activities as quickly as you can.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738765" y="3677331"/>
            <a:ext cx="3338025" cy="640270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CN" sz="3200" dirty="0" err="1" smtClean="0">
                <a:solidFill>
                  <a:schemeClr val="tx1"/>
                </a:solidFill>
                <a:latin typeface="Comic Sans MS" panose="030F0702030302020204" pitchFamily="66" charset="0"/>
              </a:rPr>
              <a:t>ping-pong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8337876" y="2004267"/>
            <a:ext cx="3072537" cy="640270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watch TV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586746" y="3645678"/>
            <a:ext cx="3502260" cy="743228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wash my clothes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4375750" y="5155898"/>
            <a:ext cx="2718664" cy="640270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dinner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958816" y="2004267"/>
            <a:ext cx="2612572" cy="640270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go shopping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4710163" y="2031377"/>
            <a:ext cx="2261329" cy="743228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work</a:t>
            </a:r>
            <a:endParaRPr lang="zh-CN" altLang="en-US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1321" y="484774"/>
            <a:ext cx="829425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Say the activities as quickly as you can.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3" name="图片 2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12" y="3733137"/>
            <a:ext cx="2558319" cy="255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361" y="1294704"/>
            <a:ext cx="2529006" cy="253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504" y="3852295"/>
            <a:ext cx="2463208" cy="2468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9125" y="4001382"/>
            <a:ext cx="2739847" cy="2169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>
            <a:hlinkClick r:id="rId7" action="ppaction://hlinkfile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16" y="1414928"/>
            <a:ext cx="1939443" cy="210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945" y="1354816"/>
            <a:ext cx="3214687" cy="222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321" y="451365"/>
            <a:ext cx="21996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Free talk.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4" name="文本框 22"/>
          <p:cNvSpPr txBox="1"/>
          <p:nvPr/>
        </p:nvSpPr>
        <p:spPr>
          <a:xfrm>
            <a:off x="543580" y="1381984"/>
            <a:ext cx="9945459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often  go shopping on the weekend.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do you do on the weekend?</a:t>
            </a:r>
          </a:p>
          <a:p>
            <a:pPr>
              <a:lnSpc>
                <a:spcPct val="150000"/>
              </a:lnSpc>
              <a:defRPr/>
            </a:pP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                                           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I often/usually…</a:t>
            </a:r>
            <a:endParaRPr lang="zh-CN" altLang="en-US" sz="3200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2" descr="https://ss2.bdstatic.com/70cFvnSh_Q1YnxGkpoWK1HF6hhy/it/u=1446000042,3064917294&amp;fm=26&amp;gp=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38" y="3378097"/>
            <a:ext cx="2741163" cy="27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96970" y="451365"/>
            <a:ext cx="214834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Role play.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4" name="文本框 22"/>
          <p:cNvSpPr txBox="1"/>
          <p:nvPr/>
        </p:nvSpPr>
        <p:spPr>
          <a:xfrm>
            <a:off x="4447160" y="2067203"/>
            <a:ext cx="9945459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-What does Zip do on the weekend?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-Zip often goes shopping with her mum.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7170" name="Picture 2" descr="C:\Users\Administrator\Desktop\11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98" y="2628706"/>
            <a:ext cx="4360594" cy="340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圆角矩形标注 4"/>
          <p:cNvSpPr/>
          <p:nvPr/>
        </p:nvSpPr>
        <p:spPr>
          <a:xfrm>
            <a:off x="273399" y="1270861"/>
            <a:ext cx="3874576" cy="1505553"/>
          </a:xfrm>
          <a:prstGeom prst="wedgeRoundRectCallout">
            <a:avLst>
              <a:gd name="adj1" fmla="val -10033"/>
              <a:gd name="adj2" fmla="val 64559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Today is Sunday!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do you do on the weekend?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圆角矩形标注 6"/>
          <p:cNvSpPr/>
          <p:nvPr/>
        </p:nvSpPr>
        <p:spPr>
          <a:xfrm>
            <a:off x="4269379" y="5271199"/>
            <a:ext cx="3874576" cy="1145100"/>
          </a:xfrm>
          <a:prstGeom prst="wedgeRoundRectCallout">
            <a:avLst>
              <a:gd name="adj1" fmla="val -52033"/>
              <a:gd name="adj2" fmla="val -65147"/>
              <a:gd name="adj3" fmla="val 16667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often go shopping with my mum.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40" y="1583055"/>
            <a:ext cx="2514600" cy="461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70410" y="240641"/>
            <a:ext cx="4674514" cy="480131"/>
            <a:chOff x="2813952" y="345991"/>
            <a:chExt cx="4674514" cy="480131"/>
          </a:xfrm>
        </p:grpSpPr>
        <p:sp>
          <p:nvSpPr>
            <p:cNvPr id="4" name="矩形 3"/>
            <p:cNvSpPr/>
            <p:nvPr/>
          </p:nvSpPr>
          <p:spPr>
            <a:xfrm>
              <a:off x="4173215" y="345991"/>
              <a:ext cx="174118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talk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5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" name="ïŝḻiḓê"/>
            <p:cNvSpPr/>
            <p:nvPr/>
          </p:nvSpPr>
          <p:spPr bwMode="auto">
            <a:xfrm flipH="1">
              <a:off x="5914397" y="422325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7" name="矩形 6"/>
          <p:cNvSpPr/>
          <p:nvPr/>
        </p:nvSpPr>
        <p:spPr>
          <a:xfrm>
            <a:off x="494159" y="1043488"/>
            <a:ext cx="600677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Listen, answer and role play.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8" name="文本框 22"/>
          <p:cNvSpPr txBox="1"/>
          <p:nvPr/>
        </p:nvSpPr>
        <p:spPr>
          <a:xfrm>
            <a:off x="269949" y="1773368"/>
            <a:ext cx="9945459" cy="74937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does Sarah do on the weekend?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" name="B Let's 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933" y="1043488"/>
            <a:ext cx="609600" cy="609600"/>
          </a:xfrm>
          <a:prstGeom prst="rect">
            <a:avLst/>
          </a:prstGeom>
        </p:spPr>
      </p:pic>
      <p:sp>
        <p:nvSpPr>
          <p:cNvPr id="10" name="文本框 22"/>
          <p:cNvSpPr txBox="1"/>
          <p:nvPr/>
        </p:nvSpPr>
        <p:spPr>
          <a:xfrm>
            <a:off x="269949" y="2828983"/>
            <a:ext cx="8020611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Sarah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often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watches TV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plays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ping-pong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with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his father.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She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usually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washes her clothes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Sometimes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she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cooks dinner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4109" y="451365"/>
            <a:ext cx="221406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Pair work.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4" name="文本框 22"/>
          <p:cNvSpPr txBox="1"/>
          <p:nvPr/>
        </p:nvSpPr>
        <p:spPr>
          <a:xfrm>
            <a:off x="659308" y="986896"/>
            <a:ext cx="9945459" cy="30469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e.g.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S1: I often watch TV on the weekend.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What do you do on the weekend?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S2: I often/usually play basketball on the weekend.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https://ss2.bdstatic.com/70cFvnSh_Q1YnxGkpoWK1HF6hhy/it/u=1446000042,3064917294&amp;fm=26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17" y="3891739"/>
            <a:ext cx="2741163" cy="27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54085"/>
            <a:ext cx="5669823" cy="480131"/>
            <a:chOff x="2813952" y="344600"/>
            <a:chExt cx="5669823" cy="480131"/>
          </a:xfrm>
        </p:grpSpPr>
        <p:sp>
          <p:nvSpPr>
            <p:cNvPr id="5" name="矩形 4"/>
            <p:cNvSpPr/>
            <p:nvPr/>
          </p:nvSpPr>
          <p:spPr>
            <a:xfrm>
              <a:off x="4149043" y="344600"/>
              <a:ext cx="282481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points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ïŝḻiḓê"/>
            <p:cNvSpPr/>
            <p:nvPr/>
          </p:nvSpPr>
          <p:spPr bwMode="auto">
            <a:xfrm flipH="1">
              <a:off x="6909706" y="39130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 7"/>
          <p:cNvSpPr/>
          <p:nvPr/>
        </p:nvSpPr>
        <p:spPr>
          <a:xfrm>
            <a:off x="927689" y="635788"/>
            <a:ext cx="11252759" cy="15696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-What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do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you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do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on the weekend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-I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often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watch TV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and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play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ping-pong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with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my father.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6092" y="2123824"/>
            <a:ext cx="12074356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【详解】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问句用来询问对方周末的活动安排。第一个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do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是助动词，没有实际意义。第二个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do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是实义动词，意思是“做，干”。</a:t>
            </a:r>
            <a:endParaRPr lang="en-US" altLang="zh-CN" sz="3200" dirty="0" smtClean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on the weekend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可替换成其他时间，用来询问对方在某时做什么。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03400" y="4112846"/>
            <a:ext cx="11791325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句型结构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What do you do + </a:t>
            </a:r>
            <a:r>
              <a:rPr lang="zh-CN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时间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状语？      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      </a:t>
            </a:r>
            <a:r>
              <a:rPr lang="zh-CN" altLang="en-US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回答：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I/We (+ 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频度副词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) + 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动词（短语）（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+</a:t>
            </a:r>
            <a:r>
              <a:rPr lang="zh-CN" altLang="en-US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其他）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</a:rPr>
              <a:t>.</a:t>
            </a:r>
            <a:endParaRPr lang="zh-CN" altLang="zh-CN" sz="3200" dirty="0">
              <a:solidFill>
                <a:srgbClr val="FF0000"/>
              </a:solidFill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335091" y="5504784"/>
            <a:ext cx="7356547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3200" dirty="0" err="1">
                <a:latin typeface="Comic Sans MS" panose="030F0702030302020204" pitchFamily="66" charset="0"/>
                <a:ea typeface="楷体" panose="02010609060101010101" pitchFamily="49" charset="-122"/>
              </a:rPr>
              <a:t>eg</a:t>
            </a: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.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–What do you do on Saturday? </a:t>
            </a:r>
            <a:endParaRPr lang="en-US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 dirty="0">
                <a:latin typeface="Comic Sans MS" panose="030F0702030302020204" pitchFamily="66" charset="0"/>
                <a:ea typeface="楷体" panose="02010609060101010101" pitchFamily="49" charset="-122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-I usually clean my room.</a:t>
            </a:r>
            <a:endParaRPr lang="zh-CN" altLang="zh-CN" sz="3200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321" y="451365"/>
            <a:ext cx="21996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Free talk.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4" name="文本框 22"/>
          <p:cNvSpPr txBox="1"/>
          <p:nvPr/>
        </p:nvSpPr>
        <p:spPr>
          <a:xfrm>
            <a:off x="818919" y="1681928"/>
            <a:ext cx="10839679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S1: What do you do on the weekend?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S2: I often cook dinner.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T: You often cook dinner. That sounds like a lot of fun.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64109" y="451365"/>
            <a:ext cx="2214069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Pair work.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4" name="文本框 22"/>
          <p:cNvSpPr txBox="1"/>
          <p:nvPr/>
        </p:nvSpPr>
        <p:spPr>
          <a:xfrm>
            <a:off x="890181" y="1383442"/>
            <a:ext cx="9945459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e.g.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S1: I often play football on the weekend.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S2:That sounds like a lot of fun.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https://ss2.bdstatic.com/70cFvnSh_Q1YnxGkpoWK1HF6hhy/it/u=1446000042,3064917294&amp;fm=26&amp;gp=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77" y="3266899"/>
            <a:ext cx="2741163" cy="274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322" y="451365"/>
            <a:ext cx="219964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Free talk.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4" name="文本框 22"/>
          <p:cNvSpPr txBox="1"/>
          <p:nvPr/>
        </p:nvSpPr>
        <p:spPr>
          <a:xfrm>
            <a:off x="543580" y="1053384"/>
            <a:ext cx="10839679" cy="526297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 T: I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often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go shopping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on the weekend.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Sometimes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I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watch TV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, too.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err="1" smtClean="0">
                <a:latin typeface="Comic Sans MS" panose="030F0702030302020204" pitchFamily="66" charset="0"/>
              </a:rPr>
              <a:t>Ss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: That sounds like a lot of fun.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T: Yes, but I’m also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hard-working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I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usually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wash my clothes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clean my room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Sometimes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cook dinner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Are you hard-working on the weekend?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363" y="2536031"/>
            <a:ext cx="2381250" cy="178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4013" y="353047"/>
            <a:ext cx="28905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I do you say.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09397" y="1222156"/>
            <a:ext cx="3424239" cy="4032011"/>
            <a:chOff x="209397" y="1222156"/>
            <a:chExt cx="3424239" cy="4032011"/>
          </a:xfrm>
        </p:grpSpPr>
        <p:pic>
          <p:nvPicPr>
            <p:cNvPr id="1028" name="Picture 4">
              <a:hlinkClick r:id="rId3" action="ppaction://hlinkfile"/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397" y="1222156"/>
              <a:ext cx="3424239" cy="371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" name="圆角矩形 2"/>
            <p:cNvSpPr/>
            <p:nvPr/>
          </p:nvSpPr>
          <p:spPr>
            <a:xfrm>
              <a:off x="624680" y="4613897"/>
              <a:ext cx="2612572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go shopping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088636" y="2431991"/>
            <a:ext cx="3394044" cy="3722062"/>
            <a:chOff x="4088636" y="2431991"/>
            <a:chExt cx="3394044" cy="3722062"/>
          </a:xfrm>
        </p:grpSpPr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8636" y="2431991"/>
              <a:ext cx="3394044" cy="30817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圆角矩形 20"/>
            <p:cNvSpPr/>
            <p:nvPr/>
          </p:nvSpPr>
          <p:spPr>
            <a:xfrm>
              <a:off x="4561977" y="5513783"/>
              <a:ext cx="2612572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read books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026400" y="1222156"/>
            <a:ext cx="3933371" cy="3711876"/>
            <a:chOff x="8026400" y="1222156"/>
            <a:chExt cx="3933371" cy="371187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6400" y="1222156"/>
              <a:ext cx="3789588" cy="3106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圆角矩形 21"/>
            <p:cNvSpPr/>
            <p:nvPr/>
          </p:nvSpPr>
          <p:spPr>
            <a:xfrm>
              <a:off x="8026400" y="4190804"/>
              <a:ext cx="3933371" cy="743228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do morning exercises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2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8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1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232" y="2651760"/>
            <a:ext cx="2173444" cy="3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1079629" y="386452"/>
            <a:ext cx="3930884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Listen and answer.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8" name="文本框 22"/>
          <p:cNvSpPr txBox="1"/>
          <p:nvPr/>
        </p:nvSpPr>
        <p:spPr>
          <a:xfrm>
            <a:off x="0" y="1483808"/>
            <a:ext cx="12382817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Sarah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often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watches TV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and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plays </a:t>
            </a:r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ping-pong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on the weekend.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she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hard-working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on the weekend?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" name="B Let's talk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0513" y="380096"/>
            <a:ext cx="609600" cy="609600"/>
          </a:xfrm>
          <a:prstGeom prst="rect">
            <a:avLst/>
          </a:prstGeom>
        </p:spPr>
      </p:pic>
      <p:sp>
        <p:nvSpPr>
          <p:cNvPr id="10" name="文本框 22"/>
          <p:cNvSpPr txBox="1"/>
          <p:nvPr/>
        </p:nvSpPr>
        <p:spPr>
          <a:xfrm>
            <a:off x="417621" y="3124706"/>
            <a:ext cx="8020611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Yes, she is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hard-working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                    She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usually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washes her clothes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 </a:t>
            </a:r>
            <a:r>
              <a:rPr lang="en-US" altLang="zh-CN" sz="3200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Sometimes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she 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cooks dinner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1" name="图片 10" descr="图标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25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11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876" y="1862638"/>
            <a:ext cx="2173444" cy="3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71320" y="386453"/>
            <a:ext cx="531427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Watch and read after it.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4097" y="1315773"/>
            <a:ext cx="862148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Why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are you shopping today?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My mum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work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ed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last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night. So I’m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shop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ping today.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Good girl! So what do you do on the weekend?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I often watch TV and </a:t>
            </a:r>
            <a:r>
              <a:rPr lang="en-US" altLang="zh-CN" sz="2400" smtClean="0">
                <a:latin typeface="Comic Sans MS" panose="030F0702030302020204" pitchFamily="66" charset="0"/>
              </a:rPr>
              <a:t>play ping-pong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with my father. 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That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sounds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like a lot of fun.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Yes, but I’m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also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hard-working. I usually wash my clothes. Sometimes I cook dinner.</a:t>
            </a: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latin typeface="Comic Sans MS" panose="030F0702030302020204" pitchFamily="66" charset="0"/>
              </a:rPr>
              <a:t>You’re so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busy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 You </a:t>
            </a:r>
            <a:r>
              <a:rPr lang="en-US" altLang="zh-CN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need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a robot to help you!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00343"/>
            <a:ext cx="19737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</a:pPr>
            <a:endParaRPr lang="en-US" altLang="zh-CN" sz="2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endParaRPr lang="en-US" altLang="zh-CN" sz="24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8" name="组合 10"/>
          <p:cNvGrpSpPr/>
          <p:nvPr/>
        </p:nvGrpSpPr>
        <p:grpSpPr>
          <a:xfrm>
            <a:off x="9414975" y="1211639"/>
            <a:ext cx="2228850" cy="406050"/>
            <a:chOff x="8289713" y="1109970"/>
            <a:chExt cx="2228850" cy="422184"/>
          </a:xfrm>
        </p:grpSpPr>
        <p:sp>
          <p:nvSpPr>
            <p:cNvPr id="9" name="矩形: 圆角 32"/>
            <p:cNvSpPr/>
            <p:nvPr/>
          </p:nvSpPr>
          <p:spPr>
            <a:xfrm>
              <a:off x="8289714" y="1109970"/>
              <a:ext cx="1905952" cy="422184"/>
            </a:xfrm>
            <a:prstGeom prst="roundRect">
              <a:avLst/>
            </a:prstGeom>
            <a:solidFill>
              <a:srgbClr val="5799D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33"/>
            <p:cNvSpPr txBox="1"/>
            <p:nvPr/>
          </p:nvSpPr>
          <p:spPr>
            <a:xfrm>
              <a:off x="8289713" y="1144495"/>
              <a:ext cx="2228850" cy="352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点击画面 播放视频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818921" y="484773"/>
            <a:ext cx="683552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Read again and fill in the blanks.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pic>
        <p:nvPicPr>
          <p:cNvPr id="4" name="Picture 2" descr="C:\Users\Administrator\Desktop\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27" y="1763581"/>
            <a:ext cx="2173444" cy="3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22"/>
          <p:cNvSpPr txBox="1"/>
          <p:nvPr/>
        </p:nvSpPr>
        <p:spPr>
          <a:xfrm>
            <a:off x="341540" y="1503806"/>
            <a:ext cx="9945459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do you do on the weekend?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often ________ and ________________my father.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______ wash my clothes.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3200" dirty="0" smtClean="0">
                <a:latin typeface="Comic Sans MS" panose="030F0702030302020204" pitchFamily="66" charset="0"/>
              </a:rPr>
              <a:t>Sometimes I _________.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72640" y="2331025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watch TV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92004" y="2331024"/>
            <a:ext cx="424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play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ping-pong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with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921" y="3717865"/>
            <a:ext cx="192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usually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5084" y="4525585"/>
            <a:ext cx="256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solidFill>
                  <a:srgbClr val="FF0000"/>
                </a:solidFill>
                <a:latin typeface="Comic Sans MS" panose="030F0702030302020204" pitchFamily="66" charset="0"/>
              </a:rPr>
              <a:t>cook </a:t>
            </a:r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dinner</a:t>
            </a:r>
            <a:endParaRPr lang="zh-CN" altLang="en-US" sz="32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istrator\Desktop\111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356" y="2098861"/>
            <a:ext cx="2173444" cy="39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86877" y="484774"/>
            <a:ext cx="379623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Read and act out.</a:t>
            </a:r>
            <a:endParaRPr lang="zh-CN" altLang="en-US" sz="3200" b="1" dirty="0">
              <a:latin typeface="Comic Sans MS" panose="030F0702030302020204" pitchFamily="66" charset="0"/>
              <a:ea typeface="楷体" panose="02010609060101010101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16481" y="1073624"/>
            <a:ext cx="862148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Why are you… today?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My mum… So… today.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Good girl! So what… ?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often… and… with… 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That sounds like a lot of fun.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Yes, but I’m also… I usually.. Sometimes I…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You’re so busy! You need a robot to help you!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39" y="1073622"/>
            <a:ext cx="225552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</a:pPr>
            <a:endParaRPr lang="en-US" altLang="zh-CN" sz="28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7" name="TextBox 7"/>
          <p:cNvSpPr txBox="1"/>
          <p:nvPr/>
        </p:nvSpPr>
        <p:spPr>
          <a:xfrm>
            <a:off x="491608" y="1102615"/>
            <a:ext cx="6782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Ask the question and then pass it on.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pic>
        <p:nvPicPr>
          <p:cNvPr id="22530" name="Picture 2" descr="C:\Users\Administrator\Desktop\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8" y="1635695"/>
            <a:ext cx="11335805" cy="490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3042" y="2148838"/>
            <a:ext cx="3111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6441" y="2148837"/>
            <a:ext cx="31112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do you do on the weekend?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33162" y="3754286"/>
            <a:ext cx="2151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often go shopping.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89417" y="3764776"/>
            <a:ext cx="2831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I usually clean my room.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97680" y="1601752"/>
            <a:ext cx="3111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do homework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watch TV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have…class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play sports with…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play music</a:t>
            </a:r>
          </a:p>
          <a:p>
            <a:pPr algn="ctr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wash my clothes.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837" y="4153639"/>
            <a:ext cx="1951972" cy="195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785" y="4260362"/>
            <a:ext cx="1887005" cy="189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86" y="4142677"/>
            <a:ext cx="2694504" cy="205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322" y="2249494"/>
            <a:ext cx="2163933" cy="153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290" y="2048550"/>
            <a:ext cx="1861066" cy="188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94" y="2241144"/>
            <a:ext cx="2521414" cy="1583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7"/>
          <p:cNvSpPr txBox="1"/>
          <p:nvPr/>
        </p:nvSpPr>
        <p:spPr>
          <a:xfrm>
            <a:off x="1058694" y="413533"/>
            <a:ext cx="5894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latin typeface="Comic Sans MS" panose="030F0702030302020204" pitchFamily="66" charset="0"/>
              </a:rPr>
              <a:t>Choose and answer the question.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8549290" y="4142677"/>
            <a:ext cx="2343347" cy="1962934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924771" y="2116088"/>
            <a:ext cx="2690772" cy="1769119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8549290" y="2048550"/>
            <a:ext cx="2343347" cy="1836657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圆角矩形 25"/>
          <p:cNvSpPr/>
          <p:nvPr/>
        </p:nvSpPr>
        <p:spPr>
          <a:xfrm>
            <a:off x="4727466" y="4281823"/>
            <a:ext cx="2355397" cy="1914066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圆角矩形 28"/>
          <p:cNvSpPr/>
          <p:nvPr/>
        </p:nvSpPr>
        <p:spPr>
          <a:xfrm>
            <a:off x="971321" y="4180677"/>
            <a:ext cx="2691496" cy="1924933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4727466" y="2171330"/>
            <a:ext cx="2417253" cy="1605530"/>
          </a:xfrm>
          <a:prstGeom prst="roundRect">
            <a:avLst/>
          </a:prstGeom>
          <a:solidFill>
            <a:srgbClr val="7CBF33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924770" y="1227803"/>
            <a:ext cx="6877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do you do on the weekend?</a:t>
            </a:r>
          </a:p>
        </p:txBody>
      </p:sp>
      <p:sp>
        <p:nvSpPr>
          <p:cNvPr id="34" name="TextBox 7"/>
          <p:cNvSpPr txBox="1"/>
          <p:nvPr/>
        </p:nvSpPr>
        <p:spPr>
          <a:xfrm>
            <a:off x="8076490" y="1208753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often…</a:t>
            </a: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2" name="TextBox 7"/>
          <p:cNvSpPr txBox="1"/>
          <p:nvPr/>
        </p:nvSpPr>
        <p:spPr>
          <a:xfrm>
            <a:off x="392520" y="258005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3" name="TextBox 7"/>
          <p:cNvSpPr txBox="1"/>
          <p:nvPr/>
        </p:nvSpPr>
        <p:spPr>
          <a:xfrm>
            <a:off x="4152415" y="2620152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8" name="TextBox 7"/>
          <p:cNvSpPr txBox="1"/>
          <p:nvPr/>
        </p:nvSpPr>
        <p:spPr>
          <a:xfrm>
            <a:off x="8052038" y="2580056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325145" y="46669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1" name="TextBox 7"/>
          <p:cNvSpPr txBox="1"/>
          <p:nvPr/>
        </p:nvSpPr>
        <p:spPr>
          <a:xfrm>
            <a:off x="4292070" y="4692288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6" name="TextBox 7"/>
          <p:cNvSpPr txBox="1"/>
          <p:nvPr/>
        </p:nvSpPr>
        <p:spPr>
          <a:xfrm>
            <a:off x="7904212" y="4666900"/>
            <a:ext cx="497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Comic Sans MS" panose="030F0702030302020204" pitchFamily="66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5" grpId="0" animBg="1"/>
      <p:bldP spid="26" grpId="0" animBg="1"/>
      <p:bldP spid="29" grpId="0" animBg="1"/>
      <p:bldP spid="3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91386" y="121647"/>
            <a:ext cx="2581381" cy="727439"/>
            <a:chOff x="182825" y="1571625"/>
            <a:chExt cx="2804465" cy="732050"/>
          </a:xfrm>
        </p:grpSpPr>
        <p:sp>
          <p:nvSpPr>
            <p:cNvPr id="32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44622" y="1631098"/>
              <a:ext cx="2127554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2283072"/>
            <a:ext cx="12101390" cy="2554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1. last night _________        2. on the weekend _______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3. watch TV _________        4. play </a:t>
            </a:r>
            <a:r>
              <a:rPr lang="en-US" altLang="zh-CN" sz="3200" dirty="0" err="1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ping-pong</a:t>
            </a: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 _______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endParaRPr lang="en-US" altLang="zh-CN" sz="3200" dirty="0" smtClean="0">
              <a:latin typeface="Comic Sans MS" panose="030F0702030302020204" pitchFamily="66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rPr>
              <a:t>5. play music _________       6. go shopping  ________</a:t>
            </a:r>
          </a:p>
        </p:txBody>
      </p:sp>
      <p:sp>
        <p:nvSpPr>
          <p:cNvPr id="27" name="Rectangle 9"/>
          <p:cNvSpPr>
            <a:spLocks noChangeArrowheads="1"/>
          </p:cNvSpPr>
          <p:nvPr/>
        </p:nvSpPr>
        <p:spPr bwMode="auto">
          <a:xfrm>
            <a:off x="91386" y="1225950"/>
            <a:ext cx="56235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、英译汉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66012" y="2252656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昨天晚上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731714" y="221455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在周末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24166" y="3071810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看电视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284038" y="3071810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打乒乓球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66012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演奏音乐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16432" y="4000504"/>
            <a:ext cx="21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购物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58805" y="573008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、给图片标序号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269" name="图片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3440" y="1471561"/>
            <a:ext cx="1518115" cy="1518115"/>
          </a:xfrm>
          <a:prstGeom prst="rect">
            <a:avLst/>
          </a:prstGeom>
          <a:noFill/>
        </p:spPr>
      </p:pic>
      <p:pic>
        <p:nvPicPr>
          <p:cNvPr id="11268" name="图片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5777" y="1437089"/>
            <a:ext cx="2012385" cy="1588725"/>
          </a:xfrm>
          <a:prstGeom prst="rect">
            <a:avLst/>
          </a:prstGeom>
          <a:noFill/>
        </p:spPr>
      </p:pic>
      <p:pic>
        <p:nvPicPr>
          <p:cNvPr id="11267" name="图片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7083" y="1645731"/>
            <a:ext cx="1641683" cy="1306285"/>
          </a:xfrm>
          <a:prstGeom prst="rect">
            <a:avLst/>
          </a:prstGeom>
          <a:noFill/>
        </p:spPr>
      </p:pic>
      <p:pic>
        <p:nvPicPr>
          <p:cNvPr id="11266" name="图片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26508" y="1462492"/>
            <a:ext cx="1482810" cy="1553420"/>
          </a:xfrm>
          <a:prstGeom prst="rect">
            <a:avLst/>
          </a:prstGeom>
          <a:noFill/>
        </p:spPr>
      </p:pic>
      <p:pic>
        <p:nvPicPr>
          <p:cNvPr id="11265" name="图片 2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87526" y="1498776"/>
            <a:ext cx="1306285" cy="1482810"/>
          </a:xfrm>
          <a:prstGeom prst="rect">
            <a:avLst/>
          </a:prstGeom>
          <a:noFill/>
        </p:spPr>
      </p:pic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5461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11176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3" name="Rectangle 9"/>
          <p:cNvSpPr>
            <a:spLocks noChangeArrowheads="1"/>
          </p:cNvSpPr>
          <p:nvPr/>
        </p:nvSpPr>
        <p:spPr bwMode="auto">
          <a:xfrm>
            <a:off x="0" y="1317334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1876134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0" y="2409534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r>
              <a:rPr kumimoji="0" lang="en-US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75450" y="3395083"/>
            <a:ext cx="9400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(       )               (       )                     (       )               (       )             (       )</a:t>
            </a:r>
            <a:endParaRPr lang="zh-CN" altLang="en-US" sz="2800" dirty="0"/>
          </a:p>
        </p:txBody>
      </p:sp>
      <p:sp>
        <p:nvSpPr>
          <p:cNvPr id="35" name="矩形 34"/>
          <p:cNvSpPr/>
          <p:nvPr/>
        </p:nvSpPr>
        <p:spPr>
          <a:xfrm>
            <a:off x="923549" y="4379145"/>
            <a:ext cx="1049357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play ping-pong   B. watch TV       C. wash my clothes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D. go shopping       E. do homework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50126" y="3288774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38480" y="3301710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38810" y="337314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39074" y="337314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596462" y="3373148"/>
            <a:ext cx="431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9" grpId="0"/>
      <p:bldP spid="50" grpId="0"/>
      <p:bldP spid="51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93392" y="1495597"/>
            <a:ext cx="9802684" cy="45243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1. father,  I, with, play, my, basketball, often   (.)  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2. fun, like, that, a, of, sounds, lot   (.) 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_____________________________________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3. weekend, do, what, you, the, do, on   (?)</a:t>
            </a:r>
          </a:p>
          <a:p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_____________________________________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0400" y="231460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often play basketball with my father.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393392" y="581024"/>
            <a:ext cx="8285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zh-CN" sz="3200" b="1" dirty="0">
              <a:solidFill>
                <a:srgbClr val="66006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3580" y="3784427"/>
            <a:ext cx="628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That sounds like a lot of fun.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7080" y="5206460"/>
            <a:ext cx="734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What do you do on the weekend?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4167143" y="2958928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61225" y="-1065821"/>
            <a:ext cx="4284359" cy="8971880"/>
          </a:xfrm>
          <a:prstGeom prst="rect">
            <a:avLst/>
          </a:prstGeom>
        </p:spPr>
      </p:pic>
      <p:sp>
        <p:nvSpPr>
          <p:cNvPr id="25" name="Freeform 34"/>
          <p:cNvSpPr>
            <a:spLocks noEditPoints="1"/>
          </p:cNvSpPr>
          <p:nvPr/>
        </p:nvSpPr>
        <p:spPr bwMode="auto">
          <a:xfrm rot="8869549">
            <a:off x="10016712" y="945592"/>
            <a:ext cx="958192" cy="573475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rgbClr val="78B83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32"/>
          <p:cNvGrpSpPr/>
          <p:nvPr/>
        </p:nvGrpSpPr>
        <p:grpSpPr>
          <a:xfrm rot="21326535">
            <a:off x="1189281" y="4571551"/>
            <a:ext cx="1003622" cy="1320338"/>
            <a:chOff x="518592" y="3482801"/>
            <a:chExt cx="1003622" cy="1320338"/>
          </a:xfrm>
        </p:grpSpPr>
        <p:grpSp>
          <p:nvGrpSpPr>
            <p:cNvPr id="4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9" name="Rectangle 1"/>
          <p:cNvSpPr>
            <a:spLocks noChangeArrowheads="1"/>
          </p:cNvSpPr>
          <p:nvPr/>
        </p:nvSpPr>
        <p:spPr bwMode="auto">
          <a:xfrm>
            <a:off x="2113694" y="1404091"/>
            <a:ext cx="7823905" cy="388414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last, sound, why, shop, work,  also, busy, need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What do you do on the weekend?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 I often watch TV and play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ping-pong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with </a:t>
            </a:r>
          </a:p>
          <a:p>
            <a:pPr lvl="0"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my father.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4013" y="455863"/>
            <a:ext cx="28905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I do you say.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95410" y="1666674"/>
            <a:ext cx="3386777" cy="4017108"/>
            <a:chOff x="495410" y="1666674"/>
            <a:chExt cx="3386777" cy="4017108"/>
          </a:xfrm>
        </p:grpSpPr>
        <p:pic>
          <p:nvPicPr>
            <p:cNvPr id="3075" name="Picture 3" descr="C:\Users\Administrator\Desktop\66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410" y="1666674"/>
              <a:ext cx="3386777" cy="3386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圆角矩形 10"/>
            <p:cNvSpPr/>
            <p:nvPr/>
          </p:nvSpPr>
          <p:spPr>
            <a:xfrm>
              <a:off x="806245" y="5043512"/>
              <a:ext cx="2612572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eat breakfast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60201" y="1392368"/>
            <a:ext cx="4168674" cy="4034992"/>
            <a:chOff x="4160201" y="1392368"/>
            <a:chExt cx="4168674" cy="4034992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4013" y="1392368"/>
              <a:ext cx="4044862" cy="3082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圆角矩形 11"/>
            <p:cNvSpPr/>
            <p:nvPr/>
          </p:nvSpPr>
          <p:spPr>
            <a:xfrm>
              <a:off x="4160201" y="4787090"/>
              <a:ext cx="3368222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have English class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36395" y="1745930"/>
            <a:ext cx="3361295" cy="4122796"/>
            <a:chOff x="8236395" y="1745930"/>
            <a:chExt cx="3361295" cy="4122796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6395" y="1745930"/>
              <a:ext cx="3361295" cy="3361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圆角矩形 12"/>
            <p:cNvSpPr/>
            <p:nvPr/>
          </p:nvSpPr>
          <p:spPr>
            <a:xfrm>
              <a:off x="8608427" y="5125498"/>
              <a:ext cx="2653132" cy="743228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play sports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05" name="矩形 104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7713675" y="1936026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5" name="矩形 114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6" name="矩形 115"/>
          <p:cNvSpPr/>
          <p:nvPr/>
        </p:nvSpPr>
        <p:spPr>
          <a:xfrm>
            <a:off x="2580875" y="3329236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Play games in pairs like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“ask the question and then pass it on”.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learned.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4013" y="353047"/>
            <a:ext cx="28905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I do you say.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" name="AutoShape 6" descr="data:image/jpeg;base64,/9j/4AAQSkZJRgABAQEASABIAAD/2wBDAAgGBgcGBQgHBwcJCQgKDBQNDAsLDBkSEw8UHRofHh0aHBwgJC4nICIsIxwcKDcpLDAxNDQ0Hyc5PTgyPC4zNDL/2wBDAQkJCQwLDBgNDRgyIRwhMjIyMjIyMjIyMjIyMjIyMjIyMjIyMjIyMjIyMjIyMjIyMjIyMjIyMjIyMjIyMjIyMjL/wAARCAH0AfQDASIAAhEBAxEB/8QAHAABAAIDAQEBAAAAAAAAAAAAAAUHAwQGAQII/8QATxAAAgEDAQQFBQgPBwMFAQAAAAECAwQRBQYSITEHE0FRYRQicYGRFTJSU3ShsbIXIzM0NkJDVFZic5OUwdIkNXKSwtHwFkThJWOCovGD/8QAGwEBAAIDAQEAAAAAAAAAAAAAAAQFAQIDBgf/xAAzEQEAAgIBAwMDAgQGAgMAAAAAAQIDEQQSITEFQVETFCIycTNhgbEGFZGh0fAjUkJD4f/aAAwDAQACEQMRAD8Av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0gAR+pa7pWjw3tQ1C2tn2RqVFvP0RXF+w5e66VdnqEnGhC+u8dtOhux9smjWb1r5ltWlreIdwCul0vabvYlo+oKPepQfzZJfTeknZrUasaUrupZVZcFG7p7if8A8uK+c1jLSfEtpxXjvMOuB5GSnFSjJOLWU0+DPTo5gAAAAAAAAAAAAAAAAAAAAAAAAAAAAAAAAAAAGKrdW9F4q16VN905pMxMxDMRM+GU+ZzjTg5zkoxistt4SPKdanWWaVSFRd8JJr5ivdo9bnqt5UtqU2rCjNxUU/uslzb8M8EiPyeTTBTqnvPskcbjWz36Y7a8uvtNorDUNS8is3UryUXKVSEPMil4vn3cCRuLq3tKTq3FanSpr8ackkVfpe0E9MtK8LCip31efnVai82lBcEku19vcalbrbys699XqXNV9tR5S9CIE+qxSkbjdp/2T/8AK9386rH+su+r7baNSk40qta5a+JpNr2s11t1ZuWPILzHfiP+5xaWFhcF4GtdXPVJQhjffzESfVM9p7aSa+mYPHef6rFpba6PJpVp1rfPxtPh7Vkm7W8tr2iq1rXp1qb/ABoSyivtChs1ZKNa/qVby6fFuVCTpw9Ca4+lncafqumXnmWVei5fFpbsvYy14ue14/8AJaN/EKzl8emOf/HW37z4SAAJyCAr/anpX0jQ6lS00+PulexeJbksUoPxl2+he0rXUOlfay9m3SvadnDshbUkseuWWS8XCy5I3rUfzR78nHSdeZfooH5mpdIm11Gopx166l4TUZJ+po63Qemm9oVoUtftIXFB8HcW0dypHxceUvVg3v6flrG47taculp14XYDU0zU7LWLClfafcQuLaqsxnB/M+5+DNsgzExOpSvIAAAAAAAAAAAAAAitd2j0vZy16/UbhQcvudKPGpUfdGPb6eCKk2j6QdW13foW7lYWL4dXTl9smv15r6F85yyZq447uuPDbJ4WRr+3ujaFKdHrXeXkf+3t2nuv9aXKPzvwK11npD17V3KFOurC3fDq7Z4ljxm+L9WDk0klhLC8D0g5OTe3b2TcfHpXvPeR8Zubbc3zk3lv0t8RzAI+3eIDxpSi4ySafYz0Bl0+ye3dzsxSudPrKpc2kqMpWtNvPVVO7L5RfN92C2NjtQqX2ymlzuq8al47aLq+enL0tc+WD8/uKbbwm8YOp6PKeiraC3lqFxd2upRqp2s6dRQoVP1HhZy+58GTcGaZmKyh58Mam0L1ABOQQAAAAAAAAAAAAAAAAAAAAAAAAAAAAAB8VatOhRnVqzjCnBOUpSeEkV5re1t3qs52+mylb2SeHV5TqejuRH5HJpgruyRx+LfPbVfEe7o9ptUsadHyaetVLSr+NC2ip1JeHh8xXVSmo1m6EatxTfFyuYKMn87M1KjCkvNWZPnJ82ZDzvJ5k557xpf8bj1wRqJ28pb9CSqW1Spb1PhUpbrXs4HkYqMVFckj6BEm0zGplIfFOnGnHdisL6T7AMAfO5He3t1b3fjifQA+ZzjBZnJL0nlGdS4kvJbe4ryi+Dowb3X6exn2ZbW5uLKsqtpXqUJ98HhP0rk/WbY+mLfl4/kxbeu3l2uy+qalcxlaapaXFOpBZp1qsGt+Pc33r5yvulDpBqyuK2z2j13CEPMvK8JcZPtpxfYl2v1HRant7dWmy9/OVB+6EaWKFSmvNcnw3muxrOfUUG5OUnKUnJt5bfNvvPe+i48eanX1dUR/3u8b6ra+O/T09O/+9ngAPRKUPJe9Z6eSeIsEeXX9HO2NXZfX6dKtUb0y7moXEG+EW+CqLxXb3o/SS4n46xnK7HwP1XsjdV7zY/SLi5jKNxK1h1ilzyljj7Cn9RxxExePMrTi2mYmJTQAKxKAAAAAAAAHnDw+PoyV9tNd7dadQrVlfaNQsYf9zD7XPHYsTzx9GSwJNRi5SaSSy2+xFJaitoukrW6lewoOGkUJyhb1a73aMIrg5frSfhnCOeWe3by64o3Pfw5OtcV724nc3VWpWrzfGrVm5Sl639BjbSTeUku3JJ2Wy+p6jRdbTlO9pSu3bxrJbkZRiuM3l+bHPBHV3GwF1Y6HKNpTp3ur3D6p1JSUaVtFrznFPm8cM8+PDBWzSZnusYvGnAxkpx3o8V2GxY2N3ql15Np9tUua3bGmuEf8UnwXrO90XowpUownrN47hpL+z2+YQ9cub+Y7KWl2tDR62n2ajYUJUpQUqMVHcTWN7uz4sRj+ScnwoaUJwuqsZ1ac40puCdJ5i2ubz2okNJ0fUtdrdXptpKrHlKtLzaUfTLt9CyyxND2B2XoefCa1OdN8etrKcYv/AAx4e3J2Dt6atnbwXVU3BwSprd3U1jhjkZ6I3tjr+FBTs37qztLSrO9qb/V0+rj90a4NxXdnPF9nFnxQoXNxXlSo0nWq+c406XncI83nljhzLjt9j9P0zRLux0mKtri4oypO7n59TisZb/ksHzY7NWGzOzt7TsoOdZ21TfrzWZzxB4XgvBGeiJljrUzQm6lGM5c5cT7aTWHyMdr96Uf8CMpwny6ru6PNoqmu6C6N3PfvbJqlVk+c4482T8WuD8V4nXlMdFd1KjtfVt17y4s57y8YyTX0suctsFpvSJlWZqRW8xAADq4gAAAAAAAAAAAAAAAAAAAAAAAAAA4Tau+u9Zv56Rp9KdS3t/OuZRe7FyXHEpPgkv8AnI5VqpTlh1qKprgpQXB+jPM7baa1vZUbfRdFspblRurXkliL48N6Xi+L7eBxDs9y9qdZWjXVOW7vx97KS5470u8856jWeuZt/wB/Z6TgWr9KIjtH+/7y2OwAFYlgAAAAAAABgq15U8/aJyXf2GcBmEfW1ShRpp3MVCE24pzkkm+1cThtesKNGv5VZtO2qvlF53ZeosK4tKN1TcakIvKxxRwGuaPGyTr20vtDliVPPJ9670ej/wAPZcdORERaazPt7T/xKn9ax2vx5npiYj/WP+YQYAPfvEh8yzKSjFNvlhcWz2KnUnGnTi5zk8RjFZbfgWXshsX5JKnd30FO7l7ynzVP/wAkHm87HxKdVu8+0fKZw+HfkW1Hhp7LbHeT01qWpQXXJb1KlJZ3PF+P0F46DTdLQrOL4N09725f8yGtLKnCdOiknUqPGce31HUwioQjGPJJJcDzOPNk5GScuSV5mpjxY4xUegAkIoAAAAAAx160LehUrVM7kIuTwsmC31GhcYw3He5Z7TWbxE6mW0UmY3ENmpCNWnKnOKlCScZJ8mmsP5jBVtIrTZ2ltGNKHUypU4wWFBbrSSXYbINmsTpwuyljW2a2NtbbVYK2q0FJ1VnexmTxy7XlcPEm7W9oXiqdVJ71Ke5Upzi4yhLuafI29YsqN5ThCtFuG/GeE8cYyUl86NGOnxp6vU1CM5RlVoxpTp44S3XlS9PFor8katpPpO6xLbOUu5S17bJ6VVben2FJVq9LPCrUfvVLvSzyOrI+z0mjZ6rqGoRnJ1Lxwc01wjurGF9JpMN96RG0Wg1oxp6poVONDUrZ8I0oqKrQ7YtLg/WdBZ1qlxZUK1Wi6NSdOMpU5c4NrijS0nU7i+rXdC7tI21ahKMoRjPfU6U1mEs9jwnldjRKDWpIncBiuafXWtal8OnKPtTRlC4PJkfmfyqVKjGi1iUHhtvuZvKtCU4pNPe4rBb+mbPaRo13dUo2dK7ua9SVapOootxjJtqEVLnhdxVm2+mUNH2uu7eziqdB7tWEY8FDeWWvbk1mkW8N4tLrOiq3lW2zrV0vMtrOW8/Gckl9DLpOD6KdAnpWzMr+4i43OoyVXEuapr3mfTxfrR3hPw16aRCvz26rzIADq5AAAAAAAAAAAAAAAAAAAAAAAAAAA53a/VpWGmxtqE925u8wi1zjD8aX8vWcFGMYRUYrCXBGzrer09R166ryqLcg+pop8t1f7vLNWM4T97JP0M8tz885ss68Q9Nw8H0cURPme8voAEJJAAAAAAAADxtJNt4S7T1tJZbwlzZN7P6VGuoale096gnm3oS/Ktfjv9Xu7zrhxTltqGmTJGOvVL3TdkrjVrGpUr1p2lOpBqi1Hz5NrhJp8l4c34FHa5Y6lpWsXFjqqmrujLEt55Uu5x8H2H6wpTVWlGouUlkgNq9i9K2utFTvoSp3FNNUbml7+n4eK8H8x7P0yMXD8R59/d5XnZMnJ8z/AE9n5e35eB90qVW5rQo0YSqVJvdjCK4tneat0PbTWNZ+RRoajRz5sqU1CXrjLl6mdHs1sHeaHFVJ6dUrXklidTCxHwXh49pb8v1HHhx9VfymfEIHG4Vst9T2j3aGyuyNLSIRurtRqXsl6VTXcv8Ac77TaG7B1pLjLhH0d55Q2f1Kst6rGnbx5tylvS9iN+KUYqK5JYR5DNfLlyfUzeZekxxjx0+ni8Q16lbyF1LhuUqs8QhGHP8Awx9JmsNUurKcfdCVPcrT5bz+1+vkeuEXNTaTlHKT7jQqWtCpeKrezU5vhSpP3sF/N+JpW9qTuJZmlbxqYdmpKUU4tNPimu09I7R5JW06MX5tOWIruTWcEiW1L9dYsqr16bTUABu0ACP1SneyjTlaJTUc70N7GfE1vOo3ptSvVOplo1b+9tZOF9S8yT3d5rMJL09hinZU40JXdhKSjHzp0G8rHbg+al/d0YOne2lXqJcJb63omG3jcW8pxpV3Cg87rXGWH2cewr7WiZ79/wC8J8VmI3Hb+0paN5Kemvdk99YW8ubT5MkLeTnbU5N5bjxZzVnFwo5UpKnJebDOcR8fHtJ3TJuVs4t+9lg74ckzbUuGfHERuHt7Lz6a7uJyeh04Wmq6vSpSr+TLq6lWVdywrhqXWYz2Y3Xw4cTqLxvyhp/BWDTuaCubapQlJqM4uOe40yT+Ut8cfjD6pVoV479Ntx7HhpP0Z5n2YqPX7uK245L8aGePqfIynJ1alpp1Kzubq4hUqzqXDjvdZLO7GKxGMeHCKy/abYA38sR2B6eQNXUK8qNpPq6cqtWSahTgsuTxyX/O0SyiaOr2NJXV9dTo03GWKrk+MHHhwfc1h+s4zQdnKm3+19zr13SlDRo1Vu7yw6+7wUV4d79RIbPdFdxfXk9S2pnuqrUdV2VOeXJt58+S4eGF7S1qFCja29OhQpwpUqcVGEILEYpdiRIxYJ82cc2ePFH2oqKUYpJJYSXJHoBLQwAAAAAAAAAAAAAAAAAAAAAAAAAADHWlTUNypNRVTMeeHx7jS1C6rWtzSlFvq8cY95q6jUVW8oqLzHdi162cL5ojce8O9MMzMT7S1ZbB6E4tKlcJ96rvgaNz0dWE8u2vbilLs30pr+TJutUnf3/k8JNUovjh93Nkx2cDlHHwZJn8Idp5XIx6nrlWV3sZrlinK2nC7prsg8S/yshHc1Les6N3QnSqLg04tNepl0dhzmt6VK6qTU7FXVOfFNPjF/SvUQuT6bSI3jTeN6lNp6csR/ZwUZxnHehJSXgfRI3uxGp2tv5Vaee+cqCfnxX0S9HM55X1Wm3GpTW8uDzwafiVGXj5Mc/lC0x3pljeOdt9SUllPKPmpVjTcN7gpPGe4j7apcOo+phKe88uKTaN96TqV64t0FTiuW88HC01rP5S3mK1nvLJ2ZZhoVlW6yXYpYXoNlbPag6e5KvDd+DnJglo11b70OujFyXFY5mn1sXyxFqfKR0HSZa/qTpvKsqGJVpfCfZH1nZe4l9Oo41LyEaPLzFh47kuw2tnbK207RLWhbyT3oKcpds5Pm/5Eqz1PF4eOMUb7zPd5/lcy9sk9PaI8PijShQowpU1iEFuo+wCwiNRpA89zmADLAQV1RdC4lH8V8Y+gnSH1Gpv3O7nhBY9ZG5UR0blJ4sz16hqdpyesK6q3kKVs6k6tSbUIwWW32eo6ilbVtRu6tGnWdKnTit6SWct9hM6dplLTqclF79SXvptcfQiHTBbLMfCZbPXFE+8mk2LsNPp0pvNZpSqyXbLHE3gC0rWKxqFZa02ncgAMtQ1r2tVoWznSpynLujHL9hsgxaNxpmJ1O3P9Xq95F5pqnTa5Vpc16Ea9Caq0ItLHDDXc1wwdQQtzpFeFzUrWcqbhUe9KlN4SfgyJkwTHevdLx54ntbs1PNp01mSUYrGXwJnTINWqnhrrHvLK7OwgoOrKrWpXFGEZU5JbqlvevkTmn3CqUurk8zjy8Ua8fXX3Z5G+jsy3Vv10E44348s8mu1EcpZbi01Je+i+aJkw17WlcYc4veXKcXhr1nfJh6u8eXDHl6e0+HFbbarqGibO19Q0/d3qLhnejvLDlh+pfzIvYnb6G0lV2N5TjRvopyW7yml3eJ3N1pEri3q29R0rihUi4yp1o43ovmm0RGmbH2ej1YTstO3XTXmKNVNR9vEjzjtEd4Ta5sU017pYGpeahS0+ObudGh4VK8U/ZzIWntVTvr6NnZcZTTxPDw/aPo5ZrNorOo/k5/Upvpm0bdBXuKdvDenJLtS7zmK22dnZXEq1Kk7u5WYwSe7Tpr082/QYtp6NanpFarOrvJuKbz255fScMWPpnDpmj6uT29kPncm2Kfp09/d1Fzt9rtdvq6tG2i+SpU037Xk1FtltCnn3Tq/5Y4+ggjWWoWrm4OslJPD3lgvYwY/aqonLb5dpa9IWtUGuuVvcx7d+nuv2o6fTekPS7rEL2FSym/xpefD2rl60VYpKSzFprvR81asaNNzm3hd3Ft9y8TnfiY7e2m9c94/mv8AtrmheUY1ratTrUnynTkpJ+tGUrPYbZitpt/S1m4uKtKdRT622i/M4rhnva+kstNNJp5XgU1pp1TFLb0sYreI3eNPQAagAAAAAAAAAAAAAAAAAABp6irzqYys350XmUOTkvB95uA1tXqjTNbdM7c9Uv8Ayy1cK0HGtTl2rDz2powdY24Sf4qSXqPu+4apdRfPMZLxTiuPzGEq8kz1an2WtKxqJhI6TNK5qyk0vMb4+k3vdO031HrHxeM44ZOdnU3FiKcpTe7GK/Gb7DoLHTYWsFOpipXa86b7H3LuRI497zHTVG5FKxPVZvAHjkopyk0kuLb7Cd48oT3sOF2pt9Pq65Hr7aEJRinKa51M967SdvdblPNOxxjk68l9VdvpIeNKKqOrLM6sudSb3pP1nl/WPU8V6fRxTufeVnw8Vsduu3Zjto0Y00qFJwh2eZu5M4B5dNmdzthrUJ1nhV50490P9zWek0XxlOcn+txN8GdsxaY8NH3NhH3tRrHgbNKeo2+HRvp4XY22vnMoN65b0ndbTH9WJ7+YbtrtBd0nu3tv1kfjKXP2dpOWl/bXsc29aM32x5NelHLHzOnGTUuMZLlKLw16y34nrmfF2yflH+6Jk4mO/eOztAclQ1+8sKkad1i4ovlJ8JY9PadZGSnBSjxTWT1HD5+Ll1mcfmPMSgZsF8U9/d5UmqdOU3yisnO1aqip1ZvvkyU1K4SiqMXxfGXHsIWdN3d3Rs4/jveqPuijTlX6rRWEni06a9UpfQ7d0rBVZ/dK8usl6Oz5iTPElGKilhJYSPSdSvRWKwhXt12m0gANmoAAAAAAACC1qk7a5hfRTdOaUKuOzuf8jFSq7rjUpy8U0T9WlCtSlTqRUoSWGmczc2F3pU26cZV7VvPDnH0kLNjmtuqPCbhyRavTae6bpanTksVU4y70so+qup2lKG/Ko91dqg2c/Tv7ea9/uvulwPat3QhTbdSMuHJPLZr9zbTaeNEy5LUdt9dhq1/So3cadGncSjSj1MeEPxea7iKutpdZvU1X1K4cX+LGW4vmwY9qaU7G6hqCpt21bFOq4/izXvX61w9RAy1e1jDeTnLw3cHp+HGPLhrkrVRcqLY8tqTLdnNb6c5edN4Tb4tmSjWqW9aFejJxqQkpRkuxnPRvK1zqVrVknGnv4hhcPb3nuq6nKU5W9CTjFPE5Lm/BHXlZaYMe7+/szwuLk5WTpp217/Dpdb2xlewhRuakMU3nq6Ec5feyCjtBZ72JRqx8XE58+Zx3l4lHX1C9PxxxER8PTW9Fw2jdrTM/LsqFzRuob9GrGa7cdh8XNlQuk9+OJ9klwZx1GvUtqqq0puM13dp3cqVWlCn1sVGcoRk0uXFFrxObGaeme1lDz/T54/5V71czXp3OmVcb8owfvakeT9K7De0GtdXGv2Thbyv6yqLq6Lfvm+1d2OeeXAkq1GFxSlTqLMX8xo7PahPZXau1vWnuU57tXHKVKXCWPVx9RPv+eO0a76VtJ6bxK8bONS2lK0rJRqR85YeU0+4lrOo8um3lYyiOuasLrV6c6MlOFOlxmuTzxX8jbsU6l3KS95SWH4yfZ7PpPGY/xydNXpck9WPqlJAAnIIAAAAAAAAAAAAAAAAAAAAAiNfpW6sJ3M4fb4rdpyi2nl9nDsIjdl1aipPe4R3u3miQ2mqPdsqPZKrvP1GmmlUg3yU4/Sit5ExOXSy48TGKNpy20i0ta/XRjKdVcp1JbzXo7jeHazHWr07ejOtVko04rLk+wnxFaV34hXzNrz37yV69O2oyq1ZqEI8W2c1e6hV1GWGnC3z5tPtl4y/2MN1fVNUrKrNONvF/aqf+p+J8Hj/VPV7Z5nFhn8f7/wD4ssHGin5W8gBjp1OtlPHvYvC8WUSXpkAAAAAADDUuaVKe7Ubi+9rgwzEbZgfEatOfvJxl6GfYY0172KlbN9sXlG3pmY229GUk3weG+BoX9VKl1afF8X4IlqOhX9OEZ0K9LEop4eV2F36LW9rX6Y+GuW1Ypq8vqrVjRpyqSfBfObug2slCd7VX2yt73wiY6GgVJ1o1L+uqijypw5e0nUsLCWEj0/HwWi3XeNK/kZ6zXopIACchB5njw4npit5qVJJe+jwku3JrM6ZiNvtT85Raw3y8T6Ne4mt+lBPz3NNGwZidkwAAywAAAAANarYWlZ5qW1KT73E+YaXYweY2lHPjHJtg16K/Dbrt8tS+0yy1Gwq2N1b06ltVWJ02sJ/7PxILTejzZjTJKdPTYV6i5TuZOq/Y+HzHUBppcU/Wda3tWOms6hpNYtO5hVfTLQVvpmi1KEFThTr1IJQjhRbimuXoKdLu6ZpP/paxisYd6m/8kikSLyMlrarPsv8A0rFWuKb+8z/YABHWrPpNn5drdra4yqlWOfQuL+gs7XrVKjTqQjxUlHCXecjsDZ9frta6ksxoU+Hpf/hMtvTbGnVXlFwo7kH5qlyz3mtc9sfIrevsqubSuTHak+7irLZjVL1KUaHVwfbUeCbtujy1qVadbUqnXOHFQjwT8H3nbcuGMHObS6ne2VtWdtOMN2UVnGXh/wAydbn8jNaMcTrfx/yp68PDjrN5jek7b0YRkrOzjGLik5Y5QXe/5E1QoQt6UacOS7Xzb7Wyi9j9orjSNvVO+ualSldy8nrSqSzwk/Ml6nj2svjtOt+HPGn8u8y5Ryfrx28QAA1YAAAAAAAAAAAAAAAAAAAAAHO7TxaqWNTsU2voNOvGU6M1D33Z6c5J3WrKV7ps4U1mrB78PFrsIChVVakpdq4SXamVnJrMZJn5WfGtFsUR8OitdVtbijGU6sac8efCb3Wn6zn9orxXl7QtqNeM6GE2oPK3s9vqPt8eaz6SOvZQheUZrGV77BC9TzXvxZrDfBx61ydUNpJJJLkuQHZnPA07i9UU4UnmXwuxHj9pURMy9vLlU11cX5z5vuPdOX9ig/hZfzkVVk9ycm8vDZMWkd2zor9VD2dLVitWcAByAAAMdajCvTcJpNPv7DIAeO6N0zTadzqsLao6lNPOXB9yJq52cvqMW7S661fBnwl/sYLCO5tDZ1PhtxfsZ2PYel9J4GDl8afqR3359/ZF5XIyY8kdM9tK5qWd1TrqlWo1IzlJR86PMsSEdyEY/BSR61nmelx6f6bXhTbpne0PPyZza3GtAALNGAAAMNW2hUlvpyhLvi8ZMwMM7YIW8aClOKc6jXOT5mSlVjVhvRzweGnzi+5rvPs07unUozd3bR3pxX22kvysF3frLs7+RnWmG4D4o1qdxRhWpTU6c0pRku1H2AAAAAhbjVbm+u6thoqpynSluXF5UW9St38FL8ep+qnhdr7AN++1Oz02EZXVZQc3iEEnKc33RiuL9SNWN1qt7xt7OnZUXyqXj3pv/wDnF8PXL1GbT9ItrCUqyc693P7pdV3vVZ+vsXgsI3+XIDRWnVZ8bnULqq+6ElSj7I8fazJHTrOOf7PGWfhty+ls2gBxfSbo3uhsRdO3pLrbWcblKEeajwl8zZ+fT9azjGcJQnFSjJNNNZTXaj827d7PR2Z2nuLSjGStKiVa3b44g+z1PK9hxy45t3hcemcmtInFef2c4fM5bq8T5dXhwR8edOSS4yfBensOER8ra+SPZZmwFn1GhzuGsSuKjafguCLIhBf+nW+Vht1JLv3Vw+do4ShdUtH0u2soe/p04xaT9r+k2to9clK/s5afcyhKhQw5032y5rPoSHF4eXPk3MaifdR83l0xxre5h2VvWqSqUd5v7dUqTl4RjwS+g4vae+qVrqtSc8U95eb3+JG2GvX+n3FKpGs6saUXGNOq244fMjNd1+depv1dzreO5TguEfFljj9Jy1zVnfaO6vt6lj+laNd57IDVnF3/AJrw1FJtdjP0BsVrfu/srZ3k5Zrxj1Ndfrx4P28H6z86NTqzc5N5k8tsvbospWkNi6U7aDjUnWn17bzvTTxnw4YLD1DLimIpE7tCt4kz1y7UAFWsAAAAAAAAAAAAAAAAAAAAAAI670W1uqrqrfo1XznSeM+lEiDW1K2jVobVvas7rKD/AOnMvEtQruPcopH3/wBNWKoVIJTnUlFpTnLOH3kyDlPGxTExMeXSeRk+VaVo1aNSdCo5KUHuuOeTPiMZSkoxTcnwSSy2SO3d/p+j6pp3lDnTnfuVNSjDeW8mkspelcToNOsJaYswsqcqvKVSVZZ9XceTr6Dmtnmk9qx7rOefSMcTHn4QdXQK1HSLi7un1bjDMaa581zPq2eban/hJvWa1zU0e5hUtoRhu8WqqeOKICxlvW+O2LwcPV+Jj4uSuPH8M8fLbLSbW+WyACpdQAAAAB89Z1N3aVvgVo59D4HaHB37/s6795HTafqVzdWNKrC3hJbuG3VS4rgz0/8Ah3NETfFP7/8AKFzqTqt0sDS8pvPzWn++Q8pu/wA0p/vkepVrdBpeU3nD+y0/3yHlN5+a0/3yA3QaXlN5+a0/3yHlN5+a0/3yA3QaXlV5+a0/3yHlN5+a0/3yA3QaXlN5+a0/3yHlN5+aU/3yA14v3L1WNHlZ3026fdTrc3H0TSbXin3kqROoU7nUbGrazt4Q30tyoq3GnNPMZLxTSfqPjS9Wvb+whVqWlKNeEnSrxVVLdqReJL28fQ0BMg0vKbz80p/vkRmta1f2VtTo2tpSd/dz6i1i6uVvtZc5L4MVmT9HiB9ajd3Gq6hPRdNrSoxppO/u4c6MWsqnB/GSXb+LHjzaJeysrbT7OlaWlGNG3pR3YQjyS/529vMjNKtqukadTtKNsp4bnUqzrLfq1HxlOXi3l/8A4bvlN5+a0/3yA3QaXlN4v+1p/vkPKbz81p/vkBug0vKbz81p/vkPKbz80p/vkBunBdKmzz1TZ5ajQhm5sMzeFxlSfvl6uD9TOw8pvPzWn++Rq6lO9udLuqKo06TqUZx6zrFLdzF8cdvDPA6YrzjvFoaXr1V0/PNta6dfx8+kqdftUJbu94o3qOj2VCpGcaTc4vKc5N4ZzlpJ3HWOk96EJ7sJKLTkux47CUpRv0sRq1IrxkWGTNwaz1Trf7If3HIiOibT/qnm3JtvLb5mCrc0aHv6iT7lxfsI7ye4qfdbmb9bPuFnRjzTk/EjZPWMVY1SN/7OUVmXzX1OrU8y3i4L4TWX6l2GmrWtJuThOTfNy5slYxjBYjFJeCPStzeqZsnaJ1H8m0Y/lDNOLxJNNdjLa6HrvesNUs2/udWFVL/EsP50VnfU06aqLmnh+g7fofqNa9qNLsnaqXsn/wCTnhv1TttijpyQuEAEtYAAAAAAAAAAAAAAAAAAAAAAAAAAAqXpn/vLZL5XL60C1ZJ70+D5vtRVXTP/AHnsl8sl9aBNbY7fQ0q6np+k9VWvFPFWq8OFLw58ZcPV6TrXHbJqtXOb1puZddrEXPSLyOH9zb4td6OKs63V1sPO7PgQ+lbZ67rVapbXU6CoOnme5Tim8+K8Tpra2jRim1mb5vuPGf4lr08qtJ8xC49NvFsM2+ZZwAedSwAAAABpX0KtRxUINxjxyu8kdl7twq1rOTfnrfgvFc/+eBj5c+Bo3Vfqq9OtbVIxrxeVLGcenvJfB5E8fkVyf917sZK/UxzR3eOPKXtXeEnn8b2rvKaq9Iu01CrOlUlaqcHiS6mPPGe/vPh9JO0aT8+14Z/Iw7s959Prw8loiY08zPJpE6ldCT4cJdnagk+HvuztXiUu+knaNb3n2vBtL7TDsWe8PpJ2jWcTteGfyMOzHj4m32WVj7vGufDxyly713HrznlL2ruKY+yRtHnG/a88fcY9+O/uPF0lbSNe/tf3MO/Hf3D7LKfdY1zvOH77k+1dx685fCXb2rvRTC6SNo2151rxa/Ix78d/geLpJ2jeG52vHH5GPam+/wAEPssh91jXQ1z4S7e1eAxx5S5967yl10k7RySzO144z9pj258fAfZK2jxnfteWfuMfg57+8fZZT7rGuhJ5XPs7UQ8G7DaiVNpqjqVLrI8V92p8Jetwaf8A8GVe+knaNJtTteGfyMOxLx8TS1LpA2gqxoXEpW2/Z1VXg1SiuUcNc+WJMxPDyRGyOVjleiTe7hPLx2ogNG/9W1i71yWZW9NuysOKx1cX9sqL/FNYz3QRV9/0k7RxtalONa3jOpmlCSpRTTfBPnzw2z2z2+13TrGhZW3ksKFvTVOnHqovCjwXaYjh5JnTP3VNbXdjh+N7V3B548Je1dyKZ+yTtHnG/a8/iY9+O88XSTtG8LfteOPyMe9+Jt9llY+6xroaeHwl29qDzx9929q7yl49JO0ba8+147v5GPbz7QuknaN48+144/Ix7cvv8B9llPusa6MPP43PvXeOPD33tXeUv9kraPGd+15Z+4x7s9/eH0k7Rpvz7Xg/iY92e/vH2WU+7xroWcrhLs7V3nO7barLSNlbqpSlu3FaHU0c98k8v1LLK5fSTtGk8TteCf5GHYl4+JMVdSobe6Q6M68bLWLOFRqg5/a68ccZL2erPccc3Gy46dWmYz1v2jyqzZn7wq/tP5E2QmzDzYVMY41M49RNlNyf4suUx3YLnrI03OnNrHNY7DFY16lXrY1Jbzi+Dx2H1eV4RpummstcfBG7caHX0alptavlS1G2dbca97h4S9mH6zEV3SezT3fAAOLZiulm2n6DreiD8Jb35G/rxOQu3i2n48Ds+h+Gde1GfDhaxXtn/wCCXxvLFf4kLhABPTwAAAAAAAAAAAAAAAAAAAAAAAA+Z1IUqcpzklGKy2+49lKMIuUmlFLLbeEil+kTpDep9Zo+iVcWaeK9zF4679WP6vj2+g64cNstumGmTJFI3KB6Utoae0Ws2kbOpvKylLE0/NWccF3tY4vv9BylOtPebys88/8APSY9x+AUGnlNcC7x4a447Ky95v3l1GymrWun3Fy7yr1cZwiovdbzh+BYmmalU1S16+ykq1JScN/dxxXZxKajHe5NegltP2i1PS7F2dnXVOm5ubxHLyzy/rvovHy3+5tM9U+3t2X3o2XLk/8ADER0x7reUb7HnOlH0sxVa86KbrX1vTx3tFSVtV1W6419QuGn2KePoNVxUnmbc33ybf0lBHpXHr7PT14V58zELRrbRWVCTU9Vt+HdJP6DSq7Y6fDle1anhCm2V4ljlw9AN/8ALuN/6u8cGvvLt6u3VtH3lK8qenEf5mlW28rcersqnpnW/wBkcqDaOBxv/Rv9nSE9Pbq9a+86Gf1pSZp3G1urVliFSnQX/tQ4+1kZKKlzRgnTcePNHXFwuLW24pG3O/GiI/kTuKtScpzk5Sk8tvi2fLqz48V7Aob3LA6qXge9wXrkx1tX3fN+TithzWx28xL11p8eXHPYHWm88Vxz2Dqn4HnVS8Drpw3D3rp/8XieddLw9niOql3jqpeA0be9dPvXs8TzrZru9g6p+A6p+A0xt71s12rh4f8AO8862fh/zge9VLjyHVy7xpncPOtm85a4+B5Oc6lOcHjEk0+HesHvVS70e9W880NG2rCtOtO33sPdh1j4dvL/AHNnrZ965d3/ADtNWypSbrvhwm4L0L/9NvqpeBzxR+O215jennXTzzXs9YVaa/lwHVS70e9VLwOmmu4eddNcVhcuwddPhh/MOql3odVLvQ0bg62eMcP+cB1s+9ewdU/AdU/AaNnXTeeK9hjlc1Y1d+E3GaziS4NM+ppx4ZWTDuN9qMTG2Y+Ydb0fQsbuxraBfql1tSs61Bvg5PdSwpdj4ciQ1PY28oyl5FcOtFfk6kt2S9fJnBRU4SUoy3ZReVJPDTLN2Q2p92b620/VqsY3M5Riq8nhVfB90se30lB6h6fes/Vw9494WvGy4M1fpZo1PtKM2b2J1LUNo7a11Cwube1i+srTqU2ouC44T5PPBHYdLVpUVLRrqhRnLqp1KbUIN4TSa5egszksLl3AjRjjp01jDWKzWH55oWV5cw3qVlcyS54oy4fMb9PZrV5xUnZTpwf41RqKL0rQ62jOD4qSImcFODhJZTWGiDlwdE9pd8PFpb9Uq903o0uNWoxqXWo0qFJT4xpQcpZXpwkWFs/svpezVvKnp9GSnUx1lapLenPHe+7wXAxaFU6i7uLST8Y+r/wTxK40V6In3ZyYK4skxUABIagAAAAAAAAAAAAAAAAAAAAAfFatTt6M61apGnShFynObwopdrfcY7y8ttPtKt3d1oUbelHenUm8KKKH242+udp6ztLTfoaVCXCD4SrNfjS/lHs9J3wYLZp1Hhyy5Yxw3NvekSpr0qmm6VOVPTE8TqcpXH+0PDtK/ALvHjrjr01Vt7zadyAA3avqCcpJLmbcIKC8e8x28MQ3u1mY8n6lyJy55iPEdn0P0Phxg4tbT5t3AAV66AAGADKXaAAADLBKPVzyuTPs+5R3otGKD5p80X3pHJ1M4bf0eO/xLwO0cikePL6ABfvHAAAAAAAAAB5vLvQHkYRhndWMtyfpZ9Hm/FfjI+esh3jwzqZfYMfXR7E2fLrPsXtYOmWYGu6s324PltvmwzFWd1YLty/Axyqya4cEYwG0VgABhkAAFt7AdJO91Wka9W48IULyb590Zv6JeplsH5M4FmbA9JEtO6vSNbquVnwjRuZPLo9yl3x8ez0FbyuJ5vj/ANEzDyP/AI2XORlam6dVrHDmvQSUZRnFSi1KLWU08pox16SqwxykuTKfLTqhY4r9MoC6VS2uad7SWZQ98u9E/bXFO6oRq035suzufcR0otZjJceTTNSjOelV3UgnK1n7+PbHxIuPJ9O3fxKXkp9SvbzDoQfNOpGrTjUhJSjJZTXafROjugSAAyAAAAAAAAAAAAAAAAA7AAPz90s7VahX2tu9FnJKxspQ6ulF4UpOEZb0u9+dhdxX/uhL4te0vbajohpbS7SXmsS1qdu7mUX1St1LdxFR57y7s+srLazYKGzOpSs46jK4SpxnvOko889mX3Flh5Fa1isSg5cc73Zy3l7+LXtHug/i17S3KXQPRq0oVP8AqGqt6KljyVcMrPwjW1PoW0/SLCre3e01SFGmvzRZk+xLzuLN/u4+WPoT50qzy+Xxa9p7G+lKSiqS4vHM7XZXourbTVa1WN9O3sKeY+UOkm5y+DFZ447Wbm1fRXS2S0mGqLV53TVaNNUnQUOeeOcvuNcnM6Ynv3dMHGnJetdeZcxBYgl4H0eReYpnp5a0zMzMvptIiKxEAAMMsNaUovzZYyu7JH+X15XTo9bBLON5Q7SZ06xqavrNpYUXuzuKsaSeM4y+L9S4nf8A2BaKef8AqOrnPPyRf1E/i4sdon6jz3qvNy4b1jFPv3/ZWdFS6xOdSU34/wCxtG1tFolfZzXrjTa0+sdJpwqbuOsi+Usdn/g04S34pkXJXUrji5K3ruPd9AA5JQa9dPee7za4GdyUVl//AKdroHRXqOu2Eru/upaZCol1MXS36kl3tNrdWPWd+NFuuLVV/qOXFTDNcvv7KveoTTacOP8AiHujP4H/ANi3vsCUf0jq/wAIv6jz7AlH9Iqv8Iv6j0kcyPeXz37efhUXulP4C/zD3Sn8Ff5i3fsCUf0jq/wi/qPfsCUf0iqfwi/qH3lflj7efhUPulP4H/2HujP4C/zFu/YEo/pFU/hF/UPsCUf0jq/wi/qH3lfk+3n4VF7oy+Av8x57oS+LXtLe+wJR/SOr/CL+ofYEo/pFV/hF/UPvK/J9vPwqH3Ql8WvaPdB/Fr2lv/YEo/pFU/hF/UefYEo/pFU/hF/UZ+8j5Pt5+FQ+6D+LXtHuhL4te0t77AlH9I6v8Iv6h9gSj+kdX+EX9Rj7yvyfbz8Kh90JfFr2j3Qfxa9pb32BKP6R1f4Rf1D7AlH9I6v8Iv6h95X5Z+3n4VD7oS+LXtHug/i17S3vsCUf0jq/wi/qH2BKP6R1f4Rf1D7yvyfbz8Kh90H8WvaPdB/Fr2lvfYEo/pHV/hF/UPsCUf0iq/wi/qH3lfk+3n4VD5fL4te0e6D+LXtOx2v6OKey1ejSjqk7nrKTqZdFRxxx3s6PTOhGjqOlWd69fqQdxRjVcPJU93KzjO9xNp5URG9tYw7nUQqv3Qfxa9o90H8WvadRfbBe5G0D0zVL+dGnveZcwpbynHsljPtXYdLp3Q1b6hcVqa1+ajBKSlG2T3k//kaW5tazETPlvXjWtEzEeFZe6D+LXtHl8vi17SytoehyloWjVdQWuVKzpyjHcdso5y8c940Nj+i2ntTZ3VeWrztuorKnuqgpb3DOeaN/u41vbT6P5a06XoX2n1C/urvRLie/Z29BVqO88uD3sbqfweOcFwnCbD9GtPYrVLm+hqk7x16HU7kqKhjzs5zlndldmtFrzMJmOJiupYLih1i3o+/Xzke4p5jJcHwaJc1bqz69pxm4Z99hcWiHlw9XeqXiy9PayN0SpUpyrQb/ALOp4h4Pw8CcNaFtSp01ThFRilhHP7T7U19mdOp3UNMle0t/cqSVVRVPuzwb4m9K/TpqWNTny9NI7y6kEJsvtNa7U6U762pzpShN06tKbTcJLjzXNPmmTZvExMbhzvW1LTW0d4AAZagAAAAAAAAAAAAAAABS/Sr+Ek/k9L/UXQUx0q8dpJrvt6X+o6Yv1OOf9K25XdCw0qN1dVY0qFKjGU5y5JbqK0k7/pL2hcE6ltotrLEn3LuXfN/Mvn+by91DpA1ajpGnOVHTbaMXVqtcFhLzn+s+KS9ZZulaXaaNptGxsqXV0KSwl2t9rb7W+8fo/dj+J+zLZ2dvYWdK0taUaVClFQhCK4JHA9MVWUNlrSO7Lq5Xac5JcI4i8Z9ZYpxnSb+C8PlMPokc+nr/AB+UrHl+jaMmt6UDC9ow4dbBr0m7RjUr0XWpUatSknhzhByin3ZRYmx/R7s7tTsl5RfWs4XXlNWKuKE9yWE1hPsfrR0Oz2hafoWmKwtpurSp1JqM6uMz482uWSByMf03oON6t9Sm4hS7qxTabeV2YMcqzawuCLj2n2aesafWoabZW09RnB9V1mIqL4cd7sK3qbB7X20t240C4k+W/QlGpF+x5+Y0x16o3pLj1Ctu1p0neibTfLNrpXko5hZUZTz+tLzV/MvPwOJ6MtnLnQdBrVL+g6N5d1d+VOXvoxSxFP536ztidjjVXnedljJmmY8R2Vp0vaD5TpdDW6Mftlq+qrNdtOT4P1P6SnIycXlH6mvbOjqFjcWdxHeo16cqc14NFZW/QvSUv7TrdRxzypUEnj0tmmTHMz2TeBzqYsfTefHhVarLtTySWlaPqOt1VCxt3KL51Z8IL19vqLm0zox2Z06UZztZ3k123U95f5VhEnqNjRsatG4o04UqO71UowilGPdwXLuI+TDNK9SX/m8XnopDktktjrDRNTpVtQpxu7l8KdafGNOfhHl62WWctOFSpTmnOHnLMd1cu55J7Tbzy2yhUl90Xm1F3SRtxcm90lVc3qvMZJltgAmoAAAAAAAAAAAAAAAAAAAAAAqjpb+/bT5LL6xYWzP4LaT8kpfVRXvS39/WnyWX1iwtmvwW0n5JS+qjrb9EOFP4koLbPTLXU6VS3uIS6zCnRqxjxpyxzz9KOX2J1+Wz+sS0nWPtcZx3KdR8o8eDz8F9/Yy0Z17aVz1DrUnXSz1bmt7Hozkgdp9lrbaa0dNONK8pRcrevj3r7n3xfacMddTMTO4/skZd6iaxqf7nSBh7G3T/APcp/WRBdEf90ap8rX1TnK+0V7T2cvdmNZpTheW84Km5cWkpZ3W+1Y4pnR9Ef90ap8rX1SRMaojRbqyRKxAAcUgAAHDdI+1l3s3a21vYKMbm63vtslncisZwu/iVLqG1Wt6rYOyvr+deg5qbUopNtcllJcPA77pl6px0dZXXJ1OH6uF/MqjEpyVOCbnN7qS73yIOa0zeavWel4cNeLXLNY337/1XH0N29Wnoeo3Ek1TrXKUPHdjhv+RZJGbO6TDQ9n7LToRSdGklNrtk+Mn7WyTJlI1WIea5OX6uW1/kABs4AAAAAAAAAAAAAAAABTHSpw2lk+63pf6i5ymOlX8JJ/JqX+o6Yv1OOf8AStHZzRbPQtGoWtnDCcVOpN++qSay5NksYrb70o/s4/VRlNJ8usRqNQHGdJv4L0/lMfokdmcZ0m/gvT+Uw+hm1P1Q1yfolodHtd0NgJbjxUqXdWEPS2uJOQpQjTjTUU4pY4o5nYGNRbM0VOOIKrVnDx3muPzHTzkoQlJ8orJV8u/Vln+Sy4dOnDH82bQKbndXdy8tJ9XH+ZPmho1B0NLpZWJTzUl6Wb5LwV6ccQjZ7dWSZAAdnEAAAxXVvC6tqlCfvZxa9HiZQYmImNSzEzE7hzFHeVPq5rFSm3CS8UbGn1vJdSUW/tVz5r8Jrk/WZNTo9RfRrJYhXW68dk0uHtX0GpVh1lNxTxLnF9zXIqpicWT9lpGstP3dMDBZ3HlVpTrcnJecu59q9pnLWJ3G4VcxqdSAAywAAAAAAAAAAAAAAAAAFZdIu0m02m6rTtNJp3FGzVGM5V6VBycpPOVvYeMGtrdMbdcGGc1+iJ01elv7+s/k0vrm9X6QdN0TY6ytLSurjUlZQgoU+KpS3MZk+XDu5la3GpajqdGrV1K5uK9VcE67eUvBPkQs6kVNrK594zZLfSrNfdM9P4WKeZkplntX492eNzcQu1dqtUVypb/Xbz397nnJ0VfpB2juK9tVlfdWqE1PdowUFPHPexzycvDeqvFKEpvuinJ/MTembGbRa1JRttMrQpy/K149XBeOXz9RBrF/Z6bPfi63eInXytbpC0qyvdBpa3ubt1R6tRnH8aEmvNfeuOUa3RH/AHRqvytfVJXbKjO26PeoqSUqlKNCEmuTaaT+giuiP+6NU+Vr6paRv6fd4K0R9bssQAHN2D4q1IUaU6tSShThFylJ8klxbPsgdtNPv9V2Tv7LTMeVVYpKO9jejlZjnxRie0dm+OsWtEWnUKQ2w2hltLtDXvVlW8ftdvF9lNcn6Xz9Z5sRYrUdttLoyjvQjW62fogt76UjPDo+2sq1HBaLVj4ynBL25LJ6P9gquzc6moajKnK+qR3IwpvejSjzfHtb+giUpab7l6blczBj4/08U+3Z3wAJjywAAAAAAAAAAAAAAAAAABTHSr+Ek/k1L/UXOUx0q/hJP5NS/wBR0xfqcc/6VxW33pR/Zx+qjKYrb70o/s4/VRlOcusBx/SPTlW2doUo++ndwivWmdgQ20dOjWsqFKpBSm68XTz+K12+xmtsn06zb4bVx/Uno+UVplpGx0y3toLEYQSNidN15U7dc6s1F+jm/mR9+jkbOlUutvalZ+9ox3I/4nxfzYKrHWb3iJWl7dFZlMpJLC5LkegFuqgAAAAAAAGrqFs7uyqU4+/99B90lxRB0anW0ozXDPNdzOmOcuqXkuqVaS4Qq/bYfzRC5dPFkziX80bmk1dy4q27fCa6yPp7f5Mlzm+tdvUp3C/JSUn6OT+Y6RNNJrinxRvxb7r0/DTk01bq+QAEpGAAAAAAAAAAAAAAAAB6wAKo6W4pX1phf9tLl/iO62bsLOezGlSla0JSdpSbbpRbb3V4Gxq+zek67OE9StFXlCO5FuclhZzjgyQtralZ2tK2oQ3KNGChCOc4iuSNrTE1iHOtZrebb8vYUKNP3lGnH/DFIyAGunSdy5jpB/A66/aU/rIguiP+6NU+Vr6pO9IP4HXX7Sn9ZEF0R/3RqnytfVOv/wBbhP8AGhYgAOTuAAAAAAAAAAAAAAAAAAAAAAAAAAAUx0q/hJP5NS/1FzlMdKv4ST+TUv8AUdMX6nHP+lcVt96Uf2cfqoymK2+9KP7OP1UZTnLrAc3rFfrdaoUU8qkvnfE6R8jma2l3NS6neOok5Tcl5rxgj8mt716aQlca1KX6ry9nUVOEpy5RWSZ0ug7fT6aksVJ+fP0sgYW1zc6jQt60EqLlvScOKaXE6o5cXHMWmZh05OSJrERIACahAAAAAAAABEa/RfktO6gsyoSy/wDC+ZLnxWpRr0J0pLMZxcX6zTJTrpMN8d+i8Wc6t2rT74yX0kro1w6+mwUnmdNunL1HP0Ve20XRdtKTi8JkpoFCtbyqxrNfbPOUVxwyDxovF/Cdyejo8pwGrd6jaWMc3FxCm/g5y36uZz95thjMbK3z3Tq8PmX8yTm5WLD+uyLi42XL+iHVAr+ptFq05Z8rcPCEEl9BObM69canVr210oynS4xqJY3l3Nd5Hw+pYc1+iu4d8vp+XFTrnUw6QAFgggAAAAAAAAAAAAAAAAAA5jpB/A66/aU/rIguiP8AujVPla+qTvSD+B11+0p/WRBdEf8AdGqfK19U6x/DcJ/iwsQAHJ3AAAAAAAAAAAAAAAAAAAAAAAAAAAKY6Vfwkn8mpf6i5yl+lX8JJ/JqX+o6Yv1OPI/SuO2+9KP7OP1UZTFbfelH9nH6qMkpKMXKTwksv0HOXWEZq+t0dK3YODq1pLKgnjC72yHjtjNyxUso7j4PdqPP0EFf17nUL6rdO3q4nLzcpe97DS3sT3JKUJ/BksM81n9TzzknonUPQ4PTsPREXjcrB0a7t72FSrRnlx4OD5xJUr7Qb5afq1OpN4pVF1VTPc+T9T+ksEueFy/uMfVPmPKq5nG+3ydMePYABMRAAAAAAAAAA9XNekCPoTtbq+uoQnGpKi1GcV2SZo7QU/JNIuq1OrKktx7soyw0+zDOGo1a1K/uq0K1SnW62SbjJxfN9xlr1q11KLuK9Wtu8lUqOSXqKS/rH4TSa91zX0npvFot28sUMuKlLLk1ltvLfpPoHxUqKGFxcnyiubKGe66iPh5VqbkcRWZy4RXezs9kdLlZ2kriovPqfP3v+RG7PbO1Lior28WI9kf9v9ztoxUYqMUklwSRd+mcKeqMt/HspvUeXEx9Gn9XoAL5SgAAAAAAAAAAAAAAAAAA5jpB/A66/aU/rIguiP8AujVPla+qTvSD+B11+0p/WRBdEf8AdGqfK19U6x/DcJ/iwsQAHJ3AAAAAAAAAAAAAAAAAAAAAAAAAAAKZ6VISe0c8Rk/7PS5Rb+EXMDatumdtMlOuNMVt96Uf2cfqo9uIOpbVIJ4cotIyA0tG4mG8TpAUrSEYYjTil4rmaeo6ZSuaTi4YkuKx/InK1Pq6nBea+KMM4KUfEpsmCuprMLPHmmJi0S4CUZU6k6NT30efiu86bSNqI29CNvfqo1HhGtGO9w7pLn6zQ13Tpuar0V9sXZ396Of8riuEoSUlzRV48uXi5N0W1sWPl446lp2mpWV8v7Lc06r+Cnx9nM2infKK8rmnOhvRrJ/a9z32S3qDqO3pOqsVdxb67njiX/B5k8iJ6o1MKXncOONMane2QAE9AAAAAAAAAVjtDp1zZa5dVKdOXV1J78XFZ4PjxI6NzV5dVl+CZa9zY293h1qeWlhSTw0jWjollF53Jvwc2UOb0rJbJM11qV5i9VrWkVvHeFd0LXULuahToOG92tHW6NspC2kq95mdTufP19x0dG3o26xRpRgvBGUk8b0umOerJO5/2RuR6nfLHTTtDxJRilFJJLCSPQC1VgAAAAAAAAAAAAAAAAAAAAA5jpATex10km31lPgln8ZEH0SRlHSdU3otf2tc1j8UsMG3V+PS06Pz6gAGrcAAAAAAAAAAAAAAAAAAAAAAAAAAAAAAAB8VKcascP1MwO07p/MbQOdsdbTuYb1vavhoVtMhXi1OfB9yI6rshptee/WdWUu+L3c+k6AHKeJgtO5rt0ryctf020j7DRNO0171rawjP4b4y9rJAA71pWkarGnK17Wndp3IADZ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350496" y="1710284"/>
            <a:ext cx="3160939" cy="3473799"/>
            <a:chOff x="460375" y="1581947"/>
            <a:chExt cx="3160939" cy="3473799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1581947"/>
              <a:ext cx="3160939" cy="3167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圆角矩形 16"/>
            <p:cNvSpPr/>
            <p:nvPr/>
          </p:nvSpPr>
          <p:spPr>
            <a:xfrm>
              <a:off x="624680" y="4415476"/>
              <a:ext cx="2612572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get up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268034" y="2073548"/>
            <a:ext cx="3328467" cy="4026873"/>
            <a:chOff x="4395998" y="1720622"/>
            <a:chExt cx="3328467" cy="4026873"/>
          </a:xfrm>
        </p:grpSpPr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998" y="1720622"/>
              <a:ext cx="3328467" cy="33351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圆角矩形 17"/>
            <p:cNvSpPr/>
            <p:nvPr/>
          </p:nvSpPr>
          <p:spPr>
            <a:xfrm>
              <a:off x="4523964" y="5107225"/>
              <a:ext cx="3072537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watch TV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312368" y="1581947"/>
            <a:ext cx="3139401" cy="3786796"/>
            <a:chOff x="8312369" y="1640564"/>
            <a:chExt cx="3139401" cy="3786796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2369" y="1640564"/>
              <a:ext cx="3139401" cy="31394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圆角矩形 18"/>
            <p:cNvSpPr/>
            <p:nvPr/>
          </p:nvSpPr>
          <p:spPr>
            <a:xfrm>
              <a:off x="8312369" y="4684132"/>
              <a:ext cx="2989263" cy="743228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go to bed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4013" y="353047"/>
            <a:ext cx="28905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I do you say.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" name="AutoShape 6" descr="data:image/jpeg;base64,/9j/4AAQSkZJRgABAQEASABIAAD/2wBDAAgGBgcGBQgHBwcJCQgKDBQNDAsLDBkSEw8UHRofHh0aHBwgJC4nICIsIxwcKDcpLDAxNDQ0Hyc5PTgyPC4zNDL/2wBDAQkJCQwLDBgNDRgyIRwhMjIyMjIyMjIyMjIyMjIyMjIyMjIyMjIyMjIyMjIyMjIyMjIyMjIyMjIyMjIyMjIyMjL/wAARCAH0AfQDASIAAhEBAxEB/8QAHAABAAIDAQEBAAAAAAAAAAAAAAUHAwQGAQII/8QATxAAAgEDAQQFBQgPBwMFAQAAAAECAwQRBQYSITEHE0FRYRQicYGRFTJSU3ShsbIXIzM0NkJDVFZic5OUwdIkNXKSwtHwFkThJWOCovGD/8QAGwEBAAIDAQEAAAAAAAAAAAAAAAQFAQIDBgf/xAAzEQEAAgIBAwMDAgQGAgMAAAAAAQIDEQQSITEFQVETFCIycTNhgbEGFZGh0fAjUkJD4f/aAAwDAQACEQMRAD8Av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0gAR+pa7pWjw3tQ1C2tn2RqVFvP0RXF+w5e66VdnqEnGhC+u8dtOhux9smjWb1r5ltWlreIdwCul0vabvYlo+oKPepQfzZJfTeknZrUasaUrupZVZcFG7p7if8A8uK+c1jLSfEtpxXjvMOuB5GSnFSjJOLWU0+DPTo5gAAAAAAAAAAAAAAAAAAAAAAAAAAAAAAAAAAAGKrdW9F4q16VN905pMxMxDMRM+GU+ZzjTg5zkoxistt4SPKdanWWaVSFRd8JJr5ivdo9bnqt5UtqU2rCjNxUU/uslzb8M8EiPyeTTBTqnvPskcbjWz36Y7a8uvtNorDUNS8is3UryUXKVSEPMil4vn3cCRuLq3tKTq3FanSpr8ackkVfpe0E9MtK8LCip31efnVai82lBcEku19vcalbrbys699XqXNV9tR5S9CIE+qxSkbjdp/2T/8AK9386rH+su+r7baNSk40qta5a+JpNr2s11t1ZuWPILzHfiP+5xaWFhcF4GtdXPVJQhjffzESfVM9p7aSa+mYPHef6rFpba6PJpVp1rfPxtPh7Vkm7W8tr2iq1rXp1qb/ABoSyivtChs1ZKNa/qVby6fFuVCTpw9Ca4+lncafqumXnmWVei5fFpbsvYy14ue14/8AJaN/EKzl8emOf/HW37z4SAAJyCAr/anpX0jQ6lS00+PulexeJbksUoPxl2+he0rXUOlfay9m3SvadnDshbUkseuWWS8XCy5I3rUfzR78nHSdeZfooH5mpdIm11Gopx166l4TUZJ+po63Qemm9oVoUtftIXFB8HcW0dypHxceUvVg3v6flrG47taculp14XYDU0zU7LWLClfafcQuLaqsxnB/M+5+DNsgzExOpSvIAAAAAAAAAAAAAAitd2j0vZy16/UbhQcvudKPGpUfdGPb6eCKk2j6QdW13foW7lYWL4dXTl9smv15r6F85yyZq447uuPDbJ4WRr+3ujaFKdHrXeXkf+3t2nuv9aXKPzvwK11npD17V3KFOurC3fDq7Z4ljxm+L9WDk0klhLC8D0g5OTe3b2TcfHpXvPeR8Zubbc3zk3lv0t8RzAI+3eIDxpSi4ySafYz0Bl0+ye3dzsxSudPrKpc2kqMpWtNvPVVO7L5RfN92C2NjtQqX2ymlzuq8al47aLq+enL0tc+WD8/uKbbwm8YOp6PKeiraC3lqFxd2upRqp2s6dRQoVP1HhZy+58GTcGaZmKyh58Mam0L1ABOQQAAAAAAAAAAAAAAAAAAAAAAAAAAAAAB8VatOhRnVqzjCnBOUpSeEkV5re1t3qs52+mylb2SeHV5TqejuRH5HJpgruyRx+LfPbVfEe7o9ptUsadHyaetVLSr+NC2ip1JeHh8xXVSmo1m6EatxTfFyuYKMn87M1KjCkvNWZPnJ82ZDzvJ5k557xpf8bj1wRqJ28pb9CSqW1Spb1PhUpbrXs4HkYqMVFckj6BEm0zGplIfFOnGnHdisL6T7AMAfO5He3t1b3fjifQA+ZzjBZnJL0nlGdS4kvJbe4ryi+Dowb3X6exn2ZbW5uLKsqtpXqUJ98HhP0rk/WbY+mLfl4/kxbeu3l2uy+qalcxlaapaXFOpBZp1qsGt+Pc33r5yvulDpBqyuK2z2j13CEPMvK8JcZPtpxfYl2v1HRant7dWmy9/OVB+6EaWKFSmvNcnw3muxrOfUUG5OUnKUnJt5bfNvvPe+i48eanX1dUR/3u8b6ra+O/T09O/+9ngAPRKUPJe9Z6eSeIsEeXX9HO2NXZfX6dKtUb0y7moXEG+EW+CqLxXb3o/SS4n46xnK7HwP1XsjdV7zY/SLi5jKNxK1h1ilzyljj7Cn9RxxExePMrTi2mYmJTQAKxKAAAAAAAAHnDw+PoyV9tNd7dadQrVlfaNQsYf9zD7XPHYsTzx9GSwJNRi5SaSSy2+xFJaitoukrW6lewoOGkUJyhb1a73aMIrg5frSfhnCOeWe3by64o3Pfw5OtcV724nc3VWpWrzfGrVm5Sl639BjbSTeUku3JJ2Wy+p6jRdbTlO9pSu3bxrJbkZRiuM3l+bHPBHV3GwF1Y6HKNpTp3ur3D6p1JSUaVtFrznFPm8cM8+PDBWzSZnusYvGnAxkpx3o8V2GxY2N3ql15Np9tUua3bGmuEf8UnwXrO90XowpUownrN47hpL+z2+YQ9cub+Y7KWl2tDR62n2ajYUJUpQUqMVHcTWN7uz4sRj+ScnwoaUJwuqsZ1ac40puCdJ5i2ubz2okNJ0fUtdrdXptpKrHlKtLzaUfTLt9CyyxND2B2XoefCa1OdN8etrKcYv/AAx4e3J2Dt6atnbwXVU3BwSprd3U1jhjkZ6I3tjr+FBTs37qztLSrO9qb/V0+rj90a4NxXdnPF9nFnxQoXNxXlSo0nWq+c406XncI83nljhzLjt9j9P0zRLux0mKtri4oypO7n59TisZb/ksHzY7NWGzOzt7TsoOdZ21TfrzWZzxB4XgvBGeiJljrUzQm6lGM5c5cT7aTWHyMdr96Uf8CMpwny6ru6PNoqmu6C6N3PfvbJqlVk+c4482T8WuD8V4nXlMdFd1KjtfVt17y4s57y8YyTX0suctsFpvSJlWZqRW8xAADq4gAAAAAAAAAAAAAAAAAAAAAAAAAA4Tau+u9Zv56Rp9KdS3t/OuZRe7FyXHEpPgkv8AnI5VqpTlh1qKprgpQXB+jPM7baa1vZUbfRdFspblRurXkliL48N6Xi+L7eBxDs9y9qdZWjXVOW7vx97KS5470u8856jWeuZt/wB/Z6TgWr9KIjtH+/7y2OwAFYlgAAAAAAABgq15U8/aJyXf2GcBmEfW1ShRpp3MVCE24pzkkm+1cThtesKNGv5VZtO2qvlF53ZeosK4tKN1TcakIvKxxRwGuaPGyTr20vtDliVPPJ9670ej/wAPZcdORERaazPt7T/xKn9ax2vx5npiYj/WP+YQYAPfvEh8yzKSjFNvlhcWz2KnUnGnTi5zk8RjFZbfgWXshsX5JKnd30FO7l7ynzVP/wAkHm87HxKdVu8+0fKZw+HfkW1Hhp7LbHeT01qWpQXXJb1KlJZ3PF+P0F46DTdLQrOL4N09725f8yGtLKnCdOiknUqPGce31HUwioQjGPJJJcDzOPNk5GScuSV5mpjxY4xUegAkIoAAAAAAx160LehUrVM7kIuTwsmC31GhcYw3He5Z7TWbxE6mW0UmY3ENmpCNWnKnOKlCScZJ8mmsP5jBVtIrTZ2ltGNKHUypU4wWFBbrSSXYbINmsTpwuyljW2a2NtbbVYK2q0FJ1VnexmTxy7XlcPEm7W9oXiqdVJ71Ke5Upzi4yhLuafI29YsqN5ThCtFuG/GeE8cYyUl86NGOnxp6vU1CM5RlVoxpTp44S3XlS9PFor8katpPpO6xLbOUu5S17bJ6VVben2FJVq9LPCrUfvVLvSzyOrI+z0mjZ6rqGoRnJ1Lxwc01wjurGF9JpMN96RG0Wg1oxp6poVONDUrZ8I0oqKrQ7YtLg/WdBZ1qlxZUK1Wi6NSdOMpU5c4NrijS0nU7i+rXdC7tI21ahKMoRjPfU6U1mEs9jwnldjRKDWpIncBiuafXWtal8OnKPtTRlC4PJkfmfyqVKjGi1iUHhtvuZvKtCU4pNPe4rBb+mbPaRo13dUo2dK7ua9SVapOootxjJtqEVLnhdxVm2+mUNH2uu7eziqdB7tWEY8FDeWWvbk1mkW8N4tLrOiq3lW2zrV0vMtrOW8/Gckl9DLpOD6KdAnpWzMr+4i43OoyVXEuapr3mfTxfrR3hPw16aRCvz26rzIADq5AAAAAAAAAAAAAAAAAAAAAAAAAAA53a/VpWGmxtqE925u8wi1zjD8aX8vWcFGMYRUYrCXBGzrer09R166ryqLcg+pop8t1f7vLNWM4T97JP0M8tz885ss68Q9Nw8H0cURPme8voAEJJAAAAAAAADxtJNt4S7T1tJZbwlzZN7P6VGuoale096gnm3oS/Ktfjv9Xu7zrhxTltqGmTJGOvVL3TdkrjVrGpUr1p2lOpBqi1Hz5NrhJp8l4c34FHa5Y6lpWsXFjqqmrujLEt55Uu5x8H2H6wpTVWlGouUlkgNq9i9K2utFTvoSp3FNNUbml7+n4eK8H8x7P0yMXD8R59/d5XnZMnJ8z/AE9n5e35eB90qVW5rQo0YSqVJvdjCK4tneat0PbTWNZ+RRoajRz5sqU1CXrjLl6mdHs1sHeaHFVJ6dUrXklidTCxHwXh49pb8v1HHhx9VfymfEIHG4Vst9T2j3aGyuyNLSIRurtRqXsl6VTXcv8Ac77TaG7B1pLjLhH0d55Q2f1Kst6rGnbx5tylvS9iN+KUYqK5JYR5DNfLlyfUzeZekxxjx0+ni8Q16lbyF1LhuUqs8QhGHP8Awx9JmsNUurKcfdCVPcrT5bz+1+vkeuEXNTaTlHKT7jQqWtCpeKrezU5vhSpP3sF/N+JpW9qTuJZmlbxqYdmpKUU4tNPimu09I7R5JW06MX5tOWIruTWcEiW1L9dYsqr16bTUABu0ACP1SneyjTlaJTUc70N7GfE1vOo3ptSvVOplo1b+9tZOF9S8yT3d5rMJL09hinZU40JXdhKSjHzp0G8rHbg+al/d0YOne2lXqJcJb63omG3jcW8pxpV3Cg87rXGWH2cewr7WiZ79/wC8J8VmI3Hb+0paN5Kemvdk99YW8ubT5MkLeTnbU5N5bjxZzVnFwo5UpKnJebDOcR8fHtJ3TJuVs4t+9lg74ckzbUuGfHERuHt7Lz6a7uJyeh04Wmq6vSpSr+TLq6lWVdywrhqXWYz2Y3Xw4cTqLxvyhp/BWDTuaCubapQlJqM4uOe40yT+Ut8cfjD6pVoV479Ntx7HhpP0Z5n2YqPX7uK245L8aGePqfIynJ1alpp1Kzubq4hUqzqXDjvdZLO7GKxGMeHCKy/abYA38sR2B6eQNXUK8qNpPq6cqtWSahTgsuTxyX/O0SyiaOr2NJXV9dTo03GWKrk+MHHhwfc1h+s4zQdnKm3+19zr13SlDRo1Vu7yw6+7wUV4d79RIbPdFdxfXk9S2pnuqrUdV2VOeXJt58+S4eGF7S1qFCja29OhQpwpUqcVGEILEYpdiRIxYJ82cc2ePFH2oqKUYpJJYSXJHoBLQwAAAAAAAAAAAAAAAAAAAAAAAAAADHWlTUNypNRVTMeeHx7jS1C6rWtzSlFvq8cY95q6jUVW8oqLzHdi162cL5ojce8O9MMzMT7S1ZbB6E4tKlcJ96rvgaNz0dWE8u2vbilLs30pr+TJutUnf3/k8JNUovjh93Nkx2cDlHHwZJn8Idp5XIx6nrlWV3sZrlinK2nC7prsg8S/yshHc1Les6N3QnSqLg04tNepl0dhzmt6VK6qTU7FXVOfFNPjF/SvUQuT6bSI3jTeN6lNp6csR/ZwUZxnHehJSXgfRI3uxGp2tv5Vaee+cqCfnxX0S9HM55X1Wm3GpTW8uDzwafiVGXj5Mc/lC0x3pljeOdt9SUllPKPmpVjTcN7gpPGe4j7apcOo+phKe88uKTaN96TqV64t0FTiuW88HC01rP5S3mK1nvLJ2ZZhoVlW6yXYpYXoNlbPag6e5KvDd+DnJglo11b70OujFyXFY5mn1sXyxFqfKR0HSZa/qTpvKsqGJVpfCfZH1nZe4l9Oo41LyEaPLzFh47kuw2tnbK207RLWhbyT3oKcpds5Pm/5Eqz1PF4eOMUb7zPd5/lcy9sk9PaI8PijShQowpU1iEFuo+wCwiNRpA89zmADLAQV1RdC4lH8V8Y+gnSH1Gpv3O7nhBY9ZG5UR0blJ4sz16hqdpyesK6q3kKVs6k6tSbUIwWW32eo6ilbVtRu6tGnWdKnTit6SWct9hM6dplLTqclF79SXvptcfQiHTBbLMfCZbPXFE+8mk2LsNPp0pvNZpSqyXbLHE3gC0rWKxqFZa02ncgAMtQ1r2tVoWznSpynLujHL9hsgxaNxpmJ1O3P9Xq95F5pqnTa5Vpc16Ea9Caq0ItLHDDXc1wwdQQtzpFeFzUrWcqbhUe9KlN4SfgyJkwTHevdLx54ntbs1PNp01mSUYrGXwJnTINWqnhrrHvLK7OwgoOrKrWpXFGEZU5JbqlvevkTmn3CqUurk8zjy8Ua8fXX3Z5G+jsy3Vv10E44348s8mu1EcpZbi01Je+i+aJkw17WlcYc4veXKcXhr1nfJh6u8eXDHl6e0+HFbbarqGibO19Q0/d3qLhnejvLDlh+pfzIvYnb6G0lV2N5TjRvopyW7yml3eJ3N1pEri3q29R0rihUi4yp1o43ovmm0RGmbH2ej1YTstO3XTXmKNVNR9vEjzjtEd4Ta5sU017pYGpeahS0+ObudGh4VK8U/ZzIWntVTvr6NnZcZTTxPDw/aPo5ZrNorOo/k5/Upvpm0bdBXuKdvDenJLtS7zmK22dnZXEq1Kk7u5WYwSe7Tpr082/QYtp6NanpFarOrvJuKbz255fScMWPpnDpmj6uT29kPncm2Kfp09/d1Fzt9rtdvq6tG2i+SpU037Xk1FtltCnn3Tq/5Y4+ggjWWoWrm4OslJPD3lgvYwY/aqonLb5dpa9IWtUGuuVvcx7d+nuv2o6fTekPS7rEL2FSym/xpefD2rl60VYpKSzFprvR81asaNNzm3hd3Ft9y8TnfiY7e2m9c94/mv8AtrmheUY1ratTrUnynTkpJ+tGUrPYbZitpt/S1m4uKtKdRT622i/M4rhnva+kstNNJp5XgU1pp1TFLb0sYreI3eNPQAagAAAAAAAAAAAAAAAAAABp6irzqYys350XmUOTkvB95uA1tXqjTNbdM7c9Uv8Ayy1cK0HGtTl2rDz2powdY24Sf4qSXqPu+4apdRfPMZLxTiuPzGEq8kz1an2WtKxqJhI6TNK5qyk0vMb4+k3vdO031HrHxeM44ZOdnU3FiKcpTe7GK/Gb7DoLHTYWsFOpipXa86b7H3LuRI497zHTVG5FKxPVZvAHjkopyk0kuLb7Cd48oT3sOF2pt9Pq65Hr7aEJRinKa51M967SdvdblPNOxxjk68l9VdvpIeNKKqOrLM6sudSb3pP1nl/WPU8V6fRxTufeVnw8Vsduu3Zjto0Y00qFJwh2eZu5M4B5dNmdzthrUJ1nhV50490P9zWek0XxlOcn+txN8GdsxaY8NH3NhH3tRrHgbNKeo2+HRvp4XY22vnMoN65b0ndbTH9WJ7+YbtrtBd0nu3tv1kfjKXP2dpOWl/bXsc29aM32x5NelHLHzOnGTUuMZLlKLw16y34nrmfF2yflH+6Jk4mO/eOztAclQ1+8sKkad1i4ovlJ8JY9PadZGSnBSjxTWT1HD5+Ll1mcfmPMSgZsF8U9/d5UmqdOU3yisnO1aqip1ZvvkyU1K4SiqMXxfGXHsIWdN3d3Rs4/jveqPuijTlX6rRWEni06a9UpfQ7d0rBVZ/dK8usl6Oz5iTPElGKilhJYSPSdSvRWKwhXt12m0gANmoAAAAAAACC1qk7a5hfRTdOaUKuOzuf8jFSq7rjUpy8U0T9WlCtSlTqRUoSWGmczc2F3pU26cZV7VvPDnH0kLNjmtuqPCbhyRavTae6bpanTksVU4y70so+qup2lKG/Ko91dqg2c/Tv7ea9/uvulwPat3QhTbdSMuHJPLZr9zbTaeNEy5LUdt9dhq1/So3cadGncSjSj1MeEPxea7iKutpdZvU1X1K4cX+LGW4vmwY9qaU7G6hqCpt21bFOq4/izXvX61w9RAy1e1jDeTnLw3cHp+HGPLhrkrVRcqLY8tqTLdnNb6c5edN4Tb4tmSjWqW9aFejJxqQkpRkuxnPRvK1zqVrVknGnv4hhcPb3nuq6nKU5W9CTjFPE5Lm/BHXlZaYMe7+/szwuLk5WTpp217/Dpdb2xlewhRuakMU3nq6Ec5feyCjtBZ72JRqx8XE58+Zx3l4lHX1C9PxxxER8PTW9Fw2jdrTM/LsqFzRuob9GrGa7cdh8XNlQuk9+OJ9klwZx1GvUtqqq0puM13dp3cqVWlCn1sVGcoRk0uXFFrxObGaeme1lDz/T54/5V71czXp3OmVcb8owfvakeT9K7De0GtdXGv2Thbyv6yqLq6Lfvm+1d2OeeXAkq1GFxSlTqLMX8xo7PahPZXau1vWnuU57tXHKVKXCWPVx9RPv+eO0a76VtJ6bxK8bONS2lK0rJRqR85YeU0+4lrOo8um3lYyiOuasLrV6c6MlOFOlxmuTzxX8jbsU6l3KS95SWH4yfZ7PpPGY/xydNXpck9WPqlJAAnIIAAAAAAAAAAAAAAAAAAAAAiNfpW6sJ3M4fb4rdpyi2nl9nDsIjdl1aipPe4R3u3miQ2mqPdsqPZKrvP1GmmlUg3yU4/Sit5ExOXSy48TGKNpy20i0ta/XRjKdVcp1JbzXo7jeHazHWr07ejOtVko04rLk+wnxFaV34hXzNrz37yV69O2oyq1ZqEI8W2c1e6hV1GWGnC3z5tPtl4y/2MN1fVNUrKrNONvF/aqf+p+J8Hj/VPV7Z5nFhn8f7/wD4ssHGin5W8gBjp1OtlPHvYvC8WUSXpkAAAAAADDUuaVKe7Ubi+9rgwzEbZgfEatOfvJxl6GfYY0172KlbN9sXlG3pmY229GUk3weG+BoX9VKl1afF8X4IlqOhX9OEZ0K9LEop4eV2F36LW9rX6Y+GuW1Ypq8vqrVjRpyqSfBfObug2slCd7VX2yt73wiY6GgVJ1o1L+uqijypw5e0nUsLCWEj0/HwWi3XeNK/kZ6zXopIACchB5njw4npit5qVJJe+jwku3JrM6ZiNvtT85Raw3y8T6Ne4mt+lBPz3NNGwZidkwAAywAAAAANarYWlZ5qW1KT73E+YaXYweY2lHPjHJtg16K/Dbrt8tS+0yy1Gwq2N1b06ltVWJ02sJ/7PxILTejzZjTJKdPTYV6i5TuZOq/Y+HzHUBppcU/Wda3tWOms6hpNYtO5hVfTLQVvpmi1KEFThTr1IJQjhRbimuXoKdLu6ZpP/paxisYd6m/8kikSLyMlrarPsv8A0rFWuKb+8z/YABHWrPpNn5drdra4yqlWOfQuL+gs7XrVKjTqQjxUlHCXecjsDZ9frta6ksxoU+Hpf/hMtvTbGnVXlFwo7kH5qlyz3mtc9sfIrevsqubSuTHak+7irLZjVL1KUaHVwfbUeCbtujy1qVadbUqnXOHFQjwT8H3nbcuGMHObS6ne2VtWdtOMN2UVnGXh/wAydbn8jNaMcTrfx/yp68PDjrN5jek7b0YRkrOzjGLik5Y5QXe/5E1QoQt6UacOS7Xzb7Wyi9j9orjSNvVO+ualSldy8nrSqSzwk/Ml6nj2svjtOt+HPGn8u8y5Ryfrx28QAA1YAAAAAAAAAAAAAAAAAAAAAHO7TxaqWNTsU2voNOvGU6M1D33Z6c5J3WrKV7ps4U1mrB78PFrsIChVVakpdq4SXamVnJrMZJn5WfGtFsUR8OitdVtbijGU6sac8efCb3Wn6zn9orxXl7QtqNeM6GE2oPK3s9vqPt8eaz6SOvZQheUZrGV77BC9TzXvxZrDfBx61ydUNpJJJLkuQHZnPA07i9UU4UnmXwuxHj9pURMy9vLlU11cX5z5vuPdOX9ig/hZfzkVVk9ycm8vDZMWkd2zor9VD2dLVitWcAByAAAMdajCvTcJpNPv7DIAeO6N0zTadzqsLao6lNPOXB9yJq52cvqMW7S661fBnwl/sYLCO5tDZ1PhtxfsZ2PYel9J4GDl8afqR3359/ZF5XIyY8kdM9tK5qWd1TrqlWo1IzlJR86PMsSEdyEY/BSR61nmelx6f6bXhTbpne0PPyZza3GtAALNGAAAMNW2hUlvpyhLvi8ZMwMM7YIW8aClOKc6jXOT5mSlVjVhvRzweGnzi+5rvPs07unUozd3bR3pxX22kvysF3frLs7+RnWmG4D4o1qdxRhWpTU6c0pRku1H2AAAAAhbjVbm+u6thoqpynSluXF5UW9St38FL8ep+qnhdr7AN++1Oz02EZXVZQc3iEEnKc33RiuL9SNWN1qt7xt7OnZUXyqXj3pv/wDnF8PXL1GbT9ItrCUqyc693P7pdV3vVZ+vsXgsI3+XIDRWnVZ8bnULqq+6ElSj7I8fazJHTrOOf7PGWfhty+ls2gBxfSbo3uhsRdO3pLrbWcblKEeajwl8zZ+fT9azjGcJQnFSjJNNNZTXaj827d7PR2Z2nuLSjGStKiVa3b44g+z1PK9hxy45t3hcemcmtInFef2c4fM5bq8T5dXhwR8edOSS4yfBensOER8ra+SPZZmwFn1GhzuGsSuKjafguCLIhBf+nW+Vht1JLv3Vw+do4ShdUtH0u2soe/p04xaT9r+k2to9clK/s5afcyhKhQw5032y5rPoSHF4eXPk3MaifdR83l0xxre5h2VvWqSqUd5v7dUqTl4RjwS+g4vae+qVrqtSc8U95eb3+JG2GvX+n3FKpGs6saUXGNOq244fMjNd1+depv1dzreO5TguEfFljj9Jy1zVnfaO6vt6lj+laNd57IDVnF3/AJrw1FJtdjP0BsVrfu/srZ3k5Zrxj1Ndfrx4P28H6z86NTqzc5N5k8tsvbospWkNi6U7aDjUnWn17bzvTTxnw4YLD1DLimIpE7tCt4kz1y7UAFWsAAAAAAAAAAAAAAAAAAAAAAI670W1uqrqrfo1XznSeM+lEiDW1K2jVobVvas7rKD/AOnMvEtQruPcopH3/wBNWKoVIJTnUlFpTnLOH3kyDlPGxTExMeXSeRk+VaVo1aNSdCo5KUHuuOeTPiMZSkoxTcnwSSy2SO3d/p+j6pp3lDnTnfuVNSjDeW8mkspelcToNOsJaYswsqcqvKVSVZZ9XceTr6Dmtnmk9qx7rOefSMcTHn4QdXQK1HSLi7un1bjDMaa581zPq2eban/hJvWa1zU0e5hUtoRhu8WqqeOKICxlvW+O2LwcPV+Jj4uSuPH8M8fLbLSbW+WyACpdQAAAAB89Z1N3aVvgVo59D4HaHB37/s6795HTafqVzdWNKrC3hJbuG3VS4rgz0/8Ah3NETfFP7/8AKFzqTqt0sDS8pvPzWn++Q8pu/wA0p/vkepVrdBpeU3nD+y0/3yHlN5+a0/3yA3QaXlN5+a0/3yHlN5+a0/3yA3QaXlV5+a0/3yHlN5+a0/3yA3QaXlN5+a0/3yHlN5+aU/3yA14v3L1WNHlZ3026fdTrc3H0TSbXin3kqROoU7nUbGrazt4Q30tyoq3GnNPMZLxTSfqPjS9Wvb+whVqWlKNeEnSrxVVLdqReJL28fQ0BMg0vKbz80p/vkRmta1f2VtTo2tpSd/dz6i1i6uVvtZc5L4MVmT9HiB9ajd3Gq6hPRdNrSoxppO/u4c6MWsqnB/GSXb+LHjzaJeysrbT7OlaWlGNG3pR3YQjyS/529vMjNKtqukadTtKNsp4bnUqzrLfq1HxlOXi3l/8A4bvlN5+a0/3yA3QaXlN4v+1p/vkPKbz81p/vkBug0vKbz81p/vkPKbz80p/vkBunBdKmzz1TZ5ajQhm5sMzeFxlSfvl6uD9TOw8pvPzWn++Rq6lO9udLuqKo06TqUZx6zrFLdzF8cdvDPA6YrzjvFoaXr1V0/PNta6dfx8+kqdftUJbu94o3qOj2VCpGcaTc4vKc5N4ZzlpJ3HWOk96EJ7sJKLTkux47CUpRv0sRq1IrxkWGTNwaz1Trf7If3HIiOibT/qnm3JtvLb5mCrc0aHv6iT7lxfsI7ye4qfdbmb9bPuFnRjzTk/EjZPWMVY1SN/7OUVmXzX1OrU8y3i4L4TWX6l2GmrWtJuThOTfNy5slYxjBYjFJeCPStzeqZsnaJ1H8m0Y/lDNOLxJNNdjLa6HrvesNUs2/udWFVL/EsP50VnfU06aqLmnh+g7fofqNa9qNLsnaqXsn/wCTnhv1TttijpyQuEAEtYAAAAAAAAAAAAAAAAAAAAAAAAAAAqXpn/vLZL5XL60C1ZJ70+D5vtRVXTP/AHnsl8sl9aBNbY7fQ0q6np+k9VWvFPFWq8OFLw58ZcPV6TrXHbJqtXOb1puZddrEXPSLyOH9zb4td6OKs63V1sPO7PgQ+lbZ67rVapbXU6CoOnme5Tim8+K8Tpra2jRim1mb5vuPGf4lr08qtJ8xC49NvFsM2+ZZwAedSwAAAABpX0KtRxUINxjxyu8kdl7twq1rOTfnrfgvFc/+eBj5c+Bo3Vfqq9OtbVIxrxeVLGcenvJfB5E8fkVyf917sZK/UxzR3eOPKXtXeEnn8b2rvKaq9Iu01CrOlUlaqcHiS6mPPGe/vPh9JO0aT8+14Z/Iw7s959Prw8loiY08zPJpE6ldCT4cJdnagk+HvuztXiUu+knaNb3n2vBtL7TDsWe8PpJ2jWcTteGfyMOzHj4m32WVj7vGufDxyly713HrznlL2ruKY+yRtHnG/a88fcY9+O/uPF0lbSNe/tf3MO/Hf3D7LKfdY1zvOH77k+1dx685fCXb2rvRTC6SNo2151rxa/Ix78d/geLpJ2jeG52vHH5GPam+/wAEPssh91jXQ1z4S7e1eAxx5S5967yl10k7RySzO144z9pj258fAfZK2jxnfteWfuMfg57+8fZZT7rGuhJ5XPs7UQ8G7DaiVNpqjqVLrI8V92p8Jetwaf8A8GVe+knaNJtTteGfyMOxLx8TS1LpA2gqxoXEpW2/Z1VXg1SiuUcNc+WJMxPDyRGyOVjleiTe7hPLx2ogNG/9W1i71yWZW9NuysOKx1cX9sqL/FNYz3QRV9/0k7RxtalONa3jOpmlCSpRTTfBPnzw2z2z2+13TrGhZW3ksKFvTVOnHqovCjwXaYjh5JnTP3VNbXdjh+N7V3B548Je1dyKZ+yTtHnG/a8/iY9+O88XSTtG8LfteOPyMe9+Jt9llY+6xroaeHwl29qDzx9929q7yl49JO0ba8+147v5GPbz7QuknaN48+144/Ix7cvv8B9llPusa6MPP43PvXeOPD33tXeUv9kraPGd+15Z+4x7s9/eH0k7Rpvz7Xg/iY92e/vH2WU+7xroWcrhLs7V3nO7barLSNlbqpSlu3FaHU0c98k8v1LLK5fSTtGk8TteCf5GHYl4+JMVdSobe6Q6M68bLWLOFRqg5/a68ccZL2erPccc3Gy46dWmYz1v2jyqzZn7wq/tP5E2QmzDzYVMY41M49RNlNyf4suUx3YLnrI03OnNrHNY7DFY16lXrY1Jbzi+Dx2H1eV4RpummstcfBG7caHX0alptavlS1G2dbca97h4S9mH6zEV3SezT3fAAOLZiulm2n6DreiD8Jb35G/rxOQu3i2n48Ds+h+Gde1GfDhaxXtn/wCCXxvLFf4kLhABPTwAAAAAAAAAAAAAAAAAAAAAAAA+Z1IUqcpzklGKy2+49lKMIuUmlFLLbeEil+kTpDep9Zo+iVcWaeK9zF4679WP6vj2+g64cNstumGmTJFI3KB6Utoae0Ws2kbOpvKylLE0/NWccF3tY4vv9BylOtPebys88/8APSY9x+AUGnlNcC7x4a447Ky95v3l1GymrWun3Fy7yr1cZwiovdbzh+BYmmalU1S16+ykq1JScN/dxxXZxKajHe5NegltP2i1PS7F2dnXVOm5ubxHLyzy/rvovHy3+5tM9U+3t2X3o2XLk/8ADER0x7reUb7HnOlH0sxVa86KbrX1vTx3tFSVtV1W6419QuGn2KePoNVxUnmbc33ybf0lBHpXHr7PT14V58zELRrbRWVCTU9Vt+HdJP6DSq7Y6fDle1anhCm2V4ljlw9AN/8ALuN/6u8cGvvLt6u3VtH3lK8qenEf5mlW28rcersqnpnW/wBkcqDaOBxv/Rv9nSE9Pbq9a+86Gf1pSZp3G1urVliFSnQX/tQ4+1kZKKlzRgnTcePNHXFwuLW24pG3O/GiI/kTuKtScpzk5Sk8tvi2fLqz48V7Aob3LA6qXge9wXrkx1tX3fN+TithzWx28xL11p8eXHPYHWm88Vxz2Dqn4HnVS8Drpw3D3rp/8XieddLw9niOql3jqpeA0be9dPvXs8TzrZru9g6p+A6p+A0xt71s12rh4f8AO8862fh/zge9VLjyHVy7xpncPOtm85a4+B5Oc6lOcHjEk0+HesHvVS70e9W880NG2rCtOtO33sPdh1j4dvL/AHNnrZ965d3/ADtNWypSbrvhwm4L0L/9NvqpeBzxR+O215jennXTzzXs9YVaa/lwHVS70e9VLwOmmu4eddNcVhcuwddPhh/MOql3odVLvQ0bg62eMcP+cB1s+9ewdU/AdU/AaNnXTeeK9hjlc1Y1d+E3GaziS4NM+ppx4ZWTDuN9qMTG2Y+Ydb0fQsbuxraBfql1tSs61Bvg5PdSwpdj4ciQ1PY28oyl5FcOtFfk6kt2S9fJnBRU4SUoy3ZReVJPDTLN2Q2p92b620/VqsY3M5Riq8nhVfB90se30lB6h6fes/Vw9494WvGy4M1fpZo1PtKM2b2J1LUNo7a11Cwube1i+srTqU2ouC44T5PPBHYdLVpUVLRrqhRnLqp1KbUIN4TSa5egszksLl3AjRjjp01jDWKzWH55oWV5cw3qVlcyS54oy4fMb9PZrV5xUnZTpwf41RqKL0rQ62jOD4qSImcFODhJZTWGiDlwdE9pd8PFpb9Uq903o0uNWoxqXWo0qFJT4xpQcpZXpwkWFs/svpezVvKnp9GSnUx1lapLenPHe+7wXAxaFU6i7uLST8Y+r/wTxK40V6In3ZyYK4skxUABIagAAAAAAAAAAAAAAAAAAAAAfFatTt6M61apGnShFynObwopdrfcY7y8ttPtKt3d1oUbelHenUm8KKKH242+udp6ztLTfoaVCXCD4SrNfjS/lHs9J3wYLZp1Hhyy5Yxw3NvekSpr0qmm6VOVPTE8TqcpXH+0PDtK/ALvHjrjr01Vt7zadyAA3avqCcpJLmbcIKC8e8x28MQ3u1mY8n6lyJy55iPEdn0P0Phxg4tbT5t3AAV66AAGADKXaAAADLBKPVzyuTPs+5R3otGKD5p80X3pHJ1M4bf0eO/xLwO0cikePL6ABfvHAAAAAAAAAB5vLvQHkYRhndWMtyfpZ9Hm/FfjI+esh3jwzqZfYMfXR7E2fLrPsXtYOmWYGu6s324PltvmwzFWd1YLty/Axyqya4cEYwG0VgABhkAAFt7AdJO91Wka9W48IULyb590Zv6JeplsH5M4FmbA9JEtO6vSNbquVnwjRuZPLo9yl3x8ez0FbyuJ5vj/ANEzDyP/AI2XORlam6dVrHDmvQSUZRnFSi1KLWU08pox16SqwxykuTKfLTqhY4r9MoC6VS2uad7SWZQ98u9E/bXFO6oRq035suzufcR0otZjJceTTNSjOelV3UgnK1n7+PbHxIuPJ9O3fxKXkp9SvbzDoQfNOpGrTjUhJSjJZTXafROjugSAAyAAAAAAAAAAAAAAAAA7AAPz90s7VahX2tu9FnJKxspQ6ulF4UpOEZb0u9+dhdxX/uhL4te0vbajohpbS7SXmsS1qdu7mUX1St1LdxFR57y7s+srLazYKGzOpSs46jK4SpxnvOko889mX3Flh5Fa1isSg5cc73Zy3l7+LXtHug/i17S3KXQPRq0oVP8AqGqt6KljyVcMrPwjW1PoW0/SLCre3e01SFGmvzRZk+xLzuLN/u4+WPoT50qzy+Xxa9p7G+lKSiqS4vHM7XZXourbTVa1WN9O3sKeY+UOkm5y+DFZ447Wbm1fRXS2S0mGqLV53TVaNNUnQUOeeOcvuNcnM6Ynv3dMHGnJetdeZcxBYgl4H0eReYpnp5a0zMzMvptIiKxEAAMMsNaUovzZYyu7JH+X15XTo9bBLON5Q7SZ06xqavrNpYUXuzuKsaSeM4y+L9S4nf8A2BaKef8AqOrnPPyRf1E/i4sdon6jz3qvNy4b1jFPv3/ZWdFS6xOdSU34/wCxtG1tFolfZzXrjTa0+sdJpwqbuOsi+Usdn/g04S34pkXJXUrji5K3ruPd9AA5JQa9dPee7za4GdyUVl//AKdroHRXqOu2Eru/upaZCol1MXS36kl3tNrdWPWd+NFuuLVV/qOXFTDNcvv7KveoTTacOP8AiHujP4H/ANi3vsCUf0jq/wAIv6jz7AlH9Iqv8Iv6j0kcyPeXz37efhUXulP4C/zD3Sn8Ff5i3fsCUf0jq/wi/qPfsCUf0iqfwi/qH3lflj7efhUPulP4H/2HujP4C/zFu/YEo/pFU/hF/UPsCUf0jq/wi/qH3lfk+3n4VF7oy+Av8x57oS+LXtLe+wJR/SOr/CL+ofYEo/pFV/hF/UPvK/J9vPwqH3Ql8WvaPdB/Fr2lv/YEo/pFU/hF/UefYEo/pFU/hF/UZ+8j5Pt5+FQ+6D+LXtHuhL4te0t77AlH9I6v8Iv6h9gSj+kdX+EX9Rj7yvyfbz8Kh90JfFr2j3Qfxa9pb32BKP6R1f4Rf1D7AlH9I6v8Iv6h95X5Z+3n4VD7oS+LXtHug/i17S3vsCUf0jq/wi/qH2BKP6R1f4Rf1D7yvyfbz8Kh90H8WvaPdB/Fr2lvfYEo/pHV/hF/UPsCUf0iq/wi/qH3lfk+3n4VD5fL4te0e6D+LXtOx2v6OKey1ejSjqk7nrKTqZdFRxxx3s6PTOhGjqOlWd69fqQdxRjVcPJU93KzjO9xNp5URG9tYw7nUQqv3Qfxa9o90H8WvadRfbBe5G0D0zVL+dGnveZcwpbynHsljPtXYdLp3Q1b6hcVqa1+ajBKSlG2T3k//kaW5tazETPlvXjWtEzEeFZe6D+LXtHl8vi17SytoehyloWjVdQWuVKzpyjHcdso5y8c940Nj+i2ntTZ3VeWrztuorKnuqgpb3DOeaN/u41vbT6P5a06XoX2n1C/urvRLie/Z29BVqO88uD3sbqfweOcFwnCbD9GtPYrVLm+hqk7x16HU7kqKhjzs5zlndldmtFrzMJmOJiupYLih1i3o+/Xzke4p5jJcHwaJc1bqz69pxm4Z99hcWiHlw9XeqXiy9PayN0SpUpyrQb/ALOp4h4Pw8CcNaFtSp01ThFRilhHP7T7U19mdOp3UNMle0t/cqSVVRVPuzwb4m9K/TpqWNTny9NI7y6kEJsvtNa7U6U762pzpShN06tKbTcJLjzXNPmmTZvExMbhzvW1LTW0d4AAZagAAAAAAAAAAAAAAABS/Sr+Ek/k9L/UXQUx0q8dpJrvt6X+o6Yv1OOf9K25XdCw0qN1dVY0qFKjGU5y5JbqK0k7/pL2hcE6ltotrLEn3LuXfN/Mvn+by91DpA1ajpGnOVHTbaMXVqtcFhLzn+s+KS9ZZulaXaaNptGxsqXV0KSwl2t9rb7W+8fo/dj+J+zLZ2dvYWdK0taUaVClFQhCK4JHA9MVWUNlrSO7Lq5Xac5JcI4i8Z9ZYpxnSb+C8PlMPokc+nr/AB+UrHl+jaMmt6UDC9ow4dbBr0m7RjUr0XWpUatSknhzhByin3ZRYmx/R7s7tTsl5RfWs4XXlNWKuKE9yWE1hPsfrR0Oz2hafoWmKwtpurSp1JqM6uMz482uWSByMf03oON6t9Sm4hS7qxTabeV2YMcqzawuCLj2n2aesafWoabZW09RnB9V1mIqL4cd7sK3qbB7X20t240C4k+W/QlGpF+x5+Y0x16o3pLj1Ctu1p0neibTfLNrpXko5hZUZTz+tLzV/MvPwOJ6MtnLnQdBrVL+g6N5d1d+VOXvoxSxFP536ztidjjVXnedljJmmY8R2Vp0vaD5TpdDW6Mftlq+qrNdtOT4P1P6SnIycXlH6mvbOjqFjcWdxHeo16cqc14NFZW/QvSUv7TrdRxzypUEnj0tmmTHMz2TeBzqYsfTefHhVarLtTySWlaPqOt1VCxt3KL51Z8IL19vqLm0zox2Z06UZztZ3k123U95f5VhEnqNjRsatG4o04UqO71UowilGPdwXLuI+TDNK9SX/m8XnopDktktjrDRNTpVtQpxu7l8KdafGNOfhHl62WWctOFSpTmnOHnLMd1cu55J7Tbzy2yhUl90Xm1F3SRtxcm90lVc3qvMZJltgAmoAAAAAAAAAAAAAAAAAAAAAAqjpb+/bT5LL6xYWzP4LaT8kpfVRXvS39/WnyWX1iwtmvwW0n5JS+qjrb9EOFP4koLbPTLXU6VS3uIS6zCnRqxjxpyxzz9KOX2J1+Wz+sS0nWPtcZx3KdR8o8eDz8F9/Yy0Z17aVz1DrUnXSz1bmt7Hozkgdp9lrbaa0dNONK8pRcrevj3r7n3xfacMddTMTO4/skZd6iaxqf7nSBh7G3T/APcp/WRBdEf90ap8rX1TnK+0V7T2cvdmNZpTheW84Km5cWkpZ3W+1Y4pnR9Ef90ap8rX1SRMaojRbqyRKxAAcUgAAHDdI+1l3s3a21vYKMbm63vtslncisZwu/iVLqG1Wt6rYOyvr+deg5qbUopNtcllJcPA77pl6px0dZXXJ1OH6uF/MqjEpyVOCbnN7qS73yIOa0zeavWel4cNeLXLNY337/1XH0N29Wnoeo3Ek1TrXKUPHdjhv+RZJGbO6TDQ9n7LToRSdGklNrtk+Mn7WyTJlI1WIea5OX6uW1/kABs4AAAAAAAAAAAAAAAABTHSpw2lk+63pf6i5ymOlX8JJ/JqX+o6Yv1OOf8AStHZzRbPQtGoWtnDCcVOpN++qSay5NksYrb70o/s4/VRlNJ8usRqNQHGdJv4L0/lMfokdmcZ0m/gvT+Uw+hm1P1Q1yfolodHtd0NgJbjxUqXdWEPS2uJOQpQjTjTUU4pY4o5nYGNRbM0VOOIKrVnDx3muPzHTzkoQlJ8orJV8u/Vln+Sy4dOnDH82bQKbndXdy8tJ9XH+ZPmho1B0NLpZWJTzUl6Wb5LwV6ccQjZ7dWSZAAdnEAAAxXVvC6tqlCfvZxa9HiZQYmImNSzEzE7hzFHeVPq5rFSm3CS8UbGn1vJdSUW/tVz5r8Jrk/WZNTo9RfRrJYhXW68dk0uHtX0GpVh1lNxTxLnF9zXIqpicWT9lpGstP3dMDBZ3HlVpTrcnJecu59q9pnLWJ3G4VcxqdSAAywAAAAAAAAAAAAAAAAAFZdIu0m02m6rTtNJp3FGzVGM5V6VBycpPOVvYeMGtrdMbdcGGc1+iJ01elv7+s/k0vrm9X6QdN0TY6ytLSurjUlZQgoU+KpS3MZk+XDu5la3GpajqdGrV1K5uK9VcE67eUvBPkQs6kVNrK594zZLfSrNfdM9P4WKeZkplntX492eNzcQu1dqtUVypb/Xbz397nnJ0VfpB2juK9tVlfdWqE1PdowUFPHPexzycvDeqvFKEpvuinJ/MTembGbRa1JRttMrQpy/K149XBeOXz9RBrF/Z6bPfi63eInXytbpC0qyvdBpa3ubt1R6tRnH8aEmvNfeuOUa3RH/AHRqvytfVJXbKjO26PeoqSUqlKNCEmuTaaT+giuiP+6NU+Vr6paRv6fd4K0R9bssQAHN2D4q1IUaU6tSShThFylJ8klxbPsgdtNPv9V2Tv7LTMeVVYpKO9jejlZjnxRie0dm+OsWtEWnUKQ2w2hltLtDXvVlW8ftdvF9lNcn6Xz9Z5sRYrUdttLoyjvQjW62fogt76UjPDo+2sq1HBaLVj4ynBL25LJ6P9gquzc6moajKnK+qR3IwpvejSjzfHtb+giUpab7l6blczBj4/08U+3Z3wAJjywAAAAAAAAAAAAAAAAAABTHSr+Ek/k1L/UXOUx0q/hJP5NS/wBR0xfqcc/6VxW33pR/Zx+qjKYrb70o/s4/VRlOcusBx/SPTlW2doUo++ndwivWmdgQ20dOjWsqFKpBSm68XTz+K12+xmtsn06zb4bVx/Uno+UVplpGx0y3toLEYQSNidN15U7dc6s1F+jm/mR9+jkbOlUutvalZ+9ox3I/4nxfzYKrHWb3iJWl7dFZlMpJLC5LkegFuqgAAAAAAAGrqFs7uyqU4+/99B90lxRB0anW0ozXDPNdzOmOcuqXkuqVaS4Qq/bYfzRC5dPFkziX80bmk1dy4q27fCa6yPp7f5Mlzm+tdvUp3C/JSUn6OT+Y6RNNJrinxRvxb7r0/DTk01bq+QAEpGAAAAAAAAAAAAAAAAB6wAKo6W4pX1phf9tLl/iO62bsLOezGlSla0JSdpSbbpRbb3V4Gxq+zek67OE9StFXlCO5FuclhZzjgyQtralZ2tK2oQ3KNGChCOc4iuSNrTE1iHOtZrebb8vYUKNP3lGnH/DFIyAGunSdy5jpB/A66/aU/rIguiP+6NU+Vr6pO9IP4HXX7Sn9ZEF0R/3RqnytfVOv/wBbhP8AGhYgAOTuAAAAAAAAAAAAAAAAAAAAAAAAAAAUx0q/hJP5NS/1FzlMdKv4ST+TUv8AUdMX6nHP+lcVt96Uf2cfqoymK2+9KP7OP1UZTnLrAc3rFfrdaoUU8qkvnfE6R8jma2l3NS6neOok5Tcl5rxgj8mt716aQlca1KX6ry9nUVOEpy5RWSZ0ug7fT6aksVJ+fP0sgYW1zc6jQt60EqLlvScOKaXE6o5cXHMWmZh05OSJrERIACahAAAAAAAABEa/RfktO6gsyoSy/wDC+ZLnxWpRr0J0pLMZxcX6zTJTrpMN8d+i8Wc6t2rT74yX0kro1w6+mwUnmdNunL1HP0Ve20XRdtKTi8JkpoFCtbyqxrNfbPOUVxwyDxovF/Cdyejo8pwGrd6jaWMc3FxCm/g5y36uZz95thjMbK3z3Tq8PmX8yTm5WLD+uyLi42XL+iHVAr+ptFq05Z8rcPCEEl9BObM69canVr210oynS4xqJY3l3Nd5Hw+pYc1+iu4d8vp+XFTrnUw6QAFgggAAAAAAAAAAAAAAAAAA5jpB/A66/aU/rIguiP8AujVPla+qTvSD+B11+0p/WRBdEf8AdGqfK19U6x/DcJ/iwsQAHJ3AAAAAAAAAAAAAAAAAAAAAAAAAAAKY6Vfwkn8mpf6i5yl+lX8JJ/JqX+o6Yv1OPI/SuO2+9KP7OP1UZTFbfelH9nH6qMkpKMXKTwksv0HOXWEZq+t0dK3YODq1pLKgnjC72yHjtjNyxUso7j4PdqPP0EFf17nUL6rdO3q4nLzcpe97DS3sT3JKUJ/BksM81n9TzzknonUPQ4PTsPREXjcrB0a7t72FSrRnlx4OD5xJUr7Qb5afq1OpN4pVF1VTPc+T9T+ksEueFy/uMfVPmPKq5nG+3ydMePYABMRAAAAAAAAAA9XNekCPoTtbq+uoQnGpKi1GcV2SZo7QU/JNIuq1OrKktx7soyw0+zDOGo1a1K/uq0K1SnW62SbjJxfN9xlr1q11KLuK9Wtu8lUqOSXqKS/rH4TSa91zX0npvFot28sUMuKlLLk1ltvLfpPoHxUqKGFxcnyiubKGe66iPh5VqbkcRWZy4RXezs9kdLlZ2kriovPqfP3v+RG7PbO1Lior28WI9kf9v9ztoxUYqMUklwSRd+mcKeqMt/HspvUeXEx9Gn9XoAL5SgAAAAAAAAAAAAAAAAAA5jpB/A66/aU/rIguiP8AujVPla+qTvSD+B11+0p/WRBdEf8AdGqfK19U6x/DcJ/iwsQAHJ3AAAAAAAAAAAAAAAAAAAAAAAAAAAKZ6VISe0c8Rk/7PS5Rb+EXMDatumdtMlOuNMVt96Uf2cfqo9uIOpbVIJ4cotIyA0tG4mG8TpAUrSEYYjTil4rmaeo6ZSuaTi4YkuKx/InK1Pq6nBea+KMM4KUfEpsmCuprMLPHmmJi0S4CUZU6k6NT30efiu86bSNqI29CNvfqo1HhGtGO9w7pLn6zQ13Tpuar0V9sXZ396Of8riuEoSUlzRV48uXi5N0W1sWPl446lp2mpWV8v7Lc06r+Cnx9nM2infKK8rmnOhvRrJ/a9z32S3qDqO3pOqsVdxb67njiX/B5k8iJ6o1MKXncOONMane2QAE9AAAAAAAAAVjtDp1zZa5dVKdOXV1J78XFZ4PjxI6NzV5dVl+CZa9zY293h1qeWlhSTw0jWjollF53Jvwc2UOb0rJbJM11qV5i9VrWkVvHeFd0LXULuahToOG92tHW6NspC2kq95mdTufP19x0dG3o26xRpRgvBGUk8b0umOerJO5/2RuR6nfLHTTtDxJRilFJJLCSPQC1VgAAAAAAAAAAAAAAAAAAAAA5jpATex10km31lPgln8ZEH0SRlHSdU3otf2tc1j8UsMG3V+PS06Pz6gAGrcAAAAAAAAAAAAAAAAAAAAAAAAAAAAAAAB8VKcascP1MwO07p/MbQOdsdbTuYb1vavhoVtMhXi1OfB9yI6rshptee/WdWUu+L3c+k6AHKeJgtO5rt0ryctf020j7DRNO0171rawjP4b4y9rJAA71pWkarGnK17Wndp3IADZ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55575" y="1796057"/>
            <a:ext cx="3466057" cy="4108471"/>
            <a:chOff x="624679" y="1321033"/>
            <a:chExt cx="3466057" cy="4108471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679" y="1321033"/>
              <a:ext cx="3466057" cy="3466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圆角矩形 10"/>
            <p:cNvSpPr/>
            <p:nvPr/>
          </p:nvSpPr>
          <p:spPr>
            <a:xfrm>
              <a:off x="1051421" y="4789234"/>
              <a:ext cx="2612572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play </a:t>
              </a:r>
              <a:r>
                <a:rPr lang="en-US" altLang="zh-CN" sz="2800" dirty="0" err="1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ping-pong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4977571" y="4033308"/>
            <a:ext cx="2048814" cy="798465"/>
          </a:xfrm>
          <a:prstGeom prst="roundRect">
            <a:avLst/>
          </a:prstGeom>
          <a:noFill/>
          <a:ln w="38100">
            <a:solidFill>
              <a:srgbClr val="FA4C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cook dinner</a:t>
            </a:r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357192" y="1892997"/>
            <a:ext cx="3502260" cy="4027395"/>
            <a:chOff x="8573626" y="1290610"/>
            <a:chExt cx="3502260" cy="4027395"/>
          </a:xfrm>
        </p:grpSpPr>
        <p:pic>
          <p:nvPicPr>
            <p:cNvPr id="410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3626" y="1290610"/>
              <a:ext cx="3069392" cy="3075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圆角矩形 12"/>
            <p:cNvSpPr/>
            <p:nvPr/>
          </p:nvSpPr>
          <p:spPr>
            <a:xfrm>
              <a:off x="8573626" y="4574777"/>
              <a:ext cx="3502260" cy="743228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wash my clothes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653" y="1294378"/>
            <a:ext cx="2914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284013" y="353047"/>
            <a:ext cx="289053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I do you say.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3" name="AutoShape 6" descr="data:image/jpeg;base64,/9j/4AAQSkZJRgABAQEASABIAAD/2wBDAAgGBgcGBQgHBwcJCQgKDBQNDAsLDBkSEw8UHRofHh0aHBwgJC4nICIsIxwcKDcpLDAxNDQ0Hyc5PTgyPC4zNDL/2wBDAQkJCQwLDBgNDRgyIRwhMjIyMjIyMjIyMjIyMjIyMjIyMjIyMjIyMjIyMjIyMjIyMjIyMjIyMjIyMjIyMjIyMjL/wAARCAH0AfQDASIAAhEBAxEB/8QAHAABAAIDAQEBAAAAAAAAAAAAAAUHAwQGAQII/8QATxAAAgEDAQQFBQgPBwMFAQAAAAECAwQRBQYSITEHE0FRYRQicYGRFTJSU3ShsbIXIzM0NkJDVFZic5OUwdIkNXKSwtHwFkThJWOCovGD/8QAGwEBAAIDAQEAAAAAAAAAAAAAAAQFAQIDBgf/xAAzEQEAAgIBAwMDAgQGAgMAAAAAAQIDEQQSITEFQVETFCIycTNhgbEGFZGh0fAjUkJD4f/aAAwDAQACEQMRAD8AvY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0gAR+pa7pWjw3tQ1C2tn2RqVFvP0RXF+w5e66VdnqEnGhC+u8dtOhux9smjWb1r5ltWlreIdwCul0vabvYlo+oKPepQfzZJfTeknZrUasaUrupZVZcFG7p7if8A8uK+c1jLSfEtpxXjvMOuB5GSnFSjJOLWU0+DPTo5gAAAAAAAAAAAAAAAAAAAAAAAAAAAAAAAAAAAGKrdW9F4q16VN905pMxMxDMRM+GU+ZzjTg5zkoxistt4SPKdanWWaVSFRd8JJr5ivdo9bnqt5UtqU2rCjNxUU/uslzb8M8EiPyeTTBTqnvPskcbjWz36Y7a8uvtNorDUNS8is3UryUXKVSEPMil4vn3cCRuLq3tKTq3FanSpr8ackkVfpe0E9MtK8LCip31efnVai82lBcEku19vcalbrbys699XqXNV9tR5S9CIE+qxSkbjdp/2T/8AK9386rH+su+r7baNSk40qta5a+JpNr2s11t1ZuWPILzHfiP+5xaWFhcF4GtdXPVJQhjffzESfVM9p7aSa+mYPHef6rFpba6PJpVp1rfPxtPh7Vkm7W8tr2iq1rXp1qb/ABoSyivtChs1ZKNa/qVby6fFuVCTpw9Ca4+lncafqumXnmWVei5fFpbsvYy14ue14/8AJaN/EKzl8emOf/HW37z4SAAJyCAr/anpX0jQ6lS00+PulexeJbksUoPxl2+he0rXUOlfay9m3SvadnDshbUkseuWWS8XCy5I3rUfzR78nHSdeZfooH5mpdIm11Gopx166l4TUZJ+po63Qemm9oVoUtftIXFB8HcW0dypHxceUvVg3v6flrG47taculp14XYDU0zU7LWLClfafcQuLaqsxnB/M+5+DNsgzExOpSvIAAAAAAAAAAAAAAitd2j0vZy16/UbhQcvudKPGpUfdGPb6eCKk2j6QdW13foW7lYWL4dXTl9smv15r6F85yyZq447uuPDbJ4WRr+3ujaFKdHrXeXkf+3t2nuv9aXKPzvwK11npD17V3KFOurC3fDq7Z4ljxm+L9WDk0klhLC8D0g5OTe3b2TcfHpXvPeR8Zubbc3zk3lv0t8RzAI+3eIDxpSi4ySafYz0Bl0+ye3dzsxSudPrKpc2kqMpWtNvPVVO7L5RfN92C2NjtQqX2ymlzuq8al47aLq+enL0tc+WD8/uKbbwm8YOp6PKeiraC3lqFxd2upRqp2s6dRQoVP1HhZy+58GTcGaZmKyh58Mam0L1ABOQQAAAAAAAAAAAAAAAAAAAAAAAAAAAAAB8VatOhRnVqzjCnBOUpSeEkV5re1t3qs52+mylb2SeHV5TqejuRH5HJpgruyRx+LfPbVfEe7o9ptUsadHyaetVLSr+NC2ip1JeHh8xXVSmo1m6EatxTfFyuYKMn87M1KjCkvNWZPnJ82ZDzvJ5k557xpf8bj1wRqJ28pb9CSqW1Spb1PhUpbrXs4HkYqMVFckj6BEm0zGplIfFOnGnHdisL6T7AMAfO5He3t1b3fjifQA+ZzjBZnJL0nlGdS4kvJbe4ryi+Dowb3X6exn2ZbW5uLKsqtpXqUJ98HhP0rk/WbY+mLfl4/kxbeu3l2uy+qalcxlaapaXFOpBZp1qsGt+Pc33r5yvulDpBqyuK2z2j13CEPMvK8JcZPtpxfYl2v1HRant7dWmy9/OVB+6EaWKFSmvNcnw3muxrOfUUG5OUnKUnJt5bfNvvPe+i48eanX1dUR/3u8b6ra+O/T09O/+9ngAPRKUPJe9Z6eSeIsEeXX9HO2NXZfX6dKtUb0y7moXEG+EW+CqLxXb3o/SS4n46xnK7HwP1XsjdV7zY/SLi5jKNxK1h1ilzyljj7Cn9RxxExePMrTi2mYmJTQAKxKAAAAAAAAHnDw+PoyV9tNd7dadQrVlfaNQsYf9zD7XPHYsTzx9GSwJNRi5SaSSy2+xFJaitoukrW6lewoOGkUJyhb1a73aMIrg5frSfhnCOeWe3by64o3Pfw5OtcV724nc3VWpWrzfGrVm5Sl639BjbSTeUku3JJ2Wy+p6jRdbTlO9pSu3bxrJbkZRiuM3l+bHPBHV3GwF1Y6HKNpTp3ur3D6p1JSUaVtFrznFPm8cM8+PDBWzSZnusYvGnAxkpx3o8V2GxY2N3ql15Np9tUua3bGmuEf8UnwXrO90XowpUownrN47hpL+z2+YQ9cub+Y7KWl2tDR62n2ajYUJUpQUqMVHcTWN7uz4sRj+ScnwoaUJwuqsZ1ac40puCdJ5i2ubz2okNJ0fUtdrdXptpKrHlKtLzaUfTLt9CyyxND2B2XoefCa1OdN8etrKcYv/AAx4e3J2Dt6atnbwXVU3BwSprd3U1jhjkZ6I3tjr+FBTs37qztLSrO9qb/V0+rj90a4NxXdnPF9nFnxQoXNxXlSo0nWq+c406XncI83nljhzLjt9j9P0zRLux0mKtri4oypO7n59TisZb/ksHzY7NWGzOzt7TsoOdZ21TfrzWZzxB4XgvBGeiJljrUzQm6lGM5c5cT7aTWHyMdr96Uf8CMpwny6ru6PNoqmu6C6N3PfvbJqlVk+c4482T8WuD8V4nXlMdFd1KjtfVt17y4s57y8YyTX0suctsFpvSJlWZqRW8xAADq4gAAAAAAAAAAAAAAAAAAAAAAAAAA4Tau+u9Zv56Rp9KdS3t/OuZRe7FyXHEpPgkv8AnI5VqpTlh1qKprgpQXB+jPM7baa1vZUbfRdFspblRurXkliL48N6Xi+L7eBxDs9y9qdZWjXVOW7vx97KS5470u8856jWeuZt/wB/Z6TgWr9KIjtH+/7y2OwAFYlgAAAAAAABgq15U8/aJyXf2GcBmEfW1ShRpp3MVCE24pzkkm+1cThtesKNGv5VZtO2qvlF53ZeosK4tKN1TcakIvKxxRwGuaPGyTr20vtDliVPPJ9670ej/wAPZcdORERaazPt7T/xKn9ax2vx5npiYj/WP+YQYAPfvEh8yzKSjFNvlhcWz2KnUnGnTi5zk8RjFZbfgWXshsX5JKnd30FO7l7ynzVP/wAkHm87HxKdVu8+0fKZw+HfkW1Hhp7LbHeT01qWpQXXJb1KlJZ3PF+P0F46DTdLQrOL4N09725f8yGtLKnCdOiknUqPGce31HUwioQjGPJJJcDzOPNk5GScuSV5mpjxY4xUegAkIoAAAAAAx160LehUrVM7kIuTwsmC31GhcYw3He5Z7TWbxE6mW0UmY3ENmpCNWnKnOKlCScZJ8mmsP5jBVtIrTZ2ltGNKHUypU4wWFBbrSSXYbINmsTpwuyljW2a2NtbbVYK2q0FJ1VnexmTxy7XlcPEm7W9oXiqdVJ71Ke5Upzi4yhLuafI29YsqN5ThCtFuG/GeE8cYyUl86NGOnxp6vU1CM5RlVoxpTp44S3XlS9PFor8katpPpO6xLbOUu5S17bJ6VVben2FJVq9LPCrUfvVLvSzyOrI+z0mjZ6rqGoRnJ1Lxwc01wjurGF9JpMN96RG0Wg1oxp6poVONDUrZ8I0oqKrQ7YtLg/WdBZ1qlxZUK1Wi6NSdOMpU5c4NrijS0nU7i+rXdC7tI21ahKMoRjPfU6U1mEs9jwnldjRKDWpIncBiuafXWtal8OnKPtTRlC4PJkfmfyqVKjGi1iUHhtvuZvKtCU4pNPe4rBb+mbPaRo13dUo2dK7ua9SVapOootxjJtqEVLnhdxVm2+mUNH2uu7eziqdB7tWEY8FDeWWvbk1mkW8N4tLrOiq3lW2zrV0vMtrOW8/Gckl9DLpOD6KdAnpWzMr+4i43OoyVXEuapr3mfTxfrR3hPw16aRCvz26rzIADq5AAAAAAAAAAAAAAAAAAAAAAAAAAA53a/VpWGmxtqE925u8wi1zjD8aX8vWcFGMYRUYrCXBGzrer09R166ryqLcg+pop8t1f7vLNWM4T97JP0M8tz885ss68Q9Nw8H0cURPme8voAEJJAAAAAAAADxtJNt4S7T1tJZbwlzZN7P6VGuoale096gnm3oS/Ktfjv9Xu7zrhxTltqGmTJGOvVL3TdkrjVrGpUr1p2lOpBqi1Hz5NrhJp8l4c34FHa5Y6lpWsXFjqqmrujLEt55Uu5x8H2H6wpTVWlGouUlkgNq9i9K2utFTvoSp3FNNUbml7+n4eK8H8x7P0yMXD8R59/d5XnZMnJ8z/AE9n5e35eB90qVW5rQo0YSqVJvdjCK4tneat0PbTWNZ+RRoajRz5sqU1CXrjLl6mdHs1sHeaHFVJ6dUrXklidTCxHwXh49pb8v1HHhx9VfymfEIHG4Vst9T2j3aGyuyNLSIRurtRqXsl6VTXcv8Ac77TaG7B1pLjLhH0d55Q2f1Kst6rGnbx5tylvS9iN+KUYqK5JYR5DNfLlyfUzeZekxxjx0+ni8Q16lbyF1LhuUqs8QhGHP8Awx9JmsNUurKcfdCVPcrT5bz+1+vkeuEXNTaTlHKT7jQqWtCpeKrezU5vhSpP3sF/N+JpW9qTuJZmlbxqYdmpKUU4tNPimu09I7R5JW06MX5tOWIruTWcEiW1L9dYsqr16bTUABu0ACP1SneyjTlaJTUc70N7GfE1vOo3ptSvVOplo1b+9tZOF9S8yT3d5rMJL09hinZU40JXdhKSjHzp0G8rHbg+al/d0YOne2lXqJcJb63omG3jcW8pxpV3Cg87rXGWH2cewr7WiZ79/wC8J8VmI3Hb+0paN5Kemvdk99YW8ubT5MkLeTnbU5N5bjxZzVnFwo5UpKnJebDOcR8fHtJ3TJuVs4t+9lg74ckzbUuGfHERuHt7Lz6a7uJyeh04Wmq6vSpSr+TLq6lWVdywrhqXWYz2Y3Xw4cTqLxvyhp/BWDTuaCubapQlJqM4uOe40yT+Ut8cfjD6pVoV479Ntx7HhpP0Z5n2YqPX7uK245L8aGePqfIynJ1alpp1Kzubq4hUqzqXDjvdZLO7GKxGMeHCKy/abYA38sR2B6eQNXUK8qNpPq6cqtWSahTgsuTxyX/O0SyiaOr2NJXV9dTo03GWKrk+MHHhwfc1h+s4zQdnKm3+19zr13SlDRo1Vu7yw6+7wUV4d79RIbPdFdxfXk9S2pnuqrUdV2VOeXJt58+S4eGF7S1qFCja29OhQpwpUqcVGEILEYpdiRIxYJ82cc2ePFH2oqKUYpJJYSXJHoBLQwAAAAAAAAAAAAAAAAAAAAAAAAAADHWlTUNypNRVTMeeHx7jS1C6rWtzSlFvq8cY95q6jUVW8oqLzHdi162cL5ojce8O9MMzMT7S1ZbB6E4tKlcJ96rvgaNz0dWE8u2vbilLs30pr+TJutUnf3/k8JNUovjh93Nkx2cDlHHwZJn8Idp5XIx6nrlWV3sZrlinK2nC7prsg8S/yshHc1Les6N3QnSqLg04tNepl0dhzmt6VK6qTU7FXVOfFNPjF/SvUQuT6bSI3jTeN6lNp6csR/ZwUZxnHehJSXgfRI3uxGp2tv5Vaee+cqCfnxX0S9HM55X1Wm3GpTW8uDzwafiVGXj5Mc/lC0x3pljeOdt9SUllPKPmpVjTcN7gpPGe4j7apcOo+phKe88uKTaN96TqV64t0FTiuW88HC01rP5S3mK1nvLJ2ZZhoVlW6yXYpYXoNlbPag6e5KvDd+DnJglo11b70OujFyXFY5mn1sXyxFqfKR0HSZa/qTpvKsqGJVpfCfZH1nZe4l9Oo41LyEaPLzFh47kuw2tnbK207RLWhbyT3oKcpds5Pm/5Eqz1PF4eOMUb7zPd5/lcy9sk9PaI8PijShQowpU1iEFuo+wCwiNRpA89zmADLAQV1RdC4lH8V8Y+gnSH1Gpv3O7nhBY9ZG5UR0blJ4sz16hqdpyesK6q3kKVs6k6tSbUIwWW32eo6ilbVtRu6tGnWdKnTit6SWct9hM6dplLTqclF79SXvptcfQiHTBbLMfCZbPXFE+8mk2LsNPp0pvNZpSqyXbLHE3gC0rWKxqFZa02ncgAMtQ1r2tVoWznSpynLujHL9hsgxaNxpmJ1O3P9Xq95F5pqnTa5Vpc16Ea9Caq0ItLHDDXc1wwdQQtzpFeFzUrWcqbhUe9KlN4SfgyJkwTHevdLx54ntbs1PNp01mSUYrGXwJnTINWqnhrrHvLK7OwgoOrKrWpXFGEZU5JbqlvevkTmn3CqUurk8zjy8Ua8fXX3Z5G+jsy3Vv10E44348s8mu1EcpZbi01Je+i+aJkw17WlcYc4veXKcXhr1nfJh6u8eXDHl6e0+HFbbarqGibO19Q0/d3qLhnejvLDlh+pfzIvYnb6G0lV2N5TjRvopyW7yml3eJ3N1pEri3q29R0rihUi4yp1o43ovmm0RGmbH2ej1YTstO3XTXmKNVNR9vEjzjtEd4Ta5sU017pYGpeahS0+ObudGh4VK8U/ZzIWntVTvr6NnZcZTTxPDw/aPo5ZrNorOo/k5/Upvpm0bdBXuKdvDenJLtS7zmK22dnZXEq1Kk7u5WYwSe7Tpr082/QYtp6NanpFarOrvJuKbz255fScMWPpnDpmj6uT29kPncm2Kfp09/d1Fzt9rtdvq6tG2i+SpU037Xk1FtltCnn3Tq/5Y4+ggjWWoWrm4OslJPD3lgvYwY/aqonLb5dpa9IWtUGuuVvcx7d+nuv2o6fTekPS7rEL2FSym/xpefD2rl60VYpKSzFprvR81asaNNzm3hd3Ft9y8TnfiY7e2m9c94/mv8AtrmheUY1ratTrUnynTkpJ+tGUrPYbZitpt/S1m4uKtKdRT622i/M4rhnva+kstNNJp5XgU1pp1TFLb0sYreI3eNPQAagAAAAAAAAAAAAAAAAAABp6irzqYys350XmUOTkvB95uA1tXqjTNbdM7c9Uv8Ayy1cK0HGtTl2rDz2powdY24Sf4qSXqPu+4apdRfPMZLxTiuPzGEq8kz1an2WtKxqJhI6TNK5qyk0vMb4+k3vdO031HrHxeM44ZOdnU3FiKcpTe7GK/Gb7DoLHTYWsFOpipXa86b7H3LuRI497zHTVG5FKxPVZvAHjkopyk0kuLb7Cd48oT3sOF2pt9Pq65Hr7aEJRinKa51M967SdvdblPNOxxjk68l9VdvpIeNKKqOrLM6sudSb3pP1nl/WPU8V6fRxTufeVnw8Vsduu3Zjto0Y00qFJwh2eZu5M4B5dNmdzthrUJ1nhV50490P9zWek0XxlOcn+txN8GdsxaY8NH3NhH3tRrHgbNKeo2+HRvp4XY22vnMoN65b0ndbTH9WJ7+YbtrtBd0nu3tv1kfjKXP2dpOWl/bXsc29aM32x5NelHLHzOnGTUuMZLlKLw16y34nrmfF2yflH+6Jk4mO/eOztAclQ1+8sKkad1i4ovlJ8JY9PadZGSnBSjxTWT1HD5+Ll1mcfmPMSgZsF8U9/d5UmqdOU3yisnO1aqip1ZvvkyU1K4SiqMXxfGXHsIWdN3d3Rs4/jveqPuijTlX6rRWEni06a9UpfQ7d0rBVZ/dK8usl6Oz5iTPElGKilhJYSPSdSvRWKwhXt12m0gANmoAAAAAAACC1qk7a5hfRTdOaUKuOzuf8jFSq7rjUpy8U0T9WlCtSlTqRUoSWGmczc2F3pU26cZV7VvPDnH0kLNjmtuqPCbhyRavTae6bpanTksVU4y70so+qup2lKG/Ko91dqg2c/Tv7ea9/uvulwPat3QhTbdSMuHJPLZr9zbTaeNEy5LUdt9dhq1/So3cadGncSjSj1MeEPxea7iKutpdZvU1X1K4cX+LGW4vmwY9qaU7G6hqCpt21bFOq4/izXvX61w9RAy1e1jDeTnLw3cHp+HGPLhrkrVRcqLY8tqTLdnNb6c5edN4Tb4tmSjWqW9aFejJxqQkpRkuxnPRvK1zqVrVknGnv4hhcPb3nuq6nKU5W9CTjFPE5Lm/BHXlZaYMe7+/szwuLk5WTpp217/Dpdb2xlewhRuakMU3nq6Ec5feyCjtBZ72JRqx8XE58+Zx3l4lHX1C9PxxxER8PTW9Fw2jdrTM/LsqFzRuob9GrGa7cdh8XNlQuk9+OJ9klwZx1GvUtqqq0puM13dp3cqVWlCn1sVGcoRk0uXFFrxObGaeme1lDz/T54/5V71czXp3OmVcb8owfvakeT9K7De0GtdXGv2Thbyv6yqLq6Lfvm+1d2OeeXAkq1GFxSlTqLMX8xo7PahPZXau1vWnuU57tXHKVKXCWPVx9RPv+eO0a76VtJ6bxK8bONS2lK0rJRqR85YeU0+4lrOo8um3lYyiOuasLrV6c6MlOFOlxmuTzxX8jbsU6l3KS95SWH4yfZ7PpPGY/xydNXpck9WPqlJAAnIIAAAAAAAAAAAAAAAAAAAAAiNfpW6sJ3M4fb4rdpyi2nl9nDsIjdl1aipPe4R3u3miQ2mqPdsqPZKrvP1GmmlUg3yU4/Sit5ExOXSy48TGKNpy20i0ta/XRjKdVcp1JbzXo7jeHazHWr07ejOtVko04rLk+wnxFaV34hXzNrz37yV69O2oyq1ZqEI8W2c1e6hV1GWGnC3z5tPtl4y/2MN1fVNUrKrNONvF/aqf+p+J8Hj/VPV7Z5nFhn8f7/wD4ssHGin5W8gBjp1OtlPHvYvC8WUSXpkAAAAAADDUuaVKe7Ubi+9rgwzEbZgfEatOfvJxl6GfYY0172KlbN9sXlG3pmY229GUk3weG+BoX9VKl1afF8X4IlqOhX9OEZ0K9LEop4eV2F36LW9rX6Y+GuW1Ypq8vqrVjRpyqSfBfObug2slCd7VX2yt73wiY6GgVJ1o1L+uqijypw5e0nUsLCWEj0/HwWi3XeNK/kZ6zXopIACchB5njw4npit5qVJJe+jwku3JrM6ZiNvtT85Raw3y8T6Ne4mt+lBPz3NNGwZidkwAAywAAAAANarYWlZ5qW1KT73E+YaXYweY2lHPjHJtg16K/Dbrt8tS+0yy1Gwq2N1b06ltVWJ02sJ/7PxILTejzZjTJKdPTYV6i5TuZOq/Y+HzHUBppcU/Wda3tWOms6hpNYtO5hVfTLQVvpmi1KEFThTr1IJQjhRbimuXoKdLu6ZpP/paxisYd6m/8kikSLyMlrarPsv8A0rFWuKb+8z/YABHWrPpNn5drdra4yqlWOfQuL+gs7XrVKjTqQjxUlHCXecjsDZ9frta6ksxoU+Hpf/hMtvTbGnVXlFwo7kH5qlyz3mtc9sfIrevsqubSuTHak+7irLZjVL1KUaHVwfbUeCbtujy1qVadbUqnXOHFQjwT8H3nbcuGMHObS6ne2VtWdtOMN2UVnGXh/wAydbn8jNaMcTrfx/yp68PDjrN5jek7b0YRkrOzjGLik5Y5QXe/5E1QoQt6UacOS7Xzb7Wyi9j9orjSNvVO+ualSldy8nrSqSzwk/Ml6nj2svjtOt+HPGn8u8y5Ryfrx28QAA1YAAAAAAAAAAAAAAAAAAAAAHO7TxaqWNTsU2voNOvGU6M1D33Z6c5J3WrKV7ps4U1mrB78PFrsIChVVakpdq4SXamVnJrMZJn5WfGtFsUR8OitdVtbijGU6sac8efCb3Wn6zn9orxXl7QtqNeM6GE2oPK3s9vqPt8eaz6SOvZQheUZrGV77BC9TzXvxZrDfBx61ydUNpJJJLkuQHZnPA07i9UU4UnmXwuxHj9pURMy9vLlU11cX5z5vuPdOX9ig/hZfzkVVk9ycm8vDZMWkd2zor9VD2dLVitWcAByAAAMdajCvTcJpNPv7DIAeO6N0zTadzqsLao6lNPOXB9yJq52cvqMW7S661fBnwl/sYLCO5tDZ1PhtxfsZ2PYel9J4GDl8afqR3359/ZF5XIyY8kdM9tK5qWd1TrqlWo1IzlJR86PMsSEdyEY/BSR61nmelx6f6bXhTbpne0PPyZza3GtAALNGAAAMNW2hUlvpyhLvi8ZMwMM7YIW8aClOKc6jXOT5mSlVjVhvRzweGnzi+5rvPs07unUozd3bR3pxX22kvysF3frLs7+RnWmG4D4o1qdxRhWpTU6c0pRku1H2AAAAAhbjVbm+u6thoqpynSluXF5UW9St38FL8ep+qnhdr7AN++1Oz02EZXVZQc3iEEnKc33RiuL9SNWN1qt7xt7OnZUXyqXj3pv/wDnF8PXL1GbT9ItrCUqyc693P7pdV3vVZ+vsXgsI3+XIDRWnVZ8bnULqq+6ElSj7I8fazJHTrOOf7PGWfhty+ls2gBxfSbo3uhsRdO3pLrbWcblKEeajwl8zZ+fT9azjGcJQnFSjJNNNZTXaj827d7PR2Z2nuLSjGStKiVa3b44g+z1PK9hxy45t3hcemcmtInFef2c4fM5bq8T5dXhwR8edOSS4yfBensOER8ra+SPZZmwFn1GhzuGsSuKjafguCLIhBf+nW+Vht1JLv3Vw+do4ShdUtH0u2soe/p04xaT9r+k2to9clK/s5afcyhKhQw5032y5rPoSHF4eXPk3MaifdR83l0xxre5h2VvWqSqUd5v7dUqTl4RjwS+g4vae+qVrqtSc8U95eb3+JG2GvX+n3FKpGs6saUXGNOq244fMjNd1+depv1dzreO5TguEfFljj9Jy1zVnfaO6vt6lj+laNd57IDVnF3/AJrw1FJtdjP0BsVrfu/srZ3k5Zrxj1Ndfrx4P28H6z86NTqzc5N5k8tsvbospWkNi6U7aDjUnWn17bzvTTxnw4YLD1DLimIpE7tCt4kz1y7UAFWsAAAAAAAAAAAAAAAAAAAAAAI670W1uqrqrfo1XznSeM+lEiDW1K2jVobVvas7rKD/AOnMvEtQruPcopH3/wBNWKoVIJTnUlFpTnLOH3kyDlPGxTExMeXSeRk+VaVo1aNSdCo5KUHuuOeTPiMZSkoxTcnwSSy2SO3d/p+j6pp3lDnTnfuVNSjDeW8mkspelcToNOsJaYswsqcqvKVSVZZ9XceTr6Dmtnmk9qx7rOefSMcTHn4QdXQK1HSLi7un1bjDMaa581zPq2eban/hJvWa1zU0e5hUtoRhu8WqqeOKICxlvW+O2LwcPV+Jj4uSuPH8M8fLbLSbW+WyACpdQAAAAB89Z1N3aVvgVo59D4HaHB37/s6795HTafqVzdWNKrC3hJbuG3VS4rgz0/8Ah3NETfFP7/8AKFzqTqt0sDS8pvPzWn++Q8pu/wA0p/vkepVrdBpeU3nD+y0/3yHlN5+a0/3yA3QaXlN5+a0/3yHlN5+a0/3yA3QaXlV5+a0/3yHlN5+a0/3yA3QaXlN5+a0/3yHlN5+aU/3yA14v3L1WNHlZ3026fdTrc3H0TSbXin3kqROoU7nUbGrazt4Q30tyoq3GnNPMZLxTSfqPjS9Wvb+whVqWlKNeEnSrxVVLdqReJL28fQ0BMg0vKbz80p/vkRmta1f2VtTo2tpSd/dz6i1i6uVvtZc5L4MVmT9HiB9ajd3Gq6hPRdNrSoxppO/u4c6MWsqnB/GSXb+LHjzaJeysrbT7OlaWlGNG3pR3YQjyS/529vMjNKtqukadTtKNsp4bnUqzrLfq1HxlOXi3l/8A4bvlN5+a0/3yA3QaXlN4v+1p/vkPKbz81p/vkBug0vKbz81p/vkPKbz80p/vkBunBdKmzz1TZ5ajQhm5sMzeFxlSfvl6uD9TOw8pvPzWn++Rq6lO9udLuqKo06TqUZx6zrFLdzF8cdvDPA6YrzjvFoaXr1V0/PNta6dfx8+kqdftUJbu94o3qOj2VCpGcaTc4vKc5N4ZzlpJ3HWOk96EJ7sJKLTkux47CUpRv0sRq1IrxkWGTNwaz1Trf7If3HIiOibT/qnm3JtvLb5mCrc0aHv6iT7lxfsI7ye4qfdbmb9bPuFnRjzTk/EjZPWMVY1SN/7OUVmXzX1OrU8y3i4L4TWX6l2GmrWtJuThOTfNy5slYxjBYjFJeCPStzeqZsnaJ1H8m0Y/lDNOLxJNNdjLa6HrvesNUs2/udWFVL/EsP50VnfU06aqLmnh+g7fofqNa9qNLsnaqXsn/wCTnhv1TttijpyQuEAEtYAAAAAAAAAAAAAAAAAAAAAAAAAAAqXpn/vLZL5XL60C1ZJ70+D5vtRVXTP/AHnsl8sl9aBNbY7fQ0q6np+k9VWvFPFWq8OFLw58ZcPV6TrXHbJqtXOb1puZddrEXPSLyOH9zb4td6OKs63V1sPO7PgQ+lbZ67rVapbXU6CoOnme5Tim8+K8Tpra2jRim1mb5vuPGf4lr08qtJ8xC49NvFsM2+ZZwAedSwAAAABpX0KtRxUINxjxyu8kdl7twq1rOTfnrfgvFc/+eBj5c+Bo3Vfqq9OtbVIxrxeVLGcenvJfB5E8fkVyf917sZK/UxzR3eOPKXtXeEnn8b2rvKaq9Iu01CrOlUlaqcHiS6mPPGe/vPh9JO0aT8+14Z/Iw7s959Prw8loiY08zPJpE6ldCT4cJdnagk+HvuztXiUu+knaNb3n2vBtL7TDsWe8PpJ2jWcTteGfyMOzHj4m32WVj7vGufDxyly713HrznlL2ruKY+yRtHnG/a88fcY9+O/uPF0lbSNe/tf3MO/Hf3D7LKfdY1zvOH77k+1dx685fCXb2rvRTC6SNo2151rxa/Ix78d/geLpJ2jeG52vHH5GPam+/wAEPssh91jXQ1z4S7e1eAxx5S5967yl10k7RySzO144z9pj258fAfZK2jxnfteWfuMfg57+8fZZT7rGuhJ5XPs7UQ8G7DaiVNpqjqVLrI8V92p8Jetwaf8A8GVe+knaNJtTteGfyMOxLx8TS1LpA2gqxoXEpW2/Z1VXg1SiuUcNc+WJMxPDyRGyOVjleiTe7hPLx2ogNG/9W1i71yWZW9NuysOKx1cX9sqL/FNYz3QRV9/0k7RxtalONa3jOpmlCSpRTTfBPnzw2z2z2+13TrGhZW3ksKFvTVOnHqovCjwXaYjh5JnTP3VNbXdjh+N7V3B548Je1dyKZ+yTtHnG/a8/iY9+O88XSTtG8LfteOPyMe9+Jt9llY+6xroaeHwl29qDzx9929q7yl49JO0ba8+147v5GPbz7QuknaN48+144/Ix7cvv8B9llPusa6MPP43PvXeOPD33tXeUv9kraPGd+15Z+4x7s9/eH0k7Rpvz7Xg/iY92e/vH2WU+7xroWcrhLs7V3nO7barLSNlbqpSlu3FaHU0c98k8v1LLK5fSTtGk8TteCf5GHYl4+JMVdSobe6Q6M68bLWLOFRqg5/a68ccZL2erPccc3Gy46dWmYz1v2jyqzZn7wq/tP5E2QmzDzYVMY41M49RNlNyf4suUx3YLnrI03OnNrHNY7DFY16lXrY1Jbzi+Dx2H1eV4RpummstcfBG7caHX0alptavlS1G2dbca97h4S9mH6zEV3SezT3fAAOLZiulm2n6DreiD8Jb35G/rxOQu3i2n48Ds+h+Gde1GfDhaxXtn/wCCXxvLFf4kLhABPTwAAAAAAAAAAAAAAAAAAAAAAAA+Z1IUqcpzklGKy2+49lKMIuUmlFLLbeEil+kTpDep9Zo+iVcWaeK9zF4679WP6vj2+g64cNstumGmTJFI3KB6Utoae0Ws2kbOpvKylLE0/NWccF3tY4vv9BylOtPebys88/8APSY9x+AUGnlNcC7x4a447Ky95v3l1GymrWun3Fy7yr1cZwiovdbzh+BYmmalU1S16+ykq1JScN/dxxXZxKajHe5NegltP2i1PS7F2dnXVOm5ubxHLyzy/rvovHy3+5tM9U+3t2X3o2XLk/8ADER0x7reUb7HnOlH0sxVa86KbrX1vTx3tFSVtV1W6419QuGn2KePoNVxUnmbc33ybf0lBHpXHr7PT14V58zELRrbRWVCTU9Vt+HdJP6DSq7Y6fDle1anhCm2V4ljlw9AN/8ALuN/6u8cGvvLt6u3VtH3lK8qenEf5mlW28rcersqnpnW/wBkcqDaOBxv/Rv9nSE9Pbq9a+86Gf1pSZp3G1urVliFSnQX/tQ4+1kZKKlzRgnTcePNHXFwuLW24pG3O/GiI/kTuKtScpzk5Sk8tvi2fLqz48V7Aob3LA6qXge9wXrkx1tX3fN+TithzWx28xL11p8eXHPYHWm88Vxz2Dqn4HnVS8Drpw3D3rp/8XieddLw9niOql3jqpeA0be9dPvXs8TzrZru9g6p+A6p+A0xt71s12rh4f8AO8862fh/zge9VLjyHVy7xpncPOtm85a4+B5Oc6lOcHjEk0+HesHvVS70e9W880NG2rCtOtO33sPdh1j4dvL/AHNnrZ965d3/ADtNWypSbrvhwm4L0L/9NvqpeBzxR+O215jennXTzzXs9YVaa/lwHVS70e9VLwOmmu4eddNcVhcuwddPhh/MOql3odVLvQ0bg62eMcP+cB1s+9ewdU/AdU/AaNnXTeeK9hjlc1Y1d+E3GaziS4NM+ppx4ZWTDuN9qMTG2Y+Ydb0fQsbuxraBfql1tSs61Bvg5PdSwpdj4ciQ1PY28oyl5FcOtFfk6kt2S9fJnBRU4SUoy3ZReVJPDTLN2Q2p92b620/VqsY3M5Riq8nhVfB90se30lB6h6fes/Vw9494WvGy4M1fpZo1PtKM2b2J1LUNo7a11Cwube1i+srTqU2ouC44T5PPBHYdLVpUVLRrqhRnLqp1KbUIN4TSa5egszksLl3AjRjjp01jDWKzWH55oWV5cw3qVlcyS54oy4fMb9PZrV5xUnZTpwf41RqKL0rQ62jOD4qSImcFODhJZTWGiDlwdE9pd8PFpb9Uq903o0uNWoxqXWo0qFJT4xpQcpZXpwkWFs/svpezVvKnp9GSnUx1lapLenPHe+7wXAxaFU6i7uLST8Y+r/wTxK40V6In3ZyYK4skxUABIagAAAAAAAAAAAAAAAAAAAAAfFatTt6M61apGnShFynObwopdrfcY7y8ttPtKt3d1oUbelHenUm8KKKH242+udp6ztLTfoaVCXCD4SrNfjS/lHs9J3wYLZp1Hhyy5Yxw3NvekSpr0qmm6VOVPTE8TqcpXH+0PDtK/ALvHjrjr01Vt7zadyAA3avqCcpJLmbcIKC8e8x28MQ3u1mY8n6lyJy55iPEdn0P0Phxg4tbT5t3AAV66AAGADKXaAAADLBKPVzyuTPs+5R3otGKD5p80X3pHJ1M4bf0eO/xLwO0cikePL6ABfvHAAAAAAAAAB5vLvQHkYRhndWMtyfpZ9Hm/FfjI+esh3jwzqZfYMfXR7E2fLrPsXtYOmWYGu6s324PltvmwzFWd1YLty/Axyqya4cEYwG0VgABhkAAFt7AdJO91Wka9W48IULyb590Zv6JeplsH5M4FmbA9JEtO6vSNbquVnwjRuZPLo9yl3x8ez0FbyuJ5vj/ANEzDyP/AI2XORlam6dVrHDmvQSUZRnFSi1KLWU08pox16SqwxykuTKfLTqhY4r9MoC6VS2uad7SWZQ98u9E/bXFO6oRq035suzufcR0otZjJceTTNSjOelV3UgnK1n7+PbHxIuPJ9O3fxKXkp9SvbzDoQfNOpGrTjUhJSjJZTXafROjugSAAyAAAAAAAAAAAAAAAAA7AAPz90s7VahX2tu9FnJKxspQ6ulF4UpOEZb0u9+dhdxX/uhL4te0vbajohpbS7SXmsS1qdu7mUX1St1LdxFR57y7s+srLazYKGzOpSs46jK4SpxnvOko889mX3Flh5Fa1isSg5cc73Zy3l7+LXtHug/i17S3KXQPRq0oVP8AqGqt6KljyVcMrPwjW1PoW0/SLCre3e01SFGmvzRZk+xLzuLN/u4+WPoT50qzy+Xxa9p7G+lKSiqS4vHM7XZXourbTVa1WN9O3sKeY+UOkm5y+DFZ447Wbm1fRXS2S0mGqLV53TVaNNUnQUOeeOcvuNcnM6Ynv3dMHGnJetdeZcxBYgl4H0eReYpnp5a0zMzMvptIiKxEAAMMsNaUovzZYyu7JH+X15XTo9bBLON5Q7SZ06xqavrNpYUXuzuKsaSeM4y+L9S4nf8A2BaKef8AqOrnPPyRf1E/i4sdon6jz3qvNy4b1jFPv3/ZWdFS6xOdSU34/wCxtG1tFolfZzXrjTa0+sdJpwqbuOsi+Usdn/g04S34pkXJXUrji5K3ruPd9AA5JQa9dPee7za4GdyUVl//AKdroHRXqOu2Eru/upaZCol1MXS36kl3tNrdWPWd+NFuuLVV/qOXFTDNcvv7KveoTTacOP8AiHujP4H/ANi3vsCUf0jq/wAIv6jz7AlH9Iqv8Iv6j0kcyPeXz37efhUXulP4C/zD3Sn8Ff5i3fsCUf0jq/wi/qPfsCUf0iqfwi/qH3lflj7efhUPulP4H/2HujP4C/zFu/YEo/pFU/hF/UPsCUf0jq/wi/qH3lfk+3n4VF7oy+Av8x57oS+LXtLe+wJR/SOr/CL+ofYEo/pFV/hF/UPvK/J9vPwqH3Ql8WvaPdB/Fr2lv/YEo/pFU/hF/UefYEo/pFU/hF/UZ+8j5Pt5+FQ+6D+LXtHuhL4te0t77AlH9I6v8Iv6h9gSj+kdX+EX9Rj7yvyfbz8Kh90JfFr2j3Qfxa9pb32BKP6R1f4Rf1D7AlH9I6v8Iv6h95X5Z+3n4VD7oS+LXtHug/i17S3vsCUf0jq/wi/qH2BKP6R1f4Rf1D7yvyfbz8Kh90H8WvaPdB/Fr2lvfYEo/pHV/hF/UPsCUf0iq/wi/qH3lfk+3n4VD5fL4te0e6D+LXtOx2v6OKey1ejSjqk7nrKTqZdFRxxx3s6PTOhGjqOlWd69fqQdxRjVcPJU93KzjO9xNp5URG9tYw7nUQqv3Qfxa9o90H8WvadRfbBe5G0D0zVL+dGnveZcwpbynHsljPtXYdLp3Q1b6hcVqa1+ajBKSlG2T3k//kaW5tazETPlvXjWtEzEeFZe6D+LXtHl8vi17SytoehyloWjVdQWuVKzpyjHcdso5y8c940Nj+i2ntTZ3VeWrztuorKnuqgpb3DOeaN/u41vbT6P5a06XoX2n1C/urvRLie/Z29BVqO88uD3sbqfweOcFwnCbD9GtPYrVLm+hqk7x16HU7kqKhjzs5zlndldmtFrzMJmOJiupYLih1i3o+/Xzke4p5jJcHwaJc1bqz69pxm4Z99hcWiHlw9XeqXiy9PayN0SpUpyrQb/ALOp4h4Pw8CcNaFtSp01ThFRilhHP7T7U19mdOp3UNMle0t/cqSVVRVPuzwb4m9K/TpqWNTny9NI7y6kEJsvtNa7U6U762pzpShN06tKbTcJLjzXNPmmTZvExMbhzvW1LTW0d4AAZagAAAAAAAAAAAAAAABS/Sr+Ek/k9L/UXQUx0q8dpJrvt6X+o6Yv1OOf9K25XdCw0qN1dVY0qFKjGU5y5JbqK0k7/pL2hcE6ltotrLEn3LuXfN/Mvn+by91DpA1ajpGnOVHTbaMXVqtcFhLzn+s+KS9ZZulaXaaNptGxsqXV0KSwl2t9rb7W+8fo/dj+J+zLZ2dvYWdK0taUaVClFQhCK4JHA9MVWUNlrSO7Lq5Xac5JcI4i8Z9ZYpxnSb+C8PlMPokc+nr/AB+UrHl+jaMmt6UDC9ow4dbBr0m7RjUr0XWpUatSknhzhByin3ZRYmx/R7s7tTsl5RfWs4XXlNWKuKE9yWE1hPsfrR0Oz2hafoWmKwtpurSp1JqM6uMz482uWSByMf03oON6t9Sm4hS7qxTabeV2YMcqzawuCLj2n2aesafWoabZW09RnB9V1mIqL4cd7sK3qbB7X20t240C4k+W/QlGpF+x5+Y0x16o3pLj1Ctu1p0neibTfLNrpXko5hZUZTz+tLzV/MvPwOJ6MtnLnQdBrVL+g6N5d1d+VOXvoxSxFP536ztidjjVXnedljJmmY8R2Vp0vaD5TpdDW6Mftlq+qrNdtOT4P1P6SnIycXlH6mvbOjqFjcWdxHeo16cqc14NFZW/QvSUv7TrdRxzypUEnj0tmmTHMz2TeBzqYsfTefHhVarLtTySWlaPqOt1VCxt3KL51Z8IL19vqLm0zox2Z06UZztZ3k123U95f5VhEnqNjRsatG4o04UqO71UowilGPdwXLuI+TDNK9SX/m8XnopDktktjrDRNTpVtQpxu7l8KdafGNOfhHl62WWctOFSpTmnOHnLMd1cu55J7Tbzy2yhUl90Xm1F3SRtxcm90lVc3qvMZJltgAmoAAAAAAAAAAAAAAAAAAAAAAqjpb+/bT5LL6xYWzP4LaT8kpfVRXvS39/WnyWX1iwtmvwW0n5JS+qjrb9EOFP4koLbPTLXU6VS3uIS6zCnRqxjxpyxzz9KOX2J1+Wz+sS0nWPtcZx3KdR8o8eDz8F9/Yy0Z17aVz1DrUnXSz1bmt7Hozkgdp9lrbaa0dNONK8pRcrevj3r7n3xfacMddTMTO4/skZd6iaxqf7nSBh7G3T/APcp/WRBdEf90ap8rX1TnK+0V7T2cvdmNZpTheW84Km5cWkpZ3W+1Y4pnR9Ef90ap8rX1SRMaojRbqyRKxAAcUgAAHDdI+1l3s3a21vYKMbm63vtslncisZwu/iVLqG1Wt6rYOyvr+deg5qbUopNtcllJcPA77pl6px0dZXXJ1OH6uF/MqjEpyVOCbnN7qS73yIOa0zeavWel4cNeLXLNY337/1XH0N29Wnoeo3Ek1TrXKUPHdjhv+RZJGbO6TDQ9n7LToRSdGklNrtk+Mn7WyTJlI1WIea5OX6uW1/kABs4AAAAAAAAAAAAAAAABTHSpw2lk+63pf6i5ymOlX8JJ/JqX+o6Yv1OOf8AStHZzRbPQtGoWtnDCcVOpN++qSay5NksYrb70o/s4/VRlNJ8usRqNQHGdJv4L0/lMfokdmcZ0m/gvT+Uw+hm1P1Q1yfolodHtd0NgJbjxUqXdWEPS2uJOQpQjTjTUU4pY4o5nYGNRbM0VOOIKrVnDx3muPzHTzkoQlJ8orJV8u/Vln+Sy4dOnDH82bQKbndXdy8tJ9XH+ZPmho1B0NLpZWJTzUl6Wb5LwV6ccQjZ7dWSZAAdnEAAAxXVvC6tqlCfvZxa9HiZQYmImNSzEzE7hzFHeVPq5rFSm3CS8UbGn1vJdSUW/tVz5r8Jrk/WZNTo9RfRrJYhXW68dk0uHtX0GpVh1lNxTxLnF9zXIqpicWT9lpGstP3dMDBZ3HlVpTrcnJecu59q9pnLWJ3G4VcxqdSAAywAAAAAAAAAAAAAAAAAFZdIu0m02m6rTtNJp3FGzVGM5V6VBycpPOVvYeMGtrdMbdcGGc1+iJ01elv7+s/k0vrm9X6QdN0TY6ytLSurjUlZQgoU+KpS3MZk+XDu5la3GpajqdGrV1K5uK9VcE67eUvBPkQs6kVNrK594zZLfSrNfdM9P4WKeZkplntX492eNzcQu1dqtUVypb/Xbz397nnJ0VfpB2juK9tVlfdWqE1PdowUFPHPexzycvDeqvFKEpvuinJ/MTembGbRa1JRttMrQpy/K149XBeOXz9RBrF/Z6bPfi63eInXytbpC0qyvdBpa3ubt1R6tRnH8aEmvNfeuOUa3RH/AHRqvytfVJXbKjO26PeoqSUqlKNCEmuTaaT+giuiP+6NU+Vr6paRv6fd4K0R9bssQAHN2D4q1IUaU6tSShThFylJ8klxbPsgdtNPv9V2Tv7LTMeVVYpKO9jejlZjnxRie0dm+OsWtEWnUKQ2w2hltLtDXvVlW8ftdvF9lNcn6Xz9Z5sRYrUdttLoyjvQjW62fogt76UjPDo+2sq1HBaLVj4ynBL25LJ6P9gquzc6moajKnK+qR3IwpvejSjzfHtb+giUpab7l6blczBj4/08U+3Z3wAJjywAAAAAAAAAAAAAAAAAABTHSr+Ek/k1L/UXOUx0q/hJP5NS/wBR0xfqcc/6VxW33pR/Zx+qjKYrb70o/s4/VRlOcusBx/SPTlW2doUo++ndwivWmdgQ20dOjWsqFKpBSm68XTz+K12+xmtsn06zb4bVx/Uno+UVplpGx0y3toLEYQSNidN15U7dc6s1F+jm/mR9+jkbOlUutvalZ+9ox3I/4nxfzYKrHWb3iJWl7dFZlMpJLC5LkegFuqgAAAAAAAGrqFs7uyqU4+/99B90lxRB0anW0ozXDPNdzOmOcuqXkuqVaS4Qq/bYfzRC5dPFkziX80bmk1dy4q27fCa6yPp7f5Mlzm+tdvUp3C/JSUn6OT+Y6RNNJrinxRvxb7r0/DTk01bq+QAEpGAAAAAAAAAAAAAAAAB6wAKo6W4pX1phf9tLl/iO62bsLOezGlSla0JSdpSbbpRbb3V4Gxq+zek67OE9StFXlCO5FuclhZzjgyQtralZ2tK2oQ3KNGChCOc4iuSNrTE1iHOtZrebb8vYUKNP3lGnH/DFIyAGunSdy5jpB/A66/aU/rIguiP+6NU+Vr6pO9IP4HXX7Sn9ZEF0R/3RqnytfVOv/wBbhP8AGhYgAOTuAAAAAAAAAAAAAAAAAAAAAAAAAAAUx0q/hJP5NS/1FzlMdKv4ST+TUv8AUdMX6nHP+lcVt96Uf2cfqoymK2+9KP7OP1UZTnLrAc3rFfrdaoUU8qkvnfE6R8jma2l3NS6neOok5Tcl5rxgj8mt716aQlca1KX6ry9nUVOEpy5RWSZ0ug7fT6aksVJ+fP0sgYW1zc6jQt60EqLlvScOKaXE6o5cXHMWmZh05OSJrERIACahAAAAAAAABEa/RfktO6gsyoSy/wDC+ZLnxWpRr0J0pLMZxcX6zTJTrpMN8d+i8Wc6t2rT74yX0kro1w6+mwUnmdNunL1HP0Ve20XRdtKTi8JkpoFCtbyqxrNfbPOUVxwyDxovF/Cdyejo8pwGrd6jaWMc3FxCm/g5y36uZz95thjMbK3z3Tq8PmX8yTm5WLD+uyLi42XL+iHVAr+ptFq05Z8rcPCEEl9BObM69canVr210oynS4xqJY3l3Nd5Hw+pYc1+iu4d8vp+XFTrnUw6QAFgggAAAAAAAAAAAAAAAAAA5jpB/A66/aU/rIguiP8AujVPla+qTvSD+B11+0p/WRBdEf8AdGqfK19U6x/DcJ/iwsQAHJ3AAAAAAAAAAAAAAAAAAAAAAAAAAAKY6Vfwkn8mpf6i5yl+lX8JJ/JqX+o6Yv1OPI/SuO2+9KP7OP1UZTFbfelH9nH6qMkpKMXKTwksv0HOXWEZq+t0dK3YODq1pLKgnjC72yHjtjNyxUso7j4PdqPP0EFf17nUL6rdO3q4nLzcpe97DS3sT3JKUJ/BksM81n9TzzknonUPQ4PTsPREXjcrB0a7t72FSrRnlx4OD5xJUr7Qb5afq1OpN4pVF1VTPc+T9T+ksEueFy/uMfVPmPKq5nG+3ydMePYABMRAAAAAAAAAA9XNekCPoTtbq+uoQnGpKi1GcV2SZo7QU/JNIuq1OrKktx7soyw0+zDOGo1a1K/uq0K1SnW62SbjJxfN9xlr1q11KLuK9Wtu8lUqOSXqKS/rH4TSa91zX0npvFot28sUMuKlLLk1ltvLfpPoHxUqKGFxcnyiubKGe66iPh5VqbkcRWZy4RXezs9kdLlZ2kriovPqfP3v+RG7PbO1Lior28WI9kf9v9ztoxUYqMUklwSRd+mcKeqMt/HspvUeXEx9Gn9XoAL5SgAAAAAAAAAAAAAAAAAA5jpB/A66/aU/rIguiP8AujVPla+qTvSD+B11+0p/WRBdEf8AdGqfK19U6x/DcJ/iwsQAHJ3AAAAAAAAAAAAAAAAAAAAAAAAAAAKZ6VISe0c8Rk/7PS5Rb+EXMDatumdtMlOuNMVt96Uf2cfqo9uIOpbVIJ4cotIyA0tG4mG8TpAUrSEYYjTil4rmaeo6ZSuaTi4YkuKx/InK1Pq6nBea+KMM4KUfEpsmCuprMLPHmmJi0S4CUZU6k6NT30efiu86bSNqI29CNvfqo1HhGtGO9w7pLn6zQ13Tpuar0V9sXZ396Of8riuEoSUlzRV48uXi5N0W1sWPl446lp2mpWV8v7Lc06r+Cnx9nM2infKK8rmnOhvRrJ/a9z32S3qDqO3pOqsVdxb67njiX/B5k8iJ6o1MKXncOONMane2QAE9AAAAAAAAAVjtDp1zZa5dVKdOXV1J78XFZ4PjxI6NzV5dVl+CZa9zY293h1qeWlhSTw0jWjollF53Jvwc2UOb0rJbJM11qV5i9VrWkVvHeFd0LXULuahToOG92tHW6NspC2kq95mdTufP19x0dG3o26xRpRgvBGUk8b0umOerJO5/2RuR6nfLHTTtDxJRilFJJLCSPQC1VgAAAAAAAAAAAAAAAAAAAAA5jpATex10km31lPgln8ZEH0SRlHSdU3otf2tc1j8UsMG3V+PS06Pz6gAGrcAAAAAAAAAAAAAAAAAAAAAAAAAAAAAAAB8VKcascP1MwO07p/MbQOdsdbTuYb1vavhoVtMhXi1OfB9yI6rshptee/WdWUu+L3c+k6AHKeJgtO5rt0ryctf020j7DRNO0171rawjP4b4y9rJAA71pWkarGnK17Wndp3IADZ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07975" y="2688232"/>
            <a:ext cx="3134405" cy="3019961"/>
            <a:chOff x="307975" y="2688232"/>
            <a:chExt cx="3134405" cy="3019961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975" y="2688232"/>
              <a:ext cx="3134405" cy="2352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圆角矩形 13"/>
            <p:cNvSpPr/>
            <p:nvPr/>
          </p:nvSpPr>
          <p:spPr>
            <a:xfrm>
              <a:off x="307975" y="5067923"/>
              <a:ext cx="2929277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clean my room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571899" y="1249246"/>
            <a:ext cx="4762500" cy="4178114"/>
            <a:chOff x="3700236" y="1249246"/>
            <a:chExt cx="4762500" cy="4178114"/>
          </a:xfrm>
        </p:grpSpPr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0236" y="1249246"/>
              <a:ext cx="4762500" cy="2924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圆角矩形 15"/>
            <p:cNvSpPr/>
            <p:nvPr/>
          </p:nvSpPr>
          <p:spPr>
            <a:xfrm>
              <a:off x="4780715" y="4787090"/>
              <a:ext cx="2718664" cy="640270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eat dinner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598463" y="2881573"/>
            <a:ext cx="3502260" cy="2878099"/>
            <a:chOff x="8598463" y="2881573"/>
            <a:chExt cx="3502260" cy="2878099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6000" y="2881573"/>
              <a:ext cx="3427187" cy="2152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圆角矩形 16"/>
            <p:cNvSpPr/>
            <p:nvPr/>
          </p:nvSpPr>
          <p:spPr>
            <a:xfrm>
              <a:off x="8598463" y="5016444"/>
              <a:ext cx="3502260" cy="743228"/>
            </a:xfrm>
            <a:prstGeom prst="roundRect">
              <a:avLst/>
            </a:prstGeom>
            <a:noFill/>
            <a:ln w="38100">
              <a:solidFill>
                <a:srgbClr val="FA4C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dirty="0" smtClean="0">
                  <a:solidFill>
                    <a:schemeClr val="tx1"/>
                  </a:solidFill>
                  <a:latin typeface="Comic Sans MS" panose="030F0702030302020204" pitchFamily="66" charset="0"/>
                </a:rPr>
                <a:t>do homework</a:t>
              </a:r>
              <a:endParaRPr lang="zh-CN" altLang="en-US" sz="2800" dirty="0" smtClean="0">
                <a:solidFill>
                  <a:schemeClr val="tx1"/>
                </a:solidFill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4402634" y="353047"/>
            <a:ext cx="2653290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dirty="0" smtClean="0">
                <a:latin typeface="Comic Sans MS" panose="030F0702030302020204" pitchFamily="66" charset="0"/>
                <a:ea typeface="Gulim" panose="020B0600000101010101" pitchFamily="34" charset="-127"/>
              </a:rPr>
              <a:t>Let’s chant.</a:t>
            </a:r>
            <a:endParaRPr lang="zh-CN" altLang="en-US" sz="3200" b="1" dirty="0"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98400" y="888578"/>
            <a:ext cx="7445623" cy="3046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Every weekend I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climb mountains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do you do? What do you do?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Every weekend I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read some books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What do you do? What do you do?</a:t>
            </a:r>
          </a:p>
        </p:txBody>
      </p:sp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4880113" y="3811012"/>
            <a:ext cx="7445623" cy="30469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 smtClean="0">
                <a:latin typeface="Comic Sans MS" panose="030F0702030302020204" pitchFamily="66" charset="0"/>
              </a:rPr>
              <a:t>Every </a:t>
            </a:r>
            <a:r>
              <a:rPr lang="en-US" altLang="zh-CN" sz="3200" dirty="0">
                <a:latin typeface="Comic Sans MS" panose="030F0702030302020204" pitchFamily="66" charset="0"/>
              </a:rPr>
              <a:t>weekend I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shopping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latin typeface="Comic Sans MS" panose="030F0702030302020204" pitchFamily="66" charset="0"/>
              </a:rPr>
              <a:t>What do you do? What do you do?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latin typeface="Comic Sans MS" panose="030F0702030302020204" pitchFamily="66" charset="0"/>
              </a:rPr>
              <a:t>Every weekend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I 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go hiking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.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3200" dirty="0">
                <a:latin typeface="Comic Sans MS" panose="030F0702030302020204" pitchFamily="66" charset="0"/>
              </a:rPr>
              <a:t>What do you do? What do you do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?</a:t>
            </a:r>
            <a:endParaRPr lang="en-US" altLang="zh-CN" sz="3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793">
            <a:off x="7441328" y="1129768"/>
            <a:ext cx="2323192" cy="2155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9029">
            <a:off x="9917935" y="1422076"/>
            <a:ext cx="1991361" cy="1808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7424">
            <a:off x="275629" y="4138937"/>
            <a:ext cx="1768694" cy="1917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2922">
            <a:off x="2490967" y="4472685"/>
            <a:ext cx="2178028" cy="1633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016544" y="269858"/>
            <a:ext cx="4884775" cy="480131"/>
            <a:chOff x="88490" y="248037"/>
            <a:chExt cx="4884775" cy="480131"/>
          </a:xfrm>
        </p:grpSpPr>
        <p:grpSp>
          <p:nvGrpSpPr>
            <p:cNvPr id="9" name="组合 28"/>
            <p:cNvGrpSpPr/>
            <p:nvPr/>
          </p:nvGrpSpPr>
          <p:grpSpPr>
            <a:xfrm>
              <a:off x="88490" y="248037"/>
              <a:ext cx="3297829" cy="480131"/>
              <a:chOff x="2872126" y="344600"/>
              <a:chExt cx="2168035" cy="480131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3971362" y="344600"/>
                <a:ext cx="1068799" cy="4801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latinLnBrk="1">
                  <a:lnSpc>
                    <a:spcPct val="90000"/>
                  </a:lnSpc>
                  <a:buFont typeface="Arial" panose="020B0604020202020204" pitchFamily="34" charset="0"/>
                  <a:buNone/>
                </a:pPr>
                <a:r>
                  <a:rPr lang="en-US" altLang="zh-CN" sz="2800" dirty="0" smtClean="0">
                    <a:solidFill>
                      <a:schemeClr val="tx2"/>
                    </a:solidFill>
                    <a:latin typeface="Comic Sans MS" panose="030F0702030302020204" pitchFamily="66" charset="0"/>
                    <a:ea typeface="Gulim" panose="020B0600000101010101" pitchFamily="34" charset="-127"/>
                  </a:rPr>
                  <a:t>Let’s try</a:t>
                </a:r>
                <a:endParaRPr lang="zh-CN" altLang="en-US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endParaRPr>
              </a:p>
            </p:txBody>
          </p:sp>
          <p:sp>
            <p:nvSpPr>
              <p:cNvPr id="12" name="ïŝḻiḓê"/>
              <p:cNvSpPr/>
              <p:nvPr/>
            </p:nvSpPr>
            <p:spPr bwMode="auto">
              <a:xfrm>
                <a:off x="2872126" y="389329"/>
                <a:ext cx="1163493" cy="267675"/>
              </a:xfrm>
              <a:custGeom>
                <a:avLst/>
                <a:gdLst>
                  <a:gd name="T0" fmla="*/ 29692 w 31855"/>
                  <a:gd name="T1" fmla="*/ 10966 h 11955"/>
                  <a:gd name="T2" fmla="*/ 29483 w 31855"/>
                  <a:gd name="T3" fmla="*/ 10656 h 11955"/>
                  <a:gd name="T4" fmla="*/ 29171 w 31855"/>
                  <a:gd name="T5" fmla="*/ 10428 h 11955"/>
                  <a:gd name="T6" fmla="*/ 31629 w 31855"/>
                  <a:gd name="T7" fmla="*/ 9884 h 11955"/>
                  <a:gd name="T8" fmla="*/ 29667 w 31855"/>
                  <a:gd name="T9" fmla="*/ 9909 h 11955"/>
                  <a:gd name="T10" fmla="*/ 31159 w 31855"/>
                  <a:gd name="T11" fmla="*/ 9523 h 11955"/>
                  <a:gd name="T12" fmla="*/ 30246 w 31855"/>
                  <a:gd name="T13" fmla="*/ 9423 h 11955"/>
                  <a:gd name="T14" fmla="*/ 29331 w 31855"/>
                  <a:gd name="T15" fmla="*/ 9289 h 11955"/>
                  <a:gd name="T16" fmla="*/ 27210 w 31855"/>
                  <a:gd name="T17" fmla="*/ 9087 h 11955"/>
                  <a:gd name="T18" fmla="*/ 29381 w 31855"/>
                  <a:gd name="T19" fmla="*/ 8777 h 11955"/>
                  <a:gd name="T20" fmla="*/ 28266 w 31855"/>
                  <a:gd name="T21" fmla="*/ 8618 h 11955"/>
                  <a:gd name="T22" fmla="*/ 29533 w 31855"/>
                  <a:gd name="T23" fmla="*/ 8132 h 11955"/>
                  <a:gd name="T24" fmla="*/ 30648 w 31855"/>
                  <a:gd name="T25" fmla="*/ 7662 h 11955"/>
                  <a:gd name="T26" fmla="*/ 28242 w 31855"/>
                  <a:gd name="T27" fmla="*/ 7461 h 11955"/>
                  <a:gd name="T28" fmla="*/ 27260 w 31855"/>
                  <a:gd name="T29" fmla="*/ 7251 h 11955"/>
                  <a:gd name="T30" fmla="*/ 30002 w 31855"/>
                  <a:gd name="T31" fmla="*/ 6757 h 11955"/>
                  <a:gd name="T32" fmla="*/ 30338 w 31855"/>
                  <a:gd name="T33" fmla="*/ 6371 h 11955"/>
                  <a:gd name="T34" fmla="*/ 27990 w 31855"/>
                  <a:gd name="T35" fmla="*/ 6170 h 11955"/>
                  <a:gd name="T36" fmla="*/ 29976 w 31855"/>
                  <a:gd name="T37" fmla="*/ 5728 h 11955"/>
                  <a:gd name="T38" fmla="*/ 28040 w 31855"/>
                  <a:gd name="T39" fmla="*/ 5728 h 11955"/>
                  <a:gd name="T40" fmla="*/ 25684 w 31855"/>
                  <a:gd name="T41" fmla="*/ 5392 h 11955"/>
                  <a:gd name="T42" fmla="*/ 26329 w 31855"/>
                  <a:gd name="T43" fmla="*/ 5006 h 11955"/>
                  <a:gd name="T44" fmla="*/ 25818 w 31855"/>
                  <a:gd name="T45" fmla="*/ 4696 h 11955"/>
                  <a:gd name="T46" fmla="*/ 25776 w 31855"/>
                  <a:gd name="T47" fmla="*/ 4511 h 11955"/>
                  <a:gd name="T48" fmla="*/ 24937 w 31855"/>
                  <a:gd name="T49" fmla="*/ 4259 h 11955"/>
                  <a:gd name="T50" fmla="*/ 16803 w 31855"/>
                  <a:gd name="T51" fmla="*/ 696 h 11955"/>
                  <a:gd name="T52" fmla="*/ 15464 w 31855"/>
                  <a:gd name="T53" fmla="*/ 412 h 11955"/>
                  <a:gd name="T54" fmla="*/ 14691 w 31855"/>
                  <a:gd name="T55" fmla="*/ 722 h 11955"/>
                  <a:gd name="T56" fmla="*/ 23286 w 31855"/>
                  <a:gd name="T57" fmla="*/ 5082 h 11955"/>
                  <a:gd name="T58" fmla="*/ 13166 w 31855"/>
                  <a:gd name="T59" fmla="*/ 436 h 11955"/>
                  <a:gd name="T60" fmla="*/ 13064 w 31855"/>
                  <a:gd name="T61" fmla="*/ 898 h 11955"/>
                  <a:gd name="T62" fmla="*/ 13987 w 31855"/>
                  <a:gd name="T63" fmla="*/ 1601 h 11955"/>
                  <a:gd name="T64" fmla="*/ 11228 w 31855"/>
                  <a:gd name="T65" fmla="*/ 1208 h 11955"/>
                  <a:gd name="T66" fmla="*/ 13651 w 31855"/>
                  <a:gd name="T67" fmla="*/ 2013 h 11955"/>
                  <a:gd name="T68" fmla="*/ 14147 w 31855"/>
                  <a:gd name="T69" fmla="*/ 2424 h 11955"/>
                  <a:gd name="T70" fmla="*/ 15278 w 31855"/>
                  <a:gd name="T71" fmla="*/ 3120 h 11955"/>
                  <a:gd name="T72" fmla="*/ 11949 w 31855"/>
                  <a:gd name="T73" fmla="*/ 2323 h 11955"/>
                  <a:gd name="T74" fmla="*/ 10944 w 31855"/>
                  <a:gd name="T75" fmla="*/ 2273 h 11955"/>
                  <a:gd name="T76" fmla="*/ 12209 w 31855"/>
                  <a:gd name="T77" fmla="*/ 2994 h 11955"/>
                  <a:gd name="T78" fmla="*/ 10248 w 31855"/>
                  <a:gd name="T79" fmla="*/ 3044 h 11955"/>
                  <a:gd name="T80" fmla="*/ 11773 w 31855"/>
                  <a:gd name="T81" fmla="*/ 3639 h 11955"/>
                  <a:gd name="T82" fmla="*/ 10088 w 31855"/>
                  <a:gd name="T83" fmla="*/ 3589 h 11955"/>
                  <a:gd name="T84" fmla="*/ 15052 w 31855"/>
                  <a:gd name="T85" fmla="*/ 5266 h 11955"/>
                  <a:gd name="T86" fmla="*/ 2734 w 31855"/>
                  <a:gd name="T87" fmla="*/ 4235 h 11955"/>
                  <a:gd name="T88" fmla="*/ 7404 w 31855"/>
                  <a:gd name="T89" fmla="*/ 3899 h 11955"/>
                  <a:gd name="T90" fmla="*/ 12360 w 31855"/>
                  <a:gd name="T91" fmla="*/ 4796 h 11955"/>
                  <a:gd name="T92" fmla="*/ 772 w 31855"/>
                  <a:gd name="T93" fmla="*/ 5442 h 11955"/>
                  <a:gd name="T94" fmla="*/ 712 w 31855"/>
                  <a:gd name="T95" fmla="*/ 6094 h 11955"/>
                  <a:gd name="T96" fmla="*/ 276 w 31855"/>
                  <a:gd name="T97" fmla="*/ 6891 h 11955"/>
                  <a:gd name="T98" fmla="*/ 8310 w 31855"/>
                  <a:gd name="T99" fmla="*/ 6605 h 11955"/>
                  <a:gd name="T100" fmla="*/ 11849 w 31855"/>
                  <a:gd name="T101" fmla="*/ 6991 h 11955"/>
                  <a:gd name="T102" fmla="*/ 14817 w 31855"/>
                  <a:gd name="T103" fmla="*/ 8106 h 11955"/>
                  <a:gd name="T104" fmla="*/ 21557 w 31855"/>
                  <a:gd name="T105" fmla="*/ 11435 h 11955"/>
                  <a:gd name="T106" fmla="*/ 24527 w 31855"/>
                  <a:gd name="T107" fmla="*/ 11721 h 11955"/>
                  <a:gd name="T108" fmla="*/ 23286 w 31855"/>
                  <a:gd name="T109" fmla="*/ 11511 h 11955"/>
                  <a:gd name="T110" fmla="*/ 29331 w 31855"/>
                  <a:gd name="T111" fmla="*/ 11485 h 119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855" h="11955">
                    <a:moveTo>
                      <a:pt x="31781" y="10966"/>
                    </a:moveTo>
                    <a:lnTo>
                      <a:pt x="31781" y="10966"/>
                    </a:lnTo>
                    <a:cubicBezTo>
                      <a:pt x="31747" y="10940"/>
                      <a:pt x="30933" y="11100"/>
                      <a:pt x="31343" y="10966"/>
                    </a:cubicBezTo>
                    <a:cubicBezTo>
                      <a:pt x="31579" y="10890"/>
                      <a:pt x="30975" y="10940"/>
                      <a:pt x="30824" y="10940"/>
                    </a:cubicBezTo>
                    <a:cubicBezTo>
                      <a:pt x="30748" y="10950"/>
                      <a:pt x="30640" y="10966"/>
                      <a:pt x="30648" y="10916"/>
                    </a:cubicBezTo>
                    <a:cubicBezTo>
                      <a:pt x="30640" y="10950"/>
                      <a:pt x="30798" y="10856"/>
                      <a:pt x="30824" y="10864"/>
                    </a:cubicBezTo>
                    <a:cubicBezTo>
                      <a:pt x="30698" y="10832"/>
                      <a:pt x="30480" y="10882"/>
                      <a:pt x="30338" y="10890"/>
                    </a:cubicBezTo>
                    <a:cubicBezTo>
                      <a:pt x="30178" y="10908"/>
                      <a:pt x="29902" y="11000"/>
                      <a:pt x="29692" y="10966"/>
                    </a:cubicBezTo>
                    <a:cubicBezTo>
                      <a:pt x="29549" y="10950"/>
                      <a:pt x="29934" y="10908"/>
                      <a:pt x="30002" y="10890"/>
                    </a:cubicBezTo>
                    <a:cubicBezTo>
                      <a:pt x="30060" y="10882"/>
                      <a:pt x="30278" y="10856"/>
                      <a:pt x="29952" y="10864"/>
                    </a:cubicBezTo>
                    <a:cubicBezTo>
                      <a:pt x="29583" y="10882"/>
                      <a:pt x="29558" y="10908"/>
                      <a:pt x="29307" y="10890"/>
                    </a:cubicBezTo>
                    <a:cubicBezTo>
                      <a:pt x="29289" y="10890"/>
                      <a:pt x="28384" y="10908"/>
                      <a:pt x="28911" y="10864"/>
                    </a:cubicBezTo>
                    <a:cubicBezTo>
                      <a:pt x="29205" y="10840"/>
                      <a:pt x="29968" y="10782"/>
                      <a:pt x="30312" y="10714"/>
                    </a:cubicBezTo>
                    <a:cubicBezTo>
                      <a:pt x="30404" y="10688"/>
                      <a:pt x="30548" y="10698"/>
                      <a:pt x="30338" y="10688"/>
                    </a:cubicBezTo>
                    <a:cubicBezTo>
                      <a:pt x="30194" y="10672"/>
                      <a:pt x="29893" y="10698"/>
                      <a:pt x="29742" y="10688"/>
                    </a:cubicBezTo>
                    <a:cubicBezTo>
                      <a:pt x="29675" y="10680"/>
                      <a:pt x="29063" y="10722"/>
                      <a:pt x="29483" y="10656"/>
                    </a:cubicBezTo>
                    <a:cubicBezTo>
                      <a:pt x="29499" y="10656"/>
                      <a:pt x="29625" y="10656"/>
                      <a:pt x="29558" y="10630"/>
                    </a:cubicBezTo>
                    <a:cubicBezTo>
                      <a:pt x="29339" y="10562"/>
                      <a:pt x="29121" y="10730"/>
                      <a:pt x="28945" y="10656"/>
                    </a:cubicBezTo>
                    <a:cubicBezTo>
                      <a:pt x="28945" y="10688"/>
                      <a:pt x="28903" y="10672"/>
                      <a:pt x="28945" y="10656"/>
                    </a:cubicBezTo>
                    <a:cubicBezTo>
                      <a:pt x="29717" y="10546"/>
                      <a:pt x="30706" y="10462"/>
                      <a:pt x="31579" y="10320"/>
                    </a:cubicBezTo>
                    <a:cubicBezTo>
                      <a:pt x="31579" y="10320"/>
                      <a:pt x="31771" y="10278"/>
                      <a:pt x="31755" y="10270"/>
                    </a:cubicBezTo>
                    <a:cubicBezTo>
                      <a:pt x="31695" y="10218"/>
                      <a:pt x="31403" y="10336"/>
                      <a:pt x="31469" y="10244"/>
                    </a:cubicBezTo>
                    <a:cubicBezTo>
                      <a:pt x="30874" y="10244"/>
                      <a:pt x="30136" y="10420"/>
                      <a:pt x="29433" y="10454"/>
                    </a:cubicBezTo>
                    <a:cubicBezTo>
                      <a:pt x="29415" y="10454"/>
                      <a:pt x="29155" y="10462"/>
                      <a:pt x="29171" y="10428"/>
                    </a:cubicBezTo>
                    <a:cubicBezTo>
                      <a:pt x="29189" y="10404"/>
                      <a:pt x="29944" y="10362"/>
                      <a:pt x="30028" y="10354"/>
                    </a:cubicBezTo>
                    <a:cubicBezTo>
                      <a:pt x="30254" y="10320"/>
                      <a:pt x="30614" y="10294"/>
                      <a:pt x="30824" y="10244"/>
                    </a:cubicBezTo>
                    <a:cubicBezTo>
                      <a:pt x="30858" y="10236"/>
                      <a:pt x="30908" y="10186"/>
                      <a:pt x="30983" y="10168"/>
                    </a:cubicBezTo>
                    <a:cubicBezTo>
                      <a:pt x="31101" y="10136"/>
                      <a:pt x="31335" y="10136"/>
                      <a:pt x="31519" y="10093"/>
                    </a:cubicBezTo>
                    <a:cubicBezTo>
                      <a:pt x="31781" y="10035"/>
                      <a:pt x="31561" y="10093"/>
                      <a:pt x="31393" y="10043"/>
                    </a:cubicBezTo>
                    <a:cubicBezTo>
                      <a:pt x="31311" y="10010"/>
                      <a:pt x="31487" y="10001"/>
                      <a:pt x="31343" y="9985"/>
                    </a:cubicBezTo>
                    <a:cubicBezTo>
                      <a:pt x="31351" y="9993"/>
                      <a:pt x="31075" y="10052"/>
                      <a:pt x="31109" y="9985"/>
                    </a:cubicBezTo>
                    <a:cubicBezTo>
                      <a:pt x="31117" y="9976"/>
                      <a:pt x="31613" y="9951"/>
                      <a:pt x="31629" y="9884"/>
                    </a:cubicBezTo>
                    <a:cubicBezTo>
                      <a:pt x="31629" y="9884"/>
                      <a:pt x="31511" y="9884"/>
                      <a:pt x="31495" y="9884"/>
                    </a:cubicBezTo>
                    <a:cubicBezTo>
                      <a:pt x="31437" y="9867"/>
                      <a:pt x="31537" y="9843"/>
                      <a:pt x="31445" y="9834"/>
                    </a:cubicBezTo>
                    <a:cubicBezTo>
                      <a:pt x="31259" y="9809"/>
                      <a:pt x="30882" y="9867"/>
                      <a:pt x="30648" y="9884"/>
                    </a:cubicBezTo>
                    <a:cubicBezTo>
                      <a:pt x="30220" y="9917"/>
                      <a:pt x="29926" y="10001"/>
                      <a:pt x="29507" y="10018"/>
                    </a:cubicBezTo>
                    <a:cubicBezTo>
                      <a:pt x="29131" y="10018"/>
                      <a:pt x="29934" y="9917"/>
                      <a:pt x="30002" y="9909"/>
                    </a:cubicBezTo>
                    <a:cubicBezTo>
                      <a:pt x="30194" y="9893"/>
                      <a:pt x="30288" y="9901"/>
                      <a:pt x="30598" y="9834"/>
                    </a:cubicBezTo>
                    <a:cubicBezTo>
                      <a:pt x="30454" y="9809"/>
                      <a:pt x="30304" y="9867"/>
                      <a:pt x="30128" y="9884"/>
                    </a:cubicBezTo>
                    <a:cubicBezTo>
                      <a:pt x="29968" y="9901"/>
                      <a:pt x="29725" y="9951"/>
                      <a:pt x="29667" y="9909"/>
                    </a:cubicBezTo>
                    <a:cubicBezTo>
                      <a:pt x="29683" y="9917"/>
                      <a:pt x="29725" y="9834"/>
                      <a:pt x="29717" y="9834"/>
                    </a:cubicBezTo>
                    <a:cubicBezTo>
                      <a:pt x="29541" y="9817"/>
                      <a:pt x="29650" y="9875"/>
                      <a:pt x="29558" y="9884"/>
                    </a:cubicBezTo>
                    <a:cubicBezTo>
                      <a:pt x="29415" y="9901"/>
                      <a:pt x="28911" y="9893"/>
                      <a:pt x="28761" y="9909"/>
                    </a:cubicBezTo>
                    <a:cubicBezTo>
                      <a:pt x="28610" y="9926"/>
                      <a:pt x="28326" y="9926"/>
                      <a:pt x="28661" y="9884"/>
                    </a:cubicBezTo>
                    <a:cubicBezTo>
                      <a:pt x="28777" y="9875"/>
                      <a:pt x="28953" y="9859"/>
                      <a:pt x="29097" y="9834"/>
                    </a:cubicBezTo>
                    <a:cubicBezTo>
                      <a:pt x="29121" y="9825"/>
                      <a:pt x="29105" y="9791"/>
                      <a:pt x="29147" y="9783"/>
                    </a:cubicBezTo>
                    <a:cubicBezTo>
                      <a:pt x="29457" y="9691"/>
                      <a:pt x="29742" y="9741"/>
                      <a:pt x="30262" y="9675"/>
                    </a:cubicBezTo>
                    <a:cubicBezTo>
                      <a:pt x="30472" y="9649"/>
                      <a:pt x="30958" y="9565"/>
                      <a:pt x="31159" y="9523"/>
                    </a:cubicBezTo>
                    <a:cubicBezTo>
                      <a:pt x="31445" y="9465"/>
                      <a:pt x="31017" y="9533"/>
                      <a:pt x="30774" y="9523"/>
                    </a:cubicBezTo>
                    <a:cubicBezTo>
                      <a:pt x="30682" y="9523"/>
                      <a:pt x="30514" y="9473"/>
                      <a:pt x="30412" y="9473"/>
                    </a:cubicBezTo>
                    <a:cubicBezTo>
                      <a:pt x="30204" y="9473"/>
                      <a:pt x="29952" y="9565"/>
                      <a:pt x="29692" y="9549"/>
                    </a:cubicBezTo>
                    <a:cubicBezTo>
                      <a:pt x="29465" y="9533"/>
                      <a:pt x="29818" y="9507"/>
                      <a:pt x="29868" y="9499"/>
                    </a:cubicBezTo>
                    <a:cubicBezTo>
                      <a:pt x="29952" y="9489"/>
                      <a:pt x="30018" y="9523"/>
                      <a:pt x="30102" y="9473"/>
                    </a:cubicBezTo>
                    <a:cubicBezTo>
                      <a:pt x="29968" y="9499"/>
                      <a:pt x="30068" y="9389"/>
                      <a:pt x="30102" y="9473"/>
                    </a:cubicBezTo>
                    <a:cubicBezTo>
                      <a:pt x="30204" y="9489"/>
                      <a:pt x="30296" y="9457"/>
                      <a:pt x="30312" y="9447"/>
                    </a:cubicBezTo>
                    <a:cubicBezTo>
                      <a:pt x="30320" y="9439"/>
                      <a:pt x="30278" y="9431"/>
                      <a:pt x="30246" y="9423"/>
                    </a:cubicBezTo>
                    <a:cubicBezTo>
                      <a:pt x="30204" y="9431"/>
                      <a:pt x="30178" y="9431"/>
                      <a:pt x="30178" y="9423"/>
                    </a:cubicBezTo>
                    <a:cubicBezTo>
                      <a:pt x="30186" y="9415"/>
                      <a:pt x="30212" y="9415"/>
                      <a:pt x="30246" y="9423"/>
                    </a:cubicBezTo>
                    <a:cubicBezTo>
                      <a:pt x="30388" y="9415"/>
                      <a:pt x="30706" y="9347"/>
                      <a:pt x="30674" y="9313"/>
                    </a:cubicBezTo>
                    <a:cubicBezTo>
                      <a:pt x="30682" y="9331"/>
                      <a:pt x="30254" y="9331"/>
                      <a:pt x="30128" y="9339"/>
                    </a:cubicBezTo>
                    <a:cubicBezTo>
                      <a:pt x="29952" y="9355"/>
                      <a:pt x="29675" y="9439"/>
                      <a:pt x="29433" y="9423"/>
                    </a:cubicBezTo>
                    <a:cubicBezTo>
                      <a:pt x="29223" y="9407"/>
                      <a:pt x="29599" y="9373"/>
                      <a:pt x="29641" y="9373"/>
                    </a:cubicBezTo>
                    <a:cubicBezTo>
                      <a:pt x="29700" y="9365"/>
                      <a:pt x="29759" y="9397"/>
                      <a:pt x="29818" y="9339"/>
                    </a:cubicBezTo>
                    <a:cubicBezTo>
                      <a:pt x="29725" y="9365"/>
                      <a:pt x="28979" y="9389"/>
                      <a:pt x="29331" y="9289"/>
                    </a:cubicBezTo>
                    <a:cubicBezTo>
                      <a:pt x="29399" y="9271"/>
                      <a:pt x="29575" y="9213"/>
                      <a:pt x="29641" y="9187"/>
                    </a:cubicBezTo>
                    <a:cubicBezTo>
                      <a:pt x="29633" y="9187"/>
                      <a:pt x="29675" y="9129"/>
                      <a:pt x="29717" y="9129"/>
                    </a:cubicBezTo>
                    <a:cubicBezTo>
                      <a:pt x="29541" y="9087"/>
                      <a:pt x="28568" y="9213"/>
                      <a:pt x="28350" y="9213"/>
                    </a:cubicBezTo>
                    <a:cubicBezTo>
                      <a:pt x="28066" y="9213"/>
                      <a:pt x="27746" y="9163"/>
                      <a:pt x="27444" y="9187"/>
                    </a:cubicBezTo>
                    <a:cubicBezTo>
                      <a:pt x="27394" y="9187"/>
                      <a:pt x="26949" y="9171"/>
                      <a:pt x="26909" y="9163"/>
                    </a:cubicBezTo>
                    <a:cubicBezTo>
                      <a:pt x="26941" y="9171"/>
                      <a:pt x="27227" y="9155"/>
                      <a:pt x="27159" y="9137"/>
                    </a:cubicBezTo>
                    <a:cubicBezTo>
                      <a:pt x="27201" y="9155"/>
                      <a:pt x="26405" y="9113"/>
                      <a:pt x="26413" y="9113"/>
                    </a:cubicBezTo>
                    <a:cubicBezTo>
                      <a:pt x="26447" y="9079"/>
                      <a:pt x="27177" y="9087"/>
                      <a:pt x="27210" y="9087"/>
                    </a:cubicBezTo>
                    <a:cubicBezTo>
                      <a:pt x="27402" y="9071"/>
                      <a:pt x="27461" y="9095"/>
                      <a:pt x="27680" y="9087"/>
                    </a:cubicBezTo>
                    <a:cubicBezTo>
                      <a:pt x="28200" y="9063"/>
                      <a:pt x="27386" y="9063"/>
                      <a:pt x="27210" y="9063"/>
                    </a:cubicBezTo>
                    <a:cubicBezTo>
                      <a:pt x="27167" y="9063"/>
                      <a:pt x="26791" y="9045"/>
                      <a:pt x="26799" y="9029"/>
                    </a:cubicBezTo>
                    <a:cubicBezTo>
                      <a:pt x="26833" y="8995"/>
                      <a:pt x="27520" y="9020"/>
                      <a:pt x="27654" y="9003"/>
                    </a:cubicBezTo>
                    <a:cubicBezTo>
                      <a:pt x="27704" y="9003"/>
                      <a:pt x="27738" y="8969"/>
                      <a:pt x="27804" y="8953"/>
                    </a:cubicBezTo>
                    <a:cubicBezTo>
                      <a:pt x="28166" y="8903"/>
                      <a:pt x="28777" y="8911"/>
                      <a:pt x="29171" y="8878"/>
                    </a:cubicBezTo>
                    <a:cubicBezTo>
                      <a:pt x="29491" y="8853"/>
                      <a:pt x="28903" y="8886"/>
                      <a:pt x="28945" y="8802"/>
                    </a:cubicBezTo>
                    <a:cubicBezTo>
                      <a:pt x="28945" y="8794"/>
                      <a:pt x="29373" y="8777"/>
                      <a:pt x="29381" y="8777"/>
                    </a:cubicBezTo>
                    <a:cubicBezTo>
                      <a:pt x="29633" y="8752"/>
                      <a:pt x="29944" y="8710"/>
                      <a:pt x="30204" y="8668"/>
                    </a:cubicBezTo>
                    <a:cubicBezTo>
                      <a:pt x="30346" y="8652"/>
                      <a:pt x="30590" y="8676"/>
                      <a:pt x="30538" y="8568"/>
                    </a:cubicBezTo>
                    <a:cubicBezTo>
                      <a:pt x="30506" y="8492"/>
                      <a:pt x="29659" y="8610"/>
                      <a:pt x="29507" y="8618"/>
                    </a:cubicBezTo>
                    <a:cubicBezTo>
                      <a:pt x="29307" y="8635"/>
                      <a:pt x="28903" y="8668"/>
                      <a:pt x="28785" y="8668"/>
                    </a:cubicBezTo>
                    <a:cubicBezTo>
                      <a:pt x="28685" y="8676"/>
                      <a:pt x="28376" y="8710"/>
                      <a:pt x="28250" y="8694"/>
                    </a:cubicBezTo>
                    <a:cubicBezTo>
                      <a:pt x="28232" y="8694"/>
                      <a:pt x="28208" y="8694"/>
                      <a:pt x="28192" y="8668"/>
                    </a:cubicBezTo>
                    <a:cubicBezTo>
                      <a:pt x="28200" y="8685"/>
                      <a:pt x="28224" y="8685"/>
                      <a:pt x="28250" y="8694"/>
                    </a:cubicBezTo>
                    <a:cubicBezTo>
                      <a:pt x="28300" y="8685"/>
                      <a:pt x="28334" y="8602"/>
                      <a:pt x="28266" y="8618"/>
                    </a:cubicBezTo>
                    <a:cubicBezTo>
                      <a:pt x="28543" y="8542"/>
                      <a:pt x="28677" y="8618"/>
                      <a:pt x="28887" y="8568"/>
                    </a:cubicBezTo>
                    <a:cubicBezTo>
                      <a:pt x="29289" y="8468"/>
                      <a:pt x="29926" y="8408"/>
                      <a:pt x="30388" y="8308"/>
                    </a:cubicBezTo>
                    <a:cubicBezTo>
                      <a:pt x="30656" y="8248"/>
                      <a:pt x="30110" y="8292"/>
                      <a:pt x="30002" y="8282"/>
                    </a:cubicBezTo>
                    <a:cubicBezTo>
                      <a:pt x="29926" y="8274"/>
                      <a:pt x="29776" y="8282"/>
                      <a:pt x="29667" y="8282"/>
                    </a:cubicBezTo>
                    <a:cubicBezTo>
                      <a:pt x="29659" y="8282"/>
                      <a:pt x="29331" y="8224"/>
                      <a:pt x="29331" y="8232"/>
                    </a:cubicBezTo>
                    <a:cubicBezTo>
                      <a:pt x="29339" y="8198"/>
                      <a:pt x="30144" y="8114"/>
                      <a:pt x="30262" y="8106"/>
                    </a:cubicBezTo>
                    <a:cubicBezTo>
                      <a:pt x="30236" y="8106"/>
                      <a:pt x="30422" y="8124"/>
                      <a:pt x="30412" y="8082"/>
                    </a:cubicBezTo>
                    <a:cubicBezTo>
                      <a:pt x="30254" y="8030"/>
                      <a:pt x="29742" y="8190"/>
                      <a:pt x="29533" y="8132"/>
                    </a:cubicBezTo>
                    <a:cubicBezTo>
                      <a:pt x="29475" y="8106"/>
                      <a:pt x="29583" y="8082"/>
                      <a:pt x="29483" y="8082"/>
                    </a:cubicBezTo>
                    <a:cubicBezTo>
                      <a:pt x="29407" y="8072"/>
                      <a:pt x="29097" y="8106"/>
                      <a:pt x="29121" y="8082"/>
                    </a:cubicBezTo>
                    <a:cubicBezTo>
                      <a:pt x="29181" y="8006"/>
                      <a:pt x="30028" y="8072"/>
                      <a:pt x="30128" y="7946"/>
                    </a:cubicBezTo>
                    <a:cubicBezTo>
                      <a:pt x="30110" y="7964"/>
                      <a:pt x="29650" y="7972"/>
                      <a:pt x="30028" y="7922"/>
                    </a:cubicBezTo>
                    <a:cubicBezTo>
                      <a:pt x="30120" y="7914"/>
                      <a:pt x="30606" y="7864"/>
                      <a:pt x="30312" y="7822"/>
                    </a:cubicBezTo>
                    <a:cubicBezTo>
                      <a:pt x="30044" y="7780"/>
                      <a:pt x="30522" y="7720"/>
                      <a:pt x="30622" y="7712"/>
                    </a:cubicBezTo>
                    <a:cubicBezTo>
                      <a:pt x="30556" y="7720"/>
                      <a:pt x="30748" y="7754"/>
                      <a:pt x="30774" y="7712"/>
                    </a:cubicBezTo>
                    <a:cubicBezTo>
                      <a:pt x="30816" y="7662"/>
                      <a:pt x="30564" y="7637"/>
                      <a:pt x="30648" y="7662"/>
                    </a:cubicBezTo>
                    <a:cubicBezTo>
                      <a:pt x="30580" y="7637"/>
                      <a:pt x="30598" y="7620"/>
                      <a:pt x="30538" y="7612"/>
                    </a:cubicBezTo>
                    <a:cubicBezTo>
                      <a:pt x="30498" y="7612"/>
                      <a:pt x="29750" y="7720"/>
                      <a:pt x="30228" y="7637"/>
                    </a:cubicBezTo>
                    <a:cubicBezTo>
                      <a:pt x="30572" y="7578"/>
                      <a:pt x="30044" y="7620"/>
                      <a:pt x="30052" y="7537"/>
                    </a:cubicBezTo>
                    <a:cubicBezTo>
                      <a:pt x="30052" y="7562"/>
                      <a:pt x="30178" y="7503"/>
                      <a:pt x="30128" y="7486"/>
                    </a:cubicBezTo>
                    <a:cubicBezTo>
                      <a:pt x="30120" y="7477"/>
                      <a:pt x="30044" y="7545"/>
                      <a:pt x="29893" y="7486"/>
                    </a:cubicBezTo>
                    <a:cubicBezTo>
                      <a:pt x="29842" y="7461"/>
                      <a:pt x="29851" y="7411"/>
                      <a:pt x="29792" y="7403"/>
                    </a:cubicBezTo>
                    <a:cubicBezTo>
                      <a:pt x="29641" y="7385"/>
                      <a:pt x="29533" y="7461"/>
                      <a:pt x="29331" y="7461"/>
                    </a:cubicBezTo>
                    <a:cubicBezTo>
                      <a:pt x="28987" y="7461"/>
                      <a:pt x="28619" y="7445"/>
                      <a:pt x="28242" y="7461"/>
                    </a:cubicBezTo>
                    <a:cubicBezTo>
                      <a:pt x="27319" y="7495"/>
                      <a:pt x="26555" y="7461"/>
                      <a:pt x="25792" y="7436"/>
                    </a:cubicBezTo>
                    <a:cubicBezTo>
                      <a:pt x="25776" y="7427"/>
                      <a:pt x="25508" y="7427"/>
                      <a:pt x="25558" y="7377"/>
                    </a:cubicBezTo>
                    <a:cubicBezTo>
                      <a:pt x="25582" y="7353"/>
                      <a:pt x="25734" y="7403"/>
                      <a:pt x="25818" y="7403"/>
                    </a:cubicBezTo>
                    <a:cubicBezTo>
                      <a:pt x="26086" y="7419"/>
                      <a:pt x="26815" y="7427"/>
                      <a:pt x="27059" y="7436"/>
                    </a:cubicBezTo>
                    <a:cubicBezTo>
                      <a:pt x="27344" y="7436"/>
                      <a:pt x="28074" y="7453"/>
                      <a:pt x="28326" y="7377"/>
                    </a:cubicBezTo>
                    <a:cubicBezTo>
                      <a:pt x="28242" y="7395"/>
                      <a:pt x="28317" y="7243"/>
                      <a:pt x="28400" y="7277"/>
                    </a:cubicBezTo>
                    <a:cubicBezTo>
                      <a:pt x="28200" y="7201"/>
                      <a:pt x="28006" y="7277"/>
                      <a:pt x="27804" y="7277"/>
                    </a:cubicBezTo>
                    <a:cubicBezTo>
                      <a:pt x="27788" y="7277"/>
                      <a:pt x="27260" y="7251"/>
                      <a:pt x="27260" y="7251"/>
                    </a:cubicBezTo>
                    <a:cubicBezTo>
                      <a:pt x="27310" y="7201"/>
                      <a:pt x="27646" y="7251"/>
                      <a:pt x="27680" y="7251"/>
                    </a:cubicBezTo>
                    <a:cubicBezTo>
                      <a:pt x="27990" y="7251"/>
                      <a:pt x="28098" y="7209"/>
                      <a:pt x="28300" y="7175"/>
                    </a:cubicBezTo>
                    <a:cubicBezTo>
                      <a:pt x="28827" y="7075"/>
                      <a:pt x="29659" y="7117"/>
                      <a:pt x="30262" y="6991"/>
                    </a:cubicBezTo>
                    <a:cubicBezTo>
                      <a:pt x="30354" y="6975"/>
                      <a:pt x="30412" y="6941"/>
                      <a:pt x="30598" y="6915"/>
                    </a:cubicBezTo>
                    <a:cubicBezTo>
                      <a:pt x="30841" y="6883"/>
                      <a:pt x="30480" y="6857"/>
                      <a:pt x="30338" y="6865"/>
                    </a:cubicBezTo>
                    <a:cubicBezTo>
                      <a:pt x="29876" y="6891"/>
                      <a:pt x="29608" y="6933"/>
                      <a:pt x="29097" y="6941"/>
                    </a:cubicBezTo>
                    <a:cubicBezTo>
                      <a:pt x="28827" y="6941"/>
                      <a:pt x="29205" y="6883"/>
                      <a:pt x="29331" y="6865"/>
                    </a:cubicBezTo>
                    <a:cubicBezTo>
                      <a:pt x="29599" y="6815"/>
                      <a:pt x="29683" y="6815"/>
                      <a:pt x="30002" y="6757"/>
                    </a:cubicBezTo>
                    <a:cubicBezTo>
                      <a:pt x="30110" y="6739"/>
                      <a:pt x="30278" y="6681"/>
                      <a:pt x="30288" y="6681"/>
                    </a:cubicBezTo>
                    <a:cubicBezTo>
                      <a:pt x="30254" y="6647"/>
                      <a:pt x="29944" y="6731"/>
                      <a:pt x="29893" y="6731"/>
                    </a:cubicBezTo>
                    <a:cubicBezTo>
                      <a:pt x="29289" y="6799"/>
                      <a:pt x="28811" y="6689"/>
                      <a:pt x="28166" y="6705"/>
                    </a:cubicBezTo>
                    <a:cubicBezTo>
                      <a:pt x="27914" y="6715"/>
                      <a:pt x="27620" y="6697"/>
                      <a:pt x="27319" y="6681"/>
                    </a:cubicBezTo>
                    <a:cubicBezTo>
                      <a:pt x="27193" y="6681"/>
                      <a:pt x="26681" y="6673"/>
                      <a:pt x="26699" y="6655"/>
                    </a:cubicBezTo>
                    <a:cubicBezTo>
                      <a:pt x="26749" y="6605"/>
                      <a:pt x="27654" y="6673"/>
                      <a:pt x="27780" y="6655"/>
                    </a:cubicBezTo>
                    <a:cubicBezTo>
                      <a:pt x="28468" y="6589"/>
                      <a:pt x="29289" y="6572"/>
                      <a:pt x="30002" y="6480"/>
                    </a:cubicBezTo>
                    <a:cubicBezTo>
                      <a:pt x="30152" y="6455"/>
                      <a:pt x="30682" y="6371"/>
                      <a:pt x="30338" y="6371"/>
                    </a:cubicBezTo>
                    <a:cubicBezTo>
                      <a:pt x="30320" y="6371"/>
                      <a:pt x="30220" y="6388"/>
                      <a:pt x="30204" y="6371"/>
                    </a:cubicBezTo>
                    <a:cubicBezTo>
                      <a:pt x="30220" y="6388"/>
                      <a:pt x="30270" y="6304"/>
                      <a:pt x="30262" y="6296"/>
                    </a:cubicBezTo>
                    <a:cubicBezTo>
                      <a:pt x="30236" y="6304"/>
                      <a:pt x="29533" y="6329"/>
                      <a:pt x="29926" y="6296"/>
                    </a:cubicBezTo>
                    <a:cubicBezTo>
                      <a:pt x="30018" y="6287"/>
                      <a:pt x="30254" y="6262"/>
                      <a:pt x="30338" y="6220"/>
                    </a:cubicBezTo>
                    <a:cubicBezTo>
                      <a:pt x="30598" y="6086"/>
                      <a:pt x="29725" y="6228"/>
                      <a:pt x="29483" y="6246"/>
                    </a:cubicBezTo>
                    <a:cubicBezTo>
                      <a:pt x="28769" y="6287"/>
                      <a:pt x="28106" y="6287"/>
                      <a:pt x="27319" y="6246"/>
                    </a:cubicBezTo>
                    <a:cubicBezTo>
                      <a:pt x="27177" y="6237"/>
                      <a:pt x="26875" y="6196"/>
                      <a:pt x="26875" y="6196"/>
                    </a:cubicBezTo>
                    <a:cubicBezTo>
                      <a:pt x="26883" y="6178"/>
                      <a:pt x="27796" y="6178"/>
                      <a:pt x="27990" y="6170"/>
                    </a:cubicBezTo>
                    <a:cubicBezTo>
                      <a:pt x="28576" y="6136"/>
                      <a:pt x="28661" y="6162"/>
                      <a:pt x="28937" y="6120"/>
                    </a:cubicBezTo>
                    <a:cubicBezTo>
                      <a:pt x="28911" y="6120"/>
                      <a:pt x="29433" y="6036"/>
                      <a:pt x="29407" y="6010"/>
                    </a:cubicBezTo>
                    <a:cubicBezTo>
                      <a:pt x="29331" y="5962"/>
                      <a:pt x="29155" y="6052"/>
                      <a:pt x="29071" y="6010"/>
                    </a:cubicBezTo>
                    <a:cubicBezTo>
                      <a:pt x="28937" y="6094"/>
                      <a:pt x="28819" y="5978"/>
                      <a:pt x="29071" y="6010"/>
                    </a:cubicBezTo>
                    <a:cubicBezTo>
                      <a:pt x="29323" y="5928"/>
                      <a:pt x="29784" y="5994"/>
                      <a:pt x="30002" y="5911"/>
                    </a:cubicBezTo>
                    <a:cubicBezTo>
                      <a:pt x="30044" y="5895"/>
                      <a:pt x="29994" y="5870"/>
                      <a:pt x="30052" y="5861"/>
                    </a:cubicBezTo>
                    <a:cubicBezTo>
                      <a:pt x="30136" y="5836"/>
                      <a:pt x="30330" y="5811"/>
                      <a:pt x="30312" y="5811"/>
                    </a:cubicBezTo>
                    <a:cubicBezTo>
                      <a:pt x="30320" y="5811"/>
                      <a:pt x="29625" y="5802"/>
                      <a:pt x="29976" y="5728"/>
                    </a:cubicBezTo>
                    <a:cubicBezTo>
                      <a:pt x="30060" y="5710"/>
                      <a:pt x="30338" y="5744"/>
                      <a:pt x="30312" y="5652"/>
                    </a:cubicBezTo>
                    <a:cubicBezTo>
                      <a:pt x="30296" y="5602"/>
                      <a:pt x="29709" y="5694"/>
                      <a:pt x="29533" y="5702"/>
                    </a:cubicBezTo>
                    <a:cubicBezTo>
                      <a:pt x="29147" y="5728"/>
                      <a:pt x="28879" y="5710"/>
                      <a:pt x="28451" y="5728"/>
                    </a:cubicBezTo>
                    <a:cubicBezTo>
                      <a:pt x="28358" y="5736"/>
                      <a:pt x="28192" y="5736"/>
                      <a:pt x="28040" y="5728"/>
                    </a:cubicBezTo>
                    <a:cubicBezTo>
                      <a:pt x="27990" y="5736"/>
                      <a:pt x="27940" y="5728"/>
                      <a:pt x="27880" y="5728"/>
                    </a:cubicBezTo>
                    <a:cubicBezTo>
                      <a:pt x="27754" y="5728"/>
                      <a:pt x="27654" y="5728"/>
                      <a:pt x="27654" y="5728"/>
                    </a:cubicBezTo>
                    <a:cubicBezTo>
                      <a:pt x="27670" y="5710"/>
                      <a:pt x="27772" y="5718"/>
                      <a:pt x="27880" y="5728"/>
                    </a:cubicBezTo>
                    <a:cubicBezTo>
                      <a:pt x="27930" y="5728"/>
                      <a:pt x="27982" y="5728"/>
                      <a:pt x="28040" y="5728"/>
                    </a:cubicBezTo>
                    <a:lnTo>
                      <a:pt x="28040" y="5728"/>
                    </a:lnTo>
                    <a:cubicBezTo>
                      <a:pt x="28284" y="5718"/>
                      <a:pt x="29045" y="5652"/>
                      <a:pt x="29433" y="5626"/>
                    </a:cubicBezTo>
                    <a:cubicBezTo>
                      <a:pt x="29675" y="5610"/>
                      <a:pt x="29633" y="5634"/>
                      <a:pt x="29742" y="5576"/>
                    </a:cubicBezTo>
                    <a:cubicBezTo>
                      <a:pt x="29926" y="5468"/>
                      <a:pt x="29457" y="5568"/>
                      <a:pt x="29307" y="5576"/>
                    </a:cubicBezTo>
                    <a:cubicBezTo>
                      <a:pt x="28652" y="5602"/>
                      <a:pt x="27788" y="5560"/>
                      <a:pt x="27210" y="5526"/>
                    </a:cubicBezTo>
                    <a:cubicBezTo>
                      <a:pt x="26723" y="5492"/>
                      <a:pt x="26455" y="5476"/>
                      <a:pt x="25844" y="5442"/>
                    </a:cubicBezTo>
                    <a:cubicBezTo>
                      <a:pt x="25600" y="5434"/>
                      <a:pt x="24853" y="5458"/>
                      <a:pt x="25096" y="5366"/>
                    </a:cubicBezTo>
                    <a:cubicBezTo>
                      <a:pt x="25214" y="5324"/>
                      <a:pt x="25574" y="5392"/>
                      <a:pt x="25684" y="5392"/>
                    </a:cubicBezTo>
                    <a:cubicBezTo>
                      <a:pt x="25768" y="5392"/>
                      <a:pt x="26321" y="5384"/>
                      <a:pt x="25918" y="5316"/>
                    </a:cubicBezTo>
                    <a:cubicBezTo>
                      <a:pt x="25490" y="5240"/>
                      <a:pt x="26337" y="5282"/>
                      <a:pt x="26329" y="5266"/>
                    </a:cubicBezTo>
                    <a:cubicBezTo>
                      <a:pt x="26313" y="5232"/>
                      <a:pt x="25760" y="5216"/>
                      <a:pt x="25658" y="5216"/>
                    </a:cubicBezTo>
                    <a:cubicBezTo>
                      <a:pt x="25390" y="5198"/>
                      <a:pt x="25104" y="5148"/>
                      <a:pt x="24862" y="5106"/>
                    </a:cubicBezTo>
                    <a:cubicBezTo>
                      <a:pt x="24643" y="5072"/>
                      <a:pt x="25021" y="5056"/>
                      <a:pt x="25072" y="5056"/>
                    </a:cubicBezTo>
                    <a:cubicBezTo>
                      <a:pt x="25348" y="5056"/>
                      <a:pt x="25936" y="5132"/>
                      <a:pt x="26052" y="5106"/>
                    </a:cubicBezTo>
                    <a:cubicBezTo>
                      <a:pt x="26069" y="5106"/>
                      <a:pt x="26019" y="5030"/>
                      <a:pt x="26078" y="5006"/>
                    </a:cubicBezTo>
                    <a:cubicBezTo>
                      <a:pt x="26145" y="4972"/>
                      <a:pt x="26211" y="5022"/>
                      <a:pt x="26329" y="5006"/>
                    </a:cubicBezTo>
                    <a:cubicBezTo>
                      <a:pt x="26395" y="4998"/>
                      <a:pt x="26455" y="4946"/>
                      <a:pt x="26539" y="4930"/>
                    </a:cubicBezTo>
                    <a:cubicBezTo>
                      <a:pt x="26681" y="4896"/>
                      <a:pt x="26865" y="4896"/>
                      <a:pt x="26925" y="4880"/>
                    </a:cubicBezTo>
                    <a:cubicBezTo>
                      <a:pt x="27025" y="4846"/>
                      <a:pt x="26823" y="4846"/>
                      <a:pt x="26975" y="4830"/>
                    </a:cubicBezTo>
                    <a:cubicBezTo>
                      <a:pt x="27327" y="4780"/>
                      <a:pt x="27604" y="4830"/>
                      <a:pt x="27930" y="4830"/>
                    </a:cubicBezTo>
                    <a:cubicBezTo>
                      <a:pt x="28274" y="4830"/>
                      <a:pt x="27654" y="4796"/>
                      <a:pt x="27544" y="4796"/>
                    </a:cubicBezTo>
                    <a:cubicBezTo>
                      <a:pt x="27319" y="4796"/>
                      <a:pt x="27059" y="4780"/>
                      <a:pt x="26875" y="4771"/>
                    </a:cubicBezTo>
                    <a:cubicBezTo>
                      <a:pt x="26891" y="4771"/>
                      <a:pt x="26463" y="4804"/>
                      <a:pt x="26439" y="4746"/>
                    </a:cubicBezTo>
                    <a:cubicBezTo>
                      <a:pt x="26413" y="4687"/>
                      <a:pt x="25936" y="4721"/>
                      <a:pt x="25818" y="4696"/>
                    </a:cubicBezTo>
                    <a:cubicBezTo>
                      <a:pt x="25834" y="4704"/>
                      <a:pt x="25692" y="4621"/>
                      <a:pt x="25684" y="4621"/>
                    </a:cubicBezTo>
                    <a:cubicBezTo>
                      <a:pt x="25718" y="4587"/>
                      <a:pt x="26061" y="4637"/>
                      <a:pt x="26153" y="4645"/>
                    </a:cubicBezTo>
                    <a:cubicBezTo>
                      <a:pt x="26849" y="4679"/>
                      <a:pt x="27302" y="4671"/>
                      <a:pt x="27704" y="4671"/>
                    </a:cubicBezTo>
                    <a:cubicBezTo>
                      <a:pt x="27982" y="4671"/>
                      <a:pt x="28426" y="4671"/>
                      <a:pt x="28677" y="4637"/>
                    </a:cubicBezTo>
                    <a:cubicBezTo>
                      <a:pt x="28551" y="4645"/>
                      <a:pt x="28769" y="4537"/>
                      <a:pt x="28837" y="4571"/>
                    </a:cubicBezTo>
                    <a:cubicBezTo>
                      <a:pt x="28811" y="4553"/>
                      <a:pt x="28693" y="4545"/>
                      <a:pt x="28661" y="4545"/>
                    </a:cubicBezTo>
                    <a:cubicBezTo>
                      <a:pt x="28224" y="4537"/>
                      <a:pt x="27227" y="4604"/>
                      <a:pt x="26539" y="4571"/>
                    </a:cubicBezTo>
                    <a:cubicBezTo>
                      <a:pt x="26329" y="4561"/>
                      <a:pt x="25977" y="4579"/>
                      <a:pt x="25776" y="4511"/>
                    </a:cubicBezTo>
                    <a:cubicBezTo>
                      <a:pt x="25768" y="4511"/>
                      <a:pt x="25742" y="4503"/>
                      <a:pt x="25718" y="4487"/>
                    </a:cubicBezTo>
                    <a:cubicBezTo>
                      <a:pt x="25734" y="4503"/>
                      <a:pt x="25750" y="4503"/>
                      <a:pt x="25776" y="4511"/>
                    </a:cubicBezTo>
                    <a:cubicBezTo>
                      <a:pt x="25802" y="4511"/>
                      <a:pt x="25750" y="4461"/>
                      <a:pt x="25708" y="4437"/>
                    </a:cubicBezTo>
                    <a:cubicBezTo>
                      <a:pt x="25684" y="4445"/>
                      <a:pt x="25658" y="4445"/>
                      <a:pt x="25658" y="4437"/>
                    </a:cubicBezTo>
                    <a:cubicBezTo>
                      <a:pt x="25666" y="4419"/>
                      <a:pt x="25684" y="4427"/>
                      <a:pt x="25708" y="4437"/>
                    </a:cubicBezTo>
                    <a:cubicBezTo>
                      <a:pt x="25742" y="4437"/>
                      <a:pt x="25784" y="4419"/>
                      <a:pt x="25768" y="4411"/>
                    </a:cubicBezTo>
                    <a:cubicBezTo>
                      <a:pt x="25692" y="4377"/>
                      <a:pt x="25600" y="4403"/>
                      <a:pt x="25508" y="4385"/>
                    </a:cubicBezTo>
                    <a:cubicBezTo>
                      <a:pt x="25332" y="4353"/>
                      <a:pt x="25122" y="4285"/>
                      <a:pt x="24937" y="4259"/>
                    </a:cubicBezTo>
                    <a:cubicBezTo>
                      <a:pt x="24643" y="4217"/>
                      <a:pt x="24309" y="4185"/>
                      <a:pt x="23981" y="4125"/>
                    </a:cubicBezTo>
                    <a:cubicBezTo>
                      <a:pt x="23780" y="4091"/>
                      <a:pt x="23981" y="4067"/>
                      <a:pt x="24007" y="4075"/>
                    </a:cubicBezTo>
                    <a:cubicBezTo>
                      <a:pt x="23981" y="4067"/>
                      <a:pt x="23855" y="4033"/>
                      <a:pt x="23830" y="4025"/>
                    </a:cubicBezTo>
                    <a:cubicBezTo>
                      <a:pt x="23412" y="3941"/>
                      <a:pt x="23008" y="3933"/>
                      <a:pt x="22640" y="3841"/>
                    </a:cubicBezTo>
                    <a:cubicBezTo>
                      <a:pt x="22463" y="3807"/>
                      <a:pt x="22271" y="3739"/>
                      <a:pt x="22095" y="3689"/>
                    </a:cubicBezTo>
                    <a:cubicBezTo>
                      <a:pt x="21767" y="3597"/>
                      <a:pt x="21499" y="3480"/>
                      <a:pt x="21197" y="3354"/>
                    </a:cubicBezTo>
                    <a:cubicBezTo>
                      <a:pt x="19805" y="2768"/>
                      <a:pt x="18732" y="1895"/>
                      <a:pt x="17474" y="1107"/>
                    </a:cubicBezTo>
                    <a:cubicBezTo>
                      <a:pt x="17265" y="974"/>
                      <a:pt x="17037" y="830"/>
                      <a:pt x="16803" y="696"/>
                    </a:cubicBezTo>
                    <a:cubicBezTo>
                      <a:pt x="16577" y="562"/>
                      <a:pt x="16325" y="386"/>
                      <a:pt x="16108" y="310"/>
                    </a:cubicBezTo>
                    <a:cubicBezTo>
                      <a:pt x="16040" y="286"/>
                      <a:pt x="15966" y="302"/>
                      <a:pt x="15899" y="286"/>
                    </a:cubicBezTo>
                    <a:cubicBezTo>
                      <a:pt x="15840" y="260"/>
                      <a:pt x="15782" y="202"/>
                      <a:pt x="15724" y="176"/>
                    </a:cubicBezTo>
                    <a:cubicBezTo>
                      <a:pt x="15622" y="142"/>
                      <a:pt x="15506" y="142"/>
                      <a:pt x="15388" y="101"/>
                    </a:cubicBezTo>
                    <a:cubicBezTo>
                      <a:pt x="15278" y="68"/>
                      <a:pt x="15202" y="0"/>
                      <a:pt x="15078" y="0"/>
                    </a:cubicBezTo>
                    <a:cubicBezTo>
                      <a:pt x="15128" y="76"/>
                      <a:pt x="15422" y="110"/>
                      <a:pt x="15362" y="176"/>
                    </a:cubicBezTo>
                    <a:cubicBezTo>
                      <a:pt x="15346" y="194"/>
                      <a:pt x="15202" y="184"/>
                      <a:pt x="15202" y="176"/>
                    </a:cubicBezTo>
                    <a:cubicBezTo>
                      <a:pt x="15220" y="210"/>
                      <a:pt x="15548" y="378"/>
                      <a:pt x="15464" y="412"/>
                    </a:cubicBezTo>
                    <a:cubicBezTo>
                      <a:pt x="15472" y="402"/>
                      <a:pt x="14683" y="92"/>
                      <a:pt x="15078" y="310"/>
                    </a:cubicBezTo>
                    <a:cubicBezTo>
                      <a:pt x="15186" y="370"/>
                      <a:pt x="15338" y="394"/>
                      <a:pt x="15438" y="486"/>
                    </a:cubicBezTo>
                    <a:cubicBezTo>
                      <a:pt x="15548" y="462"/>
                      <a:pt x="15446" y="562"/>
                      <a:pt x="15438" y="486"/>
                    </a:cubicBezTo>
                    <a:cubicBezTo>
                      <a:pt x="15044" y="428"/>
                      <a:pt x="14776" y="260"/>
                      <a:pt x="14407" y="176"/>
                    </a:cubicBezTo>
                    <a:cubicBezTo>
                      <a:pt x="14155" y="210"/>
                      <a:pt x="14599" y="360"/>
                      <a:pt x="14691" y="412"/>
                    </a:cubicBezTo>
                    <a:cubicBezTo>
                      <a:pt x="15010" y="580"/>
                      <a:pt x="15430" y="924"/>
                      <a:pt x="15698" y="1032"/>
                    </a:cubicBezTo>
                    <a:cubicBezTo>
                      <a:pt x="15807" y="1006"/>
                      <a:pt x="15698" y="1107"/>
                      <a:pt x="15698" y="1032"/>
                    </a:cubicBezTo>
                    <a:cubicBezTo>
                      <a:pt x="15430" y="1066"/>
                      <a:pt x="15036" y="822"/>
                      <a:pt x="14691" y="722"/>
                    </a:cubicBezTo>
                    <a:cubicBezTo>
                      <a:pt x="14473" y="654"/>
                      <a:pt x="14776" y="814"/>
                      <a:pt x="14842" y="848"/>
                    </a:cubicBezTo>
                    <a:cubicBezTo>
                      <a:pt x="15404" y="1124"/>
                      <a:pt x="16016" y="1375"/>
                      <a:pt x="16543" y="1677"/>
                    </a:cubicBezTo>
                    <a:cubicBezTo>
                      <a:pt x="18278" y="2658"/>
                      <a:pt x="19571" y="3915"/>
                      <a:pt x="21607" y="4621"/>
                    </a:cubicBezTo>
                    <a:cubicBezTo>
                      <a:pt x="21859" y="4704"/>
                      <a:pt x="22103" y="4729"/>
                      <a:pt x="22153" y="4796"/>
                    </a:cubicBezTo>
                    <a:cubicBezTo>
                      <a:pt x="22145" y="4788"/>
                      <a:pt x="22087" y="4813"/>
                      <a:pt x="22069" y="4796"/>
                    </a:cubicBezTo>
                    <a:cubicBezTo>
                      <a:pt x="22405" y="4914"/>
                      <a:pt x="22816" y="4956"/>
                      <a:pt x="23160" y="5056"/>
                    </a:cubicBezTo>
                    <a:cubicBezTo>
                      <a:pt x="23194" y="5072"/>
                      <a:pt x="23294" y="5030"/>
                      <a:pt x="23286" y="5082"/>
                    </a:cubicBezTo>
                    <a:cubicBezTo>
                      <a:pt x="23504" y="5056"/>
                      <a:pt x="23394" y="5164"/>
                      <a:pt x="23286" y="5082"/>
                    </a:cubicBezTo>
                    <a:cubicBezTo>
                      <a:pt x="23252" y="5072"/>
                      <a:pt x="23152" y="5114"/>
                      <a:pt x="23160" y="5056"/>
                    </a:cubicBezTo>
                    <a:cubicBezTo>
                      <a:pt x="22840" y="5048"/>
                      <a:pt x="22287" y="4888"/>
                      <a:pt x="21943" y="4796"/>
                    </a:cubicBezTo>
                    <a:cubicBezTo>
                      <a:pt x="21859" y="4780"/>
                      <a:pt x="21557" y="4696"/>
                      <a:pt x="21557" y="4696"/>
                    </a:cubicBezTo>
                    <a:cubicBezTo>
                      <a:pt x="21575" y="4687"/>
                      <a:pt x="21591" y="4679"/>
                      <a:pt x="21607" y="4679"/>
                    </a:cubicBezTo>
                    <a:cubicBezTo>
                      <a:pt x="20854" y="4469"/>
                      <a:pt x="20140" y="4109"/>
                      <a:pt x="19511" y="3715"/>
                    </a:cubicBezTo>
                    <a:cubicBezTo>
                      <a:pt x="18246" y="2926"/>
                      <a:pt x="16995" y="1921"/>
                      <a:pt x="15514" y="1291"/>
                    </a:cubicBezTo>
                    <a:cubicBezTo>
                      <a:pt x="14960" y="1049"/>
                      <a:pt x="14399" y="856"/>
                      <a:pt x="13761" y="646"/>
                    </a:cubicBezTo>
                    <a:cubicBezTo>
                      <a:pt x="13559" y="580"/>
                      <a:pt x="13358" y="470"/>
                      <a:pt x="13166" y="436"/>
                    </a:cubicBezTo>
                    <a:cubicBezTo>
                      <a:pt x="12712" y="344"/>
                      <a:pt x="13367" y="654"/>
                      <a:pt x="13476" y="696"/>
                    </a:cubicBezTo>
                    <a:cubicBezTo>
                      <a:pt x="13618" y="748"/>
                      <a:pt x="13777" y="798"/>
                      <a:pt x="13937" y="872"/>
                    </a:cubicBezTo>
                    <a:cubicBezTo>
                      <a:pt x="14105" y="956"/>
                      <a:pt x="13743" y="840"/>
                      <a:pt x="13627" y="798"/>
                    </a:cubicBezTo>
                    <a:cubicBezTo>
                      <a:pt x="13509" y="756"/>
                      <a:pt x="13408" y="730"/>
                      <a:pt x="13292" y="696"/>
                    </a:cubicBezTo>
                    <a:cubicBezTo>
                      <a:pt x="13098" y="630"/>
                      <a:pt x="12285" y="394"/>
                      <a:pt x="12730" y="646"/>
                    </a:cubicBezTo>
                    <a:cubicBezTo>
                      <a:pt x="13040" y="814"/>
                      <a:pt x="13408" y="830"/>
                      <a:pt x="13761" y="982"/>
                    </a:cubicBezTo>
                    <a:cubicBezTo>
                      <a:pt x="13929" y="1049"/>
                      <a:pt x="13609" y="1024"/>
                      <a:pt x="13501" y="1006"/>
                    </a:cubicBezTo>
                    <a:cubicBezTo>
                      <a:pt x="13375" y="982"/>
                      <a:pt x="13242" y="890"/>
                      <a:pt x="13064" y="898"/>
                    </a:cubicBezTo>
                    <a:cubicBezTo>
                      <a:pt x="13024" y="848"/>
                      <a:pt x="12964" y="882"/>
                      <a:pt x="12972" y="898"/>
                    </a:cubicBezTo>
                    <a:cubicBezTo>
                      <a:pt x="12478" y="872"/>
                      <a:pt x="11791" y="730"/>
                      <a:pt x="11178" y="672"/>
                    </a:cubicBezTo>
                    <a:cubicBezTo>
                      <a:pt x="11010" y="654"/>
                      <a:pt x="11303" y="738"/>
                      <a:pt x="11329" y="748"/>
                    </a:cubicBezTo>
                    <a:cubicBezTo>
                      <a:pt x="11681" y="822"/>
                      <a:pt x="12444" y="990"/>
                      <a:pt x="12780" y="1082"/>
                    </a:cubicBezTo>
                    <a:cubicBezTo>
                      <a:pt x="13459" y="1258"/>
                      <a:pt x="13945" y="1417"/>
                      <a:pt x="14247" y="1627"/>
                    </a:cubicBezTo>
                    <a:cubicBezTo>
                      <a:pt x="14221" y="1611"/>
                      <a:pt x="14163" y="1635"/>
                      <a:pt x="14171" y="1653"/>
                    </a:cubicBezTo>
                    <a:cubicBezTo>
                      <a:pt x="14197" y="1669"/>
                      <a:pt x="14473" y="1727"/>
                      <a:pt x="14357" y="1753"/>
                    </a:cubicBezTo>
                    <a:cubicBezTo>
                      <a:pt x="14289" y="1761"/>
                      <a:pt x="14037" y="1611"/>
                      <a:pt x="13987" y="1601"/>
                    </a:cubicBezTo>
                    <a:cubicBezTo>
                      <a:pt x="13903" y="1577"/>
                      <a:pt x="13827" y="1611"/>
                      <a:pt x="13761" y="1601"/>
                    </a:cubicBezTo>
                    <a:cubicBezTo>
                      <a:pt x="13618" y="1577"/>
                      <a:pt x="13509" y="1467"/>
                      <a:pt x="13316" y="1467"/>
                    </a:cubicBezTo>
                    <a:cubicBezTo>
                      <a:pt x="13476" y="1551"/>
                      <a:pt x="13627" y="1643"/>
                      <a:pt x="13785" y="1727"/>
                    </a:cubicBezTo>
                    <a:cubicBezTo>
                      <a:pt x="13819" y="1727"/>
                      <a:pt x="13803" y="1761"/>
                      <a:pt x="13785" y="1727"/>
                    </a:cubicBezTo>
                    <a:cubicBezTo>
                      <a:pt x="13467" y="1661"/>
                      <a:pt x="13224" y="1509"/>
                      <a:pt x="12880" y="1467"/>
                    </a:cubicBezTo>
                    <a:cubicBezTo>
                      <a:pt x="13224" y="1569"/>
                      <a:pt x="13543" y="1703"/>
                      <a:pt x="13861" y="1853"/>
                    </a:cubicBezTo>
                    <a:cubicBezTo>
                      <a:pt x="13987" y="1921"/>
                      <a:pt x="13609" y="1795"/>
                      <a:pt x="13551" y="1777"/>
                    </a:cubicBezTo>
                    <a:cubicBezTo>
                      <a:pt x="12812" y="1527"/>
                      <a:pt x="12125" y="1341"/>
                      <a:pt x="11228" y="1208"/>
                    </a:cubicBezTo>
                    <a:cubicBezTo>
                      <a:pt x="10852" y="1158"/>
                      <a:pt x="11371" y="1275"/>
                      <a:pt x="11463" y="1291"/>
                    </a:cubicBezTo>
                    <a:cubicBezTo>
                      <a:pt x="11823" y="1359"/>
                      <a:pt x="12134" y="1417"/>
                      <a:pt x="12520" y="1519"/>
                    </a:cubicBezTo>
                    <a:cubicBezTo>
                      <a:pt x="12762" y="1585"/>
                      <a:pt x="12159" y="1519"/>
                      <a:pt x="12159" y="1519"/>
                    </a:cubicBezTo>
                    <a:cubicBezTo>
                      <a:pt x="12159" y="1551"/>
                      <a:pt x="12822" y="1719"/>
                      <a:pt x="12856" y="1727"/>
                    </a:cubicBezTo>
                    <a:cubicBezTo>
                      <a:pt x="13148" y="1811"/>
                      <a:pt x="13282" y="1845"/>
                      <a:pt x="13501" y="1963"/>
                    </a:cubicBezTo>
                    <a:cubicBezTo>
                      <a:pt x="13534" y="1963"/>
                      <a:pt x="13576" y="1955"/>
                      <a:pt x="13576" y="1987"/>
                    </a:cubicBezTo>
                    <a:cubicBezTo>
                      <a:pt x="13609" y="1987"/>
                      <a:pt x="13651" y="1979"/>
                      <a:pt x="13651" y="2013"/>
                    </a:cubicBezTo>
                    <a:cubicBezTo>
                      <a:pt x="13761" y="1987"/>
                      <a:pt x="13659" y="2089"/>
                      <a:pt x="13651" y="2013"/>
                    </a:cubicBezTo>
                    <a:cubicBezTo>
                      <a:pt x="13627" y="2005"/>
                      <a:pt x="13585" y="2013"/>
                      <a:pt x="13576" y="1987"/>
                    </a:cubicBezTo>
                    <a:cubicBezTo>
                      <a:pt x="13551" y="1979"/>
                      <a:pt x="13501" y="1987"/>
                      <a:pt x="13501" y="1963"/>
                    </a:cubicBezTo>
                    <a:cubicBezTo>
                      <a:pt x="13300" y="1945"/>
                      <a:pt x="12822" y="1727"/>
                      <a:pt x="12520" y="1727"/>
                    </a:cubicBezTo>
                    <a:cubicBezTo>
                      <a:pt x="12377" y="1727"/>
                      <a:pt x="12444" y="1803"/>
                      <a:pt x="12620" y="1803"/>
                    </a:cubicBezTo>
                    <a:cubicBezTo>
                      <a:pt x="12628" y="1727"/>
                      <a:pt x="12730" y="1829"/>
                      <a:pt x="12620" y="1803"/>
                    </a:cubicBezTo>
                    <a:cubicBezTo>
                      <a:pt x="13090" y="1987"/>
                      <a:pt x="13568" y="2147"/>
                      <a:pt x="13987" y="2373"/>
                    </a:cubicBezTo>
                    <a:cubicBezTo>
                      <a:pt x="14021" y="2373"/>
                      <a:pt x="14063" y="2365"/>
                      <a:pt x="14071" y="2398"/>
                    </a:cubicBezTo>
                    <a:cubicBezTo>
                      <a:pt x="14097" y="2407"/>
                      <a:pt x="14139" y="2390"/>
                      <a:pt x="14147" y="2424"/>
                    </a:cubicBezTo>
                    <a:cubicBezTo>
                      <a:pt x="14181" y="2424"/>
                      <a:pt x="14163" y="2466"/>
                      <a:pt x="14147" y="2424"/>
                    </a:cubicBezTo>
                    <a:cubicBezTo>
                      <a:pt x="14113" y="2424"/>
                      <a:pt x="14071" y="2432"/>
                      <a:pt x="14071" y="2398"/>
                    </a:cubicBezTo>
                    <a:cubicBezTo>
                      <a:pt x="14037" y="2398"/>
                      <a:pt x="13995" y="2407"/>
                      <a:pt x="13987" y="2373"/>
                    </a:cubicBezTo>
                    <a:cubicBezTo>
                      <a:pt x="13074" y="2081"/>
                      <a:pt x="12151" y="1787"/>
                      <a:pt x="11069" y="1653"/>
                    </a:cubicBezTo>
                    <a:cubicBezTo>
                      <a:pt x="11153" y="1685"/>
                      <a:pt x="11581" y="1761"/>
                      <a:pt x="11773" y="1803"/>
                    </a:cubicBezTo>
                    <a:cubicBezTo>
                      <a:pt x="11949" y="1845"/>
                      <a:pt x="11715" y="1853"/>
                      <a:pt x="11715" y="1853"/>
                    </a:cubicBezTo>
                    <a:cubicBezTo>
                      <a:pt x="11773" y="1879"/>
                      <a:pt x="11899" y="1887"/>
                      <a:pt x="11975" y="1913"/>
                    </a:cubicBezTo>
                    <a:cubicBezTo>
                      <a:pt x="13174" y="2231"/>
                      <a:pt x="14247" y="2608"/>
                      <a:pt x="15278" y="3120"/>
                    </a:cubicBezTo>
                    <a:cubicBezTo>
                      <a:pt x="16141" y="3547"/>
                      <a:pt x="16769" y="3967"/>
                      <a:pt x="17550" y="4487"/>
                    </a:cubicBezTo>
                    <a:cubicBezTo>
                      <a:pt x="17667" y="4571"/>
                      <a:pt x="18002" y="4771"/>
                      <a:pt x="18170" y="4930"/>
                    </a:cubicBezTo>
                    <a:cubicBezTo>
                      <a:pt x="18196" y="4946"/>
                      <a:pt x="18246" y="4964"/>
                      <a:pt x="18196" y="4980"/>
                    </a:cubicBezTo>
                    <a:cubicBezTo>
                      <a:pt x="18112" y="5006"/>
                      <a:pt x="17566" y="4587"/>
                      <a:pt x="17449" y="4519"/>
                    </a:cubicBezTo>
                    <a:cubicBezTo>
                      <a:pt x="16711" y="4051"/>
                      <a:pt x="16066" y="3606"/>
                      <a:pt x="15152" y="3228"/>
                    </a:cubicBezTo>
                    <a:cubicBezTo>
                      <a:pt x="14625" y="3002"/>
                      <a:pt x="14021" y="2742"/>
                      <a:pt x="13425" y="2549"/>
                    </a:cubicBezTo>
                    <a:cubicBezTo>
                      <a:pt x="12620" y="2306"/>
                      <a:pt x="11949" y="2105"/>
                      <a:pt x="10994" y="2089"/>
                    </a:cubicBezTo>
                    <a:cubicBezTo>
                      <a:pt x="11303" y="2173"/>
                      <a:pt x="11673" y="2197"/>
                      <a:pt x="11949" y="2323"/>
                    </a:cubicBezTo>
                    <a:cubicBezTo>
                      <a:pt x="12051" y="2323"/>
                      <a:pt x="12125" y="2331"/>
                      <a:pt x="12185" y="2373"/>
                    </a:cubicBezTo>
                    <a:cubicBezTo>
                      <a:pt x="12318" y="2348"/>
                      <a:pt x="12218" y="2448"/>
                      <a:pt x="12185" y="2373"/>
                    </a:cubicBezTo>
                    <a:cubicBezTo>
                      <a:pt x="12084" y="2373"/>
                      <a:pt x="12009" y="2365"/>
                      <a:pt x="11949" y="2323"/>
                    </a:cubicBezTo>
                    <a:cubicBezTo>
                      <a:pt x="11823" y="2323"/>
                      <a:pt x="11371" y="2189"/>
                      <a:pt x="11153" y="2189"/>
                    </a:cubicBezTo>
                    <a:cubicBezTo>
                      <a:pt x="10910" y="2189"/>
                      <a:pt x="11195" y="2223"/>
                      <a:pt x="11253" y="2273"/>
                    </a:cubicBezTo>
                    <a:cubicBezTo>
                      <a:pt x="11421" y="2239"/>
                      <a:pt x="11311" y="2348"/>
                      <a:pt x="11253" y="2273"/>
                    </a:cubicBezTo>
                    <a:cubicBezTo>
                      <a:pt x="11027" y="2247"/>
                      <a:pt x="10952" y="2214"/>
                      <a:pt x="10792" y="2247"/>
                    </a:cubicBezTo>
                    <a:cubicBezTo>
                      <a:pt x="10800" y="2239"/>
                      <a:pt x="10952" y="2239"/>
                      <a:pt x="10944" y="2273"/>
                    </a:cubicBezTo>
                    <a:cubicBezTo>
                      <a:pt x="10926" y="2323"/>
                      <a:pt x="10374" y="2273"/>
                      <a:pt x="10684" y="2373"/>
                    </a:cubicBezTo>
                    <a:cubicBezTo>
                      <a:pt x="10884" y="2432"/>
                      <a:pt x="11203" y="2448"/>
                      <a:pt x="11405" y="2498"/>
                    </a:cubicBezTo>
                    <a:cubicBezTo>
                      <a:pt x="11571" y="2540"/>
                      <a:pt x="11807" y="2642"/>
                      <a:pt x="12051" y="2708"/>
                    </a:cubicBezTo>
                    <a:cubicBezTo>
                      <a:pt x="12143" y="2734"/>
                      <a:pt x="12335" y="2768"/>
                      <a:pt x="12444" y="2810"/>
                    </a:cubicBezTo>
                    <a:cubicBezTo>
                      <a:pt x="12746" y="2926"/>
                      <a:pt x="12243" y="2784"/>
                      <a:pt x="12109" y="2758"/>
                    </a:cubicBezTo>
                    <a:cubicBezTo>
                      <a:pt x="11765" y="2692"/>
                      <a:pt x="11639" y="2692"/>
                      <a:pt x="11279" y="2658"/>
                    </a:cubicBezTo>
                    <a:cubicBezTo>
                      <a:pt x="11136" y="2642"/>
                      <a:pt x="10784" y="2616"/>
                      <a:pt x="11069" y="2708"/>
                    </a:cubicBezTo>
                    <a:cubicBezTo>
                      <a:pt x="11447" y="2826"/>
                      <a:pt x="11823" y="2842"/>
                      <a:pt x="12209" y="2994"/>
                    </a:cubicBezTo>
                    <a:cubicBezTo>
                      <a:pt x="12444" y="3086"/>
                      <a:pt x="11925" y="2960"/>
                      <a:pt x="11689" y="2918"/>
                    </a:cubicBezTo>
                    <a:cubicBezTo>
                      <a:pt x="11555" y="2884"/>
                      <a:pt x="10792" y="2800"/>
                      <a:pt x="11203" y="2918"/>
                    </a:cubicBezTo>
                    <a:cubicBezTo>
                      <a:pt x="11287" y="2944"/>
                      <a:pt x="11631" y="3002"/>
                      <a:pt x="11615" y="3018"/>
                    </a:cubicBezTo>
                    <a:cubicBezTo>
                      <a:pt x="11571" y="3062"/>
                      <a:pt x="11303" y="2994"/>
                      <a:pt x="11279" y="2994"/>
                    </a:cubicBezTo>
                    <a:cubicBezTo>
                      <a:pt x="10742" y="2918"/>
                      <a:pt x="10256" y="2876"/>
                      <a:pt x="9677" y="2834"/>
                    </a:cubicBezTo>
                    <a:cubicBezTo>
                      <a:pt x="9485" y="2826"/>
                      <a:pt x="9367" y="2800"/>
                      <a:pt x="9215" y="2810"/>
                    </a:cubicBezTo>
                    <a:cubicBezTo>
                      <a:pt x="9207" y="2810"/>
                      <a:pt x="9107" y="2842"/>
                      <a:pt x="9107" y="2860"/>
                    </a:cubicBezTo>
                    <a:cubicBezTo>
                      <a:pt x="9123" y="2894"/>
                      <a:pt x="10180" y="3028"/>
                      <a:pt x="10248" y="3044"/>
                    </a:cubicBezTo>
                    <a:cubicBezTo>
                      <a:pt x="10792" y="3162"/>
                      <a:pt x="10826" y="3154"/>
                      <a:pt x="11329" y="3254"/>
                    </a:cubicBezTo>
                    <a:cubicBezTo>
                      <a:pt x="12117" y="3404"/>
                      <a:pt x="12646" y="3564"/>
                      <a:pt x="13342" y="3815"/>
                    </a:cubicBezTo>
                    <a:cubicBezTo>
                      <a:pt x="13450" y="3789"/>
                      <a:pt x="13350" y="3899"/>
                      <a:pt x="13342" y="3815"/>
                    </a:cubicBezTo>
                    <a:cubicBezTo>
                      <a:pt x="12562" y="3614"/>
                      <a:pt x="11849" y="3354"/>
                      <a:pt x="10944" y="3280"/>
                    </a:cubicBezTo>
                    <a:cubicBezTo>
                      <a:pt x="10860" y="3196"/>
                      <a:pt x="10750" y="3304"/>
                      <a:pt x="10944" y="3280"/>
                    </a:cubicBezTo>
                    <a:cubicBezTo>
                      <a:pt x="10960" y="3288"/>
                      <a:pt x="11531" y="3438"/>
                      <a:pt x="11539" y="3430"/>
                    </a:cubicBezTo>
                    <a:cubicBezTo>
                      <a:pt x="11521" y="3446"/>
                      <a:pt x="10768" y="3354"/>
                      <a:pt x="11203" y="3505"/>
                    </a:cubicBezTo>
                    <a:cubicBezTo>
                      <a:pt x="11353" y="3564"/>
                      <a:pt x="11563" y="3597"/>
                      <a:pt x="11773" y="3639"/>
                    </a:cubicBezTo>
                    <a:cubicBezTo>
                      <a:pt x="12017" y="3689"/>
                      <a:pt x="11949" y="3681"/>
                      <a:pt x="12084" y="3715"/>
                    </a:cubicBezTo>
                    <a:cubicBezTo>
                      <a:pt x="12344" y="3789"/>
                      <a:pt x="11773" y="3673"/>
                      <a:pt x="11749" y="3665"/>
                    </a:cubicBezTo>
                    <a:cubicBezTo>
                      <a:pt x="11363" y="3589"/>
                      <a:pt x="10944" y="3514"/>
                      <a:pt x="10482" y="3480"/>
                    </a:cubicBezTo>
                    <a:cubicBezTo>
                      <a:pt x="11497" y="3715"/>
                      <a:pt x="12670" y="3941"/>
                      <a:pt x="13651" y="4311"/>
                    </a:cubicBezTo>
                    <a:cubicBezTo>
                      <a:pt x="13887" y="4393"/>
                      <a:pt x="14139" y="4469"/>
                      <a:pt x="14323" y="4621"/>
                    </a:cubicBezTo>
                    <a:cubicBezTo>
                      <a:pt x="14431" y="4595"/>
                      <a:pt x="14331" y="4696"/>
                      <a:pt x="14323" y="4621"/>
                    </a:cubicBezTo>
                    <a:cubicBezTo>
                      <a:pt x="13408" y="4277"/>
                      <a:pt x="12377" y="3925"/>
                      <a:pt x="11253" y="3739"/>
                    </a:cubicBezTo>
                    <a:cubicBezTo>
                      <a:pt x="10868" y="3681"/>
                      <a:pt x="10456" y="3606"/>
                      <a:pt x="10088" y="3589"/>
                    </a:cubicBezTo>
                    <a:cubicBezTo>
                      <a:pt x="10054" y="3581"/>
                      <a:pt x="9870" y="3564"/>
                      <a:pt x="9836" y="3606"/>
                    </a:cubicBezTo>
                    <a:cubicBezTo>
                      <a:pt x="9878" y="3581"/>
                      <a:pt x="10146" y="3656"/>
                      <a:pt x="10130" y="3665"/>
                    </a:cubicBezTo>
                    <a:cubicBezTo>
                      <a:pt x="10280" y="3681"/>
                      <a:pt x="10448" y="3689"/>
                      <a:pt x="10632" y="3739"/>
                    </a:cubicBezTo>
                    <a:cubicBezTo>
                      <a:pt x="10792" y="3781"/>
                      <a:pt x="10910" y="3857"/>
                      <a:pt x="10582" y="3815"/>
                    </a:cubicBezTo>
                    <a:cubicBezTo>
                      <a:pt x="10112" y="3757"/>
                      <a:pt x="10834" y="3873"/>
                      <a:pt x="11069" y="3925"/>
                    </a:cubicBezTo>
                    <a:cubicBezTo>
                      <a:pt x="12536" y="4209"/>
                      <a:pt x="13853" y="4671"/>
                      <a:pt x="15002" y="5240"/>
                    </a:cubicBezTo>
                    <a:cubicBezTo>
                      <a:pt x="15018" y="5240"/>
                      <a:pt x="15052" y="5240"/>
                      <a:pt x="15052" y="5266"/>
                    </a:cubicBezTo>
                    <a:cubicBezTo>
                      <a:pt x="15160" y="5240"/>
                      <a:pt x="15052" y="5342"/>
                      <a:pt x="15052" y="5266"/>
                    </a:cubicBezTo>
                    <a:cubicBezTo>
                      <a:pt x="15026" y="5258"/>
                      <a:pt x="15002" y="5266"/>
                      <a:pt x="15002" y="5240"/>
                    </a:cubicBezTo>
                    <a:cubicBezTo>
                      <a:pt x="13258" y="4469"/>
                      <a:pt x="11169" y="3873"/>
                      <a:pt x="8981" y="3739"/>
                    </a:cubicBezTo>
                    <a:cubicBezTo>
                      <a:pt x="8420" y="3707"/>
                      <a:pt x="7764" y="3647"/>
                      <a:pt x="7119" y="3689"/>
                    </a:cubicBezTo>
                    <a:cubicBezTo>
                      <a:pt x="6767" y="3715"/>
                      <a:pt x="7295" y="3697"/>
                      <a:pt x="7513" y="3715"/>
                    </a:cubicBezTo>
                    <a:cubicBezTo>
                      <a:pt x="7722" y="3739"/>
                      <a:pt x="8294" y="3739"/>
                      <a:pt x="8570" y="3789"/>
                    </a:cubicBezTo>
                    <a:cubicBezTo>
                      <a:pt x="8763" y="3833"/>
                      <a:pt x="8268" y="3815"/>
                      <a:pt x="8126" y="3815"/>
                    </a:cubicBezTo>
                    <a:cubicBezTo>
                      <a:pt x="6977" y="3823"/>
                      <a:pt x="5542" y="3915"/>
                      <a:pt x="4285" y="3999"/>
                    </a:cubicBezTo>
                    <a:cubicBezTo>
                      <a:pt x="3891" y="4025"/>
                      <a:pt x="3236" y="4125"/>
                      <a:pt x="2734" y="4235"/>
                    </a:cubicBezTo>
                    <a:cubicBezTo>
                      <a:pt x="2390" y="4301"/>
                      <a:pt x="2063" y="4403"/>
                      <a:pt x="2021" y="4419"/>
                    </a:cubicBezTo>
                    <a:cubicBezTo>
                      <a:pt x="2021" y="4419"/>
                      <a:pt x="2029" y="4411"/>
                      <a:pt x="2037" y="4411"/>
                    </a:cubicBezTo>
                    <a:cubicBezTo>
                      <a:pt x="2013" y="4419"/>
                      <a:pt x="2013" y="4419"/>
                      <a:pt x="2021" y="4419"/>
                    </a:cubicBezTo>
                    <a:cubicBezTo>
                      <a:pt x="1853" y="4469"/>
                      <a:pt x="1685" y="4503"/>
                      <a:pt x="1517" y="4571"/>
                    </a:cubicBezTo>
                    <a:cubicBezTo>
                      <a:pt x="1140" y="4721"/>
                      <a:pt x="1837" y="4519"/>
                      <a:pt x="1929" y="4487"/>
                    </a:cubicBezTo>
                    <a:cubicBezTo>
                      <a:pt x="2683" y="4277"/>
                      <a:pt x="3404" y="4109"/>
                      <a:pt x="4385" y="4025"/>
                    </a:cubicBezTo>
                    <a:cubicBezTo>
                      <a:pt x="4855" y="3983"/>
                      <a:pt x="5358" y="3975"/>
                      <a:pt x="5912" y="3949"/>
                    </a:cubicBezTo>
                    <a:cubicBezTo>
                      <a:pt x="6407" y="3925"/>
                      <a:pt x="6993" y="3841"/>
                      <a:pt x="7404" y="3899"/>
                    </a:cubicBezTo>
                    <a:cubicBezTo>
                      <a:pt x="7722" y="3941"/>
                      <a:pt x="7304" y="3949"/>
                      <a:pt x="7119" y="3949"/>
                    </a:cubicBezTo>
                    <a:cubicBezTo>
                      <a:pt x="6675" y="3949"/>
                      <a:pt x="6155" y="3957"/>
                      <a:pt x="5728" y="4025"/>
                    </a:cubicBezTo>
                    <a:cubicBezTo>
                      <a:pt x="5450" y="4067"/>
                      <a:pt x="6063" y="4033"/>
                      <a:pt x="6163" y="4025"/>
                    </a:cubicBezTo>
                    <a:cubicBezTo>
                      <a:pt x="6633" y="4009"/>
                      <a:pt x="7103" y="4009"/>
                      <a:pt x="7538" y="4025"/>
                    </a:cubicBezTo>
                    <a:cubicBezTo>
                      <a:pt x="9015" y="4091"/>
                      <a:pt x="10390" y="4335"/>
                      <a:pt x="11757" y="4645"/>
                    </a:cubicBezTo>
                    <a:cubicBezTo>
                      <a:pt x="11899" y="4679"/>
                      <a:pt x="12041" y="4713"/>
                      <a:pt x="12185" y="4746"/>
                    </a:cubicBezTo>
                    <a:cubicBezTo>
                      <a:pt x="12260" y="4746"/>
                      <a:pt x="12327" y="4763"/>
                      <a:pt x="12360" y="4796"/>
                    </a:cubicBezTo>
                    <a:cubicBezTo>
                      <a:pt x="12502" y="4771"/>
                      <a:pt x="12394" y="4880"/>
                      <a:pt x="12360" y="4796"/>
                    </a:cubicBezTo>
                    <a:cubicBezTo>
                      <a:pt x="12285" y="4804"/>
                      <a:pt x="12218" y="4788"/>
                      <a:pt x="12185" y="4746"/>
                    </a:cubicBezTo>
                    <a:cubicBezTo>
                      <a:pt x="12041" y="4713"/>
                      <a:pt x="11899" y="4679"/>
                      <a:pt x="11757" y="4645"/>
                    </a:cubicBezTo>
                    <a:cubicBezTo>
                      <a:pt x="9753" y="4209"/>
                      <a:pt x="7035" y="4109"/>
                      <a:pt x="4671" y="4285"/>
                    </a:cubicBezTo>
                    <a:cubicBezTo>
                      <a:pt x="3757" y="4353"/>
                      <a:pt x="2541" y="4503"/>
                      <a:pt x="1727" y="4771"/>
                    </a:cubicBezTo>
                    <a:cubicBezTo>
                      <a:pt x="1325" y="4905"/>
                      <a:pt x="956" y="5030"/>
                      <a:pt x="898" y="5266"/>
                    </a:cubicBezTo>
                    <a:cubicBezTo>
                      <a:pt x="914" y="5216"/>
                      <a:pt x="906" y="5374"/>
                      <a:pt x="898" y="5366"/>
                    </a:cubicBezTo>
                    <a:cubicBezTo>
                      <a:pt x="922" y="5392"/>
                      <a:pt x="1108" y="5342"/>
                      <a:pt x="1082" y="5392"/>
                    </a:cubicBezTo>
                    <a:cubicBezTo>
                      <a:pt x="1024" y="5484"/>
                      <a:pt x="814" y="5374"/>
                      <a:pt x="772" y="5442"/>
                    </a:cubicBezTo>
                    <a:cubicBezTo>
                      <a:pt x="696" y="5552"/>
                      <a:pt x="922" y="5576"/>
                      <a:pt x="972" y="5576"/>
                    </a:cubicBezTo>
                    <a:cubicBezTo>
                      <a:pt x="1014" y="5576"/>
                      <a:pt x="1358" y="5468"/>
                      <a:pt x="1082" y="5576"/>
                    </a:cubicBezTo>
                    <a:cubicBezTo>
                      <a:pt x="1066" y="5576"/>
                      <a:pt x="1014" y="5626"/>
                      <a:pt x="998" y="5626"/>
                    </a:cubicBezTo>
                    <a:cubicBezTo>
                      <a:pt x="906" y="5652"/>
                      <a:pt x="754" y="5584"/>
                      <a:pt x="772" y="5778"/>
                    </a:cubicBezTo>
                    <a:cubicBezTo>
                      <a:pt x="772" y="5836"/>
                      <a:pt x="838" y="5828"/>
                      <a:pt x="822" y="5911"/>
                    </a:cubicBezTo>
                    <a:cubicBezTo>
                      <a:pt x="822" y="5920"/>
                      <a:pt x="722" y="5903"/>
                      <a:pt x="722" y="5911"/>
                    </a:cubicBezTo>
                    <a:cubicBezTo>
                      <a:pt x="688" y="5978"/>
                      <a:pt x="764" y="5928"/>
                      <a:pt x="772" y="6002"/>
                    </a:cubicBezTo>
                    <a:cubicBezTo>
                      <a:pt x="764" y="5978"/>
                      <a:pt x="688" y="6102"/>
                      <a:pt x="712" y="6094"/>
                    </a:cubicBezTo>
                    <a:cubicBezTo>
                      <a:pt x="604" y="6196"/>
                      <a:pt x="428" y="6170"/>
                      <a:pt x="436" y="6296"/>
                    </a:cubicBezTo>
                    <a:cubicBezTo>
                      <a:pt x="436" y="6371"/>
                      <a:pt x="612" y="6262"/>
                      <a:pt x="638" y="6371"/>
                    </a:cubicBezTo>
                    <a:cubicBezTo>
                      <a:pt x="646" y="6396"/>
                      <a:pt x="151" y="6581"/>
                      <a:pt x="460" y="6655"/>
                    </a:cubicBezTo>
                    <a:cubicBezTo>
                      <a:pt x="528" y="6673"/>
                      <a:pt x="578" y="6673"/>
                      <a:pt x="586" y="6673"/>
                    </a:cubicBezTo>
                    <a:cubicBezTo>
                      <a:pt x="578" y="6673"/>
                      <a:pt x="544" y="6681"/>
                      <a:pt x="486" y="6705"/>
                    </a:cubicBezTo>
                    <a:cubicBezTo>
                      <a:pt x="486" y="6705"/>
                      <a:pt x="402" y="6781"/>
                      <a:pt x="410" y="6791"/>
                    </a:cubicBezTo>
                    <a:cubicBezTo>
                      <a:pt x="428" y="6807"/>
                      <a:pt x="814" y="6665"/>
                      <a:pt x="612" y="6757"/>
                    </a:cubicBezTo>
                    <a:cubicBezTo>
                      <a:pt x="654" y="6739"/>
                      <a:pt x="268" y="6925"/>
                      <a:pt x="276" y="6891"/>
                    </a:cubicBezTo>
                    <a:cubicBezTo>
                      <a:pt x="234" y="7009"/>
                      <a:pt x="494" y="6975"/>
                      <a:pt x="486" y="7041"/>
                    </a:cubicBezTo>
                    <a:cubicBezTo>
                      <a:pt x="486" y="7041"/>
                      <a:pt x="0" y="7167"/>
                      <a:pt x="252" y="7201"/>
                    </a:cubicBezTo>
                    <a:cubicBezTo>
                      <a:pt x="368" y="7219"/>
                      <a:pt x="452" y="7311"/>
                      <a:pt x="536" y="7327"/>
                    </a:cubicBezTo>
                    <a:cubicBezTo>
                      <a:pt x="612" y="7343"/>
                      <a:pt x="696" y="7293"/>
                      <a:pt x="722" y="7301"/>
                    </a:cubicBezTo>
                    <a:cubicBezTo>
                      <a:pt x="796" y="7343"/>
                      <a:pt x="670" y="7411"/>
                      <a:pt x="822" y="7436"/>
                    </a:cubicBezTo>
                    <a:cubicBezTo>
                      <a:pt x="956" y="7453"/>
                      <a:pt x="1241" y="7285"/>
                      <a:pt x="1619" y="7151"/>
                    </a:cubicBezTo>
                    <a:cubicBezTo>
                      <a:pt x="2892" y="6681"/>
                      <a:pt x="4529" y="6665"/>
                      <a:pt x="6113" y="6530"/>
                    </a:cubicBezTo>
                    <a:cubicBezTo>
                      <a:pt x="6859" y="6463"/>
                      <a:pt x="7597" y="6581"/>
                      <a:pt x="8310" y="6605"/>
                    </a:cubicBezTo>
                    <a:cubicBezTo>
                      <a:pt x="8737" y="6623"/>
                      <a:pt x="9149" y="6623"/>
                      <a:pt x="9551" y="6655"/>
                    </a:cubicBezTo>
                    <a:cubicBezTo>
                      <a:pt x="10146" y="6715"/>
                      <a:pt x="10708" y="6865"/>
                      <a:pt x="11279" y="6883"/>
                    </a:cubicBezTo>
                    <a:cubicBezTo>
                      <a:pt x="11261" y="6865"/>
                      <a:pt x="11329" y="6841"/>
                      <a:pt x="11379" y="6891"/>
                    </a:cubicBezTo>
                    <a:cubicBezTo>
                      <a:pt x="11597" y="6907"/>
                      <a:pt x="11303" y="6941"/>
                      <a:pt x="11513" y="6915"/>
                    </a:cubicBezTo>
                    <a:cubicBezTo>
                      <a:pt x="11731" y="6891"/>
                      <a:pt x="11413" y="6991"/>
                      <a:pt x="11639" y="6967"/>
                    </a:cubicBezTo>
                    <a:cubicBezTo>
                      <a:pt x="11673" y="6891"/>
                      <a:pt x="11781" y="6991"/>
                      <a:pt x="11639" y="6967"/>
                    </a:cubicBezTo>
                    <a:cubicBezTo>
                      <a:pt x="11689" y="7009"/>
                      <a:pt x="11765" y="7017"/>
                      <a:pt x="11849" y="7017"/>
                    </a:cubicBezTo>
                    <a:cubicBezTo>
                      <a:pt x="11849" y="7009"/>
                      <a:pt x="11849" y="6999"/>
                      <a:pt x="11849" y="6991"/>
                    </a:cubicBezTo>
                    <a:cubicBezTo>
                      <a:pt x="11715" y="7025"/>
                      <a:pt x="11815" y="6915"/>
                      <a:pt x="11849" y="6991"/>
                    </a:cubicBezTo>
                    <a:cubicBezTo>
                      <a:pt x="11883" y="6999"/>
                      <a:pt x="11941" y="6983"/>
                      <a:pt x="11949" y="7017"/>
                    </a:cubicBezTo>
                    <a:cubicBezTo>
                      <a:pt x="11983" y="7025"/>
                      <a:pt x="12017" y="7033"/>
                      <a:pt x="12041" y="7041"/>
                    </a:cubicBezTo>
                    <a:cubicBezTo>
                      <a:pt x="12017" y="7041"/>
                      <a:pt x="11967" y="7059"/>
                      <a:pt x="11975" y="7067"/>
                    </a:cubicBezTo>
                    <a:cubicBezTo>
                      <a:pt x="11991" y="7083"/>
                      <a:pt x="12067" y="7059"/>
                      <a:pt x="12051" y="7041"/>
                    </a:cubicBezTo>
                    <a:lnTo>
                      <a:pt x="12051" y="7041"/>
                    </a:lnTo>
                    <a:cubicBezTo>
                      <a:pt x="12780" y="7219"/>
                      <a:pt x="13509" y="7486"/>
                      <a:pt x="14171" y="7770"/>
                    </a:cubicBezTo>
                    <a:cubicBezTo>
                      <a:pt x="14389" y="7864"/>
                      <a:pt x="14591" y="8022"/>
                      <a:pt x="14817" y="8106"/>
                    </a:cubicBezTo>
                    <a:cubicBezTo>
                      <a:pt x="14994" y="8166"/>
                      <a:pt x="15170" y="8166"/>
                      <a:pt x="15338" y="8232"/>
                    </a:cubicBezTo>
                    <a:cubicBezTo>
                      <a:pt x="15606" y="8342"/>
                      <a:pt x="15874" y="8550"/>
                      <a:pt x="16158" y="8727"/>
                    </a:cubicBezTo>
                    <a:cubicBezTo>
                      <a:pt x="16955" y="9205"/>
                      <a:pt x="17700" y="9775"/>
                      <a:pt x="18480" y="10270"/>
                    </a:cubicBezTo>
                    <a:cubicBezTo>
                      <a:pt x="19361" y="10832"/>
                      <a:pt x="20384" y="11317"/>
                      <a:pt x="21659" y="11611"/>
                    </a:cubicBezTo>
                    <a:cubicBezTo>
                      <a:pt x="21859" y="11661"/>
                      <a:pt x="22388" y="11753"/>
                      <a:pt x="22129" y="11669"/>
                    </a:cubicBezTo>
                    <a:cubicBezTo>
                      <a:pt x="21247" y="11367"/>
                      <a:pt x="20450" y="11209"/>
                      <a:pt x="19697" y="10814"/>
                    </a:cubicBezTo>
                    <a:cubicBezTo>
                      <a:pt x="19621" y="10772"/>
                      <a:pt x="19243" y="10538"/>
                      <a:pt x="19571" y="10688"/>
                    </a:cubicBezTo>
                    <a:cubicBezTo>
                      <a:pt x="20124" y="10940"/>
                      <a:pt x="20878" y="11251"/>
                      <a:pt x="21557" y="11435"/>
                    </a:cubicBezTo>
                    <a:cubicBezTo>
                      <a:pt x="21943" y="11535"/>
                      <a:pt x="22380" y="11619"/>
                      <a:pt x="22774" y="11695"/>
                    </a:cubicBezTo>
                    <a:cubicBezTo>
                      <a:pt x="23789" y="11879"/>
                      <a:pt x="24677" y="11871"/>
                      <a:pt x="25844" y="11921"/>
                    </a:cubicBezTo>
                    <a:cubicBezTo>
                      <a:pt x="26497" y="11955"/>
                      <a:pt x="27888" y="11955"/>
                      <a:pt x="28476" y="11921"/>
                    </a:cubicBezTo>
                    <a:cubicBezTo>
                      <a:pt x="28468" y="11921"/>
                      <a:pt x="29021" y="11939"/>
                      <a:pt x="29021" y="11871"/>
                    </a:cubicBezTo>
                    <a:cubicBezTo>
                      <a:pt x="29021" y="11855"/>
                      <a:pt x="28593" y="11795"/>
                      <a:pt x="28551" y="11795"/>
                    </a:cubicBezTo>
                    <a:cubicBezTo>
                      <a:pt x="28501" y="11795"/>
                      <a:pt x="28459" y="11845"/>
                      <a:pt x="28426" y="11845"/>
                    </a:cubicBezTo>
                    <a:cubicBezTo>
                      <a:pt x="28232" y="11863"/>
                      <a:pt x="27972" y="11829"/>
                      <a:pt x="27730" y="11821"/>
                    </a:cubicBezTo>
                    <a:cubicBezTo>
                      <a:pt x="26731" y="11779"/>
                      <a:pt x="25592" y="11803"/>
                      <a:pt x="24527" y="11721"/>
                    </a:cubicBezTo>
                    <a:cubicBezTo>
                      <a:pt x="24157" y="11687"/>
                      <a:pt x="23671" y="11569"/>
                      <a:pt x="23286" y="11511"/>
                    </a:cubicBezTo>
                    <a:cubicBezTo>
                      <a:pt x="23244" y="11493"/>
                      <a:pt x="23134" y="11543"/>
                      <a:pt x="23134" y="11485"/>
                    </a:cubicBezTo>
                    <a:cubicBezTo>
                      <a:pt x="23084" y="11469"/>
                      <a:pt x="22984" y="11519"/>
                      <a:pt x="22974" y="11459"/>
                    </a:cubicBezTo>
                    <a:cubicBezTo>
                      <a:pt x="22932" y="11443"/>
                      <a:pt x="22824" y="11493"/>
                      <a:pt x="22824" y="11435"/>
                    </a:cubicBezTo>
                    <a:cubicBezTo>
                      <a:pt x="22656" y="11459"/>
                      <a:pt x="22764" y="11351"/>
                      <a:pt x="22824" y="11435"/>
                    </a:cubicBezTo>
                    <a:cubicBezTo>
                      <a:pt x="22866" y="11451"/>
                      <a:pt x="22974" y="11401"/>
                      <a:pt x="22974" y="11459"/>
                    </a:cubicBezTo>
                    <a:cubicBezTo>
                      <a:pt x="23026" y="11477"/>
                      <a:pt x="23126" y="11427"/>
                      <a:pt x="23134" y="11485"/>
                    </a:cubicBezTo>
                    <a:cubicBezTo>
                      <a:pt x="23176" y="11501"/>
                      <a:pt x="23286" y="11451"/>
                      <a:pt x="23286" y="11511"/>
                    </a:cubicBezTo>
                    <a:cubicBezTo>
                      <a:pt x="23352" y="11485"/>
                      <a:pt x="23621" y="11561"/>
                      <a:pt x="23671" y="11561"/>
                    </a:cubicBezTo>
                    <a:cubicBezTo>
                      <a:pt x="23931" y="11585"/>
                      <a:pt x="23504" y="11493"/>
                      <a:pt x="23260" y="11459"/>
                    </a:cubicBezTo>
                    <a:cubicBezTo>
                      <a:pt x="23008" y="11417"/>
                      <a:pt x="22866" y="11393"/>
                      <a:pt x="22690" y="11385"/>
                    </a:cubicBezTo>
                    <a:cubicBezTo>
                      <a:pt x="22606" y="11459"/>
                      <a:pt x="22497" y="11351"/>
                      <a:pt x="22690" y="11385"/>
                    </a:cubicBezTo>
                    <a:cubicBezTo>
                      <a:pt x="22371" y="11292"/>
                      <a:pt x="23084" y="11385"/>
                      <a:pt x="23286" y="11409"/>
                    </a:cubicBezTo>
                    <a:cubicBezTo>
                      <a:pt x="23612" y="11451"/>
                      <a:pt x="23923" y="11527"/>
                      <a:pt x="24267" y="11535"/>
                    </a:cubicBezTo>
                    <a:cubicBezTo>
                      <a:pt x="24627" y="11553"/>
                      <a:pt x="24845" y="11519"/>
                      <a:pt x="25248" y="11535"/>
                    </a:cubicBezTo>
                    <a:cubicBezTo>
                      <a:pt x="26615" y="11603"/>
                      <a:pt x="28242" y="11635"/>
                      <a:pt x="29331" y="11485"/>
                    </a:cubicBezTo>
                    <a:cubicBezTo>
                      <a:pt x="29692" y="11435"/>
                      <a:pt x="30044" y="11351"/>
                      <a:pt x="30388" y="11301"/>
                    </a:cubicBezTo>
                    <a:cubicBezTo>
                      <a:pt x="30782" y="11251"/>
                      <a:pt x="31167" y="11242"/>
                      <a:pt x="31469" y="11150"/>
                    </a:cubicBezTo>
                    <a:cubicBezTo>
                      <a:pt x="31487" y="11142"/>
                      <a:pt x="31545" y="11083"/>
                      <a:pt x="31629" y="11050"/>
                    </a:cubicBezTo>
                    <a:cubicBezTo>
                      <a:pt x="31587" y="11066"/>
                      <a:pt x="31855" y="11050"/>
                      <a:pt x="31781" y="10966"/>
                    </a:cubicBezTo>
                  </a:path>
                </a:pathLst>
              </a:custGeom>
              <a:solidFill>
                <a:srgbClr val="B5E0E9"/>
              </a:solidFill>
              <a:ln w="3175">
                <a:noFill/>
                <a:prstDash val="sysDash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77500" lnSpcReduction="20000"/>
              </a:bodyPr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" name="ïŝḻiḓê"/>
            <p:cNvSpPr/>
            <p:nvPr/>
          </p:nvSpPr>
          <p:spPr bwMode="auto">
            <a:xfrm flipH="1">
              <a:off x="3311612" y="297684"/>
              <a:ext cx="1661653" cy="262756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77500" lnSpcReduction="2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15967" y="1124795"/>
            <a:ext cx="59683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Where is </a:t>
            </a:r>
            <a:r>
              <a:rPr lang="en-US" altLang="zh-CN" sz="2800" dirty="0">
                <a:latin typeface="Comic Sans MS" panose="030F0702030302020204" pitchFamily="66" charset="0"/>
              </a:rPr>
              <a:t>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arah? Listen and circle.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1510146" y="3782291"/>
            <a:ext cx="2715491" cy="27154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17" name="B Let's tr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94286" y="1038415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9934" y1="52759" x2="19934" y2="52759"/>
                        <a14:foregroundMark x1="14003" y1="54138" x2="14003" y2="54138"/>
                        <a14:foregroundMark x1="24053" y1="54138" x2="24053" y2="54138"/>
                        <a14:foregroundMark x1="15980" y1="58276" x2="15980" y2="58276"/>
                        <a14:foregroundMark x1="10049" y1="60690" x2="10049" y2="60690"/>
                        <a14:foregroundMark x1="21252" y1="74483" x2="21252" y2="74483"/>
                        <a14:foregroundMark x1="68699" y1="75517" x2="68699" y2="75517"/>
                        <a14:foregroundMark x1="58814" y1="74483" x2="58814" y2="74483"/>
                        <a14:foregroundMark x1="61450" y1="82759" x2="61450" y2="82759"/>
                        <a14:foregroundMark x1="67051" y1="85862" x2="67051" y2="85862"/>
                        <a14:foregroundMark x1="76771" y1="85517" x2="76771" y2="85517"/>
                        <a14:foregroundMark x1="84020" y1="67586" x2="84020" y2="67586"/>
                        <a14:foregroundMark x1="86326" y1="79655" x2="86326" y2="79655"/>
                        <a14:foregroundMark x1="91433" y1="83103" x2="91433" y2="83103"/>
                        <a14:foregroundMark x1="91763" y1="68966" x2="91763" y2="68966"/>
                        <a14:foregroundMark x1="90445" y1="62414" x2="90445" y2="62414"/>
                        <a14:foregroundMark x1="87479" y1="60000" x2="87479" y2="60000"/>
                        <a14:foregroundMark x1="86656" y1="58276" x2="86656" y2="58276"/>
                        <a14:foregroundMark x1="86326" y1="56897" x2="86326" y2="56897"/>
                        <a14:foregroundMark x1="83196" y1="54828" x2="83196" y2="54828"/>
                        <a14:foregroundMark x1="82372" y1="56207" x2="82372" y2="56207"/>
                        <a14:foregroundMark x1="81219" y1="58966" x2="81219" y2="58966"/>
                        <a14:foregroundMark x1="79901" y1="58966" x2="79901" y2="58966"/>
                        <a14:foregroundMark x1="84185" y1="80690" x2="84185" y2="80690"/>
                        <a14:foregroundMark x1="81713" y1="89655" x2="81713" y2="89655"/>
                        <a14:foregroundMark x1="86326" y1="88966" x2="86326" y2="88966"/>
                        <a14:foregroundMark x1="88468" y1="87931" x2="88468" y2="87931"/>
                        <a14:foregroundMark x1="89621" y1="87586" x2="89621" y2="87586"/>
                        <a14:foregroundMark x1="82537" y1="88276" x2="82537" y2="88276"/>
                        <a14:foregroundMark x1="83855" y1="88276" x2="83855" y2="88276"/>
                        <a14:foregroundMark x1="11367" y1="79310" x2="11367" y2="79310"/>
                        <a14:foregroundMark x1="19110" y1="87241" x2="19110" y2="87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46" y="2202254"/>
            <a:ext cx="8415147" cy="4020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482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-335653" y="1471498"/>
            <a:ext cx="2638426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Sarah:</a:t>
            </a: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Shopkeeper:</a:t>
            </a:r>
          </a:p>
          <a:p>
            <a:pPr algn="r">
              <a:lnSpc>
                <a:spcPct val="150000"/>
              </a:lnSpc>
              <a:defRPr/>
            </a:pPr>
            <a:endParaRPr lang="en-US" altLang="zh-CN" sz="2800" i="1" dirty="0" smtClean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r">
              <a:lnSpc>
                <a:spcPct val="150000"/>
              </a:lnSpc>
              <a:defRPr/>
            </a:pPr>
            <a:r>
              <a:rPr lang="en-US" altLang="zh-CN" sz="2800" i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Saran:</a:t>
            </a:r>
            <a:endParaRPr lang="zh-CN" altLang="en-US" sz="28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文本框 22"/>
          <p:cNvSpPr txBox="1"/>
          <p:nvPr/>
        </p:nvSpPr>
        <p:spPr>
          <a:xfrm>
            <a:off x="2302773" y="1485511"/>
            <a:ext cx="9945459" cy="39703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Hello,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Mrs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Green. Good to see you!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</a:rPr>
              <a:t>Hi, Sarah. Welcome to our shop again.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</a:rPr>
              <a:t>I want to buy some vegetables.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</a:rPr>
              <a:t>Here are some fresh carrots. You don’t often shop here on Saturdays.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dirty="0" smtClean="0">
                <a:latin typeface="Comic Sans MS" panose="030F0702030302020204" pitchFamily="66" charset="0"/>
              </a:rPr>
              <a:t>No, not often.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98629" y="475920"/>
            <a:ext cx="2808287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sz="36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听力原文：</a:t>
            </a:r>
            <a:endParaRPr lang="en-US" altLang="zh-CN" sz="36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图片 5" descr="图标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43147" y="229466"/>
            <a:ext cx="855482" cy="874419"/>
          </a:xfrm>
          <a:prstGeom prst="rect">
            <a:avLst/>
          </a:prstGeom>
        </p:spPr>
      </p:pic>
      <p:pic>
        <p:nvPicPr>
          <p:cNvPr id="8" name="B Let's tr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661.7314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9887" y="494285"/>
            <a:ext cx="609600" cy="60960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4160520" y="2804160"/>
            <a:ext cx="4541520" cy="304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1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38100">
          <a:solidFill>
            <a:srgbClr val="FA4CD5"/>
          </a:solidFill>
        </a:ln>
      </a:spPr>
      <a:bodyPr rtlCol="0" anchor="ctr"/>
      <a:lstStyle>
        <a:defPPr algn="ctr">
          <a:defRPr sz="2800" dirty="0" smtClean="0">
            <a:solidFill>
              <a:schemeClr val="tx1"/>
            </a:solidFill>
            <a:latin typeface="Comic Sans MS" panose="030F0702030302020204" pitchFamily="66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1252</Words>
  <Application>Microsoft Office PowerPoint</Application>
  <PresentationFormat>自定义</PresentationFormat>
  <Paragraphs>233</Paragraphs>
  <Slides>31</Slides>
  <Notes>6</Notes>
  <HiddenSlides>0</HiddenSlides>
  <MMClips>4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3" baseType="lpstr"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608</cp:revision>
  <dcterms:created xsi:type="dcterms:W3CDTF">2019-08-19T07:47:00Z</dcterms:created>
  <dcterms:modified xsi:type="dcterms:W3CDTF">2022-12-28T00:44:41Z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