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tags/tag33.xml" ContentType="application/vnd.openxmlformats-officedocument.presentationml.tags+xml"/>
  <Override PartName="/ppt/notesSlides/notesSlide7.xml" ContentType="application/vnd.openxmlformats-officedocument.presentationml.notesSlide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notesSlides/notesSlide10.xml" ContentType="application/vnd.openxmlformats-officedocument.presentationml.notesSlide+xml"/>
  <Override PartName="/ppt/tags/tag37.xml" ContentType="application/vnd.openxmlformats-officedocument.presentationml.tags+xml"/>
  <Override PartName="/ppt/notesSlides/notesSlide1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2.xml" ContentType="application/vnd.openxmlformats-officedocument.presentationml.notesSlide+xml"/>
  <Override PartName="/ppt/tags/tag4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6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7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8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9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0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21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5" r:id="rId2"/>
    <p:sldId id="385" r:id="rId3"/>
    <p:sldId id="600" r:id="rId4"/>
    <p:sldId id="569" r:id="rId5"/>
    <p:sldId id="570" r:id="rId6"/>
    <p:sldId id="573" r:id="rId7"/>
    <p:sldId id="571" r:id="rId8"/>
    <p:sldId id="386" r:id="rId9"/>
    <p:sldId id="511" r:id="rId10"/>
    <p:sldId id="572" r:id="rId11"/>
    <p:sldId id="509" r:id="rId12"/>
    <p:sldId id="481" r:id="rId13"/>
    <p:sldId id="513" r:id="rId14"/>
    <p:sldId id="514" r:id="rId15"/>
    <p:sldId id="515" r:id="rId16"/>
    <p:sldId id="516" r:id="rId17"/>
    <p:sldId id="517" r:id="rId18"/>
    <p:sldId id="545" r:id="rId19"/>
    <p:sldId id="546" r:id="rId20"/>
    <p:sldId id="574" r:id="rId21"/>
    <p:sldId id="478" r:id="rId22"/>
    <p:sldId id="521" r:id="rId23"/>
    <p:sldId id="576" r:id="rId24"/>
    <p:sldId id="575" r:id="rId25"/>
    <p:sldId id="578" r:id="rId26"/>
    <p:sldId id="525" r:id="rId27"/>
    <p:sldId id="601" r:id="rId28"/>
    <p:sldId id="577" r:id="rId29"/>
    <p:sldId id="524" r:id="rId30"/>
    <p:sldId id="363" r:id="rId31"/>
    <p:sldId id="280" r:id="rId32"/>
    <p:sldId id="271" r:id="rId33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71" userDrawn="1">
          <p15:clr>
            <a:srgbClr val="A4A3A4"/>
          </p15:clr>
        </p15:guide>
        <p15:guide id="2" pos="38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582"/>
    <a:srgbClr val="EC8AEE"/>
    <a:srgbClr val="FF9900"/>
    <a:srgbClr val="FF00FF"/>
    <a:srgbClr val="F0C2C7"/>
    <a:srgbClr val="9379F1"/>
    <a:srgbClr val="4BB3B1"/>
    <a:srgbClr val="6CC2C0"/>
    <a:srgbClr val="B5E0E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8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1200" y="-324"/>
      </p:cViewPr>
      <p:guideLst>
        <p:guide orient="horz" pos="2171"/>
        <p:guide pos="38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2718" y="-90"/>
      </p:cViewPr>
      <p:guideLst>
        <p:guide orient="horz" pos="2894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74112-20DC-42B8-BC57-F1053BD1F8D3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CC931-4EBE-4984-9EBE-12BFFED5A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60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BFB73-A782-4EE7-AB8F-A283CE5BDDAF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6234-E4C6-42DA-BAA6-225BF2D979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25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slideMaster" Target="../slideMasters/slideMaster1.xml"/><Relationship Id="rId12" Type="http://schemas.microsoft.com/office/2007/relationships/hdphoto" Target="../media/hdphoto2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0" Type="http://schemas.microsoft.com/office/2007/relationships/hdphoto" Target="../media/hdphoto1.wdp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accent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  <p:pic>
        <p:nvPicPr>
          <p:cNvPr id="3" name="图片 2" descr="6"/>
          <p:cNvPicPr>
            <a:picLocks noChangeAspect="1"/>
          </p:cNvPicPr>
          <p:nvPr userDrawn="1"/>
        </p:nvPicPr>
        <p:blipFill rotWithShape="1">
          <a:blip r:embed="rId3"/>
          <a:srcRect l="8291" t="54660" r="74368" b="9100"/>
          <a:stretch>
            <a:fillRect/>
          </a:stretch>
        </p:blipFill>
        <p:spPr>
          <a:xfrm>
            <a:off x="1170149" y="5825089"/>
            <a:ext cx="950026" cy="723909"/>
          </a:xfrm>
          <a:prstGeom prst="rect">
            <a:avLst/>
          </a:prstGeom>
        </p:spPr>
      </p:pic>
      <p:pic>
        <p:nvPicPr>
          <p:cNvPr id="4" name="图片 3" descr="6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0" y="4868882"/>
            <a:ext cx="1170149" cy="855024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2412745" y="5745810"/>
            <a:ext cx="888596" cy="649294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 userDrawn="1"/>
        </p:nvPicPr>
        <p:blipFill rotWithShape="1">
          <a:blip r:embed="rId3"/>
          <a:srcRect l="8291" t="54660" r="74368" b="9100"/>
          <a:stretch>
            <a:fillRect/>
          </a:stretch>
        </p:blipFill>
        <p:spPr>
          <a:xfrm>
            <a:off x="3833751" y="6185550"/>
            <a:ext cx="797626" cy="607782"/>
          </a:xfrm>
          <a:prstGeom prst="rect">
            <a:avLst/>
          </a:prstGeom>
        </p:spPr>
      </p:pic>
      <p:pic>
        <p:nvPicPr>
          <p:cNvPr id="8" name="Picture 3" descr="C:\Users\Administrator\Desktop\图片2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714" y="5094266"/>
            <a:ext cx="1714286" cy="19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  <p:pic>
        <p:nvPicPr>
          <p:cNvPr id="5" name="Picture 3" descr="C:\Users\Administrator\Desktop\图片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714" y="5094266"/>
            <a:ext cx="1714286" cy="19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矩形: 圆角 12"/>
          <p:cNvSpPr/>
          <p:nvPr userDrawn="1"/>
        </p:nvSpPr>
        <p:spPr>
          <a:xfrm>
            <a:off x="311150" y="313898"/>
            <a:ext cx="11569700" cy="6196084"/>
          </a:xfrm>
          <a:prstGeom prst="roundRect">
            <a:avLst>
              <a:gd name="adj" fmla="val 19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2024/2/20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8" name="图片 7" descr="6"/>
          <p:cNvPicPr>
            <a:picLocks noChangeAspect="1"/>
          </p:cNvPicPr>
          <p:nvPr userDrawn="1"/>
        </p:nvPicPr>
        <p:blipFill rotWithShape="1">
          <a:blip r:embed="rId8"/>
          <a:srcRect l="8291" t="54660" r="74368" b="9100"/>
          <a:stretch>
            <a:fillRect/>
          </a:stretch>
        </p:blipFill>
        <p:spPr>
          <a:xfrm>
            <a:off x="1170149" y="5825089"/>
            <a:ext cx="950026" cy="723909"/>
          </a:xfrm>
          <a:prstGeom prst="rect">
            <a:avLst/>
          </a:prstGeom>
        </p:spPr>
      </p:pic>
      <p:pic>
        <p:nvPicPr>
          <p:cNvPr id="10" name="图片 9" descr="6"/>
          <p:cNvPicPr>
            <a:picLocks noChangeAspect="1"/>
          </p:cNvPicPr>
          <p:nvPr userDrawn="1"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0" y="4868882"/>
            <a:ext cx="1170149" cy="855024"/>
          </a:xfrm>
          <a:prstGeom prst="rect">
            <a:avLst/>
          </a:prstGeom>
        </p:spPr>
      </p:pic>
      <p:pic>
        <p:nvPicPr>
          <p:cNvPr id="11" name="图片 10" descr="6"/>
          <p:cNvPicPr>
            <a:picLocks noChangeAspect="1"/>
          </p:cNvPicPr>
          <p:nvPr userDrawn="1"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2412745" y="5745810"/>
            <a:ext cx="888596" cy="649294"/>
          </a:xfrm>
          <a:prstGeom prst="rect">
            <a:avLst/>
          </a:prstGeom>
        </p:spPr>
      </p:pic>
      <p:pic>
        <p:nvPicPr>
          <p:cNvPr id="12" name="图片 11" descr="6"/>
          <p:cNvPicPr>
            <a:picLocks noChangeAspect="1"/>
          </p:cNvPicPr>
          <p:nvPr userDrawn="1"/>
        </p:nvPicPr>
        <p:blipFill rotWithShape="1">
          <a:blip r:embed="rId8"/>
          <a:srcRect l="8291" t="54660" r="74368" b="9100"/>
          <a:stretch>
            <a:fillRect/>
          </a:stretch>
        </p:blipFill>
        <p:spPr>
          <a:xfrm>
            <a:off x="3833751" y="6185550"/>
            <a:ext cx="797626" cy="607782"/>
          </a:xfrm>
          <a:prstGeom prst="rect">
            <a:avLst/>
          </a:prstGeom>
        </p:spPr>
      </p:pic>
      <p:pic>
        <p:nvPicPr>
          <p:cNvPr id="13" name="Picture 3" descr="C:\Users\Administrator\Desktop\图片2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10000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714" y="5094266"/>
            <a:ext cx="1714286" cy="19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有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110067"/>
            <a:ext cx="520700" cy="69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Administrator\Desktop\图片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714" y="5094266"/>
            <a:ext cx="1714286" cy="19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6"/>
          <p:cNvPicPr>
            <a:picLocks noChangeAspect="1"/>
          </p:cNvPicPr>
          <p:nvPr userDrawn="1"/>
        </p:nvPicPr>
        <p:blipFill rotWithShape="1">
          <a:blip r:embed="rId5"/>
          <a:srcRect l="8291" t="54660" r="74368" b="9100"/>
          <a:stretch>
            <a:fillRect/>
          </a:stretch>
        </p:blipFill>
        <p:spPr>
          <a:xfrm>
            <a:off x="1170149" y="5825089"/>
            <a:ext cx="950026" cy="723909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0" y="4868882"/>
            <a:ext cx="1170149" cy="855024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2412745" y="5745810"/>
            <a:ext cx="888596" cy="649294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 userDrawn="1"/>
        </p:nvPicPr>
        <p:blipFill rotWithShape="1">
          <a:blip r:embed="rId5"/>
          <a:srcRect l="8291" t="54660" r="74368" b="9100"/>
          <a:stretch>
            <a:fillRect/>
          </a:stretch>
        </p:blipFill>
        <p:spPr>
          <a:xfrm>
            <a:off x="3833751" y="6185550"/>
            <a:ext cx="797626" cy="607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18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17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28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image" Target="../media/image22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21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42.xml"/><Relationship Id="rId15" Type="http://schemas.openxmlformats.org/officeDocument/2006/relationships/image" Target="../media/image28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36229;&#38142;&#25509;&#25991;&#20214;/P6ACHAND.mp4" TargetMode="External"/><Relationship Id="rId5" Type="http://schemas.openxmlformats.org/officeDocument/2006/relationships/image" Target="../media/image26.emf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31.tif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32.jpe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microsoft.com/office/2007/relationships/hdphoto" Target="../media/hdphoto4.wdp"/><Relationship Id="rId5" Type="http://schemas.openxmlformats.org/officeDocument/2006/relationships/tags" Target="../tags/tag53.xml"/><Relationship Id="rId10" Type="http://schemas.openxmlformats.org/officeDocument/2006/relationships/image" Target="../media/image24.png"/><Relationship Id="rId4" Type="http://schemas.openxmlformats.org/officeDocument/2006/relationships/tags" Target="../tags/tag52.xml"/><Relationship Id="rId9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notesSlide" Target="../notesSlides/notesSlide17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6" Type="http://schemas.openxmlformats.org/officeDocument/2006/relationships/image" Target="../media/image32.jpe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microsoft.com/office/2007/relationships/hdphoto" Target="../media/hdphoto4.wdp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image" Target="../media/image24.png"/><Relationship Id="rId3" Type="http://schemas.openxmlformats.org/officeDocument/2006/relationships/tags" Target="../tags/tag69.xml"/><Relationship Id="rId21" Type="http://schemas.openxmlformats.org/officeDocument/2006/relationships/image" Target="../media/image34.png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notesSlide" Target="../notesSlides/notesSlide18.xml"/><Relationship Id="rId2" Type="http://schemas.openxmlformats.org/officeDocument/2006/relationships/tags" Target="../tags/tag6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33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10" Type="http://schemas.openxmlformats.org/officeDocument/2006/relationships/tags" Target="../tags/tag76.xml"/><Relationship Id="rId19" Type="http://schemas.microsoft.com/office/2007/relationships/hdphoto" Target="../media/hdphoto4.wdp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84.xml"/><Relationship Id="rId7" Type="http://schemas.microsoft.com/office/2007/relationships/hdphoto" Target="../media/hdphoto4.wdp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88.xml"/><Relationship Id="rId21" Type="http://schemas.openxmlformats.org/officeDocument/2006/relationships/audio" Target="../media/audio2.wav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image" Target="../media/image38.png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audio" Target="../media/audio1.wav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image" Target="../media/image37.jpeg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microsoft.com/office/2007/relationships/hdphoto" Target="../media/hdphoto4.wdp"/><Relationship Id="rId10" Type="http://schemas.openxmlformats.org/officeDocument/2006/relationships/tags" Target="../tags/tag95.xml"/><Relationship Id="rId19" Type="http://schemas.openxmlformats.org/officeDocument/2006/relationships/notesSlide" Target="../notesSlides/notesSlide19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image" Target="../media/image42.png"/><Relationship Id="rId3" Type="http://schemas.openxmlformats.org/officeDocument/2006/relationships/tags" Target="../tags/tag105.xml"/><Relationship Id="rId21" Type="http://schemas.openxmlformats.org/officeDocument/2006/relationships/image" Target="../media/image45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image" Target="../media/image41.png"/><Relationship Id="rId2" Type="http://schemas.openxmlformats.org/officeDocument/2006/relationships/tags" Target="../tags/tag104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5" Type="http://schemas.openxmlformats.org/officeDocument/2006/relationships/tags" Target="../tags/tag107.xml"/><Relationship Id="rId15" Type="http://schemas.openxmlformats.org/officeDocument/2006/relationships/notesSlide" Target="../notesSlides/notesSlide20.xml"/><Relationship Id="rId10" Type="http://schemas.openxmlformats.org/officeDocument/2006/relationships/tags" Target="../tags/tag112.xml"/><Relationship Id="rId19" Type="http://schemas.openxmlformats.org/officeDocument/2006/relationships/image" Target="../media/image43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9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3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3.wdp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hyperlink" Target="&#36229;&#38142;&#25509;&#25991;&#20214;/P6ACHANT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675" y="4970059"/>
            <a:ext cx="2648841" cy="1887941"/>
          </a:xfrm>
          <a:prstGeom prst="rect">
            <a:avLst/>
          </a:prstGeom>
        </p:spPr>
      </p:pic>
      <p:pic>
        <p:nvPicPr>
          <p:cNvPr id="5" name="图片 4" descr="菠萝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65397" y="1674512"/>
            <a:ext cx="225386" cy="3805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  <p:pic>
        <p:nvPicPr>
          <p:cNvPr id="20" name="图片 19" descr="太阳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5696" y="743014"/>
            <a:ext cx="661670" cy="6197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492" y="4818413"/>
            <a:ext cx="809808" cy="30329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4784981" y="2300004"/>
            <a:ext cx="6603365" cy="3837305"/>
            <a:chOff x="-434704" y="2381642"/>
            <a:chExt cx="6603365" cy="3837305"/>
          </a:xfrm>
        </p:grpSpPr>
        <p:sp>
          <p:nvSpPr>
            <p:cNvPr id="54" name="文本框 7"/>
            <p:cNvSpPr txBox="1"/>
            <p:nvPr/>
          </p:nvSpPr>
          <p:spPr>
            <a:xfrm>
              <a:off x="-107679" y="2381642"/>
              <a:ext cx="5663733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Unit 1</a:t>
              </a:r>
            </a:p>
            <a:p>
              <a:pPr algn="ctr"/>
              <a:r>
                <a:rPr lang="en-US" altLang="zh-CN" sz="4000" b="1" dirty="0"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My day</a:t>
              </a:r>
            </a:p>
          </p:txBody>
        </p:sp>
        <p:sp>
          <p:nvSpPr>
            <p:cNvPr id="15" name="文本框 7"/>
            <p:cNvSpPr txBox="1"/>
            <p:nvPr/>
          </p:nvSpPr>
          <p:spPr>
            <a:xfrm>
              <a:off x="689854" y="4151336"/>
              <a:ext cx="3864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Part A</a:t>
              </a:r>
            </a:p>
          </p:txBody>
        </p:sp>
        <p:sp>
          <p:nvSpPr>
            <p:cNvPr id="16" name="文本框 7"/>
            <p:cNvSpPr txBox="1"/>
            <p:nvPr/>
          </p:nvSpPr>
          <p:spPr>
            <a:xfrm>
              <a:off x="-434704" y="4900052"/>
              <a:ext cx="6603365" cy="13188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3600" b="1" dirty="0"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 Let’s spell</a:t>
              </a:r>
            </a:p>
          </p:txBody>
        </p:sp>
      </p:grpSp>
      <p:pic>
        <p:nvPicPr>
          <p:cNvPr id="28" name="图片 27" descr="18398011"/>
          <p:cNvPicPr/>
          <p:nvPr/>
        </p:nvPicPr>
        <p:blipFill>
          <a:blip r:embed="rId7" cstate="print">
            <a:lum contrast="-56000"/>
          </a:blip>
          <a:srcRect l="10026" t="9632" r="66411" b="63881"/>
          <a:stretch>
            <a:fillRect/>
          </a:stretch>
        </p:blipFill>
        <p:spPr>
          <a:xfrm>
            <a:off x="8243623" y="1208911"/>
            <a:ext cx="484892" cy="360392"/>
          </a:xfrm>
          <a:prstGeom prst="rect">
            <a:avLst/>
          </a:prstGeom>
        </p:spPr>
      </p:pic>
      <p:pic>
        <p:nvPicPr>
          <p:cNvPr id="29" name="图片 28" descr="18398011"/>
          <p:cNvPicPr/>
          <p:nvPr/>
        </p:nvPicPr>
        <p:blipFill>
          <a:blip r:embed="rId8" cstate="print">
            <a:lum bright="19000" contrast="-4000"/>
          </a:blip>
          <a:srcRect l="75383" t="16683" r="7934" b="58206"/>
          <a:stretch>
            <a:fillRect/>
          </a:stretch>
        </p:blipFill>
        <p:spPr>
          <a:xfrm rot="1918855">
            <a:off x="6590283" y="1294601"/>
            <a:ext cx="229449" cy="345356"/>
          </a:xfrm>
          <a:prstGeom prst="rect">
            <a:avLst/>
          </a:prstGeom>
        </p:spPr>
      </p:pic>
      <p:pic>
        <p:nvPicPr>
          <p:cNvPr id="30" name="图片 29" descr="18398011"/>
          <p:cNvPicPr/>
          <p:nvPr/>
        </p:nvPicPr>
        <p:blipFill>
          <a:blip r:embed="rId9" cstate="print">
            <a:lum bright="19000" contrast="-40000"/>
          </a:blip>
          <a:srcRect l="17250" t="69657" r="64347" b="11252"/>
          <a:stretch>
            <a:fillRect/>
          </a:stretch>
        </p:blipFill>
        <p:spPr>
          <a:xfrm>
            <a:off x="10972096" y="1619395"/>
            <a:ext cx="416300" cy="4318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87366" y="443125"/>
            <a:ext cx="526006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人 教 </a:t>
            </a:r>
            <a:r>
              <a:rPr lang="en-US" altLang="zh-CN" sz="2400" b="1" dirty="0"/>
              <a:t>PEP </a:t>
            </a:r>
            <a:r>
              <a:rPr lang="zh-CN" altLang="en-US" sz="2400" b="1" dirty="0"/>
              <a:t>版 英 语 五年 级 下 册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08" y="1208911"/>
            <a:ext cx="3820124" cy="47107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5615940" y="2415221"/>
            <a:ext cx="6576060" cy="12153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54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5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cl</a:t>
            </a:r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ever/</a:t>
            </a:r>
            <a:r>
              <a:rPr lang="en-US" sz="5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ˈ</a:t>
            </a:r>
            <a:r>
              <a:rPr lang="en-US" sz="5400" dirty="0" err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kl</a:t>
            </a:r>
            <a:r>
              <a:rPr lang="en-US" sz="5400" dirty="0" err="1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evə</a:t>
            </a:r>
            <a:r>
              <a:rPr lang="en-US" sz="5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(r)k</a:t>
            </a:r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/</a:t>
            </a:r>
            <a:endParaRPr lang="en-US" sz="5400" b="1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138" y="1488676"/>
            <a:ext cx="4162425" cy="353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3004434" y="860776"/>
            <a:ext cx="2125363" cy="5337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4800" smtClean="0">
                <a:latin typeface="Comic Sans MS" panose="030F0702030302020204" pitchFamily="66" charset="0"/>
              </a:rPr>
              <a:t>ean</a:t>
            </a:r>
            <a:endParaRPr lang="en-US" altLang="zh-CN" sz="4800" dirty="0" smtClean="0">
              <a:latin typeface="Comic Sans MS" panose="030F0702030302020204" pitchFamily="66" charset="0"/>
            </a:endParaRPr>
          </a:p>
          <a:p>
            <a:endParaRPr lang="en-US" altLang="zh-CN" sz="4800" dirty="0" smtClean="0">
              <a:latin typeface="Comic Sans MS" panose="030F0702030302020204" pitchFamily="66" charset="0"/>
            </a:endParaRPr>
          </a:p>
          <a:p>
            <a:r>
              <a:rPr lang="en-US" altLang="zh-CN" sz="480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4800" smtClean="0">
                <a:latin typeface="Comic Sans MS" panose="030F0702030302020204" pitchFamily="66" charset="0"/>
              </a:rPr>
              <a:t>ock</a:t>
            </a:r>
            <a:endParaRPr lang="en-US" altLang="zh-CN" sz="4800" dirty="0" smtClean="0">
              <a:latin typeface="Comic Sans MS" panose="030F0702030302020204" pitchFamily="66" charset="0"/>
            </a:endParaRPr>
          </a:p>
          <a:p>
            <a:endParaRPr lang="en-US" altLang="zh-CN" sz="4800" dirty="0" smtClean="0">
              <a:latin typeface="Comic Sans MS" panose="030F0702030302020204" pitchFamily="66" charset="0"/>
            </a:endParaRPr>
          </a:p>
          <a:p>
            <a:r>
              <a:rPr lang="en-US" altLang="zh-CN" sz="480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4800" smtClean="0">
                <a:latin typeface="Comic Sans MS" panose="030F0702030302020204" pitchFamily="66" charset="0"/>
              </a:rPr>
              <a:t>ass</a:t>
            </a:r>
            <a:endParaRPr lang="en-US" altLang="zh-CN" sz="4800" dirty="0" smtClean="0">
              <a:latin typeface="Comic Sans MS" panose="030F0702030302020204" pitchFamily="66" charset="0"/>
            </a:endParaRPr>
          </a:p>
          <a:p>
            <a:endParaRPr lang="en-US" altLang="zh-CN" sz="4800" dirty="0" smtClean="0">
              <a:latin typeface="Comic Sans MS" panose="030F0702030302020204" pitchFamily="66" charset="0"/>
            </a:endParaRPr>
          </a:p>
          <a:p>
            <a:r>
              <a:rPr lang="en-US" altLang="zh-CN" sz="480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4800" smtClean="0">
                <a:latin typeface="Comic Sans MS" panose="030F0702030302020204" pitchFamily="66" charset="0"/>
              </a:rPr>
              <a:t>ever</a:t>
            </a:r>
            <a:endParaRPr lang="zh-CN" altLang="en-US" sz="4800" dirty="0">
              <a:latin typeface="Comic Sans MS" panose="030F0702030302020204" pitchFamily="66" charset="0"/>
            </a:endParaRPr>
          </a:p>
        </p:txBody>
      </p:sp>
      <p:sp>
        <p:nvSpPr>
          <p:cNvPr id="7" name="右大括号 6"/>
          <p:cNvSpPr/>
          <p:nvPr>
            <p:custDataLst>
              <p:tags r:id="rId2"/>
            </p:custDataLst>
          </p:nvPr>
        </p:nvSpPr>
        <p:spPr>
          <a:xfrm>
            <a:off x="4944447" y="1095554"/>
            <a:ext cx="284206" cy="484384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5562283" y="3109705"/>
            <a:ext cx="1136823" cy="82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endParaRPr lang="zh-CN" altLang="en-US" sz="4800" dirty="0">
              <a:latin typeface="Comic Sans MS" panose="030F0702030302020204" pitchFamily="66" charset="0"/>
            </a:endParaRPr>
          </a:p>
        </p:txBody>
      </p:sp>
      <p:sp>
        <p:nvSpPr>
          <p:cNvPr id="10" name="右箭头 9"/>
          <p:cNvSpPr/>
          <p:nvPr>
            <p:custDataLst>
              <p:tags r:id="rId4"/>
            </p:custDataLst>
          </p:nvPr>
        </p:nvSpPr>
        <p:spPr>
          <a:xfrm>
            <a:off x="6649680" y="3356841"/>
            <a:ext cx="1260389" cy="444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>
            <a:off x="8111894" y="3089111"/>
            <a:ext cx="213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altLang="zh-CN" sz="480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kl</a:t>
            </a:r>
            <a:r>
              <a:rPr lang="en-US" altLang="zh-CN" sz="480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endParaRPr lang="zh-CN" altLang="en-US" sz="4800" dirty="0">
              <a:latin typeface="Comic Sans MS" panose="030F0702030302020204" pitchFamily="66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91204" y="877841"/>
            <a:ext cx="1282001" cy="109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206" y="1995406"/>
            <a:ext cx="1240289" cy="13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62327" y="3494754"/>
            <a:ext cx="1216182" cy="111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34590" y="4763936"/>
            <a:ext cx="1319001" cy="111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  <p:bldP spid="10" grpId="0" bldLvl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280795" y="4175760"/>
            <a:ext cx="2237105" cy="1454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      </a:t>
            </a: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cl</a:t>
            </a:r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othes      </a:t>
            </a:r>
            <a:endParaRPr lang="en-US" sz="4400"/>
          </a:p>
        </p:txBody>
      </p:sp>
      <p:sp>
        <p:nvSpPr>
          <p:cNvPr id="4" name="WordArt 5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4659767" y="671343"/>
            <a:ext cx="3505200" cy="73258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单词闯关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963930" y="1473200"/>
            <a:ext cx="2050415" cy="1163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cl</a:t>
            </a:r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ock     </a:t>
            </a:r>
            <a:endParaRPr lang="en-US" sz="440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964555" y="1675130"/>
            <a:ext cx="2388870" cy="1280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    </a:t>
            </a: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cl</a:t>
            </a:r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ean      </a:t>
            </a:r>
            <a:endParaRPr lang="en-US" sz="440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17600" y="3334385"/>
            <a:ext cx="2564765" cy="1125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    </a:t>
            </a: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cl</a:t>
            </a:r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ear</a:t>
            </a:r>
          </a:p>
          <a:p>
            <a:pPr eaLnBrk="0" hangingPunct="0"/>
            <a:endParaRPr lang="en-US" sz="4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905250" y="1809750"/>
            <a:ext cx="2477770" cy="1222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cl</a:t>
            </a:r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ass     </a:t>
            </a:r>
            <a:endParaRPr lang="en-US" sz="44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744585" y="2567305"/>
            <a:ext cx="2738755" cy="1212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  </a:t>
            </a: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cl</a:t>
            </a:r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ap        </a:t>
            </a:r>
            <a:endParaRPr lang="en-US" sz="44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761865" y="3032125"/>
            <a:ext cx="2903220" cy="13296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     </a:t>
            </a: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cl</a:t>
            </a:r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ose         </a:t>
            </a:r>
            <a:endParaRPr lang="en-US" sz="440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665085" y="4361815"/>
            <a:ext cx="2951480" cy="10306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    </a:t>
            </a: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cl</a:t>
            </a:r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oudy</a:t>
            </a:r>
          </a:p>
          <a:p>
            <a:pPr eaLnBrk="0" hangingPunct="0"/>
            <a:endParaRPr lang="en-US" sz="440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549775" y="4692650"/>
            <a:ext cx="2903220" cy="13296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     </a:t>
            </a: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cl</a:t>
            </a:r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imb         </a:t>
            </a:r>
            <a:endParaRPr lang="en-US" sz="4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6705913" y="2740575"/>
            <a:ext cx="4620260" cy="14693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54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5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pl</a:t>
            </a:r>
            <a:r>
              <a:rPr lang="en-US" sz="5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ate/</a:t>
            </a:r>
            <a:r>
              <a:rPr lang="en-US" sz="5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pl</a:t>
            </a:r>
            <a:r>
              <a:rPr lang="en-US" sz="5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eɪt/</a:t>
            </a:r>
            <a:endParaRPr lang="en-US" sz="5400" b="1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960" y="1364775"/>
            <a:ext cx="4884747" cy="362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5374366" y="2501540"/>
            <a:ext cx="6684010" cy="1130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5400" dirty="0">
                <a:latin typeface="Comic Sans MS" panose="030F0702030302020204" pitchFamily="66" charset="0"/>
                <a:cs typeface="Comic Sans MS" panose="030F0702030302020204" pitchFamily="66" charset="0"/>
              </a:rPr>
              <a:t> egg</a:t>
            </a:r>
            <a:r>
              <a:rPr lang="en-US" altLang="zh-CN" sz="5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p</a:t>
            </a:r>
            <a:r>
              <a:rPr lang="en-US" sz="5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l</a:t>
            </a:r>
            <a:r>
              <a:rPr lang="en-US" sz="5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ant/ˈeɡ</a:t>
            </a:r>
            <a:r>
              <a:rPr lang="en-US" sz="5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pl</a:t>
            </a:r>
            <a:r>
              <a:rPr lang="en-US" sz="5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ɑːnt/</a:t>
            </a:r>
            <a:endParaRPr lang="en-US" sz="5400" b="1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7563" y="1146412"/>
            <a:ext cx="4093132" cy="361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6505793" y="2632028"/>
            <a:ext cx="5240020" cy="1130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54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5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pl</a:t>
            </a:r>
            <a:r>
              <a:rPr lang="en-US" sz="5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ease/</a:t>
            </a:r>
            <a:r>
              <a:rPr lang="en-US" sz="5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pl</a:t>
            </a:r>
            <a:r>
              <a:rPr lang="en-US" sz="5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iːz/</a:t>
            </a:r>
            <a:endParaRPr lang="en-US" sz="5400" b="1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652" y="899896"/>
            <a:ext cx="5235348" cy="418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6662913" y="2535859"/>
            <a:ext cx="3853815" cy="1226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54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5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pl</a:t>
            </a:r>
            <a:r>
              <a:rPr lang="en-US" sz="5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ay/</a:t>
            </a:r>
            <a:r>
              <a:rPr lang="en-US" sz="5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pl</a:t>
            </a:r>
            <a:r>
              <a:rPr lang="en-US" sz="5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eɪ/</a:t>
            </a:r>
            <a:endParaRPr lang="en-US" sz="5400" b="1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5866" y="1085459"/>
            <a:ext cx="4918300" cy="448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2934088" y="764266"/>
            <a:ext cx="30044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4800" smtClean="0">
                <a:latin typeface="Comic Sans MS" panose="030F0702030302020204" pitchFamily="66" charset="0"/>
              </a:rPr>
              <a:t>ate</a:t>
            </a:r>
            <a:endParaRPr lang="en-US" altLang="zh-CN" sz="4800" dirty="0" smtClean="0">
              <a:latin typeface="Comic Sans MS" panose="030F0702030302020204" pitchFamily="66" charset="0"/>
            </a:endParaRPr>
          </a:p>
          <a:p>
            <a:endParaRPr lang="en-US" altLang="zh-CN" sz="4800" dirty="0" smtClean="0">
              <a:latin typeface="Comic Sans MS" panose="030F0702030302020204" pitchFamily="66" charset="0"/>
            </a:endParaRPr>
          </a:p>
          <a:p>
            <a:r>
              <a:rPr lang="en-US" altLang="zh-CN" sz="4800" smtClean="0">
                <a:latin typeface="Comic Sans MS" panose="030F0702030302020204" pitchFamily="66" charset="0"/>
              </a:rPr>
              <a:t>egg</a:t>
            </a:r>
            <a:r>
              <a:rPr lang="en-US" altLang="zh-CN" sz="480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4800" smtClean="0">
                <a:latin typeface="Comic Sans MS" panose="030F0702030302020204" pitchFamily="66" charset="0"/>
              </a:rPr>
              <a:t>ant</a:t>
            </a:r>
            <a:endParaRPr lang="en-US" altLang="zh-CN" sz="4800" dirty="0" smtClean="0">
              <a:latin typeface="Comic Sans MS" panose="030F0702030302020204" pitchFamily="66" charset="0"/>
            </a:endParaRPr>
          </a:p>
          <a:p>
            <a:endParaRPr lang="en-US" altLang="zh-CN" sz="4800" dirty="0" smtClean="0">
              <a:latin typeface="Comic Sans MS" panose="030F0702030302020204" pitchFamily="66" charset="0"/>
            </a:endParaRPr>
          </a:p>
          <a:p>
            <a:r>
              <a:rPr lang="en-US" altLang="zh-CN" sz="480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4800" smtClean="0">
                <a:latin typeface="Comic Sans MS" panose="030F0702030302020204" pitchFamily="66" charset="0"/>
              </a:rPr>
              <a:t>ease</a:t>
            </a:r>
            <a:endParaRPr lang="en-US" altLang="zh-CN" sz="4800" dirty="0" smtClean="0">
              <a:latin typeface="Comic Sans MS" panose="030F0702030302020204" pitchFamily="66" charset="0"/>
            </a:endParaRPr>
          </a:p>
          <a:p>
            <a:endParaRPr lang="en-US" altLang="zh-CN" sz="4800" dirty="0" smtClean="0">
              <a:latin typeface="Comic Sans MS" panose="030F0702030302020204" pitchFamily="66" charset="0"/>
            </a:endParaRPr>
          </a:p>
          <a:p>
            <a:r>
              <a:rPr lang="en-US" altLang="zh-CN" sz="480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4800" smtClean="0">
                <a:latin typeface="Comic Sans MS" panose="030F0702030302020204" pitchFamily="66" charset="0"/>
              </a:rPr>
              <a:t>ay</a:t>
            </a:r>
            <a:endParaRPr lang="zh-CN" altLang="en-US" sz="4800" dirty="0">
              <a:latin typeface="Comic Sans MS" panose="030F0702030302020204" pitchFamily="66" charset="0"/>
            </a:endParaRPr>
          </a:p>
        </p:txBody>
      </p:sp>
      <p:sp>
        <p:nvSpPr>
          <p:cNvPr id="7" name="右大括号 6"/>
          <p:cNvSpPr/>
          <p:nvPr>
            <p:custDataLst>
              <p:tags r:id="rId2"/>
            </p:custDataLst>
          </p:nvPr>
        </p:nvSpPr>
        <p:spPr>
          <a:xfrm>
            <a:off x="5508231" y="939432"/>
            <a:ext cx="284206" cy="484384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6055729" y="2953584"/>
            <a:ext cx="1136823" cy="82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endParaRPr lang="zh-CN" altLang="en-US" sz="4800" dirty="0">
              <a:latin typeface="Comic Sans MS" panose="030F0702030302020204" pitchFamily="66" charset="0"/>
            </a:endParaRPr>
          </a:p>
        </p:txBody>
      </p:sp>
      <p:sp>
        <p:nvSpPr>
          <p:cNvPr id="10" name="右箭头 9"/>
          <p:cNvSpPr/>
          <p:nvPr>
            <p:custDataLst>
              <p:tags r:id="rId4"/>
            </p:custDataLst>
          </p:nvPr>
        </p:nvSpPr>
        <p:spPr>
          <a:xfrm>
            <a:off x="6901965" y="3250961"/>
            <a:ext cx="1260389" cy="444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>
            <a:off x="8364179" y="2983231"/>
            <a:ext cx="213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altLang="zh-CN" sz="480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pl</a:t>
            </a:r>
            <a:r>
              <a:rPr lang="en-US" altLang="zh-CN" sz="480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endParaRPr lang="zh-CN" altLang="en-US" sz="4800" dirty="0">
              <a:latin typeface="Comic Sans MS" panose="030F0702030302020204" pitchFamily="66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67986" y="881392"/>
            <a:ext cx="1709502" cy="9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62882" y="1941283"/>
            <a:ext cx="1581253" cy="139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25229" y="3397772"/>
            <a:ext cx="1497360" cy="119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82953" y="4633719"/>
            <a:ext cx="1371231" cy="125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  <p:bldP spid="10" grpId="0" bldLvl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465518" y="4510405"/>
            <a:ext cx="2692400" cy="1454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      egg</a:t>
            </a: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pl</a:t>
            </a:r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ate</a:t>
            </a:r>
            <a:endParaRPr lang="en-US" sz="4400"/>
          </a:p>
        </p:txBody>
      </p:sp>
      <p:sp>
        <p:nvSpPr>
          <p:cNvPr id="4" name="WordArt 5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4659767" y="632753"/>
            <a:ext cx="3505200" cy="771174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单词闯关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8789233" y="1791970"/>
            <a:ext cx="2050415" cy="1163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peo</a:t>
            </a: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pl</a:t>
            </a:r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e    </a:t>
            </a:r>
            <a:endParaRPr lang="en-US" sz="440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364043" y="1675130"/>
            <a:ext cx="2388870" cy="1280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    </a:t>
            </a: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pl</a:t>
            </a:r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ane      </a:t>
            </a:r>
            <a:endParaRPr lang="en-US" sz="440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17088" y="3334385"/>
            <a:ext cx="2564765" cy="1125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    </a:t>
            </a: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pl</a:t>
            </a:r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us</a:t>
            </a:r>
          </a:p>
          <a:p>
            <a:pPr eaLnBrk="0" hangingPunct="0"/>
            <a:endParaRPr lang="en-US" sz="4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675453" y="1878965"/>
            <a:ext cx="2477770" cy="1222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pl</a:t>
            </a:r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ease     </a:t>
            </a:r>
            <a:endParaRPr lang="en-US" sz="44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951543" y="3178175"/>
            <a:ext cx="2738755" cy="1212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  </a:t>
            </a: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pl</a:t>
            </a:r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ace        </a:t>
            </a:r>
            <a:endParaRPr lang="en-US" sz="44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725108" y="3159125"/>
            <a:ext cx="2903220" cy="13296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     </a:t>
            </a: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pl</a:t>
            </a:r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ate        </a:t>
            </a:r>
            <a:endParaRPr lang="en-US" sz="440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038028" y="4933950"/>
            <a:ext cx="2951480" cy="10306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    </a:t>
            </a: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pl</a:t>
            </a:r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ay</a:t>
            </a:r>
          </a:p>
          <a:p>
            <a:pPr eaLnBrk="0" hangingPunct="0"/>
            <a:endParaRPr lang="en-US" sz="440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34918" y="4692650"/>
            <a:ext cx="2903220" cy="13296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     </a:t>
            </a: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pl</a:t>
            </a:r>
            <a:r>
              <a:rPr lang="en-US" sz="4400">
                <a:latin typeface="Comic Sans MS" panose="030F0702030302020204" pitchFamily="66" charset="0"/>
                <a:cs typeface="Comic Sans MS" panose="030F0702030302020204" pitchFamily="66" charset="0"/>
              </a:rPr>
              <a:t>an         </a:t>
            </a:r>
            <a:endParaRPr lang="en-US" sz="4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无标题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56" y="847555"/>
            <a:ext cx="9709150" cy="4876800"/>
          </a:xfrm>
          <a:prstGeom prst="rect">
            <a:avLst/>
          </a:prstGeom>
        </p:spPr>
      </p:pic>
      <p:sp>
        <p:nvSpPr>
          <p:cNvPr id="5" name="文本框 8"/>
          <p:cNvSpPr txBox="1"/>
          <p:nvPr/>
        </p:nvSpPr>
        <p:spPr>
          <a:xfrm>
            <a:off x="860960" y="313575"/>
            <a:ext cx="4736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Let’s learn.</a:t>
            </a:r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1" y="193349"/>
            <a:ext cx="605641" cy="746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 bwMode="auto">
          <a:xfrm>
            <a:off x="1041603" y="2001716"/>
            <a:ext cx="4419600" cy="685800"/>
          </a:xfrm>
          <a:prstGeom prst="rect">
            <a:avLst/>
          </a:prstGeom>
          <a:solidFill>
            <a:srgbClr val="92D050">
              <a:alpha val="9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eaLnBrk="0" hangingPunct="0">
              <a:buFontTx/>
              <a:buNone/>
              <a:defRPr/>
            </a:pPr>
            <a:r>
              <a:rPr lang="en-US" altLang="zh-CN" sz="4000" dirty="0">
                <a:latin typeface="Comic Sans MS" panose="030F0702030302020204" pitchFamily="66" charset="0"/>
              </a:rPr>
              <a:t>When do you…?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 bwMode="auto">
          <a:xfrm>
            <a:off x="6022312" y="668216"/>
            <a:ext cx="3962400" cy="5257800"/>
          </a:xfrm>
          <a:prstGeom prst="rect">
            <a:avLst/>
          </a:prstGeom>
          <a:solidFill>
            <a:srgbClr val="FFC000">
              <a:alpha val="5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eaLnBrk="0" hangingPunct="0">
              <a:buFontTx/>
              <a:buNone/>
              <a:defRPr/>
            </a:pPr>
            <a:r>
              <a:rPr lang="en-US" altLang="zh-CN" sz="2800" dirty="0">
                <a:latin typeface="Comic Sans MS" panose="030F0702030302020204" pitchFamily="66" charset="0"/>
              </a:rPr>
              <a:t>get up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2800" dirty="0">
                <a:latin typeface="Comic Sans MS" panose="030F0702030302020204" pitchFamily="66" charset="0"/>
              </a:rPr>
              <a:t>eat breakfast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2800" dirty="0">
                <a:latin typeface="Comic Sans MS" panose="030F0702030302020204" pitchFamily="66" charset="0"/>
              </a:rPr>
              <a:t>do morning exercises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2800" dirty="0">
                <a:latin typeface="Comic Sans MS" panose="030F0702030302020204" pitchFamily="66" charset="0"/>
              </a:rPr>
              <a:t>go to school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2800" dirty="0">
                <a:latin typeface="Comic Sans MS" panose="030F0702030302020204" pitchFamily="66" charset="0"/>
              </a:rPr>
              <a:t>start class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2800" dirty="0">
                <a:latin typeface="Comic Sans MS" panose="030F0702030302020204" pitchFamily="66" charset="0"/>
              </a:rPr>
              <a:t>have an English class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2800" dirty="0">
                <a:latin typeface="Comic Sans MS" panose="030F0702030302020204" pitchFamily="66" charset="0"/>
              </a:rPr>
              <a:t>eat lunch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2800" dirty="0">
                <a:latin typeface="Comic Sans MS" panose="030F0702030302020204" pitchFamily="66" charset="0"/>
              </a:rPr>
              <a:t>finish class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2800" dirty="0">
                <a:latin typeface="Comic Sans MS" panose="030F0702030302020204" pitchFamily="66" charset="0"/>
              </a:rPr>
              <a:t>play sports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2800" dirty="0">
                <a:latin typeface="Comic Sans MS" panose="030F0702030302020204" pitchFamily="66" charset="0"/>
              </a:rPr>
              <a:t>eat dinner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2800" dirty="0">
                <a:latin typeface="Comic Sans MS" panose="030F0702030302020204" pitchFamily="66" charset="0"/>
              </a:rPr>
              <a:t>go to bed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 bwMode="auto">
          <a:xfrm>
            <a:off x="1136606" y="3140987"/>
            <a:ext cx="4419600" cy="685800"/>
          </a:xfrm>
          <a:prstGeom prst="rect">
            <a:avLst/>
          </a:prstGeom>
          <a:solidFill>
            <a:srgbClr val="92D050">
              <a:alpha val="9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eaLnBrk="0" hangingPunct="0">
              <a:buFontTx/>
              <a:buNone/>
              <a:defRPr/>
            </a:pPr>
            <a:r>
              <a:rPr lang="en-US" altLang="zh-CN" sz="4000" dirty="0">
                <a:latin typeface="Comic Sans MS" panose="030F0702030302020204" pitchFamily="66" charset="0"/>
              </a:rPr>
              <a:t>I usually… at….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42899" y="-1"/>
            <a:ext cx="2545467" cy="106877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87729" y="347051"/>
            <a:ext cx="1502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smtClean="0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Review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8"/>
          <p:cNvSpPr txBox="1"/>
          <p:nvPr/>
        </p:nvSpPr>
        <p:spPr>
          <a:xfrm>
            <a:off x="803244" y="326333"/>
            <a:ext cx="4736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Let’s chant.</a:t>
            </a:r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5" y="206107"/>
            <a:ext cx="605641" cy="7468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196" y="1232572"/>
            <a:ext cx="7204209" cy="4793012"/>
          </a:xfrm>
          <a:prstGeom prst="rect">
            <a:avLst/>
          </a:prstGeom>
        </p:spPr>
      </p:pic>
      <p:pic>
        <p:nvPicPr>
          <p:cNvPr id="3074" name="Picture 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30" y="1679332"/>
            <a:ext cx="6679939" cy="398588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5068566" y="935996"/>
            <a:ext cx="71234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Please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ean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your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ate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Please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ean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your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ate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No more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egg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ant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No more peas.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So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ean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your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ate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ease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,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ease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,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ease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" name="矩形 8"/>
          <p:cNvSpPr/>
          <p:nvPr/>
        </p:nvSpPr>
        <p:spPr>
          <a:xfrm>
            <a:off x="511223" y="2341538"/>
            <a:ext cx="335249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听到</a:t>
            </a:r>
            <a:r>
              <a:rPr lang="en-US" altLang="zh-CN" sz="3600" b="1" dirty="0" err="1" smtClean="0">
                <a:latin typeface="Comic Sans MS" panose="030F0702030302020204" pitchFamily="66" charset="0"/>
                <a:ea typeface="楷体" panose="02010609060101010101" pitchFamily="49" charset="-122"/>
              </a:rPr>
              <a:t>pl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时坐正，听到</a:t>
            </a:r>
            <a:r>
              <a:rPr lang="en-US" altLang="zh-CN" sz="3600" b="1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cl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时拍下手。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Picture 2" descr="G:\图标+国旗+人物图\公司画图-课件用人物\女老师4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5011" y="1268203"/>
            <a:ext cx="1766831" cy="419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8"/>
          <p:cNvSpPr txBox="1"/>
          <p:nvPr/>
        </p:nvSpPr>
        <p:spPr>
          <a:xfrm>
            <a:off x="793015" y="218649"/>
            <a:ext cx="24394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Bingo</a:t>
            </a:r>
            <a:r>
              <a:rPr lang="zh-CN" altLang="en-US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！</a:t>
            </a:r>
            <a:endParaRPr lang="zh-CN" alt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4" y="96141"/>
            <a:ext cx="605641" cy="746835"/>
          </a:xfrm>
          <a:prstGeom prst="rect">
            <a:avLst/>
          </a:prstGeom>
        </p:spPr>
      </p:pic>
      <p:sp>
        <p:nvSpPr>
          <p:cNvPr id="2" name="TextBox 10"/>
          <p:cNvSpPr txBox="1"/>
          <p:nvPr>
            <p:custDataLst>
              <p:tags r:id="rId1"/>
            </p:custDataLst>
          </p:nvPr>
        </p:nvSpPr>
        <p:spPr>
          <a:xfrm>
            <a:off x="534920" y="842976"/>
            <a:ext cx="11233528" cy="1243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    听写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单词，在听写的时候，可以随心所欲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地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把所听到的单词写在任意一个方格里，当你写出的单词无论是横向、竖向还是斜向，只要有一种情况的三个单词都含有</a:t>
            </a:r>
            <a:r>
              <a:rPr lang="en-US" altLang="zh-CN" sz="2800" b="1" dirty="0" err="1" smtClean="0">
                <a:latin typeface="Comic Sans MS" panose="030F0702030302020204" pitchFamily="66" charset="0"/>
              </a:rPr>
              <a:t>cl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，或都含有</a:t>
            </a:r>
            <a:r>
              <a:rPr lang="en-US" altLang="zh-CN" sz="2800" b="1" dirty="0" smtClean="0">
                <a:latin typeface="Comic Sans MS" panose="030F0702030302020204" pitchFamily="66" charset="0"/>
              </a:rPr>
              <a:t>pl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，你就可以喊出“</a:t>
            </a:r>
            <a:r>
              <a:rPr lang="en-US" altLang="zh-CN" sz="2800" b="1" dirty="0" smtClean="0">
                <a:latin typeface="Comic Sans MS" panose="030F0702030302020204" pitchFamily="66" charset="0"/>
              </a:rPr>
              <a:t>Bingo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!”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，并且圈出这组单词。</a:t>
            </a:r>
          </a:p>
        </p:txBody>
      </p:sp>
      <p:pic>
        <p:nvPicPr>
          <p:cNvPr id="16" name="Picture 3" descr="C:\Users\Administrator\Desktop\空白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2"/>
          <a:srcRect t="48783" b="34476"/>
          <a:stretch>
            <a:fillRect/>
          </a:stretch>
        </p:blipFill>
        <p:spPr bwMode="auto">
          <a:xfrm>
            <a:off x="0" y="3111690"/>
            <a:ext cx="12192000" cy="3756415"/>
          </a:xfrm>
          <a:prstGeom prst="rect">
            <a:avLst/>
          </a:prstGeom>
          <a:noFill/>
        </p:spPr>
      </p:pic>
      <p:sp>
        <p:nvSpPr>
          <p:cNvPr id="17" name="TextBox 19"/>
          <p:cNvSpPr txBox="1"/>
          <p:nvPr>
            <p:custDataLst>
              <p:tags r:id="rId3"/>
            </p:custDataLst>
          </p:nvPr>
        </p:nvSpPr>
        <p:spPr>
          <a:xfrm>
            <a:off x="881046" y="3611558"/>
            <a:ext cx="28194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Class, clock, plate, eggplant, clean, play.</a:t>
            </a:r>
            <a:endParaRPr lang="en-US" altLang="zh-CN" sz="2800" dirty="0">
              <a:latin typeface="Comic Sans MS" panose="030F0702030302020204" pitchFamily="66" charset="0"/>
            </a:endParaRPr>
          </a:p>
        </p:txBody>
      </p:sp>
      <p:sp>
        <p:nvSpPr>
          <p:cNvPr id="22" name="TextBox 12"/>
          <p:cNvSpPr txBox="1"/>
          <p:nvPr>
            <p:custDataLst>
              <p:tags r:id="rId4"/>
            </p:custDataLst>
          </p:nvPr>
        </p:nvSpPr>
        <p:spPr>
          <a:xfrm>
            <a:off x="5266867" y="3611667"/>
            <a:ext cx="42464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eggplant   plate     play      </a:t>
            </a:r>
            <a:endParaRPr lang="en-US" altLang="zh-CN" sz="2800" dirty="0">
              <a:latin typeface="Comic Sans MS" panose="030F0702030302020204" pitchFamily="66" charset="0"/>
            </a:endParaRPr>
          </a:p>
        </p:txBody>
      </p:sp>
      <p:sp>
        <p:nvSpPr>
          <p:cNvPr id="23" name="TextBox 13"/>
          <p:cNvSpPr txBox="1"/>
          <p:nvPr>
            <p:custDataLst>
              <p:tags r:id="rId5"/>
            </p:custDataLst>
          </p:nvPr>
        </p:nvSpPr>
        <p:spPr>
          <a:xfrm>
            <a:off x="5371774" y="4342076"/>
            <a:ext cx="4602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p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lease     class      people      </a:t>
            </a:r>
            <a:endParaRPr lang="en-US" altLang="zh-CN" sz="2800" dirty="0">
              <a:latin typeface="Comic Sans MS" panose="030F0702030302020204" pitchFamily="66" charset="0"/>
            </a:endParaRPr>
          </a:p>
        </p:txBody>
      </p:sp>
      <p:sp>
        <p:nvSpPr>
          <p:cNvPr id="24" name="TextBox 14"/>
          <p:cNvSpPr txBox="1"/>
          <p:nvPr>
            <p:custDataLst>
              <p:tags r:id="rId6"/>
            </p:custDataLst>
          </p:nvPr>
        </p:nvSpPr>
        <p:spPr>
          <a:xfrm>
            <a:off x="5372408" y="5009246"/>
            <a:ext cx="42464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clock     clean       clever      </a:t>
            </a:r>
            <a:endParaRPr lang="en-US" altLang="zh-CN" sz="2800" dirty="0">
              <a:latin typeface="Comic Sans MS" panose="030F0702030302020204" pitchFamily="66" charset="0"/>
            </a:endParaRPr>
          </a:p>
        </p:txBody>
      </p:sp>
      <p:sp>
        <p:nvSpPr>
          <p:cNvPr id="25" name="TextBox 20"/>
          <p:cNvSpPr txBox="1"/>
          <p:nvPr>
            <p:custDataLst>
              <p:tags r:id="rId7"/>
            </p:custDataLst>
          </p:nvPr>
        </p:nvSpPr>
        <p:spPr>
          <a:xfrm>
            <a:off x="8810644" y="5927751"/>
            <a:ext cx="1164101" cy="667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Bingo!</a:t>
            </a:r>
            <a:endParaRPr lang="en-US" altLang="zh-CN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244112"/>
            <a:ext cx="605641" cy="746835"/>
          </a:xfrm>
          <a:prstGeom prst="rect">
            <a:avLst/>
          </a:prstGeom>
        </p:spPr>
      </p:pic>
      <p:sp>
        <p:nvSpPr>
          <p:cNvPr id="24" name="矩形 23"/>
          <p:cNvSpPr/>
          <p:nvPr>
            <p:custDataLst>
              <p:tags r:id="rId1"/>
            </p:custDataLst>
          </p:nvPr>
        </p:nvSpPr>
        <p:spPr>
          <a:xfrm>
            <a:off x="876866" y="412159"/>
            <a:ext cx="441338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Choose, write and say.</a:t>
            </a:r>
            <a:endParaRPr lang="zh-CN" alt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5" name="Picture 3" descr="C:\Users\Administrator\Desktop\空白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6"/>
          <a:srcRect t="65524" b="9450"/>
          <a:stretch>
            <a:fillRect/>
          </a:stretch>
        </p:blipFill>
        <p:spPr bwMode="auto">
          <a:xfrm>
            <a:off x="0" y="1491414"/>
            <a:ext cx="12192000" cy="5366586"/>
          </a:xfrm>
          <a:prstGeom prst="rect">
            <a:avLst/>
          </a:prstGeom>
          <a:noFill/>
        </p:spPr>
      </p:pic>
      <p:sp>
        <p:nvSpPr>
          <p:cNvPr id="26" name="TextBox 19"/>
          <p:cNvSpPr txBox="1"/>
          <p:nvPr/>
        </p:nvSpPr>
        <p:spPr>
          <a:xfrm>
            <a:off x="1981184" y="5106133"/>
            <a:ext cx="95202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2800" dirty="0" smtClean="0">
                <a:latin typeface="Comic Sans MS" panose="030F0702030302020204" pitchFamily="66" charset="0"/>
              </a:rPr>
              <a:t>Clean the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plate/ classroom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, please.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2800" dirty="0" smtClean="0">
                <a:latin typeface="Comic Sans MS" panose="030F0702030302020204" pitchFamily="66" charset="0"/>
              </a:rPr>
              <a:t>Put two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eggplants/ clocks/ plates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in the playground.</a:t>
            </a:r>
            <a:endParaRPr lang="en-US" altLang="zh-CN" sz="2800" dirty="0">
              <a:latin typeface="Comic Sans MS" panose="030F0702030302020204" pitchFamily="66" charset="0"/>
            </a:endParaRPr>
          </a:p>
        </p:txBody>
      </p:sp>
      <p:sp>
        <p:nvSpPr>
          <p:cNvPr id="27" name="TextBox 20"/>
          <p:cNvSpPr txBox="1"/>
          <p:nvPr>
            <p:custDataLst>
              <p:tags r:id="rId3"/>
            </p:custDataLst>
          </p:nvPr>
        </p:nvSpPr>
        <p:spPr>
          <a:xfrm>
            <a:off x="1495444" y="1820040"/>
            <a:ext cx="874470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class		    eggplant	        please	   classroom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play		      clock            cloudy          playground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clothes            plate            clever              uncle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people              player          clear                clean</a:t>
            </a:r>
          </a:p>
        </p:txBody>
      </p:sp>
      <p:sp>
        <p:nvSpPr>
          <p:cNvPr id="2" name="矩形 1"/>
          <p:cNvSpPr/>
          <p:nvPr/>
        </p:nvSpPr>
        <p:spPr>
          <a:xfrm>
            <a:off x="4999037" y="988634"/>
            <a:ext cx="3295650" cy="534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3200" dirty="0" smtClean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  <a:cs typeface="Comic Sans MS" panose="030F0702030302020204" pitchFamily="66" charset="0"/>
              </a:rPr>
              <a:t>“cl” </a:t>
            </a:r>
            <a:r>
              <a:rPr lang="zh-CN" altLang="zh-CN" sz="3200" dirty="0" smtClean="0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＆</a:t>
            </a:r>
            <a:r>
              <a:rPr lang="en-US" altLang="zh-CN" sz="3200" dirty="0" smtClean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  <a:cs typeface="Comic Sans MS" panose="030F0702030302020204" pitchFamily="66" charset="0"/>
              </a:rPr>
              <a:t> “pl” group</a:t>
            </a:r>
            <a:endParaRPr lang="zh-CN" altLang="en-US" sz="3200" dirty="0">
              <a:solidFill>
                <a:schemeClr val="tx2"/>
              </a:solidFill>
              <a:latin typeface="Comic Sans MS" panose="030F0702030302020204" pitchFamily="66" charset="0"/>
              <a:ea typeface="Gulim" panose="020B0600000101010101" pitchFamily="34" charset="-127"/>
              <a:cs typeface="Comic Sans MS" panose="030F0702030302020204" pitchFamily="66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423670" y="1892416"/>
            <a:ext cx="1327150" cy="70802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>
            <p:custDataLst>
              <p:tags r:id="rId4"/>
            </p:custDataLst>
          </p:nvPr>
        </p:nvSpPr>
        <p:spPr>
          <a:xfrm>
            <a:off x="3778885" y="2600441"/>
            <a:ext cx="1355725" cy="65913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>
            <p:custDataLst>
              <p:tags r:id="rId5"/>
            </p:custDataLst>
          </p:nvPr>
        </p:nvSpPr>
        <p:spPr>
          <a:xfrm>
            <a:off x="1482090" y="3131301"/>
            <a:ext cx="1423670" cy="74612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6"/>
            </p:custDataLst>
          </p:nvPr>
        </p:nvSpPr>
        <p:spPr>
          <a:xfrm>
            <a:off x="6007735" y="2445501"/>
            <a:ext cx="1423670" cy="74612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7"/>
            </p:custDataLst>
          </p:nvPr>
        </p:nvSpPr>
        <p:spPr>
          <a:xfrm>
            <a:off x="6007735" y="3259571"/>
            <a:ext cx="1423670" cy="61785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8"/>
            </p:custDataLst>
          </p:nvPr>
        </p:nvSpPr>
        <p:spPr>
          <a:xfrm>
            <a:off x="6007735" y="3872346"/>
            <a:ext cx="1278255" cy="62039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9"/>
            </p:custDataLst>
          </p:nvPr>
        </p:nvSpPr>
        <p:spPr>
          <a:xfrm>
            <a:off x="8304530" y="1892416"/>
            <a:ext cx="1743710" cy="74612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>
            <p:custDataLst>
              <p:tags r:id="rId10"/>
            </p:custDataLst>
          </p:nvPr>
        </p:nvSpPr>
        <p:spPr>
          <a:xfrm>
            <a:off x="8464550" y="3131301"/>
            <a:ext cx="1423670" cy="74612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>
            <p:custDataLst>
              <p:tags r:id="rId11"/>
            </p:custDataLst>
          </p:nvPr>
        </p:nvSpPr>
        <p:spPr>
          <a:xfrm>
            <a:off x="8464550" y="3937751"/>
            <a:ext cx="1423670" cy="74612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8"/>
          <p:cNvSpPr txBox="1"/>
          <p:nvPr/>
        </p:nvSpPr>
        <p:spPr>
          <a:xfrm>
            <a:off x="777368" y="379562"/>
            <a:ext cx="24394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Let’s </a:t>
            </a:r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read</a:t>
            </a:r>
            <a:r>
              <a:rPr lang="zh-CN" altLang="en-US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！</a:t>
            </a:r>
            <a:endParaRPr lang="zh-CN" alt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259336"/>
            <a:ext cx="605641" cy="746835"/>
          </a:xfrm>
          <a:prstGeom prst="rect">
            <a:avLst/>
          </a:prstGeom>
        </p:spPr>
      </p:pic>
      <p:pic>
        <p:nvPicPr>
          <p:cNvPr id="2" name="图片 1" descr="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7240" y="1090295"/>
            <a:ext cx="10768330" cy="1614170"/>
          </a:xfrm>
          <a:prstGeom prst="rect">
            <a:avLst/>
          </a:prstGeom>
        </p:spPr>
      </p:pic>
      <p:pic>
        <p:nvPicPr>
          <p:cNvPr id="3" name="图片 2" descr="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7240" y="2892425"/>
            <a:ext cx="7846695" cy="1732280"/>
          </a:xfrm>
          <a:prstGeom prst="rect">
            <a:avLst/>
          </a:prstGeom>
        </p:spPr>
      </p:pic>
      <p:pic>
        <p:nvPicPr>
          <p:cNvPr id="4" name="图片 3" descr="火车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/>
          <a:srcRect l="24809" t="30910" r="40157" b="5908"/>
          <a:stretch>
            <a:fillRect/>
          </a:stretch>
        </p:blipFill>
        <p:spPr bwMode="auto">
          <a:xfrm>
            <a:off x="2260718" y="4967763"/>
            <a:ext cx="32035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 descr="火车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/>
          <a:srcRect l="24809" t="30910" r="40157" b="5908"/>
          <a:stretch>
            <a:fillRect/>
          </a:stretch>
        </p:blipFill>
        <p:spPr bwMode="auto">
          <a:xfrm>
            <a:off x="5464293" y="4967763"/>
            <a:ext cx="32035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1127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44248" y="1666562"/>
            <a:ext cx="1152525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latin typeface="Comic Sans MS" panose="030F0702030302020204" pitchFamily="66" charset="0"/>
              </a:rPr>
              <a:t>peo</a:t>
            </a:r>
            <a:r>
              <a:rPr lang="en-US" altLang="zh-CN" b="1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b="1">
                <a:latin typeface="Comic Sans MS" panose="030F0702030302020204" pitchFamily="66" charset="0"/>
              </a:rPr>
              <a:t>e</a:t>
            </a:r>
            <a:endParaRPr lang="en-US" altLang="zh-CN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文本框 1127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10999" y="1608683"/>
            <a:ext cx="1223962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>
                <a:latin typeface="Comic Sans MS" panose="030F0702030302020204" pitchFamily="66" charset="0"/>
              </a:rPr>
              <a:t>egg</a:t>
            </a:r>
            <a:r>
              <a:rPr lang="en-US" altLang="zh-CN" b="1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2000" b="1">
                <a:latin typeface="Comic Sans MS" panose="030F0702030302020204" pitchFamily="66" charset="0"/>
              </a:rPr>
              <a:t>ant</a:t>
            </a:r>
            <a:endParaRPr lang="en-US" altLang="zh-CN" sz="2000" b="1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文本框 1127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52641" y="1597253"/>
            <a:ext cx="12969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b="1">
                <a:latin typeface="Comic Sans MS" panose="030F0702030302020204" pitchFamily="66" charset="0"/>
              </a:rPr>
              <a:t>ease</a:t>
            </a:r>
            <a:endParaRPr lang="en-US" altLang="zh-CN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文本框 1127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51028" y="1558594"/>
            <a:ext cx="14414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2000" b="1">
                <a:latin typeface="Comic Sans MS" panose="030F0702030302020204" pitchFamily="66" charset="0"/>
              </a:rPr>
              <a:t>assroom</a:t>
            </a:r>
            <a:endParaRPr lang="en-US" altLang="zh-CN" sz="2000" b="1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文本框 1127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654281" y="1597029"/>
            <a:ext cx="12239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b="1">
                <a:latin typeface="Comic Sans MS" panose="030F0702030302020204" pitchFamily="66" charset="0"/>
              </a:rPr>
              <a:t>ayer</a:t>
            </a:r>
            <a:endParaRPr lang="en-US" altLang="zh-CN" b="1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文本框 1127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77953" y="3429251"/>
            <a:ext cx="13684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b="1">
                <a:latin typeface="Comic Sans MS" panose="030F0702030302020204" pitchFamily="66" charset="0"/>
              </a:rPr>
              <a:t>ock</a:t>
            </a:r>
            <a:endParaRPr lang="en-US" altLang="zh-CN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文本框 1127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52616" y="3428952"/>
            <a:ext cx="11525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b="1">
                <a:latin typeface="Comic Sans MS" panose="030F0702030302020204" pitchFamily="66" charset="0"/>
              </a:rPr>
              <a:t>oudy</a:t>
            </a:r>
            <a:endParaRPr lang="en-US" altLang="zh-CN" b="1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文本框 1127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911208" y="3428840"/>
            <a:ext cx="1439863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b="1">
                <a:latin typeface="Comic Sans MS" panose="030F0702030302020204" pitchFamily="66" charset="0"/>
              </a:rPr>
              <a:t>ayground</a:t>
            </a:r>
            <a:endParaRPr lang="en-US" altLang="zh-CN" b="1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文本框 1127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732569" y="3446920"/>
            <a:ext cx="13684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b="1">
                <a:latin typeface="Comic Sans MS" panose="030F0702030302020204" pitchFamily="66" charset="0"/>
              </a:rPr>
              <a:t>othes</a:t>
            </a:r>
            <a:endParaRPr lang="en-US" altLang="zh-CN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文本框 1128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580902" y="5380925"/>
            <a:ext cx="13684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latin typeface="Comic Sans MS" panose="030F0702030302020204" pitchFamily="66" charset="0"/>
              </a:rPr>
              <a:t>un</a:t>
            </a:r>
            <a:r>
              <a:rPr lang="en-US" altLang="zh-CN" b="1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b="1">
                <a:latin typeface="Comic Sans MS" panose="030F0702030302020204" pitchFamily="66" charset="0"/>
              </a:rPr>
              <a:t>e</a:t>
            </a:r>
            <a:endParaRPr lang="en-US" altLang="zh-CN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文本框 1128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012246" y="5381036"/>
            <a:ext cx="16557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b="1">
                <a:latin typeface="Comic Sans MS" panose="030F0702030302020204" pitchFamily="66" charset="0"/>
              </a:rPr>
              <a:t>ear</a:t>
            </a:r>
            <a:endParaRPr lang="en-US" altLang="zh-CN" b="1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文本框 1128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87201" y="5419248"/>
            <a:ext cx="12239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b="1">
                <a:latin typeface="Comic Sans MS" panose="030F0702030302020204" pitchFamily="66" charset="0"/>
              </a:rPr>
              <a:t>ate</a:t>
            </a:r>
            <a:endParaRPr lang="en-US" altLang="zh-CN" b="1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文本框 1128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68474" y="5360828"/>
            <a:ext cx="12954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b="1">
                <a:latin typeface="Comic Sans MS" panose="030F0702030302020204" pitchFamily="66" charset="0"/>
              </a:rPr>
              <a:t>ever</a:t>
            </a:r>
            <a:endParaRPr lang="en-US" altLang="zh-CN" b="1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5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8"/>
          <p:cNvSpPr txBox="1"/>
          <p:nvPr>
            <p:custDataLst>
              <p:tags r:id="rId1"/>
            </p:custDataLst>
          </p:nvPr>
        </p:nvSpPr>
        <p:spPr>
          <a:xfrm>
            <a:off x="777368" y="379562"/>
            <a:ext cx="24394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Let’s </a:t>
            </a:r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chant</a:t>
            </a:r>
            <a:r>
              <a:rPr lang="zh-CN" altLang="en-US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！</a:t>
            </a:r>
            <a:endParaRPr lang="zh-CN" alt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259336"/>
            <a:ext cx="605641" cy="746835"/>
          </a:xfrm>
          <a:prstGeom prst="rect">
            <a:avLst/>
          </a:prstGeom>
        </p:spPr>
      </p:pic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932180" y="1691640"/>
            <a:ext cx="7772400" cy="3676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600" dirty="0" smtClean="0">
                <a:latin typeface="Comic Sans MS" panose="030F0702030302020204" pitchFamily="66" charset="0"/>
              </a:rPr>
              <a:t>ean, </a:t>
            </a: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600" dirty="0" smtClean="0">
                <a:latin typeface="Comic Sans MS" panose="030F0702030302020204" pitchFamily="66" charset="0"/>
              </a:rPr>
              <a:t>ean. </a:t>
            </a: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600" dirty="0" smtClean="0">
                <a:latin typeface="Comic Sans MS" panose="030F0702030302020204" pitchFamily="66" charset="0"/>
              </a:rPr>
              <a:t>ean your room.</a:t>
            </a:r>
          </a:p>
          <a:p>
            <a:pPr algn="ctr">
              <a:lnSpc>
                <a:spcPct val="150000"/>
              </a:lnSpc>
            </a:pP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600" dirty="0" smtClean="0">
                <a:latin typeface="Comic Sans MS" panose="030F0702030302020204" pitchFamily="66" charset="0"/>
              </a:rPr>
              <a:t>ever, </a:t>
            </a: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600" dirty="0" smtClean="0">
                <a:latin typeface="Comic Sans MS" panose="030F0702030302020204" pitchFamily="66" charset="0"/>
              </a:rPr>
              <a:t>ever. </a:t>
            </a:r>
            <a:r>
              <a:rPr lang="en-US" altLang="zh-CN" sz="3600" dirty="0" smtClean="0">
                <a:latin typeface="Comic Sans MS" panose="030F0702030302020204" pitchFamily="66" charset="0"/>
              </a:rPr>
              <a:t>You </a:t>
            </a:r>
            <a:r>
              <a:rPr lang="en-US" altLang="zh-CN" sz="3600" dirty="0" smtClean="0">
                <a:latin typeface="Comic Sans MS" panose="030F0702030302020204" pitchFamily="66" charset="0"/>
              </a:rPr>
              <a:t>are </a:t>
            </a: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600" dirty="0" smtClean="0">
                <a:latin typeface="Comic Sans MS" panose="030F0702030302020204" pitchFamily="66" charset="0"/>
              </a:rPr>
              <a:t>ever.</a:t>
            </a:r>
          </a:p>
          <a:p>
            <a:pPr algn="ctr">
              <a:lnSpc>
                <a:spcPct val="150000"/>
              </a:lnSpc>
            </a:pP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600" dirty="0" smtClean="0">
                <a:latin typeface="Comic Sans MS" panose="030F0702030302020204" pitchFamily="66" charset="0"/>
              </a:rPr>
              <a:t>ate, </a:t>
            </a: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600" dirty="0" smtClean="0">
                <a:latin typeface="Comic Sans MS" panose="030F0702030302020204" pitchFamily="66" charset="0"/>
              </a:rPr>
              <a:t>ate. </a:t>
            </a: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600" dirty="0" smtClean="0">
                <a:latin typeface="Comic Sans MS" panose="030F0702030302020204" pitchFamily="66" charset="0"/>
              </a:rPr>
              <a:t>ean your </a:t>
            </a: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600" dirty="0" smtClean="0">
                <a:latin typeface="Comic Sans MS" panose="030F0702030302020204" pitchFamily="66" charset="0"/>
              </a:rPr>
              <a:t>ate.</a:t>
            </a:r>
          </a:p>
          <a:p>
            <a:pPr algn="ctr">
              <a:lnSpc>
                <a:spcPct val="150000"/>
              </a:lnSpc>
            </a:pPr>
            <a:r>
              <a:rPr lang="en-US" altLang="zh-CN" sz="3600" dirty="0" smtClean="0">
                <a:latin typeface="Comic Sans MS" panose="030F0702030302020204" pitchFamily="66" charset="0"/>
              </a:rPr>
              <a:t>   </a:t>
            </a: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600" dirty="0" smtClean="0">
                <a:latin typeface="Comic Sans MS" panose="030F0702030302020204" pitchFamily="66" charset="0"/>
              </a:rPr>
              <a:t>ease, </a:t>
            </a: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600" dirty="0" smtClean="0">
                <a:latin typeface="Comic Sans MS" panose="030F0702030302020204" pitchFamily="66" charset="0"/>
              </a:rPr>
              <a:t>ease. This way, </a:t>
            </a: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600" dirty="0" smtClean="0">
                <a:latin typeface="Comic Sans MS" panose="030F0702030302020204" pitchFamily="66" charset="0"/>
              </a:rPr>
              <a:t>ease.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5207635"/>
            <a:ext cx="1596390" cy="1560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8"/>
          <p:cNvSpPr txBox="1"/>
          <p:nvPr/>
        </p:nvSpPr>
        <p:spPr>
          <a:xfrm>
            <a:off x="605229" y="128800"/>
            <a:ext cx="2439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Play a game</a:t>
            </a:r>
            <a:r>
              <a:rPr lang="zh-CN" altLang="en-US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！</a:t>
            </a:r>
            <a:endParaRPr lang="zh-CN" alt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" y="26515"/>
            <a:ext cx="605641" cy="74683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 bwMode="auto">
          <a:xfrm>
            <a:off x="2620108" y="590647"/>
            <a:ext cx="6400800" cy="6248400"/>
            <a:chOff x="816" y="144"/>
            <a:chExt cx="4032" cy="3936"/>
          </a:xfrm>
        </p:grpSpPr>
        <p:pic>
          <p:nvPicPr>
            <p:cNvPr id="3" name="图片 14338" descr="迷宫_副本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/>
            <a:srcRect b="1205"/>
            <a:stretch>
              <a:fillRect/>
            </a:stretch>
          </p:blipFill>
          <p:spPr bwMode="auto">
            <a:xfrm>
              <a:off x="816" y="144"/>
              <a:ext cx="4032" cy="3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直接连接符 1433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816" y="4080"/>
              <a:ext cx="4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5" name="文本框 1434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93121" y="4367310"/>
            <a:ext cx="147637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</a:rPr>
              <a:t>cl</a:t>
            </a:r>
            <a:r>
              <a:rPr lang="en-US" altLang="zh-CN" sz="3200"/>
              <a:t>ean</a:t>
            </a:r>
          </a:p>
        </p:txBody>
      </p:sp>
      <p:sp>
        <p:nvSpPr>
          <p:cNvPr id="6" name="文本框 1434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12483" y="1919385"/>
            <a:ext cx="15494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</a:rPr>
              <a:t>cl</a:t>
            </a:r>
            <a:r>
              <a:rPr lang="en-US" altLang="zh-CN" sz="3200"/>
              <a:t>ock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7" name="文本框 1434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77908" y="6000847"/>
            <a:ext cx="1600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</a:rPr>
              <a:t>pl</a:t>
            </a:r>
            <a:r>
              <a:rPr lang="en-US" altLang="zh-CN" sz="3200"/>
              <a:t>ayer</a:t>
            </a:r>
          </a:p>
        </p:txBody>
      </p:sp>
      <p:sp>
        <p:nvSpPr>
          <p:cNvPr id="8" name="文本框 1434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72508" y="3181447"/>
            <a:ext cx="1547813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</a:rPr>
              <a:t>pl</a:t>
            </a:r>
            <a:r>
              <a:rPr lang="en-US" altLang="zh-CN" sz="3200"/>
              <a:t>ate</a:t>
            </a:r>
          </a:p>
        </p:txBody>
      </p:sp>
      <p:sp>
        <p:nvSpPr>
          <p:cNvPr id="9" name="文本框 1434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85283" y="2495647"/>
            <a:ext cx="24257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</a:rPr>
              <a:t>pl</a:t>
            </a:r>
            <a:r>
              <a:rPr lang="en-US" altLang="zh-CN" sz="3200"/>
              <a:t>ease</a:t>
            </a:r>
          </a:p>
        </p:txBody>
      </p:sp>
      <p:sp>
        <p:nvSpPr>
          <p:cNvPr id="10" name="文本框 1434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336446" y="2927447"/>
            <a:ext cx="162242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</a:rPr>
              <a:t>cl</a:t>
            </a:r>
            <a:r>
              <a:rPr lang="en-US" altLang="zh-CN" sz="3200"/>
              <a:t>ass</a:t>
            </a:r>
          </a:p>
        </p:txBody>
      </p:sp>
      <p:sp>
        <p:nvSpPr>
          <p:cNvPr id="11" name="文本框 1434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41271" y="3575147"/>
            <a:ext cx="1219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</a:rPr>
              <a:t>cl</a:t>
            </a:r>
            <a:r>
              <a:rPr lang="en-US" altLang="zh-CN" sz="2800"/>
              <a:t>ever</a:t>
            </a:r>
          </a:p>
        </p:txBody>
      </p:sp>
      <p:sp>
        <p:nvSpPr>
          <p:cNvPr id="12" name="文本框 1434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33433" y="4078385"/>
            <a:ext cx="1690688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</a:rPr>
              <a:t>cl</a:t>
            </a:r>
            <a:r>
              <a:rPr lang="en-US" altLang="zh-CN" sz="3200"/>
              <a:t>oudy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3" name="文本框 1434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25146" y="3214785"/>
            <a:ext cx="10668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</a:rPr>
              <a:t>pl</a:t>
            </a:r>
            <a:r>
              <a:rPr lang="en-US" altLang="zh-CN" sz="3200"/>
              <a:t>ay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4" name="文本框 1434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65008" y="1270097"/>
            <a:ext cx="19113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/>
              <a:t>egg</a:t>
            </a:r>
            <a:r>
              <a:rPr lang="en-US" altLang="zh-CN" sz="3200">
                <a:solidFill>
                  <a:srgbClr val="FF0000"/>
                </a:solidFill>
              </a:rPr>
              <a:t>pl</a:t>
            </a:r>
            <a:r>
              <a:rPr lang="en-US" altLang="zh-CN" sz="3200"/>
              <a:t>ant</a:t>
            </a:r>
          </a:p>
        </p:txBody>
      </p:sp>
      <p:sp>
        <p:nvSpPr>
          <p:cNvPr id="15" name="文本框 1435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2983" y="5446810"/>
            <a:ext cx="10668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</a:rPr>
              <a:t>pl</a:t>
            </a:r>
            <a:r>
              <a:rPr lang="en-US" altLang="zh-CN" sz="3200"/>
              <a:t>ant</a:t>
            </a:r>
          </a:p>
        </p:txBody>
      </p:sp>
      <p:sp>
        <p:nvSpPr>
          <p:cNvPr id="16" name="文本框 1435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561996" y="4943572"/>
            <a:ext cx="152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</a:rPr>
              <a:t>cl</a:t>
            </a:r>
            <a:r>
              <a:rPr lang="en-US" altLang="zh-CN" sz="3200"/>
              <a:t>ear</a:t>
            </a:r>
          </a:p>
        </p:txBody>
      </p:sp>
      <p:sp>
        <p:nvSpPr>
          <p:cNvPr id="17" name="立方体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154383" y="6000847"/>
            <a:ext cx="914400" cy="914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pic>
        <p:nvPicPr>
          <p:cNvPr id="20" name="图片 19" descr="dog1_副本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 cstate="print"/>
          <a:srcRect b="56473"/>
          <a:stretch>
            <a:fillRect/>
          </a:stretch>
        </p:blipFill>
        <p:spPr bwMode="auto">
          <a:xfrm>
            <a:off x="1858108" y="4934047"/>
            <a:ext cx="10668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文本框 1435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88746" y="5662710"/>
            <a:ext cx="1512887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</a:rPr>
              <a:t>pl</a:t>
            </a:r>
            <a:r>
              <a:rPr lang="en-US" altLang="zh-CN" sz="3200" dirty="0"/>
              <a:t>ease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7457E-6 C 0.0151 -0.02127 0.04358 0.01479 0.05868 -0.00648 C 0.06076 -0.01989 0.06094 -0.0333 0.06337 -0.04648 C 0.06163 -0.05642 0.06111 -0.06636 0.05868 -0.07607 C 0.0592 -0.08093 0.05677 -0.08902 0.06024 -0.09087 C 0.06858 -0.09526 0.07899 -0.09018 0.08733 -0.08671 C 0.0974 -0.0874 0.10729 -0.08786 0.11736 -0.08879 C 0.12153 -0.08925 0.12778 -0.08601 0.13003 -0.09087 C 0.13281 -0.09665 0.12882 -0.11075 0.12691 -0.11838 C 0.12483 -0.19653 0.13594 -0.17526 0.08247 -0.17341 C 0.07604 -0.17318 0.06979 -0.17341 0.06337 -0.17341 " pathEditMode="relative" rAng="0" ptsTypes="ffffffffffA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-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37 -0.17341 C 0.06285 -0.19445 0.05746 -0.23191 0.06337 -0.25595 C 0.11597 -0.2541 0.1559 -0.25179 0.20937 -0.25179 " pathEditMode="relative" rAng="0" ptsTypes="ffA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-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37 -0.25179 C 0.21076 -0.25965 0.21302 -0.26544 0.21458 -0.27307 C 0.21406 -0.2985 0.21024 -0.32393 0.21319 -0.34867 C 0.21389 -0.35515 0.22378 -0.3533 0.22378 -0.35307 C 0.24583 -0.3489 0.26128 -0.3496 0.28507 -0.35098 C 0.29809 -0.35561 0.325 -0.35098 0.325 -0.35075 " pathEditMode="relative" rAng="0" ptsTypes="fffffA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35083 C 0.33281 -0.34713 0.32825 -0.34828 0.33815 -0.34828 L 0.34349 -0.47086 L 0.40042 -0.47525 L 0.40185 -0.33348 L 0.44731 -0.34088 " pathEditMode="relative" rAng="0" ptsTypes="fAAA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9" y="-53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393 -0.27682 C 0.40393 -0.25208 0.40393 -0.22756 0.40393 -0.20282 L 0.48483 -0.20929 " pathEditMode="relative" rAng="0" ptsTypes="fAA"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8" y="3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482 -0.20929 C 0.48443 -0.1783 0.48469 -0.15841 0.48313 -0.13228 C 0.483 -0.12604 0.48221 -0.09389 0.48313 -0.08765 C 0.48391 -0.08233 0.48534 -0.0858 0.48651 -0.0851 C 0.49602 -0.06568 0.50618 -0.09505 0.51582 -0.09505 " pathEditMode="relative" rAng="0" ptsTypes="ffff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" y="71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582 -0.09505 C 0.52312 -0.08002 0.52468 -0.06129 0.5269 -0.04418 C 0.52664 -0.03701 0.52742 -0.00047 0.51895 0.00855 C 0.51634 0.01133 0.5127 0.01133 0.50957 0.01295 C 0.48521 0.00902 0.50006 0.01063 0.46515 0.01063 " pathEditMode="relative" rAng="0" ptsTypes="ffffA"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" y="53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516 0.01064 C 0.46502 0.01272 0.46437 0.01457 0.4645 0.01642 C 0.46463 0.02058 0.46594 0.02845 0.46594 0.02868 C 0.46633 0.04672 0.46763 0.06337 0.46659 0.08048 C 0.46711 0.08372 0.46711 0.08788 0.46802 0.0902 C 0.46906 0.09251 0.47037 0.09228 0.47154 0.09251 C 0.47818 0.09343 0.48482 0.09366 0.49134 0.09436 C 0.49121 0.10222 0.49121 0.11032 0.49069 0.11818 C 0.49056 0.12049 0.48964 0.12211 0.48925 0.12419 C 0.48769 0.13321 0.48795 0.14269 0.48795 0.15217 " pathEditMode="relative" rAng="0" ptsTypes="fffffffffA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4" y="70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795 0.15218 C 0.48677 0.16027 0.48625 0.1686 0.48456 0.17692 C 0.48326 0.18247 0.47218 0.18062 0.48456 0.18779 C 0.48573 0.18872 0.50214 0.18964 0.50579 0.18988 C 0.53927 0.19196 0.55086 0.19149 0.59254 0.19149 " pathEditMode="relative" rAng="0" ptsTypes="ffffA">
                                      <p:cBhvr>
                                        <p:cTn id="1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2" y="19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uild="allAtOnce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  <p:bldP spid="16" grpId="1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1"/>
          <p:cNvSpPr/>
          <p:nvPr/>
        </p:nvSpPr>
        <p:spPr>
          <a:xfrm>
            <a:off x="1501499" y="1128166"/>
            <a:ext cx="9144054" cy="4393145"/>
          </a:xfrm>
          <a:prstGeom prst="roundRect">
            <a:avLst>
              <a:gd name="adj" fmla="val 6973"/>
            </a:avLst>
          </a:prstGeom>
          <a:solidFill>
            <a:schemeClr val="lt1">
              <a:alpha val="69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48725" y="1306659"/>
            <a:ext cx="8483615" cy="1048501"/>
            <a:chOff x="2930" y="1701"/>
            <a:chExt cx="5343" cy="1002"/>
          </a:xfrm>
        </p:grpSpPr>
        <p:pic>
          <p:nvPicPr>
            <p:cNvPr id="4" name="图片 3" descr="框图"/>
            <p:cNvPicPr>
              <a:picLocks noChangeAspect="1"/>
            </p:cNvPicPr>
            <p:nvPr/>
          </p:nvPicPr>
          <p:blipFill>
            <a:blip r:embed="rId2">
              <a:alphaModFix amt="60000"/>
            </a:blip>
            <a:srcRect l="4371" t="2272" r="55031" b="90147"/>
            <a:stretch>
              <a:fillRect/>
            </a:stretch>
          </p:blipFill>
          <p:spPr>
            <a:xfrm>
              <a:off x="3719" y="1701"/>
              <a:ext cx="3920" cy="96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2930" y="1915"/>
              <a:ext cx="5343" cy="78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3735" b="1" smtClean="0">
                  <a:ln>
                    <a:noFill/>
                  </a:ln>
                  <a:solidFill>
                    <a:srgbClr val="1F1F20"/>
                  </a:solidFill>
                  <a:effectLst/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了解</a:t>
              </a:r>
              <a:r>
                <a:rPr kumimoji="1" lang="en-US" altLang="zh-CN" sz="3735" b="1" smtClean="0">
                  <a:ln>
                    <a:noFill/>
                  </a:ln>
                  <a:solidFill>
                    <a:srgbClr val="1F1F20"/>
                  </a:solidFill>
                  <a:effectLst/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cl,pl</a:t>
              </a:r>
              <a:r>
                <a:rPr kumimoji="1" lang="zh-CN" altLang="en-US" sz="3735" b="1" smtClean="0">
                  <a:ln>
                    <a:noFill/>
                  </a:ln>
                  <a:solidFill>
                    <a:srgbClr val="1F1F20"/>
                  </a:solidFill>
                  <a:effectLst/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的发音规则</a:t>
              </a:r>
              <a:endParaRPr kumimoji="1" lang="zh-CN" altLang="en-US" sz="3735" b="1" dirty="0">
                <a:ln>
                  <a:noFill/>
                </a:ln>
                <a:solidFill>
                  <a:srgbClr val="1F1F20"/>
                </a:solidFill>
                <a:effectLst/>
                <a:latin typeface="Comic Sans MS" panose="030F0702030302020204" pitchFamily="66" charset="0"/>
                <a:ea typeface="黑体" panose="02010609060101010101" pitchFamily="49" charset="-122"/>
                <a:sym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423814" y="2543327"/>
            <a:ext cx="7063795" cy="1562822"/>
            <a:chOff x="4053" y="2991"/>
            <a:chExt cx="4384" cy="1593"/>
          </a:xfrm>
        </p:grpSpPr>
        <p:pic>
          <p:nvPicPr>
            <p:cNvPr id="7" name="图片 6" descr="框图"/>
            <p:cNvPicPr>
              <a:picLocks noChangeAspect="1"/>
            </p:cNvPicPr>
            <p:nvPr/>
          </p:nvPicPr>
          <p:blipFill>
            <a:blip r:embed="rId2">
              <a:alphaModFix amt="60000"/>
            </a:blip>
            <a:srcRect l="4371" t="2272" r="55031" b="90147"/>
            <a:stretch>
              <a:fillRect/>
            </a:stretch>
          </p:blipFill>
          <p:spPr>
            <a:xfrm>
              <a:off x="4128" y="2991"/>
              <a:ext cx="4309" cy="967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053" y="3117"/>
              <a:ext cx="3832" cy="146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3735" b="1" smtClean="0">
                  <a:ln>
                    <a:noFill/>
                  </a:ln>
                  <a:solidFill>
                    <a:srgbClr val="1F1F20"/>
                  </a:solidFill>
                  <a:effectLst/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记忆</a:t>
              </a:r>
              <a:r>
                <a:rPr kumimoji="1" lang="en-US" altLang="zh-CN" sz="3735" b="1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cl,pl</a:t>
              </a:r>
              <a:r>
                <a:rPr kumimoji="1" lang="zh-CN" altLang="en-US" sz="3735" b="1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的发音规则</a:t>
              </a:r>
              <a:endParaRPr kumimoji="1" lang="zh-CN" altLang="en-US" sz="3735" b="1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  <a:sym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84092" y="3826042"/>
            <a:ext cx="7224868" cy="1695269"/>
            <a:chOff x="3917" y="4137"/>
            <a:chExt cx="5263" cy="1634"/>
          </a:xfrm>
        </p:grpSpPr>
        <p:pic>
          <p:nvPicPr>
            <p:cNvPr id="10" name="图片 9" descr="框图"/>
            <p:cNvPicPr>
              <a:picLocks noChangeAspect="1"/>
            </p:cNvPicPr>
            <p:nvPr/>
          </p:nvPicPr>
          <p:blipFill>
            <a:blip r:embed="rId2">
              <a:alphaModFix amt="60000"/>
            </a:blip>
            <a:srcRect l="4371" t="2272" r="55031" b="90147"/>
            <a:stretch>
              <a:fillRect/>
            </a:stretch>
          </p:blipFill>
          <p:spPr>
            <a:xfrm>
              <a:off x="3917" y="4137"/>
              <a:ext cx="5263" cy="967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4016" y="4304"/>
              <a:ext cx="4375" cy="146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 defTabSz="914400" fontAlgn="base">
                <a:buClrTx/>
                <a:buSzTx/>
                <a:buFontTx/>
                <a:defRPr/>
              </a:pPr>
              <a:r>
                <a:rPr kumimoji="1" lang="zh-CN" altLang="en-US" sz="3735" b="1" smtClean="0">
                  <a:ln>
                    <a:noFill/>
                  </a:ln>
                  <a:solidFill>
                    <a:srgbClr val="1F1F20"/>
                  </a:solidFill>
                  <a:effectLst/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根据发音规则读出生词</a:t>
              </a:r>
              <a:endParaRPr kumimoji="1" lang="zh-CN" altLang="en-US" sz="3735" b="1" dirty="0">
                <a:ln>
                  <a:noFill/>
                </a:ln>
                <a:solidFill>
                  <a:srgbClr val="1F1F20"/>
                </a:solidFill>
                <a:effectLst/>
                <a:latin typeface="Comic Sans MS" panose="030F0702030302020204" pitchFamily="66" charset="0"/>
                <a:ea typeface="黑体" panose="02010609060101010101" pitchFamily="49" charset="-122"/>
                <a:sym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220005" y="2919184"/>
            <a:ext cx="1175173" cy="467360"/>
            <a:chOff x="7639" y="3163"/>
            <a:chExt cx="1388" cy="552"/>
          </a:xfrm>
        </p:grpSpPr>
        <p:sp>
          <p:nvSpPr>
            <p:cNvPr id="13" name="五角星 5"/>
            <p:cNvSpPr/>
            <p:nvPr/>
          </p:nvSpPr>
          <p:spPr>
            <a:xfrm>
              <a:off x="7639" y="3163"/>
              <a:ext cx="603" cy="552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2400">
                <a:sym typeface="+mn-ea"/>
              </a:endParaRPr>
            </a:p>
          </p:txBody>
        </p:sp>
        <p:sp>
          <p:nvSpPr>
            <p:cNvPr id="14" name="五角星 10"/>
            <p:cNvSpPr/>
            <p:nvPr/>
          </p:nvSpPr>
          <p:spPr>
            <a:xfrm>
              <a:off x="8425" y="3163"/>
              <a:ext cx="603" cy="552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2400">
                <a:sym typeface="+mn-ea"/>
              </a:endParaRPr>
            </a:p>
          </p:txBody>
        </p:sp>
      </p:grpSp>
      <p:sp>
        <p:nvSpPr>
          <p:cNvPr id="15" name="五角星 23"/>
          <p:cNvSpPr/>
          <p:nvPr/>
        </p:nvSpPr>
        <p:spPr>
          <a:xfrm>
            <a:off x="7782579" y="1636994"/>
            <a:ext cx="510540" cy="46736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6" name="组合 15"/>
          <p:cNvGrpSpPr/>
          <p:nvPr/>
        </p:nvGrpSpPr>
        <p:grpSpPr>
          <a:xfrm>
            <a:off x="8804053" y="4284296"/>
            <a:ext cx="1840653" cy="467360"/>
            <a:chOff x="8075" y="4275"/>
            <a:chExt cx="2174" cy="552"/>
          </a:xfrm>
        </p:grpSpPr>
        <p:sp>
          <p:nvSpPr>
            <p:cNvPr id="17" name="五角星 17"/>
            <p:cNvSpPr/>
            <p:nvPr/>
          </p:nvSpPr>
          <p:spPr>
            <a:xfrm>
              <a:off x="8075" y="4275"/>
              <a:ext cx="603" cy="552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2400">
                <a:sym typeface="+mn-ea"/>
              </a:endParaRPr>
            </a:p>
          </p:txBody>
        </p:sp>
        <p:sp>
          <p:nvSpPr>
            <p:cNvPr id="18" name="五角星 18"/>
            <p:cNvSpPr/>
            <p:nvPr/>
          </p:nvSpPr>
          <p:spPr>
            <a:xfrm>
              <a:off x="8861" y="4275"/>
              <a:ext cx="603" cy="552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2400">
                <a:sym typeface="+mn-ea"/>
              </a:endParaRPr>
            </a:p>
          </p:txBody>
        </p:sp>
        <p:sp>
          <p:nvSpPr>
            <p:cNvPr id="19" name="五角星 19"/>
            <p:cNvSpPr/>
            <p:nvPr/>
          </p:nvSpPr>
          <p:spPr>
            <a:xfrm>
              <a:off x="9647" y="4275"/>
              <a:ext cx="603" cy="552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2400">
                <a:sym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6671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6626" descr="2014-12-30_15323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20036" y="1527107"/>
            <a:ext cx="2667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26627" descr="2014-12-30_15323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91836" y="1527107"/>
            <a:ext cx="20288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26628" descr="2014-12-30_15324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72436" y="4346507"/>
            <a:ext cx="20764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26629" descr="2014-12-30_15325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968036" y="4117907"/>
            <a:ext cx="20955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26630" descr="2014-12-30_15341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35036" y="1450907"/>
            <a:ext cx="23717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26631" descr="2014-12-30_15342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711236" y="4422707"/>
            <a:ext cx="22193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框 266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26486" y="3166995"/>
            <a:ext cx="550863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sp>
        <p:nvSpPr>
          <p:cNvPr id="12" name="文本框 2663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96636" y="3103495"/>
            <a:ext cx="550863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sp>
        <p:nvSpPr>
          <p:cNvPr id="13" name="文本框 2663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268449" y="3166995"/>
            <a:ext cx="579437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</a:p>
        </p:txBody>
      </p:sp>
      <p:sp>
        <p:nvSpPr>
          <p:cNvPr id="15" name="文本框 2663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55049" y="5740332"/>
            <a:ext cx="550862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sp>
        <p:nvSpPr>
          <p:cNvPr id="16" name="文本框 2663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88736" y="5740332"/>
            <a:ext cx="550863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sp>
        <p:nvSpPr>
          <p:cNvPr id="17" name="文本框 2663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339886" y="5759382"/>
            <a:ext cx="579438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35938" y="47500"/>
            <a:ext cx="2892977" cy="1068779"/>
          </a:xfrm>
          <a:prstGeom prst="rect">
            <a:avLst/>
          </a:prstGeom>
        </p:spPr>
      </p:pic>
      <p:sp>
        <p:nvSpPr>
          <p:cNvPr id="21" name="文本框 8"/>
          <p:cNvSpPr txBox="1"/>
          <p:nvPr/>
        </p:nvSpPr>
        <p:spPr>
          <a:xfrm>
            <a:off x="343187" y="415351"/>
            <a:ext cx="2513852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Exercises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22" name="TextBox 21"/>
          <p:cNvSpPr txBox="1"/>
          <p:nvPr>
            <p:custDataLst>
              <p:tags r:id="rId13"/>
            </p:custDataLst>
          </p:nvPr>
        </p:nvSpPr>
        <p:spPr>
          <a:xfrm>
            <a:off x="605203" y="1051878"/>
            <a:ext cx="8594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一、看图片，补全单词（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cl-    </a:t>
            </a:r>
            <a:r>
              <a:rPr lang="en-US" altLang="zh-CN" sz="28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pl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AutoShape 2" descr="https://ss1.bdstatic.com/70cFvXSh_Q1YnxGkpoWK1HF6hhy/it/u=945104708,67299179&amp;fm=27&amp;gp=0.jpg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8020855" y="324162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8" name="矩形 167"/>
          <p:cNvSpPr/>
          <p:nvPr>
            <p:custDataLst>
              <p:tags r:id="rId2"/>
            </p:custDataLst>
          </p:nvPr>
        </p:nvSpPr>
        <p:spPr>
          <a:xfrm>
            <a:off x="971340" y="1671712"/>
            <a:ext cx="10683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(   )1. A. </a:t>
            </a:r>
            <a:r>
              <a:rPr lang="en-US" altLang="zh-CN" sz="32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cl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ass   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   B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.</a:t>
            </a:r>
            <a:r>
              <a:rPr lang="en-US" altLang="zh-CN" sz="32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 cl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ock   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  C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. </a:t>
            </a:r>
            <a:r>
              <a:rPr lang="en-US" altLang="zh-CN" sz="32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cl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ever   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    D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. un</a:t>
            </a:r>
            <a:r>
              <a:rPr lang="en-US" altLang="zh-CN" sz="32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cl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e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(   )2. A. cir</a:t>
            </a:r>
            <a:r>
              <a:rPr lang="en-US" altLang="zh-CN" sz="32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cl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e  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  B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. </a:t>
            </a:r>
            <a:r>
              <a:rPr lang="en-US" altLang="zh-CN" sz="32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cl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ean   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  C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. </a:t>
            </a:r>
            <a:r>
              <a:rPr lang="en-US" altLang="zh-CN" sz="32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cl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assroom  D. </a:t>
            </a:r>
            <a:r>
              <a:rPr lang="en-US" altLang="zh-CN" sz="32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cl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oudy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(   )3. A. </a:t>
            </a:r>
            <a:r>
              <a:rPr lang="en-US" altLang="zh-CN" sz="32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pl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ease   B. </a:t>
            </a:r>
            <a:r>
              <a:rPr lang="en-US" altLang="zh-CN" sz="32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pl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ay   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    C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. </a:t>
            </a:r>
            <a:r>
              <a:rPr lang="en-US" altLang="zh-CN" sz="32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pl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ate   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      D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. peo</a:t>
            </a:r>
            <a:r>
              <a:rPr lang="en-US" altLang="zh-CN" sz="32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pl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e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(   )4. A. </a:t>
            </a:r>
            <a:r>
              <a:rPr lang="en-US" altLang="zh-CN" sz="32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pl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ayer   B. peo</a:t>
            </a:r>
            <a:r>
              <a:rPr lang="en-US" altLang="zh-CN" sz="32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pl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e   C. egg</a:t>
            </a:r>
            <a:r>
              <a:rPr lang="en-US" altLang="zh-CN" sz="32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pl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ant  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  D</a:t>
            </a:r>
            <a:r>
              <a:rPr lang="en-US" altLang="zh-CN" sz="32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. </a:t>
            </a:r>
            <a:r>
              <a:rPr lang="en-US" altLang="zh-CN" sz="3200" dirty="0" err="1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pl</a:t>
            </a:r>
            <a:r>
              <a:rPr lang="en-US" altLang="zh-CN" sz="3200" dirty="0" err="1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aygournd</a:t>
            </a:r>
            <a:endParaRPr lang="en-US" altLang="zh-CN" sz="3200" dirty="0" smtClean="0">
              <a:ln w="0"/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56" name="TextBox 55"/>
          <p:cNvSpPr txBox="1"/>
          <p:nvPr>
            <p:custDataLst>
              <p:tags r:id="rId3"/>
            </p:custDataLst>
          </p:nvPr>
        </p:nvSpPr>
        <p:spPr>
          <a:xfrm>
            <a:off x="974690" y="995430"/>
            <a:ext cx="8370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二、找出下列单词中字母组合发音不同的单词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TextBox 39"/>
          <p:cNvSpPr txBox="1"/>
          <p:nvPr>
            <p:custDataLst>
              <p:tags r:id="rId4"/>
            </p:custDataLst>
          </p:nvPr>
        </p:nvSpPr>
        <p:spPr>
          <a:xfrm>
            <a:off x="1145511" y="1838849"/>
            <a:ext cx="4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endParaRPr lang="zh-CN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>
            <p:custDataLst>
              <p:tags r:id="rId5"/>
            </p:custDataLst>
          </p:nvPr>
        </p:nvSpPr>
        <p:spPr>
          <a:xfrm>
            <a:off x="1194552" y="3315593"/>
            <a:ext cx="4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endParaRPr lang="zh-CN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6"/>
            </p:custDataLst>
          </p:nvPr>
        </p:nvSpPr>
        <p:spPr>
          <a:xfrm>
            <a:off x="1145511" y="4035989"/>
            <a:ext cx="4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zh-CN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>
            <p:custDataLst>
              <p:tags r:id="rId7"/>
            </p:custDataLst>
          </p:nvPr>
        </p:nvSpPr>
        <p:spPr>
          <a:xfrm>
            <a:off x="1135461" y="2669524"/>
            <a:ext cx="4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zh-CN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76540" y="2303814"/>
            <a:ext cx="9395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My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othes are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ear. My classmates are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ever. </a:t>
            </a:r>
          </a:p>
        </p:txBody>
      </p:sp>
      <p:sp>
        <p:nvSpPr>
          <p:cNvPr id="20" name="TextBox 19"/>
          <p:cNvSpPr txBox="1"/>
          <p:nvPr>
            <p:custDataLst>
              <p:tags r:id="rId1"/>
            </p:custDataLst>
          </p:nvPr>
        </p:nvSpPr>
        <p:spPr>
          <a:xfrm>
            <a:off x="676540" y="3308671"/>
            <a:ext cx="10209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I often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ean my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assroom </a:t>
            </a:r>
            <a:r>
              <a:rPr lang="en-US" altLang="zh-CN" sz="3200" smtClean="0">
                <a:latin typeface="Comic Sans MS" panose="030F0702030302020204" pitchFamily="66" charset="0"/>
              </a:rPr>
              <a:t>at four o’clock 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in the afternoon on Tuesdays.</a:t>
            </a:r>
          </a:p>
        </p:txBody>
      </p:sp>
      <p:sp>
        <p:nvSpPr>
          <p:cNvPr id="23" name="TextBox 22"/>
          <p:cNvSpPr txBox="1"/>
          <p:nvPr>
            <p:custDataLst>
              <p:tags r:id="rId2"/>
            </p:custDataLst>
          </p:nvPr>
        </p:nvSpPr>
        <p:spPr>
          <a:xfrm>
            <a:off x="676540" y="4765767"/>
            <a:ext cx="9766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ay basketball with the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ayers on the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ayground,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ease.</a:t>
            </a: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666441" y="1377402"/>
            <a:ext cx="9405620" cy="5340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 latinLnBrk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观察这些句子，分别指出带有</a:t>
            </a:r>
            <a:r>
              <a:rPr lang="en-US" sz="3200" b="1" dirty="0" err="1" smtClean="0">
                <a:latin typeface="Comic Sans MS" panose="030F0702030302020204" pitchFamily="66" charset="0"/>
                <a:ea typeface="楷体" panose="02010609060101010101" pitchFamily="49" charset="-122"/>
              </a:rPr>
              <a:t>cl</a:t>
            </a:r>
            <a:r>
              <a:rPr lang="zh-CN" altLang="en-US" sz="3200" b="1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，</a:t>
            </a:r>
            <a:r>
              <a:rPr lang="en-US" sz="3200" b="1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pl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的单词有哪些。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42899" y="-1"/>
            <a:ext cx="2892977" cy="106877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09930" y="305873"/>
            <a:ext cx="1794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smtClean="0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Lead in 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7175" y="-1344295"/>
            <a:ext cx="4381500" cy="99187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grpSp>
        <p:nvGrpSpPr>
          <p:cNvPr id="4" name="组合 32"/>
          <p:cNvGrpSpPr/>
          <p:nvPr/>
        </p:nvGrpSpPr>
        <p:grpSpPr>
          <a:xfrm>
            <a:off x="993427" y="4676561"/>
            <a:ext cx="1003622" cy="1320338"/>
            <a:chOff x="518592" y="3482801"/>
            <a:chExt cx="1003622" cy="1320338"/>
          </a:xfrm>
        </p:grpSpPr>
        <p:grpSp>
          <p:nvGrpSpPr>
            <p:cNvPr id="5" name="组合 104"/>
            <p:cNvGrpSpPr/>
            <p:nvPr/>
          </p:nvGrpSpPr>
          <p:grpSpPr>
            <a:xfrm>
              <a:off x="518592" y="3923676"/>
              <a:ext cx="1003622" cy="879463"/>
              <a:chOff x="5940425" y="3290888"/>
              <a:chExt cx="307975" cy="269875"/>
            </a:xfrm>
            <a:solidFill>
              <a:schemeClr val="accent1"/>
            </a:solidFill>
          </p:grpSpPr>
          <p:sp>
            <p:nvSpPr>
              <p:cNvPr id="39" name="Freeform 5"/>
              <p:cNvSpPr/>
              <p:nvPr/>
            </p:nvSpPr>
            <p:spPr bwMode="auto">
              <a:xfrm>
                <a:off x="6021388" y="3344863"/>
                <a:ext cx="120650" cy="19050"/>
              </a:xfrm>
              <a:custGeom>
                <a:avLst/>
                <a:gdLst>
                  <a:gd name="T0" fmla="*/ 31 w 31"/>
                  <a:gd name="T1" fmla="*/ 2 h 5"/>
                  <a:gd name="T2" fmla="*/ 15 w 31"/>
                  <a:gd name="T3" fmla="*/ 2 h 5"/>
                  <a:gd name="T4" fmla="*/ 0 w 31"/>
                  <a:gd name="T5" fmla="*/ 5 h 5"/>
                  <a:gd name="T6" fmla="*/ 5 w 31"/>
                  <a:gd name="T7" fmla="*/ 2 h 5"/>
                  <a:gd name="T8" fmla="*/ 13 w 31"/>
                  <a:gd name="T9" fmla="*/ 1 h 5"/>
                  <a:gd name="T10" fmla="*/ 31 w 3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5">
                    <a:moveTo>
                      <a:pt x="31" y="2"/>
                    </a:moveTo>
                    <a:cubicBezTo>
                      <a:pt x="26" y="3"/>
                      <a:pt x="20" y="2"/>
                      <a:pt x="15" y="2"/>
                    </a:cubicBezTo>
                    <a:cubicBezTo>
                      <a:pt x="10" y="3"/>
                      <a:pt x="5" y="5"/>
                      <a:pt x="0" y="5"/>
                    </a:cubicBezTo>
                    <a:cubicBezTo>
                      <a:pt x="0" y="2"/>
                      <a:pt x="3" y="3"/>
                      <a:pt x="5" y="2"/>
                    </a:cubicBezTo>
                    <a:cubicBezTo>
                      <a:pt x="8" y="2"/>
                      <a:pt x="10" y="1"/>
                      <a:pt x="13" y="1"/>
                    </a:cubicBezTo>
                    <a:cubicBezTo>
                      <a:pt x="18" y="0"/>
                      <a:pt x="25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6"/>
              <p:cNvSpPr/>
              <p:nvPr/>
            </p:nvSpPr>
            <p:spPr bwMode="auto">
              <a:xfrm>
                <a:off x="6029325" y="3408363"/>
                <a:ext cx="128588" cy="26988"/>
              </a:xfrm>
              <a:custGeom>
                <a:avLst/>
                <a:gdLst>
                  <a:gd name="T0" fmla="*/ 33 w 33"/>
                  <a:gd name="T1" fmla="*/ 2 h 7"/>
                  <a:gd name="T2" fmla="*/ 5 w 33"/>
                  <a:gd name="T3" fmla="*/ 5 h 7"/>
                  <a:gd name="T4" fmla="*/ 0 w 33"/>
                  <a:gd name="T5" fmla="*/ 6 h 7"/>
                  <a:gd name="T6" fmla="*/ 16 w 33"/>
                  <a:gd name="T7" fmla="*/ 2 h 7"/>
                  <a:gd name="T8" fmla="*/ 33 w 33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3" y="2"/>
                    </a:moveTo>
                    <a:cubicBezTo>
                      <a:pt x="24" y="3"/>
                      <a:pt x="13" y="3"/>
                      <a:pt x="5" y="5"/>
                    </a:cubicBezTo>
                    <a:cubicBezTo>
                      <a:pt x="3" y="6"/>
                      <a:pt x="2" y="7"/>
                      <a:pt x="0" y="6"/>
                    </a:cubicBezTo>
                    <a:cubicBezTo>
                      <a:pt x="4" y="3"/>
                      <a:pt x="11" y="2"/>
                      <a:pt x="16" y="2"/>
                    </a:cubicBezTo>
                    <a:cubicBezTo>
                      <a:pt x="22" y="1"/>
                      <a:pt x="28" y="0"/>
                      <a:pt x="3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"/>
              <p:cNvSpPr/>
              <p:nvPr/>
            </p:nvSpPr>
            <p:spPr bwMode="auto">
              <a:xfrm>
                <a:off x="6034088" y="3467101"/>
                <a:ext cx="147638" cy="22225"/>
              </a:xfrm>
              <a:custGeom>
                <a:avLst/>
                <a:gdLst>
                  <a:gd name="T0" fmla="*/ 38 w 38"/>
                  <a:gd name="T1" fmla="*/ 4 h 6"/>
                  <a:gd name="T2" fmla="*/ 28 w 38"/>
                  <a:gd name="T3" fmla="*/ 3 h 6"/>
                  <a:gd name="T4" fmla="*/ 8 w 38"/>
                  <a:gd name="T5" fmla="*/ 5 h 6"/>
                  <a:gd name="T6" fmla="*/ 0 w 38"/>
                  <a:gd name="T7" fmla="*/ 5 h 6"/>
                  <a:gd name="T8" fmla="*/ 7 w 38"/>
                  <a:gd name="T9" fmla="*/ 4 h 6"/>
                  <a:gd name="T10" fmla="*/ 16 w 38"/>
                  <a:gd name="T11" fmla="*/ 3 h 6"/>
                  <a:gd name="T12" fmla="*/ 38 w 38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6">
                    <a:moveTo>
                      <a:pt x="38" y="4"/>
                    </a:moveTo>
                    <a:cubicBezTo>
                      <a:pt x="36" y="5"/>
                      <a:pt x="31" y="3"/>
                      <a:pt x="28" y="3"/>
                    </a:cubicBezTo>
                    <a:cubicBezTo>
                      <a:pt x="22" y="4"/>
                      <a:pt x="15" y="5"/>
                      <a:pt x="8" y="5"/>
                    </a:cubicBezTo>
                    <a:cubicBezTo>
                      <a:pt x="5" y="6"/>
                      <a:pt x="2" y="6"/>
                      <a:pt x="0" y="5"/>
                    </a:cubicBezTo>
                    <a:cubicBezTo>
                      <a:pt x="2" y="3"/>
                      <a:pt x="5" y="4"/>
                      <a:pt x="7" y="4"/>
                    </a:cubicBezTo>
                    <a:cubicBezTo>
                      <a:pt x="10" y="4"/>
                      <a:pt x="13" y="4"/>
                      <a:pt x="16" y="3"/>
                    </a:cubicBezTo>
                    <a:cubicBezTo>
                      <a:pt x="23" y="2"/>
                      <a:pt x="32" y="0"/>
                      <a:pt x="3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6034088" y="3502026"/>
                <a:ext cx="120650" cy="23813"/>
              </a:xfrm>
              <a:custGeom>
                <a:avLst/>
                <a:gdLst>
                  <a:gd name="T0" fmla="*/ 31 w 31"/>
                  <a:gd name="T1" fmla="*/ 2 h 6"/>
                  <a:gd name="T2" fmla="*/ 0 w 31"/>
                  <a:gd name="T3" fmla="*/ 6 h 6"/>
                  <a:gd name="T4" fmla="*/ 0 w 31"/>
                  <a:gd name="T5" fmla="*/ 5 h 6"/>
                  <a:gd name="T6" fmla="*/ 31 w 31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">
                    <a:moveTo>
                      <a:pt x="31" y="2"/>
                    </a:moveTo>
                    <a:cubicBezTo>
                      <a:pt x="20" y="3"/>
                      <a:pt x="10" y="5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0" y="3"/>
                      <a:pt x="20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9"/>
              <p:cNvSpPr>
                <a:spLocks noEditPoints="1"/>
              </p:cNvSpPr>
              <p:nvPr/>
            </p:nvSpPr>
            <p:spPr bwMode="auto">
              <a:xfrm>
                <a:off x="5940425" y="3290888"/>
                <a:ext cx="307975" cy="269875"/>
              </a:xfrm>
              <a:custGeom>
                <a:avLst/>
                <a:gdLst>
                  <a:gd name="T0" fmla="*/ 70 w 79"/>
                  <a:gd name="T1" fmla="*/ 4 h 69"/>
                  <a:gd name="T2" fmla="*/ 78 w 79"/>
                  <a:gd name="T3" fmla="*/ 7 h 69"/>
                  <a:gd name="T4" fmla="*/ 74 w 79"/>
                  <a:gd name="T5" fmla="*/ 18 h 69"/>
                  <a:gd name="T6" fmla="*/ 75 w 79"/>
                  <a:gd name="T7" fmla="*/ 21 h 69"/>
                  <a:gd name="T8" fmla="*/ 74 w 79"/>
                  <a:gd name="T9" fmla="*/ 22 h 69"/>
                  <a:gd name="T10" fmla="*/ 71 w 79"/>
                  <a:gd name="T11" fmla="*/ 29 h 69"/>
                  <a:gd name="T12" fmla="*/ 73 w 79"/>
                  <a:gd name="T13" fmla="*/ 43 h 69"/>
                  <a:gd name="T14" fmla="*/ 72 w 79"/>
                  <a:gd name="T15" fmla="*/ 44 h 69"/>
                  <a:gd name="T16" fmla="*/ 68 w 79"/>
                  <a:gd name="T17" fmla="*/ 47 h 69"/>
                  <a:gd name="T18" fmla="*/ 11 w 79"/>
                  <a:gd name="T19" fmla="*/ 51 h 69"/>
                  <a:gd name="T20" fmla="*/ 70 w 79"/>
                  <a:gd name="T21" fmla="*/ 61 h 69"/>
                  <a:gd name="T22" fmla="*/ 72 w 79"/>
                  <a:gd name="T23" fmla="*/ 45 h 69"/>
                  <a:gd name="T24" fmla="*/ 75 w 79"/>
                  <a:gd name="T25" fmla="*/ 48 h 69"/>
                  <a:gd name="T26" fmla="*/ 74 w 79"/>
                  <a:gd name="T27" fmla="*/ 63 h 69"/>
                  <a:gd name="T28" fmla="*/ 76 w 79"/>
                  <a:gd name="T29" fmla="*/ 66 h 69"/>
                  <a:gd name="T30" fmla="*/ 76 w 79"/>
                  <a:gd name="T31" fmla="*/ 69 h 69"/>
                  <a:gd name="T32" fmla="*/ 22 w 79"/>
                  <a:gd name="T33" fmla="*/ 68 h 69"/>
                  <a:gd name="T34" fmla="*/ 15 w 79"/>
                  <a:gd name="T35" fmla="*/ 66 h 69"/>
                  <a:gd name="T36" fmla="*/ 3 w 79"/>
                  <a:gd name="T37" fmla="*/ 55 h 69"/>
                  <a:gd name="T38" fmla="*/ 8 w 79"/>
                  <a:gd name="T39" fmla="*/ 45 h 69"/>
                  <a:gd name="T40" fmla="*/ 17 w 79"/>
                  <a:gd name="T41" fmla="*/ 45 h 69"/>
                  <a:gd name="T42" fmla="*/ 10 w 79"/>
                  <a:gd name="T43" fmla="*/ 45 h 69"/>
                  <a:gd name="T44" fmla="*/ 1 w 79"/>
                  <a:gd name="T45" fmla="*/ 33 h 69"/>
                  <a:gd name="T46" fmla="*/ 4 w 79"/>
                  <a:gd name="T47" fmla="*/ 24 h 69"/>
                  <a:gd name="T48" fmla="*/ 1 w 79"/>
                  <a:gd name="T49" fmla="*/ 15 h 69"/>
                  <a:gd name="T50" fmla="*/ 5 w 79"/>
                  <a:gd name="T51" fmla="*/ 7 h 69"/>
                  <a:gd name="T52" fmla="*/ 18 w 79"/>
                  <a:gd name="T53" fmla="*/ 2 h 69"/>
                  <a:gd name="T54" fmla="*/ 71 w 79"/>
                  <a:gd name="T55" fmla="*/ 3 h 69"/>
                  <a:gd name="T56" fmla="*/ 55 w 79"/>
                  <a:gd name="T57" fmla="*/ 6 h 69"/>
                  <a:gd name="T58" fmla="*/ 7 w 79"/>
                  <a:gd name="T59" fmla="*/ 16 h 69"/>
                  <a:gd name="T60" fmla="*/ 67 w 79"/>
                  <a:gd name="T61" fmla="*/ 20 h 69"/>
                  <a:gd name="T62" fmla="*/ 22 w 79"/>
                  <a:gd name="T63" fmla="*/ 14 h 69"/>
                  <a:gd name="T64" fmla="*/ 65 w 79"/>
                  <a:gd name="T65" fmla="*/ 11 h 69"/>
                  <a:gd name="T66" fmla="*/ 56 w 79"/>
                  <a:gd name="T67" fmla="*/ 7 h 69"/>
                  <a:gd name="T68" fmla="*/ 20 w 79"/>
                  <a:gd name="T69" fmla="*/ 7 h 69"/>
                  <a:gd name="T70" fmla="*/ 54 w 79"/>
                  <a:gd name="T71" fmla="*/ 25 h 69"/>
                  <a:gd name="T72" fmla="*/ 54 w 79"/>
                  <a:gd name="T73" fmla="*/ 25 h 69"/>
                  <a:gd name="T74" fmla="*/ 23 w 79"/>
                  <a:gd name="T75" fmla="*/ 30 h 69"/>
                  <a:gd name="T76" fmla="*/ 10 w 79"/>
                  <a:gd name="T77" fmla="*/ 41 h 69"/>
                  <a:gd name="T78" fmla="*/ 67 w 79"/>
                  <a:gd name="T79" fmla="*/ 30 h 69"/>
                  <a:gd name="T80" fmla="*/ 61 w 79"/>
                  <a:gd name="T81" fmla="*/ 27 h 69"/>
                  <a:gd name="T82" fmla="*/ 53 w 79"/>
                  <a:gd name="T83" fmla="*/ 25 h 69"/>
                  <a:gd name="T84" fmla="*/ 13 w 79"/>
                  <a:gd name="T85" fmla="*/ 26 h 69"/>
                  <a:gd name="T86" fmla="*/ 12 w 79"/>
                  <a:gd name="T87" fmla="*/ 25 h 69"/>
                  <a:gd name="T88" fmla="*/ 48 w 79"/>
                  <a:gd name="T89" fmla="*/ 45 h 69"/>
                  <a:gd name="T90" fmla="*/ 48 w 79"/>
                  <a:gd name="T91" fmla="*/ 45 h 69"/>
                  <a:gd name="T92" fmla="*/ 42 w 79"/>
                  <a:gd name="T93" fmla="*/ 45 h 69"/>
                  <a:gd name="T94" fmla="*/ 21 w 79"/>
                  <a:gd name="T95" fmla="*/ 44 h 69"/>
                  <a:gd name="T96" fmla="*/ 21 w 79"/>
                  <a:gd name="T97" fmla="*/ 44 h 69"/>
                  <a:gd name="T98" fmla="*/ 39 w 79"/>
                  <a:gd name="T99" fmla="*/ 45 h 69"/>
                  <a:gd name="T100" fmla="*/ 69 w 79"/>
                  <a:gd name="T101" fmla="*/ 56 h 69"/>
                  <a:gd name="T102" fmla="*/ 69 w 79"/>
                  <a:gd name="T103" fmla="*/ 56 h 69"/>
                  <a:gd name="T104" fmla="*/ 74 w 79"/>
                  <a:gd name="T105" fmla="*/ 6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9" h="69">
                    <a:moveTo>
                      <a:pt x="71" y="3"/>
                    </a:moveTo>
                    <a:cubicBezTo>
                      <a:pt x="71" y="4"/>
                      <a:pt x="70" y="3"/>
                      <a:pt x="70" y="4"/>
                    </a:cubicBezTo>
                    <a:cubicBezTo>
                      <a:pt x="73" y="5"/>
                      <a:pt x="77" y="3"/>
                      <a:pt x="79" y="5"/>
                    </a:cubicBezTo>
                    <a:cubicBezTo>
                      <a:pt x="79" y="6"/>
                      <a:pt x="78" y="6"/>
                      <a:pt x="78" y="7"/>
                    </a:cubicBezTo>
                    <a:cubicBezTo>
                      <a:pt x="74" y="7"/>
                      <a:pt x="70" y="8"/>
                      <a:pt x="68" y="11"/>
                    </a:cubicBezTo>
                    <a:cubicBezTo>
                      <a:pt x="66" y="16"/>
                      <a:pt x="71" y="18"/>
                      <a:pt x="74" y="18"/>
                    </a:cubicBezTo>
                    <a:cubicBezTo>
                      <a:pt x="74" y="19"/>
                      <a:pt x="75" y="19"/>
                      <a:pt x="75" y="20"/>
                    </a:cubicBezTo>
                    <a:cubicBezTo>
                      <a:pt x="75" y="20"/>
                      <a:pt x="75" y="20"/>
                      <a:pt x="75" y="21"/>
                    </a:cubicBezTo>
                    <a:cubicBezTo>
                      <a:pt x="74" y="21"/>
                      <a:pt x="74" y="22"/>
                      <a:pt x="73" y="22"/>
                    </a:cubicBezTo>
                    <a:cubicBezTo>
                      <a:pt x="73" y="22"/>
                      <a:pt x="74" y="22"/>
                      <a:pt x="74" y="22"/>
                    </a:cubicBezTo>
                    <a:cubicBezTo>
                      <a:pt x="73" y="25"/>
                      <a:pt x="75" y="26"/>
                      <a:pt x="74" y="28"/>
                    </a:cubicBezTo>
                    <a:cubicBezTo>
                      <a:pt x="73" y="28"/>
                      <a:pt x="72" y="28"/>
                      <a:pt x="71" y="29"/>
                    </a:cubicBezTo>
                    <a:cubicBezTo>
                      <a:pt x="71" y="34"/>
                      <a:pt x="73" y="37"/>
                      <a:pt x="75" y="42"/>
                    </a:cubicBezTo>
                    <a:cubicBezTo>
                      <a:pt x="74" y="42"/>
                      <a:pt x="74" y="43"/>
                      <a:pt x="73" y="43"/>
                    </a:cubicBezTo>
                    <a:cubicBezTo>
                      <a:pt x="72" y="42"/>
                      <a:pt x="70" y="42"/>
                      <a:pt x="69" y="42"/>
                    </a:cubicBezTo>
                    <a:cubicBezTo>
                      <a:pt x="70" y="43"/>
                      <a:pt x="72" y="42"/>
                      <a:pt x="72" y="44"/>
                    </a:cubicBezTo>
                    <a:cubicBezTo>
                      <a:pt x="72" y="46"/>
                      <a:pt x="70" y="44"/>
                      <a:pt x="69" y="45"/>
                    </a:cubicBezTo>
                    <a:cubicBezTo>
                      <a:pt x="68" y="45"/>
                      <a:pt x="68" y="46"/>
                      <a:pt x="68" y="47"/>
                    </a:cubicBezTo>
                    <a:cubicBezTo>
                      <a:pt x="66" y="47"/>
                      <a:pt x="66" y="46"/>
                      <a:pt x="65" y="46"/>
                    </a:cubicBezTo>
                    <a:cubicBezTo>
                      <a:pt x="48" y="46"/>
                      <a:pt x="26" y="45"/>
                      <a:pt x="11" y="51"/>
                    </a:cubicBezTo>
                    <a:cubicBezTo>
                      <a:pt x="4" y="66"/>
                      <a:pt x="27" y="62"/>
                      <a:pt x="38" y="63"/>
                    </a:cubicBezTo>
                    <a:cubicBezTo>
                      <a:pt x="49" y="63"/>
                      <a:pt x="61" y="63"/>
                      <a:pt x="70" y="61"/>
                    </a:cubicBezTo>
                    <a:cubicBezTo>
                      <a:pt x="69" y="58"/>
                      <a:pt x="65" y="58"/>
                      <a:pt x="65" y="54"/>
                    </a:cubicBezTo>
                    <a:cubicBezTo>
                      <a:pt x="66" y="51"/>
                      <a:pt x="71" y="49"/>
                      <a:pt x="72" y="45"/>
                    </a:cubicBezTo>
                    <a:cubicBezTo>
                      <a:pt x="74" y="46"/>
                      <a:pt x="74" y="44"/>
                      <a:pt x="76" y="45"/>
                    </a:cubicBezTo>
                    <a:cubicBezTo>
                      <a:pt x="76" y="46"/>
                      <a:pt x="75" y="46"/>
                      <a:pt x="75" y="48"/>
                    </a:cubicBezTo>
                    <a:cubicBezTo>
                      <a:pt x="70" y="50"/>
                      <a:pt x="70" y="59"/>
                      <a:pt x="75" y="61"/>
                    </a:cubicBezTo>
                    <a:cubicBezTo>
                      <a:pt x="74" y="62"/>
                      <a:pt x="75" y="63"/>
                      <a:pt x="74" y="63"/>
                    </a:cubicBezTo>
                    <a:cubicBezTo>
                      <a:pt x="75" y="64"/>
                      <a:pt x="78" y="63"/>
                      <a:pt x="78" y="65"/>
                    </a:cubicBezTo>
                    <a:cubicBezTo>
                      <a:pt x="78" y="66"/>
                      <a:pt x="77" y="65"/>
                      <a:pt x="76" y="66"/>
                    </a:cubicBezTo>
                    <a:cubicBezTo>
                      <a:pt x="76" y="66"/>
                      <a:pt x="77" y="67"/>
                      <a:pt x="78" y="67"/>
                    </a:cubicBezTo>
                    <a:cubicBezTo>
                      <a:pt x="77" y="68"/>
                      <a:pt x="76" y="68"/>
                      <a:pt x="76" y="69"/>
                    </a:cubicBezTo>
                    <a:cubicBezTo>
                      <a:pt x="57" y="68"/>
                      <a:pt x="38" y="67"/>
                      <a:pt x="21" y="69"/>
                    </a:cubicBezTo>
                    <a:cubicBezTo>
                      <a:pt x="21" y="68"/>
                      <a:pt x="21" y="67"/>
                      <a:pt x="22" y="68"/>
                    </a:cubicBezTo>
                    <a:cubicBezTo>
                      <a:pt x="21" y="67"/>
                      <a:pt x="21" y="67"/>
                      <a:pt x="21" y="66"/>
                    </a:cubicBezTo>
                    <a:cubicBezTo>
                      <a:pt x="19" y="65"/>
                      <a:pt x="17" y="66"/>
                      <a:pt x="15" y="66"/>
                    </a:cubicBezTo>
                    <a:cubicBezTo>
                      <a:pt x="14" y="68"/>
                      <a:pt x="13" y="68"/>
                      <a:pt x="10" y="67"/>
                    </a:cubicBezTo>
                    <a:cubicBezTo>
                      <a:pt x="8" y="63"/>
                      <a:pt x="3" y="61"/>
                      <a:pt x="3" y="55"/>
                    </a:cubicBezTo>
                    <a:cubicBezTo>
                      <a:pt x="3" y="52"/>
                      <a:pt x="5" y="47"/>
                      <a:pt x="7" y="44"/>
                    </a:cubicBezTo>
                    <a:cubicBezTo>
                      <a:pt x="7" y="45"/>
                      <a:pt x="7" y="45"/>
                      <a:pt x="8" y="45"/>
                    </a:cubicBezTo>
                    <a:cubicBezTo>
                      <a:pt x="8" y="45"/>
                      <a:pt x="8" y="46"/>
                      <a:pt x="8" y="46"/>
                    </a:cubicBezTo>
                    <a:cubicBezTo>
                      <a:pt x="11" y="45"/>
                      <a:pt x="14" y="45"/>
                      <a:pt x="17" y="45"/>
                    </a:cubicBezTo>
                    <a:cubicBezTo>
                      <a:pt x="16" y="44"/>
                      <a:pt x="13" y="44"/>
                      <a:pt x="12" y="43"/>
                    </a:cubicBezTo>
                    <a:cubicBezTo>
                      <a:pt x="11" y="44"/>
                      <a:pt x="11" y="45"/>
                      <a:pt x="10" y="45"/>
                    </a:cubicBezTo>
                    <a:cubicBezTo>
                      <a:pt x="7" y="44"/>
                      <a:pt x="5" y="43"/>
                      <a:pt x="3" y="42"/>
                    </a:cubicBezTo>
                    <a:cubicBezTo>
                      <a:pt x="4" y="38"/>
                      <a:pt x="0" y="37"/>
                      <a:pt x="1" y="33"/>
                    </a:cubicBezTo>
                    <a:cubicBezTo>
                      <a:pt x="4" y="30"/>
                      <a:pt x="4" y="26"/>
                      <a:pt x="7" y="26"/>
                    </a:cubicBezTo>
                    <a:cubicBezTo>
                      <a:pt x="5" y="25"/>
                      <a:pt x="4" y="26"/>
                      <a:pt x="4" y="24"/>
                    </a:cubicBezTo>
                    <a:cubicBezTo>
                      <a:pt x="4" y="23"/>
                      <a:pt x="5" y="23"/>
                      <a:pt x="5" y="23"/>
                    </a:cubicBezTo>
                    <a:cubicBezTo>
                      <a:pt x="3" y="20"/>
                      <a:pt x="2" y="18"/>
                      <a:pt x="1" y="15"/>
                    </a:cubicBezTo>
                    <a:cubicBezTo>
                      <a:pt x="3" y="12"/>
                      <a:pt x="2" y="7"/>
                      <a:pt x="5" y="6"/>
                    </a:cubicBezTo>
                    <a:cubicBezTo>
                      <a:pt x="6" y="5"/>
                      <a:pt x="5" y="6"/>
                      <a:pt x="5" y="7"/>
                    </a:cubicBezTo>
                    <a:cubicBezTo>
                      <a:pt x="7" y="5"/>
                      <a:pt x="10" y="5"/>
                      <a:pt x="11" y="3"/>
                    </a:cubicBezTo>
                    <a:cubicBezTo>
                      <a:pt x="13" y="3"/>
                      <a:pt x="17" y="4"/>
                      <a:pt x="18" y="2"/>
                    </a:cubicBezTo>
                    <a:cubicBezTo>
                      <a:pt x="29" y="2"/>
                      <a:pt x="40" y="1"/>
                      <a:pt x="48" y="1"/>
                    </a:cubicBezTo>
                    <a:cubicBezTo>
                      <a:pt x="55" y="2"/>
                      <a:pt x="65" y="0"/>
                      <a:pt x="71" y="3"/>
                    </a:cubicBezTo>
                    <a:close/>
                    <a:moveTo>
                      <a:pt x="56" y="7"/>
                    </a:moveTo>
                    <a:cubicBezTo>
                      <a:pt x="55" y="7"/>
                      <a:pt x="56" y="6"/>
                      <a:pt x="55" y="6"/>
                    </a:cubicBezTo>
                    <a:cubicBezTo>
                      <a:pt x="39" y="7"/>
                      <a:pt x="21" y="8"/>
                      <a:pt x="8" y="13"/>
                    </a:cubicBezTo>
                    <a:cubicBezTo>
                      <a:pt x="8" y="14"/>
                      <a:pt x="8" y="15"/>
                      <a:pt x="7" y="16"/>
                    </a:cubicBezTo>
                    <a:cubicBezTo>
                      <a:pt x="12" y="26"/>
                      <a:pt x="31" y="21"/>
                      <a:pt x="40" y="22"/>
                    </a:cubicBezTo>
                    <a:cubicBezTo>
                      <a:pt x="49" y="21"/>
                      <a:pt x="59" y="21"/>
                      <a:pt x="67" y="20"/>
                    </a:cubicBezTo>
                    <a:cubicBezTo>
                      <a:pt x="66" y="17"/>
                      <a:pt x="63" y="15"/>
                      <a:pt x="64" y="12"/>
                    </a:cubicBezTo>
                    <a:cubicBezTo>
                      <a:pt x="50" y="13"/>
                      <a:pt x="33" y="12"/>
                      <a:pt x="22" y="14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35" y="10"/>
                      <a:pt x="49" y="11"/>
                      <a:pt x="65" y="11"/>
                    </a:cubicBezTo>
                    <a:cubicBezTo>
                      <a:pt x="66" y="9"/>
                      <a:pt x="67" y="8"/>
                      <a:pt x="69" y="7"/>
                    </a:cubicBezTo>
                    <a:cubicBezTo>
                      <a:pt x="64" y="7"/>
                      <a:pt x="60" y="6"/>
                      <a:pt x="56" y="7"/>
                    </a:cubicBezTo>
                    <a:close/>
                    <a:moveTo>
                      <a:pt x="16" y="8"/>
                    </a:moveTo>
                    <a:cubicBezTo>
                      <a:pt x="17" y="8"/>
                      <a:pt x="19" y="7"/>
                      <a:pt x="20" y="7"/>
                    </a:cubicBezTo>
                    <a:cubicBezTo>
                      <a:pt x="19" y="7"/>
                      <a:pt x="16" y="6"/>
                      <a:pt x="16" y="8"/>
                    </a:cubicBezTo>
                    <a:close/>
                    <a:moveTo>
                      <a:pt x="54" y="25"/>
                    </a:moveTo>
                    <a:cubicBezTo>
                      <a:pt x="57" y="24"/>
                      <a:pt x="61" y="25"/>
                      <a:pt x="64" y="24"/>
                    </a:cubicBezTo>
                    <a:cubicBezTo>
                      <a:pt x="61" y="24"/>
                      <a:pt x="57" y="24"/>
                      <a:pt x="54" y="25"/>
                    </a:cubicBezTo>
                    <a:close/>
                    <a:moveTo>
                      <a:pt x="61" y="27"/>
                    </a:moveTo>
                    <a:cubicBezTo>
                      <a:pt x="48" y="26"/>
                      <a:pt x="35" y="29"/>
                      <a:pt x="23" y="30"/>
                    </a:cubicBezTo>
                    <a:cubicBezTo>
                      <a:pt x="21" y="30"/>
                      <a:pt x="22" y="28"/>
                      <a:pt x="21" y="28"/>
                    </a:cubicBezTo>
                    <a:cubicBezTo>
                      <a:pt x="14" y="27"/>
                      <a:pt x="4" y="34"/>
                      <a:pt x="10" y="41"/>
                    </a:cubicBezTo>
                    <a:cubicBezTo>
                      <a:pt x="31" y="41"/>
                      <a:pt x="53" y="43"/>
                      <a:pt x="70" y="38"/>
                    </a:cubicBezTo>
                    <a:cubicBezTo>
                      <a:pt x="70" y="35"/>
                      <a:pt x="67" y="33"/>
                      <a:pt x="67" y="30"/>
                    </a:cubicBezTo>
                    <a:cubicBezTo>
                      <a:pt x="68" y="28"/>
                      <a:pt x="70" y="27"/>
                      <a:pt x="70" y="25"/>
                    </a:cubicBezTo>
                    <a:cubicBezTo>
                      <a:pt x="67" y="26"/>
                      <a:pt x="63" y="25"/>
                      <a:pt x="61" y="27"/>
                    </a:cubicBezTo>
                    <a:close/>
                    <a:moveTo>
                      <a:pt x="51" y="25"/>
                    </a:moveTo>
                    <a:cubicBezTo>
                      <a:pt x="52" y="25"/>
                      <a:pt x="53" y="25"/>
                      <a:pt x="53" y="25"/>
                    </a:cubicBezTo>
                    <a:cubicBezTo>
                      <a:pt x="53" y="24"/>
                      <a:pt x="52" y="25"/>
                      <a:pt x="51" y="25"/>
                    </a:cubicBezTo>
                    <a:close/>
                    <a:moveTo>
                      <a:pt x="13" y="26"/>
                    </a:moveTo>
                    <a:cubicBezTo>
                      <a:pt x="13" y="27"/>
                      <a:pt x="14" y="26"/>
                      <a:pt x="14" y="26"/>
                    </a:cubicBezTo>
                    <a:cubicBezTo>
                      <a:pt x="13" y="26"/>
                      <a:pt x="13" y="25"/>
                      <a:pt x="12" y="25"/>
                    </a:cubicBezTo>
                    <a:cubicBezTo>
                      <a:pt x="12" y="26"/>
                      <a:pt x="13" y="26"/>
                      <a:pt x="13" y="26"/>
                    </a:cubicBezTo>
                    <a:close/>
                    <a:moveTo>
                      <a:pt x="48" y="45"/>
                    </a:moveTo>
                    <a:cubicBezTo>
                      <a:pt x="49" y="46"/>
                      <a:pt x="50" y="45"/>
                      <a:pt x="50" y="45"/>
                    </a:cubicBezTo>
                    <a:cubicBezTo>
                      <a:pt x="50" y="44"/>
                      <a:pt x="48" y="45"/>
                      <a:pt x="48" y="45"/>
                    </a:cubicBezTo>
                    <a:close/>
                    <a:moveTo>
                      <a:pt x="39" y="45"/>
                    </a:moveTo>
                    <a:cubicBezTo>
                      <a:pt x="40" y="46"/>
                      <a:pt x="41" y="46"/>
                      <a:pt x="42" y="45"/>
                    </a:cubicBezTo>
                    <a:cubicBezTo>
                      <a:pt x="41" y="45"/>
                      <a:pt x="40" y="45"/>
                      <a:pt x="39" y="45"/>
                    </a:cubicBezTo>
                    <a:close/>
                    <a:moveTo>
                      <a:pt x="21" y="44"/>
                    </a:moveTo>
                    <a:cubicBezTo>
                      <a:pt x="23" y="44"/>
                      <a:pt x="25" y="45"/>
                      <a:pt x="27" y="44"/>
                    </a:cubicBezTo>
                    <a:cubicBezTo>
                      <a:pt x="25" y="44"/>
                      <a:pt x="23" y="43"/>
                      <a:pt x="21" y="44"/>
                    </a:cubicBezTo>
                    <a:close/>
                    <a:moveTo>
                      <a:pt x="29" y="46"/>
                    </a:moveTo>
                    <a:cubicBezTo>
                      <a:pt x="32" y="46"/>
                      <a:pt x="36" y="46"/>
                      <a:pt x="39" y="45"/>
                    </a:cubicBezTo>
                    <a:cubicBezTo>
                      <a:pt x="35" y="45"/>
                      <a:pt x="32" y="45"/>
                      <a:pt x="29" y="46"/>
                    </a:cubicBezTo>
                    <a:close/>
                    <a:moveTo>
                      <a:pt x="69" y="56"/>
                    </a:moveTo>
                    <a:cubicBezTo>
                      <a:pt x="69" y="55"/>
                      <a:pt x="70" y="52"/>
                      <a:pt x="70" y="51"/>
                    </a:cubicBezTo>
                    <a:cubicBezTo>
                      <a:pt x="69" y="52"/>
                      <a:pt x="66" y="55"/>
                      <a:pt x="69" y="56"/>
                    </a:cubicBezTo>
                    <a:close/>
                    <a:moveTo>
                      <a:pt x="72" y="63"/>
                    </a:moveTo>
                    <a:cubicBezTo>
                      <a:pt x="71" y="64"/>
                      <a:pt x="73" y="64"/>
                      <a:pt x="74" y="63"/>
                    </a:cubicBezTo>
                    <a:cubicBezTo>
                      <a:pt x="73" y="63"/>
                      <a:pt x="72" y="63"/>
                      <a:pt x="72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110"/>
            <p:cNvGrpSpPr/>
            <p:nvPr/>
          </p:nvGrpSpPr>
          <p:grpSpPr>
            <a:xfrm>
              <a:off x="564709" y="3482801"/>
              <a:ext cx="487176" cy="608889"/>
              <a:chOff x="6384925" y="4411663"/>
              <a:chExt cx="349250" cy="436563"/>
            </a:xfrm>
            <a:solidFill>
              <a:schemeClr val="accent2"/>
            </a:solidFill>
          </p:grpSpPr>
          <p:sp>
            <p:nvSpPr>
              <p:cNvPr id="36" name="Freeform 17"/>
              <p:cNvSpPr>
                <a:spLocks noEditPoints="1"/>
              </p:cNvSpPr>
              <p:nvPr/>
            </p:nvSpPr>
            <p:spPr bwMode="auto">
              <a:xfrm>
                <a:off x="6450013" y="4543426"/>
                <a:ext cx="234950" cy="222250"/>
              </a:xfrm>
              <a:custGeom>
                <a:avLst/>
                <a:gdLst>
                  <a:gd name="T0" fmla="*/ 44 w 62"/>
                  <a:gd name="T1" fmla="*/ 50 h 59"/>
                  <a:gd name="T2" fmla="*/ 42 w 62"/>
                  <a:gd name="T3" fmla="*/ 50 h 59"/>
                  <a:gd name="T4" fmla="*/ 3 w 62"/>
                  <a:gd name="T5" fmla="*/ 38 h 59"/>
                  <a:gd name="T6" fmla="*/ 4 w 62"/>
                  <a:gd name="T7" fmla="*/ 36 h 59"/>
                  <a:gd name="T8" fmla="*/ 6 w 62"/>
                  <a:gd name="T9" fmla="*/ 15 h 59"/>
                  <a:gd name="T10" fmla="*/ 9 w 62"/>
                  <a:gd name="T11" fmla="*/ 15 h 59"/>
                  <a:gd name="T12" fmla="*/ 55 w 62"/>
                  <a:gd name="T13" fmla="*/ 13 h 59"/>
                  <a:gd name="T14" fmla="*/ 52 w 62"/>
                  <a:gd name="T15" fmla="*/ 42 h 59"/>
                  <a:gd name="T16" fmla="*/ 44 w 62"/>
                  <a:gd name="T17" fmla="*/ 50 h 59"/>
                  <a:gd name="T18" fmla="*/ 19 w 62"/>
                  <a:gd name="T19" fmla="*/ 10 h 59"/>
                  <a:gd name="T20" fmla="*/ 6 w 62"/>
                  <a:gd name="T21" fmla="*/ 35 h 59"/>
                  <a:gd name="T22" fmla="*/ 12 w 62"/>
                  <a:gd name="T23" fmla="*/ 32 h 59"/>
                  <a:gd name="T24" fmla="*/ 7 w 62"/>
                  <a:gd name="T25" fmla="*/ 37 h 59"/>
                  <a:gd name="T26" fmla="*/ 41 w 62"/>
                  <a:gd name="T27" fmla="*/ 48 h 59"/>
                  <a:gd name="T28" fmla="*/ 39 w 62"/>
                  <a:gd name="T29" fmla="*/ 45 h 59"/>
                  <a:gd name="T30" fmla="*/ 40 w 62"/>
                  <a:gd name="T31" fmla="*/ 43 h 59"/>
                  <a:gd name="T32" fmla="*/ 43 w 62"/>
                  <a:gd name="T33" fmla="*/ 47 h 59"/>
                  <a:gd name="T34" fmla="*/ 54 w 62"/>
                  <a:gd name="T35" fmla="*/ 16 h 59"/>
                  <a:gd name="T36" fmla="*/ 47 w 62"/>
                  <a:gd name="T37" fmla="*/ 20 h 59"/>
                  <a:gd name="T38" fmla="*/ 53 w 62"/>
                  <a:gd name="T39" fmla="*/ 14 h 59"/>
                  <a:gd name="T40" fmla="*/ 19 w 62"/>
                  <a:gd name="T41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59">
                    <a:moveTo>
                      <a:pt x="44" y="50"/>
                    </a:moveTo>
                    <a:cubicBezTo>
                      <a:pt x="43" y="51"/>
                      <a:pt x="43" y="50"/>
                      <a:pt x="42" y="50"/>
                    </a:cubicBezTo>
                    <a:cubicBezTo>
                      <a:pt x="27" y="59"/>
                      <a:pt x="13" y="50"/>
                      <a:pt x="3" y="38"/>
                    </a:cubicBezTo>
                    <a:cubicBezTo>
                      <a:pt x="3" y="37"/>
                      <a:pt x="4" y="37"/>
                      <a:pt x="4" y="36"/>
                    </a:cubicBezTo>
                    <a:cubicBezTo>
                      <a:pt x="0" y="28"/>
                      <a:pt x="2" y="21"/>
                      <a:pt x="6" y="15"/>
                    </a:cubicBezTo>
                    <a:cubicBezTo>
                      <a:pt x="7" y="15"/>
                      <a:pt x="8" y="14"/>
                      <a:pt x="9" y="15"/>
                    </a:cubicBezTo>
                    <a:cubicBezTo>
                      <a:pt x="23" y="1"/>
                      <a:pt x="46" y="0"/>
                      <a:pt x="55" y="13"/>
                    </a:cubicBezTo>
                    <a:cubicBezTo>
                      <a:pt x="62" y="23"/>
                      <a:pt x="57" y="36"/>
                      <a:pt x="52" y="42"/>
                    </a:cubicBezTo>
                    <a:cubicBezTo>
                      <a:pt x="50" y="45"/>
                      <a:pt x="45" y="47"/>
                      <a:pt x="44" y="50"/>
                    </a:cubicBezTo>
                    <a:close/>
                    <a:moveTo>
                      <a:pt x="19" y="10"/>
                    </a:moveTo>
                    <a:cubicBezTo>
                      <a:pt x="9" y="15"/>
                      <a:pt x="3" y="23"/>
                      <a:pt x="6" y="35"/>
                    </a:cubicBezTo>
                    <a:cubicBezTo>
                      <a:pt x="8" y="35"/>
                      <a:pt x="10" y="31"/>
                      <a:pt x="12" y="32"/>
                    </a:cubicBezTo>
                    <a:cubicBezTo>
                      <a:pt x="11" y="34"/>
                      <a:pt x="9" y="35"/>
                      <a:pt x="7" y="37"/>
                    </a:cubicBezTo>
                    <a:cubicBezTo>
                      <a:pt x="15" y="50"/>
                      <a:pt x="28" y="55"/>
                      <a:pt x="41" y="48"/>
                    </a:cubicBezTo>
                    <a:cubicBezTo>
                      <a:pt x="41" y="46"/>
                      <a:pt x="39" y="46"/>
                      <a:pt x="39" y="45"/>
                    </a:cubicBezTo>
                    <a:cubicBezTo>
                      <a:pt x="39" y="44"/>
                      <a:pt x="39" y="44"/>
                      <a:pt x="40" y="43"/>
                    </a:cubicBezTo>
                    <a:cubicBezTo>
                      <a:pt x="42" y="43"/>
                      <a:pt x="42" y="46"/>
                      <a:pt x="43" y="47"/>
                    </a:cubicBezTo>
                    <a:cubicBezTo>
                      <a:pt x="54" y="39"/>
                      <a:pt x="60" y="30"/>
                      <a:pt x="54" y="16"/>
                    </a:cubicBezTo>
                    <a:cubicBezTo>
                      <a:pt x="52" y="17"/>
                      <a:pt x="50" y="22"/>
                      <a:pt x="47" y="20"/>
                    </a:cubicBezTo>
                    <a:cubicBezTo>
                      <a:pt x="47" y="16"/>
                      <a:pt x="51" y="17"/>
                      <a:pt x="53" y="14"/>
                    </a:cubicBezTo>
                    <a:cubicBezTo>
                      <a:pt x="46" y="5"/>
                      <a:pt x="31" y="3"/>
                      <a:pt x="1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8"/>
              <p:cNvSpPr/>
              <p:nvPr/>
            </p:nvSpPr>
            <p:spPr bwMode="auto">
              <a:xfrm>
                <a:off x="6532563" y="4579938"/>
                <a:ext cx="57150" cy="150813"/>
              </a:xfrm>
              <a:custGeom>
                <a:avLst/>
                <a:gdLst>
                  <a:gd name="T0" fmla="*/ 1 w 15"/>
                  <a:gd name="T1" fmla="*/ 0 h 40"/>
                  <a:gd name="T2" fmla="*/ 13 w 15"/>
                  <a:gd name="T3" fmla="*/ 19 h 40"/>
                  <a:gd name="T4" fmla="*/ 7 w 15"/>
                  <a:gd name="T5" fmla="*/ 39 h 40"/>
                  <a:gd name="T6" fmla="*/ 4 w 15"/>
                  <a:gd name="T7" fmla="*/ 39 h 40"/>
                  <a:gd name="T8" fmla="*/ 10 w 15"/>
                  <a:gd name="T9" fmla="*/ 23 h 40"/>
                  <a:gd name="T10" fmla="*/ 10 w 15"/>
                  <a:gd name="T11" fmla="*/ 24 h 40"/>
                  <a:gd name="T12" fmla="*/ 11 w 15"/>
                  <a:gd name="T13" fmla="*/ 22 h 40"/>
                  <a:gd name="T14" fmla="*/ 0 w 15"/>
                  <a:gd name="T15" fmla="*/ 1 h 40"/>
                  <a:gd name="T16" fmla="*/ 1 w 15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0">
                    <a:moveTo>
                      <a:pt x="1" y="0"/>
                    </a:moveTo>
                    <a:cubicBezTo>
                      <a:pt x="8" y="2"/>
                      <a:pt x="7" y="14"/>
                      <a:pt x="13" y="19"/>
                    </a:cubicBezTo>
                    <a:cubicBezTo>
                      <a:pt x="15" y="26"/>
                      <a:pt x="8" y="32"/>
                      <a:pt x="7" y="39"/>
                    </a:cubicBezTo>
                    <a:cubicBezTo>
                      <a:pt x="6" y="40"/>
                      <a:pt x="5" y="39"/>
                      <a:pt x="4" y="39"/>
                    </a:cubicBezTo>
                    <a:cubicBezTo>
                      <a:pt x="4" y="33"/>
                      <a:pt x="6" y="27"/>
                      <a:pt x="10" y="23"/>
                    </a:cubicBezTo>
                    <a:cubicBezTo>
                      <a:pt x="10" y="23"/>
                      <a:pt x="10" y="23"/>
                      <a:pt x="10" y="24"/>
                    </a:cubicBezTo>
                    <a:cubicBezTo>
                      <a:pt x="10" y="23"/>
                      <a:pt x="10" y="23"/>
                      <a:pt x="11" y="22"/>
                    </a:cubicBezTo>
                    <a:cubicBezTo>
                      <a:pt x="7" y="15"/>
                      <a:pt x="4" y="8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9"/>
              <p:cNvSpPr>
                <a:spLocks noEditPoints="1"/>
              </p:cNvSpPr>
              <p:nvPr/>
            </p:nvSpPr>
            <p:spPr bwMode="auto">
              <a:xfrm>
                <a:off x="6384925" y="4411663"/>
                <a:ext cx="349250" cy="436563"/>
              </a:xfrm>
              <a:custGeom>
                <a:avLst/>
                <a:gdLst>
                  <a:gd name="T0" fmla="*/ 68 w 92"/>
                  <a:gd name="T1" fmla="*/ 14 h 116"/>
                  <a:gd name="T2" fmla="*/ 72 w 92"/>
                  <a:gd name="T3" fmla="*/ 34 h 116"/>
                  <a:gd name="T4" fmla="*/ 85 w 92"/>
                  <a:gd name="T5" fmla="*/ 61 h 116"/>
                  <a:gd name="T6" fmla="*/ 92 w 92"/>
                  <a:gd name="T7" fmla="*/ 90 h 116"/>
                  <a:gd name="T8" fmla="*/ 72 w 92"/>
                  <a:gd name="T9" fmla="*/ 90 h 116"/>
                  <a:gd name="T10" fmla="*/ 42 w 92"/>
                  <a:gd name="T11" fmla="*/ 115 h 116"/>
                  <a:gd name="T12" fmla="*/ 38 w 92"/>
                  <a:gd name="T13" fmla="*/ 98 h 116"/>
                  <a:gd name="T14" fmla="*/ 14 w 92"/>
                  <a:gd name="T15" fmla="*/ 51 h 116"/>
                  <a:gd name="T16" fmla="*/ 2 w 92"/>
                  <a:gd name="T17" fmla="*/ 53 h 116"/>
                  <a:gd name="T18" fmla="*/ 6 w 92"/>
                  <a:gd name="T19" fmla="*/ 34 h 116"/>
                  <a:gd name="T20" fmla="*/ 58 w 92"/>
                  <a:gd name="T21" fmla="*/ 11 h 116"/>
                  <a:gd name="T22" fmla="*/ 38 w 92"/>
                  <a:gd name="T23" fmla="*/ 9 h 116"/>
                  <a:gd name="T24" fmla="*/ 35 w 92"/>
                  <a:gd name="T25" fmla="*/ 9 h 116"/>
                  <a:gd name="T26" fmla="*/ 11 w 92"/>
                  <a:gd name="T27" fmla="*/ 31 h 116"/>
                  <a:gd name="T28" fmla="*/ 24 w 92"/>
                  <a:gd name="T29" fmla="*/ 34 h 116"/>
                  <a:gd name="T30" fmla="*/ 53 w 92"/>
                  <a:gd name="T31" fmla="*/ 31 h 116"/>
                  <a:gd name="T32" fmla="*/ 54 w 92"/>
                  <a:gd name="T33" fmla="*/ 14 h 116"/>
                  <a:gd name="T34" fmla="*/ 7 w 92"/>
                  <a:gd name="T35" fmla="*/ 44 h 116"/>
                  <a:gd name="T36" fmla="*/ 10 w 92"/>
                  <a:gd name="T37" fmla="*/ 42 h 116"/>
                  <a:gd name="T38" fmla="*/ 10 w 92"/>
                  <a:gd name="T39" fmla="*/ 45 h 116"/>
                  <a:gd name="T40" fmla="*/ 10 w 92"/>
                  <a:gd name="T41" fmla="*/ 51 h 116"/>
                  <a:gd name="T42" fmla="*/ 7 w 92"/>
                  <a:gd name="T43" fmla="*/ 44 h 116"/>
                  <a:gd name="T44" fmla="*/ 51 w 92"/>
                  <a:gd name="T45" fmla="*/ 26 h 116"/>
                  <a:gd name="T46" fmla="*/ 64 w 92"/>
                  <a:gd name="T47" fmla="*/ 24 h 116"/>
                  <a:gd name="T48" fmla="*/ 63 w 92"/>
                  <a:gd name="T49" fmla="*/ 22 h 116"/>
                  <a:gd name="T50" fmla="*/ 4 w 92"/>
                  <a:gd name="T51" fmla="*/ 43 h 116"/>
                  <a:gd name="T52" fmla="*/ 4 w 92"/>
                  <a:gd name="T53" fmla="*/ 43 h 116"/>
                  <a:gd name="T54" fmla="*/ 4 w 92"/>
                  <a:gd name="T55" fmla="*/ 45 h 116"/>
                  <a:gd name="T56" fmla="*/ 4 w 92"/>
                  <a:gd name="T57" fmla="*/ 50 h 116"/>
                  <a:gd name="T58" fmla="*/ 70 w 92"/>
                  <a:gd name="T59" fmla="*/ 18 h 116"/>
                  <a:gd name="T60" fmla="*/ 8 w 92"/>
                  <a:gd name="T61" fmla="*/ 51 h 116"/>
                  <a:gd name="T62" fmla="*/ 8 w 92"/>
                  <a:gd name="T63" fmla="*/ 51 h 116"/>
                  <a:gd name="T64" fmla="*/ 72 w 92"/>
                  <a:gd name="T65" fmla="*/ 25 h 116"/>
                  <a:gd name="T66" fmla="*/ 70 w 92"/>
                  <a:gd name="T67" fmla="*/ 22 h 116"/>
                  <a:gd name="T68" fmla="*/ 68 w 92"/>
                  <a:gd name="T69" fmla="*/ 22 h 116"/>
                  <a:gd name="T70" fmla="*/ 75 w 92"/>
                  <a:gd name="T71" fmla="*/ 46 h 116"/>
                  <a:gd name="T72" fmla="*/ 47 w 92"/>
                  <a:gd name="T73" fmla="*/ 36 h 116"/>
                  <a:gd name="T74" fmla="*/ 16 w 92"/>
                  <a:gd name="T75" fmla="*/ 57 h 116"/>
                  <a:gd name="T76" fmla="*/ 15 w 92"/>
                  <a:gd name="T77" fmla="*/ 65 h 116"/>
                  <a:gd name="T78" fmla="*/ 21 w 92"/>
                  <a:gd name="T79" fmla="*/ 84 h 116"/>
                  <a:gd name="T80" fmla="*/ 67 w 92"/>
                  <a:gd name="T81" fmla="*/ 88 h 116"/>
                  <a:gd name="T82" fmla="*/ 77 w 92"/>
                  <a:gd name="T83" fmla="*/ 46 h 116"/>
                  <a:gd name="T84" fmla="*/ 70 w 92"/>
                  <a:gd name="T85" fmla="*/ 28 h 116"/>
                  <a:gd name="T86" fmla="*/ 70 w 92"/>
                  <a:gd name="T87" fmla="*/ 2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" h="116">
                    <a:moveTo>
                      <a:pt x="59" y="13"/>
                    </a:moveTo>
                    <a:cubicBezTo>
                      <a:pt x="62" y="13"/>
                      <a:pt x="64" y="14"/>
                      <a:pt x="68" y="14"/>
                    </a:cubicBezTo>
                    <a:cubicBezTo>
                      <a:pt x="74" y="16"/>
                      <a:pt x="81" y="28"/>
                      <a:pt x="74" y="33"/>
                    </a:cubicBezTo>
                    <a:cubicBezTo>
                      <a:pt x="73" y="34"/>
                      <a:pt x="72" y="33"/>
                      <a:pt x="72" y="34"/>
                    </a:cubicBezTo>
                    <a:cubicBezTo>
                      <a:pt x="73" y="39"/>
                      <a:pt x="78" y="41"/>
                      <a:pt x="81" y="46"/>
                    </a:cubicBezTo>
                    <a:cubicBezTo>
                      <a:pt x="83" y="51"/>
                      <a:pt x="83" y="57"/>
                      <a:pt x="85" y="61"/>
                    </a:cubicBezTo>
                    <a:cubicBezTo>
                      <a:pt x="85" y="68"/>
                      <a:pt x="82" y="74"/>
                      <a:pt x="80" y="80"/>
                    </a:cubicBezTo>
                    <a:cubicBezTo>
                      <a:pt x="84" y="82"/>
                      <a:pt x="91" y="83"/>
                      <a:pt x="92" y="90"/>
                    </a:cubicBezTo>
                    <a:cubicBezTo>
                      <a:pt x="84" y="94"/>
                      <a:pt x="81" y="87"/>
                      <a:pt x="76" y="85"/>
                    </a:cubicBezTo>
                    <a:cubicBezTo>
                      <a:pt x="74" y="87"/>
                      <a:pt x="70" y="88"/>
                      <a:pt x="72" y="90"/>
                    </a:cubicBezTo>
                    <a:cubicBezTo>
                      <a:pt x="62" y="95"/>
                      <a:pt x="53" y="100"/>
                      <a:pt x="44" y="99"/>
                    </a:cubicBezTo>
                    <a:cubicBezTo>
                      <a:pt x="42" y="104"/>
                      <a:pt x="46" y="111"/>
                      <a:pt x="42" y="115"/>
                    </a:cubicBezTo>
                    <a:cubicBezTo>
                      <a:pt x="40" y="114"/>
                      <a:pt x="38" y="116"/>
                      <a:pt x="37" y="115"/>
                    </a:cubicBezTo>
                    <a:cubicBezTo>
                      <a:pt x="36" y="109"/>
                      <a:pt x="39" y="104"/>
                      <a:pt x="38" y="98"/>
                    </a:cubicBezTo>
                    <a:cubicBezTo>
                      <a:pt x="30" y="94"/>
                      <a:pt x="18" y="91"/>
                      <a:pt x="13" y="81"/>
                    </a:cubicBezTo>
                    <a:cubicBezTo>
                      <a:pt x="8" y="71"/>
                      <a:pt x="11" y="60"/>
                      <a:pt x="14" y="51"/>
                    </a:cubicBezTo>
                    <a:cubicBezTo>
                      <a:pt x="12" y="52"/>
                      <a:pt x="10" y="59"/>
                      <a:pt x="8" y="60"/>
                    </a:cubicBezTo>
                    <a:cubicBezTo>
                      <a:pt x="7" y="60"/>
                      <a:pt x="3" y="55"/>
                      <a:pt x="2" y="53"/>
                    </a:cubicBezTo>
                    <a:cubicBezTo>
                      <a:pt x="0" y="47"/>
                      <a:pt x="0" y="43"/>
                      <a:pt x="2" y="38"/>
                    </a:cubicBezTo>
                    <a:cubicBezTo>
                      <a:pt x="3" y="37"/>
                      <a:pt x="5" y="36"/>
                      <a:pt x="6" y="34"/>
                    </a:cubicBezTo>
                    <a:cubicBezTo>
                      <a:pt x="3" y="21"/>
                      <a:pt x="13" y="13"/>
                      <a:pt x="26" y="7"/>
                    </a:cubicBezTo>
                    <a:cubicBezTo>
                      <a:pt x="40" y="0"/>
                      <a:pt x="49" y="4"/>
                      <a:pt x="58" y="11"/>
                    </a:cubicBezTo>
                    <a:cubicBezTo>
                      <a:pt x="58" y="12"/>
                      <a:pt x="58" y="12"/>
                      <a:pt x="59" y="13"/>
                    </a:cubicBezTo>
                    <a:close/>
                    <a:moveTo>
                      <a:pt x="38" y="9"/>
                    </a:moveTo>
                    <a:cubicBezTo>
                      <a:pt x="38" y="9"/>
                      <a:pt x="37" y="9"/>
                      <a:pt x="36" y="10"/>
                    </a:cubicBezTo>
                    <a:cubicBezTo>
                      <a:pt x="36" y="10"/>
                      <a:pt x="35" y="9"/>
                      <a:pt x="35" y="9"/>
                    </a:cubicBezTo>
                    <a:cubicBezTo>
                      <a:pt x="32" y="10"/>
                      <a:pt x="30" y="11"/>
                      <a:pt x="28" y="12"/>
                    </a:cubicBezTo>
                    <a:cubicBezTo>
                      <a:pt x="19" y="17"/>
                      <a:pt x="9" y="22"/>
                      <a:pt x="11" y="31"/>
                    </a:cubicBezTo>
                    <a:cubicBezTo>
                      <a:pt x="17" y="30"/>
                      <a:pt x="22" y="30"/>
                      <a:pt x="25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7"/>
                      <a:pt x="22" y="40"/>
                      <a:pt x="21" y="42"/>
                    </a:cubicBezTo>
                    <a:cubicBezTo>
                      <a:pt x="28" y="33"/>
                      <a:pt x="42" y="32"/>
                      <a:pt x="53" y="31"/>
                    </a:cubicBezTo>
                    <a:cubicBezTo>
                      <a:pt x="51" y="28"/>
                      <a:pt x="49" y="30"/>
                      <a:pt x="47" y="28"/>
                    </a:cubicBezTo>
                    <a:cubicBezTo>
                      <a:pt x="50" y="25"/>
                      <a:pt x="48" y="18"/>
                      <a:pt x="54" y="14"/>
                    </a:cubicBezTo>
                    <a:cubicBezTo>
                      <a:pt x="48" y="12"/>
                      <a:pt x="44" y="9"/>
                      <a:pt x="38" y="9"/>
                    </a:cubicBezTo>
                    <a:close/>
                    <a:moveTo>
                      <a:pt x="7" y="44"/>
                    </a:moveTo>
                    <a:cubicBezTo>
                      <a:pt x="7" y="43"/>
                      <a:pt x="7" y="42"/>
                      <a:pt x="8" y="41"/>
                    </a:cubicBezTo>
                    <a:cubicBezTo>
                      <a:pt x="9" y="41"/>
                      <a:pt x="9" y="41"/>
                      <a:pt x="10" y="42"/>
                    </a:cubicBezTo>
                    <a:cubicBezTo>
                      <a:pt x="9" y="43"/>
                      <a:pt x="9" y="43"/>
                      <a:pt x="9" y="44"/>
                    </a:cubicBezTo>
                    <a:cubicBezTo>
                      <a:pt x="9" y="44"/>
                      <a:pt x="9" y="45"/>
                      <a:pt x="10" y="45"/>
                    </a:cubicBezTo>
                    <a:cubicBezTo>
                      <a:pt x="10" y="44"/>
                      <a:pt x="10" y="42"/>
                      <a:pt x="12" y="42"/>
                    </a:cubicBezTo>
                    <a:cubicBezTo>
                      <a:pt x="11" y="45"/>
                      <a:pt x="11" y="48"/>
                      <a:pt x="10" y="51"/>
                    </a:cubicBezTo>
                    <a:cubicBezTo>
                      <a:pt x="14" y="46"/>
                      <a:pt x="18" y="42"/>
                      <a:pt x="21" y="36"/>
                    </a:cubicBezTo>
                    <a:cubicBezTo>
                      <a:pt x="15" y="32"/>
                      <a:pt x="4" y="36"/>
                      <a:pt x="7" y="44"/>
                    </a:cubicBezTo>
                    <a:close/>
                    <a:moveTo>
                      <a:pt x="63" y="16"/>
                    </a:moveTo>
                    <a:cubicBezTo>
                      <a:pt x="57" y="13"/>
                      <a:pt x="50" y="21"/>
                      <a:pt x="51" y="26"/>
                    </a:cubicBezTo>
                    <a:cubicBezTo>
                      <a:pt x="58" y="27"/>
                      <a:pt x="64" y="30"/>
                      <a:pt x="71" y="32"/>
                    </a:cubicBezTo>
                    <a:cubicBezTo>
                      <a:pt x="69" y="28"/>
                      <a:pt x="66" y="28"/>
                      <a:pt x="64" y="24"/>
                    </a:cubicBezTo>
                    <a:cubicBezTo>
                      <a:pt x="64" y="23"/>
                      <a:pt x="67" y="21"/>
                      <a:pt x="65" y="20"/>
                    </a:cubicBezTo>
                    <a:cubicBezTo>
                      <a:pt x="64" y="20"/>
                      <a:pt x="65" y="23"/>
                      <a:pt x="63" y="22"/>
                    </a:cubicBezTo>
                    <a:cubicBezTo>
                      <a:pt x="63" y="20"/>
                      <a:pt x="65" y="17"/>
                      <a:pt x="63" y="16"/>
                    </a:cubicBezTo>
                    <a:close/>
                    <a:moveTo>
                      <a:pt x="4" y="43"/>
                    </a:moveTo>
                    <a:cubicBezTo>
                      <a:pt x="5" y="42"/>
                      <a:pt x="5" y="41"/>
                      <a:pt x="5" y="40"/>
                    </a:cubicBezTo>
                    <a:cubicBezTo>
                      <a:pt x="5" y="41"/>
                      <a:pt x="4" y="42"/>
                      <a:pt x="4" y="43"/>
                    </a:cubicBezTo>
                    <a:close/>
                    <a:moveTo>
                      <a:pt x="4" y="50"/>
                    </a:moveTo>
                    <a:cubicBezTo>
                      <a:pt x="4" y="48"/>
                      <a:pt x="5" y="47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3" y="48"/>
                      <a:pt x="4" y="50"/>
                    </a:cubicBezTo>
                    <a:close/>
                    <a:moveTo>
                      <a:pt x="69" y="20"/>
                    </a:moveTo>
                    <a:cubicBezTo>
                      <a:pt x="69" y="20"/>
                      <a:pt x="70" y="19"/>
                      <a:pt x="70" y="18"/>
                    </a:cubicBezTo>
                    <a:cubicBezTo>
                      <a:pt x="69" y="18"/>
                      <a:pt x="68" y="19"/>
                      <a:pt x="69" y="20"/>
                    </a:cubicBezTo>
                    <a:close/>
                    <a:moveTo>
                      <a:pt x="8" y="51"/>
                    </a:moveTo>
                    <a:cubicBezTo>
                      <a:pt x="9" y="50"/>
                      <a:pt x="9" y="48"/>
                      <a:pt x="9" y="46"/>
                    </a:cubicBezTo>
                    <a:cubicBezTo>
                      <a:pt x="7" y="46"/>
                      <a:pt x="6" y="50"/>
                      <a:pt x="8" y="51"/>
                    </a:cubicBezTo>
                    <a:close/>
                    <a:moveTo>
                      <a:pt x="70" y="22"/>
                    </a:moveTo>
                    <a:cubicBezTo>
                      <a:pt x="71" y="23"/>
                      <a:pt x="71" y="24"/>
                      <a:pt x="72" y="25"/>
                    </a:cubicBezTo>
                    <a:cubicBezTo>
                      <a:pt x="72" y="24"/>
                      <a:pt x="72" y="21"/>
                      <a:pt x="71" y="20"/>
                    </a:cubicBezTo>
                    <a:cubicBezTo>
                      <a:pt x="71" y="21"/>
                      <a:pt x="70" y="21"/>
                      <a:pt x="70" y="22"/>
                    </a:cubicBezTo>
                    <a:close/>
                    <a:moveTo>
                      <a:pt x="67" y="25"/>
                    </a:moveTo>
                    <a:cubicBezTo>
                      <a:pt x="68" y="24"/>
                      <a:pt x="68" y="23"/>
                      <a:pt x="68" y="22"/>
                    </a:cubicBezTo>
                    <a:cubicBezTo>
                      <a:pt x="66" y="23"/>
                      <a:pt x="66" y="24"/>
                      <a:pt x="67" y="25"/>
                    </a:cubicBezTo>
                    <a:close/>
                    <a:moveTo>
                      <a:pt x="75" y="46"/>
                    </a:moveTo>
                    <a:cubicBezTo>
                      <a:pt x="70" y="34"/>
                      <a:pt x="58" y="35"/>
                      <a:pt x="48" y="34"/>
                    </a:cubicBezTo>
                    <a:cubicBezTo>
                      <a:pt x="47" y="35"/>
                      <a:pt x="48" y="35"/>
                      <a:pt x="47" y="36"/>
                    </a:cubicBezTo>
                    <a:cubicBezTo>
                      <a:pt x="42" y="38"/>
                      <a:pt x="37" y="38"/>
                      <a:pt x="32" y="39"/>
                    </a:cubicBezTo>
                    <a:cubicBezTo>
                      <a:pt x="24" y="40"/>
                      <a:pt x="17" y="51"/>
                      <a:pt x="16" y="57"/>
                    </a:cubicBezTo>
                    <a:cubicBezTo>
                      <a:pt x="16" y="58"/>
                      <a:pt x="15" y="58"/>
                      <a:pt x="15" y="59"/>
                    </a:cubicBezTo>
                    <a:cubicBezTo>
                      <a:pt x="15" y="60"/>
                      <a:pt x="16" y="63"/>
                      <a:pt x="15" y="65"/>
                    </a:cubicBezTo>
                    <a:cubicBezTo>
                      <a:pt x="15" y="65"/>
                      <a:pt x="14" y="64"/>
                      <a:pt x="14" y="65"/>
                    </a:cubicBezTo>
                    <a:cubicBezTo>
                      <a:pt x="14" y="72"/>
                      <a:pt x="18" y="80"/>
                      <a:pt x="21" y="84"/>
                    </a:cubicBezTo>
                    <a:cubicBezTo>
                      <a:pt x="22" y="84"/>
                      <a:pt x="22" y="83"/>
                      <a:pt x="23" y="82"/>
                    </a:cubicBezTo>
                    <a:cubicBezTo>
                      <a:pt x="33" y="95"/>
                      <a:pt x="48" y="96"/>
                      <a:pt x="67" y="88"/>
                    </a:cubicBezTo>
                    <a:cubicBezTo>
                      <a:pt x="70" y="84"/>
                      <a:pt x="75" y="81"/>
                      <a:pt x="78" y="76"/>
                    </a:cubicBezTo>
                    <a:cubicBezTo>
                      <a:pt x="82" y="68"/>
                      <a:pt x="82" y="54"/>
                      <a:pt x="77" y="46"/>
                    </a:cubicBezTo>
                    <a:cubicBezTo>
                      <a:pt x="76" y="46"/>
                      <a:pt x="75" y="47"/>
                      <a:pt x="75" y="46"/>
                    </a:cubicBezTo>
                    <a:close/>
                    <a:moveTo>
                      <a:pt x="70" y="28"/>
                    </a:moveTo>
                    <a:cubicBezTo>
                      <a:pt x="72" y="27"/>
                      <a:pt x="71" y="25"/>
                      <a:pt x="69" y="25"/>
                    </a:cubicBezTo>
                    <a:cubicBezTo>
                      <a:pt x="69" y="26"/>
                      <a:pt x="69" y="27"/>
                      <a:pt x="7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5" name="Freeform 34"/>
          <p:cNvSpPr>
            <a:spLocks noEditPoints="1"/>
          </p:cNvSpPr>
          <p:nvPr/>
        </p:nvSpPr>
        <p:spPr bwMode="auto">
          <a:xfrm rot="8869549">
            <a:off x="9776688" y="1188000"/>
            <a:ext cx="1023935" cy="66389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68" tIns="34285" rIns="68568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35938" y="47500"/>
            <a:ext cx="2892977" cy="1068779"/>
          </a:xfrm>
          <a:prstGeom prst="rect">
            <a:avLst/>
          </a:prstGeom>
        </p:spPr>
      </p:pic>
      <p:sp>
        <p:nvSpPr>
          <p:cNvPr id="25" name="文本框 8"/>
          <p:cNvSpPr txBox="1"/>
          <p:nvPr/>
        </p:nvSpPr>
        <p:spPr>
          <a:xfrm>
            <a:off x="282287" y="381581"/>
            <a:ext cx="2513852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Summary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2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79905" y="1859915"/>
            <a:ext cx="8780145" cy="37280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zh-CN" sz="36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学习了</a:t>
            </a:r>
            <a:r>
              <a:rPr lang="zh-CN" altLang="en-US" sz="36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字母组合</a:t>
            </a:r>
            <a:r>
              <a:rPr lang="en-US" altLang="zh-CN" sz="36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cl</a:t>
            </a:r>
            <a:r>
              <a:rPr lang="zh-CN" altLang="en-US" sz="36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36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pl</a:t>
            </a:r>
            <a:r>
              <a:rPr lang="zh-CN" altLang="en-US" sz="36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的发音规则，即</a:t>
            </a:r>
            <a:r>
              <a:rPr lang="en-US" altLang="zh-CN" sz="36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cl</a:t>
            </a:r>
            <a:r>
              <a:rPr lang="zh-CN" altLang="en-US" sz="36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在单词中发</a:t>
            </a:r>
            <a:r>
              <a:rPr lang="en-US" altLang="zh-CN" sz="36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en-US" altLang="zh-CN" sz="36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kl</a:t>
            </a:r>
            <a:r>
              <a:rPr lang="en-US" altLang="zh-CN" sz="36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36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音，</a:t>
            </a:r>
            <a:r>
              <a:rPr lang="en-US" altLang="zh-CN" sz="36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pl</a:t>
            </a:r>
            <a:r>
              <a:rPr lang="zh-CN" altLang="en-US" sz="36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在单词中发</a:t>
            </a:r>
            <a:r>
              <a:rPr lang="en-US" altLang="zh-CN" sz="36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/pl/</a:t>
            </a:r>
            <a:r>
              <a:rPr lang="zh-CN" altLang="en-US" sz="36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音。</a:t>
            </a:r>
          </a:p>
          <a:p>
            <a:pPr>
              <a:lnSpc>
                <a:spcPct val="200000"/>
              </a:lnSpc>
            </a:pPr>
            <a:endParaRPr lang="en-US" altLang="zh-CN" sz="3600" dirty="0">
              <a:solidFill>
                <a:srgbClr val="000000"/>
              </a:solidFill>
              <a:latin typeface="Comic Sans MS" panose="030F0702030302020204" pitchFamily="66" charset="0"/>
              <a:ea typeface="楷体" panose="02010609060101010101" pitchFamily="49" charset="-122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1273359" y="1144545"/>
            <a:ext cx="9392361" cy="4430442"/>
            <a:chOff x="2208149" y="1416522"/>
            <a:chExt cx="6910388" cy="3633788"/>
          </a:xfrm>
        </p:grpSpPr>
        <p:sp>
          <p:nvSpPr>
            <p:cNvPr id="5" name="椭圆 31"/>
            <p:cNvSpPr/>
            <p:nvPr/>
          </p:nvSpPr>
          <p:spPr>
            <a:xfrm rot="5400000">
              <a:off x="3952811" y="-115415"/>
              <a:ext cx="3421063" cy="691038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  <a:gd name="connsiteX0-783" fmla="*/ 84755 w 673460"/>
                <a:gd name="connsiteY0-784" fmla="*/ 13918 h 568883"/>
                <a:gd name="connsiteX1-785" fmla="*/ 672364 w 673460"/>
                <a:gd name="connsiteY1-786" fmla="*/ 14845 h 568883"/>
                <a:gd name="connsiteX2-787" fmla="*/ 673460 w 673460"/>
                <a:gd name="connsiteY2-788" fmla="*/ 540528 h 568883"/>
                <a:gd name="connsiteX3-789" fmla="*/ 43142 w 673460"/>
                <a:gd name="connsiteY3-790" fmla="*/ 525832 h 568883"/>
                <a:gd name="connsiteX4-791" fmla="*/ 84755 w 673460"/>
                <a:gd name="connsiteY4-792" fmla="*/ 13918 h 568883"/>
                <a:gd name="connsiteX0-793" fmla="*/ 84755 w 673460"/>
                <a:gd name="connsiteY0-794" fmla="*/ 13918 h 559604"/>
                <a:gd name="connsiteX1-795" fmla="*/ 672364 w 673460"/>
                <a:gd name="connsiteY1-796" fmla="*/ 14845 h 559604"/>
                <a:gd name="connsiteX2-797" fmla="*/ 673460 w 673460"/>
                <a:gd name="connsiteY2-798" fmla="*/ 540528 h 559604"/>
                <a:gd name="connsiteX3-799" fmla="*/ 43142 w 673460"/>
                <a:gd name="connsiteY3-800" fmla="*/ 525832 h 559604"/>
                <a:gd name="connsiteX4-801" fmla="*/ 84755 w 673460"/>
                <a:gd name="connsiteY4-802" fmla="*/ 13918 h 559604"/>
                <a:gd name="connsiteX0-803" fmla="*/ 84755 w 675575"/>
                <a:gd name="connsiteY0-804" fmla="*/ 13918 h 562548"/>
                <a:gd name="connsiteX1-805" fmla="*/ 672364 w 675575"/>
                <a:gd name="connsiteY1-806" fmla="*/ 14845 h 562548"/>
                <a:gd name="connsiteX2-807" fmla="*/ 675575 w 675575"/>
                <a:gd name="connsiteY2-808" fmla="*/ 545971 h 562548"/>
                <a:gd name="connsiteX3-809" fmla="*/ 43142 w 675575"/>
                <a:gd name="connsiteY3-810" fmla="*/ 525832 h 562548"/>
                <a:gd name="connsiteX4-811" fmla="*/ 84755 w 675575"/>
                <a:gd name="connsiteY4-812" fmla="*/ 13918 h 562548"/>
                <a:gd name="connsiteX0-813" fmla="*/ 84755 w 680821"/>
                <a:gd name="connsiteY0-814" fmla="*/ 13918 h 562548"/>
                <a:gd name="connsiteX1-815" fmla="*/ 680821 w 680821"/>
                <a:gd name="connsiteY1-816" fmla="*/ 14845 h 562548"/>
                <a:gd name="connsiteX2-817" fmla="*/ 675575 w 680821"/>
                <a:gd name="connsiteY2-818" fmla="*/ 545971 h 562548"/>
                <a:gd name="connsiteX3-819" fmla="*/ 43142 w 680821"/>
                <a:gd name="connsiteY3-820" fmla="*/ 525832 h 562548"/>
                <a:gd name="connsiteX4-821" fmla="*/ 84755 w 680821"/>
                <a:gd name="connsiteY4-822" fmla="*/ 13918 h 562548"/>
                <a:gd name="connsiteX0-823" fmla="*/ 72868 w 690076"/>
                <a:gd name="connsiteY0-824" fmla="*/ 20358 h 559916"/>
                <a:gd name="connsiteX1-825" fmla="*/ 690076 w 690076"/>
                <a:gd name="connsiteY1-826" fmla="*/ 12213 h 559916"/>
                <a:gd name="connsiteX2-827" fmla="*/ 684830 w 690076"/>
                <a:gd name="connsiteY2-828" fmla="*/ 543339 h 559916"/>
                <a:gd name="connsiteX3-829" fmla="*/ 52397 w 690076"/>
                <a:gd name="connsiteY3-830" fmla="*/ 523200 h 559916"/>
                <a:gd name="connsiteX4-831" fmla="*/ 72868 w 690076"/>
                <a:gd name="connsiteY4-832" fmla="*/ 20358 h 559916"/>
                <a:gd name="connsiteX0-833" fmla="*/ 72868 w 690076"/>
                <a:gd name="connsiteY0-834" fmla="*/ 22718 h 562276"/>
                <a:gd name="connsiteX1-835" fmla="*/ 690076 w 690076"/>
                <a:gd name="connsiteY1-836" fmla="*/ 14573 h 562276"/>
                <a:gd name="connsiteX2-837" fmla="*/ 684830 w 690076"/>
                <a:gd name="connsiteY2-838" fmla="*/ 545699 h 562276"/>
                <a:gd name="connsiteX3-839" fmla="*/ 52397 w 690076"/>
                <a:gd name="connsiteY3-840" fmla="*/ 525560 h 562276"/>
                <a:gd name="connsiteX4-841" fmla="*/ 72868 w 690076"/>
                <a:gd name="connsiteY4-842" fmla="*/ 22718 h 562276"/>
                <a:gd name="connsiteX0-843" fmla="*/ 59152 w 676360"/>
                <a:gd name="connsiteY0-844" fmla="*/ 22718 h 562276"/>
                <a:gd name="connsiteX1-845" fmla="*/ 676360 w 676360"/>
                <a:gd name="connsiteY1-846" fmla="*/ 14573 h 562276"/>
                <a:gd name="connsiteX2-847" fmla="*/ 671114 w 676360"/>
                <a:gd name="connsiteY2-848" fmla="*/ 545699 h 562276"/>
                <a:gd name="connsiteX3-849" fmla="*/ 38681 w 676360"/>
                <a:gd name="connsiteY3-850" fmla="*/ 525560 h 562276"/>
                <a:gd name="connsiteX4-851" fmla="*/ 103808 w 676360"/>
                <a:gd name="connsiteY4-852" fmla="*/ 279153 h 562276"/>
                <a:gd name="connsiteX5-853" fmla="*/ 59152 w 676360"/>
                <a:gd name="connsiteY5-854" fmla="*/ 22718 h 562276"/>
                <a:gd name="connsiteX0-855" fmla="*/ 41341 w 658549"/>
                <a:gd name="connsiteY0-856" fmla="*/ 22718 h 562276"/>
                <a:gd name="connsiteX1-857" fmla="*/ 658549 w 658549"/>
                <a:gd name="connsiteY1-858" fmla="*/ 14573 h 562276"/>
                <a:gd name="connsiteX2-859" fmla="*/ 653303 w 658549"/>
                <a:gd name="connsiteY2-860" fmla="*/ 545699 h 562276"/>
                <a:gd name="connsiteX3-861" fmla="*/ 20870 w 658549"/>
                <a:gd name="connsiteY3-862" fmla="*/ 525560 h 562276"/>
                <a:gd name="connsiteX4-863" fmla="*/ 85997 w 658549"/>
                <a:gd name="connsiteY4-864" fmla="*/ 279153 h 562276"/>
                <a:gd name="connsiteX5-865" fmla="*/ 41341 w 658549"/>
                <a:gd name="connsiteY5-866" fmla="*/ 22718 h 562276"/>
                <a:gd name="connsiteX0-867" fmla="*/ 23542 w 640750"/>
                <a:gd name="connsiteY0-868" fmla="*/ 22718 h 562276"/>
                <a:gd name="connsiteX1-869" fmla="*/ 640750 w 640750"/>
                <a:gd name="connsiteY1-870" fmla="*/ 14573 h 562276"/>
                <a:gd name="connsiteX2-871" fmla="*/ 635504 w 640750"/>
                <a:gd name="connsiteY2-872" fmla="*/ 545699 h 562276"/>
                <a:gd name="connsiteX3-873" fmla="*/ 3071 w 640750"/>
                <a:gd name="connsiteY3-874" fmla="*/ 525560 h 562276"/>
                <a:gd name="connsiteX4-875" fmla="*/ 68198 w 640750"/>
                <a:gd name="connsiteY4-876" fmla="*/ 279153 h 562276"/>
                <a:gd name="connsiteX5-877" fmla="*/ 23542 w 640750"/>
                <a:gd name="connsiteY5-878" fmla="*/ 22718 h 562276"/>
                <a:gd name="connsiteX0-879" fmla="*/ 24044 w 641252"/>
                <a:gd name="connsiteY0-880" fmla="*/ 22718 h 562276"/>
                <a:gd name="connsiteX1-881" fmla="*/ 641252 w 641252"/>
                <a:gd name="connsiteY1-882" fmla="*/ 14573 h 562276"/>
                <a:gd name="connsiteX2-883" fmla="*/ 636006 w 641252"/>
                <a:gd name="connsiteY2-884" fmla="*/ 545699 h 562276"/>
                <a:gd name="connsiteX3-885" fmla="*/ 3573 w 641252"/>
                <a:gd name="connsiteY3-886" fmla="*/ 525560 h 562276"/>
                <a:gd name="connsiteX4-887" fmla="*/ 68700 w 641252"/>
                <a:gd name="connsiteY4-888" fmla="*/ 279153 h 562276"/>
                <a:gd name="connsiteX5-889" fmla="*/ 24044 w 641252"/>
                <a:gd name="connsiteY5-890" fmla="*/ 22718 h 562276"/>
                <a:gd name="connsiteX0-891" fmla="*/ 31476 w 648684"/>
                <a:gd name="connsiteY0-892" fmla="*/ 22718 h 562276"/>
                <a:gd name="connsiteX1-893" fmla="*/ 648684 w 648684"/>
                <a:gd name="connsiteY1-894" fmla="*/ 14573 h 562276"/>
                <a:gd name="connsiteX2-895" fmla="*/ 643438 w 648684"/>
                <a:gd name="connsiteY2-896" fmla="*/ 545699 h 562276"/>
                <a:gd name="connsiteX3-897" fmla="*/ 11005 w 648684"/>
                <a:gd name="connsiteY3-898" fmla="*/ 525560 h 562276"/>
                <a:gd name="connsiteX4-899" fmla="*/ 76132 w 648684"/>
                <a:gd name="connsiteY4-900" fmla="*/ 279153 h 562276"/>
                <a:gd name="connsiteX5-901" fmla="*/ 31476 w 648684"/>
                <a:gd name="connsiteY5-902" fmla="*/ 22718 h 562276"/>
              </a:gdLst>
              <a:ahLst/>
              <a:cxnLst>
                <a:cxn ang="0">
                  <a:pos x="connsiteX0-891" y="connsiteY0-892"/>
                </a:cxn>
                <a:cxn ang="0">
                  <a:pos x="connsiteX1-893" y="connsiteY1-894"/>
                </a:cxn>
                <a:cxn ang="0">
                  <a:pos x="connsiteX2-895" y="connsiteY2-896"/>
                </a:cxn>
                <a:cxn ang="0">
                  <a:pos x="connsiteX3-897" y="connsiteY3-898"/>
                </a:cxn>
                <a:cxn ang="0">
                  <a:pos x="connsiteX4-899" y="connsiteY4-900"/>
                </a:cxn>
                <a:cxn ang="0">
                  <a:pos x="connsiteX5-901" y="connsiteY5-902"/>
                </a:cxn>
              </a:cxnLst>
              <a:rect l="l" t="t" r="r" b="b"/>
              <a:pathLst>
                <a:path w="648684" h="562276">
                  <a:moveTo>
                    <a:pt x="31476" y="22718"/>
                  </a:moveTo>
                  <a:cubicBezTo>
                    <a:pt x="149400" y="4275"/>
                    <a:pt x="424155" y="-13389"/>
                    <a:pt x="648684" y="14573"/>
                  </a:cubicBezTo>
                  <a:cubicBezTo>
                    <a:pt x="609553" y="92898"/>
                    <a:pt x="618372" y="432838"/>
                    <a:pt x="643438" y="545699"/>
                  </a:cubicBezTo>
                  <a:cubicBezTo>
                    <a:pt x="542091" y="567277"/>
                    <a:pt x="109269" y="574431"/>
                    <a:pt x="11005" y="525560"/>
                  </a:cubicBezTo>
                  <a:cubicBezTo>
                    <a:pt x="-33861" y="453465"/>
                    <a:pt x="72720" y="362960"/>
                    <a:pt x="76132" y="279153"/>
                  </a:cubicBezTo>
                  <a:cubicBezTo>
                    <a:pt x="79544" y="195346"/>
                    <a:pt x="-41749" y="78155"/>
                    <a:pt x="31476" y="22718"/>
                  </a:cubicBezTo>
                  <a:close/>
                </a:path>
              </a:pathLst>
            </a:custGeom>
            <a:solidFill>
              <a:srgbClr val="A0CAEF"/>
            </a:solidFill>
            <a:ln w="25400" cap="rnd">
              <a:solidFill>
                <a:srgbClr val="60544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椭圆 31"/>
            <p:cNvSpPr/>
            <p:nvPr/>
          </p:nvSpPr>
          <p:spPr>
            <a:xfrm rot="16200000" flipH="1">
              <a:off x="5510943" y="1444303"/>
              <a:ext cx="3489325" cy="34337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</a:gdLst>
              <a:ahLst/>
              <a:cxnLst>
                <a:cxn ang="0">
                  <a:pos x="connsiteX0-763" y="connsiteY0-764"/>
                </a:cxn>
                <a:cxn ang="0">
                  <a:pos x="connsiteX1-765" y="connsiteY1-766"/>
                </a:cxn>
                <a:cxn ang="0">
                  <a:pos x="connsiteX2-767" y="connsiteY2-768"/>
                </a:cxn>
                <a:cxn ang="0">
                  <a:pos x="connsiteX3-769" y="connsiteY3-770"/>
                </a:cxn>
                <a:cxn ang="0">
                  <a:pos x="connsiteX4-771" y="connsiteY4-772"/>
                </a:cxn>
              </a:cxnLst>
              <a:rect l="l" t="t" r="r" b="b"/>
              <a:pathLst>
                <a:path w="661574" h="567351">
                  <a:moveTo>
                    <a:pt x="72869" y="23576"/>
                  </a:moveTo>
                  <a:cubicBezTo>
                    <a:pt x="184450" y="15112"/>
                    <a:pt x="500961" y="-25493"/>
                    <a:pt x="660478" y="24503"/>
                  </a:cubicBezTo>
                  <a:cubicBezTo>
                    <a:pt x="621347" y="102828"/>
                    <a:pt x="636508" y="437325"/>
                    <a:pt x="661574" y="550186"/>
                  </a:cubicBezTo>
                  <a:cubicBezTo>
                    <a:pt x="560227" y="571764"/>
                    <a:pt x="148547" y="585268"/>
                    <a:pt x="52398" y="512809"/>
                  </a:cubicBezTo>
                  <a:cubicBezTo>
                    <a:pt x="-13816" y="401434"/>
                    <a:pt x="-27876" y="101288"/>
                    <a:pt x="72869" y="23576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椭圆 31"/>
            <p:cNvSpPr/>
            <p:nvPr/>
          </p:nvSpPr>
          <p:spPr>
            <a:xfrm rot="5400000">
              <a:off x="2312924" y="1473672"/>
              <a:ext cx="3489325" cy="337502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</a:gdLst>
              <a:ahLst/>
              <a:cxnLst>
                <a:cxn ang="0">
                  <a:pos x="connsiteX0-773" y="connsiteY0-774"/>
                </a:cxn>
                <a:cxn ang="0">
                  <a:pos x="connsiteX1-775" y="connsiteY1-776"/>
                </a:cxn>
                <a:cxn ang="0">
                  <a:pos x="connsiteX2-777" y="connsiteY2-778"/>
                </a:cxn>
                <a:cxn ang="0">
                  <a:pos x="connsiteX3-779" y="connsiteY3-780"/>
                </a:cxn>
                <a:cxn ang="0">
                  <a:pos x="connsiteX4-781" y="connsiteY4-782"/>
                </a:cxn>
              </a:cxnLst>
              <a:rect l="l" t="t" r="r" b="b"/>
              <a:pathLst>
                <a:path w="661574" h="557693">
                  <a:moveTo>
                    <a:pt x="72869" y="13918"/>
                  </a:moveTo>
                  <a:cubicBezTo>
                    <a:pt x="184450" y="5454"/>
                    <a:pt x="435949" y="-13117"/>
                    <a:pt x="660478" y="14845"/>
                  </a:cubicBezTo>
                  <a:cubicBezTo>
                    <a:pt x="621347" y="93170"/>
                    <a:pt x="636508" y="427667"/>
                    <a:pt x="661574" y="540528"/>
                  </a:cubicBezTo>
                  <a:cubicBezTo>
                    <a:pt x="560227" y="562106"/>
                    <a:pt x="148547" y="575610"/>
                    <a:pt x="52398" y="503151"/>
                  </a:cubicBezTo>
                  <a:cubicBezTo>
                    <a:pt x="-13816" y="391776"/>
                    <a:pt x="-27876" y="91630"/>
                    <a:pt x="72869" y="13918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8716297" y="3878825"/>
            <a:ext cx="1090172" cy="1126609"/>
            <a:chOff x="1365400" y="1713395"/>
            <a:chExt cx="1068487" cy="915492"/>
          </a:xfrm>
        </p:grpSpPr>
        <p:sp>
          <p:nvSpPr>
            <p:cNvPr id="13" name="Freeform 441"/>
            <p:cNvSpPr>
              <a:spLocks noChangeArrowheads="1"/>
            </p:cNvSpPr>
            <p:nvPr/>
          </p:nvSpPr>
          <p:spPr bwMode="auto">
            <a:xfrm>
              <a:off x="1365400" y="1981039"/>
              <a:ext cx="599649" cy="647848"/>
            </a:xfrm>
            <a:custGeom>
              <a:avLst/>
              <a:gdLst>
                <a:gd name="T0" fmla="*/ 202 w 249"/>
                <a:gd name="T1" fmla="*/ 0 h 279"/>
                <a:gd name="T2" fmla="*/ 202 w 249"/>
                <a:gd name="T3" fmla="*/ 0 h 279"/>
                <a:gd name="T4" fmla="*/ 199 w 249"/>
                <a:gd name="T5" fmla="*/ 0 h 279"/>
                <a:gd name="T6" fmla="*/ 199 w 249"/>
                <a:gd name="T7" fmla="*/ 0 h 279"/>
                <a:gd name="T8" fmla="*/ 153 w 249"/>
                <a:gd name="T9" fmla="*/ 9 h 279"/>
                <a:gd name="T10" fmla="*/ 153 w 249"/>
                <a:gd name="T11" fmla="*/ 14 h 279"/>
                <a:gd name="T12" fmla="*/ 198 w 249"/>
                <a:gd name="T13" fmla="*/ 6 h 279"/>
                <a:gd name="T14" fmla="*/ 197 w 249"/>
                <a:gd name="T15" fmla="*/ 11 h 279"/>
                <a:gd name="T16" fmla="*/ 238 w 249"/>
                <a:gd name="T17" fmla="*/ 209 h 279"/>
                <a:gd name="T18" fmla="*/ 243 w 249"/>
                <a:gd name="T19" fmla="*/ 228 h 279"/>
                <a:gd name="T20" fmla="*/ 219 w 249"/>
                <a:gd name="T21" fmla="*/ 226 h 279"/>
                <a:gd name="T22" fmla="*/ 56 w 249"/>
                <a:gd name="T23" fmla="*/ 272 h 279"/>
                <a:gd name="T24" fmla="*/ 6 w 249"/>
                <a:gd name="T25" fmla="*/ 42 h 279"/>
                <a:gd name="T26" fmla="*/ 118 w 249"/>
                <a:gd name="T27" fmla="*/ 22 h 279"/>
                <a:gd name="T28" fmla="*/ 128 w 249"/>
                <a:gd name="T29" fmla="*/ 20 h 279"/>
                <a:gd name="T30" fmla="*/ 127 w 249"/>
                <a:gd name="T31" fmla="*/ 15 h 279"/>
                <a:gd name="T32" fmla="*/ 117 w 249"/>
                <a:gd name="T33" fmla="*/ 17 h 279"/>
                <a:gd name="T34" fmla="*/ 3 w 249"/>
                <a:gd name="T35" fmla="*/ 37 h 279"/>
                <a:gd name="T36" fmla="*/ 1 w 249"/>
                <a:gd name="T37" fmla="*/ 38 h 279"/>
                <a:gd name="T38" fmla="*/ 0 w 249"/>
                <a:gd name="T39" fmla="*/ 40 h 279"/>
                <a:gd name="T40" fmla="*/ 52 w 249"/>
                <a:gd name="T41" fmla="*/ 277 h 279"/>
                <a:gd name="T42" fmla="*/ 53 w 249"/>
                <a:gd name="T43" fmla="*/ 279 h 279"/>
                <a:gd name="T44" fmla="*/ 54 w 249"/>
                <a:gd name="T45" fmla="*/ 279 h 279"/>
                <a:gd name="T46" fmla="*/ 56 w 249"/>
                <a:gd name="T47" fmla="*/ 278 h 279"/>
                <a:gd name="T48" fmla="*/ 219 w 249"/>
                <a:gd name="T49" fmla="*/ 231 h 279"/>
                <a:gd name="T50" fmla="*/ 245 w 249"/>
                <a:gd name="T51" fmla="*/ 234 h 279"/>
                <a:gd name="T52" fmla="*/ 246 w 249"/>
                <a:gd name="T53" fmla="*/ 234 h 279"/>
                <a:gd name="T54" fmla="*/ 248 w 249"/>
                <a:gd name="T55" fmla="*/ 234 h 279"/>
                <a:gd name="T56" fmla="*/ 249 w 249"/>
                <a:gd name="T57" fmla="*/ 231 h 279"/>
                <a:gd name="T58" fmla="*/ 243 w 249"/>
                <a:gd name="T59" fmla="*/ 208 h 279"/>
                <a:gd name="T60" fmla="*/ 203 w 249"/>
                <a:gd name="T61" fmla="*/ 5 h 279"/>
                <a:gd name="T62" fmla="*/ 202 w 249"/>
                <a:gd name="T63" fmla="*/ 5 h 279"/>
                <a:gd name="T64" fmla="*/ 204 w 249"/>
                <a:gd name="T65" fmla="*/ 2 h 279"/>
                <a:gd name="T66" fmla="*/ 202 w 249"/>
                <a:gd name="T6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9" h="279">
                  <a:moveTo>
                    <a:pt x="202" y="0"/>
                  </a:moveTo>
                  <a:cubicBezTo>
                    <a:pt x="202" y="0"/>
                    <a:pt x="202" y="0"/>
                    <a:pt x="202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84" y="2"/>
                    <a:pt x="168" y="5"/>
                    <a:pt x="153" y="9"/>
                  </a:cubicBezTo>
                  <a:cubicBezTo>
                    <a:pt x="153" y="10"/>
                    <a:pt x="153" y="12"/>
                    <a:pt x="153" y="14"/>
                  </a:cubicBezTo>
                  <a:cubicBezTo>
                    <a:pt x="168" y="11"/>
                    <a:pt x="183" y="8"/>
                    <a:pt x="198" y="6"/>
                  </a:cubicBezTo>
                  <a:cubicBezTo>
                    <a:pt x="197" y="7"/>
                    <a:pt x="197" y="9"/>
                    <a:pt x="197" y="11"/>
                  </a:cubicBezTo>
                  <a:cubicBezTo>
                    <a:pt x="197" y="33"/>
                    <a:pt x="210" y="94"/>
                    <a:pt x="238" y="209"/>
                  </a:cubicBezTo>
                  <a:cubicBezTo>
                    <a:pt x="238" y="209"/>
                    <a:pt x="241" y="223"/>
                    <a:pt x="243" y="228"/>
                  </a:cubicBezTo>
                  <a:cubicBezTo>
                    <a:pt x="236" y="227"/>
                    <a:pt x="228" y="226"/>
                    <a:pt x="219" y="226"/>
                  </a:cubicBezTo>
                  <a:cubicBezTo>
                    <a:pt x="168" y="226"/>
                    <a:pt x="97" y="252"/>
                    <a:pt x="56" y="272"/>
                  </a:cubicBezTo>
                  <a:cubicBezTo>
                    <a:pt x="34" y="211"/>
                    <a:pt x="18" y="136"/>
                    <a:pt x="6" y="42"/>
                  </a:cubicBezTo>
                  <a:cubicBezTo>
                    <a:pt x="45" y="40"/>
                    <a:pt x="82" y="31"/>
                    <a:pt x="118" y="22"/>
                  </a:cubicBezTo>
                  <a:cubicBezTo>
                    <a:pt x="121" y="21"/>
                    <a:pt x="125" y="21"/>
                    <a:pt x="128" y="20"/>
                  </a:cubicBezTo>
                  <a:cubicBezTo>
                    <a:pt x="128" y="18"/>
                    <a:pt x="127" y="16"/>
                    <a:pt x="127" y="15"/>
                  </a:cubicBezTo>
                  <a:cubicBezTo>
                    <a:pt x="123" y="15"/>
                    <a:pt x="120" y="16"/>
                    <a:pt x="117" y="17"/>
                  </a:cubicBezTo>
                  <a:cubicBezTo>
                    <a:pt x="80" y="26"/>
                    <a:pt x="42" y="35"/>
                    <a:pt x="3" y="37"/>
                  </a:cubicBezTo>
                  <a:cubicBezTo>
                    <a:pt x="2" y="37"/>
                    <a:pt x="2" y="37"/>
                    <a:pt x="1" y="38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12" y="137"/>
                    <a:pt x="29" y="214"/>
                    <a:pt x="52" y="277"/>
                  </a:cubicBezTo>
                  <a:cubicBezTo>
                    <a:pt x="52" y="278"/>
                    <a:pt x="53" y="278"/>
                    <a:pt x="53" y="279"/>
                  </a:cubicBezTo>
                  <a:cubicBezTo>
                    <a:pt x="54" y="279"/>
                    <a:pt x="54" y="279"/>
                    <a:pt x="54" y="279"/>
                  </a:cubicBezTo>
                  <a:cubicBezTo>
                    <a:pt x="55" y="279"/>
                    <a:pt x="55" y="279"/>
                    <a:pt x="56" y="278"/>
                  </a:cubicBezTo>
                  <a:cubicBezTo>
                    <a:pt x="95" y="258"/>
                    <a:pt x="168" y="231"/>
                    <a:pt x="219" y="231"/>
                  </a:cubicBezTo>
                  <a:cubicBezTo>
                    <a:pt x="229" y="231"/>
                    <a:pt x="238" y="232"/>
                    <a:pt x="245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7" y="234"/>
                    <a:pt x="248" y="234"/>
                    <a:pt x="248" y="234"/>
                  </a:cubicBezTo>
                  <a:cubicBezTo>
                    <a:pt x="249" y="233"/>
                    <a:pt x="249" y="232"/>
                    <a:pt x="249" y="231"/>
                  </a:cubicBezTo>
                  <a:cubicBezTo>
                    <a:pt x="243" y="208"/>
                    <a:pt x="243" y="208"/>
                    <a:pt x="243" y="208"/>
                  </a:cubicBezTo>
                  <a:cubicBezTo>
                    <a:pt x="212" y="80"/>
                    <a:pt x="198" y="11"/>
                    <a:pt x="203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4" y="4"/>
                    <a:pt x="205" y="3"/>
                    <a:pt x="204" y="2"/>
                  </a:cubicBezTo>
                  <a:cubicBezTo>
                    <a:pt x="204" y="1"/>
                    <a:pt x="203" y="0"/>
                    <a:pt x="202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487"/>
            <p:cNvSpPr>
              <a:spLocks noEditPoints="1" noChangeArrowheads="1"/>
            </p:cNvSpPr>
            <p:nvPr/>
          </p:nvSpPr>
          <p:spPr bwMode="auto">
            <a:xfrm>
              <a:off x="1423682" y="2094850"/>
              <a:ext cx="387246" cy="106308"/>
            </a:xfrm>
            <a:custGeom>
              <a:avLst/>
              <a:gdLst>
                <a:gd name="T0" fmla="*/ 120 w 161"/>
                <a:gd name="T1" fmla="*/ 17 h 46"/>
                <a:gd name="T2" fmla="*/ 121 w 161"/>
                <a:gd name="T3" fmla="*/ 16 h 46"/>
                <a:gd name="T4" fmla="*/ 121 w 161"/>
                <a:gd name="T5" fmla="*/ 16 h 46"/>
                <a:gd name="T6" fmla="*/ 121 w 161"/>
                <a:gd name="T7" fmla="*/ 17 h 46"/>
                <a:gd name="T8" fmla="*/ 120 w 161"/>
                <a:gd name="T9" fmla="*/ 17 h 46"/>
                <a:gd name="T10" fmla="*/ 156 w 161"/>
                <a:gd name="T11" fmla="*/ 0 h 46"/>
                <a:gd name="T12" fmla="*/ 146 w 161"/>
                <a:gd name="T13" fmla="*/ 3 h 46"/>
                <a:gd name="T14" fmla="*/ 142 w 161"/>
                <a:gd name="T15" fmla="*/ 5 h 46"/>
                <a:gd name="T16" fmla="*/ 137 w 161"/>
                <a:gd name="T17" fmla="*/ 11 h 46"/>
                <a:gd name="T18" fmla="*/ 134 w 161"/>
                <a:gd name="T19" fmla="*/ 15 h 46"/>
                <a:gd name="T20" fmla="*/ 133 w 161"/>
                <a:gd name="T21" fmla="*/ 15 h 46"/>
                <a:gd name="T22" fmla="*/ 125 w 161"/>
                <a:gd name="T23" fmla="*/ 14 h 46"/>
                <a:gd name="T24" fmla="*/ 119 w 161"/>
                <a:gd name="T25" fmla="*/ 13 h 46"/>
                <a:gd name="T26" fmla="*/ 117 w 161"/>
                <a:gd name="T27" fmla="*/ 13 h 46"/>
                <a:gd name="T28" fmla="*/ 115 w 161"/>
                <a:gd name="T29" fmla="*/ 14 h 46"/>
                <a:gd name="T30" fmla="*/ 99 w 161"/>
                <a:gd name="T31" fmla="*/ 21 h 46"/>
                <a:gd name="T32" fmla="*/ 90 w 161"/>
                <a:gd name="T33" fmla="*/ 19 h 46"/>
                <a:gd name="T34" fmla="*/ 78 w 161"/>
                <a:gd name="T35" fmla="*/ 18 h 46"/>
                <a:gd name="T36" fmla="*/ 76 w 161"/>
                <a:gd name="T37" fmla="*/ 18 h 46"/>
                <a:gd name="T38" fmla="*/ 65 w 161"/>
                <a:gd name="T39" fmla="*/ 27 h 46"/>
                <a:gd name="T40" fmla="*/ 57 w 161"/>
                <a:gd name="T41" fmla="*/ 33 h 46"/>
                <a:gd name="T42" fmla="*/ 46 w 161"/>
                <a:gd name="T43" fmla="*/ 37 h 46"/>
                <a:gd name="T44" fmla="*/ 42 w 161"/>
                <a:gd name="T45" fmla="*/ 36 h 46"/>
                <a:gd name="T46" fmla="*/ 30 w 161"/>
                <a:gd name="T47" fmla="*/ 31 h 46"/>
                <a:gd name="T48" fmla="*/ 23 w 161"/>
                <a:gd name="T49" fmla="*/ 28 h 46"/>
                <a:gd name="T50" fmla="*/ 10 w 161"/>
                <a:gd name="T51" fmla="*/ 25 h 46"/>
                <a:gd name="T52" fmla="*/ 5 w 161"/>
                <a:gd name="T53" fmla="*/ 27 h 46"/>
                <a:gd name="T54" fmla="*/ 1 w 161"/>
                <a:gd name="T55" fmla="*/ 44 h 46"/>
                <a:gd name="T56" fmla="*/ 3 w 161"/>
                <a:gd name="T57" fmla="*/ 46 h 46"/>
                <a:gd name="T58" fmla="*/ 3 w 161"/>
                <a:gd name="T59" fmla="*/ 46 h 46"/>
                <a:gd name="T60" fmla="*/ 6 w 161"/>
                <a:gd name="T61" fmla="*/ 43 h 46"/>
                <a:gd name="T62" fmla="*/ 8 w 161"/>
                <a:gd name="T63" fmla="*/ 31 h 46"/>
                <a:gd name="T64" fmla="*/ 10 w 161"/>
                <a:gd name="T65" fmla="*/ 30 h 46"/>
                <a:gd name="T66" fmla="*/ 21 w 161"/>
                <a:gd name="T67" fmla="*/ 33 h 46"/>
                <a:gd name="T68" fmla="*/ 28 w 161"/>
                <a:gd name="T69" fmla="*/ 36 h 46"/>
                <a:gd name="T70" fmla="*/ 40 w 161"/>
                <a:gd name="T71" fmla="*/ 40 h 46"/>
                <a:gd name="T72" fmla="*/ 46 w 161"/>
                <a:gd name="T73" fmla="*/ 42 h 46"/>
                <a:gd name="T74" fmla="*/ 60 w 161"/>
                <a:gd name="T75" fmla="*/ 38 h 46"/>
                <a:gd name="T76" fmla="*/ 69 w 161"/>
                <a:gd name="T77" fmla="*/ 30 h 46"/>
                <a:gd name="T78" fmla="*/ 78 w 161"/>
                <a:gd name="T79" fmla="*/ 23 h 46"/>
                <a:gd name="T80" fmla="*/ 78 w 161"/>
                <a:gd name="T81" fmla="*/ 23 h 46"/>
                <a:gd name="T82" fmla="*/ 89 w 161"/>
                <a:gd name="T83" fmla="*/ 25 h 46"/>
                <a:gd name="T84" fmla="*/ 99 w 161"/>
                <a:gd name="T85" fmla="*/ 26 h 46"/>
                <a:gd name="T86" fmla="*/ 100 w 161"/>
                <a:gd name="T87" fmla="*/ 26 h 46"/>
                <a:gd name="T88" fmla="*/ 101 w 161"/>
                <a:gd name="T89" fmla="*/ 25 h 46"/>
                <a:gd name="T90" fmla="*/ 117 w 161"/>
                <a:gd name="T91" fmla="*/ 19 h 46"/>
                <a:gd name="T92" fmla="*/ 119 w 161"/>
                <a:gd name="T93" fmla="*/ 18 h 46"/>
                <a:gd name="T94" fmla="*/ 119 w 161"/>
                <a:gd name="T95" fmla="*/ 18 h 46"/>
                <a:gd name="T96" fmla="*/ 119 w 161"/>
                <a:gd name="T97" fmla="*/ 18 h 46"/>
                <a:gd name="T98" fmla="*/ 124 w 161"/>
                <a:gd name="T99" fmla="*/ 19 h 46"/>
                <a:gd name="T100" fmla="*/ 133 w 161"/>
                <a:gd name="T101" fmla="*/ 21 h 46"/>
                <a:gd name="T102" fmla="*/ 136 w 161"/>
                <a:gd name="T103" fmla="*/ 20 h 46"/>
                <a:gd name="T104" fmla="*/ 142 w 161"/>
                <a:gd name="T105" fmla="*/ 13 h 46"/>
                <a:gd name="T106" fmla="*/ 144 w 161"/>
                <a:gd name="T107" fmla="*/ 10 h 46"/>
                <a:gd name="T108" fmla="*/ 149 w 161"/>
                <a:gd name="T109" fmla="*/ 8 h 46"/>
                <a:gd name="T110" fmla="*/ 157 w 161"/>
                <a:gd name="T111" fmla="*/ 5 h 46"/>
                <a:gd name="T112" fmla="*/ 158 w 161"/>
                <a:gd name="T113" fmla="*/ 6 h 46"/>
                <a:gd name="T114" fmla="*/ 158 w 161"/>
                <a:gd name="T115" fmla="*/ 6 h 46"/>
                <a:gd name="T116" fmla="*/ 161 w 161"/>
                <a:gd name="T117" fmla="*/ 3 h 46"/>
                <a:gd name="T118" fmla="*/ 159 w 161"/>
                <a:gd name="T119" fmla="*/ 0 h 46"/>
                <a:gd name="T120" fmla="*/ 156 w 161"/>
                <a:gd name="T1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46">
                  <a:moveTo>
                    <a:pt x="120" y="17"/>
                  </a:moveTo>
                  <a:cubicBezTo>
                    <a:pt x="120" y="17"/>
                    <a:pt x="121" y="16"/>
                    <a:pt x="121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1" y="16"/>
                    <a:pt x="121" y="17"/>
                    <a:pt x="121" y="17"/>
                  </a:cubicBezTo>
                  <a:cubicBezTo>
                    <a:pt x="120" y="17"/>
                    <a:pt x="120" y="17"/>
                    <a:pt x="120" y="17"/>
                  </a:cubicBezTo>
                  <a:moveTo>
                    <a:pt x="156" y="0"/>
                  </a:moveTo>
                  <a:cubicBezTo>
                    <a:pt x="152" y="0"/>
                    <a:pt x="150" y="2"/>
                    <a:pt x="146" y="3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39" y="7"/>
                    <a:pt x="138" y="9"/>
                    <a:pt x="137" y="11"/>
                  </a:cubicBezTo>
                  <a:cubicBezTo>
                    <a:pt x="136" y="14"/>
                    <a:pt x="136" y="15"/>
                    <a:pt x="134" y="15"/>
                  </a:cubicBezTo>
                  <a:cubicBezTo>
                    <a:pt x="134" y="15"/>
                    <a:pt x="134" y="15"/>
                    <a:pt x="133" y="15"/>
                  </a:cubicBezTo>
                  <a:cubicBezTo>
                    <a:pt x="131" y="15"/>
                    <a:pt x="128" y="15"/>
                    <a:pt x="125" y="14"/>
                  </a:cubicBezTo>
                  <a:cubicBezTo>
                    <a:pt x="122" y="13"/>
                    <a:pt x="120" y="13"/>
                    <a:pt x="119" y="13"/>
                  </a:cubicBezTo>
                  <a:cubicBezTo>
                    <a:pt x="118" y="13"/>
                    <a:pt x="118" y="13"/>
                    <a:pt x="117" y="13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06" y="18"/>
                    <a:pt x="101" y="19"/>
                    <a:pt x="99" y="21"/>
                  </a:cubicBezTo>
                  <a:cubicBezTo>
                    <a:pt x="97" y="21"/>
                    <a:pt x="93" y="20"/>
                    <a:pt x="90" y="19"/>
                  </a:cubicBezTo>
                  <a:cubicBezTo>
                    <a:pt x="84" y="18"/>
                    <a:pt x="80" y="18"/>
                    <a:pt x="78" y="18"/>
                  </a:cubicBezTo>
                  <a:cubicBezTo>
                    <a:pt x="77" y="18"/>
                    <a:pt x="76" y="18"/>
                    <a:pt x="76" y="18"/>
                  </a:cubicBezTo>
                  <a:cubicBezTo>
                    <a:pt x="70" y="20"/>
                    <a:pt x="68" y="23"/>
                    <a:pt x="65" y="27"/>
                  </a:cubicBezTo>
                  <a:cubicBezTo>
                    <a:pt x="63" y="29"/>
                    <a:pt x="61" y="31"/>
                    <a:pt x="57" y="33"/>
                  </a:cubicBezTo>
                  <a:cubicBezTo>
                    <a:pt x="51" y="36"/>
                    <a:pt x="48" y="37"/>
                    <a:pt x="46" y="37"/>
                  </a:cubicBezTo>
                  <a:cubicBezTo>
                    <a:pt x="45" y="37"/>
                    <a:pt x="44" y="37"/>
                    <a:pt x="42" y="36"/>
                  </a:cubicBezTo>
                  <a:cubicBezTo>
                    <a:pt x="40" y="35"/>
                    <a:pt x="37" y="33"/>
                    <a:pt x="30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8" y="27"/>
                    <a:pt x="14" y="25"/>
                    <a:pt x="10" y="25"/>
                  </a:cubicBezTo>
                  <a:cubicBezTo>
                    <a:pt x="8" y="25"/>
                    <a:pt x="7" y="26"/>
                    <a:pt x="5" y="27"/>
                  </a:cubicBezTo>
                  <a:cubicBezTo>
                    <a:pt x="1" y="29"/>
                    <a:pt x="0" y="35"/>
                    <a:pt x="1" y="44"/>
                  </a:cubicBezTo>
                  <a:cubicBezTo>
                    <a:pt x="1" y="45"/>
                    <a:pt x="2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5" y="46"/>
                    <a:pt x="6" y="45"/>
                    <a:pt x="6" y="43"/>
                  </a:cubicBezTo>
                  <a:cubicBezTo>
                    <a:pt x="5" y="35"/>
                    <a:pt x="7" y="32"/>
                    <a:pt x="8" y="31"/>
                  </a:cubicBezTo>
                  <a:cubicBezTo>
                    <a:pt x="9" y="31"/>
                    <a:pt x="9" y="30"/>
                    <a:pt x="10" y="30"/>
                  </a:cubicBezTo>
                  <a:cubicBezTo>
                    <a:pt x="13" y="30"/>
                    <a:pt x="17" y="32"/>
                    <a:pt x="21" y="33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5" y="38"/>
                    <a:pt x="38" y="39"/>
                    <a:pt x="40" y="40"/>
                  </a:cubicBezTo>
                  <a:cubicBezTo>
                    <a:pt x="42" y="42"/>
                    <a:pt x="44" y="42"/>
                    <a:pt x="46" y="42"/>
                  </a:cubicBezTo>
                  <a:cubicBezTo>
                    <a:pt x="49" y="42"/>
                    <a:pt x="52" y="41"/>
                    <a:pt x="60" y="38"/>
                  </a:cubicBezTo>
                  <a:cubicBezTo>
                    <a:pt x="64" y="36"/>
                    <a:pt x="67" y="33"/>
                    <a:pt x="69" y="30"/>
                  </a:cubicBezTo>
                  <a:cubicBezTo>
                    <a:pt x="71" y="27"/>
                    <a:pt x="74" y="25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80" y="23"/>
                    <a:pt x="85" y="24"/>
                    <a:pt x="89" y="25"/>
                  </a:cubicBezTo>
                  <a:cubicBezTo>
                    <a:pt x="94" y="25"/>
                    <a:pt x="97" y="26"/>
                    <a:pt x="99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1" y="26"/>
                    <a:pt x="101" y="25"/>
                  </a:cubicBezTo>
                  <a:cubicBezTo>
                    <a:pt x="102" y="25"/>
                    <a:pt x="107" y="23"/>
                    <a:pt x="117" y="19"/>
                  </a:cubicBezTo>
                  <a:cubicBezTo>
                    <a:pt x="118" y="19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20" y="18"/>
                    <a:pt x="122" y="19"/>
                    <a:pt x="124" y="19"/>
                  </a:cubicBezTo>
                  <a:cubicBezTo>
                    <a:pt x="127" y="20"/>
                    <a:pt x="130" y="21"/>
                    <a:pt x="133" y="21"/>
                  </a:cubicBezTo>
                  <a:cubicBezTo>
                    <a:pt x="134" y="21"/>
                    <a:pt x="135" y="21"/>
                    <a:pt x="136" y="20"/>
                  </a:cubicBezTo>
                  <a:cubicBezTo>
                    <a:pt x="140" y="19"/>
                    <a:pt x="141" y="16"/>
                    <a:pt x="142" y="13"/>
                  </a:cubicBezTo>
                  <a:cubicBezTo>
                    <a:pt x="143" y="11"/>
                    <a:pt x="143" y="11"/>
                    <a:pt x="144" y="10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2" y="7"/>
                    <a:pt x="154" y="5"/>
                    <a:pt x="157" y="5"/>
                  </a:cubicBezTo>
                  <a:cubicBezTo>
                    <a:pt x="157" y="5"/>
                    <a:pt x="157" y="5"/>
                    <a:pt x="158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60" y="6"/>
                    <a:pt x="161" y="5"/>
                    <a:pt x="161" y="3"/>
                  </a:cubicBezTo>
                  <a:cubicBezTo>
                    <a:pt x="161" y="2"/>
                    <a:pt x="160" y="0"/>
                    <a:pt x="159" y="0"/>
                  </a:cubicBezTo>
                  <a:cubicBezTo>
                    <a:pt x="158" y="0"/>
                    <a:pt x="157" y="0"/>
                    <a:pt x="15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488"/>
            <p:cNvSpPr>
              <a:spLocks noChangeArrowheads="1"/>
            </p:cNvSpPr>
            <p:nvPr/>
          </p:nvSpPr>
          <p:spPr bwMode="auto">
            <a:xfrm>
              <a:off x="1466421" y="2213664"/>
              <a:ext cx="327670" cy="106308"/>
            </a:xfrm>
            <a:custGeom>
              <a:avLst/>
              <a:gdLst>
                <a:gd name="T0" fmla="*/ 133 w 136"/>
                <a:gd name="T1" fmla="*/ 0 h 46"/>
                <a:gd name="T2" fmla="*/ 131 w 136"/>
                <a:gd name="T3" fmla="*/ 1 h 46"/>
                <a:gd name="T4" fmla="*/ 86 w 136"/>
                <a:gd name="T5" fmla="*/ 18 h 46"/>
                <a:gd name="T6" fmla="*/ 63 w 136"/>
                <a:gd name="T7" fmla="*/ 23 h 46"/>
                <a:gd name="T8" fmla="*/ 53 w 136"/>
                <a:gd name="T9" fmla="*/ 29 h 46"/>
                <a:gd name="T10" fmla="*/ 41 w 136"/>
                <a:gd name="T11" fmla="*/ 36 h 46"/>
                <a:gd name="T12" fmla="*/ 40 w 136"/>
                <a:gd name="T13" fmla="*/ 36 h 46"/>
                <a:gd name="T14" fmla="*/ 33 w 136"/>
                <a:gd name="T15" fmla="*/ 34 h 46"/>
                <a:gd name="T16" fmla="*/ 26 w 136"/>
                <a:gd name="T17" fmla="*/ 32 h 46"/>
                <a:gd name="T18" fmla="*/ 25 w 136"/>
                <a:gd name="T19" fmla="*/ 32 h 46"/>
                <a:gd name="T20" fmla="*/ 19 w 136"/>
                <a:gd name="T21" fmla="*/ 33 h 46"/>
                <a:gd name="T22" fmla="*/ 1 w 136"/>
                <a:gd name="T23" fmla="*/ 42 h 46"/>
                <a:gd name="T24" fmla="*/ 2 w 136"/>
                <a:gd name="T25" fmla="*/ 46 h 46"/>
                <a:gd name="T26" fmla="*/ 3 w 136"/>
                <a:gd name="T27" fmla="*/ 46 h 46"/>
                <a:gd name="T28" fmla="*/ 5 w 136"/>
                <a:gd name="T29" fmla="*/ 45 h 46"/>
                <a:gd name="T30" fmla="*/ 19 w 136"/>
                <a:gd name="T31" fmla="*/ 39 h 46"/>
                <a:gd name="T32" fmla="*/ 26 w 136"/>
                <a:gd name="T33" fmla="*/ 38 h 46"/>
                <a:gd name="T34" fmla="*/ 26 w 136"/>
                <a:gd name="T35" fmla="*/ 38 h 46"/>
                <a:gd name="T36" fmla="*/ 31 w 136"/>
                <a:gd name="T37" fmla="*/ 39 h 46"/>
                <a:gd name="T38" fmla="*/ 40 w 136"/>
                <a:gd name="T39" fmla="*/ 41 h 46"/>
                <a:gd name="T40" fmla="*/ 42 w 136"/>
                <a:gd name="T41" fmla="*/ 41 h 46"/>
                <a:gd name="T42" fmla="*/ 56 w 136"/>
                <a:gd name="T43" fmla="*/ 33 h 46"/>
                <a:gd name="T44" fmla="*/ 64 w 136"/>
                <a:gd name="T45" fmla="*/ 28 h 46"/>
                <a:gd name="T46" fmla="*/ 87 w 136"/>
                <a:gd name="T47" fmla="*/ 23 h 46"/>
                <a:gd name="T48" fmla="*/ 134 w 136"/>
                <a:gd name="T49" fmla="*/ 5 h 46"/>
                <a:gd name="T50" fmla="*/ 135 w 136"/>
                <a:gd name="T51" fmla="*/ 1 h 46"/>
                <a:gd name="T52" fmla="*/ 133 w 136"/>
                <a:gd name="T5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6" h="46">
                  <a:moveTo>
                    <a:pt x="133" y="0"/>
                  </a:moveTo>
                  <a:cubicBezTo>
                    <a:pt x="132" y="0"/>
                    <a:pt x="131" y="0"/>
                    <a:pt x="131" y="1"/>
                  </a:cubicBezTo>
                  <a:cubicBezTo>
                    <a:pt x="118" y="12"/>
                    <a:pt x="101" y="15"/>
                    <a:pt x="86" y="18"/>
                  </a:cubicBezTo>
                  <a:cubicBezTo>
                    <a:pt x="78" y="19"/>
                    <a:pt x="70" y="20"/>
                    <a:pt x="63" y="23"/>
                  </a:cubicBezTo>
                  <a:cubicBezTo>
                    <a:pt x="59" y="24"/>
                    <a:pt x="56" y="27"/>
                    <a:pt x="53" y="29"/>
                  </a:cubicBezTo>
                  <a:cubicBezTo>
                    <a:pt x="49" y="32"/>
                    <a:pt x="46" y="35"/>
                    <a:pt x="41" y="36"/>
                  </a:cubicBezTo>
                  <a:cubicBezTo>
                    <a:pt x="41" y="36"/>
                    <a:pt x="41" y="36"/>
                    <a:pt x="40" y="36"/>
                  </a:cubicBezTo>
                  <a:cubicBezTo>
                    <a:pt x="38" y="36"/>
                    <a:pt x="36" y="35"/>
                    <a:pt x="33" y="34"/>
                  </a:cubicBezTo>
                  <a:cubicBezTo>
                    <a:pt x="31" y="33"/>
                    <a:pt x="28" y="32"/>
                    <a:pt x="26" y="32"/>
                  </a:cubicBezTo>
                  <a:cubicBezTo>
                    <a:pt x="26" y="32"/>
                    <a:pt x="25" y="32"/>
                    <a:pt x="25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2" y="34"/>
                    <a:pt x="5" y="35"/>
                    <a:pt x="1" y="42"/>
                  </a:cubicBezTo>
                  <a:cubicBezTo>
                    <a:pt x="0" y="43"/>
                    <a:pt x="0" y="45"/>
                    <a:pt x="2" y="46"/>
                  </a:cubicBezTo>
                  <a:cubicBezTo>
                    <a:pt x="2" y="46"/>
                    <a:pt x="2" y="46"/>
                    <a:pt x="3" y="46"/>
                  </a:cubicBezTo>
                  <a:cubicBezTo>
                    <a:pt x="4" y="46"/>
                    <a:pt x="5" y="46"/>
                    <a:pt x="5" y="45"/>
                  </a:cubicBezTo>
                  <a:cubicBezTo>
                    <a:pt x="8" y="40"/>
                    <a:pt x="13" y="40"/>
                    <a:pt x="19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30" y="38"/>
                    <a:pt x="31" y="39"/>
                  </a:cubicBezTo>
                  <a:cubicBezTo>
                    <a:pt x="34" y="40"/>
                    <a:pt x="37" y="41"/>
                    <a:pt x="40" y="41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8" y="40"/>
                    <a:pt x="53" y="36"/>
                    <a:pt x="56" y="33"/>
                  </a:cubicBezTo>
                  <a:cubicBezTo>
                    <a:pt x="59" y="31"/>
                    <a:pt x="62" y="29"/>
                    <a:pt x="64" y="28"/>
                  </a:cubicBezTo>
                  <a:cubicBezTo>
                    <a:pt x="71" y="26"/>
                    <a:pt x="79" y="24"/>
                    <a:pt x="87" y="23"/>
                  </a:cubicBezTo>
                  <a:cubicBezTo>
                    <a:pt x="103" y="20"/>
                    <a:pt x="120" y="17"/>
                    <a:pt x="134" y="5"/>
                  </a:cubicBezTo>
                  <a:cubicBezTo>
                    <a:pt x="135" y="4"/>
                    <a:pt x="136" y="2"/>
                    <a:pt x="135" y="1"/>
                  </a:cubicBezTo>
                  <a:cubicBezTo>
                    <a:pt x="134" y="0"/>
                    <a:pt x="133" y="0"/>
                    <a:pt x="13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489"/>
            <p:cNvSpPr>
              <a:spLocks noChangeArrowheads="1"/>
            </p:cNvSpPr>
            <p:nvPr/>
          </p:nvSpPr>
          <p:spPr bwMode="auto">
            <a:xfrm>
              <a:off x="1491029" y="2343734"/>
              <a:ext cx="314719" cy="111310"/>
            </a:xfrm>
            <a:custGeom>
              <a:avLst/>
              <a:gdLst>
                <a:gd name="T0" fmla="*/ 128 w 131"/>
                <a:gd name="T1" fmla="*/ 0 h 48"/>
                <a:gd name="T2" fmla="*/ 127 w 131"/>
                <a:gd name="T3" fmla="*/ 0 h 48"/>
                <a:gd name="T4" fmla="*/ 113 w 131"/>
                <a:gd name="T5" fmla="*/ 7 h 48"/>
                <a:gd name="T6" fmla="*/ 96 w 131"/>
                <a:gd name="T7" fmla="*/ 16 h 48"/>
                <a:gd name="T8" fmla="*/ 95 w 131"/>
                <a:gd name="T9" fmla="*/ 16 h 48"/>
                <a:gd name="T10" fmla="*/ 89 w 131"/>
                <a:gd name="T11" fmla="*/ 13 h 48"/>
                <a:gd name="T12" fmla="*/ 81 w 131"/>
                <a:gd name="T13" fmla="*/ 10 h 48"/>
                <a:gd name="T14" fmla="*/ 79 w 131"/>
                <a:gd name="T15" fmla="*/ 11 h 48"/>
                <a:gd name="T16" fmla="*/ 68 w 131"/>
                <a:gd name="T17" fmla="*/ 20 h 48"/>
                <a:gd name="T18" fmla="*/ 63 w 131"/>
                <a:gd name="T19" fmla="*/ 25 h 48"/>
                <a:gd name="T20" fmla="*/ 45 w 131"/>
                <a:gd name="T21" fmla="*/ 31 h 48"/>
                <a:gd name="T22" fmla="*/ 40 w 131"/>
                <a:gd name="T23" fmla="*/ 31 h 48"/>
                <a:gd name="T24" fmla="*/ 34 w 131"/>
                <a:gd name="T25" fmla="*/ 30 h 48"/>
                <a:gd name="T26" fmla="*/ 24 w 131"/>
                <a:gd name="T27" fmla="*/ 31 h 48"/>
                <a:gd name="T28" fmla="*/ 18 w 131"/>
                <a:gd name="T29" fmla="*/ 32 h 48"/>
                <a:gd name="T30" fmla="*/ 1 w 131"/>
                <a:gd name="T31" fmla="*/ 45 h 48"/>
                <a:gd name="T32" fmla="*/ 3 w 131"/>
                <a:gd name="T33" fmla="*/ 48 h 48"/>
                <a:gd name="T34" fmla="*/ 3 w 131"/>
                <a:gd name="T35" fmla="*/ 48 h 48"/>
                <a:gd name="T36" fmla="*/ 6 w 131"/>
                <a:gd name="T37" fmla="*/ 46 h 48"/>
                <a:gd name="T38" fmla="*/ 18 w 131"/>
                <a:gd name="T39" fmla="*/ 37 h 48"/>
                <a:gd name="T40" fmla="*/ 24 w 131"/>
                <a:gd name="T41" fmla="*/ 36 h 48"/>
                <a:gd name="T42" fmla="*/ 34 w 131"/>
                <a:gd name="T43" fmla="*/ 36 h 48"/>
                <a:gd name="T44" fmla="*/ 40 w 131"/>
                <a:gd name="T45" fmla="*/ 36 h 48"/>
                <a:gd name="T46" fmla="*/ 45 w 131"/>
                <a:gd name="T47" fmla="*/ 36 h 48"/>
                <a:gd name="T48" fmla="*/ 65 w 131"/>
                <a:gd name="T49" fmla="*/ 30 h 48"/>
                <a:gd name="T50" fmla="*/ 72 w 131"/>
                <a:gd name="T51" fmla="*/ 23 h 48"/>
                <a:gd name="T52" fmla="*/ 80 w 131"/>
                <a:gd name="T53" fmla="*/ 16 h 48"/>
                <a:gd name="T54" fmla="*/ 81 w 131"/>
                <a:gd name="T55" fmla="*/ 16 h 48"/>
                <a:gd name="T56" fmla="*/ 87 w 131"/>
                <a:gd name="T57" fmla="*/ 18 h 48"/>
                <a:gd name="T58" fmla="*/ 95 w 131"/>
                <a:gd name="T59" fmla="*/ 21 h 48"/>
                <a:gd name="T60" fmla="*/ 97 w 131"/>
                <a:gd name="T61" fmla="*/ 21 h 48"/>
                <a:gd name="T62" fmla="*/ 116 w 131"/>
                <a:gd name="T63" fmla="*/ 12 h 48"/>
                <a:gd name="T64" fmla="*/ 129 w 131"/>
                <a:gd name="T65" fmla="*/ 5 h 48"/>
                <a:gd name="T66" fmla="*/ 130 w 131"/>
                <a:gd name="T67" fmla="*/ 2 h 48"/>
                <a:gd name="T68" fmla="*/ 128 w 131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" h="48"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2" y="2"/>
                    <a:pt x="117" y="5"/>
                    <a:pt x="113" y="7"/>
                  </a:cubicBezTo>
                  <a:cubicBezTo>
                    <a:pt x="107" y="11"/>
                    <a:pt x="102" y="14"/>
                    <a:pt x="96" y="16"/>
                  </a:cubicBezTo>
                  <a:cubicBezTo>
                    <a:pt x="96" y="16"/>
                    <a:pt x="96" y="16"/>
                    <a:pt x="95" y="16"/>
                  </a:cubicBezTo>
                  <a:cubicBezTo>
                    <a:pt x="94" y="16"/>
                    <a:pt x="92" y="14"/>
                    <a:pt x="89" y="13"/>
                  </a:cubicBezTo>
                  <a:cubicBezTo>
                    <a:pt x="87" y="12"/>
                    <a:pt x="84" y="10"/>
                    <a:pt x="81" y="10"/>
                  </a:cubicBezTo>
                  <a:cubicBezTo>
                    <a:pt x="80" y="10"/>
                    <a:pt x="79" y="10"/>
                    <a:pt x="79" y="11"/>
                  </a:cubicBezTo>
                  <a:cubicBezTo>
                    <a:pt x="73" y="13"/>
                    <a:pt x="70" y="16"/>
                    <a:pt x="68" y="20"/>
                  </a:cubicBezTo>
                  <a:cubicBezTo>
                    <a:pt x="66" y="22"/>
                    <a:pt x="65" y="24"/>
                    <a:pt x="63" y="25"/>
                  </a:cubicBezTo>
                  <a:cubicBezTo>
                    <a:pt x="55" y="30"/>
                    <a:pt x="50" y="31"/>
                    <a:pt x="45" y="31"/>
                  </a:cubicBezTo>
                  <a:cubicBezTo>
                    <a:pt x="43" y="31"/>
                    <a:pt x="42" y="31"/>
                    <a:pt x="40" y="31"/>
                  </a:cubicBezTo>
                  <a:cubicBezTo>
                    <a:pt x="38" y="30"/>
                    <a:pt x="36" y="30"/>
                    <a:pt x="34" y="30"/>
                  </a:cubicBezTo>
                  <a:cubicBezTo>
                    <a:pt x="31" y="30"/>
                    <a:pt x="28" y="30"/>
                    <a:pt x="24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0" y="32"/>
                    <a:pt x="4" y="32"/>
                    <a:pt x="1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5" y="48"/>
                    <a:pt x="6" y="46"/>
                  </a:cubicBezTo>
                  <a:cubicBezTo>
                    <a:pt x="8" y="38"/>
                    <a:pt x="11" y="37"/>
                    <a:pt x="18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8" y="36"/>
                    <a:pt x="31" y="36"/>
                    <a:pt x="34" y="36"/>
                  </a:cubicBezTo>
                  <a:cubicBezTo>
                    <a:pt x="36" y="36"/>
                    <a:pt x="38" y="36"/>
                    <a:pt x="40" y="36"/>
                  </a:cubicBezTo>
                  <a:cubicBezTo>
                    <a:pt x="41" y="36"/>
                    <a:pt x="43" y="36"/>
                    <a:pt x="45" y="36"/>
                  </a:cubicBezTo>
                  <a:cubicBezTo>
                    <a:pt x="50" y="36"/>
                    <a:pt x="56" y="35"/>
                    <a:pt x="65" y="30"/>
                  </a:cubicBezTo>
                  <a:cubicBezTo>
                    <a:pt x="69" y="28"/>
                    <a:pt x="71" y="25"/>
                    <a:pt x="72" y="23"/>
                  </a:cubicBezTo>
                  <a:cubicBezTo>
                    <a:pt x="75" y="20"/>
                    <a:pt x="76" y="17"/>
                    <a:pt x="80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3" y="16"/>
                    <a:pt x="85" y="17"/>
                    <a:pt x="87" y="18"/>
                  </a:cubicBezTo>
                  <a:cubicBezTo>
                    <a:pt x="89" y="19"/>
                    <a:pt x="92" y="21"/>
                    <a:pt x="95" y="21"/>
                  </a:cubicBezTo>
                  <a:cubicBezTo>
                    <a:pt x="96" y="21"/>
                    <a:pt x="97" y="21"/>
                    <a:pt x="97" y="21"/>
                  </a:cubicBezTo>
                  <a:cubicBezTo>
                    <a:pt x="104" y="19"/>
                    <a:pt x="110" y="16"/>
                    <a:pt x="116" y="12"/>
                  </a:cubicBezTo>
                  <a:cubicBezTo>
                    <a:pt x="120" y="9"/>
                    <a:pt x="124" y="7"/>
                    <a:pt x="129" y="5"/>
                  </a:cubicBezTo>
                  <a:cubicBezTo>
                    <a:pt x="130" y="5"/>
                    <a:pt x="131" y="3"/>
                    <a:pt x="130" y="2"/>
                  </a:cubicBezTo>
                  <a:cubicBezTo>
                    <a:pt x="130" y="1"/>
                    <a:pt x="129" y="0"/>
                    <a:pt x="128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490"/>
            <p:cNvSpPr>
              <a:spLocks noChangeArrowheads="1"/>
            </p:cNvSpPr>
            <p:nvPr/>
          </p:nvSpPr>
          <p:spPr bwMode="auto">
            <a:xfrm>
              <a:off x="1667167" y="1941017"/>
              <a:ext cx="62167" cy="113812"/>
            </a:xfrm>
            <a:custGeom>
              <a:avLst/>
              <a:gdLst>
                <a:gd name="T0" fmla="*/ 9 w 26"/>
                <a:gd name="T1" fmla="*/ 0 h 49"/>
                <a:gd name="T2" fmla="*/ 0 w 26"/>
                <a:gd name="T3" fmla="*/ 1 h 49"/>
                <a:gd name="T4" fmla="*/ 5 w 26"/>
                <a:gd name="T5" fmla="*/ 25 h 49"/>
                <a:gd name="T6" fmla="*/ 11 w 26"/>
                <a:gd name="T7" fmla="*/ 49 h 49"/>
                <a:gd name="T8" fmla="*/ 12 w 26"/>
                <a:gd name="T9" fmla="*/ 49 h 49"/>
                <a:gd name="T10" fmla="*/ 13 w 26"/>
                <a:gd name="T11" fmla="*/ 49 h 49"/>
                <a:gd name="T12" fmla="*/ 26 w 26"/>
                <a:gd name="T13" fmla="*/ 46 h 49"/>
                <a:gd name="T14" fmla="*/ 22 w 26"/>
                <a:gd name="T15" fmla="*/ 9 h 49"/>
                <a:gd name="T16" fmla="*/ 21 w 26"/>
                <a:gd name="T17" fmla="*/ 1 h 49"/>
                <a:gd name="T18" fmla="*/ 9 w 26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9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1" y="8"/>
                    <a:pt x="3" y="16"/>
                    <a:pt x="5" y="25"/>
                  </a:cubicBezTo>
                  <a:cubicBezTo>
                    <a:pt x="8" y="33"/>
                    <a:pt x="10" y="41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14" y="49"/>
                    <a:pt x="20" y="48"/>
                    <a:pt x="26" y="46"/>
                  </a:cubicBezTo>
                  <a:cubicBezTo>
                    <a:pt x="23" y="34"/>
                    <a:pt x="22" y="22"/>
                    <a:pt x="22" y="9"/>
                  </a:cubicBezTo>
                  <a:cubicBezTo>
                    <a:pt x="22" y="9"/>
                    <a:pt x="21" y="4"/>
                    <a:pt x="21" y="1"/>
                  </a:cubicBezTo>
                  <a:cubicBezTo>
                    <a:pt x="17" y="1"/>
                    <a:pt x="13" y="0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491"/>
            <p:cNvSpPr>
              <a:spLocks noEditPoints="1" noChangeArrowheads="1"/>
            </p:cNvSpPr>
            <p:nvPr/>
          </p:nvSpPr>
          <p:spPr bwMode="auto">
            <a:xfrm>
              <a:off x="1651626" y="1929761"/>
              <a:ext cx="91955" cy="136324"/>
            </a:xfrm>
            <a:custGeom>
              <a:avLst/>
              <a:gdLst>
                <a:gd name="T0" fmla="*/ 17 w 38"/>
                <a:gd name="T1" fmla="*/ 54 h 59"/>
                <a:gd name="T2" fmla="*/ 11 w 38"/>
                <a:gd name="T3" fmla="*/ 30 h 59"/>
                <a:gd name="T4" fmla="*/ 6 w 38"/>
                <a:gd name="T5" fmla="*/ 6 h 59"/>
                <a:gd name="T6" fmla="*/ 15 w 38"/>
                <a:gd name="T7" fmla="*/ 5 h 59"/>
                <a:gd name="T8" fmla="*/ 27 w 38"/>
                <a:gd name="T9" fmla="*/ 6 h 59"/>
                <a:gd name="T10" fmla="*/ 28 w 38"/>
                <a:gd name="T11" fmla="*/ 14 h 59"/>
                <a:gd name="T12" fmla="*/ 32 w 38"/>
                <a:gd name="T13" fmla="*/ 51 h 59"/>
                <a:gd name="T14" fmla="*/ 19 w 38"/>
                <a:gd name="T15" fmla="*/ 54 h 59"/>
                <a:gd name="T16" fmla="*/ 18 w 38"/>
                <a:gd name="T17" fmla="*/ 54 h 59"/>
                <a:gd name="T18" fmla="*/ 17 w 38"/>
                <a:gd name="T19" fmla="*/ 54 h 59"/>
                <a:gd name="T20" fmla="*/ 15 w 38"/>
                <a:gd name="T21" fmla="*/ 0 h 59"/>
                <a:gd name="T22" fmla="*/ 2 w 38"/>
                <a:gd name="T23" fmla="*/ 0 h 59"/>
                <a:gd name="T24" fmla="*/ 1 w 38"/>
                <a:gd name="T25" fmla="*/ 1 h 59"/>
                <a:gd name="T26" fmla="*/ 0 w 38"/>
                <a:gd name="T27" fmla="*/ 3 h 59"/>
                <a:gd name="T28" fmla="*/ 6 w 38"/>
                <a:gd name="T29" fmla="*/ 31 h 59"/>
                <a:gd name="T30" fmla="*/ 8 w 38"/>
                <a:gd name="T31" fmla="*/ 37 h 59"/>
                <a:gd name="T32" fmla="*/ 9 w 38"/>
                <a:gd name="T33" fmla="*/ 42 h 59"/>
                <a:gd name="T34" fmla="*/ 12 w 38"/>
                <a:gd name="T35" fmla="*/ 57 h 59"/>
                <a:gd name="T36" fmla="*/ 15 w 38"/>
                <a:gd name="T37" fmla="*/ 59 h 59"/>
                <a:gd name="T38" fmla="*/ 15 w 38"/>
                <a:gd name="T39" fmla="*/ 59 h 59"/>
                <a:gd name="T40" fmla="*/ 16 w 38"/>
                <a:gd name="T41" fmla="*/ 58 h 59"/>
                <a:gd name="T42" fmla="*/ 19 w 38"/>
                <a:gd name="T43" fmla="*/ 59 h 59"/>
                <a:gd name="T44" fmla="*/ 36 w 38"/>
                <a:gd name="T45" fmla="*/ 56 h 59"/>
                <a:gd name="T46" fmla="*/ 38 w 38"/>
                <a:gd name="T47" fmla="*/ 52 h 59"/>
                <a:gd name="T48" fmla="*/ 34 w 38"/>
                <a:gd name="T49" fmla="*/ 36 h 59"/>
                <a:gd name="T50" fmla="*/ 34 w 38"/>
                <a:gd name="T51" fmla="*/ 31 h 59"/>
                <a:gd name="T52" fmla="*/ 33 w 38"/>
                <a:gd name="T53" fmla="*/ 13 h 59"/>
                <a:gd name="T54" fmla="*/ 33 w 38"/>
                <a:gd name="T55" fmla="*/ 3 h 59"/>
                <a:gd name="T56" fmla="*/ 30 w 38"/>
                <a:gd name="T57" fmla="*/ 0 h 59"/>
                <a:gd name="T58" fmla="*/ 15 w 38"/>
                <a:gd name="T5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59">
                  <a:moveTo>
                    <a:pt x="17" y="54"/>
                  </a:moveTo>
                  <a:cubicBezTo>
                    <a:pt x="16" y="46"/>
                    <a:pt x="14" y="38"/>
                    <a:pt x="11" y="30"/>
                  </a:cubicBezTo>
                  <a:cubicBezTo>
                    <a:pt x="9" y="21"/>
                    <a:pt x="7" y="13"/>
                    <a:pt x="6" y="6"/>
                  </a:cubicBezTo>
                  <a:cubicBezTo>
                    <a:pt x="9" y="5"/>
                    <a:pt x="12" y="5"/>
                    <a:pt x="15" y="5"/>
                  </a:cubicBezTo>
                  <a:cubicBezTo>
                    <a:pt x="19" y="5"/>
                    <a:pt x="23" y="6"/>
                    <a:pt x="27" y="6"/>
                  </a:cubicBezTo>
                  <a:cubicBezTo>
                    <a:pt x="27" y="9"/>
                    <a:pt x="28" y="14"/>
                    <a:pt x="28" y="14"/>
                  </a:cubicBezTo>
                  <a:cubicBezTo>
                    <a:pt x="28" y="27"/>
                    <a:pt x="29" y="39"/>
                    <a:pt x="32" y="51"/>
                  </a:cubicBezTo>
                  <a:cubicBezTo>
                    <a:pt x="26" y="53"/>
                    <a:pt x="20" y="54"/>
                    <a:pt x="19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7" y="54"/>
                    <a:pt x="17" y="54"/>
                  </a:cubicBezTo>
                  <a:moveTo>
                    <a:pt x="15" y="0"/>
                  </a:moveTo>
                  <a:cubicBezTo>
                    <a:pt x="11" y="0"/>
                    <a:pt x="6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12"/>
                    <a:pt x="4" y="22"/>
                    <a:pt x="6" y="31"/>
                  </a:cubicBezTo>
                  <a:cubicBezTo>
                    <a:pt x="7" y="33"/>
                    <a:pt x="7" y="35"/>
                    <a:pt x="8" y="37"/>
                  </a:cubicBezTo>
                  <a:cubicBezTo>
                    <a:pt x="8" y="38"/>
                    <a:pt x="9" y="40"/>
                    <a:pt x="9" y="42"/>
                  </a:cubicBezTo>
                  <a:cubicBezTo>
                    <a:pt x="10" y="47"/>
                    <a:pt x="12" y="52"/>
                    <a:pt x="12" y="57"/>
                  </a:cubicBezTo>
                  <a:cubicBezTo>
                    <a:pt x="13" y="58"/>
                    <a:pt x="14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4" y="59"/>
                    <a:pt x="32" y="57"/>
                    <a:pt x="36" y="56"/>
                  </a:cubicBezTo>
                  <a:cubicBezTo>
                    <a:pt x="37" y="55"/>
                    <a:pt x="38" y="54"/>
                    <a:pt x="38" y="52"/>
                  </a:cubicBezTo>
                  <a:cubicBezTo>
                    <a:pt x="36" y="47"/>
                    <a:pt x="35" y="42"/>
                    <a:pt x="34" y="36"/>
                  </a:cubicBezTo>
                  <a:cubicBezTo>
                    <a:pt x="34" y="34"/>
                    <a:pt x="34" y="32"/>
                    <a:pt x="34" y="31"/>
                  </a:cubicBezTo>
                  <a:cubicBezTo>
                    <a:pt x="33" y="25"/>
                    <a:pt x="33" y="19"/>
                    <a:pt x="33" y="1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5" y="0"/>
                    <a:pt x="20" y="0"/>
                    <a:pt x="15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492"/>
            <p:cNvSpPr>
              <a:spLocks noChangeArrowheads="1"/>
            </p:cNvSpPr>
            <p:nvPr/>
          </p:nvSpPr>
          <p:spPr bwMode="auto">
            <a:xfrm>
              <a:off x="2068659" y="1769675"/>
              <a:ext cx="365228" cy="380204"/>
            </a:xfrm>
            <a:custGeom>
              <a:avLst/>
              <a:gdLst>
                <a:gd name="T0" fmla="*/ 27 w 152"/>
                <a:gd name="T1" fmla="*/ 0 h 164"/>
                <a:gd name="T2" fmla="*/ 25 w 152"/>
                <a:gd name="T3" fmla="*/ 2 h 164"/>
                <a:gd name="T4" fmla="*/ 15 w 152"/>
                <a:gd name="T5" fmla="*/ 52 h 164"/>
                <a:gd name="T6" fmla="*/ 0 w 152"/>
                <a:gd name="T7" fmla="*/ 152 h 164"/>
                <a:gd name="T8" fmla="*/ 0 w 152"/>
                <a:gd name="T9" fmla="*/ 154 h 164"/>
                <a:gd name="T10" fmla="*/ 2 w 152"/>
                <a:gd name="T11" fmla="*/ 155 h 164"/>
                <a:gd name="T12" fmla="*/ 45 w 152"/>
                <a:gd name="T13" fmla="*/ 159 h 164"/>
                <a:gd name="T14" fmla="*/ 101 w 152"/>
                <a:gd name="T15" fmla="*/ 164 h 164"/>
                <a:gd name="T16" fmla="*/ 124 w 152"/>
                <a:gd name="T17" fmla="*/ 162 h 164"/>
                <a:gd name="T18" fmla="*/ 126 w 152"/>
                <a:gd name="T19" fmla="*/ 160 h 164"/>
                <a:gd name="T20" fmla="*/ 149 w 152"/>
                <a:gd name="T21" fmla="*/ 11 h 164"/>
                <a:gd name="T22" fmla="*/ 147 w 152"/>
                <a:gd name="T23" fmla="*/ 10 h 164"/>
                <a:gd name="T24" fmla="*/ 97 w 152"/>
                <a:gd name="T25" fmla="*/ 6 h 164"/>
                <a:gd name="T26" fmla="*/ 96 w 152"/>
                <a:gd name="T27" fmla="*/ 6 h 164"/>
                <a:gd name="T28" fmla="*/ 97 w 152"/>
                <a:gd name="T29" fmla="*/ 12 h 164"/>
                <a:gd name="T30" fmla="*/ 144 w 152"/>
                <a:gd name="T31" fmla="*/ 15 h 164"/>
                <a:gd name="T32" fmla="*/ 121 w 152"/>
                <a:gd name="T33" fmla="*/ 157 h 164"/>
                <a:gd name="T34" fmla="*/ 101 w 152"/>
                <a:gd name="T35" fmla="*/ 158 h 164"/>
                <a:gd name="T36" fmla="*/ 46 w 152"/>
                <a:gd name="T37" fmla="*/ 154 h 164"/>
                <a:gd name="T38" fmla="*/ 5 w 152"/>
                <a:gd name="T39" fmla="*/ 150 h 164"/>
                <a:gd name="T40" fmla="*/ 21 w 152"/>
                <a:gd name="T41" fmla="*/ 53 h 164"/>
                <a:gd name="T42" fmla="*/ 30 w 152"/>
                <a:gd name="T43" fmla="*/ 3 h 164"/>
                <a:gd name="T44" fmla="*/ 32 w 152"/>
                <a:gd name="T45" fmla="*/ 5 h 164"/>
                <a:gd name="T46" fmla="*/ 76 w 152"/>
                <a:gd name="T47" fmla="*/ 11 h 164"/>
                <a:gd name="T48" fmla="*/ 75 w 152"/>
                <a:gd name="T49" fmla="*/ 6 h 164"/>
                <a:gd name="T50" fmla="*/ 33 w 152"/>
                <a:gd name="T51" fmla="*/ 0 h 164"/>
                <a:gd name="T52" fmla="*/ 33 w 152"/>
                <a:gd name="T53" fmla="*/ 0 h 164"/>
                <a:gd name="T54" fmla="*/ 30 w 152"/>
                <a:gd name="T55" fmla="*/ 2 h 164"/>
                <a:gd name="T56" fmla="*/ 30 w 152"/>
                <a:gd name="T57" fmla="*/ 2 h 164"/>
                <a:gd name="T58" fmla="*/ 28 w 152"/>
                <a:gd name="T59" fmla="*/ 0 h 164"/>
                <a:gd name="T60" fmla="*/ 27 w 152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2" h="164">
                  <a:moveTo>
                    <a:pt x="27" y="0"/>
                  </a:moveTo>
                  <a:cubicBezTo>
                    <a:pt x="26" y="0"/>
                    <a:pt x="25" y="1"/>
                    <a:pt x="25" y="2"/>
                  </a:cubicBezTo>
                  <a:cubicBezTo>
                    <a:pt x="22" y="18"/>
                    <a:pt x="19" y="35"/>
                    <a:pt x="15" y="52"/>
                  </a:cubicBezTo>
                  <a:cubicBezTo>
                    <a:pt x="9" y="85"/>
                    <a:pt x="2" y="120"/>
                    <a:pt x="0" y="152"/>
                  </a:cubicBezTo>
                  <a:cubicBezTo>
                    <a:pt x="0" y="152"/>
                    <a:pt x="0" y="153"/>
                    <a:pt x="0" y="154"/>
                  </a:cubicBezTo>
                  <a:cubicBezTo>
                    <a:pt x="1" y="154"/>
                    <a:pt x="2" y="155"/>
                    <a:pt x="2" y="155"/>
                  </a:cubicBezTo>
                  <a:cubicBezTo>
                    <a:pt x="16" y="155"/>
                    <a:pt x="30" y="157"/>
                    <a:pt x="45" y="159"/>
                  </a:cubicBezTo>
                  <a:cubicBezTo>
                    <a:pt x="64" y="161"/>
                    <a:pt x="83" y="164"/>
                    <a:pt x="101" y="164"/>
                  </a:cubicBezTo>
                  <a:cubicBezTo>
                    <a:pt x="109" y="164"/>
                    <a:pt x="117" y="163"/>
                    <a:pt x="124" y="162"/>
                  </a:cubicBezTo>
                  <a:cubicBezTo>
                    <a:pt x="125" y="162"/>
                    <a:pt x="126" y="161"/>
                    <a:pt x="126" y="160"/>
                  </a:cubicBezTo>
                  <a:cubicBezTo>
                    <a:pt x="127" y="159"/>
                    <a:pt x="152" y="15"/>
                    <a:pt x="149" y="11"/>
                  </a:cubicBezTo>
                  <a:cubicBezTo>
                    <a:pt x="148" y="11"/>
                    <a:pt x="148" y="10"/>
                    <a:pt x="147" y="10"/>
                  </a:cubicBezTo>
                  <a:cubicBezTo>
                    <a:pt x="131" y="7"/>
                    <a:pt x="114" y="7"/>
                    <a:pt x="97" y="6"/>
                  </a:cubicBezTo>
                  <a:cubicBezTo>
                    <a:pt x="97" y="6"/>
                    <a:pt x="97" y="6"/>
                    <a:pt x="96" y="6"/>
                  </a:cubicBezTo>
                  <a:cubicBezTo>
                    <a:pt x="97" y="8"/>
                    <a:pt x="97" y="10"/>
                    <a:pt x="97" y="12"/>
                  </a:cubicBezTo>
                  <a:cubicBezTo>
                    <a:pt x="113" y="12"/>
                    <a:pt x="129" y="13"/>
                    <a:pt x="144" y="15"/>
                  </a:cubicBezTo>
                  <a:cubicBezTo>
                    <a:pt x="143" y="30"/>
                    <a:pt x="124" y="141"/>
                    <a:pt x="121" y="157"/>
                  </a:cubicBezTo>
                  <a:cubicBezTo>
                    <a:pt x="115" y="158"/>
                    <a:pt x="108" y="158"/>
                    <a:pt x="101" y="158"/>
                  </a:cubicBezTo>
                  <a:cubicBezTo>
                    <a:pt x="83" y="158"/>
                    <a:pt x="64" y="156"/>
                    <a:pt x="46" y="154"/>
                  </a:cubicBezTo>
                  <a:cubicBezTo>
                    <a:pt x="32" y="152"/>
                    <a:pt x="18" y="150"/>
                    <a:pt x="5" y="150"/>
                  </a:cubicBezTo>
                  <a:cubicBezTo>
                    <a:pt x="8" y="118"/>
                    <a:pt x="14" y="85"/>
                    <a:pt x="21" y="53"/>
                  </a:cubicBezTo>
                  <a:cubicBezTo>
                    <a:pt x="24" y="36"/>
                    <a:pt x="27" y="19"/>
                    <a:pt x="30" y="3"/>
                  </a:cubicBezTo>
                  <a:cubicBezTo>
                    <a:pt x="30" y="4"/>
                    <a:pt x="31" y="5"/>
                    <a:pt x="32" y="5"/>
                  </a:cubicBezTo>
                  <a:cubicBezTo>
                    <a:pt x="46" y="9"/>
                    <a:pt x="61" y="10"/>
                    <a:pt x="76" y="11"/>
                  </a:cubicBezTo>
                  <a:cubicBezTo>
                    <a:pt x="76" y="9"/>
                    <a:pt x="76" y="8"/>
                    <a:pt x="75" y="6"/>
                  </a:cubicBezTo>
                  <a:cubicBezTo>
                    <a:pt x="61" y="5"/>
                    <a:pt x="46" y="4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0"/>
                    <a:pt x="30" y="0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493"/>
            <p:cNvSpPr>
              <a:spLocks noChangeArrowheads="1"/>
            </p:cNvSpPr>
            <p:nvPr/>
          </p:nvSpPr>
          <p:spPr bwMode="auto">
            <a:xfrm>
              <a:off x="2259044" y="1724651"/>
              <a:ext cx="31083" cy="75040"/>
            </a:xfrm>
            <a:custGeom>
              <a:avLst/>
              <a:gdLst>
                <a:gd name="T0" fmla="*/ 7 w 13"/>
                <a:gd name="T1" fmla="*/ 0 h 32"/>
                <a:gd name="T2" fmla="*/ 0 w 13"/>
                <a:gd name="T3" fmla="*/ 1 h 32"/>
                <a:gd name="T4" fmla="*/ 1 w 13"/>
                <a:gd name="T5" fmla="*/ 14 h 32"/>
                <a:gd name="T6" fmla="*/ 2 w 13"/>
                <a:gd name="T7" fmla="*/ 31 h 32"/>
                <a:gd name="T8" fmla="*/ 2 w 13"/>
                <a:gd name="T9" fmla="*/ 32 h 32"/>
                <a:gd name="T10" fmla="*/ 7 w 13"/>
                <a:gd name="T11" fmla="*/ 32 h 32"/>
                <a:gd name="T12" fmla="*/ 7 w 13"/>
                <a:gd name="T13" fmla="*/ 32 h 32"/>
                <a:gd name="T14" fmla="*/ 8 w 13"/>
                <a:gd name="T15" fmla="*/ 32 h 32"/>
                <a:gd name="T16" fmla="*/ 13 w 13"/>
                <a:gd name="T17" fmla="*/ 32 h 32"/>
                <a:gd name="T18" fmla="*/ 12 w 13"/>
                <a:gd name="T19" fmla="*/ 16 h 32"/>
                <a:gd name="T20" fmla="*/ 13 w 13"/>
                <a:gd name="T21" fmla="*/ 1 h 32"/>
                <a:gd name="T22" fmla="*/ 7 w 13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32">
                  <a:moveTo>
                    <a:pt x="7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5"/>
                    <a:pt x="0" y="10"/>
                    <a:pt x="1" y="14"/>
                  </a:cubicBezTo>
                  <a:cubicBezTo>
                    <a:pt x="1" y="20"/>
                    <a:pt x="2" y="25"/>
                    <a:pt x="2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2"/>
                    <a:pt x="5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2" y="27"/>
                    <a:pt x="12" y="22"/>
                    <a:pt x="12" y="16"/>
                  </a:cubicBezTo>
                  <a:cubicBezTo>
                    <a:pt x="12" y="11"/>
                    <a:pt x="12" y="6"/>
                    <a:pt x="13" y="1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494"/>
            <p:cNvSpPr>
              <a:spLocks noEditPoints="1" noChangeArrowheads="1"/>
            </p:cNvSpPr>
            <p:nvPr/>
          </p:nvSpPr>
          <p:spPr bwMode="auto">
            <a:xfrm>
              <a:off x="2243502" y="1713395"/>
              <a:ext cx="63462" cy="100054"/>
            </a:xfrm>
            <a:custGeom>
              <a:avLst/>
              <a:gdLst>
                <a:gd name="T0" fmla="*/ 13 w 26"/>
                <a:gd name="T1" fmla="*/ 37 h 43"/>
                <a:gd name="T2" fmla="*/ 8 w 26"/>
                <a:gd name="T3" fmla="*/ 37 h 43"/>
                <a:gd name="T4" fmla="*/ 8 w 26"/>
                <a:gd name="T5" fmla="*/ 36 h 43"/>
                <a:gd name="T6" fmla="*/ 7 w 26"/>
                <a:gd name="T7" fmla="*/ 19 h 43"/>
                <a:gd name="T8" fmla="*/ 6 w 26"/>
                <a:gd name="T9" fmla="*/ 6 h 43"/>
                <a:gd name="T10" fmla="*/ 13 w 26"/>
                <a:gd name="T11" fmla="*/ 5 h 43"/>
                <a:gd name="T12" fmla="*/ 19 w 26"/>
                <a:gd name="T13" fmla="*/ 6 h 43"/>
                <a:gd name="T14" fmla="*/ 18 w 26"/>
                <a:gd name="T15" fmla="*/ 21 h 43"/>
                <a:gd name="T16" fmla="*/ 19 w 26"/>
                <a:gd name="T17" fmla="*/ 37 h 43"/>
                <a:gd name="T18" fmla="*/ 14 w 26"/>
                <a:gd name="T19" fmla="*/ 37 h 43"/>
                <a:gd name="T20" fmla="*/ 13 w 26"/>
                <a:gd name="T21" fmla="*/ 37 h 43"/>
                <a:gd name="T22" fmla="*/ 13 w 26"/>
                <a:gd name="T23" fmla="*/ 37 h 43"/>
                <a:gd name="T24" fmla="*/ 13 w 26"/>
                <a:gd name="T25" fmla="*/ 0 h 43"/>
                <a:gd name="T26" fmla="*/ 2 w 26"/>
                <a:gd name="T27" fmla="*/ 1 h 43"/>
                <a:gd name="T28" fmla="*/ 0 w 26"/>
                <a:gd name="T29" fmla="*/ 4 h 43"/>
                <a:gd name="T30" fmla="*/ 0 w 26"/>
                <a:gd name="T31" fmla="*/ 4 h 43"/>
                <a:gd name="T32" fmla="*/ 2 w 26"/>
                <a:gd name="T33" fmla="*/ 20 h 43"/>
                <a:gd name="T34" fmla="*/ 2 w 26"/>
                <a:gd name="T35" fmla="*/ 30 h 43"/>
                <a:gd name="T36" fmla="*/ 3 w 26"/>
                <a:gd name="T37" fmla="*/ 35 h 43"/>
                <a:gd name="T38" fmla="*/ 3 w 26"/>
                <a:gd name="T39" fmla="*/ 36 h 43"/>
                <a:gd name="T40" fmla="*/ 3 w 26"/>
                <a:gd name="T41" fmla="*/ 39 h 43"/>
                <a:gd name="T42" fmla="*/ 3 w 26"/>
                <a:gd name="T43" fmla="*/ 39 h 43"/>
                <a:gd name="T44" fmla="*/ 3 w 26"/>
                <a:gd name="T45" fmla="*/ 41 h 43"/>
                <a:gd name="T46" fmla="*/ 4 w 26"/>
                <a:gd name="T47" fmla="*/ 41 h 43"/>
                <a:gd name="T48" fmla="*/ 5 w 26"/>
                <a:gd name="T49" fmla="*/ 42 h 43"/>
                <a:gd name="T50" fmla="*/ 5 w 26"/>
                <a:gd name="T51" fmla="*/ 42 h 43"/>
                <a:gd name="T52" fmla="*/ 5 w 26"/>
                <a:gd name="T53" fmla="*/ 42 h 43"/>
                <a:gd name="T54" fmla="*/ 5 w 26"/>
                <a:gd name="T55" fmla="*/ 42 h 43"/>
                <a:gd name="T56" fmla="*/ 13 w 26"/>
                <a:gd name="T57" fmla="*/ 42 h 43"/>
                <a:gd name="T58" fmla="*/ 13 w 26"/>
                <a:gd name="T59" fmla="*/ 42 h 43"/>
                <a:gd name="T60" fmla="*/ 14 w 26"/>
                <a:gd name="T61" fmla="*/ 42 h 43"/>
                <a:gd name="T62" fmla="*/ 22 w 26"/>
                <a:gd name="T63" fmla="*/ 43 h 43"/>
                <a:gd name="T64" fmla="*/ 23 w 26"/>
                <a:gd name="T65" fmla="*/ 43 h 43"/>
                <a:gd name="T66" fmla="*/ 25 w 26"/>
                <a:gd name="T67" fmla="*/ 42 h 43"/>
                <a:gd name="T68" fmla="*/ 25 w 26"/>
                <a:gd name="T69" fmla="*/ 40 h 43"/>
                <a:gd name="T70" fmla="*/ 24 w 26"/>
                <a:gd name="T71" fmla="*/ 36 h 43"/>
                <a:gd name="T72" fmla="*/ 23 w 26"/>
                <a:gd name="T73" fmla="*/ 30 h 43"/>
                <a:gd name="T74" fmla="*/ 25 w 26"/>
                <a:gd name="T75" fmla="*/ 4 h 43"/>
                <a:gd name="T76" fmla="*/ 23 w 26"/>
                <a:gd name="T77" fmla="*/ 1 h 43"/>
                <a:gd name="T78" fmla="*/ 13 w 26"/>
                <a:gd name="T7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43">
                  <a:moveTo>
                    <a:pt x="13" y="37"/>
                  </a:moveTo>
                  <a:cubicBezTo>
                    <a:pt x="11" y="37"/>
                    <a:pt x="10" y="37"/>
                    <a:pt x="8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0"/>
                    <a:pt x="7" y="25"/>
                    <a:pt x="7" y="19"/>
                  </a:cubicBezTo>
                  <a:cubicBezTo>
                    <a:pt x="6" y="15"/>
                    <a:pt x="6" y="10"/>
                    <a:pt x="6" y="6"/>
                  </a:cubicBezTo>
                  <a:cubicBezTo>
                    <a:pt x="8" y="6"/>
                    <a:pt x="10" y="5"/>
                    <a:pt x="13" y="5"/>
                  </a:cubicBezTo>
                  <a:cubicBezTo>
                    <a:pt x="15" y="5"/>
                    <a:pt x="17" y="6"/>
                    <a:pt x="19" y="6"/>
                  </a:cubicBezTo>
                  <a:cubicBezTo>
                    <a:pt x="18" y="11"/>
                    <a:pt x="18" y="16"/>
                    <a:pt x="18" y="21"/>
                  </a:cubicBezTo>
                  <a:cubicBezTo>
                    <a:pt x="18" y="27"/>
                    <a:pt x="18" y="32"/>
                    <a:pt x="19" y="37"/>
                  </a:cubicBezTo>
                  <a:cubicBezTo>
                    <a:pt x="18" y="37"/>
                    <a:pt x="16" y="37"/>
                    <a:pt x="14" y="37"/>
                  </a:cubicBezTo>
                  <a:cubicBezTo>
                    <a:pt x="14" y="37"/>
                    <a:pt x="14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9"/>
                    <a:pt x="1" y="15"/>
                    <a:pt x="2" y="20"/>
                  </a:cubicBezTo>
                  <a:cubicBezTo>
                    <a:pt x="2" y="23"/>
                    <a:pt x="2" y="26"/>
                    <a:pt x="2" y="30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8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42"/>
                    <a:pt x="10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7" y="42"/>
                    <a:pt x="20" y="42"/>
                    <a:pt x="22" y="43"/>
                  </a:cubicBezTo>
                  <a:cubicBezTo>
                    <a:pt x="22" y="43"/>
                    <a:pt x="23" y="43"/>
                    <a:pt x="23" y="43"/>
                  </a:cubicBezTo>
                  <a:cubicBezTo>
                    <a:pt x="24" y="43"/>
                    <a:pt x="24" y="43"/>
                    <a:pt x="25" y="42"/>
                  </a:cubicBezTo>
                  <a:cubicBezTo>
                    <a:pt x="25" y="42"/>
                    <a:pt x="26" y="41"/>
                    <a:pt x="25" y="40"/>
                  </a:cubicBezTo>
                  <a:cubicBezTo>
                    <a:pt x="25" y="39"/>
                    <a:pt x="25" y="37"/>
                    <a:pt x="24" y="36"/>
                  </a:cubicBezTo>
                  <a:cubicBezTo>
                    <a:pt x="24" y="34"/>
                    <a:pt x="24" y="32"/>
                    <a:pt x="23" y="30"/>
                  </a:cubicBezTo>
                  <a:cubicBezTo>
                    <a:pt x="22" y="22"/>
                    <a:pt x="23" y="13"/>
                    <a:pt x="25" y="4"/>
                  </a:cubicBezTo>
                  <a:cubicBezTo>
                    <a:pt x="25" y="3"/>
                    <a:pt x="24" y="2"/>
                    <a:pt x="23" y="1"/>
                  </a:cubicBezTo>
                  <a:cubicBezTo>
                    <a:pt x="20" y="0"/>
                    <a:pt x="17" y="0"/>
                    <a:pt x="1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495"/>
            <p:cNvSpPr>
              <a:spLocks noChangeArrowheads="1"/>
            </p:cNvSpPr>
            <p:nvPr/>
          </p:nvSpPr>
          <p:spPr bwMode="auto">
            <a:xfrm>
              <a:off x="2141187" y="1837211"/>
              <a:ext cx="233125" cy="30016"/>
            </a:xfrm>
            <a:custGeom>
              <a:avLst/>
              <a:gdLst>
                <a:gd name="T0" fmla="*/ 16 w 97"/>
                <a:gd name="T1" fmla="*/ 0 h 13"/>
                <a:gd name="T2" fmla="*/ 1 w 97"/>
                <a:gd name="T3" fmla="*/ 4 h 13"/>
                <a:gd name="T4" fmla="*/ 0 w 97"/>
                <a:gd name="T5" fmla="*/ 8 h 13"/>
                <a:gd name="T6" fmla="*/ 3 w 97"/>
                <a:gd name="T7" fmla="*/ 9 h 13"/>
                <a:gd name="T8" fmla="*/ 4 w 97"/>
                <a:gd name="T9" fmla="*/ 8 h 13"/>
                <a:gd name="T10" fmla="*/ 16 w 97"/>
                <a:gd name="T11" fmla="*/ 5 h 13"/>
                <a:gd name="T12" fmla="*/ 37 w 97"/>
                <a:gd name="T13" fmla="*/ 9 h 13"/>
                <a:gd name="T14" fmla="*/ 51 w 97"/>
                <a:gd name="T15" fmla="*/ 11 h 13"/>
                <a:gd name="T16" fmla="*/ 54 w 97"/>
                <a:gd name="T17" fmla="*/ 12 h 13"/>
                <a:gd name="T18" fmla="*/ 74 w 97"/>
                <a:gd name="T19" fmla="*/ 11 h 13"/>
                <a:gd name="T20" fmla="*/ 76 w 97"/>
                <a:gd name="T21" fmla="*/ 11 h 13"/>
                <a:gd name="T22" fmla="*/ 82 w 97"/>
                <a:gd name="T23" fmla="*/ 12 h 13"/>
                <a:gd name="T24" fmla="*/ 87 w 97"/>
                <a:gd name="T25" fmla="*/ 13 h 13"/>
                <a:gd name="T26" fmla="*/ 96 w 97"/>
                <a:gd name="T27" fmla="*/ 5 h 13"/>
                <a:gd name="T28" fmla="*/ 95 w 97"/>
                <a:gd name="T29" fmla="*/ 1 h 13"/>
                <a:gd name="T30" fmla="*/ 94 w 97"/>
                <a:gd name="T31" fmla="*/ 1 h 13"/>
                <a:gd name="T32" fmla="*/ 92 w 97"/>
                <a:gd name="T33" fmla="*/ 2 h 13"/>
                <a:gd name="T34" fmla="*/ 86 w 97"/>
                <a:gd name="T35" fmla="*/ 8 h 13"/>
                <a:gd name="T36" fmla="*/ 83 w 97"/>
                <a:gd name="T37" fmla="*/ 7 h 13"/>
                <a:gd name="T38" fmla="*/ 76 w 97"/>
                <a:gd name="T39" fmla="*/ 5 h 13"/>
                <a:gd name="T40" fmla="*/ 73 w 97"/>
                <a:gd name="T41" fmla="*/ 6 h 13"/>
                <a:gd name="T42" fmla="*/ 54 w 97"/>
                <a:gd name="T43" fmla="*/ 6 h 13"/>
                <a:gd name="T44" fmla="*/ 51 w 97"/>
                <a:gd name="T45" fmla="*/ 6 h 13"/>
                <a:gd name="T46" fmla="*/ 38 w 97"/>
                <a:gd name="T47" fmla="*/ 4 h 13"/>
                <a:gd name="T48" fmla="*/ 16 w 97"/>
                <a:gd name="T4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13">
                  <a:moveTo>
                    <a:pt x="16" y="0"/>
                  </a:moveTo>
                  <a:cubicBezTo>
                    <a:pt x="11" y="0"/>
                    <a:pt x="5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3" y="9"/>
                    <a:pt x="4" y="9"/>
                    <a:pt x="4" y="8"/>
                  </a:cubicBezTo>
                  <a:cubicBezTo>
                    <a:pt x="7" y="6"/>
                    <a:pt x="12" y="5"/>
                    <a:pt x="16" y="5"/>
                  </a:cubicBezTo>
                  <a:cubicBezTo>
                    <a:pt x="23" y="5"/>
                    <a:pt x="30" y="7"/>
                    <a:pt x="37" y="9"/>
                  </a:cubicBezTo>
                  <a:cubicBezTo>
                    <a:pt x="42" y="10"/>
                    <a:pt x="47" y="11"/>
                    <a:pt x="51" y="11"/>
                  </a:cubicBezTo>
                  <a:cubicBezTo>
                    <a:pt x="51" y="12"/>
                    <a:pt x="52" y="12"/>
                    <a:pt x="54" y="12"/>
                  </a:cubicBezTo>
                  <a:cubicBezTo>
                    <a:pt x="60" y="12"/>
                    <a:pt x="72" y="11"/>
                    <a:pt x="74" y="11"/>
                  </a:cubicBezTo>
                  <a:cubicBezTo>
                    <a:pt x="75" y="11"/>
                    <a:pt x="75" y="11"/>
                    <a:pt x="76" y="11"/>
                  </a:cubicBezTo>
                  <a:cubicBezTo>
                    <a:pt x="78" y="11"/>
                    <a:pt x="80" y="11"/>
                    <a:pt x="82" y="12"/>
                  </a:cubicBezTo>
                  <a:cubicBezTo>
                    <a:pt x="83" y="12"/>
                    <a:pt x="85" y="13"/>
                    <a:pt x="87" y="13"/>
                  </a:cubicBezTo>
                  <a:cubicBezTo>
                    <a:pt x="90" y="13"/>
                    <a:pt x="93" y="11"/>
                    <a:pt x="96" y="5"/>
                  </a:cubicBezTo>
                  <a:cubicBezTo>
                    <a:pt x="97" y="4"/>
                    <a:pt x="97" y="2"/>
                    <a:pt x="95" y="1"/>
                  </a:cubicBezTo>
                  <a:cubicBezTo>
                    <a:pt x="95" y="1"/>
                    <a:pt x="94" y="1"/>
                    <a:pt x="94" y="1"/>
                  </a:cubicBezTo>
                  <a:cubicBezTo>
                    <a:pt x="93" y="1"/>
                    <a:pt x="92" y="2"/>
                    <a:pt x="92" y="2"/>
                  </a:cubicBezTo>
                  <a:cubicBezTo>
                    <a:pt x="89" y="6"/>
                    <a:pt x="88" y="8"/>
                    <a:pt x="86" y="8"/>
                  </a:cubicBezTo>
                  <a:cubicBezTo>
                    <a:pt x="85" y="8"/>
                    <a:pt x="85" y="7"/>
                    <a:pt x="83" y="7"/>
                  </a:cubicBezTo>
                  <a:cubicBezTo>
                    <a:pt x="81" y="6"/>
                    <a:pt x="79" y="5"/>
                    <a:pt x="76" y="5"/>
                  </a:cubicBezTo>
                  <a:cubicBezTo>
                    <a:pt x="75" y="5"/>
                    <a:pt x="74" y="5"/>
                    <a:pt x="73" y="6"/>
                  </a:cubicBezTo>
                  <a:cubicBezTo>
                    <a:pt x="72" y="6"/>
                    <a:pt x="60" y="6"/>
                    <a:pt x="54" y="6"/>
                  </a:cubicBezTo>
                  <a:cubicBezTo>
                    <a:pt x="53" y="6"/>
                    <a:pt x="52" y="6"/>
                    <a:pt x="51" y="6"/>
                  </a:cubicBezTo>
                  <a:cubicBezTo>
                    <a:pt x="47" y="6"/>
                    <a:pt x="43" y="5"/>
                    <a:pt x="38" y="4"/>
                  </a:cubicBezTo>
                  <a:cubicBezTo>
                    <a:pt x="31" y="2"/>
                    <a:pt x="23" y="0"/>
                    <a:pt x="1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496"/>
            <p:cNvSpPr>
              <a:spLocks noChangeArrowheads="1"/>
            </p:cNvSpPr>
            <p:nvPr/>
          </p:nvSpPr>
          <p:spPr bwMode="auto">
            <a:xfrm>
              <a:off x="2145072" y="1932262"/>
              <a:ext cx="204632" cy="43774"/>
            </a:xfrm>
            <a:custGeom>
              <a:avLst/>
              <a:gdLst>
                <a:gd name="T0" fmla="*/ 10 w 85"/>
                <a:gd name="T1" fmla="*/ 0 h 19"/>
                <a:gd name="T2" fmla="*/ 2 w 85"/>
                <a:gd name="T3" fmla="*/ 4 h 19"/>
                <a:gd name="T4" fmla="*/ 1 w 85"/>
                <a:gd name="T5" fmla="*/ 8 h 19"/>
                <a:gd name="T6" fmla="*/ 3 w 85"/>
                <a:gd name="T7" fmla="*/ 9 h 19"/>
                <a:gd name="T8" fmla="*/ 5 w 85"/>
                <a:gd name="T9" fmla="*/ 8 h 19"/>
                <a:gd name="T10" fmla="*/ 10 w 85"/>
                <a:gd name="T11" fmla="*/ 6 h 19"/>
                <a:gd name="T12" fmla="*/ 20 w 85"/>
                <a:gd name="T13" fmla="*/ 11 h 19"/>
                <a:gd name="T14" fmla="*/ 35 w 85"/>
                <a:gd name="T15" fmla="*/ 19 h 19"/>
                <a:gd name="T16" fmla="*/ 40 w 85"/>
                <a:gd name="T17" fmla="*/ 19 h 19"/>
                <a:gd name="T18" fmla="*/ 61 w 85"/>
                <a:gd name="T19" fmla="*/ 16 h 19"/>
                <a:gd name="T20" fmla="*/ 82 w 85"/>
                <a:gd name="T21" fmla="*/ 14 h 19"/>
                <a:gd name="T22" fmla="*/ 85 w 85"/>
                <a:gd name="T23" fmla="*/ 11 h 19"/>
                <a:gd name="T24" fmla="*/ 82 w 85"/>
                <a:gd name="T25" fmla="*/ 8 h 19"/>
                <a:gd name="T26" fmla="*/ 82 w 85"/>
                <a:gd name="T27" fmla="*/ 8 h 19"/>
                <a:gd name="T28" fmla="*/ 60 w 85"/>
                <a:gd name="T29" fmla="*/ 11 h 19"/>
                <a:gd name="T30" fmla="*/ 40 w 85"/>
                <a:gd name="T31" fmla="*/ 14 h 19"/>
                <a:gd name="T32" fmla="*/ 36 w 85"/>
                <a:gd name="T33" fmla="*/ 14 h 19"/>
                <a:gd name="T34" fmla="*/ 24 w 85"/>
                <a:gd name="T35" fmla="*/ 7 h 19"/>
                <a:gd name="T36" fmla="*/ 10 w 85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">
                  <a:moveTo>
                    <a:pt x="10" y="0"/>
                  </a:moveTo>
                  <a:cubicBezTo>
                    <a:pt x="8" y="0"/>
                    <a:pt x="5" y="1"/>
                    <a:pt x="2" y="4"/>
                  </a:cubicBezTo>
                  <a:cubicBezTo>
                    <a:pt x="0" y="5"/>
                    <a:pt x="0" y="6"/>
                    <a:pt x="1" y="8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7" y="6"/>
                    <a:pt x="9" y="6"/>
                    <a:pt x="10" y="6"/>
                  </a:cubicBezTo>
                  <a:cubicBezTo>
                    <a:pt x="13" y="6"/>
                    <a:pt x="16" y="8"/>
                    <a:pt x="20" y="11"/>
                  </a:cubicBezTo>
                  <a:cubicBezTo>
                    <a:pt x="24" y="14"/>
                    <a:pt x="29" y="18"/>
                    <a:pt x="35" y="19"/>
                  </a:cubicBezTo>
                  <a:cubicBezTo>
                    <a:pt x="36" y="19"/>
                    <a:pt x="38" y="19"/>
                    <a:pt x="40" y="19"/>
                  </a:cubicBezTo>
                  <a:cubicBezTo>
                    <a:pt x="46" y="19"/>
                    <a:pt x="54" y="18"/>
                    <a:pt x="61" y="16"/>
                  </a:cubicBezTo>
                  <a:cubicBezTo>
                    <a:pt x="69" y="15"/>
                    <a:pt x="76" y="14"/>
                    <a:pt x="82" y="14"/>
                  </a:cubicBezTo>
                  <a:cubicBezTo>
                    <a:pt x="83" y="14"/>
                    <a:pt x="85" y="13"/>
                    <a:pt x="85" y="11"/>
                  </a:cubicBezTo>
                  <a:cubicBezTo>
                    <a:pt x="85" y="10"/>
                    <a:pt x="83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5" y="8"/>
                    <a:pt x="68" y="10"/>
                    <a:pt x="60" y="11"/>
                  </a:cubicBezTo>
                  <a:cubicBezTo>
                    <a:pt x="53" y="13"/>
                    <a:pt x="46" y="14"/>
                    <a:pt x="40" y="14"/>
                  </a:cubicBezTo>
                  <a:cubicBezTo>
                    <a:pt x="38" y="14"/>
                    <a:pt x="37" y="14"/>
                    <a:pt x="36" y="14"/>
                  </a:cubicBezTo>
                  <a:cubicBezTo>
                    <a:pt x="31" y="13"/>
                    <a:pt x="27" y="10"/>
                    <a:pt x="24" y="7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497"/>
            <p:cNvSpPr>
              <a:spLocks noChangeArrowheads="1"/>
            </p:cNvSpPr>
            <p:nvPr/>
          </p:nvSpPr>
          <p:spPr bwMode="auto">
            <a:xfrm>
              <a:off x="2128236" y="2032316"/>
              <a:ext cx="111382" cy="32517"/>
            </a:xfrm>
            <a:custGeom>
              <a:avLst/>
              <a:gdLst>
                <a:gd name="T0" fmla="*/ 23 w 46"/>
                <a:gd name="T1" fmla="*/ 0 h 14"/>
                <a:gd name="T2" fmla="*/ 9 w 46"/>
                <a:gd name="T3" fmla="*/ 2 h 14"/>
                <a:gd name="T4" fmla="*/ 3 w 46"/>
                <a:gd name="T5" fmla="*/ 4 h 14"/>
                <a:gd name="T6" fmla="*/ 3 w 46"/>
                <a:gd name="T7" fmla="*/ 4 h 14"/>
                <a:gd name="T8" fmla="*/ 2 w 46"/>
                <a:gd name="T9" fmla="*/ 4 h 14"/>
                <a:gd name="T10" fmla="*/ 0 w 46"/>
                <a:gd name="T11" fmla="*/ 6 h 14"/>
                <a:gd name="T12" fmla="*/ 2 w 46"/>
                <a:gd name="T13" fmla="*/ 9 h 14"/>
                <a:gd name="T14" fmla="*/ 3 w 46"/>
                <a:gd name="T15" fmla="*/ 9 h 14"/>
                <a:gd name="T16" fmla="*/ 10 w 46"/>
                <a:gd name="T17" fmla="*/ 7 h 14"/>
                <a:gd name="T18" fmla="*/ 23 w 46"/>
                <a:gd name="T19" fmla="*/ 5 h 14"/>
                <a:gd name="T20" fmla="*/ 28 w 46"/>
                <a:gd name="T21" fmla="*/ 7 h 14"/>
                <a:gd name="T22" fmla="*/ 31 w 46"/>
                <a:gd name="T23" fmla="*/ 11 h 14"/>
                <a:gd name="T24" fmla="*/ 32 w 46"/>
                <a:gd name="T25" fmla="*/ 13 h 14"/>
                <a:gd name="T26" fmla="*/ 33 w 46"/>
                <a:gd name="T27" fmla="*/ 14 h 14"/>
                <a:gd name="T28" fmla="*/ 34 w 46"/>
                <a:gd name="T29" fmla="*/ 14 h 14"/>
                <a:gd name="T30" fmla="*/ 41 w 46"/>
                <a:gd name="T31" fmla="*/ 11 h 14"/>
                <a:gd name="T32" fmla="*/ 44 w 46"/>
                <a:gd name="T33" fmla="*/ 9 h 14"/>
                <a:gd name="T34" fmla="*/ 45 w 46"/>
                <a:gd name="T35" fmla="*/ 5 h 14"/>
                <a:gd name="T36" fmla="*/ 43 w 46"/>
                <a:gd name="T37" fmla="*/ 3 h 14"/>
                <a:gd name="T38" fmla="*/ 42 w 46"/>
                <a:gd name="T39" fmla="*/ 4 h 14"/>
                <a:gd name="T40" fmla="*/ 38 w 46"/>
                <a:gd name="T41" fmla="*/ 6 h 14"/>
                <a:gd name="T42" fmla="*/ 35 w 46"/>
                <a:gd name="T43" fmla="*/ 8 h 14"/>
                <a:gd name="T44" fmla="*/ 31 w 46"/>
                <a:gd name="T45" fmla="*/ 2 h 14"/>
                <a:gd name="T46" fmla="*/ 23 w 46"/>
                <a:gd name="T4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14">
                  <a:moveTo>
                    <a:pt x="23" y="0"/>
                  </a:moveTo>
                  <a:cubicBezTo>
                    <a:pt x="18" y="0"/>
                    <a:pt x="13" y="1"/>
                    <a:pt x="9" y="2"/>
                  </a:cubicBezTo>
                  <a:cubicBezTo>
                    <a:pt x="7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5" y="9"/>
                    <a:pt x="7" y="8"/>
                    <a:pt x="10" y="7"/>
                  </a:cubicBezTo>
                  <a:cubicBezTo>
                    <a:pt x="14" y="7"/>
                    <a:pt x="19" y="5"/>
                    <a:pt x="23" y="5"/>
                  </a:cubicBezTo>
                  <a:cubicBezTo>
                    <a:pt x="25" y="5"/>
                    <a:pt x="27" y="6"/>
                    <a:pt x="28" y="7"/>
                  </a:cubicBezTo>
                  <a:cubicBezTo>
                    <a:pt x="30" y="8"/>
                    <a:pt x="30" y="9"/>
                    <a:pt x="31" y="11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7" y="13"/>
                    <a:pt x="39" y="12"/>
                    <a:pt x="41" y="11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5" y="8"/>
                    <a:pt x="46" y="6"/>
                    <a:pt x="45" y="5"/>
                  </a:cubicBezTo>
                  <a:cubicBezTo>
                    <a:pt x="45" y="4"/>
                    <a:pt x="44" y="3"/>
                    <a:pt x="43" y="3"/>
                  </a:cubicBezTo>
                  <a:cubicBezTo>
                    <a:pt x="43" y="3"/>
                    <a:pt x="43" y="3"/>
                    <a:pt x="42" y="4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6" y="7"/>
                    <a:pt x="35" y="8"/>
                  </a:cubicBezTo>
                  <a:cubicBezTo>
                    <a:pt x="34" y="5"/>
                    <a:pt x="33" y="4"/>
                    <a:pt x="31" y="2"/>
                  </a:cubicBezTo>
                  <a:cubicBezTo>
                    <a:pt x="29" y="1"/>
                    <a:pt x="26" y="0"/>
                    <a:pt x="2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518"/>
            <p:cNvSpPr>
              <a:spLocks noChangeArrowheads="1"/>
            </p:cNvSpPr>
            <p:nvPr/>
          </p:nvSpPr>
          <p:spPr bwMode="auto">
            <a:xfrm>
              <a:off x="2082906" y="2496316"/>
              <a:ext cx="93250" cy="43774"/>
            </a:xfrm>
            <a:custGeom>
              <a:avLst/>
              <a:gdLst>
                <a:gd name="T0" fmla="*/ 34 w 39"/>
                <a:gd name="T1" fmla="*/ 0 h 19"/>
                <a:gd name="T2" fmla="*/ 30 w 39"/>
                <a:gd name="T3" fmla="*/ 1 h 19"/>
                <a:gd name="T4" fmla="*/ 2 w 39"/>
                <a:gd name="T5" fmla="*/ 14 h 19"/>
                <a:gd name="T6" fmla="*/ 1 w 39"/>
                <a:gd name="T7" fmla="*/ 15 h 19"/>
                <a:gd name="T8" fmla="*/ 1 w 39"/>
                <a:gd name="T9" fmla="*/ 18 h 19"/>
                <a:gd name="T10" fmla="*/ 3 w 39"/>
                <a:gd name="T11" fmla="*/ 19 h 19"/>
                <a:gd name="T12" fmla="*/ 5 w 39"/>
                <a:gd name="T13" fmla="*/ 19 h 19"/>
                <a:gd name="T14" fmla="*/ 10 w 39"/>
                <a:gd name="T15" fmla="*/ 15 h 19"/>
                <a:gd name="T16" fmla="*/ 34 w 39"/>
                <a:gd name="T17" fmla="*/ 5 h 19"/>
                <a:gd name="T18" fmla="*/ 36 w 39"/>
                <a:gd name="T19" fmla="*/ 5 h 19"/>
                <a:gd name="T20" fmla="*/ 38 w 39"/>
                <a:gd name="T21" fmla="*/ 1 h 19"/>
                <a:gd name="T22" fmla="*/ 38 w 39"/>
                <a:gd name="T23" fmla="*/ 1 h 19"/>
                <a:gd name="T24" fmla="*/ 36 w 39"/>
                <a:gd name="T25" fmla="*/ 1 h 19"/>
                <a:gd name="T26" fmla="*/ 34 w 39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9">
                  <a:moveTo>
                    <a:pt x="34" y="0"/>
                  </a:moveTo>
                  <a:cubicBezTo>
                    <a:pt x="33" y="0"/>
                    <a:pt x="31" y="1"/>
                    <a:pt x="30" y="1"/>
                  </a:cubicBezTo>
                  <a:cubicBezTo>
                    <a:pt x="20" y="4"/>
                    <a:pt x="10" y="9"/>
                    <a:pt x="2" y="14"/>
                  </a:cubicBezTo>
                  <a:cubicBezTo>
                    <a:pt x="2" y="14"/>
                    <a:pt x="1" y="14"/>
                    <a:pt x="1" y="15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4" y="19"/>
                    <a:pt x="5" y="19"/>
                  </a:cubicBezTo>
                  <a:cubicBezTo>
                    <a:pt x="6" y="18"/>
                    <a:pt x="8" y="16"/>
                    <a:pt x="10" y="15"/>
                  </a:cubicBezTo>
                  <a:cubicBezTo>
                    <a:pt x="18" y="11"/>
                    <a:pt x="26" y="8"/>
                    <a:pt x="34" y="5"/>
                  </a:cubicBezTo>
                  <a:cubicBezTo>
                    <a:pt x="35" y="5"/>
                    <a:pt x="36" y="5"/>
                    <a:pt x="36" y="5"/>
                  </a:cubicBezTo>
                  <a:cubicBezTo>
                    <a:pt x="38" y="4"/>
                    <a:pt x="39" y="3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6" y="1"/>
                  </a:cubicBezTo>
                  <a:cubicBezTo>
                    <a:pt x="35" y="1"/>
                    <a:pt x="34" y="1"/>
                    <a:pt x="34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组合 34"/>
          <p:cNvGrpSpPr/>
          <p:nvPr/>
        </p:nvGrpSpPr>
        <p:grpSpPr>
          <a:xfrm>
            <a:off x="1767400" y="2326894"/>
            <a:ext cx="324632" cy="1794407"/>
            <a:chOff x="1108056" y="2390887"/>
            <a:chExt cx="324632" cy="1794407"/>
          </a:xfrm>
        </p:grpSpPr>
        <p:grpSp>
          <p:nvGrpSpPr>
            <p:cNvPr id="9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10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70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63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27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59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52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30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48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41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2" name="组合 71"/>
          <p:cNvGrpSpPr/>
          <p:nvPr/>
        </p:nvGrpSpPr>
        <p:grpSpPr>
          <a:xfrm>
            <a:off x="6366787" y="2236929"/>
            <a:ext cx="324632" cy="1794407"/>
            <a:chOff x="1108056" y="2390887"/>
            <a:chExt cx="324632" cy="1794407"/>
          </a:xfrm>
        </p:grpSpPr>
        <p:grpSp>
          <p:nvGrpSpPr>
            <p:cNvPr id="35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36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13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106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8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39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02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89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0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51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85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78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17" name="矩形 116"/>
          <p:cNvSpPr/>
          <p:nvPr/>
        </p:nvSpPr>
        <p:spPr>
          <a:xfrm>
            <a:off x="3688471" y="1895108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7420948" y="1876304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TWO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115" name="图片 1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35938" y="47500"/>
            <a:ext cx="2892977" cy="1068779"/>
          </a:xfrm>
          <a:prstGeom prst="rect">
            <a:avLst/>
          </a:prstGeom>
        </p:spPr>
      </p:pic>
      <p:sp>
        <p:nvSpPr>
          <p:cNvPr id="105" name="文本框 8"/>
          <p:cNvSpPr txBox="1"/>
          <p:nvPr/>
        </p:nvSpPr>
        <p:spPr>
          <a:xfrm>
            <a:off x="295927" y="380749"/>
            <a:ext cx="250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Homework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2580875" y="2348584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Find more words about </a:t>
            </a: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  <a:cs typeface="+mn-ea"/>
                <a:sym typeface="+mn-lt"/>
              </a:rPr>
              <a:t>cl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 and </a:t>
            </a: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  <a:cs typeface="+mn-ea"/>
                <a:sym typeface="+mn-lt"/>
              </a:rPr>
              <a:t>pl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2488094" y="3357756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Sing the chant to your parents.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>
            <p:custDataLst>
              <p:tags r:id="rId3"/>
            </p:custDataLst>
          </p:nvPr>
        </p:nvSpPr>
        <p:spPr>
          <a:xfrm>
            <a:off x="6811259" y="2351598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Play the Bingo game with your friends.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416870" y="1631044"/>
            <a:ext cx="8138350" cy="2622297"/>
            <a:chOff x="1403349" y="2070100"/>
            <a:chExt cx="8138350" cy="2622297"/>
          </a:xfrm>
        </p:grpSpPr>
        <p:pic>
          <p:nvPicPr>
            <p:cNvPr id="6" name="图片 5" descr="未标题-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9360" y="3746500"/>
              <a:ext cx="3962339" cy="945897"/>
            </a:xfrm>
            <a:prstGeom prst="rect">
              <a:avLst/>
            </a:prstGeom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03349" y="2070100"/>
              <a:ext cx="4446271" cy="185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组合 7"/>
          <p:cNvGrpSpPr/>
          <p:nvPr/>
        </p:nvGrpSpPr>
        <p:grpSpPr>
          <a:xfrm>
            <a:off x="154355" y="290366"/>
            <a:ext cx="4162545" cy="1890372"/>
            <a:chOff x="6864522" y="413821"/>
            <a:chExt cx="5509982" cy="215265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64522" y="413821"/>
              <a:ext cx="3049601" cy="215265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0961807" y="1063936"/>
              <a:ext cx="1412697" cy="605564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404" y="4991823"/>
            <a:ext cx="2006600" cy="143018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404" y="3390630"/>
            <a:ext cx="1534232" cy="1891906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831273" y="2204488"/>
            <a:ext cx="11875" cy="3526179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126176" y="2534459"/>
            <a:ext cx="0" cy="2940066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56161" y="1953128"/>
            <a:ext cx="11875" cy="4150789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126176" y="5474525"/>
            <a:ext cx="5427023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837210" y="5759534"/>
            <a:ext cx="5427023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68036" y="6090063"/>
            <a:ext cx="5427023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pic.616pic.com/ys_img/00/80/71/7x6T7Cf9C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5080" flipH="1">
            <a:off x="2068286" y="1336050"/>
            <a:ext cx="1270973" cy="12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pic.616pic.com/ys_img/00/80/71/7x6T7Cf9C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5819" flipH="1">
            <a:off x="5080497" y="803942"/>
            <a:ext cx="1270973" cy="12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pic.616pic.com/ys_img/00/80/71/7x6T7Cf9C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65424" flipH="1">
            <a:off x="8437172" y="1118462"/>
            <a:ext cx="1270973" cy="12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pic.616pic.com/ys_img/00/80/71/7x6T7Cf9C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9298065" y="3625617"/>
            <a:ext cx="1270973" cy="12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pic.616pic.com/ys_img/00/80/71/7x6T7Cf9C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92455" flipH="1">
            <a:off x="6581722" y="4597416"/>
            <a:ext cx="1270973" cy="12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pic.616pic.com/ys_img/00/80/71/7x6T7Cf9C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5524" flipH="1">
            <a:off x="3204359" y="4502413"/>
            <a:ext cx="1270973" cy="12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7470" y="2265680"/>
            <a:ext cx="1647190" cy="140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1395" y="944245"/>
            <a:ext cx="1452245" cy="153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9365" y="944245"/>
            <a:ext cx="1734820" cy="158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80475" y="2204085"/>
            <a:ext cx="1804670" cy="1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1130" y="4195445"/>
            <a:ext cx="1811655" cy="134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45965" y="4474845"/>
            <a:ext cx="1926590" cy="170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69415" y="3968115"/>
            <a:ext cx="1640205" cy="131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1198562" y="2634615"/>
            <a:ext cx="10301605" cy="67056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zh-CN" sz="3600">
                <a:solidFill>
                  <a:prstClr val="black"/>
                </a:solidFill>
                <a:latin typeface="Comic Sans MS" panose="030F0702030302020204" pitchFamily="66" charset="0"/>
                <a:cs typeface="Segoe UI Semilight" pitchFamily="34" charset="0"/>
              </a:rPr>
              <a:t>Let’s introduce the pronunciations of cl and pl</a:t>
            </a:r>
            <a:r>
              <a:rPr lang="en-US" altLang="zh-CN" sz="3600" smtClean="0">
                <a:solidFill>
                  <a:prstClr val="black"/>
                </a:solidFill>
                <a:latin typeface="Comic Sans MS" panose="030F0702030302020204" pitchFamily="66" charset="0"/>
                <a:cs typeface="Segoe UI Semilight" pitchFamily="34" charset="0"/>
              </a:rPr>
              <a:t>.</a:t>
            </a:r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1"/>
          <p:cNvSpPr txBox="1"/>
          <p:nvPr>
            <p:custDataLst>
              <p:tags r:id="rId1"/>
            </p:custDataLst>
          </p:nvPr>
        </p:nvSpPr>
        <p:spPr>
          <a:xfrm>
            <a:off x="3152997" y="1119313"/>
            <a:ext cx="5236646" cy="6838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How </a:t>
            </a:r>
            <a:r>
              <a:rPr lang="en-US" altLang="zh-CN" sz="3600" b="1">
                <a:solidFill>
                  <a:srgbClr val="0070C0"/>
                </a:solidFill>
                <a:latin typeface="Comic Sans MS" panose="030F0702030302020204" pitchFamily="66" charset="0"/>
              </a:rPr>
              <a:t>to </a:t>
            </a:r>
            <a:r>
              <a:rPr lang="en-US" altLang="zh-CN" sz="3600" b="1" smtClean="0">
                <a:solidFill>
                  <a:srgbClr val="0070C0"/>
                </a:solidFill>
                <a:latin typeface="Comic Sans MS" panose="030F0702030302020204" pitchFamily="66" charset="0"/>
              </a:rPr>
              <a:t>spell cl and pl?</a:t>
            </a:r>
            <a:endParaRPr lang="en-US" altLang="zh-CN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31"/>
          <p:cNvSpPr txBox="1"/>
          <p:nvPr>
            <p:custDataLst>
              <p:tags r:id="rId2"/>
            </p:custDataLst>
          </p:nvPr>
        </p:nvSpPr>
        <p:spPr>
          <a:xfrm>
            <a:off x="3251561" y="2194121"/>
            <a:ext cx="6097905" cy="603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b="1">
                <a:latin typeface="Comic Sans MS" panose="030F0702030302020204" pitchFamily="66" charset="0"/>
              </a:rPr>
              <a:t>学习</a:t>
            </a:r>
            <a:r>
              <a:rPr lang="en-US" altLang="zh-CN" sz="3200" b="1" smtClean="0">
                <a:latin typeface="Comic Sans MS" panose="030F0702030302020204" pitchFamily="66" charset="0"/>
              </a:rPr>
              <a:t>cl</a:t>
            </a:r>
            <a:r>
              <a:rPr lang="zh-CN" altLang="zh-CN" sz="3200" b="1" smtClean="0">
                <a:latin typeface="Comic Sans MS" panose="030F0702030302020204" pitchFamily="66" charset="0"/>
              </a:rPr>
              <a:t> </a:t>
            </a:r>
            <a:r>
              <a:rPr lang="zh-CN" altLang="zh-CN" sz="3200" b="1" dirty="0">
                <a:latin typeface="Comic Sans MS" panose="030F0702030302020204" pitchFamily="66" charset="0"/>
              </a:rPr>
              <a:t>在单词中的</a:t>
            </a:r>
            <a:r>
              <a:rPr lang="zh-CN" altLang="zh-CN" sz="3200" b="1">
                <a:latin typeface="Comic Sans MS" panose="030F0702030302020204" pitchFamily="66" charset="0"/>
              </a:rPr>
              <a:t>发音</a:t>
            </a:r>
            <a:r>
              <a:rPr lang="zh-CN" altLang="zh-CN" sz="3200" b="1" smtClean="0">
                <a:latin typeface="Comic Sans MS" panose="030F0702030302020204" pitchFamily="66" charset="0"/>
              </a:rPr>
              <a:t>规则</a:t>
            </a:r>
            <a:endParaRPr lang="en-US" altLang="zh-CN" sz="3200" b="1" dirty="0">
              <a:latin typeface="Comic Sans MS" panose="030F0702030302020204" pitchFamily="66" charset="0"/>
            </a:endParaRPr>
          </a:p>
        </p:txBody>
      </p:sp>
      <p:sp>
        <p:nvSpPr>
          <p:cNvPr id="2" name="箭头: 下 1"/>
          <p:cNvSpPr/>
          <p:nvPr>
            <p:custDataLst>
              <p:tags r:id="rId3"/>
            </p:custDataLst>
          </p:nvPr>
        </p:nvSpPr>
        <p:spPr>
          <a:xfrm>
            <a:off x="5446643" y="2902226"/>
            <a:ext cx="649357" cy="526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31"/>
          <p:cNvSpPr txBox="1"/>
          <p:nvPr>
            <p:custDataLst>
              <p:tags r:id="rId4"/>
            </p:custDataLst>
          </p:nvPr>
        </p:nvSpPr>
        <p:spPr>
          <a:xfrm>
            <a:off x="3369438" y="3413593"/>
            <a:ext cx="6572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mtClean="0">
                <a:latin typeface="Comic Sans MS" panose="030F0702030302020204" pitchFamily="66" charset="0"/>
              </a:rPr>
              <a:t>学习</a:t>
            </a:r>
            <a:r>
              <a:rPr lang="en-US" altLang="zh-CN" sz="3200" b="1" smtClean="0">
                <a:latin typeface="Comic Sans MS" panose="030F0702030302020204" pitchFamily="66" charset="0"/>
              </a:rPr>
              <a:t>pl</a:t>
            </a:r>
            <a:r>
              <a:rPr lang="zh-CN" altLang="zh-CN" sz="3200" b="1" smtClean="0">
                <a:latin typeface="Comic Sans MS" panose="030F0702030302020204" pitchFamily="66" charset="0"/>
              </a:rPr>
              <a:t>在</a:t>
            </a:r>
            <a:r>
              <a:rPr lang="zh-CN" altLang="zh-CN" sz="3200" b="1" dirty="0">
                <a:latin typeface="Comic Sans MS" panose="030F0702030302020204" pitchFamily="66" charset="0"/>
              </a:rPr>
              <a:t>单词中的发音规则</a:t>
            </a:r>
          </a:p>
        </p:txBody>
      </p:sp>
      <p:sp>
        <p:nvSpPr>
          <p:cNvPr id="28" name="箭头: 下 27"/>
          <p:cNvSpPr/>
          <p:nvPr>
            <p:custDataLst>
              <p:tags r:id="rId5"/>
            </p:custDataLst>
          </p:nvPr>
        </p:nvSpPr>
        <p:spPr>
          <a:xfrm>
            <a:off x="5446642" y="4127084"/>
            <a:ext cx="649357" cy="526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31"/>
          <p:cNvSpPr txBox="1"/>
          <p:nvPr>
            <p:custDataLst>
              <p:tags r:id="rId6"/>
            </p:custDataLst>
          </p:nvPr>
        </p:nvSpPr>
        <p:spPr>
          <a:xfrm>
            <a:off x="3369438" y="4732851"/>
            <a:ext cx="6165850" cy="6299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b="1">
                <a:latin typeface="Comic Sans MS" panose="030F0702030302020204" pitchFamily="66" charset="0"/>
              </a:rPr>
              <a:t>学习</a:t>
            </a:r>
            <a:r>
              <a:rPr lang="en-US" altLang="zh-CN" sz="3200" b="1" smtClean="0">
                <a:latin typeface="Comic Sans MS" panose="030F0702030302020204" pitchFamily="66" charset="0"/>
              </a:rPr>
              <a:t>cl</a:t>
            </a:r>
            <a:r>
              <a:rPr lang="en-US" altLang="zh-CN" sz="3200" b="1" dirty="0">
                <a:latin typeface="Comic Sans MS" panose="030F0702030302020204" pitchFamily="66" charset="0"/>
              </a:rPr>
              <a:t>, pl</a:t>
            </a:r>
            <a:r>
              <a:rPr lang="zh-CN" altLang="en-US" sz="3200" b="1" dirty="0">
                <a:latin typeface="Comic Sans MS" panose="030F0702030302020204" pitchFamily="66" charset="0"/>
              </a:rPr>
              <a:t>的</a:t>
            </a:r>
            <a:r>
              <a:rPr lang="zh-CN" altLang="en-US" sz="3200" b="1">
                <a:latin typeface="Comic Sans MS" panose="030F0702030302020204" pitchFamily="66" charset="0"/>
              </a:rPr>
              <a:t>发音</a:t>
            </a:r>
            <a:r>
              <a:rPr lang="zh-CN" altLang="en-US" sz="3200" b="1" smtClean="0">
                <a:latin typeface="Comic Sans MS" panose="030F0702030302020204" pitchFamily="66" charset="0"/>
              </a:rPr>
              <a:t>要领</a:t>
            </a:r>
            <a:endParaRPr lang="en-US" altLang="zh-CN" sz="3200" b="1" dirty="0">
              <a:latin typeface="Comic Sans MS" panose="030F0702030302020204" pitchFamily="66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42899" y="-1"/>
            <a:ext cx="3080243" cy="106877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73040" y="315979"/>
            <a:ext cx="2635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Presentation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bldLvl="0" animBg="1"/>
      <p:bldP spid="27" grpId="0"/>
      <p:bldP spid="28" grpId="0" bldLvl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8"/>
          <p:cNvSpPr txBox="1"/>
          <p:nvPr/>
        </p:nvSpPr>
        <p:spPr>
          <a:xfrm>
            <a:off x="777368" y="605963"/>
            <a:ext cx="4736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Listen and read.</a:t>
            </a:r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485737"/>
            <a:ext cx="605641" cy="74683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228" y="106668"/>
            <a:ext cx="8382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5027900" y="217971"/>
            <a:ext cx="217880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3200" b="1" smtClean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Let’s </a:t>
            </a:r>
            <a:r>
              <a:rPr lang="en-US" altLang="zh-CN" sz="3200" b="1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spell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196" y="1232572"/>
            <a:ext cx="7204209" cy="4793012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file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7" b="3097"/>
          <a:stretch>
            <a:fillRect/>
          </a:stretch>
        </p:blipFill>
        <p:spPr bwMode="auto">
          <a:xfrm>
            <a:off x="2688701" y="1678672"/>
            <a:ext cx="6857197" cy="391691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6686815" y="2751571"/>
            <a:ext cx="4774565" cy="1130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54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5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cl</a:t>
            </a:r>
            <a:r>
              <a:rPr lang="en-US" sz="5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ean/</a:t>
            </a:r>
            <a:r>
              <a:rPr lang="en-US" sz="5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kl</a:t>
            </a:r>
            <a:r>
              <a:rPr lang="en-US" sz="5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iːn/</a:t>
            </a:r>
            <a:endParaRPr lang="en-US" sz="5400" b="1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7907" y="1361140"/>
            <a:ext cx="4577863" cy="39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5978207" y="2482465"/>
            <a:ext cx="4774565" cy="1130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54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5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cl</a:t>
            </a:r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ock/</a:t>
            </a:r>
            <a:r>
              <a:rPr lang="en-US" sz="5400" dirty="0" err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kl</a:t>
            </a:r>
            <a:r>
              <a:rPr lang="en-US" sz="5400" dirty="0" err="1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ɒk</a:t>
            </a:r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/</a:t>
            </a:r>
            <a:endParaRPr lang="en-US" sz="5400" b="1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2519" y="1197542"/>
            <a:ext cx="3498215" cy="370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6259195" y="2444035"/>
            <a:ext cx="4754880" cy="13144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5400" dirty="0">
                <a:latin typeface="Comic Sans MS" panose="030F0702030302020204" pitchFamily="66" charset="0"/>
                <a:cs typeface="Comic Sans MS" panose="030F0702030302020204" pitchFamily="66" charset="0"/>
              </a:rPr>
              <a:t>  </a:t>
            </a:r>
            <a:r>
              <a:rPr lang="en-US" sz="5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cl</a:t>
            </a:r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ass/</a:t>
            </a:r>
            <a:r>
              <a:rPr lang="en-US" sz="5400" dirty="0" err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kl</a:t>
            </a:r>
            <a:r>
              <a:rPr lang="en-US" sz="5400" dirty="0" err="1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ɑːs</a:t>
            </a:r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/</a:t>
            </a:r>
            <a:endParaRPr lang="en-US" sz="5400" b="1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3771" y="1006171"/>
            <a:ext cx="4577076" cy="419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djZWYzNWRlMTM2NWY2ODAxZjFiZmExYWJmYWRhNz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2">
            <a:lumMod val="60000"/>
            <a:lumOff val="40000"/>
          </a:schemeClr>
        </a:solidFill>
      </a:spPr>
      <a:bodyPr wrap="square">
        <a:noAutofit/>
      </a:bodyPr>
      <a:lstStyle>
        <a:defPPr>
          <a:lnSpc>
            <a:spcPct val="120000"/>
          </a:lnSpc>
          <a:defRPr lang="zh-CN" altLang="en-US" sz="3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679</Words>
  <Application>Microsoft Office PowerPoint</Application>
  <PresentationFormat>自定义</PresentationFormat>
  <Paragraphs>184</Paragraphs>
  <Slides>32</Slides>
  <Notes>21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xes</dc:creator>
  <cp:lastModifiedBy>qwe</cp:lastModifiedBy>
  <cp:revision>999</cp:revision>
  <dcterms:created xsi:type="dcterms:W3CDTF">2019-08-19T07:47:00Z</dcterms:created>
  <dcterms:modified xsi:type="dcterms:W3CDTF">2024-02-20T01:42:10Z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383AD48E45AF4D0F889B99BFC9E367D3_13</vt:lpwstr>
  </property>
  <property fmtid="{D5CDD505-2E9C-101B-9397-08002B2CF9AE}" pid="3" name="KSOProductBuildVer">
    <vt:lpwstr>2052-12.1.0.16120</vt:lpwstr>
  </property>
</Properties>
</file>