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handoutMasterIdLst>
    <p:handoutMasterId r:id="rId29"/>
  </p:handoutMasterIdLst>
  <p:sldIdLst>
    <p:sldId id="265" r:id="rId2"/>
    <p:sldId id="321" r:id="rId3"/>
    <p:sldId id="385" r:id="rId4"/>
    <p:sldId id="571" r:id="rId5"/>
    <p:sldId id="572" r:id="rId6"/>
    <p:sldId id="480" r:id="rId7"/>
    <p:sldId id="510" r:id="rId8"/>
    <p:sldId id="573" r:id="rId9"/>
    <p:sldId id="574" r:id="rId10"/>
    <p:sldId id="459" r:id="rId11"/>
    <p:sldId id="552" r:id="rId12"/>
    <p:sldId id="575" r:id="rId13"/>
    <p:sldId id="576" r:id="rId14"/>
    <p:sldId id="577" r:id="rId15"/>
    <p:sldId id="584" r:id="rId16"/>
    <p:sldId id="585" r:id="rId17"/>
    <p:sldId id="578" r:id="rId18"/>
    <p:sldId id="400" r:id="rId19"/>
    <p:sldId id="579" r:id="rId20"/>
    <p:sldId id="473" r:id="rId21"/>
    <p:sldId id="581" r:id="rId22"/>
    <p:sldId id="582" r:id="rId23"/>
    <p:sldId id="583" r:id="rId24"/>
    <p:sldId id="479" r:id="rId25"/>
    <p:sldId id="478" r:id="rId26"/>
    <p:sldId id="271" r:id="rId27"/>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14"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582"/>
    <a:srgbClr val="FF9900"/>
    <a:srgbClr val="EC8AEE"/>
    <a:srgbClr val="FF00FF"/>
    <a:srgbClr val="F0C2C7"/>
    <a:srgbClr val="9379F1"/>
    <a:srgbClr val="4BB3B1"/>
    <a:srgbClr val="6CC2C0"/>
    <a:srgbClr val="B5E0E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4" autoAdjust="0"/>
    <p:restoredTop sz="94660"/>
  </p:normalViewPr>
  <p:slideViewPr>
    <p:cSldViewPr snapToGrid="0" showGuides="1">
      <p:cViewPr>
        <p:scale>
          <a:sx n="80" d="100"/>
          <a:sy n="80" d="100"/>
        </p:scale>
        <p:origin x="-792" y="-36"/>
      </p:cViewPr>
      <p:guideLst>
        <p:guide orient="horz" pos="2214"/>
        <p:guide pos="3795"/>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2718" y="-90"/>
      </p:cViewPr>
      <p:guideLst>
        <p:guide orient="horz" pos="2952"/>
        <p:guide pos="213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DE74112-20DC-42B8-BC57-F1053BD1F8D3}" type="datetimeFigureOut">
              <a:rPr lang="zh-CN" altLang="en-US" smtClean="0"/>
              <a:t>2024/4/3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5CC931-4EBE-4984-9EBE-12BFFED5A26C}" type="slidenum">
              <a:rPr lang="zh-CN" altLang="en-US" smtClean="0"/>
              <a:t>‹#›</a:t>
            </a:fld>
            <a:endParaRPr lang="zh-CN" altLang="en-US"/>
          </a:p>
        </p:txBody>
      </p:sp>
    </p:spTree>
    <p:extLst>
      <p:ext uri="{BB962C8B-B14F-4D97-AF65-F5344CB8AC3E}">
        <p14:creationId xmlns:p14="http://schemas.microsoft.com/office/powerpoint/2010/main" val="4150267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BFB73-A782-4EE7-AB8F-A283CE5BDDAF}" type="datetimeFigureOut">
              <a:rPr lang="zh-CN" altLang="en-US" smtClean="0"/>
              <a:t>2024/4/3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96234-E4C6-42DA-BAA6-225BF2D97970}" type="slidenum">
              <a:rPr lang="zh-CN" altLang="en-US" smtClean="0"/>
              <a:t>‹#›</a:t>
            </a:fld>
            <a:endParaRPr lang="zh-CN" altLang="en-US"/>
          </a:p>
        </p:txBody>
      </p:sp>
    </p:spTree>
    <p:extLst>
      <p:ext uri="{BB962C8B-B14F-4D97-AF65-F5344CB8AC3E}">
        <p14:creationId xmlns:p14="http://schemas.microsoft.com/office/powerpoint/2010/main" val="2278561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0B96234-E4C6-42DA-BAA6-225BF2D9797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slideMaster" Target="../slideMasters/slideMaster1.xml"/><Relationship Id="rId12" Type="http://schemas.microsoft.com/office/2007/relationships/hdphoto" Target="../media/hdphoto2.wdp"/><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png"/><Relationship Id="rId5" Type="http://schemas.openxmlformats.org/officeDocument/2006/relationships/tags" Target="../tags/tag6.xml"/><Relationship Id="rId10" Type="http://schemas.microsoft.com/office/2007/relationships/hdphoto" Target="../media/hdphoto1.wdp"/><Relationship Id="rId4" Type="http://schemas.openxmlformats.org/officeDocument/2006/relationships/tags" Target="../tags/tag5.xml"/><Relationship Id="rId9"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accent2">
            <a:alpha val="40000"/>
          </a:schemeClr>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653" y="104001"/>
            <a:ext cx="1605427" cy="682483"/>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653" y="104001"/>
            <a:ext cx="1605427" cy="682483"/>
          </a:xfrm>
          <a:prstGeom prst="rect">
            <a:avLst/>
          </a:prstGeom>
        </p:spPr>
      </p:pic>
      <p:pic>
        <p:nvPicPr>
          <p:cNvPr id="3" name="图片 2" descr="6"/>
          <p:cNvPicPr>
            <a:picLocks noChangeAspect="1"/>
          </p:cNvPicPr>
          <p:nvPr userDrawn="1"/>
        </p:nvPicPr>
        <p:blipFill rotWithShape="1">
          <a:blip r:embed="rId3"/>
          <a:srcRect l="8291" t="54660" r="74368" b="9100"/>
          <a:stretch>
            <a:fillRect/>
          </a:stretch>
        </p:blipFill>
        <p:spPr>
          <a:xfrm>
            <a:off x="1170149" y="5825089"/>
            <a:ext cx="950026" cy="723909"/>
          </a:xfrm>
          <a:prstGeom prst="rect">
            <a:avLst/>
          </a:prstGeom>
        </p:spPr>
      </p:pic>
      <p:pic>
        <p:nvPicPr>
          <p:cNvPr id="4" name="图片 3" descr="6"/>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156000"/>
                    </a14:imgEffect>
                  </a14:imgLayer>
                </a14:imgProps>
              </a:ext>
            </a:extLst>
          </a:blip>
          <a:srcRect l="84782" t="21697" b="47798"/>
          <a:stretch>
            <a:fillRect/>
          </a:stretch>
        </p:blipFill>
        <p:spPr>
          <a:xfrm>
            <a:off x="0" y="4868882"/>
            <a:ext cx="1170149" cy="855024"/>
          </a:xfrm>
          <a:prstGeom prst="rect">
            <a:avLst/>
          </a:prstGeom>
        </p:spPr>
      </p:pic>
      <p:pic>
        <p:nvPicPr>
          <p:cNvPr id="6" name="图片 5" descr="6"/>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156000"/>
                    </a14:imgEffect>
                  </a14:imgLayer>
                </a14:imgProps>
              </a:ext>
            </a:extLst>
          </a:blip>
          <a:srcRect l="84782" t="21697" b="47798"/>
          <a:stretch>
            <a:fillRect/>
          </a:stretch>
        </p:blipFill>
        <p:spPr>
          <a:xfrm>
            <a:off x="2412745" y="5745810"/>
            <a:ext cx="888596" cy="649294"/>
          </a:xfrm>
          <a:prstGeom prst="rect">
            <a:avLst/>
          </a:prstGeom>
        </p:spPr>
      </p:pic>
      <p:pic>
        <p:nvPicPr>
          <p:cNvPr id="7" name="图片 6" descr="6"/>
          <p:cNvPicPr>
            <a:picLocks noChangeAspect="1"/>
          </p:cNvPicPr>
          <p:nvPr userDrawn="1"/>
        </p:nvPicPr>
        <p:blipFill rotWithShape="1">
          <a:blip r:embed="rId3"/>
          <a:srcRect l="8291" t="54660" r="74368" b="9100"/>
          <a:stretch>
            <a:fillRect/>
          </a:stretch>
        </p:blipFill>
        <p:spPr>
          <a:xfrm>
            <a:off x="3833751" y="6185550"/>
            <a:ext cx="797626" cy="607782"/>
          </a:xfrm>
          <a:prstGeom prst="rect">
            <a:avLst/>
          </a:prstGeom>
        </p:spPr>
      </p:pic>
      <p:pic>
        <p:nvPicPr>
          <p:cNvPr id="8" name="Picture 3" descr="C:\Users\Administrator\Desktop\图片2.png"/>
          <p:cNvPicPr>
            <a:picLocks noChangeAspect="1" noChangeArrowheads="1"/>
          </p:cNvPicPr>
          <p:nvPr userDrawn="1"/>
        </p:nvPicPr>
        <p:blipFill>
          <a:blip r:embed="rId6">
            <a:extLst>
              <a:ext uri="{BEBA8EAE-BF5A-486C-A8C5-ECC9F3942E4B}">
                <a14:imgProps xmlns:a14="http://schemas.microsoft.com/office/drawing/2010/main">
                  <a14:imgLayer r:embed="rId7">
                    <a14:imgEffect>
                      <a14:backgroundRemoval t="10000" b="100000" l="0" r="97222"/>
                    </a14:imgEffect>
                  </a14:imgLayer>
                </a14:imgProps>
              </a:ext>
              <a:ext uri="{28A0092B-C50C-407E-A947-70E740481C1C}">
                <a14:useLocalDpi xmlns:a14="http://schemas.microsoft.com/office/drawing/2010/main" val="0"/>
              </a:ext>
            </a:extLst>
          </a:blip>
          <a:srcRect/>
          <a:stretch>
            <a:fillRect/>
          </a:stretch>
        </p:blipFill>
        <p:spPr bwMode="auto">
          <a:xfrm>
            <a:off x="10477714" y="5094266"/>
            <a:ext cx="1714286" cy="19523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653" y="104001"/>
            <a:ext cx="1605427" cy="682483"/>
          </a:xfrm>
          <a:prstGeom prst="rect">
            <a:avLst/>
          </a:prstGeom>
        </p:spPr>
      </p:pic>
      <p:pic>
        <p:nvPicPr>
          <p:cNvPr id="5" name="Picture 3" descr="C:\Users\Administrator\Desktop\图片2.pn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10000" b="100000" l="0" r="97222"/>
                    </a14:imgEffect>
                  </a14:imgLayer>
                </a14:imgProps>
              </a:ext>
              <a:ext uri="{28A0092B-C50C-407E-A947-70E740481C1C}">
                <a14:useLocalDpi xmlns:a14="http://schemas.microsoft.com/office/drawing/2010/main" val="0"/>
              </a:ext>
            </a:extLst>
          </a:blip>
          <a:srcRect/>
          <a:stretch>
            <a:fillRect/>
          </a:stretch>
        </p:blipFill>
        <p:spPr bwMode="auto">
          <a:xfrm>
            <a:off x="10477714" y="5094266"/>
            <a:ext cx="1714286" cy="19523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653" y="104001"/>
            <a:ext cx="1605427" cy="682483"/>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矩形: 圆角 12"/>
          <p:cNvSpPr/>
          <p:nvPr userDrawn="1"/>
        </p:nvSpPr>
        <p:spPr>
          <a:xfrm>
            <a:off x="311150" y="313898"/>
            <a:ext cx="11569700" cy="6196084"/>
          </a:xfrm>
          <a:prstGeom prst="roundRect">
            <a:avLst>
              <a:gd name="adj" fmla="val 1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2024/4/3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pic>
        <p:nvPicPr>
          <p:cNvPr id="8" name="图片 7" descr="6"/>
          <p:cNvPicPr>
            <a:picLocks noChangeAspect="1"/>
          </p:cNvPicPr>
          <p:nvPr userDrawn="1"/>
        </p:nvPicPr>
        <p:blipFill rotWithShape="1">
          <a:blip r:embed="rId8"/>
          <a:srcRect l="8291" t="54660" r="74368" b="9100"/>
          <a:stretch>
            <a:fillRect/>
          </a:stretch>
        </p:blipFill>
        <p:spPr>
          <a:xfrm>
            <a:off x="1170149" y="5825089"/>
            <a:ext cx="950026" cy="723909"/>
          </a:xfrm>
          <a:prstGeom prst="rect">
            <a:avLst/>
          </a:prstGeom>
        </p:spPr>
      </p:pic>
      <p:pic>
        <p:nvPicPr>
          <p:cNvPr id="10" name="图片 9" descr="6"/>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156000"/>
                    </a14:imgEffect>
                  </a14:imgLayer>
                </a14:imgProps>
              </a:ext>
            </a:extLst>
          </a:blip>
          <a:srcRect l="84782" t="21697" b="47798"/>
          <a:stretch>
            <a:fillRect/>
          </a:stretch>
        </p:blipFill>
        <p:spPr>
          <a:xfrm>
            <a:off x="0" y="4868882"/>
            <a:ext cx="1170149" cy="855024"/>
          </a:xfrm>
          <a:prstGeom prst="rect">
            <a:avLst/>
          </a:prstGeom>
        </p:spPr>
      </p:pic>
      <p:pic>
        <p:nvPicPr>
          <p:cNvPr id="11" name="图片 10" descr="6"/>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156000"/>
                    </a14:imgEffect>
                  </a14:imgLayer>
                </a14:imgProps>
              </a:ext>
            </a:extLst>
          </a:blip>
          <a:srcRect l="84782" t="21697" b="47798"/>
          <a:stretch>
            <a:fillRect/>
          </a:stretch>
        </p:blipFill>
        <p:spPr>
          <a:xfrm>
            <a:off x="2412745" y="5745810"/>
            <a:ext cx="888596" cy="649294"/>
          </a:xfrm>
          <a:prstGeom prst="rect">
            <a:avLst/>
          </a:prstGeom>
        </p:spPr>
      </p:pic>
      <p:pic>
        <p:nvPicPr>
          <p:cNvPr id="12" name="图片 11" descr="6"/>
          <p:cNvPicPr>
            <a:picLocks noChangeAspect="1"/>
          </p:cNvPicPr>
          <p:nvPr userDrawn="1"/>
        </p:nvPicPr>
        <p:blipFill rotWithShape="1">
          <a:blip r:embed="rId8"/>
          <a:srcRect l="8291" t="54660" r="74368" b="9100"/>
          <a:stretch>
            <a:fillRect/>
          </a:stretch>
        </p:blipFill>
        <p:spPr>
          <a:xfrm>
            <a:off x="3833751" y="6185550"/>
            <a:ext cx="797626" cy="607782"/>
          </a:xfrm>
          <a:prstGeom prst="rect">
            <a:avLst/>
          </a:prstGeom>
        </p:spPr>
      </p:pic>
      <p:pic>
        <p:nvPicPr>
          <p:cNvPr id="13" name="Picture 3" descr="C:\Users\Administrator\Desktop\图片2.png"/>
          <p:cNvPicPr>
            <a:picLocks noChangeAspect="1" noChangeArrowheads="1"/>
          </p:cNvPicPr>
          <p:nvPr userDrawn="1"/>
        </p:nvPicPr>
        <p:blipFill>
          <a:blip r:embed="rId11">
            <a:extLst>
              <a:ext uri="{BEBA8EAE-BF5A-486C-A8C5-ECC9F3942E4B}">
                <a14:imgProps xmlns:a14="http://schemas.microsoft.com/office/drawing/2010/main">
                  <a14:imgLayer r:embed="rId12">
                    <a14:imgEffect>
                      <a14:backgroundRemoval t="10000" b="100000" l="0" r="97222"/>
                    </a14:imgEffect>
                  </a14:imgLayer>
                </a14:imgProps>
              </a:ext>
              <a:ext uri="{28A0092B-C50C-407E-A947-70E740481C1C}">
                <a14:useLocalDpi xmlns:a14="http://schemas.microsoft.com/office/drawing/2010/main" val="0"/>
              </a:ext>
            </a:extLst>
          </a:blip>
          <a:srcRect/>
          <a:stretch>
            <a:fillRect/>
          </a:stretch>
        </p:blipFill>
        <p:spPr bwMode="auto">
          <a:xfrm>
            <a:off x="10477714" y="5094266"/>
            <a:ext cx="1714286" cy="19523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有标">
    <p:spTree>
      <p:nvGrpSpPr>
        <p:cNvPr id="1" name=""/>
        <p:cNvGrpSpPr/>
        <p:nvPr/>
      </p:nvGrpSpPr>
      <p:grpSpPr>
        <a:xfrm>
          <a:off x="0" y="0"/>
          <a:ext cx="0" cy="0"/>
          <a:chOff x="0" y="0"/>
          <a:chExt cx="0" cy="0"/>
        </a:xfrm>
      </p:grpSpPr>
      <p:pic>
        <p:nvPicPr>
          <p:cNvPr id="2" name="图片 1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10067"/>
            <a:ext cx="520700" cy="69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C:\Users\Administrator\Desktop\图片2.pn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10000" b="100000" l="0" r="97222"/>
                    </a14:imgEffect>
                  </a14:imgLayer>
                </a14:imgProps>
              </a:ext>
              <a:ext uri="{28A0092B-C50C-407E-A947-70E740481C1C}">
                <a14:useLocalDpi xmlns:a14="http://schemas.microsoft.com/office/drawing/2010/main" val="0"/>
              </a:ext>
            </a:extLst>
          </a:blip>
          <a:srcRect/>
          <a:stretch>
            <a:fillRect/>
          </a:stretch>
        </p:blipFill>
        <p:spPr bwMode="auto">
          <a:xfrm>
            <a:off x="10477714" y="5094266"/>
            <a:ext cx="1714286" cy="195238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6"/>
          <p:cNvPicPr>
            <a:picLocks noChangeAspect="1"/>
          </p:cNvPicPr>
          <p:nvPr userDrawn="1"/>
        </p:nvPicPr>
        <p:blipFill rotWithShape="1">
          <a:blip r:embed="rId5"/>
          <a:srcRect l="8291" t="54660" r="74368" b="9100"/>
          <a:stretch>
            <a:fillRect/>
          </a:stretch>
        </p:blipFill>
        <p:spPr>
          <a:xfrm>
            <a:off x="1170149" y="5825089"/>
            <a:ext cx="950026" cy="723909"/>
          </a:xfrm>
          <a:prstGeom prst="rect">
            <a:avLst/>
          </a:prstGeom>
        </p:spPr>
      </p:pic>
      <p:pic>
        <p:nvPicPr>
          <p:cNvPr id="5" name="图片 4" descr="6"/>
          <p:cNvPicPr>
            <a:picLocks noChangeAspect="1"/>
          </p:cNvPicPr>
          <p:nvPr userDrawn="1"/>
        </p:nvPicPr>
        <p:blipFill rotWithShape="1">
          <a:blip r:embed="rId6">
            <a:extLst>
              <a:ext uri="{BEBA8EAE-BF5A-486C-A8C5-ECC9F3942E4B}">
                <a14:imgProps xmlns:a14="http://schemas.microsoft.com/office/drawing/2010/main">
                  <a14:imgLayer r:embed="rId7">
                    <a14:imgEffect>
                      <a14:saturation sat="156000"/>
                    </a14:imgEffect>
                  </a14:imgLayer>
                </a14:imgProps>
              </a:ext>
            </a:extLst>
          </a:blip>
          <a:srcRect l="84782" t="21697" b="47798"/>
          <a:stretch>
            <a:fillRect/>
          </a:stretch>
        </p:blipFill>
        <p:spPr>
          <a:xfrm>
            <a:off x="0" y="4868882"/>
            <a:ext cx="1170149" cy="855024"/>
          </a:xfrm>
          <a:prstGeom prst="rect">
            <a:avLst/>
          </a:prstGeom>
        </p:spPr>
      </p:pic>
      <p:pic>
        <p:nvPicPr>
          <p:cNvPr id="6" name="图片 5" descr="6"/>
          <p:cNvPicPr>
            <a:picLocks noChangeAspect="1"/>
          </p:cNvPicPr>
          <p:nvPr userDrawn="1"/>
        </p:nvPicPr>
        <p:blipFill rotWithShape="1">
          <a:blip r:embed="rId6">
            <a:extLst>
              <a:ext uri="{BEBA8EAE-BF5A-486C-A8C5-ECC9F3942E4B}">
                <a14:imgProps xmlns:a14="http://schemas.microsoft.com/office/drawing/2010/main">
                  <a14:imgLayer r:embed="rId7">
                    <a14:imgEffect>
                      <a14:saturation sat="156000"/>
                    </a14:imgEffect>
                  </a14:imgLayer>
                </a14:imgProps>
              </a:ext>
            </a:extLst>
          </a:blip>
          <a:srcRect l="84782" t="21697" b="47798"/>
          <a:stretch>
            <a:fillRect/>
          </a:stretch>
        </p:blipFill>
        <p:spPr>
          <a:xfrm>
            <a:off x="2412745" y="5745810"/>
            <a:ext cx="888596" cy="649294"/>
          </a:xfrm>
          <a:prstGeom prst="rect">
            <a:avLst/>
          </a:prstGeom>
        </p:spPr>
      </p:pic>
      <p:pic>
        <p:nvPicPr>
          <p:cNvPr id="7" name="图片 6" descr="6"/>
          <p:cNvPicPr>
            <a:picLocks noChangeAspect="1"/>
          </p:cNvPicPr>
          <p:nvPr userDrawn="1"/>
        </p:nvPicPr>
        <p:blipFill rotWithShape="1">
          <a:blip r:embed="rId5"/>
          <a:srcRect l="8291" t="54660" r="74368" b="9100"/>
          <a:stretch>
            <a:fillRect/>
          </a:stretch>
        </p:blipFill>
        <p:spPr>
          <a:xfrm>
            <a:off x="3833751" y="6185550"/>
            <a:ext cx="797626" cy="607782"/>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alpha val="4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1.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3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microsoft.com/office/2007/relationships/hdphoto" Target="../media/hdphoto5.wdp"/><Relationship Id="rId5" Type="http://schemas.openxmlformats.org/officeDocument/2006/relationships/tags" Target="../tags/tag39.xml"/><Relationship Id="rId10" Type="http://schemas.openxmlformats.org/officeDocument/2006/relationships/image" Target="../media/image27.png"/><Relationship Id="rId4" Type="http://schemas.openxmlformats.org/officeDocument/2006/relationships/tags" Target="../tags/tag38.xml"/><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5.xml"/><Relationship Id="rId7"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image" Target="../media/image27.pn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image" Target="../media/image31.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slideLayout" Target="../slideLayouts/slideLayout2.xml"/><Relationship Id="rId5" Type="http://schemas.openxmlformats.org/officeDocument/2006/relationships/tags" Target="../tags/tag5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 Id="rId1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61.xml"/><Relationship Id="rId7"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audio" Target="../media/media2.wav"/><Relationship Id="rId11" Type="http://schemas.openxmlformats.org/officeDocument/2006/relationships/image" Target="../media/image33.png"/><Relationship Id="rId5" Type="http://schemas.microsoft.com/office/2007/relationships/media" Target="../media/media2.wav"/><Relationship Id="rId10" Type="http://schemas.microsoft.com/office/2007/relationships/hdphoto" Target="../media/hdphoto5.wdp"/><Relationship Id="rId4" Type="http://schemas.openxmlformats.org/officeDocument/2006/relationships/tags" Target="../tags/tag62.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65.xml"/><Relationship Id="rId7" Type="http://schemas.openxmlformats.org/officeDocument/2006/relationships/image" Target="../media/image27.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2.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tags" Target="../tags/tag67.xml"/><Relationship Id="rId1" Type="http://schemas.openxmlformats.org/officeDocument/2006/relationships/tags" Target="../tags/tag66.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34.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70.xml"/><Relationship Id="rId7" Type="http://schemas.openxmlformats.org/officeDocument/2006/relationships/image" Target="../media/image27.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32.jpeg"/><Relationship Id="rId5" Type="http://schemas.openxmlformats.org/officeDocument/2006/relationships/slideLayout" Target="../slideLayouts/slideLayout2.xml"/><Relationship Id="rId4" Type="http://schemas.openxmlformats.org/officeDocument/2006/relationships/tags" Target="../tags/tag71.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image" Target="../media/image27.pn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32.jpe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slideLayout" Target="../slideLayouts/slideLayout2.xml"/><Relationship Id="rId5" Type="http://schemas.openxmlformats.org/officeDocument/2006/relationships/tags" Target="../tags/tag76.xml"/><Relationship Id="rId10" Type="http://schemas.openxmlformats.org/officeDocument/2006/relationships/tags" Target="../tags/tag81.xml"/><Relationship Id="rId4" Type="http://schemas.openxmlformats.org/officeDocument/2006/relationships/tags" Target="../tags/tag75.xml"/><Relationship Id="rId9" Type="http://schemas.openxmlformats.org/officeDocument/2006/relationships/tags" Target="../tags/tag80.xml"/><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36229;&#38142;&#25509;&#25991;&#20214;/Seasons%20are%20fun.mp4"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8" Type="http://schemas.openxmlformats.org/officeDocument/2006/relationships/tags" Target="../tags/tag91.xml"/><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image" Target="../media/image15.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slideLayout" Target="../slideLayouts/slideLayout2.xml"/><Relationship Id="rId5" Type="http://schemas.openxmlformats.org/officeDocument/2006/relationships/tags" Target="../tags/tag88.xml"/><Relationship Id="rId10" Type="http://schemas.openxmlformats.org/officeDocument/2006/relationships/tags" Target="../tags/tag93.xml"/><Relationship Id="rId4" Type="http://schemas.openxmlformats.org/officeDocument/2006/relationships/tags" Target="../tags/tag87.xml"/><Relationship Id="rId9" Type="http://schemas.openxmlformats.org/officeDocument/2006/relationships/tags" Target="../tags/tag92.xml"/></Relationships>
</file>

<file path=ppt/slides/_rels/slide22.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2.xml"/><Relationship Id="rId5" Type="http://schemas.openxmlformats.org/officeDocument/2006/relationships/tags" Target="../tags/tag98.xml"/><Relationship Id="rId4" Type="http://schemas.openxmlformats.org/officeDocument/2006/relationships/tags" Target="../tags/tag97.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3" Type="http://schemas.openxmlformats.org/officeDocument/2006/relationships/tags" Target="../tags/tag101.xml"/><Relationship Id="rId7" Type="http://schemas.openxmlformats.org/officeDocument/2006/relationships/tags" Target="../tags/tag105.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8.xml"/><Relationship Id="rId5" Type="http://schemas.microsoft.com/office/2007/relationships/hdphoto" Target="../media/hdphoto3.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1.xml"/><Relationship Id="rId7"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7.xml"/><Relationship Id="rId7" Type="http://schemas.openxmlformats.org/officeDocument/2006/relationships/audio" Target="../media/media1.mp3"/><Relationship Id="rId12" Type="http://schemas.openxmlformats.org/officeDocument/2006/relationships/image" Target="../media/image29.png"/><Relationship Id="rId2" Type="http://schemas.openxmlformats.org/officeDocument/2006/relationships/tags" Target="../tags/tag16.xml"/><Relationship Id="rId1" Type="http://schemas.openxmlformats.org/officeDocument/2006/relationships/tags" Target="../tags/tag15.xml"/><Relationship Id="rId6" Type="http://schemas.microsoft.com/office/2007/relationships/media" Target="../media/media1.mp3"/><Relationship Id="rId11" Type="http://schemas.openxmlformats.org/officeDocument/2006/relationships/image" Target="../media/image28.png"/><Relationship Id="rId5" Type="http://schemas.openxmlformats.org/officeDocument/2006/relationships/tags" Target="../tags/tag19.xml"/><Relationship Id="rId10" Type="http://schemas.microsoft.com/office/2007/relationships/hdphoto" Target="../media/hdphoto5.wdp"/><Relationship Id="rId4" Type="http://schemas.openxmlformats.org/officeDocument/2006/relationships/tags" Target="../tags/tag18.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slideLayout" Target="../slideLayouts/slideLayout2.xml"/><Relationship Id="rId3" Type="http://schemas.openxmlformats.org/officeDocument/2006/relationships/tags" Target="../tags/tag22.xml"/><Relationship Id="rId21" Type="http://schemas.openxmlformats.org/officeDocument/2006/relationships/image" Target="../media/image28.png"/><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audio" Target="../media/media1.mp3"/><Relationship Id="rId2" Type="http://schemas.openxmlformats.org/officeDocument/2006/relationships/tags" Target="../tags/tag21.xml"/><Relationship Id="rId16" Type="http://schemas.microsoft.com/office/2007/relationships/media" Target="../media/media1.mp3"/><Relationship Id="rId20" Type="http://schemas.microsoft.com/office/2007/relationships/hdphoto" Target="../media/hdphoto5.wdp"/><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tags" Target="../tags/tag34.xml"/><Relationship Id="rId10" Type="http://schemas.openxmlformats.org/officeDocument/2006/relationships/tags" Target="../tags/tag29.xml"/><Relationship Id="rId19" Type="http://schemas.openxmlformats.org/officeDocument/2006/relationships/image" Target="../media/image27.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70000"/>
          </a:schemeClr>
        </a:solid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7675" y="4970059"/>
            <a:ext cx="2648841" cy="1887941"/>
          </a:xfrm>
          <a:prstGeom prst="rect">
            <a:avLst/>
          </a:prstGeom>
        </p:spPr>
      </p:pic>
      <p:pic>
        <p:nvPicPr>
          <p:cNvPr id="5" name="图片 4" descr="菠萝"/>
          <p:cNvPicPr>
            <a:picLocks noChangeAspect="1"/>
          </p:cNvPicPr>
          <p:nvPr/>
        </p:nvPicPr>
        <p:blipFill>
          <a:blip r:embed="rId3" cstate="print"/>
          <a:stretch>
            <a:fillRect/>
          </a:stretch>
        </p:blipFill>
        <p:spPr>
          <a:xfrm>
            <a:off x="9165397" y="1674512"/>
            <a:ext cx="225386" cy="380575"/>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4653" y="104001"/>
            <a:ext cx="1605427" cy="682483"/>
          </a:xfrm>
          <a:prstGeom prst="rect">
            <a:avLst/>
          </a:prstGeom>
        </p:spPr>
      </p:pic>
      <p:pic>
        <p:nvPicPr>
          <p:cNvPr id="20" name="图片 19" descr="太阳"/>
          <p:cNvPicPr>
            <a:picLocks noChangeAspect="1"/>
          </p:cNvPicPr>
          <p:nvPr/>
        </p:nvPicPr>
        <p:blipFill>
          <a:blip r:embed="rId5" cstate="print"/>
          <a:stretch>
            <a:fillRect/>
          </a:stretch>
        </p:blipFill>
        <p:spPr>
          <a:xfrm>
            <a:off x="425696" y="743014"/>
            <a:ext cx="661670" cy="619760"/>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83492" y="4818413"/>
            <a:ext cx="809808" cy="303292"/>
          </a:xfrm>
          <a:prstGeom prst="rect">
            <a:avLst/>
          </a:prstGeom>
        </p:spPr>
      </p:pic>
      <p:grpSp>
        <p:nvGrpSpPr>
          <p:cNvPr id="24" name="组合 23"/>
          <p:cNvGrpSpPr/>
          <p:nvPr/>
        </p:nvGrpSpPr>
        <p:grpSpPr>
          <a:xfrm>
            <a:off x="5112006" y="2300004"/>
            <a:ext cx="5663733" cy="2414854"/>
            <a:chOff x="-107679" y="2381642"/>
            <a:chExt cx="5663733" cy="2414854"/>
          </a:xfrm>
        </p:grpSpPr>
        <p:sp>
          <p:nvSpPr>
            <p:cNvPr id="54" name="文本框 7"/>
            <p:cNvSpPr txBox="1"/>
            <p:nvPr/>
          </p:nvSpPr>
          <p:spPr>
            <a:xfrm>
              <a:off x="-107679" y="2381642"/>
              <a:ext cx="5663733" cy="1322070"/>
            </a:xfrm>
            <a:prstGeom prst="rect">
              <a:avLst/>
            </a:prstGeom>
            <a:noFill/>
          </p:spPr>
          <p:txBody>
            <a:bodyPr wrap="square" rtlCol="0">
              <a:spAutoFit/>
            </a:bodyPr>
            <a:lstStyle/>
            <a:p>
              <a:pPr algn="ctr"/>
              <a:r>
                <a:rPr lang="en-US" altLang="zh-CN" sz="4000" b="1" dirty="0">
                  <a:latin typeface="Comic Sans MS" panose="030F0702030302020204" pitchFamily="66" charset="0"/>
                  <a:ea typeface="+mj-ea"/>
                  <a:cs typeface="Segoe UI Semilight" pitchFamily="34" charset="0"/>
                </a:rPr>
                <a:t>Recycle 1</a:t>
              </a:r>
            </a:p>
            <a:p>
              <a:pPr algn="ctr"/>
              <a:r>
                <a:rPr lang="en-US" altLang="zh-CN" sz="4000" b="1" dirty="0">
                  <a:latin typeface="Comic Sans MS" panose="030F0702030302020204" pitchFamily="66" charset="0"/>
                  <a:ea typeface="+mj-ea"/>
                  <a:cs typeface="Segoe UI Semilight" pitchFamily="34" charset="0"/>
                </a:rPr>
                <a:t>Sarah’s weekend</a:t>
              </a:r>
            </a:p>
          </p:txBody>
        </p:sp>
        <p:sp>
          <p:nvSpPr>
            <p:cNvPr id="15" name="文本框 7"/>
            <p:cNvSpPr txBox="1"/>
            <p:nvPr/>
          </p:nvSpPr>
          <p:spPr>
            <a:xfrm>
              <a:off x="689854" y="4151336"/>
              <a:ext cx="3864160" cy="645160"/>
            </a:xfrm>
            <a:prstGeom prst="rect">
              <a:avLst/>
            </a:prstGeom>
            <a:noFill/>
          </p:spPr>
          <p:txBody>
            <a:bodyPr wrap="square" rtlCol="0">
              <a:spAutoFit/>
            </a:bodyPr>
            <a:lstStyle/>
            <a:p>
              <a:pPr algn="ctr"/>
              <a:r>
                <a:rPr lang="zh-CN" altLang="en-US" sz="3600" b="1" smtClean="0">
                  <a:latin typeface="Comic Sans MS" panose="030F0702030302020204" pitchFamily="66" charset="0"/>
                  <a:ea typeface="+mj-ea"/>
                  <a:cs typeface="Segoe UI Semilight" pitchFamily="34" charset="0"/>
                </a:rPr>
                <a:t>第二课时</a:t>
              </a:r>
              <a:endParaRPr lang="en-US" altLang="zh-CN" sz="3600" b="1" dirty="0">
                <a:latin typeface="Comic Sans MS" panose="030F0702030302020204" pitchFamily="66" charset="0"/>
                <a:ea typeface="+mj-ea"/>
                <a:cs typeface="Segoe UI Semilight" pitchFamily="34" charset="0"/>
              </a:endParaRPr>
            </a:p>
          </p:txBody>
        </p:sp>
      </p:grpSp>
      <p:pic>
        <p:nvPicPr>
          <p:cNvPr id="28" name="图片 27" descr="18398011"/>
          <p:cNvPicPr/>
          <p:nvPr/>
        </p:nvPicPr>
        <p:blipFill>
          <a:blip r:embed="rId7" cstate="print">
            <a:lum contrast="-56000"/>
          </a:blip>
          <a:srcRect l="10026" t="9632" r="66411" b="63881"/>
          <a:stretch>
            <a:fillRect/>
          </a:stretch>
        </p:blipFill>
        <p:spPr>
          <a:xfrm>
            <a:off x="8243623" y="1208911"/>
            <a:ext cx="484892" cy="360392"/>
          </a:xfrm>
          <a:prstGeom prst="rect">
            <a:avLst/>
          </a:prstGeom>
        </p:spPr>
      </p:pic>
      <p:pic>
        <p:nvPicPr>
          <p:cNvPr id="29" name="图片 28" descr="18398011"/>
          <p:cNvPicPr/>
          <p:nvPr/>
        </p:nvPicPr>
        <p:blipFill>
          <a:blip r:embed="rId8" cstate="print">
            <a:lum bright="19000" contrast="-4000"/>
          </a:blip>
          <a:srcRect l="75383" t="16683" r="7934" b="58206"/>
          <a:stretch>
            <a:fillRect/>
          </a:stretch>
        </p:blipFill>
        <p:spPr>
          <a:xfrm rot="1918855">
            <a:off x="6590283" y="1294601"/>
            <a:ext cx="229449" cy="345356"/>
          </a:xfrm>
          <a:prstGeom prst="rect">
            <a:avLst/>
          </a:prstGeom>
        </p:spPr>
      </p:pic>
      <p:pic>
        <p:nvPicPr>
          <p:cNvPr id="30" name="图片 29" descr="18398011"/>
          <p:cNvPicPr/>
          <p:nvPr/>
        </p:nvPicPr>
        <p:blipFill>
          <a:blip r:embed="rId9" cstate="print">
            <a:lum bright="19000" contrast="-40000"/>
          </a:blip>
          <a:srcRect l="17250" t="69657" r="64347" b="11252"/>
          <a:stretch>
            <a:fillRect/>
          </a:stretch>
        </p:blipFill>
        <p:spPr>
          <a:xfrm>
            <a:off x="10972096" y="1619395"/>
            <a:ext cx="416300" cy="431863"/>
          </a:xfrm>
          <a:prstGeom prst="rect">
            <a:avLst/>
          </a:prstGeom>
        </p:spPr>
      </p:pic>
      <p:sp>
        <p:nvSpPr>
          <p:cNvPr id="32" name="TextBox 31"/>
          <p:cNvSpPr txBox="1"/>
          <p:nvPr/>
        </p:nvSpPr>
        <p:spPr>
          <a:xfrm>
            <a:off x="1087366" y="443125"/>
            <a:ext cx="5260064" cy="460375"/>
          </a:xfrm>
          <a:prstGeom prst="rect">
            <a:avLst/>
          </a:prstGeom>
          <a:noFill/>
        </p:spPr>
        <p:txBody>
          <a:bodyPr wrap="square" rtlCol="0">
            <a:spAutoFit/>
          </a:bodyPr>
          <a:lstStyle/>
          <a:p>
            <a:r>
              <a:rPr lang="zh-CN" altLang="en-US" sz="2400" b="1" dirty="0"/>
              <a:t>人 教 </a:t>
            </a:r>
            <a:r>
              <a:rPr lang="en-US" altLang="zh-CN" sz="2400" b="1" dirty="0"/>
              <a:t>PEP </a:t>
            </a:r>
            <a:r>
              <a:rPr lang="zh-CN" altLang="en-US" sz="2400" b="1" dirty="0"/>
              <a:t>版 英 语 五年 级 下 册</a:t>
            </a:r>
          </a:p>
        </p:txBody>
      </p:sp>
      <p:pic>
        <p:nvPicPr>
          <p:cNvPr id="18" name="图片 1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8408" y="1208911"/>
            <a:ext cx="3820124" cy="471070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8"/>
          <p:cNvSpPr txBox="1"/>
          <p:nvPr>
            <p:custDataLst>
              <p:tags r:id="rId1"/>
            </p:custDataLst>
          </p:nvPr>
        </p:nvSpPr>
        <p:spPr>
          <a:xfrm>
            <a:off x="777240" y="379730"/>
            <a:ext cx="3601720" cy="583565"/>
          </a:xfrm>
          <a:prstGeom prst="rect">
            <a:avLst/>
          </a:prstGeom>
          <a:noFill/>
        </p:spPr>
        <p:txBody>
          <a:bodyPr wrap="square" rtlCol="0">
            <a:spAutoFit/>
          </a:bodyPr>
          <a:lstStyle/>
          <a:p>
            <a:r>
              <a:rPr lang="en-US" altLang="zh-CN" sz="3200">
                <a:solidFill>
                  <a:srgbClr val="0070C0"/>
                </a:solidFill>
                <a:latin typeface="Comic Sans MS" panose="030F0702030302020204" pitchFamily="66" charset="0"/>
                <a:ea typeface="黑体" panose="02010609060101010101" pitchFamily="49" charset="-122"/>
                <a:cs typeface="Times New Roman" panose="02020603050405020304" pitchFamily="18" charset="0"/>
              </a:rPr>
              <a:t>Read and </a:t>
            </a:r>
            <a:r>
              <a:rPr lang="en-US" altLang="zh-CN" sz="3200" smtClean="0">
                <a:solidFill>
                  <a:srgbClr val="0070C0"/>
                </a:solidFill>
                <a:latin typeface="Comic Sans MS" panose="030F0702030302020204" pitchFamily="66" charset="0"/>
                <a:ea typeface="黑体" panose="02010609060101010101" pitchFamily="49" charset="-122"/>
                <a:cs typeface="Times New Roman" panose="02020603050405020304" pitchFamily="18" charset="0"/>
              </a:rPr>
              <a:t>act.</a:t>
            </a:r>
            <a:endParaRPr lang="en-US" sz="3200" dirty="0">
              <a:solidFill>
                <a:srgbClr val="0070C0"/>
              </a:solidFill>
              <a:latin typeface="Comic Sans MS" panose="030F0702030302020204" pitchFamily="66" charset="0"/>
              <a:ea typeface="黑体" panose="02010609060101010101" pitchFamily="49" charset="-122"/>
            </a:endParaRPr>
          </a:p>
        </p:txBody>
      </p:sp>
      <p:pic>
        <p:nvPicPr>
          <p:cNvPr id="19" name="图片 18"/>
          <p:cNvPicPr>
            <a:picLocks noChangeAspect="1"/>
          </p:cNvPicPr>
          <p:nvPr>
            <p:custDataLst>
              <p:tags r:id="rId2"/>
            </p:custDataLst>
          </p:nvPr>
        </p:nvPicPr>
        <p:blipFill>
          <a:blip r:embed="rId10" cstate="print">
            <a:extLst>
              <a:ext uri="{BEBA8EAE-BF5A-486C-A8C5-ECC9F3942E4B}">
                <a14:imgProps xmlns:a14="http://schemas.microsoft.com/office/drawing/2010/main">
                  <a14:imgLayer r:embed="rId11">
                    <a14:imgEffect>
                      <a14:backgroundRemoval t="0" b="100000" l="0" r="100000">
                        <a14:foregroundMark x1="16990" y1="9479" x2="16990" y2="9479"/>
                        <a14:foregroundMark x1="20874" y1="38863" x2="20874" y2="38863"/>
                        <a14:foregroundMark x1="18932" y1="32227" x2="17961" y2="29384"/>
                        <a14:foregroundMark x1="17476" y1="28910" x2="16990" y2="27962"/>
                        <a14:foregroundMark x1="16990" y1="26066" x2="16990" y2="26066"/>
                        <a14:foregroundMark x1="20874" y1="38863" x2="20874" y2="38863"/>
                        <a14:foregroundMark x1="21359" y1="44076" x2="21359" y2="44076"/>
                        <a14:foregroundMark x1="22816" y1="46445" x2="22816" y2="47393"/>
                        <a14:foregroundMark x1="33495" y1="87678" x2="33495" y2="87678"/>
                        <a14:foregroundMark x1="88835" y1="88152" x2="88835" y2="88152"/>
                        <a14:foregroundMark x1="69903" y1="43128" x2="69903" y2="43128"/>
                        <a14:foregroundMark x1="19903" y1="35071" x2="19903" y2="35071"/>
                        <a14:foregroundMark x1="18932" y1="33175" x2="18932" y2="33175"/>
                        <a14:foregroundMark x1="18447" y1="30806" x2="18447" y2="30806"/>
                      </a14:backgroundRemoval>
                    </a14:imgEffect>
                  </a14:imgLayer>
                </a14:imgProps>
              </a:ext>
              <a:ext uri="{28A0092B-C50C-407E-A947-70E740481C1C}">
                <a14:useLocalDpi xmlns:a14="http://schemas.microsoft.com/office/drawing/2010/main" val="0"/>
              </a:ext>
            </a:extLst>
          </a:blip>
          <a:stretch>
            <a:fillRect/>
          </a:stretch>
        </p:blipFill>
        <p:spPr>
          <a:xfrm>
            <a:off x="255319" y="259336"/>
            <a:ext cx="605641" cy="746835"/>
          </a:xfrm>
          <a:prstGeom prst="rect">
            <a:avLst/>
          </a:prstGeom>
        </p:spPr>
      </p:pic>
      <p:sp>
        <p:nvSpPr>
          <p:cNvPr id="161" name="AutoShape 2" descr="https://ss1.bdstatic.com/70cFvXSh_Q1YnxGkpoWK1HF6hhy/it/u=945104708,67299179&amp;fm=27&amp;gp=0.jpg"/>
          <p:cNvSpPr>
            <a:spLocks noChangeAspect="1" noChangeArrowheads="1"/>
          </p:cNvSpPr>
          <p:nvPr>
            <p:custDataLst>
              <p:tags r:id="rId3"/>
            </p:custDataLst>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pic>
        <p:nvPicPr>
          <p:cNvPr id="72" name="图片 71"/>
          <p:cNvPicPr>
            <a:picLocks noChangeAspect="1"/>
          </p:cNvPicPr>
          <p:nvPr>
            <p:custDataLst>
              <p:tags r:id="rId4"/>
            </p:custDataLst>
          </p:nvPr>
        </p:nvPicPr>
        <p:blipFill>
          <a:blip r:embed="rId12" cstate="print"/>
          <a:stretch>
            <a:fillRect/>
          </a:stretch>
        </p:blipFill>
        <p:spPr>
          <a:xfrm>
            <a:off x="1338291" y="1350887"/>
            <a:ext cx="6790641" cy="4734775"/>
          </a:xfrm>
          <a:prstGeom prst="rect">
            <a:avLst/>
          </a:prstGeom>
        </p:spPr>
      </p:pic>
      <p:sp>
        <p:nvSpPr>
          <p:cNvPr id="73" name="TextBox 1"/>
          <p:cNvSpPr txBox="1">
            <a:spLocks noChangeArrowheads="1"/>
          </p:cNvSpPr>
          <p:nvPr>
            <p:custDataLst>
              <p:tags r:id="rId5"/>
            </p:custDataLst>
          </p:nvPr>
        </p:nvSpPr>
        <p:spPr bwMode="auto">
          <a:xfrm rot="60000">
            <a:off x="1952154" y="1975442"/>
            <a:ext cx="22240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Bef>
                <a:spcPct val="20000"/>
              </a:spcBef>
              <a:buFont typeface="Arial" panose="020B0604020202020204" pitchFamily="34" charset="0"/>
              <a:buNone/>
            </a:pPr>
            <a:r>
              <a:rPr lang="en-US" altLang="zh-CN" sz="2400" b="1" dirty="0">
                <a:latin typeface="微软雅黑" panose="020B0503020204020204" charset="-122"/>
                <a:ea typeface="微软雅黑" panose="020B0503020204020204" charset="-122"/>
              </a:rPr>
              <a:t>1.Read it together.</a:t>
            </a:r>
          </a:p>
        </p:txBody>
      </p:sp>
      <p:sp>
        <p:nvSpPr>
          <p:cNvPr id="76" name="TextBox 5"/>
          <p:cNvSpPr txBox="1">
            <a:spLocks noChangeArrowheads="1"/>
          </p:cNvSpPr>
          <p:nvPr>
            <p:custDataLst>
              <p:tags r:id="rId6"/>
            </p:custDataLst>
          </p:nvPr>
        </p:nvSpPr>
        <p:spPr bwMode="auto">
          <a:xfrm rot="420000">
            <a:off x="5078011" y="2561711"/>
            <a:ext cx="2814172" cy="120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Bef>
                <a:spcPct val="20000"/>
              </a:spcBef>
              <a:buFont typeface="Arial" panose="020B0604020202020204" pitchFamily="34" charset="0"/>
              <a:buNone/>
            </a:pPr>
            <a:r>
              <a:rPr lang="en-US" altLang="zh-CN" sz="2400" b="1" dirty="0">
                <a:latin typeface="微软雅黑" panose="020B0503020204020204" charset="-122"/>
                <a:ea typeface="微软雅黑" panose="020B0503020204020204" charset="-122"/>
              </a:rPr>
              <a:t>2.Each student</a:t>
            </a:r>
          </a:p>
          <a:p>
            <a:pPr>
              <a:lnSpc>
                <a:spcPct val="150000"/>
              </a:lnSpc>
              <a:spcBef>
                <a:spcPct val="20000"/>
              </a:spcBef>
              <a:buFont typeface="Arial" panose="020B0604020202020204" pitchFamily="34" charset="0"/>
              <a:buNone/>
            </a:pPr>
            <a:r>
              <a:rPr lang="en-US" altLang="zh-CN" sz="2400" b="1" dirty="0">
                <a:latin typeface="微软雅黑" panose="020B0503020204020204" charset="-122"/>
                <a:ea typeface="微软雅黑" panose="020B0503020204020204" charset="-122"/>
              </a:rPr>
              <a:t>reads a sentence.</a:t>
            </a:r>
          </a:p>
        </p:txBody>
      </p:sp>
      <p:sp>
        <p:nvSpPr>
          <p:cNvPr id="77" name="TextBox 6"/>
          <p:cNvSpPr txBox="1">
            <a:spLocks noChangeArrowheads="1"/>
          </p:cNvSpPr>
          <p:nvPr>
            <p:custDataLst>
              <p:tags r:id="rId7"/>
            </p:custDataLst>
          </p:nvPr>
        </p:nvSpPr>
        <p:spPr bwMode="auto">
          <a:xfrm rot="300000">
            <a:off x="2386720" y="4557864"/>
            <a:ext cx="2728796" cy="120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Bef>
                <a:spcPct val="20000"/>
              </a:spcBef>
              <a:buFont typeface="Arial" panose="020B0604020202020204" pitchFamily="34" charset="0"/>
              <a:buNone/>
            </a:pPr>
            <a:r>
              <a:rPr lang="en-US" altLang="zh-CN" sz="2400" b="1" dirty="0">
                <a:latin typeface="微软雅黑" panose="020B0503020204020204" charset="-122"/>
                <a:ea typeface="微软雅黑" panose="020B0503020204020204" charset="-122"/>
              </a:rPr>
              <a:t>3. Read in roles.</a:t>
            </a:r>
          </a:p>
          <a:p>
            <a:pPr>
              <a:lnSpc>
                <a:spcPct val="150000"/>
              </a:lnSpc>
              <a:spcBef>
                <a:spcPct val="20000"/>
              </a:spcBef>
              <a:buFont typeface="Arial" panose="020B0604020202020204" pitchFamily="34" charset="0"/>
              <a:buNone/>
            </a:pPr>
            <a:r>
              <a:rPr lang="zh-CN" altLang="en-US" sz="2400" b="1" dirty="0">
                <a:latin typeface="微软雅黑" panose="020B0503020204020204" charset="-122"/>
                <a:ea typeface="微软雅黑" panose="020B0503020204020204" charset="-122"/>
              </a:rPr>
              <a:t>自己分配角色。</a:t>
            </a:r>
          </a:p>
        </p:txBody>
      </p:sp>
      <p:sp>
        <p:nvSpPr>
          <p:cNvPr id="78" name="TextBox 3"/>
          <p:cNvSpPr txBox="1">
            <a:spLocks noChangeArrowheads="1"/>
          </p:cNvSpPr>
          <p:nvPr>
            <p:custDataLst>
              <p:tags r:id="rId8"/>
            </p:custDataLst>
          </p:nvPr>
        </p:nvSpPr>
        <p:spPr bwMode="auto">
          <a:xfrm>
            <a:off x="8293285" y="2841111"/>
            <a:ext cx="3529012" cy="1754326"/>
          </a:xfrm>
          <a:prstGeom prst="rect">
            <a:avLst/>
          </a:prstGeom>
          <a:gradFill rotWithShape="0">
            <a:gsLst>
              <a:gs pos="0">
                <a:srgbClr val="5E9EFF"/>
              </a:gs>
              <a:gs pos="8000">
                <a:srgbClr val="5E9EFF"/>
              </a:gs>
              <a:gs pos="39999">
                <a:srgbClr val="85C2FF"/>
              </a:gs>
              <a:gs pos="70000">
                <a:srgbClr val="C4D6EB"/>
              </a:gs>
              <a:gs pos="100000">
                <a:srgbClr val="FFEBFA"/>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en-US" altLang="zh-CN" sz="2400" b="1" dirty="0">
                <a:latin typeface="微软雅黑" panose="020B0503020204020204" charset="-122"/>
                <a:ea typeface="微软雅黑" panose="020B0503020204020204" charset="-122"/>
              </a:rPr>
              <a:t>Tip: Choose one to read in </a:t>
            </a:r>
            <a:r>
              <a:rPr lang="en-US" altLang="zh-CN" sz="2400" b="1" dirty="0" smtClean="0">
                <a:latin typeface="微软雅黑" panose="020B0503020204020204" charset="-122"/>
                <a:ea typeface="微软雅黑" panose="020B0503020204020204" charset="-122"/>
              </a:rPr>
              <a:t>two. </a:t>
            </a:r>
            <a:r>
              <a:rPr lang="zh-CN" altLang="en-US" sz="2400" b="1" dirty="0">
                <a:latin typeface="微软雅黑" panose="020B0503020204020204" charset="-122"/>
                <a:ea typeface="微软雅黑" panose="020B0503020204020204" charset="-122"/>
              </a:rPr>
              <a:t>选择一</a:t>
            </a:r>
            <a:r>
              <a:rPr lang="zh-CN" altLang="en-US" sz="2400" b="1" dirty="0" smtClean="0">
                <a:latin typeface="微软雅黑" panose="020B0503020204020204" charset="-122"/>
                <a:ea typeface="微软雅黑" panose="020B0503020204020204" charset="-122"/>
              </a:rPr>
              <a:t>种两人</a:t>
            </a:r>
            <a:r>
              <a:rPr lang="zh-CN" altLang="en-US" sz="2400" b="1" dirty="0">
                <a:latin typeface="微软雅黑" panose="020B0503020204020204" charset="-122"/>
                <a:ea typeface="微软雅黑" panose="020B0503020204020204" charset="-122"/>
              </a:rPr>
              <a:t>练习。</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952464" y="316562"/>
            <a:ext cx="8616852" cy="689610"/>
            <a:chOff x="715171" y="391303"/>
            <a:chExt cx="8616852" cy="689610"/>
          </a:xfrm>
        </p:grpSpPr>
        <p:sp>
          <p:nvSpPr>
            <p:cNvPr id="17" name="矩形 16"/>
            <p:cNvSpPr/>
            <p:nvPr>
              <p:custDataLst>
                <p:tags r:id="rId5"/>
              </p:custDataLst>
            </p:nvPr>
          </p:nvSpPr>
          <p:spPr>
            <a:xfrm>
              <a:off x="715171" y="466233"/>
              <a:ext cx="6480810" cy="614680"/>
            </a:xfrm>
            <a:prstGeom prst="rect">
              <a:avLst/>
            </a:prstGeom>
          </p:spPr>
          <p:txBody>
            <a:bodyPr wrap="none">
              <a:noAutofit/>
            </a:bodyPr>
            <a:lstStyle/>
            <a:p>
              <a:pPr algn="l" latinLnBrk="1">
                <a:lnSpc>
                  <a:spcPct val="90000"/>
                </a:lnSpc>
                <a:buFont typeface="Arial" panose="020B0604020202020204" pitchFamily="34" charset="0"/>
                <a:buNone/>
              </a:pPr>
              <a:r>
                <a:rPr lang="en-US" altLang="zh-CN" sz="3200" dirty="0" smtClean="0">
                  <a:solidFill>
                    <a:srgbClr val="0070C0"/>
                  </a:solidFill>
                  <a:latin typeface="Comic Sans MS" panose="030F0702030302020204" pitchFamily="66" charset="0"/>
                  <a:ea typeface="Gulim" panose="020B0600000101010101" pitchFamily="34" charset="-127"/>
                </a:rPr>
                <a:t>Read and answer.</a:t>
              </a:r>
            </a:p>
          </p:txBody>
        </p:sp>
        <p:sp>
          <p:nvSpPr>
            <p:cNvPr id="4" name="ïŝḻiḓê"/>
            <p:cNvSpPr/>
            <p:nvPr>
              <p:custDataLst>
                <p:tags r:id="rId6"/>
              </p:custDataLst>
            </p:nvPr>
          </p:nvSpPr>
          <p:spPr bwMode="auto">
            <a:xfrm flipH="1">
              <a:off x="7757954" y="391303"/>
              <a:ext cx="1574069" cy="327464"/>
            </a:xfrm>
            <a:custGeom>
              <a:avLst/>
              <a:gdLst>
                <a:gd name="T0" fmla="*/ 29692 w 31855"/>
                <a:gd name="T1" fmla="*/ 10966 h 11955"/>
                <a:gd name="T2" fmla="*/ 29483 w 31855"/>
                <a:gd name="T3" fmla="*/ 10656 h 11955"/>
                <a:gd name="T4" fmla="*/ 29171 w 31855"/>
                <a:gd name="T5" fmla="*/ 10428 h 11955"/>
                <a:gd name="T6" fmla="*/ 31629 w 31855"/>
                <a:gd name="T7" fmla="*/ 9884 h 11955"/>
                <a:gd name="T8" fmla="*/ 29667 w 31855"/>
                <a:gd name="T9" fmla="*/ 9909 h 11955"/>
                <a:gd name="T10" fmla="*/ 31159 w 31855"/>
                <a:gd name="T11" fmla="*/ 9523 h 11955"/>
                <a:gd name="T12" fmla="*/ 30246 w 31855"/>
                <a:gd name="T13" fmla="*/ 9423 h 11955"/>
                <a:gd name="T14" fmla="*/ 29331 w 31855"/>
                <a:gd name="T15" fmla="*/ 9289 h 11955"/>
                <a:gd name="T16" fmla="*/ 27210 w 31855"/>
                <a:gd name="T17" fmla="*/ 9087 h 11955"/>
                <a:gd name="T18" fmla="*/ 29381 w 31855"/>
                <a:gd name="T19" fmla="*/ 8777 h 11955"/>
                <a:gd name="T20" fmla="*/ 28266 w 31855"/>
                <a:gd name="T21" fmla="*/ 8618 h 11955"/>
                <a:gd name="T22" fmla="*/ 29533 w 31855"/>
                <a:gd name="T23" fmla="*/ 8132 h 11955"/>
                <a:gd name="T24" fmla="*/ 30648 w 31855"/>
                <a:gd name="T25" fmla="*/ 7662 h 11955"/>
                <a:gd name="T26" fmla="*/ 28242 w 31855"/>
                <a:gd name="T27" fmla="*/ 7461 h 11955"/>
                <a:gd name="T28" fmla="*/ 27260 w 31855"/>
                <a:gd name="T29" fmla="*/ 7251 h 11955"/>
                <a:gd name="T30" fmla="*/ 30002 w 31855"/>
                <a:gd name="T31" fmla="*/ 6757 h 11955"/>
                <a:gd name="T32" fmla="*/ 30338 w 31855"/>
                <a:gd name="T33" fmla="*/ 6371 h 11955"/>
                <a:gd name="T34" fmla="*/ 27990 w 31855"/>
                <a:gd name="T35" fmla="*/ 6170 h 11955"/>
                <a:gd name="T36" fmla="*/ 29976 w 31855"/>
                <a:gd name="T37" fmla="*/ 5728 h 11955"/>
                <a:gd name="T38" fmla="*/ 28040 w 31855"/>
                <a:gd name="T39" fmla="*/ 5728 h 11955"/>
                <a:gd name="T40" fmla="*/ 25684 w 31855"/>
                <a:gd name="T41" fmla="*/ 5392 h 11955"/>
                <a:gd name="T42" fmla="*/ 26329 w 31855"/>
                <a:gd name="T43" fmla="*/ 5006 h 11955"/>
                <a:gd name="T44" fmla="*/ 25818 w 31855"/>
                <a:gd name="T45" fmla="*/ 4696 h 11955"/>
                <a:gd name="T46" fmla="*/ 25776 w 31855"/>
                <a:gd name="T47" fmla="*/ 4511 h 11955"/>
                <a:gd name="T48" fmla="*/ 24937 w 31855"/>
                <a:gd name="T49" fmla="*/ 4259 h 11955"/>
                <a:gd name="T50" fmla="*/ 16803 w 31855"/>
                <a:gd name="T51" fmla="*/ 696 h 11955"/>
                <a:gd name="T52" fmla="*/ 15464 w 31855"/>
                <a:gd name="T53" fmla="*/ 412 h 11955"/>
                <a:gd name="T54" fmla="*/ 14691 w 31855"/>
                <a:gd name="T55" fmla="*/ 722 h 11955"/>
                <a:gd name="T56" fmla="*/ 23286 w 31855"/>
                <a:gd name="T57" fmla="*/ 5082 h 11955"/>
                <a:gd name="T58" fmla="*/ 13166 w 31855"/>
                <a:gd name="T59" fmla="*/ 436 h 11955"/>
                <a:gd name="T60" fmla="*/ 13064 w 31855"/>
                <a:gd name="T61" fmla="*/ 898 h 11955"/>
                <a:gd name="T62" fmla="*/ 13987 w 31855"/>
                <a:gd name="T63" fmla="*/ 1601 h 11955"/>
                <a:gd name="T64" fmla="*/ 11228 w 31855"/>
                <a:gd name="T65" fmla="*/ 1208 h 11955"/>
                <a:gd name="T66" fmla="*/ 13651 w 31855"/>
                <a:gd name="T67" fmla="*/ 2013 h 11955"/>
                <a:gd name="T68" fmla="*/ 14147 w 31855"/>
                <a:gd name="T69" fmla="*/ 2424 h 11955"/>
                <a:gd name="T70" fmla="*/ 15278 w 31855"/>
                <a:gd name="T71" fmla="*/ 3120 h 11955"/>
                <a:gd name="T72" fmla="*/ 11949 w 31855"/>
                <a:gd name="T73" fmla="*/ 2323 h 11955"/>
                <a:gd name="T74" fmla="*/ 10944 w 31855"/>
                <a:gd name="T75" fmla="*/ 2273 h 11955"/>
                <a:gd name="T76" fmla="*/ 12209 w 31855"/>
                <a:gd name="T77" fmla="*/ 2994 h 11955"/>
                <a:gd name="T78" fmla="*/ 10248 w 31855"/>
                <a:gd name="T79" fmla="*/ 3044 h 11955"/>
                <a:gd name="T80" fmla="*/ 11773 w 31855"/>
                <a:gd name="T81" fmla="*/ 3639 h 11955"/>
                <a:gd name="T82" fmla="*/ 10088 w 31855"/>
                <a:gd name="T83" fmla="*/ 3589 h 11955"/>
                <a:gd name="T84" fmla="*/ 15052 w 31855"/>
                <a:gd name="T85" fmla="*/ 5266 h 11955"/>
                <a:gd name="T86" fmla="*/ 2734 w 31855"/>
                <a:gd name="T87" fmla="*/ 4235 h 11955"/>
                <a:gd name="T88" fmla="*/ 7404 w 31855"/>
                <a:gd name="T89" fmla="*/ 3899 h 11955"/>
                <a:gd name="T90" fmla="*/ 12360 w 31855"/>
                <a:gd name="T91" fmla="*/ 4796 h 11955"/>
                <a:gd name="T92" fmla="*/ 772 w 31855"/>
                <a:gd name="T93" fmla="*/ 5442 h 11955"/>
                <a:gd name="T94" fmla="*/ 712 w 31855"/>
                <a:gd name="T95" fmla="*/ 6094 h 11955"/>
                <a:gd name="T96" fmla="*/ 276 w 31855"/>
                <a:gd name="T97" fmla="*/ 6891 h 11955"/>
                <a:gd name="T98" fmla="*/ 8310 w 31855"/>
                <a:gd name="T99" fmla="*/ 6605 h 11955"/>
                <a:gd name="T100" fmla="*/ 11849 w 31855"/>
                <a:gd name="T101" fmla="*/ 6991 h 11955"/>
                <a:gd name="T102" fmla="*/ 14817 w 31855"/>
                <a:gd name="T103" fmla="*/ 8106 h 11955"/>
                <a:gd name="T104" fmla="*/ 21557 w 31855"/>
                <a:gd name="T105" fmla="*/ 11435 h 11955"/>
                <a:gd name="T106" fmla="*/ 24527 w 31855"/>
                <a:gd name="T107" fmla="*/ 11721 h 11955"/>
                <a:gd name="T108" fmla="*/ 23286 w 31855"/>
                <a:gd name="T109" fmla="*/ 11511 h 11955"/>
                <a:gd name="T110" fmla="*/ 29331 w 31855"/>
                <a:gd name="T111" fmla="*/ 11485 h 1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855" h="11955">
                  <a:moveTo>
                    <a:pt x="31781" y="10966"/>
                  </a:moveTo>
                  <a:lnTo>
                    <a:pt x="31781" y="10966"/>
                  </a:lnTo>
                  <a:cubicBezTo>
                    <a:pt x="31747" y="10940"/>
                    <a:pt x="30933" y="11100"/>
                    <a:pt x="31343" y="10966"/>
                  </a:cubicBezTo>
                  <a:cubicBezTo>
                    <a:pt x="31579" y="10890"/>
                    <a:pt x="30975" y="10940"/>
                    <a:pt x="30824" y="10940"/>
                  </a:cubicBezTo>
                  <a:cubicBezTo>
                    <a:pt x="30748" y="10950"/>
                    <a:pt x="30640" y="10966"/>
                    <a:pt x="30648" y="10916"/>
                  </a:cubicBezTo>
                  <a:cubicBezTo>
                    <a:pt x="30640" y="10950"/>
                    <a:pt x="30798" y="10856"/>
                    <a:pt x="30824" y="10864"/>
                  </a:cubicBezTo>
                  <a:cubicBezTo>
                    <a:pt x="30698" y="10832"/>
                    <a:pt x="30480" y="10882"/>
                    <a:pt x="30338" y="10890"/>
                  </a:cubicBezTo>
                  <a:cubicBezTo>
                    <a:pt x="30178" y="10908"/>
                    <a:pt x="29902" y="11000"/>
                    <a:pt x="29692" y="10966"/>
                  </a:cubicBezTo>
                  <a:cubicBezTo>
                    <a:pt x="29549" y="10950"/>
                    <a:pt x="29934" y="10908"/>
                    <a:pt x="30002" y="10890"/>
                  </a:cubicBezTo>
                  <a:cubicBezTo>
                    <a:pt x="30060" y="10882"/>
                    <a:pt x="30278" y="10856"/>
                    <a:pt x="29952" y="10864"/>
                  </a:cubicBezTo>
                  <a:cubicBezTo>
                    <a:pt x="29583" y="10882"/>
                    <a:pt x="29558" y="10908"/>
                    <a:pt x="29307" y="10890"/>
                  </a:cubicBezTo>
                  <a:cubicBezTo>
                    <a:pt x="29289" y="10890"/>
                    <a:pt x="28384" y="10908"/>
                    <a:pt x="28911" y="10864"/>
                  </a:cubicBezTo>
                  <a:cubicBezTo>
                    <a:pt x="29205" y="10840"/>
                    <a:pt x="29968" y="10782"/>
                    <a:pt x="30312" y="10714"/>
                  </a:cubicBezTo>
                  <a:cubicBezTo>
                    <a:pt x="30404" y="10688"/>
                    <a:pt x="30548" y="10698"/>
                    <a:pt x="30338" y="10688"/>
                  </a:cubicBezTo>
                  <a:cubicBezTo>
                    <a:pt x="30194" y="10672"/>
                    <a:pt x="29893" y="10698"/>
                    <a:pt x="29742" y="10688"/>
                  </a:cubicBezTo>
                  <a:cubicBezTo>
                    <a:pt x="29675" y="10680"/>
                    <a:pt x="29063" y="10722"/>
                    <a:pt x="29483" y="10656"/>
                  </a:cubicBezTo>
                  <a:cubicBezTo>
                    <a:pt x="29499" y="10656"/>
                    <a:pt x="29625" y="10656"/>
                    <a:pt x="29558" y="10630"/>
                  </a:cubicBezTo>
                  <a:cubicBezTo>
                    <a:pt x="29339" y="10562"/>
                    <a:pt x="29121" y="10730"/>
                    <a:pt x="28945" y="10656"/>
                  </a:cubicBezTo>
                  <a:cubicBezTo>
                    <a:pt x="28945" y="10688"/>
                    <a:pt x="28903" y="10672"/>
                    <a:pt x="28945" y="10656"/>
                  </a:cubicBezTo>
                  <a:cubicBezTo>
                    <a:pt x="29717" y="10546"/>
                    <a:pt x="30706" y="10462"/>
                    <a:pt x="31579" y="10320"/>
                  </a:cubicBezTo>
                  <a:cubicBezTo>
                    <a:pt x="31579" y="10320"/>
                    <a:pt x="31771" y="10278"/>
                    <a:pt x="31755" y="10270"/>
                  </a:cubicBezTo>
                  <a:cubicBezTo>
                    <a:pt x="31695" y="10218"/>
                    <a:pt x="31403" y="10336"/>
                    <a:pt x="31469" y="10244"/>
                  </a:cubicBezTo>
                  <a:cubicBezTo>
                    <a:pt x="30874" y="10244"/>
                    <a:pt x="30136" y="10420"/>
                    <a:pt x="29433" y="10454"/>
                  </a:cubicBezTo>
                  <a:cubicBezTo>
                    <a:pt x="29415" y="10454"/>
                    <a:pt x="29155" y="10462"/>
                    <a:pt x="29171" y="10428"/>
                  </a:cubicBezTo>
                  <a:cubicBezTo>
                    <a:pt x="29189" y="10404"/>
                    <a:pt x="29944" y="10362"/>
                    <a:pt x="30028" y="10354"/>
                  </a:cubicBezTo>
                  <a:cubicBezTo>
                    <a:pt x="30254" y="10320"/>
                    <a:pt x="30614" y="10294"/>
                    <a:pt x="30824" y="10244"/>
                  </a:cubicBezTo>
                  <a:cubicBezTo>
                    <a:pt x="30858" y="10236"/>
                    <a:pt x="30908" y="10186"/>
                    <a:pt x="30983" y="10168"/>
                  </a:cubicBezTo>
                  <a:cubicBezTo>
                    <a:pt x="31101" y="10136"/>
                    <a:pt x="31335" y="10136"/>
                    <a:pt x="31519" y="10093"/>
                  </a:cubicBezTo>
                  <a:cubicBezTo>
                    <a:pt x="31781" y="10035"/>
                    <a:pt x="31561" y="10093"/>
                    <a:pt x="31393" y="10043"/>
                  </a:cubicBezTo>
                  <a:cubicBezTo>
                    <a:pt x="31311" y="10010"/>
                    <a:pt x="31487" y="10001"/>
                    <a:pt x="31343" y="9985"/>
                  </a:cubicBezTo>
                  <a:cubicBezTo>
                    <a:pt x="31351" y="9993"/>
                    <a:pt x="31075" y="10052"/>
                    <a:pt x="31109" y="9985"/>
                  </a:cubicBezTo>
                  <a:cubicBezTo>
                    <a:pt x="31117" y="9976"/>
                    <a:pt x="31613" y="9951"/>
                    <a:pt x="31629" y="9884"/>
                  </a:cubicBezTo>
                  <a:cubicBezTo>
                    <a:pt x="31629" y="9884"/>
                    <a:pt x="31511" y="9884"/>
                    <a:pt x="31495" y="9884"/>
                  </a:cubicBezTo>
                  <a:cubicBezTo>
                    <a:pt x="31437" y="9867"/>
                    <a:pt x="31537" y="9843"/>
                    <a:pt x="31445" y="9834"/>
                  </a:cubicBezTo>
                  <a:cubicBezTo>
                    <a:pt x="31259" y="9809"/>
                    <a:pt x="30882" y="9867"/>
                    <a:pt x="30648" y="9884"/>
                  </a:cubicBezTo>
                  <a:cubicBezTo>
                    <a:pt x="30220" y="9917"/>
                    <a:pt x="29926" y="10001"/>
                    <a:pt x="29507" y="10018"/>
                  </a:cubicBezTo>
                  <a:cubicBezTo>
                    <a:pt x="29131" y="10018"/>
                    <a:pt x="29934" y="9917"/>
                    <a:pt x="30002" y="9909"/>
                  </a:cubicBezTo>
                  <a:cubicBezTo>
                    <a:pt x="30194" y="9893"/>
                    <a:pt x="30288" y="9901"/>
                    <a:pt x="30598" y="9834"/>
                  </a:cubicBezTo>
                  <a:cubicBezTo>
                    <a:pt x="30454" y="9809"/>
                    <a:pt x="30304" y="9867"/>
                    <a:pt x="30128" y="9884"/>
                  </a:cubicBezTo>
                  <a:cubicBezTo>
                    <a:pt x="29968" y="9901"/>
                    <a:pt x="29725" y="9951"/>
                    <a:pt x="29667" y="9909"/>
                  </a:cubicBezTo>
                  <a:cubicBezTo>
                    <a:pt x="29683" y="9917"/>
                    <a:pt x="29725" y="9834"/>
                    <a:pt x="29717" y="9834"/>
                  </a:cubicBezTo>
                  <a:cubicBezTo>
                    <a:pt x="29541" y="9817"/>
                    <a:pt x="29650" y="9875"/>
                    <a:pt x="29558" y="9884"/>
                  </a:cubicBezTo>
                  <a:cubicBezTo>
                    <a:pt x="29415" y="9901"/>
                    <a:pt x="28911" y="9893"/>
                    <a:pt x="28761" y="9909"/>
                  </a:cubicBezTo>
                  <a:cubicBezTo>
                    <a:pt x="28610" y="9926"/>
                    <a:pt x="28326" y="9926"/>
                    <a:pt x="28661" y="9884"/>
                  </a:cubicBezTo>
                  <a:cubicBezTo>
                    <a:pt x="28777" y="9875"/>
                    <a:pt x="28953" y="9859"/>
                    <a:pt x="29097" y="9834"/>
                  </a:cubicBezTo>
                  <a:cubicBezTo>
                    <a:pt x="29121" y="9825"/>
                    <a:pt x="29105" y="9791"/>
                    <a:pt x="29147" y="9783"/>
                  </a:cubicBezTo>
                  <a:cubicBezTo>
                    <a:pt x="29457" y="9691"/>
                    <a:pt x="29742" y="9741"/>
                    <a:pt x="30262" y="9675"/>
                  </a:cubicBezTo>
                  <a:cubicBezTo>
                    <a:pt x="30472" y="9649"/>
                    <a:pt x="30958" y="9565"/>
                    <a:pt x="31159" y="9523"/>
                  </a:cubicBezTo>
                  <a:cubicBezTo>
                    <a:pt x="31445" y="9465"/>
                    <a:pt x="31017" y="9533"/>
                    <a:pt x="30774" y="9523"/>
                  </a:cubicBezTo>
                  <a:cubicBezTo>
                    <a:pt x="30682" y="9523"/>
                    <a:pt x="30514" y="9473"/>
                    <a:pt x="30412" y="9473"/>
                  </a:cubicBezTo>
                  <a:cubicBezTo>
                    <a:pt x="30204" y="9473"/>
                    <a:pt x="29952" y="9565"/>
                    <a:pt x="29692" y="9549"/>
                  </a:cubicBezTo>
                  <a:cubicBezTo>
                    <a:pt x="29465" y="9533"/>
                    <a:pt x="29818" y="9507"/>
                    <a:pt x="29868" y="9499"/>
                  </a:cubicBezTo>
                  <a:cubicBezTo>
                    <a:pt x="29952" y="9489"/>
                    <a:pt x="30018" y="9523"/>
                    <a:pt x="30102" y="9473"/>
                  </a:cubicBezTo>
                  <a:cubicBezTo>
                    <a:pt x="29968" y="9499"/>
                    <a:pt x="30068" y="9389"/>
                    <a:pt x="30102" y="9473"/>
                  </a:cubicBezTo>
                  <a:cubicBezTo>
                    <a:pt x="30204" y="9489"/>
                    <a:pt x="30296" y="9457"/>
                    <a:pt x="30312" y="9447"/>
                  </a:cubicBezTo>
                  <a:cubicBezTo>
                    <a:pt x="30320" y="9439"/>
                    <a:pt x="30278" y="9431"/>
                    <a:pt x="30246" y="9423"/>
                  </a:cubicBezTo>
                  <a:cubicBezTo>
                    <a:pt x="30204" y="9431"/>
                    <a:pt x="30178" y="9431"/>
                    <a:pt x="30178" y="9423"/>
                  </a:cubicBezTo>
                  <a:cubicBezTo>
                    <a:pt x="30186" y="9415"/>
                    <a:pt x="30212" y="9415"/>
                    <a:pt x="30246" y="9423"/>
                  </a:cubicBezTo>
                  <a:cubicBezTo>
                    <a:pt x="30388" y="9415"/>
                    <a:pt x="30706" y="9347"/>
                    <a:pt x="30674" y="9313"/>
                  </a:cubicBezTo>
                  <a:cubicBezTo>
                    <a:pt x="30682" y="9331"/>
                    <a:pt x="30254" y="9331"/>
                    <a:pt x="30128" y="9339"/>
                  </a:cubicBezTo>
                  <a:cubicBezTo>
                    <a:pt x="29952" y="9355"/>
                    <a:pt x="29675" y="9439"/>
                    <a:pt x="29433" y="9423"/>
                  </a:cubicBezTo>
                  <a:cubicBezTo>
                    <a:pt x="29223" y="9407"/>
                    <a:pt x="29599" y="9373"/>
                    <a:pt x="29641" y="9373"/>
                  </a:cubicBezTo>
                  <a:cubicBezTo>
                    <a:pt x="29700" y="9365"/>
                    <a:pt x="29759" y="9397"/>
                    <a:pt x="29818" y="9339"/>
                  </a:cubicBezTo>
                  <a:cubicBezTo>
                    <a:pt x="29725" y="9365"/>
                    <a:pt x="28979" y="9389"/>
                    <a:pt x="29331" y="9289"/>
                  </a:cubicBezTo>
                  <a:cubicBezTo>
                    <a:pt x="29399" y="9271"/>
                    <a:pt x="29575" y="9213"/>
                    <a:pt x="29641" y="9187"/>
                  </a:cubicBezTo>
                  <a:cubicBezTo>
                    <a:pt x="29633" y="9187"/>
                    <a:pt x="29675" y="9129"/>
                    <a:pt x="29717" y="9129"/>
                  </a:cubicBezTo>
                  <a:cubicBezTo>
                    <a:pt x="29541" y="9087"/>
                    <a:pt x="28568" y="9213"/>
                    <a:pt x="28350" y="9213"/>
                  </a:cubicBezTo>
                  <a:cubicBezTo>
                    <a:pt x="28066" y="9213"/>
                    <a:pt x="27746" y="9163"/>
                    <a:pt x="27444" y="9187"/>
                  </a:cubicBezTo>
                  <a:cubicBezTo>
                    <a:pt x="27394" y="9187"/>
                    <a:pt x="26949" y="9171"/>
                    <a:pt x="26909" y="9163"/>
                  </a:cubicBezTo>
                  <a:cubicBezTo>
                    <a:pt x="26941" y="9171"/>
                    <a:pt x="27227" y="9155"/>
                    <a:pt x="27159" y="9137"/>
                  </a:cubicBezTo>
                  <a:cubicBezTo>
                    <a:pt x="27201" y="9155"/>
                    <a:pt x="26405" y="9113"/>
                    <a:pt x="26413" y="9113"/>
                  </a:cubicBezTo>
                  <a:cubicBezTo>
                    <a:pt x="26447" y="9079"/>
                    <a:pt x="27177" y="9087"/>
                    <a:pt x="27210" y="9087"/>
                  </a:cubicBezTo>
                  <a:cubicBezTo>
                    <a:pt x="27402" y="9071"/>
                    <a:pt x="27461" y="9095"/>
                    <a:pt x="27680" y="9087"/>
                  </a:cubicBezTo>
                  <a:cubicBezTo>
                    <a:pt x="28200" y="9063"/>
                    <a:pt x="27386" y="9063"/>
                    <a:pt x="27210" y="9063"/>
                  </a:cubicBezTo>
                  <a:cubicBezTo>
                    <a:pt x="27167" y="9063"/>
                    <a:pt x="26791" y="9045"/>
                    <a:pt x="26799" y="9029"/>
                  </a:cubicBezTo>
                  <a:cubicBezTo>
                    <a:pt x="26833" y="8995"/>
                    <a:pt x="27520" y="9020"/>
                    <a:pt x="27654" y="9003"/>
                  </a:cubicBezTo>
                  <a:cubicBezTo>
                    <a:pt x="27704" y="9003"/>
                    <a:pt x="27738" y="8969"/>
                    <a:pt x="27804" y="8953"/>
                  </a:cubicBezTo>
                  <a:cubicBezTo>
                    <a:pt x="28166" y="8903"/>
                    <a:pt x="28777" y="8911"/>
                    <a:pt x="29171" y="8878"/>
                  </a:cubicBezTo>
                  <a:cubicBezTo>
                    <a:pt x="29491" y="8853"/>
                    <a:pt x="28903" y="8886"/>
                    <a:pt x="28945" y="8802"/>
                  </a:cubicBezTo>
                  <a:cubicBezTo>
                    <a:pt x="28945" y="8794"/>
                    <a:pt x="29373" y="8777"/>
                    <a:pt x="29381" y="8777"/>
                  </a:cubicBezTo>
                  <a:cubicBezTo>
                    <a:pt x="29633" y="8752"/>
                    <a:pt x="29944" y="8710"/>
                    <a:pt x="30204" y="8668"/>
                  </a:cubicBezTo>
                  <a:cubicBezTo>
                    <a:pt x="30346" y="8652"/>
                    <a:pt x="30590" y="8676"/>
                    <a:pt x="30538" y="8568"/>
                  </a:cubicBezTo>
                  <a:cubicBezTo>
                    <a:pt x="30506" y="8492"/>
                    <a:pt x="29659" y="8610"/>
                    <a:pt x="29507" y="8618"/>
                  </a:cubicBezTo>
                  <a:cubicBezTo>
                    <a:pt x="29307" y="8635"/>
                    <a:pt x="28903" y="8668"/>
                    <a:pt x="28785" y="8668"/>
                  </a:cubicBezTo>
                  <a:cubicBezTo>
                    <a:pt x="28685" y="8676"/>
                    <a:pt x="28376" y="8710"/>
                    <a:pt x="28250" y="8694"/>
                  </a:cubicBezTo>
                  <a:cubicBezTo>
                    <a:pt x="28232" y="8694"/>
                    <a:pt x="28208" y="8694"/>
                    <a:pt x="28192" y="8668"/>
                  </a:cubicBezTo>
                  <a:cubicBezTo>
                    <a:pt x="28200" y="8685"/>
                    <a:pt x="28224" y="8685"/>
                    <a:pt x="28250" y="8694"/>
                  </a:cubicBezTo>
                  <a:cubicBezTo>
                    <a:pt x="28300" y="8685"/>
                    <a:pt x="28334" y="8602"/>
                    <a:pt x="28266" y="8618"/>
                  </a:cubicBezTo>
                  <a:cubicBezTo>
                    <a:pt x="28543" y="8542"/>
                    <a:pt x="28677" y="8618"/>
                    <a:pt x="28887" y="8568"/>
                  </a:cubicBezTo>
                  <a:cubicBezTo>
                    <a:pt x="29289" y="8468"/>
                    <a:pt x="29926" y="8408"/>
                    <a:pt x="30388" y="8308"/>
                  </a:cubicBezTo>
                  <a:cubicBezTo>
                    <a:pt x="30656" y="8248"/>
                    <a:pt x="30110" y="8292"/>
                    <a:pt x="30002" y="8282"/>
                  </a:cubicBezTo>
                  <a:cubicBezTo>
                    <a:pt x="29926" y="8274"/>
                    <a:pt x="29776" y="8282"/>
                    <a:pt x="29667" y="8282"/>
                  </a:cubicBezTo>
                  <a:cubicBezTo>
                    <a:pt x="29659" y="8282"/>
                    <a:pt x="29331" y="8224"/>
                    <a:pt x="29331" y="8232"/>
                  </a:cubicBezTo>
                  <a:cubicBezTo>
                    <a:pt x="29339" y="8198"/>
                    <a:pt x="30144" y="8114"/>
                    <a:pt x="30262" y="8106"/>
                  </a:cubicBezTo>
                  <a:cubicBezTo>
                    <a:pt x="30236" y="8106"/>
                    <a:pt x="30422" y="8124"/>
                    <a:pt x="30412" y="8082"/>
                  </a:cubicBezTo>
                  <a:cubicBezTo>
                    <a:pt x="30254" y="8030"/>
                    <a:pt x="29742" y="8190"/>
                    <a:pt x="29533" y="8132"/>
                  </a:cubicBezTo>
                  <a:cubicBezTo>
                    <a:pt x="29475" y="8106"/>
                    <a:pt x="29583" y="8082"/>
                    <a:pt x="29483" y="8082"/>
                  </a:cubicBezTo>
                  <a:cubicBezTo>
                    <a:pt x="29407" y="8072"/>
                    <a:pt x="29097" y="8106"/>
                    <a:pt x="29121" y="8082"/>
                  </a:cubicBezTo>
                  <a:cubicBezTo>
                    <a:pt x="29181" y="8006"/>
                    <a:pt x="30028" y="8072"/>
                    <a:pt x="30128" y="7946"/>
                  </a:cubicBezTo>
                  <a:cubicBezTo>
                    <a:pt x="30110" y="7964"/>
                    <a:pt x="29650" y="7972"/>
                    <a:pt x="30028" y="7922"/>
                  </a:cubicBezTo>
                  <a:cubicBezTo>
                    <a:pt x="30120" y="7914"/>
                    <a:pt x="30606" y="7864"/>
                    <a:pt x="30312" y="7822"/>
                  </a:cubicBezTo>
                  <a:cubicBezTo>
                    <a:pt x="30044" y="7780"/>
                    <a:pt x="30522" y="7720"/>
                    <a:pt x="30622" y="7712"/>
                  </a:cubicBezTo>
                  <a:cubicBezTo>
                    <a:pt x="30556" y="7720"/>
                    <a:pt x="30748" y="7754"/>
                    <a:pt x="30774" y="7712"/>
                  </a:cubicBezTo>
                  <a:cubicBezTo>
                    <a:pt x="30816" y="7662"/>
                    <a:pt x="30564" y="7637"/>
                    <a:pt x="30648" y="7662"/>
                  </a:cubicBezTo>
                  <a:cubicBezTo>
                    <a:pt x="30580" y="7637"/>
                    <a:pt x="30598" y="7620"/>
                    <a:pt x="30538" y="7612"/>
                  </a:cubicBezTo>
                  <a:cubicBezTo>
                    <a:pt x="30498" y="7612"/>
                    <a:pt x="29750" y="7720"/>
                    <a:pt x="30228" y="7637"/>
                  </a:cubicBezTo>
                  <a:cubicBezTo>
                    <a:pt x="30572" y="7578"/>
                    <a:pt x="30044" y="7620"/>
                    <a:pt x="30052" y="7537"/>
                  </a:cubicBezTo>
                  <a:cubicBezTo>
                    <a:pt x="30052" y="7562"/>
                    <a:pt x="30178" y="7503"/>
                    <a:pt x="30128" y="7486"/>
                  </a:cubicBezTo>
                  <a:cubicBezTo>
                    <a:pt x="30120" y="7477"/>
                    <a:pt x="30044" y="7545"/>
                    <a:pt x="29893" y="7486"/>
                  </a:cubicBezTo>
                  <a:cubicBezTo>
                    <a:pt x="29842" y="7461"/>
                    <a:pt x="29851" y="7411"/>
                    <a:pt x="29792" y="7403"/>
                  </a:cubicBezTo>
                  <a:cubicBezTo>
                    <a:pt x="29641" y="7385"/>
                    <a:pt x="29533" y="7461"/>
                    <a:pt x="29331" y="7461"/>
                  </a:cubicBezTo>
                  <a:cubicBezTo>
                    <a:pt x="28987" y="7461"/>
                    <a:pt x="28619" y="7445"/>
                    <a:pt x="28242" y="7461"/>
                  </a:cubicBezTo>
                  <a:cubicBezTo>
                    <a:pt x="27319" y="7495"/>
                    <a:pt x="26555" y="7461"/>
                    <a:pt x="25792" y="7436"/>
                  </a:cubicBezTo>
                  <a:cubicBezTo>
                    <a:pt x="25776" y="7427"/>
                    <a:pt x="25508" y="7427"/>
                    <a:pt x="25558" y="7377"/>
                  </a:cubicBezTo>
                  <a:cubicBezTo>
                    <a:pt x="25582" y="7353"/>
                    <a:pt x="25734" y="7403"/>
                    <a:pt x="25818" y="7403"/>
                  </a:cubicBezTo>
                  <a:cubicBezTo>
                    <a:pt x="26086" y="7419"/>
                    <a:pt x="26815" y="7427"/>
                    <a:pt x="27059" y="7436"/>
                  </a:cubicBezTo>
                  <a:cubicBezTo>
                    <a:pt x="27344" y="7436"/>
                    <a:pt x="28074" y="7453"/>
                    <a:pt x="28326" y="7377"/>
                  </a:cubicBezTo>
                  <a:cubicBezTo>
                    <a:pt x="28242" y="7395"/>
                    <a:pt x="28317" y="7243"/>
                    <a:pt x="28400" y="7277"/>
                  </a:cubicBezTo>
                  <a:cubicBezTo>
                    <a:pt x="28200" y="7201"/>
                    <a:pt x="28006" y="7277"/>
                    <a:pt x="27804" y="7277"/>
                  </a:cubicBezTo>
                  <a:cubicBezTo>
                    <a:pt x="27788" y="7277"/>
                    <a:pt x="27260" y="7251"/>
                    <a:pt x="27260" y="7251"/>
                  </a:cubicBezTo>
                  <a:cubicBezTo>
                    <a:pt x="27310" y="7201"/>
                    <a:pt x="27646" y="7251"/>
                    <a:pt x="27680" y="7251"/>
                  </a:cubicBezTo>
                  <a:cubicBezTo>
                    <a:pt x="27990" y="7251"/>
                    <a:pt x="28098" y="7209"/>
                    <a:pt x="28300" y="7175"/>
                  </a:cubicBezTo>
                  <a:cubicBezTo>
                    <a:pt x="28827" y="7075"/>
                    <a:pt x="29659" y="7117"/>
                    <a:pt x="30262" y="6991"/>
                  </a:cubicBezTo>
                  <a:cubicBezTo>
                    <a:pt x="30354" y="6975"/>
                    <a:pt x="30412" y="6941"/>
                    <a:pt x="30598" y="6915"/>
                  </a:cubicBezTo>
                  <a:cubicBezTo>
                    <a:pt x="30841" y="6883"/>
                    <a:pt x="30480" y="6857"/>
                    <a:pt x="30338" y="6865"/>
                  </a:cubicBezTo>
                  <a:cubicBezTo>
                    <a:pt x="29876" y="6891"/>
                    <a:pt x="29608" y="6933"/>
                    <a:pt x="29097" y="6941"/>
                  </a:cubicBezTo>
                  <a:cubicBezTo>
                    <a:pt x="28827" y="6941"/>
                    <a:pt x="29205" y="6883"/>
                    <a:pt x="29331" y="6865"/>
                  </a:cubicBezTo>
                  <a:cubicBezTo>
                    <a:pt x="29599" y="6815"/>
                    <a:pt x="29683" y="6815"/>
                    <a:pt x="30002" y="6757"/>
                  </a:cubicBezTo>
                  <a:cubicBezTo>
                    <a:pt x="30110" y="6739"/>
                    <a:pt x="30278" y="6681"/>
                    <a:pt x="30288" y="6681"/>
                  </a:cubicBezTo>
                  <a:cubicBezTo>
                    <a:pt x="30254" y="6647"/>
                    <a:pt x="29944" y="6731"/>
                    <a:pt x="29893" y="6731"/>
                  </a:cubicBezTo>
                  <a:cubicBezTo>
                    <a:pt x="29289" y="6799"/>
                    <a:pt x="28811" y="6689"/>
                    <a:pt x="28166" y="6705"/>
                  </a:cubicBezTo>
                  <a:cubicBezTo>
                    <a:pt x="27914" y="6715"/>
                    <a:pt x="27620" y="6697"/>
                    <a:pt x="27319" y="6681"/>
                  </a:cubicBezTo>
                  <a:cubicBezTo>
                    <a:pt x="27193" y="6681"/>
                    <a:pt x="26681" y="6673"/>
                    <a:pt x="26699" y="6655"/>
                  </a:cubicBezTo>
                  <a:cubicBezTo>
                    <a:pt x="26749" y="6605"/>
                    <a:pt x="27654" y="6673"/>
                    <a:pt x="27780" y="6655"/>
                  </a:cubicBezTo>
                  <a:cubicBezTo>
                    <a:pt x="28468" y="6589"/>
                    <a:pt x="29289" y="6572"/>
                    <a:pt x="30002" y="6480"/>
                  </a:cubicBezTo>
                  <a:cubicBezTo>
                    <a:pt x="30152" y="6455"/>
                    <a:pt x="30682" y="6371"/>
                    <a:pt x="30338" y="6371"/>
                  </a:cubicBezTo>
                  <a:cubicBezTo>
                    <a:pt x="30320" y="6371"/>
                    <a:pt x="30220" y="6388"/>
                    <a:pt x="30204" y="6371"/>
                  </a:cubicBezTo>
                  <a:cubicBezTo>
                    <a:pt x="30220" y="6388"/>
                    <a:pt x="30270" y="6304"/>
                    <a:pt x="30262" y="6296"/>
                  </a:cubicBezTo>
                  <a:cubicBezTo>
                    <a:pt x="30236" y="6304"/>
                    <a:pt x="29533" y="6329"/>
                    <a:pt x="29926" y="6296"/>
                  </a:cubicBezTo>
                  <a:cubicBezTo>
                    <a:pt x="30018" y="6287"/>
                    <a:pt x="30254" y="6262"/>
                    <a:pt x="30338" y="6220"/>
                  </a:cubicBezTo>
                  <a:cubicBezTo>
                    <a:pt x="30598" y="6086"/>
                    <a:pt x="29725" y="6228"/>
                    <a:pt x="29483" y="6246"/>
                  </a:cubicBezTo>
                  <a:cubicBezTo>
                    <a:pt x="28769" y="6287"/>
                    <a:pt x="28106" y="6287"/>
                    <a:pt x="27319" y="6246"/>
                  </a:cubicBezTo>
                  <a:cubicBezTo>
                    <a:pt x="27177" y="6237"/>
                    <a:pt x="26875" y="6196"/>
                    <a:pt x="26875" y="6196"/>
                  </a:cubicBezTo>
                  <a:cubicBezTo>
                    <a:pt x="26883" y="6178"/>
                    <a:pt x="27796" y="6178"/>
                    <a:pt x="27990" y="6170"/>
                  </a:cubicBezTo>
                  <a:cubicBezTo>
                    <a:pt x="28576" y="6136"/>
                    <a:pt x="28661" y="6162"/>
                    <a:pt x="28937" y="6120"/>
                  </a:cubicBezTo>
                  <a:cubicBezTo>
                    <a:pt x="28911" y="6120"/>
                    <a:pt x="29433" y="6036"/>
                    <a:pt x="29407" y="6010"/>
                  </a:cubicBezTo>
                  <a:cubicBezTo>
                    <a:pt x="29331" y="5962"/>
                    <a:pt x="29155" y="6052"/>
                    <a:pt x="29071" y="6010"/>
                  </a:cubicBezTo>
                  <a:cubicBezTo>
                    <a:pt x="28937" y="6094"/>
                    <a:pt x="28819" y="5978"/>
                    <a:pt x="29071" y="6010"/>
                  </a:cubicBezTo>
                  <a:cubicBezTo>
                    <a:pt x="29323" y="5928"/>
                    <a:pt x="29784" y="5994"/>
                    <a:pt x="30002" y="5911"/>
                  </a:cubicBezTo>
                  <a:cubicBezTo>
                    <a:pt x="30044" y="5895"/>
                    <a:pt x="29994" y="5870"/>
                    <a:pt x="30052" y="5861"/>
                  </a:cubicBezTo>
                  <a:cubicBezTo>
                    <a:pt x="30136" y="5836"/>
                    <a:pt x="30330" y="5811"/>
                    <a:pt x="30312" y="5811"/>
                  </a:cubicBezTo>
                  <a:cubicBezTo>
                    <a:pt x="30320" y="5811"/>
                    <a:pt x="29625" y="5802"/>
                    <a:pt x="29976" y="5728"/>
                  </a:cubicBezTo>
                  <a:cubicBezTo>
                    <a:pt x="30060" y="5710"/>
                    <a:pt x="30338" y="5744"/>
                    <a:pt x="30312" y="5652"/>
                  </a:cubicBezTo>
                  <a:cubicBezTo>
                    <a:pt x="30296" y="5602"/>
                    <a:pt x="29709" y="5694"/>
                    <a:pt x="29533" y="5702"/>
                  </a:cubicBezTo>
                  <a:cubicBezTo>
                    <a:pt x="29147" y="5728"/>
                    <a:pt x="28879" y="5710"/>
                    <a:pt x="28451" y="5728"/>
                  </a:cubicBezTo>
                  <a:cubicBezTo>
                    <a:pt x="28358" y="5736"/>
                    <a:pt x="28192" y="5736"/>
                    <a:pt x="28040" y="5728"/>
                  </a:cubicBezTo>
                  <a:cubicBezTo>
                    <a:pt x="27990" y="5736"/>
                    <a:pt x="27940" y="5728"/>
                    <a:pt x="27880" y="5728"/>
                  </a:cubicBezTo>
                  <a:cubicBezTo>
                    <a:pt x="27754" y="5728"/>
                    <a:pt x="27654" y="5728"/>
                    <a:pt x="27654" y="5728"/>
                  </a:cubicBezTo>
                  <a:cubicBezTo>
                    <a:pt x="27670" y="5710"/>
                    <a:pt x="27772" y="5718"/>
                    <a:pt x="27880" y="5728"/>
                  </a:cubicBezTo>
                  <a:cubicBezTo>
                    <a:pt x="27930" y="5728"/>
                    <a:pt x="27982" y="5728"/>
                    <a:pt x="28040" y="5728"/>
                  </a:cubicBezTo>
                  <a:lnTo>
                    <a:pt x="28040" y="5728"/>
                  </a:lnTo>
                  <a:cubicBezTo>
                    <a:pt x="28284" y="5718"/>
                    <a:pt x="29045" y="5652"/>
                    <a:pt x="29433" y="5626"/>
                  </a:cubicBezTo>
                  <a:cubicBezTo>
                    <a:pt x="29675" y="5610"/>
                    <a:pt x="29633" y="5634"/>
                    <a:pt x="29742" y="5576"/>
                  </a:cubicBezTo>
                  <a:cubicBezTo>
                    <a:pt x="29926" y="5468"/>
                    <a:pt x="29457" y="5568"/>
                    <a:pt x="29307" y="5576"/>
                  </a:cubicBezTo>
                  <a:cubicBezTo>
                    <a:pt x="28652" y="5602"/>
                    <a:pt x="27788" y="5560"/>
                    <a:pt x="27210" y="5526"/>
                  </a:cubicBezTo>
                  <a:cubicBezTo>
                    <a:pt x="26723" y="5492"/>
                    <a:pt x="26455" y="5476"/>
                    <a:pt x="25844" y="5442"/>
                  </a:cubicBezTo>
                  <a:cubicBezTo>
                    <a:pt x="25600" y="5434"/>
                    <a:pt x="24853" y="5458"/>
                    <a:pt x="25096" y="5366"/>
                  </a:cubicBezTo>
                  <a:cubicBezTo>
                    <a:pt x="25214" y="5324"/>
                    <a:pt x="25574" y="5392"/>
                    <a:pt x="25684" y="5392"/>
                  </a:cubicBezTo>
                  <a:cubicBezTo>
                    <a:pt x="25768" y="5392"/>
                    <a:pt x="26321" y="5384"/>
                    <a:pt x="25918" y="5316"/>
                  </a:cubicBezTo>
                  <a:cubicBezTo>
                    <a:pt x="25490" y="5240"/>
                    <a:pt x="26337" y="5282"/>
                    <a:pt x="26329" y="5266"/>
                  </a:cubicBezTo>
                  <a:cubicBezTo>
                    <a:pt x="26313" y="5232"/>
                    <a:pt x="25760" y="5216"/>
                    <a:pt x="25658" y="5216"/>
                  </a:cubicBezTo>
                  <a:cubicBezTo>
                    <a:pt x="25390" y="5198"/>
                    <a:pt x="25104" y="5148"/>
                    <a:pt x="24862" y="5106"/>
                  </a:cubicBezTo>
                  <a:cubicBezTo>
                    <a:pt x="24643" y="5072"/>
                    <a:pt x="25021" y="5056"/>
                    <a:pt x="25072" y="5056"/>
                  </a:cubicBezTo>
                  <a:cubicBezTo>
                    <a:pt x="25348" y="5056"/>
                    <a:pt x="25936" y="5132"/>
                    <a:pt x="26052" y="5106"/>
                  </a:cubicBezTo>
                  <a:cubicBezTo>
                    <a:pt x="26069" y="5106"/>
                    <a:pt x="26019" y="5030"/>
                    <a:pt x="26078" y="5006"/>
                  </a:cubicBezTo>
                  <a:cubicBezTo>
                    <a:pt x="26145" y="4972"/>
                    <a:pt x="26211" y="5022"/>
                    <a:pt x="26329" y="5006"/>
                  </a:cubicBezTo>
                  <a:cubicBezTo>
                    <a:pt x="26395" y="4998"/>
                    <a:pt x="26455" y="4946"/>
                    <a:pt x="26539" y="4930"/>
                  </a:cubicBezTo>
                  <a:cubicBezTo>
                    <a:pt x="26681" y="4896"/>
                    <a:pt x="26865" y="4896"/>
                    <a:pt x="26925" y="4880"/>
                  </a:cubicBezTo>
                  <a:cubicBezTo>
                    <a:pt x="27025" y="4846"/>
                    <a:pt x="26823" y="4846"/>
                    <a:pt x="26975" y="4830"/>
                  </a:cubicBezTo>
                  <a:cubicBezTo>
                    <a:pt x="27327" y="4780"/>
                    <a:pt x="27604" y="4830"/>
                    <a:pt x="27930" y="4830"/>
                  </a:cubicBezTo>
                  <a:cubicBezTo>
                    <a:pt x="28274" y="4830"/>
                    <a:pt x="27654" y="4796"/>
                    <a:pt x="27544" y="4796"/>
                  </a:cubicBezTo>
                  <a:cubicBezTo>
                    <a:pt x="27319" y="4796"/>
                    <a:pt x="27059" y="4780"/>
                    <a:pt x="26875" y="4771"/>
                  </a:cubicBezTo>
                  <a:cubicBezTo>
                    <a:pt x="26891" y="4771"/>
                    <a:pt x="26463" y="4804"/>
                    <a:pt x="26439" y="4746"/>
                  </a:cubicBezTo>
                  <a:cubicBezTo>
                    <a:pt x="26413" y="4687"/>
                    <a:pt x="25936" y="4721"/>
                    <a:pt x="25818" y="4696"/>
                  </a:cubicBezTo>
                  <a:cubicBezTo>
                    <a:pt x="25834" y="4704"/>
                    <a:pt x="25692" y="4621"/>
                    <a:pt x="25684" y="4621"/>
                  </a:cubicBezTo>
                  <a:cubicBezTo>
                    <a:pt x="25718" y="4587"/>
                    <a:pt x="26061" y="4637"/>
                    <a:pt x="26153" y="4645"/>
                  </a:cubicBezTo>
                  <a:cubicBezTo>
                    <a:pt x="26849" y="4679"/>
                    <a:pt x="27302" y="4671"/>
                    <a:pt x="27704" y="4671"/>
                  </a:cubicBezTo>
                  <a:cubicBezTo>
                    <a:pt x="27982" y="4671"/>
                    <a:pt x="28426" y="4671"/>
                    <a:pt x="28677" y="4637"/>
                  </a:cubicBezTo>
                  <a:cubicBezTo>
                    <a:pt x="28551" y="4645"/>
                    <a:pt x="28769" y="4537"/>
                    <a:pt x="28837" y="4571"/>
                  </a:cubicBezTo>
                  <a:cubicBezTo>
                    <a:pt x="28811" y="4553"/>
                    <a:pt x="28693" y="4545"/>
                    <a:pt x="28661" y="4545"/>
                  </a:cubicBezTo>
                  <a:cubicBezTo>
                    <a:pt x="28224" y="4537"/>
                    <a:pt x="27227" y="4604"/>
                    <a:pt x="26539" y="4571"/>
                  </a:cubicBezTo>
                  <a:cubicBezTo>
                    <a:pt x="26329" y="4561"/>
                    <a:pt x="25977" y="4579"/>
                    <a:pt x="25776" y="4511"/>
                  </a:cubicBezTo>
                  <a:cubicBezTo>
                    <a:pt x="25768" y="4511"/>
                    <a:pt x="25742" y="4503"/>
                    <a:pt x="25718" y="4487"/>
                  </a:cubicBezTo>
                  <a:cubicBezTo>
                    <a:pt x="25734" y="4503"/>
                    <a:pt x="25750" y="4503"/>
                    <a:pt x="25776" y="4511"/>
                  </a:cubicBezTo>
                  <a:cubicBezTo>
                    <a:pt x="25802" y="4511"/>
                    <a:pt x="25750" y="4461"/>
                    <a:pt x="25708" y="4437"/>
                  </a:cubicBezTo>
                  <a:cubicBezTo>
                    <a:pt x="25684" y="4445"/>
                    <a:pt x="25658" y="4445"/>
                    <a:pt x="25658" y="4437"/>
                  </a:cubicBezTo>
                  <a:cubicBezTo>
                    <a:pt x="25666" y="4419"/>
                    <a:pt x="25684" y="4427"/>
                    <a:pt x="25708" y="4437"/>
                  </a:cubicBezTo>
                  <a:cubicBezTo>
                    <a:pt x="25742" y="4437"/>
                    <a:pt x="25784" y="4419"/>
                    <a:pt x="25768" y="4411"/>
                  </a:cubicBezTo>
                  <a:cubicBezTo>
                    <a:pt x="25692" y="4377"/>
                    <a:pt x="25600" y="4403"/>
                    <a:pt x="25508" y="4385"/>
                  </a:cubicBezTo>
                  <a:cubicBezTo>
                    <a:pt x="25332" y="4353"/>
                    <a:pt x="25122" y="4285"/>
                    <a:pt x="24937" y="4259"/>
                  </a:cubicBezTo>
                  <a:cubicBezTo>
                    <a:pt x="24643" y="4217"/>
                    <a:pt x="24309" y="4185"/>
                    <a:pt x="23981" y="4125"/>
                  </a:cubicBezTo>
                  <a:cubicBezTo>
                    <a:pt x="23780" y="4091"/>
                    <a:pt x="23981" y="4067"/>
                    <a:pt x="24007" y="4075"/>
                  </a:cubicBezTo>
                  <a:cubicBezTo>
                    <a:pt x="23981" y="4067"/>
                    <a:pt x="23855" y="4033"/>
                    <a:pt x="23830" y="4025"/>
                  </a:cubicBezTo>
                  <a:cubicBezTo>
                    <a:pt x="23412" y="3941"/>
                    <a:pt x="23008" y="3933"/>
                    <a:pt x="22640" y="3841"/>
                  </a:cubicBezTo>
                  <a:cubicBezTo>
                    <a:pt x="22463" y="3807"/>
                    <a:pt x="22271" y="3739"/>
                    <a:pt x="22095" y="3689"/>
                  </a:cubicBezTo>
                  <a:cubicBezTo>
                    <a:pt x="21767" y="3597"/>
                    <a:pt x="21499" y="3480"/>
                    <a:pt x="21197" y="3354"/>
                  </a:cubicBezTo>
                  <a:cubicBezTo>
                    <a:pt x="19805" y="2768"/>
                    <a:pt x="18732" y="1895"/>
                    <a:pt x="17474" y="1107"/>
                  </a:cubicBezTo>
                  <a:cubicBezTo>
                    <a:pt x="17265" y="974"/>
                    <a:pt x="17037" y="830"/>
                    <a:pt x="16803" y="696"/>
                  </a:cubicBezTo>
                  <a:cubicBezTo>
                    <a:pt x="16577" y="562"/>
                    <a:pt x="16325" y="386"/>
                    <a:pt x="16108" y="310"/>
                  </a:cubicBezTo>
                  <a:cubicBezTo>
                    <a:pt x="16040" y="286"/>
                    <a:pt x="15966" y="302"/>
                    <a:pt x="15899" y="286"/>
                  </a:cubicBezTo>
                  <a:cubicBezTo>
                    <a:pt x="15840" y="260"/>
                    <a:pt x="15782" y="202"/>
                    <a:pt x="15724" y="176"/>
                  </a:cubicBezTo>
                  <a:cubicBezTo>
                    <a:pt x="15622" y="142"/>
                    <a:pt x="15506" y="142"/>
                    <a:pt x="15388" y="101"/>
                  </a:cubicBezTo>
                  <a:cubicBezTo>
                    <a:pt x="15278" y="68"/>
                    <a:pt x="15202" y="0"/>
                    <a:pt x="15078" y="0"/>
                  </a:cubicBezTo>
                  <a:cubicBezTo>
                    <a:pt x="15128" y="76"/>
                    <a:pt x="15422" y="110"/>
                    <a:pt x="15362" y="176"/>
                  </a:cubicBezTo>
                  <a:cubicBezTo>
                    <a:pt x="15346" y="194"/>
                    <a:pt x="15202" y="184"/>
                    <a:pt x="15202" y="176"/>
                  </a:cubicBezTo>
                  <a:cubicBezTo>
                    <a:pt x="15220" y="210"/>
                    <a:pt x="15548" y="378"/>
                    <a:pt x="15464" y="412"/>
                  </a:cubicBezTo>
                  <a:cubicBezTo>
                    <a:pt x="15472" y="402"/>
                    <a:pt x="14683" y="92"/>
                    <a:pt x="15078" y="310"/>
                  </a:cubicBezTo>
                  <a:cubicBezTo>
                    <a:pt x="15186" y="370"/>
                    <a:pt x="15338" y="394"/>
                    <a:pt x="15438" y="486"/>
                  </a:cubicBezTo>
                  <a:cubicBezTo>
                    <a:pt x="15548" y="462"/>
                    <a:pt x="15446" y="562"/>
                    <a:pt x="15438" y="486"/>
                  </a:cubicBezTo>
                  <a:cubicBezTo>
                    <a:pt x="15044" y="428"/>
                    <a:pt x="14776" y="260"/>
                    <a:pt x="14407" y="176"/>
                  </a:cubicBezTo>
                  <a:cubicBezTo>
                    <a:pt x="14155" y="210"/>
                    <a:pt x="14599" y="360"/>
                    <a:pt x="14691" y="412"/>
                  </a:cubicBezTo>
                  <a:cubicBezTo>
                    <a:pt x="15010" y="580"/>
                    <a:pt x="15430" y="924"/>
                    <a:pt x="15698" y="1032"/>
                  </a:cubicBezTo>
                  <a:cubicBezTo>
                    <a:pt x="15807" y="1006"/>
                    <a:pt x="15698" y="1107"/>
                    <a:pt x="15698" y="1032"/>
                  </a:cubicBezTo>
                  <a:cubicBezTo>
                    <a:pt x="15430" y="1066"/>
                    <a:pt x="15036" y="822"/>
                    <a:pt x="14691" y="722"/>
                  </a:cubicBezTo>
                  <a:cubicBezTo>
                    <a:pt x="14473" y="654"/>
                    <a:pt x="14776" y="814"/>
                    <a:pt x="14842" y="848"/>
                  </a:cubicBezTo>
                  <a:cubicBezTo>
                    <a:pt x="15404" y="1124"/>
                    <a:pt x="16016" y="1375"/>
                    <a:pt x="16543" y="1677"/>
                  </a:cubicBezTo>
                  <a:cubicBezTo>
                    <a:pt x="18278" y="2658"/>
                    <a:pt x="19571" y="3915"/>
                    <a:pt x="21607" y="4621"/>
                  </a:cubicBezTo>
                  <a:cubicBezTo>
                    <a:pt x="21859" y="4704"/>
                    <a:pt x="22103" y="4729"/>
                    <a:pt x="22153" y="4796"/>
                  </a:cubicBezTo>
                  <a:cubicBezTo>
                    <a:pt x="22145" y="4788"/>
                    <a:pt x="22087" y="4813"/>
                    <a:pt x="22069" y="4796"/>
                  </a:cubicBezTo>
                  <a:cubicBezTo>
                    <a:pt x="22405" y="4914"/>
                    <a:pt x="22816" y="4956"/>
                    <a:pt x="23160" y="5056"/>
                  </a:cubicBezTo>
                  <a:cubicBezTo>
                    <a:pt x="23194" y="5072"/>
                    <a:pt x="23294" y="5030"/>
                    <a:pt x="23286" y="5082"/>
                  </a:cubicBezTo>
                  <a:cubicBezTo>
                    <a:pt x="23504" y="5056"/>
                    <a:pt x="23394" y="5164"/>
                    <a:pt x="23286" y="5082"/>
                  </a:cubicBezTo>
                  <a:cubicBezTo>
                    <a:pt x="23252" y="5072"/>
                    <a:pt x="23152" y="5114"/>
                    <a:pt x="23160" y="5056"/>
                  </a:cubicBezTo>
                  <a:cubicBezTo>
                    <a:pt x="22840" y="5048"/>
                    <a:pt x="22287" y="4888"/>
                    <a:pt x="21943" y="4796"/>
                  </a:cubicBezTo>
                  <a:cubicBezTo>
                    <a:pt x="21859" y="4780"/>
                    <a:pt x="21557" y="4696"/>
                    <a:pt x="21557" y="4696"/>
                  </a:cubicBezTo>
                  <a:cubicBezTo>
                    <a:pt x="21575" y="4687"/>
                    <a:pt x="21591" y="4679"/>
                    <a:pt x="21607" y="4679"/>
                  </a:cubicBezTo>
                  <a:cubicBezTo>
                    <a:pt x="20854" y="4469"/>
                    <a:pt x="20140" y="4109"/>
                    <a:pt x="19511" y="3715"/>
                  </a:cubicBezTo>
                  <a:cubicBezTo>
                    <a:pt x="18246" y="2926"/>
                    <a:pt x="16995" y="1921"/>
                    <a:pt x="15514" y="1291"/>
                  </a:cubicBezTo>
                  <a:cubicBezTo>
                    <a:pt x="14960" y="1049"/>
                    <a:pt x="14399" y="856"/>
                    <a:pt x="13761" y="646"/>
                  </a:cubicBezTo>
                  <a:cubicBezTo>
                    <a:pt x="13559" y="580"/>
                    <a:pt x="13358" y="470"/>
                    <a:pt x="13166" y="436"/>
                  </a:cubicBezTo>
                  <a:cubicBezTo>
                    <a:pt x="12712" y="344"/>
                    <a:pt x="13367" y="654"/>
                    <a:pt x="13476" y="696"/>
                  </a:cubicBezTo>
                  <a:cubicBezTo>
                    <a:pt x="13618" y="748"/>
                    <a:pt x="13777" y="798"/>
                    <a:pt x="13937" y="872"/>
                  </a:cubicBezTo>
                  <a:cubicBezTo>
                    <a:pt x="14105" y="956"/>
                    <a:pt x="13743" y="840"/>
                    <a:pt x="13627" y="798"/>
                  </a:cubicBezTo>
                  <a:cubicBezTo>
                    <a:pt x="13509" y="756"/>
                    <a:pt x="13408" y="730"/>
                    <a:pt x="13292" y="696"/>
                  </a:cubicBezTo>
                  <a:cubicBezTo>
                    <a:pt x="13098" y="630"/>
                    <a:pt x="12285" y="394"/>
                    <a:pt x="12730" y="646"/>
                  </a:cubicBezTo>
                  <a:cubicBezTo>
                    <a:pt x="13040" y="814"/>
                    <a:pt x="13408" y="830"/>
                    <a:pt x="13761" y="982"/>
                  </a:cubicBezTo>
                  <a:cubicBezTo>
                    <a:pt x="13929" y="1049"/>
                    <a:pt x="13609" y="1024"/>
                    <a:pt x="13501" y="1006"/>
                  </a:cubicBezTo>
                  <a:cubicBezTo>
                    <a:pt x="13375" y="982"/>
                    <a:pt x="13242" y="890"/>
                    <a:pt x="13064" y="898"/>
                  </a:cubicBezTo>
                  <a:cubicBezTo>
                    <a:pt x="13024" y="848"/>
                    <a:pt x="12964" y="882"/>
                    <a:pt x="12972" y="898"/>
                  </a:cubicBezTo>
                  <a:cubicBezTo>
                    <a:pt x="12478" y="872"/>
                    <a:pt x="11791" y="730"/>
                    <a:pt x="11178" y="672"/>
                  </a:cubicBezTo>
                  <a:cubicBezTo>
                    <a:pt x="11010" y="654"/>
                    <a:pt x="11303" y="738"/>
                    <a:pt x="11329" y="748"/>
                  </a:cubicBezTo>
                  <a:cubicBezTo>
                    <a:pt x="11681" y="822"/>
                    <a:pt x="12444" y="990"/>
                    <a:pt x="12780" y="1082"/>
                  </a:cubicBezTo>
                  <a:cubicBezTo>
                    <a:pt x="13459" y="1258"/>
                    <a:pt x="13945" y="1417"/>
                    <a:pt x="14247" y="1627"/>
                  </a:cubicBezTo>
                  <a:cubicBezTo>
                    <a:pt x="14221" y="1611"/>
                    <a:pt x="14163" y="1635"/>
                    <a:pt x="14171" y="1653"/>
                  </a:cubicBezTo>
                  <a:cubicBezTo>
                    <a:pt x="14197" y="1669"/>
                    <a:pt x="14473" y="1727"/>
                    <a:pt x="14357" y="1753"/>
                  </a:cubicBezTo>
                  <a:cubicBezTo>
                    <a:pt x="14289" y="1761"/>
                    <a:pt x="14037" y="1611"/>
                    <a:pt x="13987" y="1601"/>
                  </a:cubicBezTo>
                  <a:cubicBezTo>
                    <a:pt x="13903" y="1577"/>
                    <a:pt x="13827" y="1611"/>
                    <a:pt x="13761" y="1601"/>
                  </a:cubicBezTo>
                  <a:cubicBezTo>
                    <a:pt x="13618" y="1577"/>
                    <a:pt x="13509" y="1467"/>
                    <a:pt x="13316" y="1467"/>
                  </a:cubicBezTo>
                  <a:cubicBezTo>
                    <a:pt x="13476" y="1551"/>
                    <a:pt x="13627" y="1643"/>
                    <a:pt x="13785" y="1727"/>
                  </a:cubicBezTo>
                  <a:cubicBezTo>
                    <a:pt x="13819" y="1727"/>
                    <a:pt x="13803" y="1761"/>
                    <a:pt x="13785" y="1727"/>
                  </a:cubicBezTo>
                  <a:cubicBezTo>
                    <a:pt x="13467" y="1661"/>
                    <a:pt x="13224" y="1509"/>
                    <a:pt x="12880" y="1467"/>
                  </a:cubicBezTo>
                  <a:cubicBezTo>
                    <a:pt x="13224" y="1569"/>
                    <a:pt x="13543" y="1703"/>
                    <a:pt x="13861" y="1853"/>
                  </a:cubicBezTo>
                  <a:cubicBezTo>
                    <a:pt x="13987" y="1921"/>
                    <a:pt x="13609" y="1795"/>
                    <a:pt x="13551" y="1777"/>
                  </a:cubicBezTo>
                  <a:cubicBezTo>
                    <a:pt x="12812" y="1527"/>
                    <a:pt x="12125" y="1341"/>
                    <a:pt x="11228" y="1208"/>
                  </a:cubicBezTo>
                  <a:cubicBezTo>
                    <a:pt x="10852" y="1158"/>
                    <a:pt x="11371" y="1275"/>
                    <a:pt x="11463" y="1291"/>
                  </a:cubicBezTo>
                  <a:cubicBezTo>
                    <a:pt x="11823" y="1359"/>
                    <a:pt x="12134" y="1417"/>
                    <a:pt x="12520" y="1519"/>
                  </a:cubicBezTo>
                  <a:cubicBezTo>
                    <a:pt x="12762" y="1585"/>
                    <a:pt x="12159" y="1519"/>
                    <a:pt x="12159" y="1519"/>
                  </a:cubicBezTo>
                  <a:cubicBezTo>
                    <a:pt x="12159" y="1551"/>
                    <a:pt x="12822" y="1719"/>
                    <a:pt x="12856" y="1727"/>
                  </a:cubicBezTo>
                  <a:cubicBezTo>
                    <a:pt x="13148" y="1811"/>
                    <a:pt x="13282" y="1845"/>
                    <a:pt x="13501" y="1963"/>
                  </a:cubicBezTo>
                  <a:cubicBezTo>
                    <a:pt x="13534" y="1963"/>
                    <a:pt x="13576" y="1955"/>
                    <a:pt x="13576" y="1987"/>
                  </a:cubicBezTo>
                  <a:cubicBezTo>
                    <a:pt x="13609" y="1987"/>
                    <a:pt x="13651" y="1979"/>
                    <a:pt x="13651" y="2013"/>
                  </a:cubicBezTo>
                  <a:cubicBezTo>
                    <a:pt x="13761" y="1987"/>
                    <a:pt x="13659" y="2089"/>
                    <a:pt x="13651" y="2013"/>
                  </a:cubicBezTo>
                  <a:cubicBezTo>
                    <a:pt x="13627" y="2005"/>
                    <a:pt x="13585" y="2013"/>
                    <a:pt x="13576" y="1987"/>
                  </a:cubicBezTo>
                  <a:cubicBezTo>
                    <a:pt x="13551" y="1979"/>
                    <a:pt x="13501" y="1987"/>
                    <a:pt x="13501" y="1963"/>
                  </a:cubicBezTo>
                  <a:cubicBezTo>
                    <a:pt x="13300" y="1945"/>
                    <a:pt x="12822" y="1727"/>
                    <a:pt x="12520" y="1727"/>
                  </a:cubicBezTo>
                  <a:cubicBezTo>
                    <a:pt x="12377" y="1727"/>
                    <a:pt x="12444" y="1803"/>
                    <a:pt x="12620" y="1803"/>
                  </a:cubicBezTo>
                  <a:cubicBezTo>
                    <a:pt x="12628" y="1727"/>
                    <a:pt x="12730" y="1829"/>
                    <a:pt x="12620" y="1803"/>
                  </a:cubicBezTo>
                  <a:cubicBezTo>
                    <a:pt x="13090" y="1987"/>
                    <a:pt x="13568" y="2147"/>
                    <a:pt x="13987" y="2373"/>
                  </a:cubicBezTo>
                  <a:cubicBezTo>
                    <a:pt x="14021" y="2373"/>
                    <a:pt x="14063" y="2365"/>
                    <a:pt x="14071" y="2398"/>
                  </a:cubicBezTo>
                  <a:cubicBezTo>
                    <a:pt x="14097" y="2407"/>
                    <a:pt x="14139" y="2390"/>
                    <a:pt x="14147" y="2424"/>
                  </a:cubicBezTo>
                  <a:cubicBezTo>
                    <a:pt x="14181" y="2424"/>
                    <a:pt x="14163" y="2466"/>
                    <a:pt x="14147" y="2424"/>
                  </a:cubicBezTo>
                  <a:cubicBezTo>
                    <a:pt x="14113" y="2424"/>
                    <a:pt x="14071" y="2432"/>
                    <a:pt x="14071" y="2398"/>
                  </a:cubicBezTo>
                  <a:cubicBezTo>
                    <a:pt x="14037" y="2398"/>
                    <a:pt x="13995" y="2407"/>
                    <a:pt x="13987" y="2373"/>
                  </a:cubicBezTo>
                  <a:cubicBezTo>
                    <a:pt x="13074" y="2081"/>
                    <a:pt x="12151" y="1787"/>
                    <a:pt x="11069" y="1653"/>
                  </a:cubicBezTo>
                  <a:cubicBezTo>
                    <a:pt x="11153" y="1685"/>
                    <a:pt x="11581" y="1761"/>
                    <a:pt x="11773" y="1803"/>
                  </a:cubicBezTo>
                  <a:cubicBezTo>
                    <a:pt x="11949" y="1845"/>
                    <a:pt x="11715" y="1853"/>
                    <a:pt x="11715" y="1853"/>
                  </a:cubicBezTo>
                  <a:cubicBezTo>
                    <a:pt x="11773" y="1879"/>
                    <a:pt x="11899" y="1887"/>
                    <a:pt x="11975" y="1913"/>
                  </a:cubicBezTo>
                  <a:cubicBezTo>
                    <a:pt x="13174" y="2231"/>
                    <a:pt x="14247" y="2608"/>
                    <a:pt x="15278" y="3120"/>
                  </a:cubicBezTo>
                  <a:cubicBezTo>
                    <a:pt x="16141" y="3547"/>
                    <a:pt x="16769" y="3967"/>
                    <a:pt x="17550" y="4487"/>
                  </a:cubicBezTo>
                  <a:cubicBezTo>
                    <a:pt x="17667" y="4571"/>
                    <a:pt x="18002" y="4771"/>
                    <a:pt x="18170" y="4930"/>
                  </a:cubicBezTo>
                  <a:cubicBezTo>
                    <a:pt x="18196" y="4946"/>
                    <a:pt x="18246" y="4964"/>
                    <a:pt x="18196" y="4980"/>
                  </a:cubicBezTo>
                  <a:cubicBezTo>
                    <a:pt x="18112" y="5006"/>
                    <a:pt x="17566" y="4587"/>
                    <a:pt x="17449" y="4519"/>
                  </a:cubicBezTo>
                  <a:cubicBezTo>
                    <a:pt x="16711" y="4051"/>
                    <a:pt x="16066" y="3606"/>
                    <a:pt x="15152" y="3228"/>
                  </a:cubicBezTo>
                  <a:cubicBezTo>
                    <a:pt x="14625" y="3002"/>
                    <a:pt x="14021" y="2742"/>
                    <a:pt x="13425" y="2549"/>
                  </a:cubicBezTo>
                  <a:cubicBezTo>
                    <a:pt x="12620" y="2306"/>
                    <a:pt x="11949" y="2105"/>
                    <a:pt x="10994" y="2089"/>
                  </a:cubicBezTo>
                  <a:cubicBezTo>
                    <a:pt x="11303" y="2173"/>
                    <a:pt x="11673" y="2197"/>
                    <a:pt x="11949" y="2323"/>
                  </a:cubicBezTo>
                  <a:cubicBezTo>
                    <a:pt x="12051" y="2323"/>
                    <a:pt x="12125" y="2331"/>
                    <a:pt x="12185" y="2373"/>
                  </a:cubicBezTo>
                  <a:cubicBezTo>
                    <a:pt x="12318" y="2348"/>
                    <a:pt x="12218" y="2448"/>
                    <a:pt x="12185" y="2373"/>
                  </a:cubicBezTo>
                  <a:cubicBezTo>
                    <a:pt x="12084" y="2373"/>
                    <a:pt x="12009" y="2365"/>
                    <a:pt x="11949" y="2323"/>
                  </a:cubicBezTo>
                  <a:cubicBezTo>
                    <a:pt x="11823" y="2323"/>
                    <a:pt x="11371" y="2189"/>
                    <a:pt x="11153" y="2189"/>
                  </a:cubicBezTo>
                  <a:cubicBezTo>
                    <a:pt x="10910" y="2189"/>
                    <a:pt x="11195" y="2223"/>
                    <a:pt x="11253" y="2273"/>
                  </a:cubicBezTo>
                  <a:cubicBezTo>
                    <a:pt x="11421" y="2239"/>
                    <a:pt x="11311" y="2348"/>
                    <a:pt x="11253" y="2273"/>
                  </a:cubicBezTo>
                  <a:cubicBezTo>
                    <a:pt x="11027" y="2247"/>
                    <a:pt x="10952" y="2214"/>
                    <a:pt x="10792" y="2247"/>
                  </a:cubicBezTo>
                  <a:cubicBezTo>
                    <a:pt x="10800" y="2239"/>
                    <a:pt x="10952" y="2239"/>
                    <a:pt x="10944" y="2273"/>
                  </a:cubicBezTo>
                  <a:cubicBezTo>
                    <a:pt x="10926" y="2323"/>
                    <a:pt x="10374" y="2273"/>
                    <a:pt x="10684" y="2373"/>
                  </a:cubicBezTo>
                  <a:cubicBezTo>
                    <a:pt x="10884" y="2432"/>
                    <a:pt x="11203" y="2448"/>
                    <a:pt x="11405" y="2498"/>
                  </a:cubicBezTo>
                  <a:cubicBezTo>
                    <a:pt x="11571" y="2540"/>
                    <a:pt x="11807" y="2642"/>
                    <a:pt x="12051" y="2708"/>
                  </a:cubicBezTo>
                  <a:cubicBezTo>
                    <a:pt x="12143" y="2734"/>
                    <a:pt x="12335" y="2768"/>
                    <a:pt x="12444" y="2810"/>
                  </a:cubicBezTo>
                  <a:cubicBezTo>
                    <a:pt x="12746" y="2926"/>
                    <a:pt x="12243" y="2784"/>
                    <a:pt x="12109" y="2758"/>
                  </a:cubicBezTo>
                  <a:cubicBezTo>
                    <a:pt x="11765" y="2692"/>
                    <a:pt x="11639" y="2692"/>
                    <a:pt x="11279" y="2658"/>
                  </a:cubicBezTo>
                  <a:cubicBezTo>
                    <a:pt x="11136" y="2642"/>
                    <a:pt x="10784" y="2616"/>
                    <a:pt x="11069" y="2708"/>
                  </a:cubicBezTo>
                  <a:cubicBezTo>
                    <a:pt x="11447" y="2826"/>
                    <a:pt x="11823" y="2842"/>
                    <a:pt x="12209" y="2994"/>
                  </a:cubicBezTo>
                  <a:cubicBezTo>
                    <a:pt x="12444" y="3086"/>
                    <a:pt x="11925" y="2960"/>
                    <a:pt x="11689" y="2918"/>
                  </a:cubicBezTo>
                  <a:cubicBezTo>
                    <a:pt x="11555" y="2884"/>
                    <a:pt x="10792" y="2800"/>
                    <a:pt x="11203" y="2918"/>
                  </a:cubicBezTo>
                  <a:cubicBezTo>
                    <a:pt x="11287" y="2944"/>
                    <a:pt x="11631" y="3002"/>
                    <a:pt x="11615" y="3018"/>
                  </a:cubicBezTo>
                  <a:cubicBezTo>
                    <a:pt x="11571" y="3062"/>
                    <a:pt x="11303" y="2994"/>
                    <a:pt x="11279" y="2994"/>
                  </a:cubicBezTo>
                  <a:cubicBezTo>
                    <a:pt x="10742" y="2918"/>
                    <a:pt x="10256" y="2876"/>
                    <a:pt x="9677" y="2834"/>
                  </a:cubicBezTo>
                  <a:cubicBezTo>
                    <a:pt x="9485" y="2826"/>
                    <a:pt x="9367" y="2800"/>
                    <a:pt x="9215" y="2810"/>
                  </a:cubicBezTo>
                  <a:cubicBezTo>
                    <a:pt x="9207" y="2810"/>
                    <a:pt x="9107" y="2842"/>
                    <a:pt x="9107" y="2860"/>
                  </a:cubicBezTo>
                  <a:cubicBezTo>
                    <a:pt x="9123" y="2894"/>
                    <a:pt x="10180" y="3028"/>
                    <a:pt x="10248" y="3044"/>
                  </a:cubicBezTo>
                  <a:cubicBezTo>
                    <a:pt x="10792" y="3162"/>
                    <a:pt x="10826" y="3154"/>
                    <a:pt x="11329" y="3254"/>
                  </a:cubicBezTo>
                  <a:cubicBezTo>
                    <a:pt x="12117" y="3404"/>
                    <a:pt x="12646" y="3564"/>
                    <a:pt x="13342" y="3815"/>
                  </a:cubicBezTo>
                  <a:cubicBezTo>
                    <a:pt x="13450" y="3789"/>
                    <a:pt x="13350" y="3899"/>
                    <a:pt x="13342" y="3815"/>
                  </a:cubicBezTo>
                  <a:cubicBezTo>
                    <a:pt x="12562" y="3614"/>
                    <a:pt x="11849" y="3354"/>
                    <a:pt x="10944" y="3280"/>
                  </a:cubicBezTo>
                  <a:cubicBezTo>
                    <a:pt x="10860" y="3196"/>
                    <a:pt x="10750" y="3304"/>
                    <a:pt x="10944" y="3280"/>
                  </a:cubicBezTo>
                  <a:cubicBezTo>
                    <a:pt x="10960" y="3288"/>
                    <a:pt x="11531" y="3438"/>
                    <a:pt x="11539" y="3430"/>
                  </a:cubicBezTo>
                  <a:cubicBezTo>
                    <a:pt x="11521" y="3446"/>
                    <a:pt x="10768" y="3354"/>
                    <a:pt x="11203" y="3505"/>
                  </a:cubicBezTo>
                  <a:cubicBezTo>
                    <a:pt x="11353" y="3564"/>
                    <a:pt x="11563" y="3597"/>
                    <a:pt x="11773" y="3639"/>
                  </a:cubicBezTo>
                  <a:cubicBezTo>
                    <a:pt x="12017" y="3689"/>
                    <a:pt x="11949" y="3681"/>
                    <a:pt x="12084" y="3715"/>
                  </a:cubicBezTo>
                  <a:cubicBezTo>
                    <a:pt x="12344" y="3789"/>
                    <a:pt x="11773" y="3673"/>
                    <a:pt x="11749" y="3665"/>
                  </a:cubicBezTo>
                  <a:cubicBezTo>
                    <a:pt x="11363" y="3589"/>
                    <a:pt x="10944" y="3514"/>
                    <a:pt x="10482" y="3480"/>
                  </a:cubicBezTo>
                  <a:cubicBezTo>
                    <a:pt x="11497" y="3715"/>
                    <a:pt x="12670" y="3941"/>
                    <a:pt x="13651" y="4311"/>
                  </a:cubicBezTo>
                  <a:cubicBezTo>
                    <a:pt x="13887" y="4393"/>
                    <a:pt x="14139" y="4469"/>
                    <a:pt x="14323" y="4621"/>
                  </a:cubicBezTo>
                  <a:cubicBezTo>
                    <a:pt x="14431" y="4595"/>
                    <a:pt x="14331" y="4696"/>
                    <a:pt x="14323" y="4621"/>
                  </a:cubicBezTo>
                  <a:cubicBezTo>
                    <a:pt x="13408" y="4277"/>
                    <a:pt x="12377" y="3925"/>
                    <a:pt x="11253" y="3739"/>
                  </a:cubicBezTo>
                  <a:cubicBezTo>
                    <a:pt x="10868" y="3681"/>
                    <a:pt x="10456" y="3606"/>
                    <a:pt x="10088" y="3589"/>
                  </a:cubicBezTo>
                  <a:cubicBezTo>
                    <a:pt x="10054" y="3581"/>
                    <a:pt x="9870" y="3564"/>
                    <a:pt x="9836" y="3606"/>
                  </a:cubicBezTo>
                  <a:cubicBezTo>
                    <a:pt x="9878" y="3581"/>
                    <a:pt x="10146" y="3656"/>
                    <a:pt x="10130" y="3665"/>
                  </a:cubicBezTo>
                  <a:cubicBezTo>
                    <a:pt x="10280" y="3681"/>
                    <a:pt x="10448" y="3689"/>
                    <a:pt x="10632" y="3739"/>
                  </a:cubicBezTo>
                  <a:cubicBezTo>
                    <a:pt x="10792" y="3781"/>
                    <a:pt x="10910" y="3857"/>
                    <a:pt x="10582" y="3815"/>
                  </a:cubicBezTo>
                  <a:cubicBezTo>
                    <a:pt x="10112" y="3757"/>
                    <a:pt x="10834" y="3873"/>
                    <a:pt x="11069" y="3925"/>
                  </a:cubicBezTo>
                  <a:cubicBezTo>
                    <a:pt x="12536" y="4209"/>
                    <a:pt x="13853" y="4671"/>
                    <a:pt x="15002" y="5240"/>
                  </a:cubicBezTo>
                  <a:cubicBezTo>
                    <a:pt x="15018" y="5240"/>
                    <a:pt x="15052" y="5240"/>
                    <a:pt x="15052" y="5266"/>
                  </a:cubicBezTo>
                  <a:cubicBezTo>
                    <a:pt x="15160" y="5240"/>
                    <a:pt x="15052" y="5342"/>
                    <a:pt x="15052" y="5266"/>
                  </a:cubicBezTo>
                  <a:cubicBezTo>
                    <a:pt x="15026" y="5258"/>
                    <a:pt x="15002" y="5266"/>
                    <a:pt x="15002" y="5240"/>
                  </a:cubicBezTo>
                  <a:cubicBezTo>
                    <a:pt x="13258" y="4469"/>
                    <a:pt x="11169" y="3873"/>
                    <a:pt x="8981" y="3739"/>
                  </a:cubicBezTo>
                  <a:cubicBezTo>
                    <a:pt x="8420" y="3707"/>
                    <a:pt x="7764" y="3647"/>
                    <a:pt x="7119" y="3689"/>
                  </a:cubicBezTo>
                  <a:cubicBezTo>
                    <a:pt x="6767" y="3715"/>
                    <a:pt x="7295" y="3697"/>
                    <a:pt x="7513" y="3715"/>
                  </a:cubicBezTo>
                  <a:cubicBezTo>
                    <a:pt x="7722" y="3739"/>
                    <a:pt x="8294" y="3739"/>
                    <a:pt x="8570" y="3789"/>
                  </a:cubicBezTo>
                  <a:cubicBezTo>
                    <a:pt x="8763" y="3833"/>
                    <a:pt x="8268" y="3815"/>
                    <a:pt x="8126" y="3815"/>
                  </a:cubicBezTo>
                  <a:cubicBezTo>
                    <a:pt x="6977" y="3823"/>
                    <a:pt x="5542" y="3915"/>
                    <a:pt x="4285" y="3999"/>
                  </a:cubicBezTo>
                  <a:cubicBezTo>
                    <a:pt x="3891" y="4025"/>
                    <a:pt x="3236" y="4125"/>
                    <a:pt x="2734" y="4235"/>
                  </a:cubicBezTo>
                  <a:cubicBezTo>
                    <a:pt x="2390" y="4301"/>
                    <a:pt x="2063" y="4403"/>
                    <a:pt x="2021" y="4419"/>
                  </a:cubicBezTo>
                  <a:cubicBezTo>
                    <a:pt x="2021" y="4419"/>
                    <a:pt x="2029" y="4411"/>
                    <a:pt x="2037" y="4411"/>
                  </a:cubicBezTo>
                  <a:cubicBezTo>
                    <a:pt x="2013" y="4419"/>
                    <a:pt x="2013" y="4419"/>
                    <a:pt x="2021" y="4419"/>
                  </a:cubicBezTo>
                  <a:cubicBezTo>
                    <a:pt x="1853" y="4469"/>
                    <a:pt x="1685" y="4503"/>
                    <a:pt x="1517" y="4571"/>
                  </a:cubicBezTo>
                  <a:cubicBezTo>
                    <a:pt x="1140" y="4721"/>
                    <a:pt x="1837" y="4519"/>
                    <a:pt x="1929" y="4487"/>
                  </a:cubicBezTo>
                  <a:cubicBezTo>
                    <a:pt x="2683" y="4277"/>
                    <a:pt x="3404" y="4109"/>
                    <a:pt x="4385" y="4025"/>
                  </a:cubicBezTo>
                  <a:cubicBezTo>
                    <a:pt x="4855" y="3983"/>
                    <a:pt x="5358" y="3975"/>
                    <a:pt x="5912" y="3949"/>
                  </a:cubicBezTo>
                  <a:cubicBezTo>
                    <a:pt x="6407" y="3925"/>
                    <a:pt x="6993" y="3841"/>
                    <a:pt x="7404" y="3899"/>
                  </a:cubicBezTo>
                  <a:cubicBezTo>
                    <a:pt x="7722" y="3941"/>
                    <a:pt x="7304" y="3949"/>
                    <a:pt x="7119" y="3949"/>
                  </a:cubicBezTo>
                  <a:cubicBezTo>
                    <a:pt x="6675" y="3949"/>
                    <a:pt x="6155" y="3957"/>
                    <a:pt x="5728" y="4025"/>
                  </a:cubicBezTo>
                  <a:cubicBezTo>
                    <a:pt x="5450" y="4067"/>
                    <a:pt x="6063" y="4033"/>
                    <a:pt x="6163" y="4025"/>
                  </a:cubicBezTo>
                  <a:cubicBezTo>
                    <a:pt x="6633" y="4009"/>
                    <a:pt x="7103" y="4009"/>
                    <a:pt x="7538" y="4025"/>
                  </a:cubicBezTo>
                  <a:cubicBezTo>
                    <a:pt x="9015" y="4091"/>
                    <a:pt x="10390" y="4335"/>
                    <a:pt x="11757" y="4645"/>
                  </a:cubicBezTo>
                  <a:cubicBezTo>
                    <a:pt x="11899" y="4679"/>
                    <a:pt x="12041" y="4713"/>
                    <a:pt x="12185" y="4746"/>
                  </a:cubicBezTo>
                  <a:cubicBezTo>
                    <a:pt x="12260" y="4746"/>
                    <a:pt x="12327" y="4763"/>
                    <a:pt x="12360" y="4796"/>
                  </a:cubicBezTo>
                  <a:cubicBezTo>
                    <a:pt x="12502" y="4771"/>
                    <a:pt x="12394" y="4880"/>
                    <a:pt x="12360" y="4796"/>
                  </a:cubicBezTo>
                  <a:cubicBezTo>
                    <a:pt x="12285" y="4804"/>
                    <a:pt x="12218" y="4788"/>
                    <a:pt x="12185" y="4746"/>
                  </a:cubicBezTo>
                  <a:cubicBezTo>
                    <a:pt x="12041" y="4713"/>
                    <a:pt x="11899" y="4679"/>
                    <a:pt x="11757" y="4645"/>
                  </a:cubicBezTo>
                  <a:cubicBezTo>
                    <a:pt x="9753" y="4209"/>
                    <a:pt x="7035" y="4109"/>
                    <a:pt x="4671" y="4285"/>
                  </a:cubicBezTo>
                  <a:cubicBezTo>
                    <a:pt x="3757" y="4353"/>
                    <a:pt x="2541" y="4503"/>
                    <a:pt x="1727" y="4771"/>
                  </a:cubicBezTo>
                  <a:cubicBezTo>
                    <a:pt x="1325" y="4905"/>
                    <a:pt x="956" y="5030"/>
                    <a:pt x="898" y="5266"/>
                  </a:cubicBezTo>
                  <a:cubicBezTo>
                    <a:pt x="914" y="5216"/>
                    <a:pt x="906" y="5374"/>
                    <a:pt x="898" y="5366"/>
                  </a:cubicBezTo>
                  <a:cubicBezTo>
                    <a:pt x="922" y="5392"/>
                    <a:pt x="1108" y="5342"/>
                    <a:pt x="1082" y="5392"/>
                  </a:cubicBezTo>
                  <a:cubicBezTo>
                    <a:pt x="1024" y="5484"/>
                    <a:pt x="814" y="5374"/>
                    <a:pt x="772" y="5442"/>
                  </a:cubicBezTo>
                  <a:cubicBezTo>
                    <a:pt x="696" y="5552"/>
                    <a:pt x="922" y="5576"/>
                    <a:pt x="972" y="5576"/>
                  </a:cubicBezTo>
                  <a:cubicBezTo>
                    <a:pt x="1014" y="5576"/>
                    <a:pt x="1358" y="5468"/>
                    <a:pt x="1082" y="5576"/>
                  </a:cubicBezTo>
                  <a:cubicBezTo>
                    <a:pt x="1066" y="5576"/>
                    <a:pt x="1014" y="5626"/>
                    <a:pt x="998" y="5626"/>
                  </a:cubicBezTo>
                  <a:cubicBezTo>
                    <a:pt x="906" y="5652"/>
                    <a:pt x="754" y="5584"/>
                    <a:pt x="772" y="5778"/>
                  </a:cubicBezTo>
                  <a:cubicBezTo>
                    <a:pt x="772" y="5836"/>
                    <a:pt x="838" y="5828"/>
                    <a:pt x="822" y="5911"/>
                  </a:cubicBezTo>
                  <a:cubicBezTo>
                    <a:pt x="822" y="5920"/>
                    <a:pt x="722" y="5903"/>
                    <a:pt x="722" y="5911"/>
                  </a:cubicBezTo>
                  <a:cubicBezTo>
                    <a:pt x="688" y="5978"/>
                    <a:pt x="764" y="5928"/>
                    <a:pt x="772" y="6002"/>
                  </a:cubicBezTo>
                  <a:cubicBezTo>
                    <a:pt x="764" y="5978"/>
                    <a:pt x="688" y="6102"/>
                    <a:pt x="712" y="6094"/>
                  </a:cubicBezTo>
                  <a:cubicBezTo>
                    <a:pt x="604" y="6196"/>
                    <a:pt x="428" y="6170"/>
                    <a:pt x="436" y="6296"/>
                  </a:cubicBezTo>
                  <a:cubicBezTo>
                    <a:pt x="436" y="6371"/>
                    <a:pt x="612" y="6262"/>
                    <a:pt x="638" y="6371"/>
                  </a:cubicBezTo>
                  <a:cubicBezTo>
                    <a:pt x="646" y="6396"/>
                    <a:pt x="151" y="6581"/>
                    <a:pt x="460" y="6655"/>
                  </a:cubicBezTo>
                  <a:cubicBezTo>
                    <a:pt x="528" y="6673"/>
                    <a:pt x="578" y="6673"/>
                    <a:pt x="586" y="6673"/>
                  </a:cubicBezTo>
                  <a:cubicBezTo>
                    <a:pt x="578" y="6673"/>
                    <a:pt x="544" y="6681"/>
                    <a:pt x="486" y="6705"/>
                  </a:cubicBezTo>
                  <a:cubicBezTo>
                    <a:pt x="486" y="6705"/>
                    <a:pt x="402" y="6781"/>
                    <a:pt x="410" y="6791"/>
                  </a:cubicBezTo>
                  <a:cubicBezTo>
                    <a:pt x="428" y="6807"/>
                    <a:pt x="814" y="6665"/>
                    <a:pt x="612" y="6757"/>
                  </a:cubicBezTo>
                  <a:cubicBezTo>
                    <a:pt x="654" y="6739"/>
                    <a:pt x="268" y="6925"/>
                    <a:pt x="276" y="6891"/>
                  </a:cubicBezTo>
                  <a:cubicBezTo>
                    <a:pt x="234" y="7009"/>
                    <a:pt x="494" y="6975"/>
                    <a:pt x="486" y="7041"/>
                  </a:cubicBezTo>
                  <a:cubicBezTo>
                    <a:pt x="486" y="7041"/>
                    <a:pt x="0" y="7167"/>
                    <a:pt x="252" y="7201"/>
                  </a:cubicBezTo>
                  <a:cubicBezTo>
                    <a:pt x="368" y="7219"/>
                    <a:pt x="452" y="7311"/>
                    <a:pt x="536" y="7327"/>
                  </a:cubicBezTo>
                  <a:cubicBezTo>
                    <a:pt x="612" y="7343"/>
                    <a:pt x="696" y="7293"/>
                    <a:pt x="722" y="7301"/>
                  </a:cubicBezTo>
                  <a:cubicBezTo>
                    <a:pt x="796" y="7343"/>
                    <a:pt x="670" y="7411"/>
                    <a:pt x="822" y="7436"/>
                  </a:cubicBezTo>
                  <a:cubicBezTo>
                    <a:pt x="956" y="7453"/>
                    <a:pt x="1241" y="7285"/>
                    <a:pt x="1619" y="7151"/>
                  </a:cubicBezTo>
                  <a:cubicBezTo>
                    <a:pt x="2892" y="6681"/>
                    <a:pt x="4529" y="6665"/>
                    <a:pt x="6113" y="6530"/>
                  </a:cubicBezTo>
                  <a:cubicBezTo>
                    <a:pt x="6859" y="6463"/>
                    <a:pt x="7597" y="6581"/>
                    <a:pt x="8310" y="6605"/>
                  </a:cubicBezTo>
                  <a:cubicBezTo>
                    <a:pt x="8737" y="6623"/>
                    <a:pt x="9149" y="6623"/>
                    <a:pt x="9551" y="6655"/>
                  </a:cubicBezTo>
                  <a:cubicBezTo>
                    <a:pt x="10146" y="6715"/>
                    <a:pt x="10708" y="6865"/>
                    <a:pt x="11279" y="6883"/>
                  </a:cubicBezTo>
                  <a:cubicBezTo>
                    <a:pt x="11261" y="6865"/>
                    <a:pt x="11329" y="6841"/>
                    <a:pt x="11379" y="6891"/>
                  </a:cubicBezTo>
                  <a:cubicBezTo>
                    <a:pt x="11597" y="6907"/>
                    <a:pt x="11303" y="6941"/>
                    <a:pt x="11513" y="6915"/>
                  </a:cubicBezTo>
                  <a:cubicBezTo>
                    <a:pt x="11731" y="6891"/>
                    <a:pt x="11413" y="6991"/>
                    <a:pt x="11639" y="6967"/>
                  </a:cubicBezTo>
                  <a:cubicBezTo>
                    <a:pt x="11673" y="6891"/>
                    <a:pt x="11781" y="6991"/>
                    <a:pt x="11639" y="6967"/>
                  </a:cubicBezTo>
                  <a:cubicBezTo>
                    <a:pt x="11689" y="7009"/>
                    <a:pt x="11765" y="7017"/>
                    <a:pt x="11849" y="7017"/>
                  </a:cubicBezTo>
                  <a:cubicBezTo>
                    <a:pt x="11849" y="7009"/>
                    <a:pt x="11849" y="6999"/>
                    <a:pt x="11849" y="6991"/>
                  </a:cubicBezTo>
                  <a:cubicBezTo>
                    <a:pt x="11715" y="7025"/>
                    <a:pt x="11815" y="6915"/>
                    <a:pt x="11849" y="6991"/>
                  </a:cubicBezTo>
                  <a:cubicBezTo>
                    <a:pt x="11883" y="6999"/>
                    <a:pt x="11941" y="6983"/>
                    <a:pt x="11949" y="7017"/>
                  </a:cubicBezTo>
                  <a:cubicBezTo>
                    <a:pt x="11983" y="7025"/>
                    <a:pt x="12017" y="7033"/>
                    <a:pt x="12041" y="7041"/>
                  </a:cubicBezTo>
                  <a:cubicBezTo>
                    <a:pt x="12017" y="7041"/>
                    <a:pt x="11967" y="7059"/>
                    <a:pt x="11975" y="7067"/>
                  </a:cubicBezTo>
                  <a:cubicBezTo>
                    <a:pt x="11991" y="7083"/>
                    <a:pt x="12067" y="7059"/>
                    <a:pt x="12051" y="7041"/>
                  </a:cubicBezTo>
                  <a:lnTo>
                    <a:pt x="12051" y="7041"/>
                  </a:lnTo>
                  <a:cubicBezTo>
                    <a:pt x="12780" y="7219"/>
                    <a:pt x="13509" y="7486"/>
                    <a:pt x="14171" y="7770"/>
                  </a:cubicBezTo>
                  <a:cubicBezTo>
                    <a:pt x="14389" y="7864"/>
                    <a:pt x="14591" y="8022"/>
                    <a:pt x="14817" y="8106"/>
                  </a:cubicBezTo>
                  <a:cubicBezTo>
                    <a:pt x="14994" y="8166"/>
                    <a:pt x="15170" y="8166"/>
                    <a:pt x="15338" y="8232"/>
                  </a:cubicBezTo>
                  <a:cubicBezTo>
                    <a:pt x="15606" y="8342"/>
                    <a:pt x="15874" y="8550"/>
                    <a:pt x="16158" y="8727"/>
                  </a:cubicBezTo>
                  <a:cubicBezTo>
                    <a:pt x="16955" y="9205"/>
                    <a:pt x="17700" y="9775"/>
                    <a:pt x="18480" y="10270"/>
                  </a:cubicBezTo>
                  <a:cubicBezTo>
                    <a:pt x="19361" y="10832"/>
                    <a:pt x="20384" y="11317"/>
                    <a:pt x="21659" y="11611"/>
                  </a:cubicBezTo>
                  <a:cubicBezTo>
                    <a:pt x="21859" y="11661"/>
                    <a:pt x="22388" y="11753"/>
                    <a:pt x="22129" y="11669"/>
                  </a:cubicBezTo>
                  <a:cubicBezTo>
                    <a:pt x="21247" y="11367"/>
                    <a:pt x="20450" y="11209"/>
                    <a:pt x="19697" y="10814"/>
                  </a:cubicBezTo>
                  <a:cubicBezTo>
                    <a:pt x="19621" y="10772"/>
                    <a:pt x="19243" y="10538"/>
                    <a:pt x="19571" y="10688"/>
                  </a:cubicBezTo>
                  <a:cubicBezTo>
                    <a:pt x="20124" y="10940"/>
                    <a:pt x="20878" y="11251"/>
                    <a:pt x="21557" y="11435"/>
                  </a:cubicBezTo>
                  <a:cubicBezTo>
                    <a:pt x="21943" y="11535"/>
                    <a:pt x="22380" y="11619"/>
                    <a:pt x="22774" y="11695"/>
                  </a:cubicBezTo>
                  <a:cubicBezTo>
                    <a:pt x="23789" y="11879"/>
                    <a:pt x="24677" y="11871"/>
                    <a:pt x="25844" y="11921"/>
                  </a:cubicBezTo>
                  <a:cubicBezTo>
                    <a:pt x="26497" y="11955"/>
                    <a:pt x="27888" y="11955"/>
                    <a:pt x="28476" y="11921"/>
                  </a:cubicBezTo>
                  <a:cubicBezTo>
                    <a:pt x="28468" y="11921"/>
                    <a:pt x="29021" y="11939"/>
                    <a:pt x="29021" y="11871"/>
                  </a:cubicBezTo>
                  <a:cubicBezTo>
                    <a:pt x="29021" y="11855"/>
                    <a:pt x="28593" y="11795"/>
                    <a:pt x="28551" y="11795"/>
                  </a:cubicBezTo>
                  <a:cubicBezTo>
                    <a:pt x="28501" y="11795"/>
                    <a:pt x="28459" y="11845"/>
                    <a:pt x="28426" y="11845"/>
                  </a:cubicBezTo>
                  <a:cubicBezTo>
                    <a:pt x="28232" y="11863"/>
                    <a:pt x="27972" y="11829"/>
                    <a:pt x="27730" y="11821"/>
                  </a:cubicBezTo>
                  <a:cubicBezTo>
                    <a:pt x="26731" y="11779"/>
                    <a:pt x="25592" y="11803"/>
                    <a:pt x="24527" y="11721"/>
                  </a:cubicBezTo>
                  <a:cubicBezTo>
                    <a:pt x="24157" y="11687"/>
                    <a:pt x="23671" y="11569"/>
                    <a:pt x="23286" y="11511"/>
                  </a:cubicBezTo>
                  <a:cubicBezTo>
                    <a:pt x="23244" y="11493"/>
                    <a:pt x="23134" y="11543"/>
                    <a:pt x="23134" y="11485"/>
                  </a:cubicBezTo>
                  <a:cubicBezTo>
                    <a:pt x="23084" y="11469"/>
                    <a:pt x="22984" y="11519"/>
                    <a:pt x="22974" y="11459"/>
                  </a:cubicBezTo>
                  <a:cubicBezTo>
                    <a:pt x="22932" y="11443"/>
                    <a:pt x="22824" y="11493"/>
                    <a:pt x="22824" y="11435"/>
                  </a:cubicBezTo>
                  <a:cubicBezTo>
                    <a:pt x="22656" y="11459"/>
                    <a:pt x="22764" y="11351"/>
                    <a:pt x="22824" y="11435"/>
                  </a:cubicBezTo>
                  <a:cubicBezTo>
                    <a:pt x="22866" y="11451"/>
                    <a:pt x="22974" y="11401"/>
                    <a:pt x="22974" y="11459"/>
                  </a:cubicBezTo>
                  <a:cubicBezTo>
                    <a:pt x="23026" y="11477"/>
                    <a:pt x="23126" y="11427"/>
                    <a:pt x="23134" y="11485"/>
                  </a:cubicBezTo>
                  <a:cubicBezTo>
                    <a:pt x="23176" y="11501"/>
                    <a:pt x="23286" y="11451"/>
                    <a:pt x="23286" y="11511"/>
                  </a:cubicBezTo>
                  <a:cubicBezTo>
                    <a:pt x="23352" y="11485"/>
                    <a:pt x="23621" y="11561"/>
                    <a:pt x="23671" y="11561"/>
                  </a:cubicBezTo>
                  <a:cubicBezTo>
                    <a:pt x="23931" y="11585"/>
                    <a:pt x="23504" y="11493"/>
                    <a:pt x="23260" y="11459"/>
                  </a:cubicBezTo>
                  <a:cubicBezTo>
                    <a:pt x="23008" y="11417"/>
                    <a:pt x="22866" y="11393"/>
                    <a:pt x="22690" y="11385"/>
                  </a:cubicBezTo>
                  <a:cubicBezTo>
                    <a:pt x="22606" y="11459"/>
                    <a:pt x="22497" y="11351"/>
                    <a:pt x="22690" y="11385"/>
                  </a:cubicBezTo>
                  <a:cubicBezTo>
                    <a:pt x="22371" y="11292"/>
                    <a:pt x="23084" y="11385"/>
                    <a:pt x="23286" y="11409"/>
                  </a:cubicBezTo>
                  <a:cubicBezTo>
                    <a:pt x="23612" y="11451"/>
                    <a:pt x="23923" y="11527"/>
                    <a:pt x="24267" y="11535"/>
                  </a:cubicBezTo>
                  <a:cubicBezTo>
                    <a:pt x="24627" y="11553"/>
                    <a:pt x="24845" y="11519"/>
                    <a:pt x="25248" y="11535"/>
                  </a:cubicBezTo>
                  <a:cubicBezTo>
                    <a:pt x="26615" y="11603"/>
                    <a:pt x="28242" y="11635"/>
                    <a:pt x="29331" y="11485"/>
                  </a:cubicBezTo>
                  <a:cubicBezTo>
                    <a:pt x="29692" y="11435"/>
                    <a:pt x="30044" y="11351"/>
                    <a:pt x="30388" y="11301"/>
                  </a:cubicBezTo>
                  <a:cubicBezTo>
                    <a:pt x="30782" y="11251"/>
                    <a:pt x="31167" y="11242"/>
                    <a:pt x="31469" y="11150"/>
                  </a:cubicBezTo>
                  <a:cubicBezTo>
                    <a:pt x="31487" y="11142"/>
                    <a:pt x="31545" y="11083"/>
                    <a:pt x="31629" y="11050"/>
                  </a:cubicBezTo>
                  <a:cubicBezTo>
                    <a:pt x="31587" y="11066"/>
                    <a:pt x="31855" y="11050"/>
                    <a:pt x="31781" y="10966"/>
                  </a:cubicBezTo>
                </a:path>
              </a:pathLst>
            </a:custGeom>
            <a:solidFill>
              <a:srgbClr val="B5E0E9"/>
            </a:solidFill>
            <a:ln w="3175">
              <a:noFill/>
              <a:prstDash val="sys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92500" lnSpcReduction="10000"/>
            </a:bodyPr>
            <a:lstStyle/>
            <a:p>
              <a:pPr algn="ctr"/>
              <a:endParaRPr lang="zh-CN" altLang="en-US">
                <a:solidFill>
                  <a:srgbClr val="0070C0"/>
                </a:solidFill>
              </a:endParaRPr>
            </a:p>
          </p:txBody>
        </p:sp>
      </p:grpSp>
      <p:pic>
        <p:nvPicPr>
          <p:cNvPr id="19" name="图片 18"/>
          <p:cNvPicPr>
            <a:picLocks noChangeAspect="1"/>
          </p:cNvPicPr>
          <p:nvPr>
            <p:custDataLst>
              <p:tags r:id="rId1"/>
            </p:custDataLst>
          </p:nvPr>
        </p:nvPicPr>
        <p:blipFill>
          <a:blip r:embed="rId8" cstate="print">
            <a:extLst>
              <a:ext uri="{BEBA8EAE-BF5A-486C-A8C5-ECC9F3942E4B}">
                <a14:imgProps xmlns:a14="http://schemas.microsoft.com/office/drawing/2010/main">
                  <a14:imgLayer r:embed="rId9">
                    <a14:imgEffect>
                      <a14:backgroundRemoval t="0" b="100000" l="0" r="100000">
                        <a14:foregroundMark x1="16990" y1="9479" x2="16990" y2="9479"/>
                        <a14:foregroundMark x1="20874" y1="38863" x2="20874" y2="38863"/>
                        <a14:foregroundMark x1="18932" y1="32227" x2="17961" y2="29384"/>
                        <a14:foregroundMark x1="17476" y1="28910" x2="16990" y2="27962"/>
                        <a14:foregroundMark x1="16990" y1="26066" x2="16990" y2="26066"/>
                        <a14:foregroundMark x1="20874" y1="38863" x2="20874" y2="38863"/>
                        <a14:foregroundMark x1="21359" y1="44076" x2="21359" y2="44076"/>
                        <a14:foregroundMark x1="22816" y1="46445" x2="22816" y2="47393"/>
                        <a14:foregroundMark x1="33495" y1="87678" x2="33495" y2="87678"/>
                        <a14:foregroundMark x1="88835" y1="88152" x2="88835" y2="88152"/>
                        <a14:foregroundMark x1="69903" y1="43128" x2="69903" y2="43128"/>
                        <a14:foregroundMark x1="19903" y1="35071" x2="19903" y2="35071"/>
                        <a14:foregroundMark x1="18932" y1="33175" x2="18932" y2="33175"/>
                        <a14:foregroundMark x1="18447" y1="30806" x2="18447" y2="30806"/>
                      </a14:backgroundRemoval>
                    </a14:imgEffect>
                  </a14:imgLayer>
                </a14:imgProps>
              </a:ext>
              <a:ext uri="{28A0092B-C50C-407E-A947-70E740481C1C}">
                <a14:useLocalDpi xmlns:a14="http://schemas.microsoft.com/office/drawing/2010/main" val="0"/>
              </a:ext>
            </a:extLst>
          </a:blip>
          <a:stretch>
            <a:fillRect/>
          </a:stretch>
        </p:blipFill>
        <p:spPr>
          <a:xfrm>
            <a:off x="255319" y="259336"/>
            <a:ext cx="605641" cy="746835"/>
          </a:xfrm>
          <a:prstGeom prst="rect">
            <a:avLst/>
          </a:prstGeom>
        </p:spPr>
      </p:pic>
      <p:sp>
        <p:nvSpPr>
          <p:cNvPr id="25" name="TextBox 24"/>
          <p:cNvSpPr txBox="1"/>
          <p:nvPr>
            <p:custDataLst>
              <p:tags r:id="rId2"/>
            </p:custDataLst>
          </p:nvPr>
        </p:nvSpPr>
        <p:spPr>
          <a:xfrm>
            <a:off x="760845" y="1417280"/>
            <a:ext cx="9127820" cy="2554545"/>
          </a:xfrm>
          <a:prstGeom prst="rect">
            <a:avLst/>
          </a:prstGeom>
          <a:noFill/>
        </p:spPr>
        <p:txBody>
          <a:bodyPr wrap="none" rtlCol="0">
            <a:spAutoFit/>
          </a:bodyPr>
          <a:lstStyle/>
          <a:p>
            <a:pPr marL="514350" indent="-514350"/>
            <a:r>
              <a:rPr lang="en-US" altLang="zh-CN" sz="3200" dirty="0" smtClean="0">
                <a:latin typeface="Comic Sans MS" panose="030F0702030302020204" pitchFamily="66" charset="0"/>
              </a:rPr>
              <a:t>1. Is it spring in Sydney in April?</a:t>
            </a:r>
          </a:p>
          <a:p>
            <a:pPr marL="514350" indent="-514350">
              <a:buAutoNum type="arabicPeriod"/>
            </a:pPr>
            <a:endParaRPr lang="en-US" altLang="zh-CN" sz="3200" dirty="0" smtClean="0">
              <a:latin typeface="Comic Sans MS" panose="030F0702030302020204" pitchFamily="66" charset="0"/>
            </a:endParaRPr>
          </a:p>
          <a:p>
            <a:pPr marL="514350" indent="-514350"/>
            <a:endParaRPr lang="en-US" altLang="zh-CN" sz="3200" dirty="0" smtClean="0">
              <a:latin typeface="Comic Sans MS" panose="030F0702030302020204" pitchFamily="66" charset="0"/>
            </a:endParaRPr>
          </a:p>
          <a:p>
            <a:pPr marL="514350" indent="-514350">
              <a:buAutoNum type="arabicPeriod"/>
            </a:pPr>
            <a:endParaRPr lang="en-US" altLang="zh-CN" sz="3200" dirty="0" smtClean="0">
              <a:latin typeface="Comic Sans MS" panose="030F0702030302020204" pitchFamily="66" charset="0"/>
            </a:endParaRPr>
          </a:p>
          <a:p>
            <a:pPr marL="514350" indent="-514350"/>
            <a:r>
              <a:rPr lang="en-US" altLang="zh-CN" sz="3200" dirty="0" smtClean="0">
                <a:latin typeface="Comic Sans MS" panose="030F0702030302020204" pitchFamily="66" charset="0"/>
              </a:rPr>
              <a:t>2. What’s the weather like in April in Sydney?</a:t>
            </a:r>
            <a:endParaRPr lang="zh-CN" altLang="en-US" sz="3200" dirty="0">
              <a:latin typeface="Comic Sans MS" panose="030F0702030302020204" pitchFamily="66" charset="0"/>
            </a:endParaRPr>
          </a:p>
        </p:txBody>
      </p:sp>
      <p:sp>
        <p:nvSpPr>
          <p:cNvPr id="13" name="TextBox 12"/>
          <p:cNvSpPr txBox="1"/>
          <p:nvPr>
            <p:custDataLst>
              <p:tags r:id="rId3"/>
            </p:custDataLst>
          </p:nvPr>
        </p:nvSpPr>
        <p:spPr>
          <a:xfrm>
            <a:off x="895540" y="2304603"/>
            <a:ext cx="8473795" cy="584775"/>
          </a:xfrm>
          <a:prstGeom prst="rect">
            <a:avLst/>
          </a:prstGeom>
          <a:noFill/>
        </p:spPr>
        <p:txBody>
          <a:bodyPr wrap="none" rtlCol="0">
            <a:spAutoFit/>
          </a:bodyPr>
          <a:lstStyle/>
          <a:p>
            <a:pPr marL="514350" indent="-514350"/>
            <a:r>
              <a:rPr lang="en-US" altLang="zh-CN" sz="3200" dirty="0" smtClean="0">
                <a:solidFill>
                  <a:srgbClr val="FF0000"/>
                </a:solidFill>
                <a:latin typeface="Comic Sans MS" panose="030F0702030302020204" pitchFamily="66" charset="0"/>
              </a:rPr>
              <a:t>No, it isn’t. In Sydney, it is autumn in April.</a:t>
            </a:r>
            <a:endParaRPr lang="zh-CN" altLang="en-US" sz="3200" dirty="0">
              <a:solidFill>
                <a:srgbClr val="FF0000"/>
              </a:solidFill>
              <a:latin typeface="Comic Sans MS" panose="030F0702030302020204" pitchFamily="66" charset="0"/>
            </a:endParaRPr>
          </a:p>
        </p:txBody>
      </p:sp>
      <p:sp>
        <p:nvSpPr>
          <p:cNvPr id="14" name="TextBox 13"/>
          <p:cNvSpPr txBox="1"/>
          <p:nvPr>
            <p:custDataLst>
              <p:tags r:id="rId4"/>
            </p:custDataLst>
          </p:nvPr>
        </p:nvSpPr>
        <p:spPr>
          <a:xfrm>
            <a:off x="952464" y="4559758"/>
            <a:ext cx="7593745" cy="584775"/>
          </a:xfrm>
          <a:prstGeom prst="rect">
            <a:avLst/>
          </a:prstGeom>
          <a:noFill/>
        </p:spPr>
        <p:txBody>
          <a:bodyPr wrap="none" rtlCol="0">
            <a:spAutoFit/>
          </a:bodyPr>
          <a:lstStyle/>
          <a:p>
            <a:pPr marL="514350" indent="-514350"/>
            <a:r>
              <a:rPr lang="en-US" altLang="zh-CN" sz="3200" dirty="0" smtClean="0">
                <a:solidFill>
                  <a:srgbClr val="FF0000"/>
                </a:solidFill>
                <a:latin typeface="Comic Sans MS" panose="030F0702030302020204" pitchFamily="66" charset="0"/>
              </a:rPr>
              <a:t>It is warm in the day and cool at night.</a:t>
            </a:r>
            <a:endParaRPr lang="zh-CN" altLang="en-US" sz="320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Administrator\Desktop\44444.jpg"/>
          <p:cNvPicPr>
            <a:picLocks noChangeAspect="1" noChangeArrowheads="1"/>
          </p:cNvPicPr>
          <p:nvPr>
            <p:custDataLst>
              <p:tags r:id="rId1"/>
            </p:custDataLst>
          </p:nvPr>
        </p:nvPicPr>
        <p:blipFill>
          <a:blip r:embed="rId12">
            <a:clrChange>
              <a:clrFrom>
                <a:srgbClr val="FFFFFF"/>
              </a:clrFrom>
              <a:clrTo>
                <a:srgbClr val="FFFFFF">
                  <a:alpha val="0"/>
                </a:srgbClr>
              </a:clrTo>
            </a:clrChange>
          </a:blip>
          <a:srcRect t="59857" b="6477"/>
          <a:stretch>
            <a:fillRect/>
          </a:stretch>
        </p:blipFill>
        <p:spPr bwMode="auto">
          <a:xfrm>
            <a:off x="0" y="1059543"/>
            <a:ext cx="12148457" cy="5798457"/>
          </a:xfrm>
          <a:prstGeom prst="rect">
            <a:avLst/>
          </a:prstGeom>
          <a:noFill/>
        </p:spPr>
      </p:pic>
      <p:sp>
        <p:nvSpPr>
          <p:cNvPr id="9" name="TextBox 8"/>
          <p:cNvSpPr txBox="1"/>
          <p:nvPr>
            <p:custDataLst>
              <p:tags r:id="rId2"/>
            </p:custDataLst>
          </p:nvPr>
        </p:nvSpPr>
        <p:spPr>
          <a:xfrm>
            <a:off x="707031" y="1636935"/>
            <a:ext cx="6047266" cy="1200329"/>
          </a:xfrm>
          <a:prstGeom prst="rect">
            <a:avLst/>
          </a:prstGeom>
          <a:noFill/>
        </p:spPr>
        <p:txBody>
          <a:bodyPr wrap="square" rtlCol="0">
            <a:spAutoFit/>
          </a:bodyPr>
          <a:lstStyle/>
          <a:p>
            <a:r>
              <a:rPr lang="en-US" altLang="zh-CN" sz="2400" dirty="0" smtClean="0">
                <a:latin typeface="Comic Sans MS" panose="030F0702030302020204" pitchFamily="66" charset="0"/>
              </a:rPr>
              <a:t>Hi, Stella!</a:t>
            </a:r>
          </a:p>
          <a:p>
            <a:r>
              <a:rPr lang="en-US" altLang="zh-CN" sz="2400" dirty="0" smtClean="0">
                <a:latin typeface="Comic Sans MS" panose="030F0702030302020204" pitchFamily="66" charset="0"/>
              </a:rPr>
              <a:t>Thanks for your email. It is spring here in China.</a:t>
            </a:r>
            <a:endParaRPr lang="zh-CN" altLang="en-US" sz="2400" dirty="0">
              <a:latin typeface="Comic Sans MS" panose="030F0702030302020204" pitchFamily="66" charset="0"/>
            </a:endParaRPr>
          </a:p>
        </p:txBody>
      </p:sp>
      <p:sp>
        <p:nvSpPr>
          <p:cNvPr id="14" name="TextBox 13"/>
          <p:cNvSpPr txBox="1"/>
          <p:nvPr>
            <p:custDataLst>
              <p:tags r:id="rId3"/>
            </p:custDataLst>
          </p:nvPr>
        </p:nvSpPr>
        <p:spPr>
          <a:xfrm>
            <a:off x="467380" y="4427198"/>
            <a:ext cx="6526568" cy="1569660"/>
          </a:xfrm>
          <a:prstGeom prst="rect">
            <a:avLst/>
          </a:prstGeom>
          <a:noFill/>
        </p:spPr>
        <p:txBody>
          <a:bodyPr wrap="square" rtlCol="0">
            <a:spAutoFit/>
          </a:bodyPr>
          <a:lstStyle/>
          <a:p>
            <a:r>
              <a:rPr lang="en-US" altLang="zh-CN" sz="2400" dirty="0" smtClean="0">
                <a:latin typeface="Comic Sans MS" panose="030F0702030302020204" pitchFamily="66" charset="0"/>
              </a:rPr>
              <a:t>Please visit me someday and I am sure you will have a good time!</a:t>
            </a:r>
          </a:p>
          <a:p>
            <a:r>
              <a:rPr lang="en-US" altLang="zh-CN" sz="2400" dirty="0" smtClean="0">
                <a:latin typeface="Comic Sans MS" panose="030F0702030302020204" pitchFamily="66" charset="0"/>
              </a:rPr>
              <a:t>Best wishes,</a:t>
            </a:r>
          </a:p>
          <a:p>
            <a:r>
              <a:rPr lang="en-US" altLang="zh-CN" sz="2400" dirty="0">
                <a:latin typeface="Comic Sans MS" panose="030F0702030302020204" pitchFamily="66" charset="0"/>
              </a:rPr>
              <a:t>S</a:t>
            </a:r>
            <a:r>
              <a:rPr lang="en-US" altLang="zh-CN" sz="2400" dirty="0" smtClean="0">
                <a:latin typeface="Comic Sans MS" panose="030F0702030302020204" pitchFamily="66" charset="0"/>
              </a:rPr>
              <a:t>arah</a:t>
            </a:r>
            <a:endParaRPr lang="zh-CN" altLang="en-US" sz="2400" dirty="0">
              <a:latin typeface="Comic Sans MS" panose="030F0702030302020204" pitchFamily="66" charset="0"/>
            </a:endParaRPr>
          </a:p>
        </p:txBody>
      </p:sp>
      <p:sp>
        <p:nvSpPr>
          <p:cNvPr id="15" name="TextBox 14"/>
          <p:cNvSpPr txBox="1"/>
          <p:nvPr>
            <p:custDataLst>
              <p:tags r:id="rId4"/>
            </p:custDataLst>
          </p:nvPr>
        </p:nvSpPr>
        <p:spPr>
          <a:xfrm>
            <a:off x="7262455" y="1909752"/>
            <a:ext cx="4004084" cy="1384995"/>
          </a:xfrm>
          <a:prstGeom prst="rect">
            <a:avLst/>
          </a:prstGeom>
          <a:noFill/>
        </p:spPr>
        <p:txBody>
          <a:bodyPr wrap="square" rtlCol="0">
            <a:spAutoFit/>
          </a:bodyPr>
          <a:lstStyle/>
          <a:p>
            <a:pPr>
              <a:lnSpc>
                <a:spcPct val="150000"/>
              </a:lnSpc>
            </a:pPr>
            <a:r>
              <a:rPr lang="en-US" altLang="zh-CN" sz="2800" dirty="0" smtClean="0">
                <a:latin typeface="Comic Sans MS" panose="030F0702030302020204" pitchFamily="66" charset="0"/>
              </a:rPr>
              <a:t>What’s the weather like in spring?</a:t>
            </a:r>
            <a:endParaRPr lang="zh-CN" altLang="en-US" sz="2800" dirty="0">
              <a:latin typeface="Comic Sans MS" panose="030F0702030302020204" pitchFamily="66" charset="0"/>
            </a:endParaRPr>
          </a:p>
        </p:txBody>
      </p:sp>
      <p:sp>
        <p:nvSpPr>
          <p:cNvPr id="16" name="TextBox 15"/>
          <p:cNvSpPr txBox="1"/>
          <p:nvPr>
            <p:custDataLst>
              <p:tags r:id="rId5"/>
            </p:custDataLst>
          </p:nvPr>
        </p:nvSpPr>
        <p:spPr>
          <a:xfrm>
            <a:off x="7327885" y="3386187"/>
            <a:ext cx="3598903" cy="1384995"/>
          </a:xfrm>
          <a:prstGeom prst="rect">
            <a:avLst/>
          </a:prstGeom>
          <a:noFill/>
        </p:spPr>
        <p:txBody>
          <a:bodyPr wrap="square" rtlCol="0">
            <a:spAutoFit/>
          </a:bodyPr>
          <a:lstStyle/>
          <a:p>
            <a:pPr>
              <a:lnSpc>
                <a:spcPct val="150000"/>
              </a:lnSpc>
            </a:pPr>
            <a:r>
              <a:rPr lang="en-US" altLang="zh-CN" sz="2800" dirty="0" smtClean="0">
                <a:latin typeface="Comic Sans MS" panose="030F0702030302020204" pitchFamily="66" charset="0"/>
              </a:rPr>
              <a:t>What do you usually do then?</a:t>
            </a:r>
            <a:endParaRPr lang="zh-CN" altLang="en-US" sz="2800" dirty="0">
              <a:latin typeface="Comic Sans MS" panose="030F0702030302020204" pitchFamily="66" charset="0"/>
            </a:endParaRPr>
          </a:p>
        </p:txBody>
      </p:sp>
      <p:sp>
        <p:nvSpPr>
          <p:cNvPr id="2" name="TextBox 1"/>
          <p:cNvSpPr txBox="1"/>
          <p:nvPr>
            <p:custDataLst>
              <p:tags r:id="rId6"/>
            </p:custDataLst>
          </p:nvPr>
        </p:nvSpPr>
        <p:spPr>
          <a:xfrm>
            <a:off x="691791" y="2824588"/>
            <a:ext cx="6363118" cy="1569660"/>
          </a:xfrm>
          <a:prstGeom prst="rect">
            <a:avLst/>
          </a:prstGeom>
          <a:noFill/>
        </p:spPr>
        <p:txBody>
          <a:bodyPr wrap="square" rtlCol="0">
            <a:spAutoFit/>
          </a:bodyPr>
          <a:lstStyle/>
          <a:p>
            <a:r>
              <a:rPr lang="en-US" altLang="zh-CN" sz="2400" dirty="0" smtClean="0">
                <a:solidFill>
                  <a:srgbClr val="FF0000"/>
                </a:solidFill>
                <a:latin typeface="Comic Sans MS" panose="030F0702030302020204" pitchFamily="66" charset="0"/>
              </a:rPr>
              <a:t>It is spring in Beijing. The weather is warm and rainy. The flowers are beautiful and the grass is green. I usually go on a picnic in the park.</a:t>
            </a:r>
            <a:endParaRPr lang="zh-CN" altLang="en-US" sz="2400" dirty="0" smtClean="0">
              <a:solidFill>
                <a:srgbClr val="FF0000"/>
              </a:solidFill>
              <a:latin typeface="Comic Sans MS" panose="030F0702030302020204" pitchFamily="66" charset="0"/>
            </a:endParaRPr>
          </a:p>
        </p:txBody>
      </p:sp>
      <p:sp>
        <p:nvSpPr>
          <p:cNvPr id="8" name="TextBox 7"/>
          <p:cNvSpPr txBox="1"/>
          <p:nvPr>
            <p:custDataLst>
              <p:tags r:id="rId7"/>
            </p:custDataLst>
          </p:nvPr>
        </p:nvSpPr>
        <p:spPr>
          <a:xfrm>
            <a:off x="753240" y="439599"/>
            <a:ext cx="9792048" cy="584775"/>
          </a:xfrm>
          <a:prstGeom prst="rect">
            <a:avLst/>
          </a:prstGeom>
          <a:noFill/>
        </p:spPr>
        <p:txBody>
          <a:bodyPr wrap="square" rtlCol="0">
            <a:spAutoFit/>
          </a:bodyPr>
          <a:lstStyle/>
          <a:p>
            <a:r>
              <a:rPr lang="en-US" altLang="zh-CN" sz="3200" dirty="0" smtClean="0">
                <a:solidFill>
                  <a:srgbClr val="0070C0"/>
                </a:solidFill>
                <a:latin typeface="Comic Sans MS" panose="030F0702030302020204" pitchFamily="66" charset="0"/>
              </a:rPr>
              <a:t>Now can you answer </a:t>
            </a:r>
            <a:r>
              <a:rPr lang="en-US" altLang="zh-CN" sz="3200" dirty="0" smtClean="0">
                <a:solidFill>
                  <a:srgbClr val="0070C0"/>
                </a:solidFill>
                <a:latin typeface="Comic Sans MS" panose="030F0702030302020204" pitchFamily="66" charset="0"/>
              </a:rPr>
              <a:t>the email for </a:t>
            </a:r>
            <a:r>
              <a:rPr lang="en-US" altLang="zh-CN" sz="3200" dirty="0" smtClean="0">
                <a:solidFill>
                  <a:srgbClr val="0070C0"/>
                </a:solidFill>
                <a:latin typeface="Comic Sans MS" panose="030F0702030302020204" pitchFamily="66" charset="0"/>
              </a:rPr>
              <a:t>Sarah, please?</a:t>
            </a:r>
            <a:endParaRPr lang="zh-CN" altLang="en-US" sz="3200" dirty="0">
              <a:solidFill>
                <a:srgbClr val="0070C0"/>
              </a:solidFill>
              <a:latin typeface="Comic Sans MS" panose="030F0702030302020204" pitchFamily="66" charset="0"/>
            </a:endParaRPr>
          </a:p>
        </p:txBody>
      </p:sp>
      <p:pic>
        <p:nvPicPr>
          <p:cNvPr id="19" name="图片 18"/>
          <p:cNvPicPr>
            <a:picLocks noChangeAspect="1"/>
          </p:cNvPicPr>
          <p:nvPr>
            <p:custDataLst>
              <p:tags r:id="rId8"/>
            </p:custDataLst>
          </p:nvPr>
        </p:nvPicPr>
        <p:blipFill>
          <a:blip r:embed="rId13" cstate="print">
            <a:extLst>
              <a:ext uri="{BEBA8EAE-BF5A-486C-A8C5-ECC9F3942E4B}">
                <a14:imgProps xmlns:a14="http://schemas.microsoft.com/office/drawing/2010/main">
                  <a14:imgLayer r:embed="rId14">
                    <a14:imgEffect>
                      <a14:backgroundRemoval t="0" b="100000" l="0" r="100000">
                        <a14:foregroundMark x1="16990" y1="9479" x2="16990" y2="9479"/>
                        <a14:foregroundMark x1="20874" y1="38863" x2="20874" y2="38863"/>
                        <a14:foregroundMark x1="18932" y1="32227" x2="17961" y2="29384"/>
                        <a14:foregroundMark x1="17476" y1="28910" x2="16990" y2="27962"/>
                        <a14:foregroundMark x1="16990" y1="26066" x2="16990" y2="26066"/>
                        <a14:foregroundMark x1="20874" y1="38863" x2="20874" y2="38863"/>
                        <a14:foregroundMark x1="21359" y1="44076" x2="21359" y2="44076"/>
                        <a14:foregroundMark x1="22816" y1="46445" x2="22816" y2="47393"/>
                        <a14:foregroundMark x1="33495" y1="87678" x2="33495" y2="87678"/>
                        <a14:foregroundMark x1="88835" y1="88152" x2="88835" y2="88152"/>
                        <a14:foregroundMark x1="69903" y1="43128" x2="69903" y2="43128"/>
                        <a14:foregroundMark x1="19903" y1="35071" x2="19903" y2="35071"/>
                        <a14:foregroundMark x1="18932" y1="33175" x2="18932" y2="33175"/>
                        <a14:foregroundMark x1="18447" y1="30806" x2="18447" y2="30806"/>
                      </a14:backgroundRemoval>
                    </a14:imgEffect>
                  </a14:imgLayer>
                </a14:imgProps>
              </a:ext>
              <a:ext uri="{28A0092B-C50C-407E-A947-70E740481C1C}">
                <a14:useLocalDpi xmlns:a14="http://schemas.microsoft.com/office/drawing/2010/main" val="0"/>
              </a:ext>
            </a:extLst>
          </a:blip>
          <a:stretch>
            <a:fillRect/>
          </a:stretch>
        </p:blipFill>
        <p:spPr>
          <a:xfrm>
            <a:off x="255319" y="259336"/>
            <a:ext cx="605641" cy="746835"/>
          </a:xfrm>
          <a:prstGeom prst="rect">
            <a:avLst/>
          </a:prstGeom>
        </p:spPr>
      </p:pic>
      <p:cxnSp>
        <p:nvCxnSpPr>
          <p:cNvPr id="5" name="直接连接符 4"/>
          <p:cNvCxnSpPr/>
          <p:nvPr>
            <p:custDataLst>
              <p:tags r:id="rId9"/>
            </p:custDataLst>
          </p:nvPr>
        </p:nvCxnSpPr>
        <p:spPr>
          <a:xfrm flipV="1">
            <a:off x="1146134" y="5188821"/>
            <a:ext cx="2361565" cy="323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11"/>
          <p:cNvSpPr txBox="1"/>
          <p:nvPr>
            <p:custDataLst>
              <p:tags r:id="rId10"/>
            </p:custDataLst>
          </p:nvPr>
        </p:nvSpPr>
        <p:spPr>
          <a:xfrm>
            <a:off x="3701415" y="4883150"/>
            <a:ext cx="2830195" cy="1781175"/>
          </a:xfrm>
          <a:prstGeom prst="rect">
            <a:avLst/>
          </a:prstGeom>
          <a:solidFill>
            <a:schemeClr val="accent2">
              <a:lumMod val="20000"/>
              <a:lumOff val="80000"/>
            </a:schemeClr>
          </a:solidFill>
          <a:ln>
            <a:noFill/>
          </a:ln>
        </p:spPr>
        <p:txBody>
          <a:bodyPr wrap="square">
            <a:noAutofit/>
          </a:bodyPr>
          <a:lstStyle/>
          <a:p>
            <a:pPr>
              <a:lnSpc>
                <a:spcPct val="140000"/>
              </a:lnSpc>
            </a:pPr>
            <a:r>
              <a:rPr lang="zh-CN" altLang="en-US" sz="2000" b="1" smtClean="0">
                <a:solidFill>
                  <a:srgbClr val="C00000"/>
                </a:solidFill>
                <a:latin typeface="Times New Roman" panose="02020603050405020304" pitchFamily="18" charset="0"/>
                <a:sym typeface="+mn-ea"/>
              </a:rPr>
              <a:t>玩得愉快，玩得高兴</a:t>
            </a:r>
          </a:p>
          <a:p>
            <a:pPr>
              <a:lnSpc>
                <a:spcPct val="140000"/>
              </a:lnSpc>
            </a:pPr>
            <a:r>
              <a:rPr lang="en-US" altLang="zh-CN" sz="2000" b="1" dirty="0">
                <a:solidFill>
                  <a:srgbClr val="C00000"/>
                </a:solidFill>
                <a:latin typeface="Comic Sans MS" panose="030F0702030302020204" pitchFamily="66" charset="0"/>
                <a:cs typeface="Comic Sans MS" panose="030F0702030302020204" pitchFamily="66" charset="0"/>
                <a:sym typeface="+mn-ea"/>
              </a:rPr>
              <a:t>=have fun</a:t>
            </a:r>
          </a:p>
          <a:p>
            <a:pPr>
              <a:lnSpc>
                <a:spcPct val="140000"/>
              </a:lnSpc>
            </a:pPr>
            <a:r>
              <a:rPr lang="en-US" altLang="zh-CN" sz="2000" b="1" dirty="0">
                <a:solidFill>
                  <a:srgbClr val="C00000"/>
                </a:solidFill>
                <a:latin typeface="Comic Sans MS" panose="030F0702030302020204" pitchFamily="66" charset="0"/>
                <a:cs typeface="Comic Sans MS" panose="030F0702030302020204" pitchFamily="66" charset="0"/>
                <a:sym typeface="+mn-ea"/>
              </a:rPr>
              <a:t>=have a nice time</a:t>
            </a:r>
          </a:p>
          <a:p>
            <a:pPr>
              <a:lnSpc>
                <a:spcPct val="140000"/>
              </a:lnSpc>
            </a:pPr>
            <a:r>
              <a:rPr lang="en-US" altLang="zh-CN" sz="2000" b="1" dirty="0">
                <a:solidFill>
                  <a:srgbClr val="C00000"/>
                </a:solidFill>
                <a:latin typeface="Comic Sans MS" panose="030F0702030302020204" pitchFamily="66" charset="0"/>
                <a:cs typeface="Comic Sans MS" panose="030F0702030302020204" pitchFamily="66" charset="0"/>
                <a:sym typeface="+mn-ea"/>
              </a:rPr>
              <a:t>=enjoy oneself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descr="C:\Users\Administrator\Desktop\11222211.jpg"/>
          <p:cNvPicPr>
            <a:picLocks noChangeAspect="1" noChangeArrowheads="1"/>
          </p:cNvPicPr>
          <p:nvPr>
            <p:custDataLst>
              <p:tags r:id="rId1"/>
            </p:custDataLst>
          </p:nvPr>
        </p:nvPicPr>
        <p:blipFill>
          <a:blip r:embed="rId8"/>
          <a:srcRect t="12520" b="33591"/>
          <a:stretch>
            <a:fillRect/>
          </a:stretch>
        </p:blipFill>
        <p:spPr bwMode="auto">
          <a:xfrm>
            <a:off x="0" y="892628"/>
            <a:ext cx="12192000" cy="5965372"/>
          </a:xfrm>
          <a:prstGeom prst="rect">
            <a:avLst/>
          </a:prstGeom>
          <a:noFill/>
        </p:spPr>
      </p:pic>
      <p:sp>
        <p:nvSpPr>
          <p:cNvPr id="7" name="TextBox 6"/>
          <p:cNvSpPr txBox="1"/>
          <p:nvPr>
            <p:custDataLst>
              <p:tags r:id="rId2"/>
            </p:custDataLst>
          </p:nvPr>
        </p:nvSpPr>
        <p:spPr>
          <a:xfrm>
            <a:off x="5855788" y="974208"/>
            <a:ext cx="6168572" cy="5632311"/>
          </a:xfrm>
          <a:prstGeom prst="rect">
            <a:avLst/>
          </a:prstGeom>
          <a:noFill/>
        </p:spPr>
        <p:txBody>
          <a:bodyPr wrap="square" rtlCol="0">
            <a:spAutoFit/>
          </a:bodyPr>
          <a:lstStyle/>
          <a:p>
            <a:r>
              <a:rPr lang="en-US" altLang="zh-CN" sz="2400" smtClean="0">
                <a:latin typeface="Comic Sans MS" panose="030F0702030302020204" pitchFamily="66" charset="0"/>
              </a:rPr>
              <a:t>           Bed </a:t>
            </a:r>
            <a:r>
              <a:rPr lang="en-US" altLang="zh-CN" sz="2400" dirty="0" smtClean="0">
                <a:latin typeface="Comic Sans MS" panose="030F0702030302020204" pitchFamily="66" charset="0"/>
              </a:rPr>
              <a:t>in Summer</a:t>
            </a:r>
          </a:p>
          <a:p>
            <a:r>
              <a:rPr lang="en-US" altLang="zh-CN" sz="2400" dirty="0">
                <a:latin typeface="Comic Sans MS" panose="030F0702030302020204" pitchFamily="66" charset="0"/>
              </a:rPr>
              <a:t>b</a:t>
            </a:r>
            <a:r>
              <a:rPr lang="en-US" altLang="zh-CN" sz="2400" dirty="0" smtClean="0">
                <a:latin typeface="Comic Sans MS" panose="030F0702030302020204" pitchFamily="66" charset="0"/>
              </a:rPr>
              <a:t>y </a:t>
            </a:r>
            <a:r>
              <a:rPr lang="en-US" altLang="zh-CN" sz="2400" dirty="0">
                <a:latin typeface="Comic Sans MS" panose="030F0702030302020204" pitchFamily="66" charset="0"/>
              </a:rPr>
              <a:t>R</a:t>
            </a:r>
            <a:r>
              <a:rPr lang="en-US" altLang="zh-CN" sz="2400" dirty="0" smtClean="0">
                <a:latin typeface="Comic Sans MS" panose="030F0702030302020204" pitchFamily="66" charset="0"/>
              </a:rPr>
              <a:t>obert Louis Stevenson</a:t>
            </a:r>
          </a:p>
          <a:p>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In winter I get up at night</a:t>
            </a:r>
          </a:p>
          <a:p>
            <a:r>
              <a:rPr lang="en-US" altLang="zh-CN" sz="2400" dirty="0" smtClean="0">
                <a:latin typeface="Comic Sans MS" panose="030F0702030302020204" pitchFamily="66" charset="0"/>
              </a:rPr>
              <a:t>And dress by yellow candlelight.</a:t>
            </a:r>
          </a:p>
          <a:p>
            <a:r>
              <a:rPr lang="en-US" altLang="zh-CN" sz="2400" dirty="0" smtClean="0">
                <a:latin typeface="Comic Sans MS" panose="030F0702030302020204" pitchFamily="66" charset="0"/>
              </a:rPr>
              <a:t>In summer, quite the other way,</a:t>
            </a:r>
          </a:p>
          <a:p>
            <a:r>
              <a:rPr lang="en-US" altLang="zh-CN" sz="2400" dirty="0" smtClean="0">
                <a:latin typeface="Comic Sans MS" panose="030F0702030302020204" pitchFamily="66" charset="0"/>
              </a:rPr>
              <a:t>I have to go to bed by day.</a:t>
            </a:r>
          </a:p>
          <a:p>
            <a:r>
              <a:rPr lang="en-US" altLang="zh-CN" sz="2400" dirty="0" smtClean="0">
                <a:latin typeface="Comic Sans MS" panose="030F0702030302020204" pitchFamily="66" charset="0"/>
              </a:rPr>
              <a:t>I have to go to bed and see</a:t>
            </a:r>
          </a:p>
          <a:p>
            <a:r>
              <a:rPr lang="en-US" altLang="zh-CN" sz="2400" dirty="0" smtClean="0">
                <a:latin typeface="Comic Sans MS" panose="030F0702030302020204" pitchFamily="66" charset="0"/>
              </a:rPr>
              <a:t>The birds still hopping on the tree, </a:t>
            </a:r>
          </a:p>
          <a:p>
            <a:r>
              <a:rPr lang="en-US" altLang="zh-CN" sz="2400" dirty="0" smtClean="0">
                <a:latin typeface="Comic Sans MS" panose="030F0702030302020204" pitchFamily="66" charset="0"/>
              </a:rPr>
              <a:t>Or hear the grown-up people’s feet</a:t>
            </a:r>
          </a:p>
          <a:p>
            <a:r>
              <a:rPr lang="en-US" altLang="zh-CN" sz="2400" dirty="0" smtClean="0">
                <a:latin typeface="Comic Sans MS" panose="030F0702030302020204" pitchFamily="66" charset="0"/>
              </a:rPr>
              <a:t>Still going past me in the street.</a:t>
            </a:r>
          </a:p>
          <a:p>
            <a:r>
              <a:rPr lang="en-US" altLang="zh-CN" sz="2400" dirty="0" smtClean="0">
                <a:latin typeface="Comic Sans MS" panose="030F0702030302020204" pitchFamily="66" charset="0"/>
              </a:rPr>
              <a:t>And does it not seem hard to you,</a:t>
            </a:r>
          </a:p>
          <a:p>
            <a:r>
              <a:rPr lang="en-US" altLang="zh-CN" sz="2400" dirty="0" smtClean="0">
                <a:latin typeface="Comic Sans MS" panose="030F0702030302020204" pitchFamily="66" charset="0"/>
              </a:rPr>
              <a:t>When all the sky is clear and blue,</a:t>
            </a:r>
          </a:p>
          <a:p>
            <a:r>
              <a:rPr lang="en-US" altLang="zh-CN" sz="2400" dirty="0" smtClean="0">
                <a:latin typeface="Comic Sans MS" panose="030F0702030302020204" pitchFamily="66" charset="0"/>
              </a:rPr>
              <a:t>And I should like so much to play,</a:t>
            </a:r>
          </a:p>
          <a:p>
            <a:r>
              <a:rPr lang="en-US" altLang="zh-CN" sz="2400" dirty="0" smtClean="0">
                <a:latin typeface="Comic Sans MS" panose="030F0702030302020204" pitchFamily="66" charset="0"/>
              </a:rPr>
              <a:t>To have to go to bed by day?</a:t>
            </a:r>
          </a:p>
        </p:txBody>
      </p:sp>
      <p:sp>
        <p:nvSpPr>
          <p:cNvPr id="8" name="TextBox 7"/>
          <p:cNvSpPr txBox="1"/>
          <p:nvPr>
            <p:custDataLst>
              <p:tags r:id="rId3"/>
            </p:custDataLst>
          </p:nvPr>
        </p:nvSpPr>
        <p:spPr>
          <a:xfrm>
            <a:off x="788791" y="343011"/>
            <a:ext cx="3746538" cy="584775"/>
          </a:xfrm>
          <a:prstGeom prst="rect">
            <a:avLst/>
          </a:prstGeom>
          <a:noFill/>
        </p:spPr>
        <p:txBody>
          <a:bodyPr wrap="none" rtlCol="0">
            <a:spAutoFit/>
          </a:bodyPr>
          <a:lstStyle/>
          <a:p>
            <a:r>
              <a:rPr lang="en-US" altLang="zh-CN" sz="3200" dirty="0" smtClean="0">
                <a:solidFill>
                  <a:srgbClr val="0070C0"/>
                </a:solidFill>
                <a:latin typeface="Comic Sans MS" panose="030F0702030302020204" pitchFamily="66" charset="0"/>
              </a:rPr>
              <a:t>Listen to the tape.</a:t>
            </a:r>
            <a:endParaRPr lang="zh-CN" altLang="en-US" sz="3200" dirty="0">
              <a:solidFill>
                <a:srgbClr val="0070C0"/>
              </a:solidFill>
              <a:latin typeface="Comic Sans MS" panose="030F0702030302020204" pitchFamily="66" charset="0"/>
            </a:endParaRPr>
          </a:p>
        </p:txBody>
      </p:sp>
      <p:pic>
        <p:nvPicPr>
          <p:cNvPr id="19" name="图片 18"/>
          <p:cNvPicPr>
            <a:picLocks noChangeAspect="1"/>
          </p:cNvPicPr>
          <p:nvPr>
            <p:custDataLst>
              <p:tags r:id="rId4"/>
            </p:custDataLst>
          </p:nvPr>
        </p:nvPicPr>
        <p:blipFill>
          <a:blip r:embed="rId9" cstate="print">
            <a:extLst>
              <a:ext uri="{BEBA8EAE-BF5A-486C-A8C5-ECC9F3942E4B}">
                <a14:imgProps xmlns:a14="http://schemas.microsoft.com/office/drawing/2010/main">
                  <a14:imgLayer r:embed="rId10">
                    <a14:imgEffect>
                      <a14:backgroundRemoval t="0" b="100000" l="0" r="100000">
                        <a14:foregroundMark x1="16990" y1="9479" x2="16990" y2="9479"/>
                        <a14:foregroundMark x1="20874" y1="38863" x2="20874" y2="38863"/>
                        <a14:foregroundMark x1="18932" y1="32227" x2="17961" y2="29384"/>
                        <a14:foregroundMark x1="17476" y1="28910" x2="16990" y2="27962"/>
                        <a14:foregroundMark x1="16990" y1="26066" x2="16990" y2="26066"/>
                        <a14:foregroundMark x1="20874" y1="38863" x2="20874" y2="38863"/>
                        <a14:foregroundMark x1="21359" y1="44076" x2="21359" y2="44076"/>
                        <a14:foregroundMark x1="22816" y1="46445" x2="22816" y2="47393"/>
                        <a14:foregroundMark x1="33495" y1="87678" x2="33495" y2="87678"/>
                        <a14:foregroundMark x1="88835" y1="88152" x2="88835" y2="88152"/>
                        <a14:foregroundMark x1="69903" y1="43128" x2="69903" y2="43128"/>
                        <a14:foregroundMark x1="19903" y1="35071" x2="19903" y2="35071"/>
                        <a14:foregroundMark x1="18932" y1="33175" x2="18932" y2="33175"/>
                        <a14:foregroundMark x1="18447" y1="30806" x2="18447" y2="30806"/>
                      </a14:backgroundRemoval>
                    </a14:imgEffect>
                  </a14:imgLayer>
                </a14:imgProps>
              </a:ext>
              <a:ext uri="{28A0092B-C50C-407E-A947-70E740481C1C}">
                <a14:useLocalDpi xmlns:a14="http://schemas.microsoft.com/office/drawing/2010/main" val="0"/>
              </a:ext>
            </a:extLst>
          </a:blip>
          <a:stretch>
            <a:fillRect/>
          </a:stretch>
        </p:blipFill>
        <p:spPr>
          <a:xfrm>
            <a:off x="182929" y="181231"/>
            <a:ext cx="605641" cy="746835"/>
          </a:xfrm>
          <a:prstGeom prst="rect">
            <a:avLst/>
          </a:prstGeom>
        </p:spPr>
      </p:pic>
      <p:pic>
        <p:nvPicPr>
          <p:cNvPr id="4" name="Recycle 1 P35">
            <a:hlinkClick r:id="" action="ppaction://media"/>
          </p:cNvPr>
          <p:cNvPicPr/>
          <p:nvPr>
            <a:audioFile r:link="rId6"/>
            <p:extLst>
              <p:ext uri="{DAA4B4D4-6D71-4841-9C94-3DE7FCFB9230}">
                <p14:media xmlns:p14="http://schemas.microsoft.com/office/powerpoint/2010/main" r:embed="rId5"/>
              </p:ext>
            </p:extLst>
          </p:nvPr>
        </p:nvPicPr>
        <p:blipFill>
          <a:blip r:embed="rId11"/>
          <a:stretch>
            <a:fillRect/>
          </a:stretch>
        </p:blipFill>
        <p:spPr>
          <a:xfrm>
            <a:off x="4410948" y="325835"/>
            <a:ext cx="619125" cy="6191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custDataLst>
              <p:tags r:id="rId1"/>
            </p:custDataLst>
          </p:nvPr>
        </p:nvSpPr>
        <p:spPr>
          <a:xfrm>
            <a:off x="932815" y="847725"/>
            <a:ext cx="8512810" cy="5570756"/>
          </a:xfrm>
          <a:prstGeom prst="rect">
            <a:avLst/>
          </a:prstGeom>
          <a:noFill/>
        </p:spPr>
        <p:txBody>
          <a:bodyPr wrap="square" rtlCol="0">
            <a:spAutoFit/>
          </a:bodyPr>
          <a:lstStyle/>
          <a:p>
            <a:pPr algn="ctr"/>
            <a:r>
              <a:rPr lang="en-US" altLang="zh-CN" sz="2400" dirty="0" smtClean="0">
                <a:latin typeface="Comic Sans MS" panose="030F0702030302020204" pitchFamily="66" charset="0"/>
              </a:rPr>
              <a:t>Bed in Summer</a:t>
            </a:r>
            <a:r>
              <a:rPr lang="zh-CN" altLang="en-US" sz="2400" dirty="0">
                <a:solidFill>
                  <a:srgbClr val="C00000"/>
                </a:solidFill>
                <a:sym typeface="+mn-ea"/>
              </a:rPr>
              <a:t>夏日之床</a:t>
            </a:r>
          </a:p>
          <a:p>
            <a:pPr algn="ctr"/>
            <a:r>
              <a:rPr lang="en-US" altLang="zh-CN" sz="2400" dirty="0">
                <a:latin typeface="Comic Sans MS" panose="030F0702030302020204" pitchFamily="66" charset="0"/>
              </a:rPr>
              <a:t>b</a:t>
            </a:r>
            <a:r>
              <a:rPr lang="en-US" altLang="zh-CN" sz="2400" dirty="0" smtClean="0">
                <a:latin typeface="Comic Sans MS" panose="030F0702030302020204" pitchFamily="66" charset="0"/>
              </a:rPr>
              <a:t>y </a:t>
            </a:r>
            <a:r>
              <a:rPr lang="en-US" altLang="zh-CN" sz="2400" dirty="0">
                <a:latin typeface="Comic Sans MS" panose="030F0702030302020204" pitchFamily="66" charset="0"/>
              </a:rPr>
              <a:t>R</a:t>
            </a:r>
            <a:r>
              <a:rPr lang="en-US" altLang="zh-CN" sz="2400" dirty="0" smtClean="0">
                <a:latin typeface="Comic Sans MS" panose="030F0702030302020204" pitchFamily="66" charset="0"/>
              </a:rPr>
              <a:t>obert Louis Stevenson</a:t>
            </a:r>
          </a:p>
          <a:p>
            <a:r>
              <a:rPr lang="en-US" altLang="zh-CN" sz="2400" dirty="0" smtClean="0">
                <a:latin typeface="Comic Sans MS" panose="030F0702030302020204" pitchFamily="66" charset="0"/>
              </a:rPr>
              <a:t>In winter I get up at night</a:t>
            </a:r>
            <a:r>
              <a:rPr lang="zh-CN" altLang="en-US" sz="2400" dirty="0" smtClean="0">
                <a:solidFill>
                  <a:srgbClr val="C00000"/>
                </a:solidFill>
                <a:latin typeface="Comic Sans MS" panose="030F0702030302020204" pitchFamily="66" charset="0"/>
              </a:rPr>
              <a:t>冬日我大清早起床</a:t>
            </a:r>
            <a:endParaRPr lang="en-US" altLang="zh-CN" sz="2400" dirty="0" smtClean="0">
              <a:solidFill>
                <a:srgbClr val="C00000"/>
              </a:solidFill>
              <a:latin typeface="Comic Sans MS" panose="030F0702030302020204" pitchFamily="66" charset="0"/>
            </a:endParaRPr>
          </a:p>
          <a:p>
            <a:pPr algn="l">
              <a:buClrTx/>
              <a:buSzTx/>
              <a:buFontTx/>
            </a:pPr>
            <a:r>
              <a:rPr lang="en-US" altLang="zh-CN" sz="2400" dirty="0" smtClean="0">
                <a:latin typeface="Comic Sans MS" panose="030F0702030302020204" pitchFamily="66" charset="0"/>
              </a:rPr>
              <a:t>And dress by yellow candlelight.</a:t>
            </a:r>
            <a:r>
              <a:rPr lang="zh-CN" altLang="en-US" sz="2400" dirty="0" smtClean="0">
                <a:solidFill>
                  <a:srgbClr val="C00000"/>
                </a:solidFill>
                <a:latin typeface="Comic Sans MS" panose="030F0702030302020204" pitchFamily="66" charset="0"/>
              </a:rPr>
              <a:t>借着黄色的烛光穿裳</a:t>
            </a:r>
          </a:p>
          <a:p>
            <a:r>
              <a:rPr lang="en-US" altLang="zh-CN" sz="2400" dirty="0" smtClean="0">
                <a:latin typeface="Comic Sans MS" panose="030F0702030302020204" pitchFamily="66" charset="0"/>
              </a:rPr>
              <a:t>In summer, quite the other way,</a:t>
            </a:r>
            <a:r>
              <a:rPr lang="zh-CN" altLang="en-US" sz="2400" dirty="0" smtClean="0">
                <a:solidFill>
                  <a:srgbClr val="C00000"/>
                </a:solidFill>
                <a:latin typeface="Comic Sans MS" panose="030F0702030302020204" pitchFamily="66" charset="0"/>
              </a:rPr>
              <a:t>夏日完全相反</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 have to go to bed by day.</a:t>
            </a:r>
            <a:r>
              <a:rPr lang="zh-CN" altLang="en-US" sz="2400" dirty="0" smtClean="0">
                <a:solidFill>
                  <a:srgbClr val="C00000"/>
                </a:solidFill>
                <a:latin typeface="Comic Sans MS" panose="030F0702030302020204" pitchFamily="66" charset="0"/>
              </a:rPr>
              <a:t>我必须在日间上床</a:t>
            </a:r>
            <a:endParaRPr lang="en-US" altLang="zh-CN" sz="2400" dirty="0" smtClean="0">
              <a:latin typeface="Comic Sans MS" panose="030F0702030302020204" pitchFamily="66" charset="0"/>
            </a:endParaRPr>
          </a:p>
          <a:p>
            <a:pPr>
              <a:spcAft>
                <a:spcPts val="1200"/>
              </a:spcAft>
            </a:pPr>
            <a:r>
              <a:rPr lang="en-US" altLang="zh-CN" sz="2400" dirty="0" smtClean="0">
                <a:latin typeface="Comic Sans MS" panose="030F0702030302020204" pitchFamily="66" charset="0"/>
              </a:rPr>
              <a:t>I have to go to bed and see</a:t>
            </a:r>
            <a:r>
              <a:rPr lang="zh-CN" altLang="en-US" sz="2400" dirty="0" smtClean="0">
                <a:solidFill>
                  <a:srgbClr val="C00000"/>
                </a:solidFill>
                <a:latin typeface="Comic Sans MS" panose="030F0702030302020204" pitchFamily="66" charset="0"/>
              </a:rPr>
              <a:t>我必上床且看</a:t>
            </a:r>
            <a:endParaRPr lang="en-US" altLang="zh-CN" sz="2400" dirty="0" smtClean="0">
              <a:latin typeface="Comic Sans MS" panose="030F0702030302020204" pitchFamily="66" charset="0"/>
            </a:endParaRPr>
          </a:p>
          <a:p>
            <a:pPr algn="l">
              <a:buClrTx/>
              <a:buSzTx/>
              <a:buFontTx/>
            </a:pPr>
            <a:r>
              <a:rPr lang="en-US" altLang="zh-CN" sz="2400" dirty="0" smtClean="0">
                <a:latin typeface="Comic Sans MS" panose="030F0702030302020204" pitchFamily="66" charset="0"/>
              </a:rPr>
              <a:t>The birds still hopping on the tree, </a:t>
            </a:r>
            <a:r>
              <a:rPr lang="zh-CN" altLang="en-US" sz="2400" dirty="0" smtClean="0">
                <a:solidFill>
                  <a:srgbClr val="C00000"/>
                </a:solidFill>
                <a:latin typeface="Comic Sans MS" panose="030F0702030302020204" pitchFamily="66" charset="0"/>
              </a:rPr>
              <a:t>鸟儿还在树梢跃荡</a:t>
            </a:r>
          </a:p>
          <a:p>
            <a:pPr algn="l">
              <a:buClrTx/>
              <a:buSzTx/>
              <a:buFontTx/>
            </a:pPr>
            <a:r>
              <a:rPr lang="en-US" altLang="zh-CN" sz="2400" dirty="0" smtClean="0">
                <a:latin typeface="Comic Sans MS" panose="030F0702030302020204" pitchFamily="66" charset="0"/>
              </a:rPr>
              <a:t>Or hear the grown-up people’s feet</a:t>
            </a:r>
            <a:r>
              <a:rPr lang="zh-CN" altLang="en-US" sz="2400" dirty="0" smtClean="0">
                <a:solidFill>
                  <a:srgbClr val="C00000"/>
                </a:solidFill>
                <a:latin typeface="Comic Sans MS" panose="030F0702030302020204" pitchFamily="66" charset="0"/>
              </a:rPr>
              <a:t>抑或聆听成年人的脚声</a:t>
            </a:r>
          </a:p>
          <a:p>
            <a:pPr algn="l">
              <a:spcAft>
                <a:spcPts val="1200"/>
              </a:spcAft>
              <a:buClrTx/>
              <a:buSzTx/>
              <a:buFontTx/>
            </a:pPr>
            <a:r>
              <a:rPr lang="en-US" altLang="zh-CN" sz="2400" dirty="0" smtClean="0">
                <a:latin typeface="Comic Sans MS" panose="030F0702030302020204" pitchFamily="66" charset="0"/>
              </a:rPr>
              <a:t>Still going past me in the street.</a:t>
            </a:r>
            <a:r>
              <a:rPr lang="zh-CN" altLang="en-US" sz="2400" dirty="0" smtClean="0">
                <a:solidFill>
                  <a:srgbClr val="C00000"/>
                </a:solidFill>
                <a:latin typeface="Comic Sans MS" panose="030F0702030302020204" pitchFamily="66" charset="0"/>
              </a:rPr>
              <a:t>仍旧在街道走过我的身旁</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And does it not seem hard to you,</a:t>
            </a:r>
            <a:r>
              <a:rPr lang="zh-CN" altLang="en-US" sz="2400" dirty="0" smtClean="0">
                <a:solidFill>
                  <a:srgbClr val="C00000"/>
                </a:solidFill>
                <a:latin typeface="Comic Sans MS" panose="030F0702030302020204" pitchFamily="66" charset="0"/>
              </a:rPr>
              <a:t>它对你来说难道不为难</a:t>
            </a:r>
            <a:r>
              <a:rPr lang="zh-CN" altLang="en-US" sz="2400" dirty="0" smtClean="0">
                <a:solidFill>
                  <a:srgbClr val="C00000"/>
                </a:solidFill>
                <a:latin typeface="Comic Sans MS" panose="030F0702030302020204" pitchFamily="66" charset="0"/>
              </a:rPr>
              <a:t>吗</a:t>
            </a:r>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When all the sky is clear and blue,</a:t>
            </a:r>
            <a:r>
              <a:rPr lang="zh-CN" altLang="en-US" sz="2400" dirty="0" smtClean="0">
                <a:solidFill>
                  <a:srgbClr val="C00000"/>
                </a:solidFill>
                <a:latin typeface="Comic Sans MS" panose="030F0702030302020204" pitchFamily="66" charset="0"/>
              </a:rPr>
              <a:t>在明亮而蔚蓝的天空当前</a:t>
            </a:r>
            <a:endParaRPr lang="en-US" altLang="zh-CN" sz="2400" dirty="0" smtClean="0">
              <a:latin typeface="Comic Sans MS" panose="030F0702030302020204" pitchFamily="66" charset="0"/>
            </a:endParaRPr>
          </a:p>
          <a:p>
            <a:pPr algn="l">
              <a:buClrTx/>
              <a:buSzTx/>
              <a:buFontTx/>
            </a:pPr>
            <a:r>
              <a:rPr lang="en-US" altLang="zh-CN" sz="2400" dirty="0" smtClean="0">
                <a:latin typeface="Comic Sans MS" panose="030F0702030302020204" pitchFamily="66" charset="0"/>
              </a:rPr>
              <a:t>And I should like so much to play,</a:t>
            </a:r>
            <a:r>
              <a:rPr lang="zh-CN" altLang="en-US" sz="2400" dirty="0" smtClean="0">
                <a:solidFill>
                  <a:srgbClr val="C00000"/>
                </a:solidFill>
                <a:latin typeface="Comic Sans MS" panose="030F0702030302020204" pitchFamily="66" charset="0"/>
              </a:rPr>
              <a:t>而我如此喜欢玩耍</a:t>
            </a:r>
          </a:p>
          <a:p>
            <a:r>
              <a:rPr lang="en-US" altLang="zh-CN" sz="2400" dirty="0" smtClean="0">
                <a:latin typeface="Comic Sans MS" panose="030F0702030302020204" pitchFamily="66" charset="0"/>
              </a:rPr>
              <a:t>To have to go to bed by day?</a:t>
            </a:r>
            <a:r>
              <a:rPr lang="zh-CN" altLang="en-US" sz="2400" dirty="0" smtClean="0">
                <a:solidFill>
                  <a:srgbClr val="C00000"/>
                </a:solidFill>
                <a:latin typeface="Comic Sans MS" panose="030F0702030302020204" pitchFamily="66" charset="0"/>
              </a:rPr>
              <a:t>却必须在白天就上床</a:t>
            </a:r>
            <a:endParaRPr lang="zh-CN" altLang="en-US" sz="2400" dirty="0" smtClean="0">
              <a:latin typeface="Comic Sans MS" panose="030F0702030302020204" pitchFamily="66" charset="0"/>
            </a:endParaRPr>
          </a:p>
        </p:txBody>
      </p:sp>
      <p:sp>
        <p:nvSpPr>
          <p:cNvPr id="8" name="TextBox 7"/>
          <p:cNvSpPr txBox="1"/>
          <p:nvPr>
            <p:custDataLst>
              <p:tags r:id="rId2"/>
            </p:custDataLst>
          </p:nvPr>
        </p:nvSpPr>
        <p:spPr>
          <a:xfrm>
            <a:off x="788791" y="181086"/>
            <a:ext cx="5373587" cy="584775"/>
          </a:xfrm>
          <a:prstGeom prst="rect">
            <a:avLst/>
          </a:prstGeom>
          <a:noFill/>
        </p:spPr>
        <p:txBody>
          <a:bodyPr wrap="none" rtlCol="0">
            <a:spAutoFit/>
          </a:bodyPr>
          <a:lstStyle/>
          <a:p>
            <a:r>
              <a:rPr lang="en-US" altLang="zh-CN" sz="3200" smtClean="0">
                <a:solidFill>
                  <a:srgbClr val="0070C0"/>
                </a:solidFill>
                <a:latin typeface="Comic Sans MS" panose="030F0702030302020204" pitchFamily="66" charset="0"/>
              </a:rPr>
              <a:t>Read again and understand.</a:t>
            </a:r>
            <a:endParaRPr lang="zh-CN" altLang="en-US" sz="3200" dirty="0">
              <a:solidFill>
                <a:srgbClr val="0070C0"/>
              </a:solidFill>
              <a:latin typeface="Comic Sans MS" panose="030F0702030302020204" pitchFamily="66" charset="0"/>
            </a:endParaRPr>
          </a:p>
        </p:txBody>
      </p:sp>
      <p:pic>
        <p:nvPicPr>
          <p:cNvPr id="19" name="图片 18"/>
          <p:cNvPicPr>
            <a:picLocks noChangeAspect="1"/>
          </p:cNvPicPr>
          <p:nvPr>
            <p:custDataLst>
              <p:tags r:id="rId3"/>
            </p:custDataLst>
          </p:nvPr>
        </p:nvPicPr>
        <p:blipFill>
          <a:blip r:embed="rId7" cstate="print">
            <a:extLst>
              <a:ext uri="{BEBA8EAE-BF5A-486C-A8C5-ECC9F3942E4B}">
                <a14:imgProps xmlns:a14="http://schemas.microsoft.com/office/drawing/2010/main">
                  <a14:imgLayer r:embed="rId8">
                    <a14:imgEffect>
                      <a14:backgroundRemoval t="0" b="100000" l="0" r="100000">
                        <a14:foregroundMark x1="16990" y1="9479" x2="16990" y2="9479"/>
                        <a14:foregroundMark x1="20874" y1="38863" x2="20874" y2="38863"/>
                        <a14:foregroundMark x1="18932" y1="32227" x2="17961" y2="29384"/>
                        <a14:foregroundMark x1="17476" y1="28910" x2="16990" y2="27962"/>
                        <a14:foregroundMark x1="16990" y1="26066" x2="16990" y2="26066"/>
                        <a14:foregroundMark x1="20874" y1="38863" x2="20874" y2="38863"/>
                        <a14:foregroundMark x1="21359" y1="44076" x2="21359" y2="44076"/>
                        <a14:foregroundMark x1="22816" y1="46445" x2="22816" y2="47393"/>
                        <a14:foregroundMark x1="33495" y1="87678" x2="33495" y2="87678"/>
                        <a14:foregroundMark x1="88835" y1="88152" x2="88835" y2="88152"/>
                        <a14:foregroundMark x1="69903" y1="43128" x2="69903" y2="43128"/>
                        <a14:foregroundMark x1="19903" y1="35071" x2="19903" y2="35071"/>
                        <a14:foregroundMark x1="18932" y1="33175" x2="18932" y2="33175"/>
                        <a14:foregroundMark x1="18447" y1="30806" x2="18447" y2="30806"/>
                      </a14:backgroundRemoval>
                    </a14:imgEffect>
                  </a14:imgLayer>
                </a14:imgProps>
              </a:ext>
              <a:ext uri="{28A0092B-C50C-407E-A947-70E740481C1C}">
                <a14:useLocalDpi xmlns:a14="http://schemas.microsoft.com/office/drawing/2010/main" val="0"/>
              </a:ext>
            </a:extLst>
          </a:blip>
          <a:stretch>
            <a:fillRect/>
          </a:stretch>
        </p:blipFill>
        <p:spPr>
          <a:xfrm>
            <a:off x="182929" y="256"/>
            <a:ext cx="605641" cy="746835"/>
          </a:xfrm>
          <a:prstGeom prst="rect">
            <a:avLst/>
          </a:prstGeom>
        </p:spPr>
      </p:pic>
      <p:pic>
        <p:nvPicPr>
          <p:cNvPr id="5" name="Recycle 1 P35">
            <a:hlinkClick r:id="" action="ppaction://media"/>
          </p:cNvPr>
          <p:cNvPicPr/>
          <p:nvPr>
            <a:audioFile r:link="rId5"/>
            <p:extLst>
              <p:ext uri="{DAA4B4D4-6D71-4841-9C94-3DE7FCFB9230}">
                <p14:media xmlns:p14="http://schemas.microsoft.com/office/powerpoint/2010/main" r:embed="rId4"/>
              </p:ext>
            </p:extLst>
          </p:nvPr>
        </p:nvPicPr>
        <p:blipFill>
          <a:blip r:embed="rId9"/>
          <a:stretch>
            <a:fillRect/>
          </a:stretch>
        </p:blipFill>
        <p:spPr>
          <a:xfrm>
            <a:off x="6132537" y="146736"/>
            <a:ext cx="619125" cy="6191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1280261" y="839700"/>
            <a:ext cx="10096499" cy="1341120"/>
            <a:chOff x="862511" y="1343213"/>
            <a:chExt cx="4329472" cy="814843"/>
          </a:xfrm>
          <a:solidFill>
            <a:schemeClr val="accent6">
              <a:lumMod val="20000"/>
              <a:lumOff val="80000"/>
            </a:schemeClr>
          </a:solidFill>
        </p:grpSpPr>
        <p:sp>
          <p:nvSpPr>
            <p:cNvPr id="3" name="矩形: 圆角 2"/>
            <p:cNvSpPr/>
            <p:nvPr/>
          </p:nvSpPr>
          <p:spPr>
            <a:xfrm>
              <a:off x="862511" y="1343213"/>
              <a:ext cx="4329472" cy="814843"/>
            </a:xfrm>
            <a:prstGeom prst="roundRect">
              <a:avLst/>
            </a:prstGeom>
            <a:grp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600"/>
            </a:p>
          </p:txBody>
        </p:sp>
        <p:sp>
          <p:nvSpPr>
            <p:cNvPr id="5" name="文本框 8"/>
            <p:cNvSpPr txBox="1">
              <a:spLocks noChangeArrowheads="1"/>
            </p:cNvSpPr>
            <p:nvPr/>
          </p:nvSpPr>
          <p:spPr bwMode="auto">
            <a:xfrm>
              <a:off x="1161148" y="1508535"/>
              <a:ext cx="3962692" cy="4841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altLang="zh-CN" sz="4000" dirty="0" smtClean="0">
                  <a:latin typeface="Comic Sans MS" panose="030F0702030302020204" pitchFamily="66" charset="0"/>
                  <a:ea typeface="楷体" panose="02010609060101010101" pitchFamily="49" charset="-122"/>
                  <a:sym typeface="+mn-ea"/>
                </a:rPr>
                <a:t>It is warm in the day and cool at </a:t>
              </a:r>
              <a:r>
                <a:rPr lang="en-US" altLang="zh-CN" sz="4000" dirty="0" smtClean="0">
                  <a:latin typeface="Comic Sans MS" panose="030F0702030302020204" pitchFamily="66" charset="0"/>
                  <a:ea typeface="楷体" panose="02010609060101010101" pitchFamily="49" charset="-122"/>
                  <a:sym typeface="+mn-ea"/>
                </a:rPr>
                <a:t>night.</a:t>
              </a:r>
              <a:endParaRPr kumimoji="1" lang="en-US" altLang="zh-CN" sz="4000" b="1" dirty="0">
                <a:solidFill>
                  <a:srgbClr val="000000"/>
                </a:solidFill>
                <a:latin typeface="Comic Sans MS" panose="030F0702030302020204" pitchFamily="66" charset="0"/>
                <a:ea typeface="MS UI Gothic" panose="020B0600070205080204" pitchFamily="34" charset="-128"/>
                <a:cs typeface="Times New Roman" panose="02020603050405020304" pitchFamily="18" charset="0"/>
              </a:endParaRPr>
            </a:p>
          </p:txBody>
        </p:sp>
      </p:grpSp>
      <p:grpSp>
        <p:nvGrpSpPr>
          <p:cNvPr id="6" name="组合 5"/>
          <p:cNvGrpSpPr/>
          <p:nvPr/>
        </p:nvGrpSpPr>
        <p:grpSpPr>
          <a:xfrm flipH="1">
            <a:off x="719787" y="1064892"/>
            <a:ext cx="1256908" cy="1226164"/>
            <a:chOff x="5424989" y="2624375"/>
            <a:chExt cx="1671638" cy="1677987"/>
          </a:xfrm>
          <a:effectLst>
            <a:innerShdw blurRad="114300">
              <a:prstClr val="black"/>
            </a:innerShdw>
          </a:effectLst>
        </p:grpSpPr>
        <p:sp>
          <p:nvSpPr>
            <p:cNvPr id="7" name="椭圆 6"/>
            <p:cNvSpPr/>
            <p:nvPr/>
          </p:nvSpPr>
          <p:spPr bwMode="auto">
            <a:xfrm>
              <a:off x="5424989" y="2624375"/>
              <a:ext cx="1671638" cy="1677987"/>
            </a:xfrm>
            <a:prstGeom prst="ellipse">
              <a:avLst/>
            </a:prstGeom>
            <a:solidFill>
              <a:schemeClr val="accent6">
                <a:lumMod val="20000"/>
                <a:lumOff val="80000"/>
              </a:schemeClr>
            </a:solidFill>
            <a:ln w="19050">
              <a:solidFill>
                <a:schemeClr val="accent6">
                  <a:lumMod val="20000"/>
                  <a:lumOff val="80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flipH="1">
              <a:off x="5524306" y="2856188"/>
              <a:ext cx="1398688" cy="1359245"/>
            </a:xfrm>
            <a:custGeom>
              <a:avLst/>
              <a:gdLst>
                <a:gd name="connsiteX0" fmla="*/ 1673051 w 3346102"/>
                <a:gd name="connsiteY0" fmla="*/ 0 h 3346102"/>
                <a:gd name="connsiteX1" fmla="*/ 3346102 w 3346102"/>
                <a:gd name="connsiteY1" fmla="*/ 1673051 h 3346102"/>
                <a:gd name="connsiteX2" fmla="*/ 1673051 w 3346102"/>
                <a:gd name="connsiteY2" fmla="*/ 3346102 h 3346102"/>
                <a:gd name="connsiteX3" fmla="*/ 8638 w 3346102"/>
                <a:gd name="connsiteY3" fmla="*/ 1844111 h 3346102"/>
                <a:gd name="connsiteX4" fmla="*/ 0 w 3346102"/>
                <a:gd name="connsiteY4" fmla="*/ 1673052 h 3346102"/>
                <a:gd name="connsiteX5" fmla="*/ 2 w 3346102"/>
                <a:gd name="connsiteY5" fmla="*/ 1673017 h 3346102"/>
                <a:gd name="connsiteX6" fmla="*/ 8638 w 3346102"/>
                <a:gd name="connsiteY6" fmla="*/ 1501991 h 3346102"/>
                <a:gd name="connsiteX7" fmla="*/ 1673051 w 3346102"/>
                <a:gd name="connsiteY7" fmla="*/ 0 h 334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6102" h="3346102">
                  <a:moveTo>
                    <a:pt x="1673051" y="0"/>
                  </a:moveTo>
                  <a:cubicBezTo>
                    <a:pt x="2597052" y="0"/>
                    <a:pt x="3346102" y="749050"/>
                    <a:pt x="3346102" y="1673051"/>
                  </a:cubicBezTo>
                  <a:cubicBezTo>
                    <a:pt x="3346102" y="2597052"/>
                    <a:pt x="2597052" y="3346102"/>
                    <a:pt x="1673051" y="3346102"/>
                  </a:cubicBezTo>
                  <a:cubicBezTo>
                    <a:pt x="806800" y="3346102"/>
                    <a:pt x="94315" y="2687757"/>
                    <a:pt x="8638" y="1844111"/>
                  </a:cubicBezTo>
                  <a:lnTo>
                    <a:pt x="0" y="1673052"/>
                  </a:lnTo>
                  <a:lnTo>
                    <a:pt x="2" y="1673017"/>
                  </a:lnTo>
                  <a:lnTo>
                    <a:pt x="8638" y="1501991"/>
                  </a:lnTo>
                  <a:cubicBezTo>
                    <a:pt x="94315" y="658345"/>
                    <a:pt x="806800" y="0"/>
                    <a:pt x="1673051" y="0"/>
                  </a:cubicBezTo>
                  <a:close/>
                </a:path>
              </a:pathLst>
            </a:custGeom>
            <a:ln>
              <a:solidFill>
                <a:schemeClr val="accent6">
                  <a:lumMod val="20000"/>
                  <a:lumOff val="80000"/>
                </a:schemeClr>
              </a:solidFill>
            </a:ln>
          </p:spPr>
        </p:pic>
      </p:grpSp>
      <p:sp>
        <p:nvSpPr>
          <p:cNvPr id="9" name="文本框 8"/>
          <p:cNvSpPr txBox="1">
            <a:spLocks noChangeArrowheads="1"/>
          </p:cNvSpPr>
          <p:nvPr/>
        </p:nvSpPr>
        <p:spPr bwMode="auto">
          <a:xfrm>
            <a:off x="592455" y="3524250"/>
            <a:ext cx="246443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zh-CN" altLang="en-US" sz="3600">
                <a:solidFill>
                  <a:srgbClr val="FE4C83"/>
                </a:solidFill>
                <a:latin typeface="黑体" panose="02010609060101010101" pitchFamily="49" charset="-122"/>
                <a:ea typeface="黑体" panose="02010609060101010101" pitchFamily="49" charset="-122"/>
                <a:cs typeface="Times New Roman" panose="02020603050405020304" pitchFamily="18" charset="0"/>
              </a:rPr>
              <a:t>句型结构： </a:t>
            </a:r>
            <a:endParaRPr lang="zh-CN" altLang="en-US" sz="2000">
              <a:solidFill>
                <a:srgbClr val="FE4C83"/>
              </a:solidFill>
              <a:ea typeface="黑体" panose="02010609060101010101" pitchFamily="49" charset="-122"/>
              <a:cs typeface="Times New Roman" panose="02020603050405020304" pitchFamily="18" charset="0"/>
            </a:endParaRPr>
          </a:p>
        </p:txBody>
      </p:sp>
      <p:grpSp>
        <p:nvGrpSpPr>
          <p:cNvPr id="18" name="组合 17"/>
          <p:cNvGrpSpPr/>
          <p:nvPr/>
        </p:nvGrpSpPr>
        <p:grpSpPr bwMode="auto">
          <a:xfrm>
            <a:off x="519935" y="2406590"/>
            <a:ext cx="11163300" cy="4609720"/>
            <a:chOff x="358774" y="1566934"/>
            <a:chExt cx="8372485" cy="3455009"/>
          </a:xfrm>
        </p:grpSpPr>
        <p:sp>
          <p:nvSpPr>
            <p:cNvPr id="21" name="TextBox 2"/>
            <p:cNvSpPr txBox="1">
              <a:spLocks noChangeArrowheads="1"/>
            </p:cNvSpPr>
            <p:nvPr/>
          </p:nvSpPr>
          <p:spPr bwMode="auto">
            <a:xfrm>
              <a:off x="2863434" y="1566934"/>
              <a:ext cx="3215251" cy="566364"/>
            </a:xfrm>
            <a:prstGeom prst="rect">
              <a:avLst/>
            </a:prstGeom>
            <a:noFill/>
            <a:ln w="9525">
              <a:noFill/>
              <a:miter lim="800000"/>
            </a:ln>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nSpc>
                  <a:spcPct val="120000"/>
                </a:lnSpc>
                <a:defRPr/>
              </a:pPr>
              <a:r>
                <a:rPr lang="zh-CN" altLang="en-US" sz="3600" dirty="0">
                  <a:solidFill>
                    <a:srgbClr val="0099CC"/>
                  </a:solidFill>
                  <a:latin typeface="黑体" panose="02010609060101010101" pitchFamily="49" charset="-122"/>
                  <a:ea typeface="黑体" panose="02010609060101010101" pitchFamily="49" charset="-122"/>
                </a:rPr>
                <a:t>用来描述天气情况</a:t>
              </a:r>
            </a:p>
          </p:txBody>
        </p:sp>
        <p:sp>
          <p:nvSpPr>
            <p:cNvPr id="20" name="矩形: 圆角 30"/>
            <p:cNvSpPr/>
            <p:nvPr/>
          </p:nvSpPr>
          <p:spPr>
            <a:xfrm>
              <a:off x="358774" y="1785579"/>
              <a:ext cx="8372485" cy="3236364"/>
            </a:xfrm>
            <a:custGeom>
              <a:avLst/>
              <a:gdLst>
                <a:gd name="connsiteX0" fmla="*/ 0 w 8338528"/>
                <a:gd name="connsiteY0" fmla="*/ 330174 h 3129314"/>
                <a:gd name="connsiteX1" fmla="*/ 330174 w 8338528"/>
                <a:gd name="connsiteY1" fmla="*/ 0 h 3129314"/>
                <a:gd name="connsiteX2" fmla="*/ 8008354 w 8338528"/>
                <a:gd name="connsiteY2" fmla="*/ 0 h 3129314"/>
                <a:gd name="connsiteX3" fmla="*/ 8338528 w 8338528"/>
                <a:gd name="connsiteY3" fmla="*/ 330174 h 3129314"/>
                <a:gd name="connsiteX4" fmla="*/ 8338528 w 8338528"/>
                <a:gd name="connsiteY4" fmla="*/ 2799140 h 3129314"/>
                <a:gd name="connsiteX5" fmla="*/ 8008354 w 8338528"/>
                <a:gd name="connsiteY5" fmla="*/ 3129314 h 3129314"/>
                <a:gd name="connsiteX6" fmla="*/ 330174 w 8338528"/>
                <a:gd name="connsiteY6" fmla="*/ 3129314 h 3129314"/>
                <a:gd name="connsiteX7" fmla="*/ 0 w 8338528"/>
                <a:gd name="connsiteY7" fmla="*/ 2799140 h 3129314"/>
                <a:gd name="connsiteX8" fmla="*/ 0 w 8338528"/>
                <a:gd name="connsiteY8" fmla="*/ 330174 h 3129314"/>
                <a:gd name="connsiteX0-1" fmla="*/ 0 w 8338528"/>
                <a:gd name="connsiteY0-2" fmla="*/ 330174 h 3129314"/>
                <a:gd name="connsiteX1-3" fmla="*/ 330174 w 8338528"/>
                <a:gd name="connsiteY1-4" fmla="*/ 0 h 3129314"/>
                <a:gd name="connsiteX2-5" fmla="*/ 1618238 w 8338528"/>
                <a:gd name="connsiteY2-6" fmla="*/ 3342 h 3129314"/>
                <a:gd name="connsiteX3-7" fmla="*/ 8008354 w 8338528"/>
                <a:gd name="connsiteY3-8" fmla="*/ 0 h 3129314"/>
                <a:gd name="connsiteX4-9" fmla="*/ 8338528 w 8338528"/>
                <a:gd name="connsiteY4-10" fmla="*/ 330174 h 3129314"/>
                <a:gd name="connsiteX5-11" fmla="*/ 8338528 w 8338528"/>
                <a:gd name="connsiteY5-12" fmla="*/ 2799140 h 3129314"/>
                <a:gd name="connsiteX6-13" fmla="*/ 8008354 w 8338528"/>
                <a:gd name="connsiteY6-14" fmla="*/ 3129314 h 3129314"/>
                <a:gd name="connsiteX7-15" fmla="*/ 330174 w 8338528"/>
                <a:gd name="connsiteY7-16" fmla="*/ 3129314 h 3129314"/>
                <a:gd name="connsiteX8-17" fmla="*/ 0 w 8338528"/>
                <a:gd name="connsiteY8-18" fmla="*/ 2799140 h 3129314"/>
                <a:gd name="connsiteX9" fmla="*/ 0 w 8338528"/>
                <a:gd name="connsiteY9" fmla="*/ 330174 h 3129314"/>
                <a:gd name="connsiteX0-19" fmla="*/ 0 w 8338528"/>
                <a:gd name="connsiteY0-20" fmla="*/ 330174 h 3129314"/>
                <a:gd name="connsiteX1-21" fmla="*/ 330174 w 8338528"/>
                <a:gd name="connsiteY1-22" fmla="*/ 0 h 3129314"/>
                <a:gd name="connsiteX2-23" fmla="*/ 1618238 w 8338528"/>
                <a:gd name="connsiteY2-24" fmla="*/ 3342 h 3129314"/>
                <a:gd name="connsiteX3-25" fmla="*/ 6743131 w 8338528"/>
                <a:gd name="connsiteY3-26" fmla="*/ 3342 h 3129314"/>
                <a:gd name="connsiteX4-27" fmla="*/ 8008354 w 8338528"/>
                <a:gd name="connsiteY4-28" fmla="*/ 0 h 3129314"/>
                <a:gd name="connsiteX5-29" fmla="*/ 8338528 w 8338528"/>
                <a:gd name="connsiteY5-30" fmla="*/ 330174 h 3129314"/>
                <a:gd name="connsiteX6-31" fmla="*/ 8338528 w 8338528"/>
                <a:gd name="connsiteY6-32" fmla="*/ 2799140 h 3129314"/>
                <a:gd name="connsiteX7-33" fmla="*/ 8008354 w 8338528"/>
                <a:gd name="connsiteY7-34" fmla="*/ 3129314 h 3129314"/>
                <a:gd name="connsiteX8-35" fmla="*/ 330174 w 8338528"/>
                <a:gd name="connsiteY8-36" fmla="*/ 3129314 h 3129314"/>
                <a:gd name="connsiteX9-37" fmla="*/ 0 w 8338528"/>
                <a:gd name="connsiteY9-38" fmla="*/ 2799140 h 3129314"/>
                <a:gd name="connsiteX10" fmla="*/ 0 w 8338528"/>
                <a:gd name="connsiteY10" fmla="*/ 330174 h 3129314"/>
                <a:gd name="connsiteX0-39" fmla="*/ 6743131 w 8338528"/>
                <a:gd name="connsiteY0-40" fmla="*/ 3342 h 3129314"/>
                <a:gd name="connsiteX1-41" fmla="*/ 8008354 w 8338528"/>
                <a:gd name="connsiteY1-42" fmla="*/ 0 h 3129314"/>
                <a:gd name="connsiteX2-43" fmla="*/ 8338528 w 8338528"/>
                <a:gd name="connsiteY2-44" fmla="*/ 330174 h 3129314"/>
                <a:gd name="connsiteX3-45" fmla="*/ 8338528 w 8338528"/>
                <a:gd name="connsiteY3-46" fmla="*/ 2799140 h 3129314"/>
                <a:gd name="connsiteX4-47" fmla="*/ 8008354 w 8338528"/>
                <a:gd name="connsiteY4-48" fmla="*/ 3129314 h 3129314"/>
                <a:gd name="connsiteX5-49" fmla="*/ 330174 w 8338528"/>
                <a:gd name="connsiteY5-50" fmla="*/ 3129314 h 3129314"/>
                <a:gd name="connsiteX6-51" fmla="*/ 0 w 8338528"/>
                <a:gd name="connsiteY6-52" fmla="*/ 2799140 h 3129314"/>
                <a:gd name="connsiteX7-53" fmla="*/ 0 w 8338528"/>
                <a:gd name="connsiteY7-54" fmla="*/ 330174 h 3129314"/>
                <a:gd name="connsiteX8-55" fmla="*/ 330174 w 8338528"/>
                <a:gd name="connsiteY8-56" fmla="*/ 0 h 3129314"/>
                <a:gd name="connsiteX9-57" fmla="*/ 1618238 w 8338528"/>
                <a:gd name="connsiteY9-58" fmla="*/ 3342 h 3129314"/>
                <a:gd name="connsiteX10-59" fmla="*/ 6834571 w 8338528"/>
                <a:gd name="connsiteY10-60" fmla="*/ 94782 h 3129314"/>
                <a:gd name="connsiteX0-61" fmla="*/ 6743131 w 8338528"/>
                <a:gd name="connsiteY0-62" fmla="*/ 3342 h 3129314"/>
                <a:gd name="connsiteX1-63" fmla="*/ 8008354 w 8338528"/>
                <a:gd name="connsiteY1-64" fmla="*/ 0 h 3129314"/>
                <a:gd name="connsiteX2-65" fmla="*/ 8338528 w 8338528"/>
                <a:gd name="connsiteY2-66" fmla="*/ 330174 h 3129314"/>
                <a:gd name="connsiteX3-67" fmla="*/ 8338528 w 8338528"/>
                <a:gd name="connsiteY3-68" fmla="*/ 2799140 h 3129314"/>
                <a:gd name="connsiteX4-69" fmla="*/ 8008354 w 8338528"/>
                <a:gd name="connsiteY4-70" fmla="*/ 3129314 h 3129314"/>
                <a:gd name="connsiteX5-71" fmla="*/ 330174 w 8338528"/>
                <a:gd name="connsiteY5-72" fmla="*/ 3129314 h 3129314"/>
                <a:gd name="connsiteX6-73" fmla="*/ 0 w 8338528"/>
                <a:gd name="connsiteY6-74" fmla="*/ 2799140 h 3129314"/>
                <a:gd name="connsiteX7-75" fmla="*/ 0 w 8338528"/>
                <a:gd name="connsiteY7-76" fmla="*/ 330174 h 3129314"/>
                <a:gd name="connsiteX8-77" fmla="*/ 330174 w 8338528"/>
                <a:gd name="connsiteY8-78" fmla="*/ 0 h 3129314"/>
                <a:gd name="connsiteX9-79" fmla="*/ 1618238 w 8338528"/>
                <a:gd name="connsiteY9-80" fmla="*/ 3342 h 3129314"/>
                <a:gd name="connsiteX0-81" fmla="*/ 6743131 w 8338528"/>
                <a:gd name="connsiteY0-82" fmla="*/ 3342 h 3129314"/>
                <a:gd name="connsiteX1-83" fmla="*/ 8008354 w 8338528"/>
                <a:gd name="connsiteY1-84" fmla="*/ 0 h 3129314"/>
                <a:gd name="connsiteX2-85" fmla="*/ 8338528 w 8338528"/>
                <a:gd name="connsiteY2-86" fmla="*/ 330174 h 3129314"/>
                <a:gd name="connsiteX3-87" fmla="*/ 8338528 w 8338528"/>
                <a:gd name="connsiteY3-88" fmla="*/ 2799140 h 3129314"/>
                <a:gd name="connsiteX4-89" fmla="*/ 8008354 w 8338528"/>
                <a:gd name="connsiteY4-90" fmla="*/ 3129314 h 3129314"/>
                <a:gd name="connsiteX5-91" fmla="*/ 330174 w 8338528"/>
                <a:gd name="connsiteY5-92" fmla="*/ 3129314 h 3129314"/>
                <a:gd name="connsiteX6-93" fmla="*/ 0 w 8338528"/>
                <a:gd name="connsiteY6-94" fmla="*/ 2799140 h 3129314"/>
                <a:gd name="connsiteX7-95" fmla="*/ 0 w 8338528"/>
                <a:gd name="connsiteY7-96" fmla="*/ 330174 h 3129314"/>
                <a:gd name="connsiteX8-97" fmla="*/ 330174 w 8338528"/>
                <a:gd name="connsiteY8-98" fmla="*/ 0 h 3129314"/>
                <a:gd name="connsiteX9-99" fmla="*/ 1724564 w 8338528"/>
                <a:gd name="connsiteY9-100" fmla="*/ 10431 h 3129314"/>
                <a:gd name="connsiteX0-101" fmla="*/ 6743131 w 8338528"/>
                <a:gd name="connsiteY0-102" fmla="*/ 3342 h 3129314"/>
                <a:gd name="connsiteX1-103" fmla="*/ 8008354 w 8338528"/>
                <a:gd name="connsiteY1-104" fmla="*/ 0 h 3129314"/>
                <a:gd name="connsiteX2-105" fmla="*/ 8338528 w 8338528"/>
                <a:gd name="connsiteY2-106" fmla="*/ 330174 h 3129314"/>
                <a:gd name="connsiteX3-107" fmla="*/ 8338528 w 8338528"/>
                <a:gd name="connsiteY3-108" fmla="*/ 2799140 h 3129314"/>
                <a:gd name="connsiteX4-109" fmla="*/ 8008354 w 8338528"/>
                <a:gd name="connsiteY4-110" fmla="*/ 3129314 h 3129314"/>
                <a:gd name="connsiteX5-111" fmla="*/ 330174 w 8338528"/>
                <a:gd name="connsiteY5-112" fmla="*/ 3129314 h 3129314"/>
                <a:gd name="connsiteX6-113" fmla="*/ 0 w 8338528"/>
                <a:gd name="connsiteY6-114" fmla="*/ 2799140 h 3129314"/>
                <a:gd name="connsiteX7-115" fmla="*/ 0 w 8338528"/>
                <a:gd name="connsiteY7-116" fmla="*/ 330174 h 3129314"/>
                <a:gd name="connsiteX8-117" fmla="*/ 330174 w 8338528"/>
                <a:gd name="connsiteY8-118" fmla="*/ 0 h 3129314"/>
                <a:gd name="connsiteX9-119" fmla="*/ 1703298 w 8338528"/>
                <a:gd name="connsiteY9-120" fmla="*/ 10431 h 3129314"/>
                <a:gd name="connsiteX0-121" fmla="*/ 6743131 w 8338528"/>
                <a:gd name="connsiteY0-122" fmla="*/ 3342 h 3129314"/>
                <a:gd name="connsiteX1-123" fmla="*/ 8008354 w 8338528"/>
                <a:gd name="connsiteY1-124" fmla="*/ 0 h 3129314"/>
                <a:gd name="connsiteX2-125" fmla="*/ 8338528 w 8338528"/>
                <a:gd name="connsiteY2-126" fmla="*/ 330174 h 3129314"/>
                <a:gd name="connsiteX3-127" fmla="*/ 8338528 w 8338528"/>
                <a:gd name="connsiteY3-128" fmla="*/ 2799140 h 3129314"/>
                <a:gd name="connsiteX4-129" fmla="*/ 8008354 w 8338528"/>
                <a:gd name="connsiteY4-130" fmla="*/ 3129314 h 3129314"/>
                <a:gd name="connsiteX5-131" fmla="*/ 330174 w 8338528"/>
                <a:gd name="connsiteY5-132" fmla="*/ 3129314 h 3129314"/>
                <a:gd name="connsiteX6-133" fmla="*/ 0 w 8338528"/>
                <a:gd name="connsiteY6-134" fmla="*/ 2892616 h 3129314"/>
                <a:gd name="connsiteX7-135" fmla="*/ 0 w 8338528"/>
                <a:gd name="connsiteY7-136" fmla="*/ 330174 h 3129314"/>
                <a:gd name="connsiteX8-137" fmla="*/ 330174 w 8338528"/>
                <a:gd name="connsiteY8-138" fmla="*/ 0 h 3129314"/>
                <a:gd name="connsiteX9-139" fmla="*/ 1703298 w 8338528"/>
                <a:gd name="connsiteY9-140" fmla="*/ 10431 h 31293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8338528" h="3129314">
                  <a:moveTo>
                    <a:pt x="6743131" y="3342"/>
                  </a:moveTo>
                  <a:lnTo>
                    <a:pt x="8008354" y="0"/>
                  </a:lnTo>
                  <a:cubicBezTo>
                    <a:pt x="8190704" y="0"/>
                    <a:pt x="8338528" y="147824"/>
                    <a:pt x="8338528" y="330174"/>
                  </a:cubicBezTo>
                  <a:lnTo>
                    <a:pt x="8338528" y="2799140"/>
                  </a:lnTo>
                  <a:cubicBezTo>
                    <a:pt x="8338528" y="2981490"/>
                    <a:pt x="8190704" y="3129314"/>
                    <a:pt x="8008354" y="3129314"/>
                  </a:cubicBezTo>
                  <a:lnTo>
                    <a:pt x="330174" y="3129314"/>
                  </a:lnTo>
                  <a:cubicBezTo>
                    <a:pt x="147824" y="3129314"/>
                    <a:pt x="0" y="3074966"/>
                    <a:pt x="0" y="2892616"/>
                  </a:cubicBezTo>
                  <a:lnTo>
                    <a:pt x="0" y="330174"/>
                  </a:lnTo>
                  <a:cubicBezTo>
                    <a:pt x="0" y="147824"/>
                    <a:pt x="147824" y="0"/>
                    <a:pt x="330174" y="0"/>
                  </a:cubicBezTo>
                  <a:lnTo>
                    <a:pt x="1703298" y="10431"/>
                  </a:lnTo>
                </a:path>
              </a:pathLst>
            </a:custGeom>
            <a:noFill/>
            <a:ln w="19050" cmpd="thickThin">
              <a:solidFill>
                <a:srgbClr val="0099CC">
                  <a:alpha val="70000"/>
                </a:srgbClr>
              </a:solidFill>
              <a:prstDash val="dash"/>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grpSp>
      <p:sp>
        <p:nvSpPr>
          <p:cNvPr id="48" name="文本框 8"/>
          <p:cNvSpPr txBox="1"/>
          <p:nvPr/>
        </p:nvSpPr>
        <p:spPr>
          <a:xfrm>
            <a:off x="792508" y="251795"/>
            <a:ext cx="3151130" cy="584774"/>
          </a:xfrm>
          <a:prstGeom prst="rect">
            <a:avLst/>
          </a:prstGeom>
          <a:noFill/>
        </p:spPr>
        <p:txBody>
          <a:bodyPr wrap="square" rtlCol="0">
            <a:spAutoFit/>
          </a:bodyPr>
          <a:lstStyle/>
          <a:p>
            <a:r>
              <a:rPr lang="en-US" altLang="zh-CN" sz="3200">
                <a:solidFill>
                  <a:srgbClr val="0070C0"/>
                </a:solidFill>
                <a:latin typeface="Comic Sans MS" panose="030F0702030302020204" pitchFamily="66" charset="0"/>
                <a:ea typeface="黑体" panose="02010609060101010101" pitchFamily="49" charset="-122"/>
                <a:cs typeface="Times New Roman" panose="02020603050405020304" pitchFamily="18" charset="0"/>
              </a:rPr>
              <a:t>Language point.</a:t>
            </a:r>
            <a:endParaRPr lang="zh-CN" altLang="en-US" sz="3200" dirty="0">
              <a:solidFill>
                <a:srgbClr val="0070C0"/>
              </a:solidFill>
              <a:latin typeface="Comic Sans MS" panose="030F0702030302020204" pitchFamily="66" charset="0"/>
              <a:ea typeface="黑体" panose="02010609060101010101" pitchFamily="49" charset="-122"/>
            </a:endParaRPr>
          </a:p>
        </p:txBody>
      </p:sp>
      <p:pic>
        <p:nvPicPr>
          <p:cNvPr id="42" name="图片 4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6990" y1="9479" x2="16990" y2="9479"/>
                        <a14:foregroundMark x1="20874" y1="38863" x2="20874" y2="38863"/>
                        <a14:foregroundMark x1="18932" y1="32227" x2="17961" y2="29384"/>
                        <a14:foregroundMark x1="17476" y1="28910" x2="16990" y2="27962"/>
                        <a14:foregroundMark x1="16990" y1="26066" x2="16990" y2="26066"/>
                        <a14:foregroundMark x1="20874" y1="38863" x2="20874" y2="38863"/>
                        <a14:foregroundMark x1="21359" y1="44076" x2="21359" y2="44076"/>
                        <a14:foregroundMark x1="22816" y1="46445" x2="22816" y2="47393"/>
                        <a14:foregroundMark x1="33495" y1="87678" x2="33495" y2="87678"/>
                        <a14:foregroundMark x1="88835" y1="88152" x2="88835" y2="88152"/>
                        <a14:foregroundMark x1="69903" y1="43128" x2="69903" y2="43128"/>
                        <a14:foregroundMark x1="19903" y1="35071" x2="19903" y2="35071"/>
                        <a14:foregroundMark x1="18932" y1="33175" x2="18932" y2="33175"/>
                        <a14:foregroundMark x1="18447" y1="30806" x2="18447" y2="30806"/>
                      </a14:backgroundRemoval>
                    </a14:imgEffect>
                  </a14:imgLayer>
                </a14:imgProps>
              </a:ext>
              <a:ext uri="{28A0092B-C50C-407E-A947-70E740481C1C}">
                <a14:useLocalDpi xmlns:a14="http://schemas.microsoft.com/office/drawing/2010/main" val="0"/>
              </a:ext>
            </a:extLst>
          </a:blip>
          <a:stretch>
            <a:fillRect/>
          </a:stretch>
        </p:blipFill>
        <p:spPr>
          <a:xfrm>
            <a:off x="255319" y="93086"/>
            <a:ext cx="605641" cy="746835"/>
          </a:xfrm>
          <a:prstGeom prst="rect">
            <a:avLst/>
          </a:prstGeom>
        </p:spPr>
      </p:pic>
      <p:grpSp>
        <p:nvGrpSpPr>
          <p:cNvPr id="43" name="组合 7"/>
          <p:cNvGrpSpPr/>
          <p:nvPr/>
        </p:nvGrpSpPr>
        <p:grpSpPr bwMode="auto">
          <a:xfrm>
            <a:off x="-13452" y="6536259"/>
            <a:ext cx="12230074" cy="341410"/>
            <a:chOff x="-4274936" y="4831062"/>
            <a:chExt cx="13721653" cy="277718"/>
          </a:xfrm>
        </p:grpSpPr>
        <p:pic>
          <p:nvPicPr>
            <p:cNvPr id="44" name="图片 8"/>
            <p:cNvPicPr>
              <a:picLocks noChangeAspect="1" noChangeArrowheads="1"/>
            </p:cNvPicPr>
            <p:nvPr/>
          </p:nvPicPr>
          <p:blipFill rotWithShape="1">
            <a:blip r:embed="rId7">
              <a:extLst>
                <a:ext uri="{28A0092B-C50C-407E-A947-70E740481C1C}">
                  <a14:useLocalDpi xmlns:a14="http://schemas.microsoft.com/office/drawing/2010/main" val="0"/>
                </a:ext>
              </a:extLst>
            </a:blip>
            <a:srcRect t="69763" r="24969" b="24265"/>
            <a:stretch>
              <a:fillRect/>
            </a:stretch>
          </p:blipFill>
          <p:spPr bwMode="auto">
            <a:xfrm flipH="1">
              <a:off x="-4274936" y="4831062"/>
              <a:ext cx="6860827" cy="27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9"/>
            <p:cNvPicPr>
              <a:picLocks noChangeAspect="1" noChangeArrowheads="1"/>
            </p:cNvPicPr>
            <p:nvPr/>
          </p:nvPicPr>
          <p:blipFill rotWithShape="1">
            <a:blip r:embed="rId7">
              <a:extLst>
                <a:ext uri="{28A0092B-C50C-407E-A947-70E740481C1C}">
                  <a14:useLocalDpi xmlns:a14="http://schemas.microsoft.com/office/drawing/2010/main" val="0"/>
                </a:ext>
              </a:extLst>
            </a:blip>
            <a:srcRect t="69625" r="24969" b="24403"/>
            <a:stretch>
              <a:fillRect/>
            </a:stretch>
          </p:blipFill>
          <p:spPr bwMode="auto">
            <a:xfrm>
              <a:off x="2585891" y="4831062"/>
              <a:ext cx="6860826" cy="27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组合 11"/>
          <p:cNvGrpSpPr/>
          <p:nvPr/>
        </p:nvGrpSpPr>
        <p:grpSpPr bwMode="auto">
          <a:xfrm rot="21421826">
            <a:off x="11132916" y="5844742"/>
            <a:ext cx="1265767" cy="933451"/>
            <a:chOff x="8360280" y="4348282"/>
            <a:chExt cx="950101" cy="699874"/>
          </a:xfrm>
        </p:grpSpPr>
        <p:pic>
          <p:nvPicPr>
            <p:cNvPr id="47" name="图片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74726">
              <a:off x="8360280" y="4348282"/>
              <a:ext cx="699874" cy="69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74726">
              <a:off x="8757851" y="4448407"/>
              <a:ext cx="552530" cy="55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文本框 9"/>
          <p:cNvSpPr txBox="1">
            <a:spLocks noChangeArrowheads="1"/>
          </p:cNvSpPr>
          <p:nvPr/>
        </p:nvSpPr>
        <p:spPr bwMode="auto">
          <a:xfrm>
            <a:off x="2869630" y="3429254"/>
            <a:ext cx="973625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en-US" altLang="zh-CN" sz="3600" dirty="0" smtClean="0">
                <a:solidFill>
                  <a:srgbClr val="FF0000"/>
                </a:solidFill>
                <a:latin typeface="Comic Sans MS" panose="030F0702030302020204" pitchFamily="66" charset="0"/>
                <a:ea typeface="黑体" panose="02010609060101010101" pitchFamily="49" charset="-122"/>
                <a:cs typeface="Comic Sans MS" panose="030F0702030302020204" pitchFamily="66" charset="0"/>
                <a:sym typeface="+mn-ea"/>
              </a:rPr>
              <a:t>It's </a:t>
            </a:r>
            <a:r>
              <a:rPr lang="en-US" altLang="zh-CN" sz="3600"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3600"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表示</a:t>
            </a:r>
            <a:r>
              <a:rPr lang="zh-CN" altLang="en-US" sz="3600"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天气的</a:t>
            </a:r>
            <a:r>
              <a:rPr lang="zh-CN" altLang="en-US" sz="3600"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形容词</a:t>
            </a:r>
            <a:r>
              <a:rPr lang="en-US" altLang="zh-CN" sz="3600"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endParaRPr kumimoji="1" lang="zh-CN" altLang="en-US" sz="3600" dirty="0">
              <a:solidFill>
                <a:srgbClr val="000000"/>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15" name="组合 14"/>
          <p:cNvGrpSpPr/>
          <p:nvPr/>
        </p:nvGrpSpPr>
        <p:grpSpPr bwMode="auto">
          <a:xfrm>
            <a:off x="2869565" y="4747895"/>
            <a:ext cx="5960110" cy="759460"/>
            <a:chOff x="3035472" y="3435618"/>
            <a:chExt cx="3696291" cy="584464"/>
          </a:xfrm>
        </p:grpSpPr>
        <p:sp>
          <p:nvSpPr>
            <p:cNvPr id="16" name="矩形: 圆角 15"/>
            <p:cNvSpPr/>
            <p:nvPr>
              <p:custDataLst>
                <p:tags r:id="rId1"/>
              </p:custDataLst>
            </p:nvPr>
          </p:nvSpPr>
          <p:spPr>
            <a:xfrm>
              <a:off x="3035472" y="3435777"/>
              <a:ext cx="3696291" cy="584305"/>
            </a:xfrm>
            <a:prstGeom prst="roundRect">
              <a:avLst/>
            </a:prstGeom>
            <a:solidFill>
              <a:schemeClr val="accent4">
                <a:lumMod val="20000"/>
                <a:lumOff val="80000"/>
              </a:schemeClr>
            </a:solidFill>
            <a:ln>
              <a:solidFill>
                <a:schemeClr val="bg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p>
          </p:txBody>
        </p:sp>
        <p:sp>
          <p:nvSpPr>
            <p:cNvPr id="17" name="文本框 16"/>
            <p:cNvSpPr txBox="1"/>
            <p:nvPr>
              <p:custDataLst>
                <p:tags r:id="rId2"/>
              </p:custDataLst>
            </p:nvPr>
          </p:nvSpPr>
          <p:spPr bwMode="auto">
            <a:xfrm>
              <a:off x="3150522" y="3435618"/>
              <a:ext cx="3075253" cy="447279"/>
            </a:xfrm>
            <a:prstGeom prst="rect">
              <a:avLst/>
            </a:prstGeom>
            <a:noFill/>
          </p:spPr>
          <p:txBody>
            <a:bodyPr wrap="square">
              <a:noAutofit/>
            </a:bodyPr>
            <a:lstStyle/>
            <a:p>
              <a:pPr>
                <a:defRPr/>
              </a:pPr>
              <a:r>
                <a:rPr kumimoji="1" lang="en-US" altLang="zh-CN" sz="3600">
                  <a:solidFill>
                    <a:srgbClr val="000000"/>
                  </a:solidFill>
                  <a:latin typeface="Comic Sans MS" panose="030F0702030302020204" pitchFamily="66" charset="0"/>
                  <a:ea typeface="MS UI Gothic" panose="020B0600070205080204" pitchFamily="34" charset="-128"/>
                  <a:cs typeface="Times New Roman" panose="02020603050405020304" pitchFamily="18" charset="0"/>
                </a:rPr>
                <a:t>eg. It’s cold today.</a:t>
              </a:r>
              <a:endParaRPr kumimoji="1" lang="en-US" altLang="zh-CN" sz="3600">
                <a:solidFill>
                  <a:prstClr val="black"/>
                </a:solidFill>
                <a:latin typeface="Comic Sans MS" panose="030F0702030302020204" pitchFamily="66" charset="0"/>
                <a:ea typeface="MS UI Gothic" panose="020B0600070205080204" pitchFamily="34" charset="-128"/>
                <a:cs typeface="Times New Roman" panose="02020603050405020304" pitchFamily="18" charset="0"/>
              </a:endParaRPr>
            </a:p>
          </p:txBody>
        </p:sp>
      </p:grpSp>
    </p:spTree>
    <p:extLst>
      <p:ext uri="{BB962C8B-B14F-4D97-AF65-F5344CB8AC3E}">
        <p14:creationId xmlns:p14="http://schemas.microsoft.com/office/powerpoint/2010/main" val="9182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4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left)">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1280261" y="839700"/>
            <a:ext cx="10096499" cy="1341120"/>
            <a:chOff x="862511" y="1343213"/>
            <a:chExt cx="4329472" cy="814843"/>
          </a:xfrm>
          <a:solidFill>
            <a:schemeClr val="accent6">
              <a:lumMod val="20000"/>
              <a:lumOff val="80000"/>
            </a:schemeClr>
          </a:solidFill>
        </p:grpSpPr>
        <p:sp>
          <p:nvSpPr>
            <p:cNvPr id="3" name="矩形: 圆角 2"/>
            <p:cNvSpPr/>
            <p:nvPr/>
          </p:nvSpPr>
          <p:spPr>
            <a:xfrm>
              <a:off x="862511" y="1343213"/>
              <a:ext cx="4329472" cy="814843"/>
            </a:xfrm>
            <a:prstGeom prst="roundRect">
              <a:avLst/>
            </a:prstGeom>
            <a:grp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600"/>
            </a:p>
          </p:txBody>
        </p:sp>
        <p:sp>
          <p:nvSpPr>
            <p:cNvPr id="5" name="文本框 8"/>
            <p:cNvSpPr txBox="1">
              <a:spLocks noChangeArrowheads="1"/>
            </p:cNvSpPr>
            <p:nvPr/>
          </p:nvSpPr>
          <p:spPr bwMode="auto">
            <a:xfrm>
              <a:off x="1195799" y="1520689"/>
              <a:ext cx="3962692" cy="4841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r>
                <a:rPr lang="en-US" altLang="zh-CN" sz="4000" dirty="0" smtClean="0">
                  <a:latin typeface="Comic Sans MS" panose="030F0702030302020204" pitchFamily="66" charset="0"/>
                  <a:ea typeface="楷体" panose="02010609060101010101" pitchFamily="49" charset="-122"/>
                  <a:sym typeface="+mn-ea"/>
                </a:rPr>
                <a:t>Autumn is my favourite season.</a:t>
              </a:r>
              <a:endParaRPr kumimoji="1" lang="en-US" altLang="zh-CN" sz="4000" b="1" dirty="0">
                <a:solidFill>
                  <a:srgbClr val="000000"/>
                </a:solidFill>
                <a:latin typeface="Comic Sans MS" panose="030F0702030302020204" pitchFamily="66" charset="0"/>
                <a:ea typeface="MS UI Gothic" panose="020B0600070205080204" pitchFamily="34" charset="-128"/>
                <a:cs typeface="Times New Roman" panose="02020603050405020304" pitchFamily="18" charset="0"/>
              </a:endParaRPr>
            </a:p>
          </p:txBody>
        </p:sp>
      </p:grpSp>
      <p:grpSp>
        <p:nvGrpSpPr>
          <p:cNvPr id="6" name="组合 5"/>
          <p:cNvGrpSpPr/>
          <p:nvPr/>
        </p:nvGrpSpPr>
        <p:grpSpPr>
          <a:xfrm flipH="1">
            <a:off x="719787" y="1064892"/>
            <a:ext cx="1256908" cy="1226164"/>
            <a:chOff x="5424989" y="2624375"/>
            <a:chExt cx="1671638" cy="1677987"/>
          </a:xfrm>
          <a:effectLst>
            <a:innerShdw blurRad="114300">
              <a:prstClr val="black"/>
            </a:innerShdw>
          </a:effectLst>
        </p:grpSpPr>
        <p:sp>
          <p:nvSpPr>
            <p:cNvPr id="7" name="椭圆 6"/>
            <p:cNvSpPr/>
            <p:nvPr/>
          </p:nvSpPr>
          <p:spPr bwMode="auto">
            <a:xfrm>
              <a:off x="5424989" y="2624375"/>
              <a:ext cx="1671638" cy="1677987"/>
            </a:xfrm>
            <a:prstGeom prst="ellipse">
              <a:avLst/>
            </a:prstGeom>
            <a:solidFill>
              <a:schemeClr val="accent6">
                <a:lumMod val="20000"/>
                <a:lumOff val="80000"/>
              </a:schemeClr>
            </a:solidFill>
            <a:ln w="19050">
              <a:solidFill>
                <a:schemeClr val="accent6">
                  <a:lumMod val="20000"/>
                  <a:lumOff val="80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flipH="1">
              <a:off x="5524306" y="2856188"/>
              <a:ext cx="1398688" cy="1359245"/>
            </a:xfrm>
            <a:custGeom>
              <a:avLst/>
              <a:gdLst>
                <a:gd name="connsiteX0" fmla="*/ 1673051 w 3346102"/>
                <a:gd name="connsiteY0" fmla="*/ 0 h 3346102"/>
                <a:gd name="connsiteX1" fmla="*/ 3346102 w 3346102"/>
                <a:gd name="connsiteY1" fmla="*/ 1673051 h 3346102"/>
                <a:gd name="connsiteX2" fmla="*/ 1673051 w 3346102"/>
                <a:gd name="connsiteY2" fmla="*/ 3346102 h 3346102"/>
                <a:gd name="connsiteX3" fmla="*/ 8638 w 3346102"/>
                <a:gd name="connsiteY3" fmla="*/ 1844111 h 3346102"/>
                <a:gd name="connsiteX4" fmla="*/ 0 w 3346102"/>
                <a:gd name="connsiteY4" fmla="*/ 1673052 h 3346102"/>
                <a:gd name="connsiteX5" fmla="*/ 2 w 3346102"/>
                <a:gd name="connsiteY5" fmla="*/ 1673017 h 3346102"/>
                <a:gd name="connsiteX6" fmla="*/ 8638 w 3346102"/>
                <a:gd name="connsiteY6" fmla="*/ 1501991 h 3346102"/>
                <a:gd name="connsiteX7" fmla="*/ 1673051 w 3346102"/>
                <a:gd name="connsiteY7" fmla="*/ 0 h 334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6102" h="3346102">
                  <a:moveTo>
                    <a:pt x="1673051" y="0"/>
                  </a:moveTo>
                  <a:cubicBezTo>
                    <a:pt x="2597052" y="0"/>
                    <a:pt x="3346102" y="749050"/>
                    <a:pt x="3346102" y="1673051"/>
                  </a:cubicBezTo>
                  <a:cubicBezTo>
                    <a:pt x="3346102" y="2597052"/>
                    <a:pt x="2597052" y="3346102"/>
                    <a:pt x="1673051" y="3346102"/>
                  </a:cubicBezTo>
                  <a:cubicBezTo>
                    <a:pt x="806800" y="3346102"/>
                    <a:pt x="94315" y="2687757"/>
                    <a:pt x="8638" y="1844111"/>
                  </a:cubicBezTo>
                  <a:lnTo>
                    <a:pt x="0" y="1673052"/>
                  </a:lnTo>
                  <a:lnTo>
                    <a:pt x="2" y="1673017"/>
                  </a:lnTo>
                  <a:lnTo>
                    <a:pt x="8638" y="1501991"/>
                  </a:lnTo>
                  <a:cubicBezTo>
                    <a:pt x="94315" y="658345"/>
                    <a:pt x="806800" y="0"/>
                    <a:pt x="1673051" y="0"/>
                  </a:cubicBezTo>
                  <a:close/>
                </a:path>
              </a:pathLst>
            </a:custGeom>
            <a:ln>
              <a:solidFill>
                <a:schemeClr val="accent6">
                  <a:lumMod val="20000"/>
                  <a:lumOff val="80000"/>
                </a:schemeClr>
              </a:solidFill>
            </a:ln>
          </p:spPr>
        </p:pic>
      </p:grpSp>
      <p:sp>
        <p:nvSpPr>
          <p:cNvPr id="9" name="文本框 8"/>
          <p:cNvSpPr txBox="1">
            <a:spLocks noChangeArrowheads="1"/>
          </p:cNvSpPr>
          <p:nvPr/>
        </p:nvSpPr>
        <p:spPr bwMode="auto">
          <a:xfrm>
            <a:off x="650240" y="2987675"/>
            <a:ext cx="246443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zh-CN" altLang="en-US" sz="3200">
                <a:solidFill>
                  <a:srgbClr val="FE4C83"/>
                </a:solidFill>
                <a:latin typeface="黑体" panose="02010609060101010101" pitchFamily="49" charset="-122"/>
                <a:ea typeface="黑体" panose="02010609060101010101" pitchFamily="49" charset="-122"/>
                <a:cs typeface="Times New Roman" panose="02020603050405020304" pitchFamily="18" charset="0"/>
              </a:rPr>
              <a:t>句型结构：</a:t>
            </a:r>
            <a:r>
              <a:rPr kumimoji="1" lang="zh-CN" altLang="en-US" sz="3600">
                <a:solidFill>
                  <a:srgbClr val="FE4C83"/>
                </a:solidFill>
                <a:latin typeface="黑体" panose="02010609060101010101" pitchFamily="49" charset="-122"/>
                <a:ea typeface="黑体" panose="02010609060101010101" pitchFamily="49" charset="-122"/>
                <a:cs typeface="Times New Roman" panose="02020603050405020304" pitchFamily="18" charset="0"/>
              </a:rPr>
              <a:t> </a:t>
            </a:r>
            <a:endParaRPr lang="zh-CN" altLang="en-US" sz="2000">
              <a:solidFill>
                <a:srgbClr val="FE4C83"/>
              </a:solidFill>
              <a:ea typeface="黑体" panose="02010609060101010101" pitchFamily="49" charset="-122"/>
              <a:cs typeface="Times New Roman" panose="02020603050405020304" pitchFamily="18" charset="0"/>
            </a:endParaRPr>
          </a:p>
        </p:txBody>
      </p:sp>
      <p:grpSp>
        <p:nvGrpSpPr>
          <p:cNvPr id="18" name="组合 17"/>
          <p:cNvGrpSpPr/>
          <p:nvPr/>
        </p:nvGrpSpPr>
        <p:grpSpPr bwMode="auto">
          <a:xfrm>
            <a:off x="519935" y="2128194"/>
            <a:ext cx="11163300" cy="4705871"/>
            <a:chOff x="358774" y="1494868"/>
            <a:chExt cx="8372485" cy="3527075"/>
          </a:xfrm>
        </p:grpSpPr>
        <p:sp>
          <p:nvSpPr>
            <p:cNvPr id="21" name="TextBox 2"/>
            <p:cNvSpPr txBox="1">
              <a:spLocks noChangeArrowheads="1"/>
            </p:cNvSpPr>
            <p:nvPr/>
          </p:nvSpPr>
          <p:spPr bwMode="auto">
            <a:xfrm>
              <a:off x="2195921" y="1494868"/>
              <a:ext cx="4996549" cy="566364"/>
            </a:xfrm>
            <a:prstGeom prst="rect">
              <a:avLst/>
            </a:prstGeom>
            <a:noFill/>
            <a:ln w="9525">
              <a:noFill/>
              <a:miter lim="800000"/>
            </a:ln>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nSpc>
                  <a:spcPct val="120000"/>
                </a:lnSpc>
                <a:defRPr/>
              </a:pPr>
              <a:r>
                <a:rPr lang="zh-CN" altLang="en-US" sz="3600">
                  <a:solidFill>
                    <a:srgbClr val="0099CC"/>
                  </a:solidFill>
                  <a:latin typeface="黑体" panose="02010609060101010101" pitchFamily="49" charset="-122"/>
                  <a:ea typeface="黑体" panose="02010609060101010101" pitchFamily="49" charset="-122"/>
                </a:rPr>
                <a:t>用来表达某人最喜欢的季节</a:t>
              </a:r>
            </a:p>
          </p:txBody>
        </p:sp>
        <p:sp>
          <p:nvSpPr>
            <p:cNvPr id="20" name="矩形: 圆角 30"/>
            <p:cNvSpPr/>
            <p:nvPr/>
          </p:nvSpPr>
          <p:spPr>
            <a:xfrm>
              <a:off x="358774" y="1785579"/>
              <a:ext cx="8372485" cy="3236364"/>
            </a:xfrm>
            <a:custGeom>
              <a:avLst/>
              <a:gdLst>
                <a:gd name="connsiteX0" fmla="*/ 0 w 8338528"/>
                <a:gd name="connsiteY0" fmla="*/ 330174 h 3129314"/>
                <a:gd name="connsiteX1" fmla="*/ 330174 w 8338528"/>
                <a:gd name="connsiteY1" fmla="*/ 0 h 3129314"/>
                <a:gd name="connsiteX2" fmla="*/ 8008354 w 8338528"/>
                <a:gd name="connsiteY2" fmla="*/ 0 h 3129314"/>
                <a:gd name="connsiteX3" fmla="*/ 8338528 w 8338528"/>
                <a:gd name="connsiteY3" fmla="*/ 330174 h 3129314"/>
                <a:gd name="connsiteX4" fmla="*/ 8338528 w 8338528"/>
                <a:gd name="connsiteY4" fmla="*/ 2799140 h 3129314"/>
                <a:gd name="connsiteX5" fmla="*/ 8008354 w 8338528"/>
                <a:gd name="connsiteY5" fmla="*/ 3129314 h 3129314"/>
                <a:gd name="connsiteX6" fmla="*/ 330174 w 8338528"/>
                <a:gd name="connsiteY6" fmla="*/ 3129314 h 3129314"/>
                <a:gd name="connsiteX7" fmla="*/ 0 w 8338528"/>
                <a:gd name="connsiteY7" fmla="*/ 2799140 h 3129314"/>
                <a:gd name="connsiteX8" fmla="*/ 0 w 8338528"/>
                <a:gd name="connsiteY8" fmla="*/ 330174 h 3129314"/>
                <a:gd name="connsiteX0-1" fmla="*/ 0 w 8338528"/>
                <a:gd name="connsiteY0-2" fmla="*/ 330174 h 3129314"/>
                <a:gd name="connsiteX1-3" fmla="*/ 330174 w 8338528"/>
                <a:gd name="connsiteY1-4" fmla="*/ 0 h 3129314"/>
                <a:gd name="connsiteX2-5" fmla="*/ 1618238 w 8338528"/>
                <a:gd name="connsiteY2-6" fmla="*/ 3342 h 3129314"/>
                <a:gd name="connsiteX3-7" fmla="*/ 8008354 w 8338528"/>
                <a:gd name="connsiteY3-8" fmla="*/ 0 h 3129314"/>
                <a:gd name="connsiteX4-9" fmla="*/ 8338528 w 8338528"/>
                <a:gd name="connsiteY4-10" fmla="*/ 330174 h 3129314"/>
                <a:gd name="connsiteX5-11" fmla="*/ 8338528 w 8338528"/>
                <a:gd name="connsiteY5-12" fmla="*/ 2799140 h 3129314"/>
                <a:gd name="connsiteX6-13" fmla="*/ 8008354 w 8338528"/>
                <a:gd name="connsiteY6-14" fmla="*/ 3129314 h 3129314"/>
                <a:gd name="connsiteX7-15" fmla="*/ 330174 w 8338528"/>
                <a:gd name="connsiteY7-16" fmla="*/ 3129314 h 3129314"/>
                <a:gd name="connsiteX8-17" fmla="*/ 0 w 8338528"/>
                <a:gd name="connsiteY8-18" fmla="*/ 2799140 h 3129314"/>
                <a:gd name="connsiteX9" fmla="*/ 0 w 8338528"/>
                <a:gd name="connsiteY9" fmla="*/ 330174 h 3129314"/>
                <a:gd name="connsiteX0-19" fmla="*/ 0 w 8338528"/>
                <a:gd name="connsiteY0-20" fmla="*/ 330174 h 3129314"/>
                <a:gd name="connsiteX1-21" fmla="*/ 330174 w 8338528"/>
                <a:gd name="connsiteY1-22" fmla="*/ 0 h 3129314"/>
                <a:gd name="connsiteX2-23" fmla="*/ 1618238 w 8338528"/>
                <a:gd name="connsiteY2-24" fmla="*/ 3342 h 3129314"/>
                <a:gd name="connsiteX3-25" fmla="*/ 6743131 w 8338528"/>
                <a:gd name="connsiteY3-26" fmla="*/ 3342 h 3129314"/>
                <a:gd name="connsiteX4-27" fmla="*/ 8008354 w 8338528"/>
                <a:gd name="connsiteY4-28" fmla="*/ 0 h 3129314"/>
                <a:gd name="connsiteX5-29" fmla="*/ 8338528 w 8338528"/>
                <a:gd name="connsiteY5-30" fmla="*/ 330174 h 3129314"/>
                <a:gd name="connsiteX6-31" fmla="*/ 8338528 w 8338528"/>
                <a:gd name="connsiteY6-32" fmla="*/ 2799140 h 3129314"/>
                <a:gd name="connsiteX7-33" fmla="*/ 8008354 w 8338528"/>
                <a:gd name="connsiteY7-34" fmla="*/ 3129314 h 3129314"/>
                <a:gd name="connsiteX8-35" fmla="*/ 330174 w 8338528"/>
                <a:gd name="connsiteY8-36" fmla="*/ 3129314 h 3129314"/>
                <a:gd name="connsiteX9-37" fmla="*/ 0 w 8338528"/>
                <a:gd name="connsiteY9-38" fmla="*/ 2799140 h 3129314"/>
                <a:gd name="connsiteX10" fmla="*/ 0 w 8338528"/>
                <a:gd name="connsiteY10" fmla="*/ 330174 h 3129314"/>
                <a:gd name="connsiteX0-39" fmla="*/ 6743131 w 8338528"/>
                <a:gd name="connsiteY0-40" fmla="*/ 3342 h 3129314"/>
                <a:gd name="connsiteX1-41" fmla="*/ 8008354 w 8338528"/>
                <a:gd name="connsiteY1-42" fmla="*/ 0 h 3129314"/>
                <a:gd name="connsiteX2-43" fmla="*/ 8338528 w 8338528"/>
                <a:gd name="connsiteY2-44" fmla="*/ 330174 h 3129314"/>
                <a:gd name="connsiteX3-45" fmla="*/ 8338528 w 8338528"/>
                <a:gd name="connsiteY3-46" fmla="*/ 2799140 h 3129314"/>
                <a:gd name="connsiteX4-47" fmla="*/ 8008354 w 8338528"/>
                <a:gd name="connsiteY4-48" fmla="*/ 3129314 h 3129314"/>
                <a:gd name="connsiteX5-49" fmla="*/ 330174 w 8338528"/>
                <a:gd name="connsiteY5-50" fmla="*/ 3129314 h 3129314"/>
                <a:gd name="connsiteX6-51" fmla="*/ 0 w 8338528"/>
                <a:gd name="connsiteY6-52" fmla="*/ 2799140 h 3129314"/>
                <a:gd name="connsiteX7-53" fmla="*/ 0 w 8338528"/>
                <a:gd name="connsiteY7-54" fmla="*/ 330174 h 3129314"/>
                <a:gd name="connsiteX8-55" fmla="*/ 330174 w 8338528"/>
                <a:gd name="connsiteY8-56" fmla="*/ 0 h 3129314"/>
                <a:gd name="connsiteX9-57" fmla="*/ 1618238 w 8338528"/>
                <a:gd name="connsiteY9-58" fmla="*/ 3342 h 3129314"/>
                <a:gd name="connsiteX10-59" fmla="*/ 6834571 w 8338528"/>
                <a:gd name="connsiteY10-60" fmla="*/ 94782 h 3129314"/>
                <a:gd name="connsiteX0-61" fmla="*/ 6743131 w 8338528"/>
                <a:gd name="connsiteY0-62" fmla="*/ 3342 h 3129314"/>
                <a:gd name="connsiteX1-63" fmla="*/ 8008354 w 8338528"/>
                <a:gd name="connsiteY1-64" fmla="*/ 0 h 3129314"/>
                <a:gd name="connsiteX2-65" fmla="*/ 8338528 w 8338528"/>
                <a:gd name="connsiteY2-66" fmla="*/ 330174 h 3129314"/>
                <a:gd name="connsiteX3-67" fmla="*/ 8338528 w 8338528"/>
                <a:gd name="connsiteY3-68" fmla="*/ 2799140 h 3129314"/>
                <a:gd name="connsiteX4-69" fmla="*/ 8008354 w 8338528"/>
                <a:gd name="connsiteY4-70" fmla="*/ 3129314 h 3129314"/>
                <a:gd name="connsiteX5-71" fmla="*/ 330174 w 8338528"/>
                <a:gd name="connsiteY5-72" fmla="*/ 3129314 h 3129314"/>
                <a:gd name="connsiteX6-73" fmla="*/ 0 w 8338528"/>
                <a:gd name="connsiteY6-74" fmla="*/ 2799140 h 3129314"/>
                <a:gd name="connsiteX7-75" fmla="*/ 0 w 8338528"/>
                <a:gd name="connsiteY7-76" fmla="*/ 330174 h 3129314"/>
                <a:gd name="connsiteX8-77" fmla="*/ 330174 w 8338528"/>
                <a:gd name="connsiteY8-78" fmla="*/ 0 h 3129314"/>
                <a:gd name="connsiteX9-79" fmla="*/ 1618238 w 8338528"/>
                <a:gd name="connsiteY9-80" fmla="*/ 3342 h 3129314"/>
                <a:gd name="connsiteX0-81" fmla="*/ 6743131 w 8338528"/>
                <a:gd name="connsiteY0-82" fmla="*/ 3342 h 3129314"/>
                <a:gd name="connsiteX1-83" fmla="*/ 8008354 w 8338528"/>
                <a:gd name="connsiteY1-84" fmla="*/ 0 h 3129314"/>
                <a:gd name="connsiteX2-85" fmla="*/ 8338528 w 8338528"/>
                <a:gd name="connsiteY2-86" fmla="*/ 330174 h 3129314"/>
                <a:gd name="connsiteX3-87" fmla="*/ 8338528 w 8338528"/>
                <a:gd name="connsiteY3-88" fmla="*/ 2799140 h 3129314"/>
                <a:gd name="connsiteX4-89" fmla="*/ 8008354 w 8338528"/>
                <a:gd name="connsiteY4-90" fmla="*/ 3129314 h 3129314"/>
                <a:gd name="connsiteX5-91" fmla="*/ 330174 w 8338528"/>
                <a:gd name="connsiteY5-92" fmla="*/ 3129314 h 3129314"/>
                <a:gd name="connsiteX6-93" fmla="*/ 0 w 8338528"/>
                <a:gd name="connsiteY6-94" fmla="*/ 2799140 h 3129314"/>
                <a:gd name="connsiteX7-95" fmla="*/ 0 w 8338528"/>
                <a:gd name="connsiteY7-96" fmla="*/ 330174 h 3129314"/>
                <a:gd name="connsiteX8-97" fmla="*/ 330174 w 8338528"/>
                <a:gd name="connsiteY8-98" fmla="*/ 0 h 3129314"/>
                <a:gd name="connsiteX9-99" fmla="*/ 1724564 w 8338528"/>
                <a:gd name="connsiteY9-100" fmla="*/ 10431 h 3129314"/>
                <a:gd name="connsiteX0-101" fmla="*/ 6743131 w 8338528"/>
                <a:gd name="connsiteY0-102" fmla="*/ 3342 h 3129314"/>
                <a:gd name="connsiteX1-103" fmla="*/ 8008354 w 8338528"/>
                <a:gd name="connsiteY1-104" fmla="*/ 0 h 3129314"/>
                <a:gd name="connsiteX2-105" fmla="*/ 8338528 w 8338528"/>
                <a:gd name="connsiteY2-106" fmla="*/ 330174 h 3129314"/>
                <a:gd name="connsiteX3-107" fmla="*/ 8338528 w 8338528"/>
                <a:gd name="connsiteY3-108" fmla="*/ 2799140 h 3129314"/>
                <a:gd name="connsiteX4-109" fmla="*/ 8008354 w 8338528"/>
                <a:gd name="connsiteY4-110" fmla="*/ 3129314 h 3129314"/>
                <a:gd name="connsiteX5-111" fmla="*/ 330174 w 8338528"/>
                <a:gd name="connsiteY5-112" fmla="*/ 3129314 h 3129314"/>
                <a:gd name="connsiteX6-113" fmla="*/ 0 w 8338528"/>
                <a:gd name="connsiteY6-114" fmla="*/ 2799140 h 3129314"/>
                <a:gd name="connsiteX7-115" fmla="*/ 0 w 8338528"/>
                <a:gd name="connsiteY7-116" fmla="*/ 330174 h 3129314"/>
                <a:gd name="connsiteX8-117" fmla="*/ 330174 w 8338528"/>
                <a:gd name="connsiteY8-118" fmla="*/ 0 h 3129314"/>
                <a:gd name="connsiteX9-119" fmla="*/ 1703298 w 8338528"/>
                <a:gd name="connsiteY9-120" fmla="*/ 10431 h 3129314"/>
                <a:gd name="connsiteX0-121" fmla="*/ 6743131 w 8338528"/>
                <a:gd name="connsiteY0-122" fmla="*/ 3342 h 3129314"/>
                <a:gd name="connsiteX1-123" fmla="*/ 8008354 w 8338528"/>
                <a:gd name="connsiteY1-124" fmla="*/ 0 h 3129314"/>
                <a:gd name="connsiteX2-125" fmla="*/ 8338528 w 8338528"/>
                <a:gd name="connsiteY2-126" fmla="*/ 330174 h 3129314"/>
                <a:gd name="connsiteX3-127" fmla="*/ 8338528 w 8338528"/>
                <a:gd name="connsiteY3-128" fmla="*/ 2799140 h 3129314"/>
                <a:gd name="connsiteX4-129" fmla="*/ 8008354 w 8338528"/>
                <a:gd name="connsiteY4-130" fmla="*/ 3129314 h 3129314"/>
                <a:gd name="connsiteX5-131" fmla="*/ 330174 w 8338528"/>
                <a:gd name="connsiteY5-132" fmla="*/ 3129314 h 3129314"/>
                <a:gd name="connsiteX6-133" fmla="*/ 0 w 8338528"/>
                <a:gd name="connsiteY6-134" fmla="*/ 2892616 h 3129314"/>
                <a:gd name="connsiteX7-135" fmla="*/ 0 w 8338528"/>
                <a:gd name="connsiteY7-136" fmla="*/ 330174 h 3129314"/>
                <a:gd name="connsiteX8-137" fmla="*/ 330174 w 8338528"/>
                <a:gd name="connsiteY8-138" fmla="*/ 0 h 3129314"/>
                <a:gd name="connsiteX9-139" fmla="*/ 1703298 w 8338528"/>
                <a:gd name="connsiteY9-140" fmla="*/ 10431 h 31293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8338528" h="3129314">
                  <a:moveTo>
                    <a:pt x="6743131" y="3342"/>
                  </a:moveTo>
                  <a:lnTo>
                    <a:pt x="8008354" y="0"/>
                  </a:lnTo>
                  <a:cubicBezTo>
                    <a:pt x="8190704" y="0"/>
                    <a:pt x="8338528" y="147824"/>
                    <a:pt x="8338528" y="330174"/>
                  </a:cubicBezTo>
                  <a:lnTo>
                    <a:pt x="8338528" y="2799140"/>
                  </a:lnTo>
                  <a:cubicBezTo>
                    <a:pt x="8338528" y="2981490"/>
                    <a:pt x="8190704" y="3129314"/>
                    <a:pt x="8008354" y="3129314"/>
                  </a:cubicBezTo>
                  <a:lnTo>
                    <a:pt x="330174" y="3129314"/>
                  </a:lnTo>
                  <a:cubicBezTo>
                    <a:pt x="147824" y="3129314"/>
                    <a:pt x="0" y="3074966"/>
                    <a:pt x="0" y="2892616"/>
                  </a:cubicBezTo>
                  <a:lnTo>
                    <a:pt x="0" y="330174"/>
                  </a:lnTo>
                  <a:cubicBezTo>
                    <a:pt x="0" y="147824"/>
                    <a:pt x="147824" y="0"/>
                    <a:pt x="330174" y="0"/>
                  </a:cubicBezTo>
                  <a:lnTo>
                    <a:pt x="1703298" y="10431"/>
                  </a:lnTo>
                </a:path>
              </a:pathLst>
            </a:custGeom>
            <a:noFill/>
            <a:ln w="19050" cmpd="thickThin">
              <a:solidFill>
                <a:srgbClr val="0099CC">
                  <a:alpha val="70000"/>
                </a:srgbClr>
              </a:solidFill>
              <a:prstDash val="dash"/>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grpSp>
      <p:sp>
        <p:nvSpPr>
          <p:cNvPr id="48" name="文本框 8"/>
          <p:cNvSpPr txBox="1"/>
          <p:nvPr/>
        </p:nvSpPr>
        <p:spPr>
          <a:xfrm>
            <a:off x="792508" y="251795"/>
            <a:ext cx="3151130" cy="584774"/>
          </a:xfrm>
          <a:prstGeom prst="rect">
            <a:avLst/>
          </a:prstGeom>
          <a:noFill/>
        </p:spPr>
        <p:txBody>
          <a:bodyPr wrap="square" rtlCol="0">
            <a:spAutoFit/>
          </a:bodyPr>
          <a:lstStyle/>
          <a:p>
            <a:r>
              <a:rPr lang="en-US" altLang="zh-CN" sz="3200">
                <a:solidFill>
                  <a:srgbClr val="0070C0"/>
                </a:solidFill>
                <a:latin typeface="Comic Sans MS" panose="030F0702030302020204" pitchFamily="66" charset="0"/>
                <a:ea typeface="黑体" panose="02010609060101010101" pitchFamily="49" charset="-122"/>
                <a:cs typeface="Times New Roman" panose="02020603050405020304" pitchFamily="18" charset="0"/>
              </a:rPr>
              <a:t>Language point.</a:t>
            </a:r>
            <a:endParaRPr lang="zh-CN" altLang="en-US" sz="3200" dirty="0">
              <a:solidFill>
                <a:srgbClr val="0070C0"/>
              </a:solidFill>
              <a:latin typeface="Comic Sans MS" panose="030F0702030302020204" pitchFamily="66" charset="0"/>
              <a:ea typeface="黑体" panose="02010609060101010101" pitchFamily="49" charset="-122"/>
            </a:endParaRPr>
          </a:p>
        </p:txBody>
      </p:sp>
      <p:pic>
        <p:nvPicPr>
          <p:cNvPr id="42" name="图片 4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6990" y1="9479" x2="16990" y2="9479"/>
                        <a14:foregroundMark x1="20874" y1="38863" x2="20874" y2="38863"/>
                        <a14:foregroundMark x1="18932" y1="32227" x2="17961" y2="29384"/>
                        <a14:foregroundMark x1="17476" y1="28910" x2="16990" y2="27962"/>
                        <a14:foregroundMark x1="16990" y1="26066" x2="16990" y2="26066"/>
                        <a14:foregroundMark x1="20874" y1="38863" x2="20874" y2="38863"/>
                        <a14:foregroundMark x1="21359" y1="44076" x2="21359" y2="44076"/>
                        <a14:foregroundMark x1="22816" y1="46445" x2="22816" y2="47393"/>
                        <a14:foregroundMark x1="33495" y1="87678" x2="33495" y2="87678"/>
                        <a14:foregroundMark x1="88835" y1="88152" x2="88835" y2="88152"/>
                        <a14:foregroundMark x1="69903" y1="43128" x2="69903" y2="43128"/>
                        <a14:foregroundMark x1="19903" y1="35071" x2="19903" y2="35071"/>
                        <a14:foregroundMark x1="18932" y1="33175" x2="18932" y2="33175"/>
                        <a14:foregroundMark x1="18447" y1="30806" x2="18447" y2="30806"/>
                      </a14:backgroundRemoval>
                    </a14:imgEffect>
                  </a14:imgLayer>
                </a14:imgProps>
              </a:ext>
              <a:ext uri="{28A0092B-C50C-407E-A947-70E740481C1C}">
                <a14:useLocalDpi xmlns:a14="http://schemas.microsoft.com/office/drawing/2010/main" val="0"/>
              </a:ext>
            </a:extLst>
          </a:blip>
          <a:stretch>
            <a:fillRect/>
          </a:stretch>
        </p:blipFill>
        <p:spPr>
          <a:xfrm>
            <a:off x="255319" y="93086"/>
            <a:ext cx="605641" cy="746835"/>
          </a:xfrm>
          <a:prstGeom prst="rect">
            <a:avLst/>
          </a:prstGeom>
        </p:spPr>
      </p:pic>
      <p:grpSp>
        <p:nvGrpSpPr>
          <p:cNvPr id="43" name="组合 7"/>
          <p:cNvGrpSpPr/>
          <p:nvPr/>
        </p:nvGrpSpPr>
        <p:grpSpPr bwMode="auto">
          <a:xfrm>
            <a:off x="-13452" y="6536259"/>
            <a:ext cx="12230074" cy="341410"/>
            <a:chOff x="-4274936" y="4831062"/>
            <a:chExt cx="13721653" cy="277718"/>
          </a:xfrm>
        </p:grpSpPr>
        <p:pic>
          <p:nvPicPr>
            <p:cNvPr id="44" name="图片 8"/>
            <p:cNvPicPr>
              <a:picLocks noChangeAspect="1" noChangeArrowheads="1"/>
            </p:cNvPicPr>
            <p:nvPr/>
          </p:nvPicPr>
          <p:blipFill rotWithShape="1">
            <a:blip r:embed="rId5">
              <a:extLst>
                <a:ext uri="{28A0092B-C50C-407E-A947-70E740481C1C}">
                  <a14:useLocalDpi xmlns:a14="http://schemas.microsoft.com/office/drawing/2010/main" val="0"/>
                </a:ext>
              </a:extLst>
            </a:blip>
            <a:srcRect t="69763" r="24969" b="24265"/>
            <a:stretch>
              <a:fillRect/>
            </a:stretch>
          </p:blipFill>
          <p:spPr bwMode="auto">
            <a:xfrm flipH="1">
              <a:off x="-4274936" y="4831062"/>
              <a:ext cx="6860827" cy="27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9"/>
            <p:cNvPicPr>
              <a:picLocks noChangeAspect="1" noChangeArrowheads="1"/>
            </p:cNvPicPr>
            <p:nvPr/>
          </p:nvPicPr>
          <p:blipFill rotWithShape="1">
            <a:blip r:embed="rId5">
              <a:extLst>
                <a:ext uri="{28A0092B-C50C-407E-A947-70E740481C1C}">
                  <a14:useLocalDpi xmlns:a14="http://schemas.microsoft.com/office/drawing/2010/main" val="0"/>
                </a:ext>
              </a:extLst>
            </a:blip>
            <a:srcRect t="69625" r="24969" b="24403"/>
            <a:stretch>
              <a:fillRect/>
            </a:stretch>
          </p:blipFill>
          <p:spPr bwMode="auto">
            <a:xfrm>
              <a:off x="2585891" y="4831062"/>
              <a:ext cx="6860826" cy="27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组合 11"/>
          <p:cNvGrpSpPr/>
          <p:nvPr/>
        </p:nvGrpSpPr>
        <p:grpSpPr bwMode="auto">
          <a:xfrm rot="21421826">
            <a:off x="11132916" y="5844742"/>
            <a:ext cx="1265767" cy="933451"/>
            <a:chOff x="8360280" y="4348282"/>
            <a:chExt cx="950101" cy="699874"/>
          </a:xfrm>
        </p:grpSpPr>
        <p:pic>
          <p:nvPicPr>
            <p:cNvPr id="47" name="图片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4726">
              <a:off x="8360280" y="4348282"/>
              <a:ext cx="699874" cy="69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4726">
              <a:off x="8757851" y="4448407"/>
              <a:ext cx="552530" cy="55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文本框 9"/>
          <p:cNvSpPr txBox="1">
            <a:spLocks noChangeArrowheads="1"/>
          </p:cNvSpPr>
          <p:nvPr/>
        </p:nvSpPr>
        <p:spPr bwMode="auto">
          <a:xfrm>
            <a:off x="2772410" y="2883535"/>
            <a:ext cx="9921240" cy="172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a:lnSpc>
                <a:spcPct val="130000"/>
              </a:lnSpc>
            </a:pPr>
            <a:r>
              <a:rPr lang="zh-CN" altLang="zh-CN" sz="2800" dirty="0">
                <a:latin typeface="Comic Sans MS" panose="030F0702030302020204" pitchFamily="66" charset="0"/>
                <a:ea typeface="楷体" panose="02010609060101010101" pitchFamily="49" charset="-122"/>
                <a:sym typeface="+mn-ea"/>
              </a:rPr>
              <a:t>季节</a:t>
            </a:r>
            <a:r>
              <a:rPr lang="en-US" altLang="zh-CN" sz="2800" dirty="0">
                <a:latin typeface="Comic Sans MS" panose="030F0702030302020204" pitchFamily="66" charset="0"/>
                <a:ea typeface="楷体" panose="02010609060101010101" pitchFamily="49" charset="-122"/>
                <a:sym typeface="+mn-ea"/>
              </a:rPr>
              <a:t> + is + sb’s favourite season</a:t>
            </a:r>
          </a:p>
          <a:p>
            <a:pPr>
              <a:lnSpc>
                <a:spcPct val="130000"/>
              </a:lnSpc>
            </a:pPr>
            <a:r>
              <a:rPr lang="en-US" altLang="zh-CN" sz="2800" dirty="0">
                <a:latin typeface="Comic Sans MS" panose="030F0702030302020204" pitchFamily="66" charset="0"/>
                <a:ea typeface="楷体" panose="02010609060101010101" pitchFamily="49" charset="-122"/>
                <a:sym typeface="+mn-ea"/>
              </a:rPr>
              <a:t>=Sb's + </a:t>
            </a:r>
            <a:r>
              <a:rPr lang="en-US" altLang="zh-CN" sz="2800" dirty="0" err="1">
                <a:latin typeface="Comic Sans MS" panose="030F0702030302020204" pitchFamily="66" charset="0"/>
                <a:ea typeface="楷体" panose="02010609060101010101" pitchFamily="49" charset="-122"/>
                <a:sym typeface="+mn-ea"/>
              </a:rPr>
              <a:t>favourite</a:t>
            </a:r>
            <a:r>
              <a:rPr lang="en-US" altLang="zh-CN" sz="2800" dirty="0">
                <a:latin typeface="Comic Sans MS" panose="030F0702030302020204" pitchFamily="66" charset="0"/>
                <a:ea typeface="楷体" panose="02010609060101010101" pitchFamily="49" charset="-122"/>
                <a:sym typeface="+mn-ea"/>
              </a:rPr>
              <a:t> season + </a:t>
            </a:r>
            <a:r>
              <a:rPr lang="en-US" altLang="zh-CN" sz="2800" dirty="0" smtClean="0">
                <a:latin typeface="Comic Sans MS" panose="030F0702030302020204" pitchFamily="66" charset="0"/>
                <a:ea typeface="楷体" panose="02010609060101010101" pitchFamily="49" charset="-122"/>
                <a:sym typeface="+mn-ea"/>
              </a:rPr>
              <a:t>be</a:t>
            </a:r>
            <a:r>
              <a:rPr lang="en-US" altLang="zh-CN" sz="2800" dirty="0">
                <a:latin typeface="Comic Sans MS" panose="030F0702030302020204" pitchFamily="66" charset="0"/>
                <a:ea typeface="楷体" panose="02010609060101010101" pitchFamily="49" charset="-122"/>
                <a:sym typeface="+mn-ea"/>
              </a:rPr>
              <a:t>+</a:t>
            </a:r>
            <a:r>
              <a:rPr lang="zh-CN" altLang="en-US" sz="2800" dirty="0" smtClean="0">
                <a:latin typeface="Comic Sans MS" panose="030F0702030302020204" pitchFamily="66" charset="0"/>
                <a:ea typeface="楷体" panose="02010609060101010101" pitchFamily="49" charset="-122"/>
                <a:sym typeface="+mn-ea"/>
              </a:rPr>
              <a:t>季节</a:t>
            </a:r>
            <a:r>
              <a:rPr lang="en-US" altLang="zh-CN" sz="2800" dirty="0" smtClean="0">
                <a:latin typeface="Comic Sans MS" panose="030F0702030302020204" pitchFamily="66" charset="0"/>
                <a:ea typeface="楷体" panose="02010609060101010101" pitchFamily="49" charset="-122"/>
                <a:sym typeface="+mn-ea"/>
              </a:rPr>
              <a:t>. </a:t>
            </a:r>
          </a:p>
          <a:p>
            <a:pPr>
              <a:lnSpc>
                <a:spcPct val="130000"/>
              </a:lnSpc>
            </a:pPr>
            <a:r>
              <a:rPr lang="en-US" altLang="zh-CN" sz="2800" dirty="0" smtClean="0">
                <a:latin typeface="Comic Sans MS" panose="030F0702030302020204" pitchFamily="66" charset="0"/>
                <a:ea typeface="楷体" panose="02010609060101010101" pitchFamily="49" charset="-122"/>
                <a:sym typeface="+mn-ea"/>
              </a:rPr>
              <a:t>= </a:t>
            </a:r>
            <a:r>
              <a:rPr lang="en-US" altLang="zh-CN" sz="2800" dirty="0">
                <a:latin typeface="Comic Sans MS" panose="030F0702030302020204" pitchFamily="66" charset="0"/>
                <a:ea typeface="楷体" panose="02010609060101010101" pitchFamily="49" charset="-122"/>
                <a:sym typeface="+mn-ea"/>
              </a:rPr>
              <a:t>Sb + like/likes + </a:t>
            </a:r>
            <a:r>
              <a:rPr lang="zh-CN" altLang="en-US" sz="2800" dirty="0">
                <a:latin typeface="Comic Sans MS" panose="030F0702030302020204" pitchFamily="66" charset="0"/>
                <a:ea typeface="楷体" panose="02010609060101010101" pitchFamily="49" charset="-122"/>
                <a:sym typeface="+mn-ea"/>
              </a:rPr>
              <a:t>季节 </a:t>
            </a:r>
            <a:r>
              <a:rPr lang="en-US" altLang="zh-CN" sz="2800" dirty="0">
                <a:latin typeface="Comic Sans MS" panose="030F0702030302020204" pitchFamily="66" charset="0"/>
                <a:ea typeface="楷体" panose="02010609060101010101" pitchFamily="49" charset="-122"/>
                <a:sym typeface="+mn-ea"/>
              </a:rPr>
              <a:t>+ best</a:t>
            </a:r>
            <a:r>
              <a:rPr lang="en-US" altLang="zh-CN" sz="2800" dirty="0" smtClean="0">
                <a:latin typeface="Comic Sans MS" panose="030F0702030302020204" pitchFamily="66" charset="0"/>
                <a:ea typeface="楷体" panose="02010609060101010101" pitchFamily="49" charset="-122"/>
                <a:sym typeface="+mn-ea"/>
              </a:rPr>
              <a:t>.</a:t>
            </a:r>
            <a:endParaRPr lang="en-US" altLang="zh-CN" sz="2800" dirty="0" smtClean="0">
              <a:latin typeface="Comic Sans MS" panose="030F0702030302020204" pitchFamily="66" charset="0"/>
              <a:ea typeface="楷体" panose="02010609060101010101" pitchFamily="49" charset="-122"/>
            </a:endParaRPr>
          </a:p>
          <a:p>
            <a:pPr>
              <a:lnSpc>
                <a:spcPct val="130000"/>
              </a:lnSpc>
            </a:pPr>
            <a:endParaRPr kumimoji="1" lang="zh-CN" altLang="en-US" sz="2800" dirty="0">
              <a:solidFill>
                <a:srgbClr val="00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2278380" y="4606290"/>
            <a:ext cx="8489315" cy="2030095"/>
          </a:xfrm>
          <a:prstGeom prst="rect">
            <a:avLst/>
          </a:prstGeom>
          <a:noFill/>
        </p:spPr>
        <p:txBody>
          <a:bodyPr wrap="square" anchor="t">
            <a:spAutoFit/>
          </a:bodyPr>
          <a:lstStyle/>
          <a:p>
            <a:pPr>
              <a:lnSpc>
                <a:spcPct val="150000"/>
              </a:lnSpc>
            </a:pPr>
            <a:r>
              <a:rPr lang="en-US" altLang="zh-CN" sz="2800" dirty="0" smtClean="0">
                <a:latin typeface="Comic Sans MS" panose="030F0702030302020204" pitchFamily="66" charset="0"/>
                <a:ea typeface="楷体" panose="02010609060101010101" pitchFamily="49" charset="-122"/>
                <a:sym typeface="+mn-ea"/>
              </a:rPr>
              <a:t>eg</a:t>
            </a:r>
            <a:r>
              <a:rPr lang="en-US" altLang="zh-CN" sz="2800" dirty="0">
                <a:latin typeface="Comic Sans MS" panose="030F0702030302020204" pitchFamily="66" charset="0"/>
                <a:ea typeface="楷体" panose="02010609060101010101" pitchFamily="49" charset="-122"/>
                <a:sym typeface="+mn-ea"/>
              </a:rPr>
              <a:t>: Spring is Bob's </a:t>
            </a:r>
            <a:r>
              <a:rPr lang="en-US" altLang="zh-CN" sz="2800" dirty="0" err="1">
                <a:latin typeface="Comic Sans MS" panose="030F0702030302020204" pitchFamily="66" charset="0"/>
                <a:ea typeface="楷体" panose="02010609060101010101" pitchFamily="49" charset="-122"/>
                <a:sym typeface="+mn-ea"/>
              </a:rPr>
              <a:t>favourite</a:t>
            </a:r>
            <a:r>
              <a:rPr lang="en-US" altLang="zh-CN" sz="2800" dirty="0">
                <a:latin typeface="Comic Sans MS" panose="030F0702030302020204" pitchFamily="66" charset="0"/>
                <a:ea typeface="楷体" panose="02010609060101010101" pitchFamily="49" charset="-122"/>
                <a:sym typeface="+mn-ea"/>
              </a:rPr>
              <a:t> season. </a:t>
            </a:r>
            <a:endParaRPr lang="en-US" altLang="zh-CN" sz="2800" dirty="0">
              <a:latin typeface="Comic Sans MS" panose="030F0702030302020204" pitchFamily="66" charset="0"/>
              <a:ea typeface="楷体" panose="02010609060101010101" pitchFamily="49" charset="-122"/>
            </a:endParaRPr>
          </a:p>
          <a:p>
            <a:pPr>
              <a:lnSpc>
                <a:spcPct val="150000"/>
              </a:lnSpc>
            </a:pPr>
            <a:r>
              <a:rPr lang="en-US" altLang="zh-CN" sz="2800" dirty="0">
                <a:latin typeface="Comic Sans MS" panose="030F0702030302020204" pitchFamily="66" charset="0"/>
                <a:ea typeface="楷体" panose="02010609060101010101" pitchFamily="49" charset="-122"/>
                <a:sym typeface="+mn-ea"/>
              </a:rPr>
              <a:t>    = Bob's </a:t>
            </a:r>
            <a:r>
              <a:rPr lang="en-US" altLang="zh-CN" sz="2800" dirty="0" err="1">
                <a:latin typeface="Comic Sans MS" panose="030F0702030302020204" pitchFamily="66" charset="0"/>
                <a:ea typeface="楷体" panose="02010609060101010101" pitchFamily="49" charset="-122"/>
                <a:sym typeface="+mn-ea"/>
              </a:rPr>
              <a:t>favourite</a:t>
            </a:r>
            <a:r>
              <a:rPr lang="en-US" altLang="zh-CN" sz="2800" dirty="0">
                <a:latin typeface="Comic Sans MS" panose="030F0702030302020204" pitchFamily="66" charset="0"/>
                <a:ea typeface="楷体" panose="02010609060101010101" pitchFamily="49" charset="-122"/>
                <a:sym typeface="+mn-ea"/>
              </a:rPr>
              <a:t> season is spring. </a:t>
            </a:r>
            <a:endParaRPr lang="en-US" altLang="zh-CN" sz="2800" dirty="0">
              <a:latin typeface="Comic Sans MS" panose="030F0702030302020204" pitchFamily="66" charset="0"/>
              <a:ea typeface="楷体" panose="02010609060101010101" pitchFamily="49" charset="-122"/>
            </a:endParaRPr>
          </a:p>
          <a:p>
            <a:pPr>
              <a:lnSpc>
                <a:spcPct val="150000"/>
              </a:lnSpc>
            </a:pPr>
            <a:r>
              <a:rPr lang="en-US" altLang="zh-CN" sz="2800" dirty="0">
                <a:latin typeface="Comic Sans MS" panose="030F0702030302020204" pitchFamily="66" charset="0"/>
                <a:ea typeface="楷体" panose="02010609060101010101" pitchFamily="49" charset="-122"/>
                <a:sym typeface="+mn-ea"/>
              </a:rPr>
              <a:t>    = Bob likes spring best</a:t>
            </a:r>
            <a:r>
              <a:rPr lang="en-US" altLang="zh-CN" sz="2800" dirty="0" smtClean="0">
                <a:latin typeface="Comic Sans MS" panose="030F0702030302020204" pitchFamily="66" charset="0"/>
                <a:ea typeface="楷体" panose="02010609060101010101" pitchFamily="49" charset="-122"/>
                <a:sym typeface="+mn-ea"/>
              </a:rPr>
              <a:t>.</a:t>
            </a:r>
            <a:endParaRPr lang="en-US" altLang="zh-CN" sz="2800" b="1" dirty="0" smtClean="0">
              <a:solidFill>
                <a:srgbClr val="FF0000"/>
              </a:solidFill>
              <a:effectLst>
                <a:outerShdw blurRad="38100" dist="38100" dir="2700000" algn="tl">
                  <a:srgbClr val="000000">
                    <a:alpha val="43137"/>
                  </a:srgbClr>
                </a:outerShdw>
              </a:effectLst>
              <a:latin typeface="Comic Sans MS" panose="030F0702030302020204" pitchFamily="66" charset="0"/>
              <a:ea typeface="楷体" panose="02010609060101010101" pitchFamily="49" charset="-122"/>
              <a:sym typeface="+mn-ea"/>
            </a:endParaRPr>
          </a:p>
        </p:txBody>
      </p:sp>
    </p:spTree>
    <p:extLst>
      <p:ext uri="{BB962C8B-B14F-4D97-AF65-F5344CB8AC3E}">
        <p14:creationId xmlns:p14="http://schemas.microsoft.com/office/powerpoint/2010/main" val="263140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4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left)">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descr="C:\Users\Administrator\Desktop\11222211.jpg"/>
          <p:cNvPicPr>
            <a:picLocks noChangeAspect="1" noChangeArrowheads="1"/>
          </p:cNvPicPr>
          <p:nvPr>
            <p:custDataLst>
              <p:tags r:id="rId1"/>
            </p:custDataLst>
          </p:nvPr>
        </p:nvPicPr>
        <p:blipFill>
          <a:blip r:embed="rId6"/>
          <a:srcRect t="12520" b="33591"/>
          <a:stretch>
            <a:fillRect/>
          </a:stretch>
        </p:blipFill>
        <p:spPr bwMode="auto">
          <a:xfrm>
            <a:off x="0" y="892628"/>
            <a:ext cx="12192000" cy="5965372"/>
          </a:xfrm>
          <a:prstGeom prst="rect">
            <a:avLst/>
          </a:prstGeom>
          <a:noFill/>
        </p:spPr>
      </p:pic>
      <p:sp>
        <p:nvSpPr>
          <p:cNvPr id="7" name="TextBox 6"/>
          <p:cNvSpPr txBox="1"/>
          <p:nvPr>
            <p:custDataLst>
              <p:tags r:id="rId2"/>
            </p:custDataLst>
          </p:nvPr>
        </p:nvSpPr>
        <p:spPr>
          <a:xfrm>
            <a:off x="5855788" y="974208"/>
            <a:ext cx="6168572" cy="5631180"/>
          </a:xfrm>
          <a:prstGeom prst="rect">
            <a:avLst/>
          </a:prstGeom>
          <a:noFill/>
        </p:spPr>
        <p:txBody>
          <a:bodyPr wrap="square" rtlCol="0">
            <a:spAutoFit/>
          </a:bodyPr>
          <a:lstStyle/>
          <a:p>
            <a:pPr algn="ctr"/>
            <a:r>
              <a:rPr lang="en-US" altLang="zh-CN" sz="2400" dirty="0" smtClean="0">
                <a:latin typeface="Comic Sans MS" panose="030F0702030302020204" pitchFamily="66" charset="0"/>
              </a:rPr>
              <a:t>Bed in Summer</a:t>
            </a:r>
          </a:p>
          <a:p>
            <a:pPr algn="ctr"/>
            <a:r>
              <a:rPr lang="en-US" altLang="zh-CN" sz="2400" dirty="0">
                <a:latin typeface="Comic Sans MS" panose="030F0702030302020204" pitchFamily="66" charset="0"/>
              </a:rPr>
              <a:t>b</a:t>
            </a:r>
            <a:r>
              <a:rPr lang="en-US" altLang="zh-CN" sz="2400" dirty="0" smtClean="0">
                <a:latin typeface="Comic Sans MS" panose="030F0702030302020204" pitchFamily="66" charset="0"/>
              </a:rPr>
              <a:t>y </a:t>
            </a:r>
            <a:r>
              <a:rPr lang="en-US" altLang="zh-CN" sz="2400" dirty="0">
                <a:latin typeface="Comic Sans MS" panose="030F0702030302020204" pitchFamily="66" charset="0"/>
              </a:rPr>
              <a:t>R</a:t>
            </a:r>
            <a:r>
              <a:rPr lang="en-US" altLang="zh-CN" sz="2400" dirty="0" smtClean="0">
                <a:latin typeface="Comic Sans MS" panose="030F0702030302020204" pitchFamily="66" charset="0"/>
              </a:rPr>
              <a:t>obert Louis Stevenson</a:t>
            </a:r>
          </a:p>
          <a:p>
            <a:endParaRPr lang="en-US" altLang="zh-CN" sz="2400" dirty="0" smtClean="0">
              <a:latin typeface="Comic Sans MS" panose="030F0702030302020204" pitchFamily="66" charset="0"/>
            </a:endParaRPr>
          </a:p>
          <a:p>
            <a:r>
              <a:rPr lang="en-US" altLang="zh-CN" sz="2400" dirty="0" smtClean="0">
                <a:latin typeface="Comic Sans MS" panose="030F0702030302020204" pitchFamily="66" charset="0"/>
              </a:rPr>
              <a:t>In winter ...</a:t>
            </a:r>
          </a:p>
          <a:p>
            <a:r>
              <a:rPr lang="en-US" altLang="zh-CN" sz="2400" dirty="0" smtClean="0">
                <a:latin typeface="Comic Sans MS" panose="030F0702030302020204" pitchFamily="66" charset="0"/>
              </a:rPr>
              <a:t>And dress...</a:t>
            </a:r>
          </a:p>
          <a:p>
            <a:r>
              <a:rPr lang="en-US" altLang="zh-CN" sz="2400" dirty="0" smtClean="0">
                <a:solidFill>
                  <a:schemeClr val="tx1"/>
                </a:solidFill>
                <a:latin typeface="Comic Sans MS" panose="030F0702030302020204" pitchFamily="66" charset="0"/>
              </a:rPr>
              <a:t>In summer...</a:t>
            </a:r>
          </a:p>
          <a:p>
            <a:r>
              <a:rPr lang="en-US" altLang="zh-CN" sz="2400" dirty="0" smtClean="0">
                <a:solidFill>
                  <a:schemeClr val="tx1"/>
                </a:solidFill>
                <a:latin typeface="Comic Sans MS" panose="030F0702030302020204" pitchFamily="66" charset="0"/>
              </a:rPr>
              <a:t>I have to ...</a:t>
            </a:r>
          </a:p>
          <a:p>
            <a:r>
              <a:rPr lang="en-US" altLang="zh-CN" sz="2400" dirty="0" smtClean="0">
                <a:solidFill>
                  <a:schemeClr val="tx1"/>
                </a:solidFill>
                <a:latin typeface="Comic Sans MS" panose="030F0702030302020204" pitchFamily="66" charset="0"/>
              </a:rPr>
              <a:t>I have to ...</a:t>
            </a:r>
          </a:p>
          <a:p>
            <a:r>
              <a:rPr lang="en-US" altLang="zh-CN" sz="2400" dirty="0" smtClean="0">
                <a:solidFill>
                  <a:schemeClr val="tx1"/>
                </a:solidFill>
                <a:latin typeface="Comic Sans MS" panose="030F0702030302020204" pitchFamily="66" charset="0"/>
              </a:rPr>
              <a:t>The birds ... </a:t>
            </a:r>
          </a:p>
          <a:p>
            <a:r>
              <a:rPr lang="en-US" altLang="zh-CN" sz="2400" dirty="0" smtClean="0">
                <a:solidFill>
                  <a:schemeClr val="tx1"/>
                </a:solidFill>
                <a:latin typeface="Comic Sans MS" panose="030F0702030302020204" pitchFamily="66" charset="0"/>
              </a:rPr>
              <a:t>Or hear ...</a:t>
            </a:r>
          </a:p>
          <a:p>
            <a:r>
              <a:rPr lang="en-US" altLang="zh-CN" sz="2400" dirty="0" smtClean="0">
                <a:solidFill>
                  <a:schemeClr val="tx1"/>
                </a:solidFill>
                <a:latin typeface="Comic Sans MS" panose="030F0702030302020204" pitchFamily="66" charset="0"/>
              </a:rPr>
              <a:t>Still going ...</a:t>
            </a:r>
          </a:p>
          <a:p>
            <a:r>
              <a:rPr lang="en-US" altLang="zh-CN" sz="2400" dirty="0" smtClean="0">
                <a:solidFill>
                  <a:schemeClr val="tx1"/>
                </a:solidFill>
                <a:latin typeface="Comic Sans MS" panose="030F0702030302020204" pitchFamily="66" charset="0"/>
              </a:rPr>
              <a:t>And does it ...</a:t>
            </a:r>
          </a:p>
          <a:p>
            <a:r>
              <a:rPr lang="en-US" altLang="zh-CN" sz="2400" dirty="0" smtClean="0">
                <a:solidFill>
                  <a:schemeClr val="tx1"/>
                </a:solidFill>
                <a:latin typeface="Comic Sans MS" panose="030F0702030302020204" pitchFamily="66" charset="0"/>
              </a:rPr>
              <a:t>When all the s</a:t>
            </a:r>
            <a:r>
              <a:rPr lang="en-US" altLang="zh-CN" sz="2400" dirty="0" smtClean="0">
                <a:latin typeface="Comic Sans MS" panose="030F0702030302020204" pitchFamily="66" charset="0"/>
              </a:rPr>
              <a:t>ky is ...</a:t>
            </a:r>
          </a:p>
          <a:p>
            <a:r>
              <a:rPr lang="en-US" altLang="zh-CN" sz="2400" dirty="0" smtClean="0">
                <a:latin typeface="Comic Sans MS" panose="030F0702030302020204" pitchFamily="66" charset="0"/>
              </a:rPr>
              <a:t>And I should like ...</a:t>
            </a:r>
          </a:p>
          <a:p>
            <a:r>
              <a:rPr lang="en-US" altLang="zh-CN" sz="2400" dirty="0" smtClean="0">
                <a:latin typeface="Comic Sans MS" panose="030F0702030302020204" pitchFamily="66" charset="0"/>
              </a:rPr>
              <a:t>To have to ...</a:t>
            </a:r>
          </a:p>
        </p:txBody>
      </p:sp>
      <p:sp>
        <p:nvSpPr>
          <p:cNvPr id="8" name="TextBox 7"/>
          <p:cNvSpPr txBox="1"/>
          <p:nvPr>
            <p:custDataLst>
              <p:tags r:id="rId3"/>
            </p:custDataLst>
          </p:nvPr>
        </p:nvSpPr>
        <p:spPr>
          <a:xfrm>
            <a:off x="788791" y="343011"/>
            <a:ext cx="3621504" cy="584775"/>
          </a:xfrm>
          <a:prstGeom prst="rect">
            <a:avLst/>
          </a:prstGeom>
          <a:noFill/>
        </p:spPr>
        <p:txBody>
          <a:bodyPr wrap="none" rtlCol="0">
            <a:spAutoFit/>
          </a:bodyPr>
          <a:lstStyle/>
          <a:p>
            <a:r>
              <a:rPr lang="en-US" altLang="zh-CN" sz="3200" dirty="0">
                <a:solidFill>
                  <a:srgbClr val="0070C0"/>
                </a:solidFill>
                <a:latin typeface="Comic Sans MS" panose="030F0702030302020204" pitchFamily="66" charset="0"/>
              </a:rPr>
              <a:t>Act the poem out.</a:t>
            </a:r>
          </a:p>
        </p:txBody>
      </p:sp>
      <p:pic>
        <p:nvPicPr>
          <p:cNvPr id="19" name="图片 18"/>
          <p:cNvPicPr>
            <a:picLocks noChangeAspect="1"/>
          </p:cNvPicPr>
          <p:nvPr>
            <p:custDataLst>
              <p:tags r:id="rId4"/>
            </p:custDataLst>
          </p:nvPr>
        </p:nvPicPr>
        <p:blipFill>
          <a:blip r:embed="rId7" cstate="print">
            <a:extLst>
              <a:ext uri="{BEBA8EAE-BF5A-486C-A8C5-ECC9F3942E4B}">
                <a14:imgProps xmlns:a14="http://schemas.microsoft.com/office/drawing/2010/main">
                  <a14:imgLayer r:embed="rId8">
                    <a14:imgEffect>
                      <a14:backgroundRemoval t="0" b="100000" l="0" r="100000">
                        <a14:foregroundMark x1="16990" y1="9479" x2="16990" y2="9479"/>
                        <a14:foregroundMark x1="20874" y1="38863" x2="20874" y2="38863"/>
                        <a14:foregroundMark x1="18932" y1="32227" x2="17961" y2="29384"/>
                        <a14:foregroundMark x1="17476" y1="28910" x2="16990" y2="27962"/>
                        <a14:foregroundMark x1="16990" y1="26066" x2="16990" y2="26066"/>
                        <a14:foregroundMark x1="20874" y1="38863" x2="20874" y2="38863"/>
                        <a14:foregroundMark x1="21359" y1="44076" x2="21359" y2="44076"/>
                        <a14:foregroundMark x1="22816" y1="46445" x2="22816" y2="47393"/>
                        <a14:foregroundMark x1="33495" y1="87678" x2="33495" y2="87678"/>
                        <a14:foregroundMark x1="88835" y1="88152" x2="88835" y2="88152"/>
                        <a14:foregroundMark x1="69903" y1="43128" x2="69903" y2="43128"/>
                        <a14:foregroundMark x1="19903" y1="35071" x2="19903" y2="35071"/>
                        <a14:foregroundMark x1="18932" y1="33175" x2="18932" y2="33175"/>
                        <a14:foregroundMark x1="18447" y1="30806" x2="18447" y2="30806"/>
                      </a14:backgroundRemoval>
                    </a14:imgEffect>
                  </a14:imgLayer>
                </a14:imgProps>
              </a:ext>
              <a:ext uri="{28A0092B-C50C-407E-A947-70E740481C1C}">
                <a14:useLocalDpi xmlns:a14="http://schemas.microsoft.com/office/drawing/2010/main" val="0"/>
              </a:ext>
            </a:extLst>
          </a:blip>
          <a:stretch>
            <a:fillRect/>
          </a:stretch>
        </p:blipFill>
        <p:spPr>
          <a:xfrm>
            <a:off x="182929" y="181231"/>
            <a:ext cx="605641" cy="74683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1"/>
          <p:cNvSpPr/>
          <p:nvPr/>
        </p:nvSpPr>
        <p:spPr>
          <a:xfrm>
            <a:off x="2390457" y="1128166"/>
            <a:ext cx="7411085" cy="4180115"/>
          </a:xfrm>
          <a:prstGeom prst="roundRect">
            <a:avLst>
              <a:gd name="adj" fmla="val 6973"/>
            </a:avLst>
          </a:prstGeom>
          <a:solidFill>
            <a:schemeClr val="lt1">
              <a:alpha val="69000"/>
            </a:schemeClr>
          </a:solid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nvGrpSpPr>
          <p:cNvPr id="3" name="组合 2"/>
          <p:cNvGrpSpPr/>
          <p:nvPr/>
        </p:nvGrpSpPr>
        <p:grpSpPr>
          <a:xfrm>
            <a:off x="3103016" y="1536071"/>
            <a:ext cx="3318933" cy="818727"/>
            <a:chOff x="3719" y="1701"/>
            <a:chExt cx="3920" cy="967"/>
          </a:xfrm>
        </p:grpSpPr>
        <p:pic>
          <p:nvPicPr>
            <p:cNvPr id="4" name="图片 3" descr="框图"/>
            <p:cNvPicPr>
              <a:picLocks noChangeAspect="1"/>
            </p:cNvPicPr>
            <p:nvPr/>
          </p:nvPicPr>
          <p:blipFill>
            <a:blip r:embed="rId2">
              <a:alphaModFix amt="60000"/>
            </a:blip>
            <a:srcRect l="4371" t="2272" r="55031" b="90147"/>
            <a:stretch>
              <a:fillRect/>
            </a:stretch>
          </p:blipFill>
          <p:spPr>
            <a:xfrm>
              <a:off x="3719" y="1701"/>
              <a:ext cx="3920" cy="967"/>
            </a:xfrm>
            <a:prstGeom prst="rect">
              <a:avLst/>
            </a:prstGeom>
          </p:spPr>
        </p:pic>
        <p:sp>
          <p:nvSpPr>
            <p:cNvPr id="5" name="文本框 4"/>
            <p:cNvSpPr txBox="1"/>
            <p:nvPr/>
          </p:nvSpPr>
          <p:spPr>
            <a:xfrm>
              <a:off x="4163" y="1846"/>
              <a:ext cx="3032" cy="787"/>
            </a:xfrm>
            <a:prstGeom prst="rect">
              <a:avLst/>
            </a:prstGeom>
            <a:noFill/>
          </p:spPr>
          <p:txBody>
            <a:bodyPr wrap="non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3735" b="1" dirty="0">
                  <a:ln>
                    <a:noFill/>
                  </a:ln>
                  <a:solidFill>
                    <a:srgbClr val="1F1F20"/>
                  </a:solidFill>
                  <a:effectLst/>
                  <a:latin typeface="Comic Sans MS" panose="030F0702030302020204" pitchFamily="66" charset="0"/>
                  <a:ea typeface="黑体" panose="02010609060101010101" pitchFamily="49" charset="-122"/>
                  <a:sym typeface="+mn-ea"/>
                </a:rPr>
                <a:t>流利地朗读</a:t>
              </a:r>
            </a:p>
          </p:txBody>
        </p:sp>
      </p:grpSp>
      <p:grpSp>
        <p:nvGrpSpPr>
          <p:cNvPr id="6" name="组合 5"/>
          <p:cNvGrpSpPr/>
          <p:nvPr/>
        </p:nvGrpSpPr>
        <p:grpSpPr>
          <a:xfrm>
            <a:off x="3086063" y="2836964"/>
            <a:ext cx="3648287" cy="818727"/>
            <a:chOff x="4128" y="2991"/>
            <a:chExt cx="4309" cy="967"/>
          </a:xfrm>
        </p:grpSpPr>
        <p:pic>
          <p:nvPicPr>
            <p:cNvPr id="7" name="图片 6" descr="框图"/>
            <p:cNvPicPr>
              <a:picLocks noChangeAspect="1"/>
            </p:cNvPicPr>
            <p:nvPr/>
          </p:nvPicPr>
          <p:blipFill>
            <a:blip r:embed="rId2">
              <a:alphaModFix amt="60000"/>
            </a:blip>
            <a:srcRect l="4371" t="2272" r="55031" b="90147"/>
            <a:stretch>
              <a:fillRect/>
            </a:stretch>
          </p:blipFill>
          <p:spPr>
            <a:xfrm>
              <a:off x="4128" y="2991"/>
              <a:ext cx="4309" cy="967"/>
            </a:xfrm>
            <a:prstGeom prst="rect">
              <a:avLst/>
            </a:prstGeom>
          </p:spPr>
        </p:pic>
        <p:sp>
          <p:nvSpPr>
            <p:cNvPr id="8" name="文本框 7"/>
            <p:cNvSpPr txBox="1"/>
            <p:nvPr/>
          </p:nvSpPr>
          <p:spPr>
            <a:xfrm>
              <a:off x="4128" y="3117"/>
              <a:ext cx="3832" cy="787"/>
            </a:xfrm>
            <a:prstGeom prst="rect">
              <a:avLst/>
            </a:prstGeom>
            <a:noFill/>
          </p:spPr>
          <p:txBody>
            <a:bodyPr wrap="square" rtlCol="0" anchor="t">
              <a:spAutoFit/>
            </a:bodyPr>
            <a:lstStyle/>
            <a:p>
              <a:pPr lvl="0" algn="ctr" defTabSz="914400" fontAlgn="base">
                <a:buClrTx/>
                <a:buSzTx/>
                <a:buFontTx/>
                <a:defRPr/>
              </a:pPr>
              <a:r>
                <a:rPr kumimoji="1" lang="zh-CN" altLang="en-US" sz="3735" b="1">
                  <a:ln>
                    <a:noFill/>
                  </a:ln>
                  <a:solidFill>
                    <a:srgbClr val="1F1F20"/>
                  </a:solidFill>
                  <a:effectLst/>
                  <a:latin typeface="Comic Sans MS" panose="030F0702030302020204" pitchFamily="66" charset="0"/>
                  <a:ea typeface="黑体" panose="02010609060101010101" pitchFamily="49" charset="-122"/>
                  <a:sym typeface="+mn-ea"/>
                </a:rPr>
                <a:t>流利</a:t>
              </a:r>
              <a:r>
                <a:rPr kumimoji="1" lang="zh-CN" altLang="en-US" sz="3735" b="1" smtClean="0">
                  <a:ln>
                    <a:noFill/>
                  </a:ln>
                  <a:solidFill>
                    <a:srgbClr val="1F1F20"/>
                  </a:solidFill>
                  <a:effectLst/>
                  <a:latin typeface="Comic Sans MS" panose="030F0702030302020204" pitchFamily="66" charset="0"/>
                  <a:ea typeface="黑体" panose="02010609060101010101" pitchFamily="49" charset="-122"/>
                  <a:sym typeface="+mn-ea"/>
                </a:rPr>
                <a:t>地表演</a:t>
              </a:r>
              <a:endParaRPr kumimoji="1" lang="zh-CN" altLang="en-US" sz="3735" b="1" dirty="0">
                <a:ln>
                  <a:noFill/>
                </a:ln>
                <a:solidFill>
                  <a:srgbClr val="1F1F20"/>
                </a:solidFill>
                <a:effectLst/>
                <a:latin typeface="Comic Sans MS" panose="030F0702030302020204" pitchFamily="66" charset="0"/>
                <a:ea typeface="黑体" panose="02010609060101010101" pitchFamily="49" charset="-122"/>
                <a:sym typeface="+mn-ea"/>
              </a:endParaRPr>
            </a:p>
          </p:txBody>
        </p:sp>
      </p:grpSp>
      <p:grpSp>
        <p:nvGrpSpPr>
          <p:cNvPr id="9" name="组合 8"/>
          <p:cNvGrpSpPr/>
          <p:nvPr/>
        </p:nvGrpSpPr>
        <p:grpSpPr>
          <a:xfrm>
            <a:off x="3132446" y="4137857"/>
            <a:ext cx="4460240" cy="818727"/>
            <a:chOff x="3026" y="4137"/>
            <a:chExt cx="5268" cy="967"/>
          </a:xfrm>
        </p:grpSpPr>
        <p:pic>
          <p:nvPicPr>
            <p:cNvPr id="10" name="图片 9" descr="框图"/>
            <p:cNvPicPr>
              <a:picLocks noChangeAspect="1"/>
            </p:cNvPicPr>
            <p:nvPr/>
          </p:nvPicPr>
          <p:blipFill>
            <a:blip r:embed="rId2">
              <a:alphaModFix amt="60000"/>
            </a:blip>
            <a:srcRect l="4371" t="2272" r="55031" b="90147"/>
            <a:stretch>
              <a:fillRect/>
            </a:stretch>
          </p:blipFill>
          <p:spPr>
            <a:xfrm>
              <a:off x="3031" y="4137"/>
              <a:ext cx="5263" cy="967"/>
            </a:xfrm>
            <a:prstGeom prst="rect">
              <a:avLst/>
            </a:prstGeom>
          </p:spPr>
        </p:pic>
        <p:sp>
          <p:nvSpPr>
            <p:cNvPr id="11" name="文本框 10"/>
            <p:cNvSpPr txBox="1"/>
            <p:nvPr/>
          </p:nvSpPr>
          <p:spPr>
            <a:xfrm>
              <a:off x="3026" y="4304"/>
              <a:ext cx="4375" cy="787"/>
            </a:xfrm>
            <a:prstGeom prst="rect">
              <a:avLst/>
            </a:prstGeom>
            <a:noFill/>
          </p:spPr>
          <p:txBody>
            <a:bodyPr wrap="square" rtlCol="0" anchor="t">
              <a:spAutoFit/>
            </a:bodyPr>
            <a:lstStyle/>
            <a:p>
              <a:pPr lvl="0" algn="ctr" defTabSz="914400" fontAlgn="base">
                <a:buClrTx/>
                <a:buSzTx/>
                <a:buFontTx/>
                <a:defRPr/>
              </a:pPr>
              <a:r>
                <a:rPr kumimoji="1" lang="zh-CN" altLang="en-US" sz="3735" b="1" dirty="0">
                  <a:ln>
                    <a:noFill/>
                  </a:ln>
                  <a:solidFill>
                    <a:srgbClr val="1F1F20"/>
                  </a:solidFill>
                  <a:effectLst/>
                  <a:latin typeface="Comic Sans MS" panose="030F0702030302020204" pitchFamily="66" charset="0"/>
                  <a:ea typeface="黑体" panose="02010609060101010101" pitchFamily="49" charset="-122"/>
                  <a:sym typeface="+mn-ea"/>
                </a:rPr>
                <a:t>有感情地表演</a:t>
              </a:r>
            </a:p>
          </p:txBody>
        </p:sp>
      </p:grpSp>
      <p:grpSp>
        <p:nvGrpSpPr>
          <p:cNvPr id="12" name="组合 11"/>
          <p:cNvGrpSpPr/>
          <p:nvPr/>
        </p:nvGrpSpPr>
        <p:grpSpPr>
          <a:xfrm>
            <a:off x="7009926" y="2999029"/>
            <a:ext cx="1175173" cy="467360"/>
            <a:chOff x="7639" y="3163"/>
            <a:chExt cx="1388" cy="552"/>
          </a:xfrm>
        </p:grpSpPr>
        <p:sp>
          <p:nvSpPr>
            <p:cNvPr id="13" name="五角星 5"/>
            <p:cNvSpPr/>
            <p:nvPr/>
          </p:nvSpPr>
          <p:spPr>
            <a:xfrm>
              <a:off x="7639" y="3163"/>
              <a:ext cx="603" cy="55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a:sym typeface="+mn-ea"/>
              </a:endParaRPr>
            </a:p>
          </p:txBody>
        </p:sp>
        <p:sp>
          <p:nvSpPr>
            <p:cNvPr id="14" name="五角星 10"/>
            <p:cNvSpPr/>
            <p:nvPr/>
          </p:nvSpPr>
          <p:spPr>
            <a:xfrm>
              <a:off x="8425" y="3163"/>
              <a:ext cx="603" cy="55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a:sym typeface="+mn-ea"/>
              </a:endParaRPr>
            </a:p>
          </p:txBody>
        </p:sp>
      </p:grpSp>
      <p:sp>
        <p:nvSpPr>
          <p:cNvPr id="15" name="五角星 23"/>
          <p:cNvSpPr/>
          <p:nvPr/>
        </p:nvSpPr>
        <p:spPr>
          <a:xfrm>
            <a:off x="6561447" y="1698136"/>
            <a:ext cx="510540" cy="46736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6" name="组合 15"/>
          <p:cNvGrpSpPr/>
          <p:nvPr/>
        </p:nvGrpSpPr>
        <p:grpSpPr>
          <a:xfrm>
            <a:off x="7520466" y="4327868"/>
            <a:ext cx="1840653" cy="467360"/>
            <a:chOff x="8075" y="4275"/>
            <a:chExt cx="2174" cy="552"/>
          </a:xfrm>
        </p:grpSpPr>
        <p:sp>
          <p:nvSpPr>
            <p:cNvPr id="17" name="五角星 17"/>
            <p:cNvSpPr/>
            <p:nvPr/>
          </p:nvSpPr>
          <p:spPr>
            <a:xfrm>
              <a:off x="8075" y="4275"/>
              <a:ext cx="603" cy="55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a:sym typeface="+mn-ea"/>
              </a:endParaRPr>
            </a:p>
          </p:txBody>
        </p:sp>
        <p:sp>
          <p:nvSpPr>
            <p:cNvPr id="18" name="五角星 18"/>
            <p:cNvSpPr/>
            <p:nvPr/>
          </p:nvSpPr>
          <p:spPr>
            <a:xfrm>
              <a:off x="8861" y="4275"/>
              <a:ext cx="603" cy="55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a:sym typeface="+mn-ea"/>
              </a:endParaRPr>
            </a:p>
          </p:txBody>
        </p:sp>
        <p:sp>
          <p:nvSpPr>
            <p:cNvPr id="19" name="五角星 19"/>
            <p:cNvSpPr/>
            <p:nvPr/>
          </p:nvSpPr>
          <p:spPr>
            <a:xfrm>
              <a:off x="9647" y="4275"/>
              <a:ext cx="603" cy="55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3"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par>
                          <p:cTn id="21" fill="hold">
                            <p:stCondLst>
                              <p:cond delay="2000"/>
                            </p:stCondLst>
                            <p:childTnLst>
                              <p:par>
                                <p:cTn id="22" presetID="23" presetClass="entr" presetSubtype="16"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descr="C:\Users\Administrator\Desktop\11222211.jpg"/>
          <p:cNvPicPr>
            <a:picLocks noChangeAspect="1" noChangeArrowheads="1"/>
          </p:cNvPicPr>
          <p:nvPr>
            <p:custDataLst>
              <p:tags r:id="rId1"/>
            </p:custDataLst>
          </p:nvPr>
        </p:nvPicPr>
        <p:blipFill>
          <a:blip r:embed="rId12">
            <a:clrChange>
              <a:clrFrom>
                <a:srgbClr val="FBFFFF"/>
              </a:clrFrom>
              <a:clrTo>
                <a:srgbClr val="FBFFFF">
                  <a:alpha val="0"/>
                </a:srgbClr>
              </a:clrTo>
            </a:clrChange>
          </a:blip>
          <a:srcRect t="70539" b="3106"/>
          <a:stretch>
            <a:fillRect/>
          </a:stretch>
        </p:blipFill>
        <p:spPr bwMode="auto">
          <a:xfrm>
            <a:off x="0" y="928914"/>
            <a:ext cx="12192000" cy="5929085"/>
          </a:xfrm>
          <a:prstGeom prst="rect">
            <a:avLst/>
          </a:prstGeom>
          <a:noFill/>
        </p:spPr>
      </p:pic>
      <p:sp>
        <p:nvSpPr>
          <p:cNvPr id="8" name="TextBox 7"/>
          <p:cNvSpPr txBox="1"/>
          <p:nvPr>
            <p:custDataLst>
              <p:tags r:id="rId2"/>
            </p:custDataLst>
          </p:nvPr>
        </p:nvSpPr>
        <p:spPr>
          <a:xfrm>
            <a:off x="750100" y="262260"/>
            <a:ext cx="9273693" cy="584775"/>
          </a:xfrm>
          <a:prstGeom prst="rect">
            <a:avLst/>
          </a:prstGeom>
          <a:noFill/>
        </p:spPr>
        <p:txBody>
          <a:bodyPr wrap="none" rtlCol="0">
            <a:spAutoFit/>
          </a:bodyPr>
          <a:lstStyle/>
          <a:p>
            <a:r>
              <a:rPr lang="en-US" altLang="zh-CN" sz="3200" dirty="0" smtClean="0">
                <a:solidFill>
                  <a:srgbClr val="0070C0"/>
                </a:solidFill>
                <a:latin typeface="Comic Sans MS" panose="030F0702030302020204" pitchFamily="66" charset="0"/>
              </a:rPr>
              <a:t>Find “friends” in the poem for the words below.</a:t>
            </a:r>
            <a:endParaRPr lang="zh-CN" altLang="en-US" sz="3200" dirty="0">
              <a:solidFill>
                <a:srgbClr val="0070C0"/>
              </a:solidFill>
              <a:latin typeface="Comic Sans MS" panose="030F0702030302020204" pitchFamily="66" charset="0"/>
            </a:endParaRPr>
          </a:p>
        </p:txBody>
      </p:sp>
      <p:sp>
        <p:nvSpPr>
          <p:cNvPr id="19" name="TextBox 18"/>
          <p:cNvSpPr txBox="1"/>
          <p:nvPr>
            <p:custDataLst>
              <p:tags r:id="rId3"/>
            </p:custDataLst>
          </p:nvPr>
        </p:nvSpPr>
        <p:spPr>
          <a:xfrm>
            <a:off x="3004458" y="1625577"/>
            <a:ext cx="7794171" cy="584775"/>
          </a:xfrm>
          <a:prstGeom prst="rect">
            <a:avLst/>
          </a:prstGeom>
          <a:noFill/>
        </p:spPr>
        <p:txBody>
          <a:bodyPr wrap="square" rtlCol="0">
            <a:spAutoFit/>
          </a:bodyPr>
          <a:lstStyle/>
          <a:p>
            <a:r>
              <a:rPr lang="en-US" altLang="zh-CN" sz="3200" u="sng" dirty="0" smtClean="0">
                <a:latin typeface="Comic Sans MS" panose="030F0702030302020204" pitchFamily="66" charset="0"/>
              </a:rPr>
              <a:t>cl</a:t>
            </a:r>
            <a:r>
              <a:rPr lang="en-US" altLang="zh-CN" sz="3200" dirty="0" smtClean="0">
                <a:latin typeface="Comic Sans MS" panose="030F0702030302020204" pitchFamily="66" charset="0"/>
              </a:rPr>
              <a:t>ean    </a:t>
            </a:r>
            <a:r>
              <a:rPr lang="en-US" altLang="zh-CN" sz="3200" u="sng" dirty="0" smtClean="0">
                <a:latin typeface="Comic Sans MS" panose="030F0702030302020204" pitchFamily="66" charset="0"/>
              </a:rPr>
              <a:t>pl</a:t>
            </a:r>
            <a:r>
              <a:rPr lang="en-US" altLang="zh-CN" sz="3200" dirty="0" smtClean="0">
                <a:latin typeface="Comic Sans MS" panose="030F0702030302020204" pitchFamily="66" charset="0"/>
              </a:rPr>
              <a:t>ease    </a:t>
            </a:r>
            <a:r>
              <a:rPr lang="en-US" altLang="zh-CN" sz="3200" u="sng" dirty="0" smtClean="0">
                <a:latin typeface="Comic Sans MS" panose="030F0702030302020204" pitchFamily="66" charset="0"/>
              </a:rPr>
              <a:t>gr</a:t>
            </a:r>
            <a:r>
              <a:rPr lang="en-US" altLang="zh-CN" sz="3200" dirty="0" smtClean="0">
                <a:latin typeface="Comic Sans MS" panose="030F0702030302020204" pitchFamily="66" charset="0"/>
              </a:rPr>
              <a:t>een   </a:t>
            </a:r>
            <a:r>
              <a:rPr lang="en-US" altLang="zh-CN" sz="3200" u="sng" dirty="0" smtClean="0">
                <a:latin typeface="Comic Sans MS" panose="030F0702030302020204" pitchFamily="66" charset="0"/>
              </a:rPr>
              <a:t>ch</a:t>
            </a:r>
            <a:r>
              <a:rPr lang="en-US" altLang="zh-CN" sz="3200" dirty="0" smtClean="0">
                <a:latin typeface="Comic Sans MS" panose="030F0702030302020204" pitchFamily="66" charset="0"/>
              </a:rPr>
              <a:t>eap     </a:t>
            </a:r>
            <a:r>
              <a:rPr lang="en-US" altLang="zh-CN" sz="3200" u="sng" dirty="0" smtClean="0">
                <a:latin typeface="Comic Sans MS" panose="030F0702030302020204" pitchFamily="66" charset="0"/>
              </a:rPr>
              <a:t>sh</a:t>
            </a:r>
            <a:r>
              <a:rPr lang="en-US" altLang="zh-CN" sz="3200" dirty="0" smtClean="0">
                <a:latin typeface="Comic Sans MS" panose="030F0702030302020204" pitchFamily="66" charset="0"/>
              </a:rPr>
              <a:t>eep</a:t>
            </a:r>
          </a:p>
        </p:txBody>
      </p:sp>
      <p:sp>
        <p:nvSpPr>
          <p:cNvPr id="7" name="TextBox 6"/>
          <p:cNvSpPr txBox="1"/>
          <p:nvPr>
            <p:custDataLst>
              <p:tags r:id="rId4"/>
            </p:custDataLst>
          </p:nvPr>
        </p:nvSpPr>
        <p:spPr>
          <a:xfrm>
            <a:off x="3394738" y="5358466"/>
            <a:ext cx="4210749" cy="1077218"/>
          </a:xfrm>
          <a:prstGeom prst="rect">
            <a:avLst/>
          </a:prstGeom>
          <a:noFill/>
        </p:spPr>
        <p:txBody>
          <a:bodyPr wrap="square" rtlCol="0">
            <a:spAutoFit/>
          </a:bodyPr>
          <a:lstStyle/>
          <a:p>
            <a:r>
              <a:rPr lang="en-US" altLang="zh-CN" sz="3200" dirty="0" smtClean="0">
                <a:latin typeface="Comic Sans MS" panose="030F0702030302020204" pitchFamily="66" charset="0"/>
              </a:rPr>
              <a:t>Can you write more words?</a:t>
            </a:r>
          </a:p>
        </p:txBody>
      </p:sp>
      <p:sp>
        <p:nvSpPr>
          <p:cNvPr id="9" name="TextBox 8"/>
          <p:cNvSpPr txBox="1"/>
          <p:nvPr>
            <p:custDataLst>
              <p:tags r:id="rId5"/>
            </p:custDataLst>
          </p:nvPr>
        </p:nvSpPr>
        <p:spPr>
          <a:xfrm>
            <a:off x="2952728" y="3357562"/>
            <a:ext cx="1328985"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clear</a:t>
            </a:r>
          </a:p>
        </p:txBody>
      </p:sp>
      <p:sp>
        <p:nvSpPr>
          <p:cNvPr id="10" name="TextBox 9"/>
          <p:cNvSpPr txBox="1"/>
          <p:nvPr>
            <p:custDataLst>
              <p:tags r:id="rId6"/>
            </p:custDataLst>
          </p:nvPr>
        </p:nvSpPr>
        <p:spPr>
          <a:xfrm>
            <a:off x="4651046" y="3357562"/>
            <a:ext cx="1715645"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play</a:t>
            </a:r>
          </a:p>
        </p:txBody>
      </p:sp>
      <p:sp>
        <p:nvSpPr>
          <p:cNvPr id="11" name="TextBox 10"/>
          <p:cNvSpPr txBox="1"/>
          <p:nvPr>
            <p:custDataLst>
              <p:tags r:id="rId7"/>
            </p:custDataLst>
          </p:nvPr>
        </p:nvSpPr>
        <p:spPr>
          <a:xfrm>
            <a:off x="5998844" y="3357562"/>
            <a:ext cx="1715645"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grown</a:t>
            </a:r>
          </a:p>
        </p:txBody>
      </p:sp>
      <p:sp>
        <p:nvSpPr>
          <p:cNvPr id="12" name="TextBox 11"/>
          <p:cNvSpPr txBox="1"/>
          <p:nvPr>
            <p:custDataLst>
              <p:tags r:id="rId8"/>
            </p:custDataLst>
          </p:nvPr>
        </p:nvSpPr>
        <p:spPr>
          <a:xfrm>
            <a:off x="7453322" y="3357562"/>
            <a:ext cx="1715645"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much</a:t>
            </a:r>
          </a:p>
        </p:txBody>
      </p:sp>
      <p:sp>
        <p:nvSpPr>
          <p:cNvPr id="13" name="TextBox 12"/>
          <p:cNvSpPr txBox="1"/>
          <p:nvPr>
            <p:custDataLst>
              <p:tags r:id="rId9"/>
            </p:custDataLst>
          </p:nvPr>
        </p:nvSpPr>
        <p:spPr>
          <a:xfrm>
            <a:off x="9024958" y="3357562"/>
            <a:ext cx="1715645" cy="584775"/>
          </a:xfrm>
          <a:prstGeom prst="rect">
            <a:avLst/>
          </a:prstGeom>
          <a:noFill/>
        </p:spPr>
        <p:txBody>
          <a:bodyPr wrap="square" rtlCol="0">
            <a:spAutoFit/>
          </a:bodyPr>
          <a:lstStyle/>
          <a:p>
            <a:r>
              <a:rPr lang="en-US" altLang="zh-CN" sz="3200" dirty="0" smtClean="0">
                <a:solidFill>
                  <a:srgbClr val="FF0000"/>
                </a:solidFill>
                <a:latin typeface="Comic Sans MS" panose="030F0702030302020204" pitchFamily="66" charset="0"/>
              </a:rPr>
              <a:t>should</a:t>
            </a:r>
          </a:p>
        </p:txBody>
      </p:sp>
      <p:pic>
        <p:nvPicPr>
          <p:cNvPr id="2" name="图片 1"/>
          <p:cNvPicPr>
            <a:picLocks noChangeAspect="1"/>
          </p:cNvPicPr>
          <p:nvPr>
            <p:custDataLst>
              <p:tags r:id="rId10"/>
            </p:custDataLst>
          </p:nvPr>
        </p:nvPicPr>
        <p:blipFill>
          <a:blip r:embed="rId13" cstate="print">
            <a:extLst>
              <a:ext uri="{BEBA8EAE-BF5A-486C-A8C5-ECC9F3942E4B}">
                <a14:imgProps xmlns:a14="http://schemas.microsoft.com/office/drawing/2010/main">
                  <a14:imgLayer r:embed="rId14">
                    <a14:imgEffect>
                      <a14:backgroundRemoval t="0" b="100000" l="0" r="100000">
                        <a14:foregroundMark x1="16990" y1="9479" x2="16990" y2="9479"/>
                        <a14:foregroundMark x1="20874" y1="38863" x2="20874" y2="38863"/>
                        <a14:foregroundMark x1="18932" y1="32227" x2="17961" y2="29384"/>
                        <a14:foregroundMark x1="17476" y1="28910" x2="16990" y2="27962"/>
                        <a14:foregroundMark x1="16990" y1="26066" x2="16990" y2="26066"/>
                        <a14:foregroundMark x1="20874" y1="38863" x2="20874" y2="38863"/>
                        <a14:foregroundMark x1="21359" y1="44076" x2="21359" y2="44076"/>
                        <a14:foregroundMark x1="22816" y1="46445" x2="22816" y2="47393"/>
                        <a14:foregroundMark x1="33495" y1="87678" x2="33495" y2="87678"/>
                        <a14:foregroundMark x1="88835" y1="88152" x2="88835" y2="88152"/>
                        <a14:foregroundMark x1="69903" y1="43128" x2="69903" y2="43128"/>
                        <a14:foregroundMark x1="19903" y1="35071" x2="19903" y2="35071"/>
                        <a14:foregroundMark x1="18932" y1="33175" x2="18932" y2="33175"/>
                        <a14:foregroundMark x1="18447" y1="30806" x2="18447" y2="30806"/>
                      </a14:backgroundRemoval>
                    </a14:imgEffect>
                  </a14:imgLayer>
                </a14:imgProps>
              </a:ext>
              <a:ext uri="{28A0092B-C50C-407E-A947-70E740481C1C}">
                <a14:useLocalDpi xmlns:a14="http://schemas.microsoft.com/office/drawing/2010/main" val="0"/>
              </a:ext>
            </a:extLst>
          </a:blip>
          <a:stretch>
            <a:fillRect/>
          </a:stretch>
        </p:blipFill>
        <p:spPr>
          <a:xfrm>
            <a:off x="182929" y="181231"/>
            <a:ext cx="605641" cy="746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0950" t="24130" r="4177" b="51566"/>
          <a:stretch>
            <a:fillRect/>
          </a:stretch>
        </p:blipFill>
        <p:spPr>
          <a:xfrm>
            <a:off x="-42899" y="-1"/>
            <a:ext cx="2892977" cy="1068779"/>
          </a:xfrm>
          <a:prstGeom prst="rect">
            <a:avLst/>
          </a:prstGeom>
        </p:spPr>
      </p:pic>
      <p:sp>
        <p:nvSpPr>
          <p:cNvPr id="2" name="矩形 1"/>
          <p:cNvSpPr/>
          <p:nvPr/>
        </p:nvSpPr>
        <p:spPr>
          <a:xfrm>
            <a:off x="309930" y="305873"/>
            <a:ext cx="1965603" cy="584775"/>
          </a:xfrm>
          <a:prstGeom prst="rect">
            <a:avLst/>
          </a:prstGeom>
        </p:spPr>
        <p:txBody>
          <a:bodyPr wrap="none">
            <a:spAutoFit/>
          </a:bodyPr>
          <a:lstStyle/>
          <a:p>
            <a:r>
              <a:rPr lang="en-US" altLang="zh-CN" sz="3200" b="1">
                <a:latin typeface="Comic Sans MS" panose="030F0702030302020204" pitchFamily="66" charset="0"/>
                <a:ea typeface="黑体" panose="02010609060101010101" pitchFamily="49" charset="-122"/>
                <a:cs typeface="Times New Roman" panose="02020603050405020304" pitchFamily="18" charset="0"/>
              </a:rPr>
              <a:t>Warm up</a:t>
            </a:r>
            <a:endParaRPr lang="zh-CN" altLang="en-US" sz="3200" b="1" dirty="0">
              <a:latin typeface="Comic Sans MS" panose="030F0702030302020204" pitchFamily="66" charset="0"/>
              <a:ea typeface="黑体" panose="02010609060101010101" pitchFamily="49" charset="-122"/>
            </a:endParaRPr>
          </a:p>
        </p:txBody>
      </p:sp>
      <p:pic>
        <p:nvPicPr>
          <p:cNvPr id="12" name="图片 11"/>
          <p:cNvPicPr>
            <a:picLocks noChangeAspect="1"/>
          </p:cNvPicPr>
          <p:nvPr/>
        </p:nvPicPr>
        <p:blipFill>
          <a:blip r:embed="rId3"/>
          <a:stretch>
            <a:fillRect/>
          </a:stretch>
        </p:blipFill>
        <p:spPr>
          <a:xfrm>
            <a:off x="2318629" y="1055511"/>
            <a:ext cx="7097382" cy="4746978"/>
          </a:xfrm>
          <a:prstGeom prst="rect">
            <a:avLst/>
          </a:prstGeom>
        </p:spPr>
      </p:pic>
      <p:pic>
        <p:nvPicPr>
          <p:cNvPr id="1027" name="Picture 3">
            <a:hlinkClick r:id="rId4" action="ppaction://hlinkfi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03"/>
          <a:stretch/>
        </p:blipFill>
        <p:spPr bwMode="auto">
          <a:xfrm>
            <a:off x="2488264" y="1441741"/>
            <a:ext cx="6758111" cy="397451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0950" t="24130" r="4177" b="51566"/>
          <a:stretch>
            <a:fillRect/>
          </a:stretch>
        </p:blipFill>
        <p:spPr>
          <a:xfrm>
            <a:off x="-35938" y="47500"/>
            <a:ext cx="3527283" cy="1068779"/>
          </a:xfrm>
          <a:prstGeom prst="rect">
            <a:avLst/>
          </a:prstGeom>
        </p:spPr>
      </p:pic>
      <p:sp>
        <p:nvSpPr>
          <p:cNvPr id="6" name="文本框 8"/>
          <p:cNvSpPr txBox="1"/>
          <p:nvPr/>
        </p:nvSpPr>
        <p:spPr>
          <a:xfrm>
            <a:off x="181147" y="374470"/>
            <a:ext cx="28379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smtClean="0">
                <a:ln>
                  <a:noFill/>
                </a:ln>
                <a:solidFill>
                  <a:prstClr val="black"/>
                </a:solidFill>
                <a:effectLst/>
                <a:uLnTx/>
                <a:uFillTx/>
                <a:latin typeface="Comic Sans MS" panose="030F0702030302020204" pitchFamily="66" charset="0"/>
                <a:ea typeface="黑体" panose="02010609060101010101" pitchFamily="49" charset="-122"/>
                <a:cs typeface="+mn-cs"/>
              </a:rPr>
              <a:t>Good to know</a:t>
            </a:r>
            <a:endParaRPr kumimoji="0" lang="zh-CN" altLang="en-US" sz="3200" b="1" i="0" u="none" strike="noStrike" kern="1200" cap="none" spc="0" normalizeH="0" baseline="0" noProof="0" dirty="0">
              <a:ln>
                <a:noFill/>
              </a:ln>
              <a:solidFill>
                <a:prstClr val="black"/>
              </a:solidFill>
              <a:effectLst/>
              <a:uLnTx/>
              <a:uFillTx/>
              <a:latin typeface="Comic Sans MS" panose="030F0702030302020204" pitchFamily="66" charset="0"/>
              <a:ea typeface="黑体" panose="02010609060101010101" pitchFamily="49" charset="-122"/>
              <a:cs typeface="+mn-cs"/>
            </a:endParaRPr>
          </a:p>
        </p:txBody>
      </p:sp>
      <p:sp>
        <p:nvSpPr>
          <p:cNvPr id="11" name="TextBox 10"/>
          <p:cNvSpPr txBox="1"/>
          <p:nvPr>
            <p:custDataLst>
              <p:tags r:id="rId1"/>
            </p:custDataLst>
          </p:nvPr>
        </p:nvSpPr>
        <p:spPr>
          <a:xfrm>
            <a:off x="406571" y="1232335"/>
            <a:ext cx="10925639" cy="1569660"/>
          </a:xfrm>
          <a:prstGeom prst="rect">
            <a:avLst/>
          </a:prstGeom>
          <a:noFill/>
        </p:spPr>
        <p:txBody>
          <a:bodyPr wrap="square" rtlCol="0">
            <a:spAutoFit/>
          </a:bodyPr>
          <a:lstStyle/>
          <a:p>
            <a:r>
              <a:rPr lang="en-US" altLang="zh-CN" sz="3200" dirty="0" smtClean="0">
                <a:latin typeface="Comic Sans MS" panose="030F0702030302020204" pitchFamily="66" charset="0"/>
              </a:rPr>
              <a:t>    Beauty is </a:t>
            </a:r>
            <a:r>
              <a:rPr lang="en-US" altLang="zh-CN" sz="3200" dirty="0" smtClean="0">
                <a:latin typeface="Comic Sans MS" panose="030F0702030302020204" pitchFamily="66" charset="0"/>
              </a:rPr>
              <a:t>everywhere. For us, it is </a:t>
            </a:r>
            <a:r>
              <a:rPr lang="en-US" altLang="zh-CN" sz="3200" dirty="0" smtClean="0">
                <a:latin typeface="Comic Sans MS" panose="030F0702030302020204" pitchFamily="66" charset="0"/>
              </a:rPr>
              <a:t>not lack of beauty, but a lack of discovery.                         </a:t>
            </a:r>
          </a:p>
          <a:p>
            <a:r>
              <a:rPr lang="zh-CN" altLang="en-US" sz="3200" dirty="0">
                <a:latin typeface="黑体" panose="02010609060101010101" pitchFamily="49" charset="-122"/>
                <a:ea typeface="黑体" panose="02010609060101010101" pitchFamily="49" charset="-122"/>
              </a:rPr>
              <a:t>美是到处都有的，对于</a:t>
            </a:r>
            <a:r>
              <a:rPr lang="zh-CN" altLang="en-US" sz="3200" dirty="0" smtClean="0">
                <a:latin typeface="黑体" panose="02010609060101010101" pitchFamily="49" charset="-122"/>
                <a:ea typeface="黑体" panose="02010609060101010101" pitchFamily="49" charset="-122"/>
              </a:rPr>
              <a:t>我们，</a:t>
            </a:r>
            <a:r>
              <a:rPr lang="zh-CN" altLang="en-US" sz="3200" dirty="0">
                <a:latin typeface="黑体" panose="02010609060101010101" pitchFamily="49" charset="-122"/>
                <a:ea typeface="黑体" panose="02010609060101010101" pitchFamily="49" charset="-122"/>
              </a:rPr>
              <a:t>不是缺少美，而是缺少发现。</a:t>
            </a:r>
            <a:endParaRPr lang="en-US" altLang="zh-CN" sz="3200" dirty="0">
              <a:latin typeface="黑体" panose="02010609060101010101" pitchFamily="49" charset="-122"/>
              <a:ea typeface="黑体" panose="02010609060101010101" pitchFamily="49" charset="-122"/>
            </a:endParaRPr>
          </a:p>
        </p:txBody>
      </p:sp>
      <p:sp>
        <p:nvSpPr>
          <p:cNvPr id="2" name="文本框 1"/>
          <p:cNvSpPr txBox="1"/>
          <p:nvPr/>
        </p:nvSpPr>
        <p:spPr>
          <a:xfrm>
            <a:off x="9803130" y="-969645"/>
            <a:ext cx="4064000" cy="914400"/>
          </a:xfrm>
          <a:prstGeom prst="rect">
            <a:avLst/>
          </a:prstGeom>
          <a:solidFill>
            <a:schemeClr val="accent2">
              <a:lumMod val="60000"/>
              <a:lumOff val="40000"/>
            </a:schemeClr>
          </a:solidFill>
        </p:spPr>
        <p:txBody>
          <a:bodyPr wrap="square">
            <a:noAutofit/>
          </a:bodyPr>
          <a:lstStyle/>
          <a:p>
            <a:pPr>
              <a:lnSpc>
                <a:spcPct val="120000"/>
              </a:lnSpc>
            </a:pPr>
            <a:endParaRPr lang="zh-CN" altLang="en-US" sz="32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pic>
        <p:nvPicPr>
          <p:cNvPr id="7" name="图片 6"/>
          <p:cNvPicPr>
            <a:picLocks noChangeAspect="1"/>
          </p:cNvPicPr>
          <p:nvPr>
            <p:custDataLst>
              <p:tags r:id="rId2"/>
            </p:custDataLst>
          </p:nvPr>
        </p:nvPicPr>
        <p:blipFill>
          <a:blip r:embed="rId6"/>
          <a:stretch>
            <a:fillRect/>
          </a:stretch>
        </p:blipFill>
        <p:spPr>
          <a:xfrm>
            <a:off x="1600113" y="2801995"/>
            <a:ext cx="7980680" cy="327914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9"/>
          <p:cNvSpPr>
            <a:spLocks noChangeArrowheads="1"/>
          </p:cNvSpPr>
          <p:nvPr>
            <p:custDataLst>
              <p:tags r:id="rId1"/>
            </p:custDataLst>
          </p:nvPr>
        </p:nvSpPr>
        <p:spPr bwMode="auto">
          <a:xfrm>
            <a:off x="410845" y="1141413"/>
            <a:ext cx="1117663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667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kumimoji="1" lang="zh-CN" altLang="en-US" sz="3200" b="1" dirty="0" smtClean="0">
                <a:solidFill>
                  <a:srgbClr val="660066"/>
                </a:solidFill>
                <a:latin typeface="黑体" panose="02010609060101010101" pitchFamily="49" charset="-122"/>
                <a:ea typeface="黑体" panose="02010609060101010101" pitchFamily="49" charset="-122"/>
              </a:rPr>
              <a:t>一、根据规律写出它们的朋友。</a:t>
            </a:r>
            <a:r>
              <a:rPr kumimoji="1" lang="en-US" altLang="zh-CN" sz="3200" b="1" dirty="0" smtClean="0">
                <a:solidFill>
                  <a:srgbClr val="660066"/>
                </a:solidFill>
                <a:latin typeface="黑体" panose="02010609060101010101" pitchFamily="49" charset="-122"/>
                <a:ea typeface="黑体" panose="02010609060101010101" pitchFamily="49" charset="-122"/>
              </a:rPr>
              <a:t>(</a:t>
            </a:r>
            <a:r>
              <a:rPr kumimoji="1" lang="zh-CN" altLang="en-US" sz="3200" b="1" dirty="0" smtClean="0">
                <a:solidFill>
                  <a:srgbClr val="660066"/>
                </a:solidFill>
                <a:latin typeface="黑体" panose="02010609060101010101" pitchFamily="49" charset="-122"/>
                <a:ea typeface="黑体" panose="02010609060101010101" pitchFamily="49" charset="-122"/>
              </a:rPr>
              <a:t>每道题至少写出三个来）</a:t>
            </a:r>
            <a:endParaRPr lang="zh-CN" altLang="zh-CN" sz="3200" b="1" dirty="0">
              <a:latin typeface="黑体" panose="02010609060101010101" pitchFamily="49" charset="-122"/>
              <a:ea typeface="黑体" panose="02010609060101010101" pitchFamily="49" charset="-122"/>
            </a:endParaRPr>
          </a:p>
        </p:txBody>
      </p:sp>
      <p:sp>
        <p:nvSpPr>
          <p:cNvPr id="9224" name="Rectangle 8"/>
          <p:cNvSpPr>
            <a:spLocks noChangeArrowheads="1"/>
          </p:cNvSpPr>
          <p:nvPr>
            <p:custDataLst>
              <p:tags r:id="rId2"/>
            </p:custDataLst>
          </p:nvPr>
        </p:nvSpPr>
        <p:spPr bwMode="auto">
          <a:xfrm>
            <a:off x="0" y="1000125"/>
            <a:ext cx="12192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6" name="矩形 35"/>
          <p:cNvSpPr/>
          <p:nvPr>
            <p:custDataLst>
              <p:tags r:id="rId3"/>
            </p:custDataLst>
          </p:nvPr>
        </p:nvSpPr>
        <p:spPr>
          <a:xfrm>
            <a:off x="582608" y="1965565"/>
            <a:ext cx="11241530" cy="3785652"/>
          </a:xfrm>
          <a:prstGeom prst="rect">
            <a:avLst/>
          </a:prstGeom>
        </p:spPr>
        <p:txBody>
          <a:bodyPr wrap="square">
            <a:spAutoFit/>
          </a:bodyPr>
          <a:lstStyle/>
          <a:p>
            <a:pPr>
              <a:lnSpc>
                <a:spcPct val="150000"/>
              </a:lnSpc>
            </a:pPr>
            <a:r>
              <a:rPr lang="en-US" altLang="zh-CN" sz="3200" dirty="0" smtClean="0">
                <a:latin typeface="Comic Sans MS" panose="030F0702030302020204" pitchFamily="66" charset="0"/>
              </a:rPr>
              <a:t>    1.  </a:t>
            </a:r>
            <a:r>
              <a:rPr lang="en-US" altLang="zh-CN" sz="3200" dirty="0" smtClean="0">
                <a:solidFill>
                  <a:srgbClr val="FF0000"/>
                </a:solidFill>
                <a:latin typeface="Comic Sans MS" panose="030F0702030302020204" pitchFamily="66" charset="0"/>
              </a:rPr>
              <a:t>ch</a:t>
            </a:r>
            <a:r>
              <a:rPr lang="en-US" altLang="zh-CN" sz="3200" dirty="0" smtClean="0">
                <a:latin typeface="Comic Sans MS" panose="030F0702030302020204" pitchFamily="66" charset="0"/>
              </a:rPr>
              <a:t>eap ________________________________                                                </a:t>
            </a:r>
          </a:p>
          <a:p>
            <a:pPr>
              <a:lnSpc>
                <a:spcPct val="150000"/>
              </a:lnSpc>
            </a:pPr>
            <a:r>
              <a:rPr lang="en-US" altLang="zh-CN" sz="3200" dirty="0" smtClean="0">
                <a:latin typeface="Comic Sans MS" panose="030F0702030302020204" pitchFamily="66" charset="0"/>
              </a:rPr>
              <a:t>    2.  </a:t>
            </a:r>
            <a:r>
              <a:rPr lang="en-US" altLang="zh-CN" sz="3200" dirty="0" smtClean="0">
                <a:solidFill>
                  <a:srgbClr val="FF0000"/>
                </a:solidFill>
                <a:latin typeface="Comic Sans MS" panose="030F0702030302020204" pitchFamily="66" charset="0"/>
              </a:rPr>
              <a:t>sh</a:t>
            </a:r>
            <a:r>
              <a:rPr lang="en-US" altLang="zh-CN" sz="3200" dirty="0" smtClean="0">
                <a:latin typeface="Comic Sans MS" panose="030F0702030302020204" pitchFamily="66" charset="0"/>
              </a:rPr>
              <a:t>op  ________________________________                                               </a:t>
            </a:r>
          </a:p>
          <a:p>
            <a:pPr>
              <a:lnSpc>
                <a:spcPct val="150000"/>
              </a:lnSpc>
            </a:pPr>
            <a:r>
              <a:rPr lang="en-US" altLang="zh-CN" sz="3200" dirty="0" smtClean="0">
                <a:latin typeface="Comic Sans MS" panose="030F0702030302020204" pitchFamily="66" charset="0"/>
              </a:rPr>
              <a:t>    3.  </a:t>
            </a:r>
            <a:r>
              <a:rPr lang="en-US" altLang="zh-CN" sz="3200" dirty="0" smtClean="0">
                <a:solidFill>
                  <a:srgbClr val="FF0000"/>
                </a:solidFill>
                <a:latin typeface="Comic Sans MS" panose="030F0702030302020204" pitchFamily="66" charset="0"/>
              </a:rPr>
              <a:t>gr</a:t>
            </a:r>
            <a:r>
              <a:rPr lang="en-US" altLang="zh-CN" sz="3200" dirty="0" smtClean="0">
                <a:latin typeface="Comic Sans MS" panose="030F0702030302020204" pitchFamily="66" charset="0"/>
              </a:rPr>
              <a:t>een ________________________________                                               </a:t>
            </a:r>
          </a:p>
          <a:p>
            <a:pPr>
              <a:lnSpc>
                <a:spcPct val="150000"/>
              </a:lnSpc>
            </a:pPr>
            <a:r>
              <a:rPr lang="en-US" altLang="zh-CN" sz="3200" dirty="0" smtClean="0">
                <a:latin typeface="Comic Sans MS" panose="030F0702030302020204" pitchFamily="66" charset="0"/>
              </a:rPr>
              <a:t>    4.  </a:t>
            </a:r>
            <a:r>
              <a:rPr lang="en-US" altLang="zh-CN" sz="3200" dirty="0" smtClean="0">
                <a:solidFill>
                  <a:srgbClr val="FF0000"/>
                </a:solidFill>
                <a:latin typeface="Comic Sans MS" panose="030F0702030302020204" pitchFamily="66" charset="0"/>
              </a:rPr>
              <a:t>cl</a:t>
            </a:r>
            <a:r>
              <a:rPr lang="en-US" altLang="zh-CN" sz="3200" dirty="0" smtClean="0">
                <a:latin typeface="Comic Sans MS" panose="030F0702030302020204" pitchFamily="66" charset="0"/>
              </a:rPr>
              <a:t>ass  ________________________________                                             </a:t>
            </a:r>
          </a:p>
          <a:p>
            <a:pPr>
              <a:lnSpc>
                <a:spcPct val="150000"/>
              </a:lnSpc>
            </a:pPr>
            <a:r>
              <a:rPr lang="en-US" altLang="zh-CN" sz="3200" dirty="0" smtClean="0">
                <a:latin typeface="Comic Sans MS" panose="030F0702030302020204" pitchFamily="66" charset="0"/>
              </a:rPr>
              <a:t>    5.  </a:t>
            </a:r>
            <a:r>
              <a:rPr lang="en-US" altLang="zh-CN" sz="3200" dirty="0" smtClean="0">
                <a:solidFill>
                  <a:srgbClr val="FF0000"/>
                </a:solidFill>
                <a:latin typeface="Comic Sans MS" panose="030F0702030302020204" pitchFamily="66" charset="0"/>
              </a:rPr>
              <a:t>pl</a:t>
            </a:r>
            <a:r>
              <a:rPr lang="en-US" altLang="zh-CN" sz="3200" dirty="0" smtClean="0">
                <a:latin typeface="Comic Sans MS" panose="030F0702030302020204" pitchFamily="66" charset="0"/>
              </a:rPr>
              <a:t>ay    ________________________________                                            </a:t>
            </a:r>
          </a:p>
        </p:txBody>
      </p:sp>
      <p:sp>
        <p:nvSpPr>
          <p:cNvPr id="50" name="矩形 49"/>
          <p:cNvSpPr/>
          <p:nvPr>
            <p:custDataLst>
              <p:tags r:id="rId4"/>
            </p:custDataLst>
          </p:nvPr>
        </p:nvSpPr>
        <p:spPr>
          <a:xfrm>
            <a:off x="3355658" y="2099718"/>
            <a:ext cx="5575280" cy="584775"/>
          </a:xfrm>
          <a:prstGeom prst="rect">
            <a:avLst/>
          </a:prstGeom>
        </p:spPr>
        <p:txBody>
          <a:bodyPr wrap="square">
            <a:spAutoFit/>
          </a:bodyPr>
          <a:lstStyle/>
          <a:p>
            <a:r>
              <a:rPr lang="en-US" altLang="zh-CN" sz="3200" dirty="0" smtClean="0">
                <a:solidFill>
                  <a:srgbClr val="FF0000"/>
                </a:solidFill>
                <a:latin typeface="Comic Sans MS" panose="030F0702030302020204" pitchFamily="66" charset="0"/>
              </a:rPr>
              <a:t>chicken   chair     China </a:t>
            </a:r>
            <a:endParaRPr lang="zh-CN" altLang="en-US" sz="3200" dirty="0" smtClean="0">
              <a:solidFill>
                <a:srgbClr val="FF0000"/>
              </a:solidFill>
              <a:latin typeface="Comic Sans MS" panose="030F0702030302020204" pitchFamily="66" charset="0"/>
            </a:endParaRPr>
          </a:p>
        </p:txBody>
      </p:sp>
      <p:sp>
        <p:nvSpPr>
          <p:cNvPr id="41" name="矩形 40"/>
          <p:cNvSpPr/>
          <p:nvPr>
            <p:custDataLst>
              <p:tags r:id="rId5"/>
            </p:custDataLst>
          </p:nvPr>
        </p:nvSpPr>
        <p:spPr>
          <a:xfrm>
            <a:off x="3412888" y="2786058"/>
            <a:ext cx="5575280" cy="584775"/>
          </a:xfrm>
          <a:prstGeom prst="rect">
            <a:avLst/>
          </a:prstGeom>
        </p:spPr>
        <p:txBody>
          <a:bodyPr wrap="square">
            <a:spAutoFit/>
          </a:bodyPr>
          <a:lstStyle/>
          <a:p>
            <a:r>
              <a:rPr lang="en-US" altLang="zh-CN" sz="3200" dirty="0" smtClean="0">
                <a:solidFill>
                  <a:srgbClr val="FF0000"/>
                </a:solidFill>
                <a:latin typeface="Comic Sans MS" panose="030F0702030302020204" pitchFamily="66" charset="0"/>
              </a:rPr>
              <a:t>ship        sheep    fish </a:t>
            </a:r>
            <a:endParaRPr lang="zh-CN" altLang="en-US" sz="3200" dirty="0" smtClean="0">
              <a:solidFill>
                <a:srgbClr val="FF0000"/>
              </a:solidFill>
              <a:latin typeface="Comic Sans MS" panose="030F0702030302020204" pitchFamily="66" charset="0"/>
            </a:endParaRPr>
          </a:p>
        </p:txBody>
      </p:sp>
      <p:sp>
        <p:nvSpPr>
          <p:cNvPr id="42" name="矩形 41"/>
          <p:cNvSpPr/>
          <p:nvPr>
            <p:custDataLst>
              <p:tags r:id="rId6"/>
            </p:custDataLst>
          </p:nvPr>
        </p:nvSpPr>
        <p:spPr>
          <a:xfrm>
            <a:off x="3428654" y="3571876"/>
            <a:ext cx="5575280" cy="584775"/>
          </a:xfrm>
          <a:prstGeom prst="rect">
            <a:avLst/>
          </a:prstGeom>
        </p:spPr>
        <p:txBody>
          <a:bodyPr wrap="square">
            <a:spAutoFit/>
          </a:bodyPr>
          <a:lstStyle/>
          <a:p>
            <a:r>
              <a:rPr lang="en-US" altLang="zh-CN" sz="3200" dirty="0" smtClean="0">
                <a:solidFill>
                  <a:srgbClr val="FF0000"/>
                </a:solidFill>
                <a:latin typeface="Comic Sans MS" panose="030F0702030302020204" pitchFamily="66" charset="0"/>
              </a:rPr>
              <a:t>great      grass     grow </a:t>
            </a:r>
            <a:endParaRPr lang="zh-CN" altLang="en-US" sz="3200" dirty="0" smtClean="0">
              <a:solidFill>
                <a:srgbClr val="FF0000"/>
              </a:solidFill>
              <a:latin typeface="Comic Sans MS" panose="030F0702030302020204" pitchFamily="66" charset="0"/>
            </a:endParaRPr>
          </a:p>
        </p:txBody>
      </p:sp>
      <p:sp>
        <p:nvSpPr>
          <p:cNvPr id="43" name="矩形 42"/>
          <p:cNvSpPr/>
          <p:nvPr>
            <p:custDataLst>
              <p:tags r:id="rId7"/>
            </p:custDataLst>
          </p:nvPr>
        </p:nvSpPr>
        <p:spPr>
          <a:xfrm>
            <a:off x="3424898" y="4357694"/>
            <a:ext cx="5575280" cy="584775"/>
          </a:xfrm>
          <a:prstGeom prst="rect">
            <a:avLst/>
          </a:prstGeom>
        </p:spPr>
        <p:txBody>
          <a:bodyPr wrap="square">
            <a:spAutoFit/>
          </a:bodyPr>
          <a:lstStyle/>
          <a:p>
            <a:r>
              <a:rPr lang="en-US" altLang="zh-CN" sz="3200" dirty="0" smtClean="0">
                <a:solidFill>
                  <a:srgbClr val="FF0000"/>
                </a:solidFill>
                <a:latin typeface="Comic Sans MS" panose="030F0702030302020204" pitchFamily="66" charset="0"/>
              </a:rPr>
              <a:t>clean       clock     clear</a:t>
            </a:r>
          </a:p>
        </p:txBody>
      </p:sp>
      <p:sp>
        <p:nvSpPr>
          <p:cNvPr id="44" name="矩形 43"/>
          <p:cNvSpPr/>
          <p:nvPr>
            <p:custDataLst>
              <p:tags r:id="rId8"/>
            </p:custDataLst>
          </p:nvPr>
        </p:nvSpPr>
        <p:spPr>
          <a:xfrm>
            <a:off x="3310900" y="5016402"/>
            <a:ext cx="5575280" cy="583565"/>
          </a:xfrm>
          <a:prstGeom prst="rect">
            <a:avLst/>
          </a:prstGeom>
        </p:spPr>
        <p:txBody>
          <a:bodyPr wrap="square">
            <a:spAutoFit/>
          </a:bodyPr>
          <a:lstStyle/>
          <a:p>
            <a:r>
              <a:rPr lang="en-US" altLang="zh-CN" sz="3200" dirty="0" smtClean="0">
                <a:solidFill>
                  <a:srgbClr val="FF0000"/>
                </a:solidFill>
                <a:latin typeface="Comic Sans MS" panose="030F0702030302020204" pitchFamily="66" charset="0"/>
              </a:rPr>
              <a:t> plan         plate     please  </a:t>
            </a:r>
          </a:p>
        </p:txBody>
      </p:sp>
      <p:pic>
        <p:nvPicPr>
          <p:cNvPr id="21" name="图片 20"/>
          <p:cNvPicPr>
            <a:picLocks noChangeAspect="1"/>
          </p:cNvPicPr>
          <p:nvPr>
            <p:custDataLst>
              <p:tags r:id="rId9"/>
            </p:custDataLst>
          </p:nvPr>
        </p:nvPicPr>
        <p:blipFill rotWithShape="1">
          <a:blip r:embed="rId12" cstate="print">
            <a:extLst>
              <a:ext uri="{28A0092B-C50C-407E-A947-70E740481C1C}">
                <a14:useLocalDpi xmlns:a14="http://schemas.microsoft.com/office/drawing/2010/main" val="0"/>
              </a:ext>
            </a:extLst>
          </a:blip>
          <a:srcRect l="10950" t="24130" r="4177" b="51566"/>
          <a:stretch>
            <a:fillRect/>
          </a:stretch>
        </p:blipFill>
        <p:spPr>
          <a:xfrm>
            <a:off x="-175638" y="-248410"/>
            <a:ext cx="2892977" cy="1068779"/>
          </a:xfrm>
          <a:prstGeom prst="rect">
            <a:avLst/>
          </a:prstGeom>
        </p:spPr>
      </p:pic>
      <p:sp>
        <p:nvSpPr>
          <p:cNvPr id="20" name="文本框 8"/>
          <p:cNvSpPr txBox="1"/>
          <p:nvPr>
            <p:custDataLst>
              <p:tags r:id="rId10"/>
            </p:custDataLst>
          </p:nvPr>
        </p:nvSpPr>
        <p:spPr>
          <a:xfrm>
            <a:off x="203487" y="119441"/>
            <a:ext cx="2513852" cy="584774"/>
          </a:xfrm>
          <a:prstGeom prst="rect">
            <a:avLst/>
          </a:prstGeom>
          <a:noFill/>
        </p:spPr>
        <p:txBody>
          <a:bodyPr wrap="square" rtlCol="0">
            <a:spAutoFit/>
          </a:bodyPr>
          <a:lstStyle/>
          <a:p>
            <a:r>
              <a:rPr lang="en-US" altLang="zh-CN" sz="3200" b="1" smtClean="0">
                <a:latin typeface="Comic Sans MS" panose="030F0702030302020204" pitchFamily="66" charset="0"/>
                <a:ea typeface="黑体" panose="02010609060101010101" pitchFamily="49" charset="-122"/>
                <a:cs typeface="Times New Roman" panose="02020603050405020304" pitchFamily="18" charset="0"/>
              </a:rPr>
              <a:t>Exercises</a:t>
            </a:r>
            <a:endParaRPr lang="zh-CN" altLang="en-US" sz="3200" b="1" dirty="0">
              <a:latin typeface="Comic Sans MS" panose="030F0702030302020204" pitchFamily="66"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41" grpId="0"/>
      <p:bldP spid="42" grpId="0"/>
      <p:bldP spid="43"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0177"/>
          <p:cNvSpPr>
            <a:spLocks noChangeArrowheads="1"/>
          </p:cNvSpPr>
          <p:nvPr>
            <p:custDataLst>
              <p:tags r:id="rId1"/>
            </p:custDataLst>
          </p:nvPr>
        </p:nvSpPr>
        <p:spPr bwMode="auto">
          <a:xfrm>
            <a:off x="422275" y="423532"/>
            <a:ext cx="10460334" cy="793487"/>
          </a:xfrm>
          <a:prstGeom prst="rect">
            <a:avLst/>
          </a:prstGeom>
          <a:noFill/>
          <a:ln w="9525">
            <a:noFill/>
            <a:miter lim="800000"/>
          </a:ln>
        </p:spPr>
        <p:txBody>
          <a:bodyPr wrap="square" anchor="ctr">
            <a:spAutoFit/>
          </a:bodyPr>
          <a:lstStyle/>
          <a:p>
            <a:pPr>
              <a:lnSpc>
                <a:spcPct val="150000"/>
              </a:lnSpc>
            </a:pPr>
            <a:r>
              <a:rPr lang="zh-CN" altLang="en-US" sz="3600" b="1" dirty="0" smtClean="0">
                <a:solidFill>
                  <a:srgbClr val="7030A0"/>
                </a:solidFill>
                <a:latin typeface="黑体" panose="02010609060101010101" pitchFamily="49" charset="-122"/>
                <a:ea typeface="黑体" panose="02010609060101010101" pitchFamily="49" charset="-122"/>
              </a:rPr>
              <a:t>二、对</a:t>
            </a:r>
            <a:r>
              <a:rPr lang="zh-CN" altLang="en-US" sz="3600" b="1" dirty="0">
                <a:solidFill>
                  <a:srgbClr val="7030A0"/>
                </a:solidFill>
                <a:latin typeface="黑体" panose="02010609060101010101" pitchFamily="49" charset="-122"/>
                <a:ea typeface="黑体" panose="02010609060101010101" pitchFamily="49" charset="-122"/>
              </a:rPr>
              <a:t>画</a:t>
            </a:r>
            <a:r>
              <a:rPr lang="zh-CN" altLang="en-US" sz="3600" b="1" dirty="0" smtClean="0">
                <a:solidFill>
                  <a:srgbClr val="7030A0"/>
                </a:solidFill>
                <a:latin typeface="黑体" panose="02010609060101010101" pitchFamily="49" charset="-122"/>
                <a:ea typeface="黑体" panose="02010609060101010101" pitchFamily="49" charset="-122"/>
              </a:rPr>
              <a:t>线部分提问。</a:t>
            </a:r>
          </a:p>
        </p:txBody>
      </p:sp>
      <p:sp>
        <p:nvSpPr>
          <p:cNvPr id="7" name="TextBox 6"/>
          <p:cNvSpPr txBox="1"/>
          <p:nvPr>
            <p:custDataLst>
              <p:tags r:id="rId2"/>
            </p:custDataLst>
          </p:nvPr>
        </p:nvSpPr>
        <p:spPr>
          <a:xfrm>
            <a:off x="613020" y="2131377"/>
            <a:ext cx="7124700" cy="521970"/>
          </a:xfrm>
          <a:prstGeom prst="rect">
            <a:avLst/>
          </a:prstGeom>
          <a:noFill/>
        </p:spPr>
        <p:txBody>
          <a:bodyPr wrap="square" rtlCol="0">
            <a:spAutoFit/>
          </a:bodyPr>
          <a:lstStyle/>
          <a:p>
            <a:r>
              <a:rPr lang="en-US" altLang="zh-CN" sz="2800" smtClean="0">
                <a:solidFill>
                  <a:srgbClr val="FF0000"/>
                </a:solidFill>
                <a:latin typeface="Comic Sans MS" panose="030F0702030302020204" pitchFamily="66" charset="0"/>
              </a:rPr>
              <a:t>What is your favourite season?</a:t>
            </a:r>
            <a:endParaRPr lang="zh-CN" altLang="en-US" sz="2800">
              <a:solidFill>
                <a:srgbClr val="FF0000"/>
              </a:solidFill>
              <a:latin typeface="Comic Sans MS" panose="030F0702030302020204" pitchFamily="66" charset="0"/>
            </a:endParaRPr>
          </a:p>
        </p:txBody>
      </p:sp>
      <p:sp>
        <p:nvSpPr>
          <p:cNvPr id="10" name="TextBox 9"/>
          <p:cNvSpPr txBox="1"/>
          <p:nvPr>
            <p:custDataLst>
              <p:tags r:id="rId3"/>
            </p:custDataLst>
          </p:nvPr>
        </p:nvSpPr>
        <p:spPr>
          <a:xfrm>
            <a:off x="422520" y="1351597"/>
            <a:ext cx="11102975" cy="4831080"/>
          </a:xfrm>
          <a:prstGeom prst="rect">
            <a:avLst/>
          </a:prstGeom>
          <a:noFill/>
        </p:spPr>
        <p:txBody>
          <a:bodyPr wrap="square" rtlCol="0">
            <a:spAutoFit/>
          </a:bodyPr>
          <a:lstStyle/>
          <a:p>
            <a:pPr marL="457200" indent="-457200"/>
            <a:r>
              <a:rPr lang="en-US" altLang="zh-CN" sz="2800" dirty="0" smtClean="0">
                <a:latin typeface="Comic Sans MS" panose="030F0702030302020204" pitchFamily="66" charset="0"/>
              </a:rPr>
              <a:t>1.My </a:t>
            </a:r>
            <a:r>
              <a:rPr lang="en-US" altLang="zh-CN" sz="2800" dirty="0" err="1" smtClean="0">
                <a:latin typeface="Comic Sans MS" panose="030F0702030302020204" pitchFamily="66" charset="0"/>
              </a:rPr>
              <a:t>favourite</a:t>
            </a:r>
            <a:r>
              <a:rPr lang="en-US" altLang="zh-CN" sz="2800" dirty="0" smtClean="0">
                <a:latin typeface="Comic Sans MS" panose="030F0702030302020204" pitchFamily="66" charset="0"/>
              </a:rPr>
              <a:t> season is </a:t>
            </a:r>
            <a:r>
              <a:rPr lang="en-US" altLang="zh-CN" sz="2800" u="sng" dirty="0" smtClean="0">
                <a:latin typeface="Comic Sans MS" panose="030F0702030302020204" pitchFamily="66" charset="0"/>
              </a:rPr>
              <a:t>winter</a:t>
            </a:r>
            <a:r>
              <a:rPr lang="en-US" altLang="zh-CN" sz="2800" dirty="0" smtClean="0">
                <a:latin typeface="Comic Sans MS" panose="030F0702030302020204" pitchFamily="66" charset="0"/>
              </a:rPr>
              <a:t>. </a:t>
            </a:r>
          </a:p>
          <a:p>
            <a:pPr marL="457200" indent="-457200"/>
            <a:endParaRPr lang="en-US" altLang="zh-CN" sz="2800" dirty="0" smtClean="0">
              <a:latin typeface="Comic Sans MS" panose="030F0702030302020204" pitchFamily="66" charset="0"/>
            </a:endParaRPr>
          </a:p>
          <a:p>
            <a:pPr marL="457200" indent="-457200"/>
            <a:r>
              <a:rPr lang="en-US" altLang="zh-CN" sz="2800" dirty="0" smtClean="0">
                <a:latin typeface="Comic Sans MS" panose="030F0702030302020204" pitchFamily="66" charset="0"/>
              </a:rPr>
              <a:t>  ______________________________________</a:t>
            </a:r>
          </a:p>
          <a:p>
            <a:pPr marL="457200" indent="-457200"/>
            <a:endParaRPr lang="en-US" altLang="zh-CN" sz="2800" dirty="0" smtClean="0">
              <a:latin typeface="Comic Sans MS" panose="030F0702030302020204" pitchFamily="66" charset="0"/>
            </a:endParaRPr>
          </a:p>
          <a:p>
            <a:pPr marL="457200" indent="-457200"/>
            <a:r>
              <a:rPr lang="en-US" altLang="zh-CN" sz="2800" dirty="0" smtClean="0">
                <a:latin typeface="Comic Sans MS" panose="030F0702030302020204" pitchFamily="66" charset="0"/>
              </a:rPr>
              <a:t>2. I usually </a:t>
            </a:r>
            <a:r>
              <a:rPr lang="en-US" altLang="zh-CN" sz="2800" u="sng" dirty="0" smtClean="0">
                <a:latin typeface="Comic Sans MS" panose="030F0702030302020204" pitchFamily="66" charset="0"/>
              </a:rPr>
              <a:t>go swimming </a:t>
            </a:r>
            <a:r>
              <a:rPr lang="en-US" altLang="zh-CN" sz="2800" dirty="0" smtClean="0">
                <a:latin typeface="Comic Sans MS" panose="030F0702030302020204" pitchFamily="66" charset="0"/>
              </a:rPr>
              <a:t>on Sundays.</a:t>
            </a:r>
          </a:p>
          <a:p>
            <a:pPr marL="457200" indent="-457200"/>
            <a:endParaRPr lang="en-US" altLang="zh-CN" sz="2800" dirty="0" smtClean="0">
              <a:latin typeface="Comic Sans MS" panose="030F0702030302020204" pitchFamily="66" charset="0"/>
            </a:endParaRPr>
          </a:p>
          <a:p>
            <a:pPr marL="457200" indent="-457200"/>
            <a:r>
              <a:rPr lang="en-US" altLang="zh-CN" sz="2800" dirty="0" smtClean="0">
                <a:latin typeface="Comic Sans MS" panose="030F0702030302020204" pitchFamily="66" charset="0"/>
              </a:rPr>
              <a:t>________________________________________</a:t>
            </a:r>
          </a:p>
          <a:p>
            <a:pPr marL="457200" indent="-457200"/>
            <a:endParaRPr lang="en-US" altLang="zh-CN" sz="2800" dirty="0" smtClean="0">
              <a:latin typeface="Comic Sans MS" panose="030F0702030302020204" pitchFamily="66" charset="0"/>
            </a:endParaRPr>
          </a:p>
          <a:p>
            <a:pPr marL="457200" indent="-457200"/>
            <a:r>
              <a:rPr lang="en-US" altLang="zh-CN" sz="2800" dirty="0" smtClean="0">
                <a:latin typeface="Comic Sans MS" panose="030F0702030302020204" pitchFamily="66" charset="0"/>
              </a:rPr>
              <a:t>3. Many people visit us in autumn </a:t>
            </a:r>
            <a:r>
              <a:rPr lang="en-US" altLang="zh-CN" sz="2800" u="sng" dirty="0" smtClean="0">
                <a:latin typeface="Comic Sans MS" panose="030F0702030302020204" pitchFamily="66" charset="0"/>
              </a:rPr>
              <a:t>because they like the weather</a:t>
            </a:r>
            <a:r>
              <a:rPr lang="en-US" altLang="zh-CN" sz="2800" dirty="0" smtClean="0">
                <a:latin typeface="Comic Sans MS" panose="030F0702030302020204" pitchFamily="66" charset="0"/>
              </a:rPr>
              <a:t>.</a:t>
            </a:r>
          </a:p>
          <a:p>
            <a:pPr marL="457200" indent="-457200"/>
            <a:endParaRPr lang="en-US" altLang="zh-CN" sz="2800" dirty="0" smtClean="0">
              <a:latin typeface="Comic Sans MS" panose="030F0702030302020204" pitchFamily="66" charset="0"/>
            </a:endParaRPr>
          </a:p>
          <a:p>
            <a:pPr marL="457200" indent="-457200"/>
            <a:r>
              <a:rPr lang="en-US" altLang="zh-CN" sz="2800" dirty="0" smtClean="0">
                <a:latin typeface="Comic Sans MS" panose="030F0702030302020204" pitchFamily="66" charset="0"/>
              </a:rPr>
              <a:t>___________________________________________</a:t>
            </a:r>
            <a:endParaRPr lang="zh-CN" altLang="en-US" sz="2800" dirty="0">
              <a:latin typeface="Comic Sans MS" panose="030F0702030302020204" pitchFamily="66" charset="0"/>
            </a:endParaRPr>
          </a:p>
        </p:txBody>
      </p:sp>
      <p:sp>
        <p:nvSpPr>
          <p:cNvPr id="11" name="TextBox 10"/>
          <p:cNvSpPr txBox="1"/>
          <p:nvPr>
            <p:custDataLst>
              <p:tags r:id="rId4"/>
            </p:custDataLst>
          </p:nvPr>
        </p:nvSpPr>
        <p:spPr>
          <a:xfrm>
            <a:off x="737403" y="3781528"/>
            <a:ext cx="6451043" cy="521970"/>
          </a:xfrm>
          <a:prstGeom prst="rect">
            <a:avLst/>
          </a:prstGeom>
          <a:noFill/>
        </p:spPr>
        <p:txBody>
          <a:bodyPr wrap="square" rtlCol="0">
            <a:spAutoFit/>
          </a:bodyPr>
          <a:lstStyle/>
          <a:p>
            <a:r>
              <a:rPr lang="en-US" altLang="zh-CN" sz="2800" dirty="0" smtClean="0">
                <a:solidFill>
                  <a:srgbClr val="FF0000"/>
                </a:solidFill>
                <a:latin typeface="Comic Sans MS" panose="030F0702030302020204" pitchFamily="66" charset="0"/>
              </a:rPr>
              <a:t>What do you usually do on Sundays?</a:t>
            </a:r>
            <a:endParaRPr lang="zh-CN" altLang="en-US" sz="2800" dirty="0">
              <a:solidFill>
                <a:srgbClr val="FF0000"/>
              </a:solidFill>
              <a:latin typeface="Comic Sans MS" panose="030F0702030302020204" pitchFamily="66" charset="0"/>
            </a:endParaRPr>
          </a:p>
        </p:txBody>
      </p:sp>
      <p:sp>
        <p:nvSpPr>
          <p:cNvPr id="12" name="TextBox 11"/>
          <p:cNvSpPr txBox="1"/>
          <p:nvPr>
            <p:custDataLst>
              <p:tags r:id="rId5"/>
            </p:custDataLst>
          </p:nvPr>
        </p:nvSpPr>
        <p:spPr>
          <a:xfrm>
            <a:off x="843442" y="5449066"/>
            <a:ext cx="8347075" cy="521970"/>
          </a:xfrm>
          <a:prstGeom prst="rect">
            <a:avLst/>
          </a:prstGeom>
          <a:noFill/>
        </p:spPr>
        <p:txBody>
          <a:bodyPr wrap="square" rtlCol="0">
            <a:spAutoFit/>
          </a:bodyPr>
          <a:lstStyle/>
          <a:p>
            <a:r>
              <a:rPr lang="en-US" altLang="zh-CN" sz="2800" dirty="0" smtClean="0">
                <a:solidFill>
                  <a:srgbClr val="FF0000"/>
                </a:solidFill>
                <a:latin typeface="Comic Sans MS" panose="030F0702030302020204" pitchFamily="66" charset="0"/>
              </a:rPr>
              <a:t>Why do many people visit you in autumn?</a:t>
            </a:r>
            <a:endParaRPr lang="zh-CN" altLang="en-US" sz="2800" dirty="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0177"/>
          <p:cNvSpPr>
            <a:spLocks noChangeArrowheads="1"/>
          </p:cNvSpPr>
          <p:nvPr>
            <p:custDataLst>
              <p:tags r:id="rId1"/>
            </p:custDataLst>
          </p:nvPr>
        </p:nvSpPr>
        <p:spPr bwMode="auto">
          <a:xfrm>
            <a:off x="344805" y="251048"/>
            <a:ext cx="7455535" cy="1268095"/>
          </a:xfrm>
          <a:prstGeom prst="rect">
            <a:avLst/>
          </a:prstGeom>
          <a:noFill/>
          <a:ln w="9525">
            <a:noFill/>
            <a:miter lim="800000"/>
          </a:ln>
        </p:spPr>
        <p:txBody>
          <a:bodyPr wrap="square" anchor="ctr">
            <a:noAutofit/>
          </a:bodyPr>
          <a:lstStyle/>
          <a:p>
            <a:pPr>
              <a:lnSpc>
                <a:spcPct val="150000"/>
              </a:lnSpc>
            </a:pPr>
            <a:r>
              <a:rPr lang="zh-CN" altLang="en-US" sz="3200" b="1" dirty="0" smtClean="0">
                <a:solidFill>
                  <a:srgbClr val="7030A0"/>
                </a:solidFill>
                <a:latin typeface="黑体" panose="02010609060101010101" pitchFamily="49" charset="-122"/>
                <a:ea typeface="黑体" panose="02010609060101010101" pitchFamily="49" charset="-122"/>
              </a:rPr>
              <a:t>三、阅读短文，判断正</a:t>
            </a:r>
            <a:r>
              <a:rPr lang="en-US" altLang="zh-CN" sz="3200" b="1" dirty="0" smtClean="0">
                <a:solidFill>
                  <a:srgbClr val="7030A0"/>
                </a:solidFill>
                <a:latin typeface="黑体" panose="02010609060101010101" pitchFamily="49" charset="-122"/>
                <a:ea typeface="黑体" panose="02010609060101010101" pitchFamily="49" charset="-122"/>
              </a:rPr>
              <a:t>(T)</a:t>
            </a:r>
            <a:r>
              <a:rPr lang="zh-CN" altLang="en-US" sz="3200" b="1" dirty="0" smtClean="0">
                <a:solidFill>
                  <a:srgbClr val="7030A0"/>
                </a:solidFill>
                <a:latin typeface="黑体" panose="02010609060101010101" pitchFamily="49" charset="-122"/>
                <a:ea typeface="黑体" panose="02010609060101010101" pitchFamily="49" charset="-122"/>
              </a:rPr>
              <a:t>误</a:t>
            </a:r>
            <a:r>
              <a:rPr lang="en-US" altLang="zh-CN" sz="3200" b="1" dirty="0" smtClean="0">
                <a:solidFill>
                  <a:srgbClr val="7030A0"/>
                </a:solidFill>
                <a:latin typeface="黑体" panose="02010609060101010101" pitchFamily="49" charset="-122"/>
                <a:ea typeface="黑体" panose="02010609060101010101" pitchFamily="49" charset="-122"/>
              </a:rPr>
              <a:t>(F).</a:t>
            </a:r>
          </a:p>
        </p:txBody>
      </p:sp>
      <p:sp>
        <p:nvSpPr>
          <p:cNvPr id="50" name="矩形 49"/>
          <p:cNvSpPr/>
          <p:nvPr>
            <p:custDataLst>
              <p:tags r:id="rId2"/>
            </p:custDataLst>
          </p:nvPr>
        </p:nvSpPr>
        <p:spPr>
          <a:xfrm>
            <a:off x="467995" y="1345153"/>
            <a:ext cx="11118215" cy="2756535"/>
          </a:xfrm>
          <a:prstGeom prst="rect">
            <a:avLst/>
          </a:prstGeom>
        </p:spPr>
        <p:txBody>
          <a:bodyPr wrap="square">
            <a:noAutofit/>
          </a:bodyPr>
          <a:lstStyle/>
          <a:p>
            <a:r>
              <a:rPr lang="en-US" altLang="zh-CN" sz="2800" dirty="0" smtClean="0">
                <a:solidFill>
                  <a:schemeClr val="tx1"/>
                </a:solidFill>
                <a:latin typeface="Comic Sans MS" panose="030F0702030302020204" pitchFamily="66" charset="0"/>
              </a:rPr>
              <a:t>Today is Sunday. It is fine today. The sun is shinning. The sky is blue. Mr. Smith and his family are walking in the park. There are four people in his family. Mr. Smith and Mrs. Smith are looking at the boats in the lake. Tom is looking at the birds in the sky. Mary is not looking at the boats in the lake. She is looking at a big ship. They have a good time.</a:t>
            </a:r>
          </a:p>
        </p:txBody>
      </p:sp>
      <p:sp>
        <p:nvSpPr>
          <p:cNvPr id="3" name="矩形 2"/>
          <p:cNvSpPr/>
          <p:nvPr>
            <p:custDataLst>
              <p:tags r:id="rId3"/>
            </p:custDataLst>
          </p:nvPr>
        </p:nvSpPr>
        <p:spPr>
          <a:xfrm>
            <a:off x="344805" y="4101688"/>
            <a:ext cx="11118215" cy="2756535"/>
          </a:xfrm>
          <a:prstGeom prst="rect">
            <a:avLst/>
          </a:prstGeom>
        </p:spPr>
        <p:txBody>
          <a:bodyPr wrap="square">
            <a:noAutofit/>
          </a:bodyPr>
          <a:lstStyle/>
          <a:p>
            <a:r>
              <a:rPr lang="en-US" altLang="zh-CN" sz="2800" dirty="0" smtClean="0">
                <a:solidFill>
                  <a:schemeClr val="tx1"/>
                </a:solidFill>
                <a:latin typeface="Comic Sans MS" panose="030F0702030302020204" pitchFamily="66" charset="0"/>
              </a:rPr>
              <a:t>(    ) 1. Today is Saturday.</a:t>
            </a:r>
          </a:p>
          <a:p>
            <a:r>
              <a:rPr lang="en-US" altLang="zh-CN" sz="2800" dirty="0" smtClean="0">
                <a:solidFill>
                  <a:schemeClr val="tx1"/>
                </a:solidFill>
                <a:latin typeface="Comic Sans MS" panose="030F0702030302020204" pitchFamily="66" charset="0"/>
              </a:rPr>
              <a:t>(    ) 2. Today is a fine day.</a:t>
            </a:r>
          </a:p>
          <a:p>
            <a:r>
              <a:rPr lang="en-US" altLang="zh-CN" sz="2800" dirty="0" smtClean="0">
                <a:solidFill>
                  <a:schemeClr val="tx1"/>
                </a:solidFill>
                <a:latin typeface="Comic Sans MS" panose="030F0702030302020204" pitchFamily="66" charset="0"/>
              </a:rPr>
              <a:t>(    )3. There are three people in Mr. Smith’s family.</a:t>
            </a:r>
          </a:p>
          <a:p>
            <a:r>
              <a:rPr lang="en-US" altLang="zh-CN" sz="2800" dirty="0" smtClean="0">
                <a:solidFill>
                  <a:schemeClr val="tx1"/>
                </a:solidFill>
                <a:latin typeface="Comic Sans MS" panose="030F0702030302020204" pitchFamily="66" charset="0"/>
              </a:rPr>
              <a:t>(    )4. Mary is looking at the boats in the lake.</a:t>
            </a:r>
          </a:p>
          <a:p>
            <a:r>
              <a:rPr lang="en-US" altLang="zh-CN" sz="2800" dirty="0" smtClean="0">
                <a:solidFill>
                  <a:schemeClr val="tx1"/>
                </a:solidFill>
                <a:latin typeface="Comic Sans MS" panose="030F0702030302020204" pitchFamily="66" charset="0"/>
              </a:rPr>
              <a:t>(    )5. Mr. Smith and Mrs. Smith are in the boat.</a:t>
            </a:r>
          </a:p>
        </p:txBody>
      </p:sp>
      <p:sp>
        <p:nvSpPr>
          <p:cNvPr id="4" name="矩形 3"/>
          <p:cNvSpPr/>
          <p:nvPr>
            <p:custDataLst>
              <p:tags r:id="rId4"/>
            </p:custDataLst>
          </p:nvPr>
        </p:nvSpPr>
        <p:spPr>
          <a:xfrm>
            <a:off x="593725" y="4101688"/>
            <a:ext cx="729615" cy="574040"/>
          </a:xfrm>
          <a:prstGeom prst="rect">
            <a:avLst/>
          </a:prstGeom>
        </p:spPr>
        <p:txBody>
          <a:bodyPr wrap="square">
            <a:noAutofit/>
          </a:bodyPr>
          <a:lstStyle/>
          <a:p>
            <a:r>
              <a:rPr lang="en-US" altLang="zh-CN" sz="3200" dirty="0" smtClean="0">
                <a:solidFill>
                  <a:srgbClr val="FF0000"/>
                </a:solidFill>
                <a:latin typeface="Comic Sans MS" panose="030F0702030302020204" pitchFamily="66" charset="0"/>
              </a:rPr>
              <a:t>F</a:t>
            </a:r>
            <a:endParaRPr lang="zh-CN" altLang="en-US" sz="3200" dirty="0" smtClean="0">
              <a:solidFill>
                <a:srgbClr val="FF0000"/>
              </a:solidFill>
              <a:latin typeface="Comic Sans MS" panose="030F0702030302020204" pitchFamily="66" charset="0"/>
            </a:endParaRPr>
          </a:p>
        </p:txBody>
      </p:sp>
      <p:sp>
        <p:nvSpPr>
          <p:cNvPr id="5" name="矩形 4"/>
          <p:cNvSpPr/>
          <p:nvPr>
            <p:custDataLst>
              <p:tags r:id="rId5"/>
            </p:custDataLst>
          </p:nvPr>
        </p:nvSpPr>
        <p:spPr>
          <a:xfrm>
            <a:off x="525780" y="4606513"/>
            <a:ext cx="729615" cy="574040"/>
          </a:xfrm>
          <a:prstGeom prst="rect">
            <a:avLst/>
          </a:prstGeom>
        </p:spPr>
        <p:txBody>
          <a:bodyPr wrap="square">
            <a:noAutofit/>
          </a:bodyPr>
          <a:lstStyle/>
          <a:p>
            <a:r>
              <a:rPr lang="en-US" altLang="zh-CN" sz="3200" dirty="0" smtClean="0">
                <a:solidFill>
                  <a:srgbClr val="FF0000"/>
                </a:solidFill>
                <a:latin typeface="Comic Sans MS" panose="030F0702030302020204" pitchFamily="66" charset="0"/>
              </a:rPr>
              <a:t>T</a:t>
            </a:r>
            <a:endParaRPr lang="zh-CN" altLang="en-US" sz="3200" dirty="0" smtClean="0">
              <a:solidFill>
                <a:srgbClr val="FF0000"/>
              </a:solidFill>
              <a:latin typeface="Comic Sans MS" panose="030F0702030302020204" pitchFamily="66" charset="0"/>
            </a:endParaRPr>
          </a:p>
        </p:txBody>
      </p:sp>
      <p:sp>
        <p:nvSpPr>
          <p:cNvPr id="6" name="矩形 5"/>
          <p:cNvSpPr/>
          <p:nvPr>
            <p:custDataLst>
              <p:tags r:id="rId6"/>
            </p:custDataLst>
          </p:nvPr>
        </p:nvSpPr>
        <p:spPr>
          <a:xfrm>
            <a:off x="593725" y="4994498"/>
            <a:ext cx="729615" cy="574040"/>
          </a:xfrm>
          <a:prstGeom prst="rect">
            <a:avLst/>
          </a:prstGeom>
        </p:spPr>
        <p:txBody>
          <a:bodyPr wrap="square">
            <a:noAutofit/>
          </a:bodyPr>
          <a:lstStyle/>
          <a:p>
            <a:r>
              <a:rPr lang="en-US" altLang="zh-CN" sz="3200" dirty="0" smtClean="0">
                <a:solidFill>
                  <a:srgbClr val="FF0000"/>
                </a:solidFill>
                <a:latin typeface="Comic Sans MS" panose="030F0702030302020204" pitchFamily="66" charset="0"/>
              </a:rPr>
              <a:t>F</a:t>
            </a:r>
            <a:endParaRPr lang="zh-CN" altLang="en-US" sz="3200" dirty="0" smtClean="0">
              <a:solidFill>
                <a:srgbClr val="FF0000"/>
              </a:solidFill>
              <a:latin typeface="Comic Sans MS" panose="030F0702030302020204" pitchFamily="66" charset="0"/>
            </a:endParaRPr>
          </a:p>
        </p:txBody>
      </p:sp>
      <p:sp>
        <p:nvSpPr>
          <p:cNvPr id="7" name="矩形 6"/>
          <p:cNvSpPr/>
          <p:nvPr>
            <p:custDataLst>
              <p:tags r:id="rId7"/>
            </p:custDataLst>
          </p:nvPr>
        </p:nvSpPr>
        <p:spPr>
          <a:xfrm>
            <a:off x="593725" y="5479638"/>
            <a:ext cx="661670" cy="574040"/>
          </a:xfrm>
          <a:prstGeom prst="rect">
            <a:avLst/>
          </a:prstGeom>
        </p:spPr>
        <p:txBody>
          <a:bodyPr wrap="square">
            <a:noAutofit/>
          </a:bodyPr>
          <a:lstStyle/>
          <a:p>
            <a:r>
              <a:rPr lang="en-US" altLang="zh-CN" sz="3200" dirty="0" smtClean="0">
                <a:solidFill>
                  <a:srgbClr val="FF0000"/>
                </a:solidFill>
                <a:latin typeface="Comic Sans MS" panose="030F0702030302020204" pitchFamily="66" charset="0"/>
              </a:rPr>
              <a:t>F</a:t>
            </a:r>
            <a:endParaRPr lang="zh-CN" altLang="en-US" sz="3200" dirty="0" smtClean="0">
              <a:solidFill>
                <a:srgbClr val="FF0000"/>
              </a:solidFill>
              <a:latin typeface="Comic Sans MS" panose="030F0702030302020204" pitchFamily="66" charset="0"/>
            </a:endParaRPr>
          </a:p>
        </p:txBody>
      </p:sp>
      <p:sp>
        <p:nvSpPr>
          <p:cNvPr id="8" name="矩形 7"/>
          <p:cNvSpPr/>
          <p:nvPr>
            <p:custDataLst>
              <p:tags r:id="rId8"/>
            </p:custDataLst>
          </p:nvPr>
        </p:nvSpPr>
        <p:spPr>
          <a:xfrm>
            <a:off x="525780" y="5887308"/>
            <a:ext cx="729615" cy="574040"/>
          </a:xfrm>
          <a:prstGeom prst="rect">
            <a:avLst/>
          </a:prstGeom>
        </p:spPr>
        <p:txBody>
          <a:bodyPr wrap="square">
            <a:noAutofit/>
          </a:bodyPr>
          <a:lstStyle/>
          <a:p>
            <a:r>
              <a:rPr lang="en-US" altLang="zh-CN" sz="3200" dirty="0" smtClean="0">
                <a:solidFill>
                  <a:srgbClr val="FF0000"/>
                </a:solidFill>
                <a:latin typeface="Comic Sans MS" panose="030F0702030302020204" pitchFamily="66" charset="0"/>
              </a:rPr>
              <a:t>F</a:t>
            </a:r>
            <a:endParaRPr lang="zh-CN" altLang="en-US" sz="3200" dirty="0" smtClean="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067175" y="-1344295"/>
            <a:ext cx="4381500" cy="9918700"/>
          </a:xfrm>
          <a:prstGeom prst="rect">
            <a:avLst/>
          </a:prstGeom>
          <a:ln>
            <a:solidFill>
              <a:schemeClr val="accent2">
                <a:lumMod val="60000"/>
                <a:lumOff val="40000"/>
              </a:schemeClr>
            </a:solidFill>
          </a:ln>
        </p:spPr>
      </p:pic>
      <p:grpSp>
        <p:nvGrpSpPr>
          <p:cNvPr id="4" name="组合 32"/>
          <p:cNvGrpSpPr/>
          <p:nvPr/>
        </p:nvGrpSpPr>
        <p:grpSpPr>
          <a:xfrm>
            <a:off x="993427" y="4676561"/>
            <a:ext cx="1003622" cy="1320338"/>
            <a:chOff x="518592" y="3482801"/>
            <a:chExt cx="1003622" cy="1320338"/>
          </a:xfrm>
        </p:grpSpPr>
        <p:grpSp>
          <p:nvGrpSpPr>
            <p:cNvPr id="5" name="组合 104"/>
            <p:cNvGrpSpPr/>
            <p:nvPr/>
          </p:nvGrpSpPr>
          <p:grpSpPr>
            <a:xfrm>
              <a:off x="518592" y="3923676"/>
              <a:ext cx="1003622" cy="879463"/>
              <a:chOff x="5940425" y="3290888"/>
              <a:chExt cx="307975" cy="269875"/>
            </a:xfrm>
            <a:solidFill>
              <a:schemeClr val="accent1"/>
            </a:solidFill>
          </p:grpSpPr>
          <p:sp>
            <p:nvSpPr>
              <p:cNvPr id="39" name="Freeform 5"/>
              <p:cNvSpPr/>
              <p:nvPr/>
            </p:nvSpPr>
            <p:spPr bwMode="auto">
              <a:xfrm>
                <a:off x="6021388" y="3344863"/>
                <a:ext cx="120650" cy="19050"/>
              </a:xfrm>
              <a:custGeom>
                <a:avLst/>
                <a:gdLst>
                  <a:gd name="T0" fmla="*/ 31 w 31"/>
                  <a:gd name="T1" fmla="*/ 2 h 5"/>
                  <a:gd name="T2" fmla="*/ 15 w 31"/>
                  <a:gd name="T3" fmla="*/ 2 h 5"/>
                  <a:gd name="T4" fmla="*/ 0 w 31"/>
                  <a:gd name="T5" fmla="*/ 5 h 5"/>
                  <a:gd name="T6" fmla="*/ 5 w 31"/>
                  <a:gd name="T7" fmla="*/ 2 h 5"/>
                  <a:gd name="T8" fmla="*/ 13 w 31"/>
                  <a:gd name="T9" fmla="*/ 1 h 5"/>
                  <a:gd name="T10" fmla="*/ 31 w 31"/>
                  <a:gd name="T11" fmla="*/ 2 h 5"/>
                </a:gdLst>
                <a:ahLst/>
                <a:cxnLst>
                  <a:cxn ang="0">
                    <a:pos x="T0" y="T1"/>
                  </a:cxn>
                  <a:cxn ang="0">
                    <a:pos x="T2" y="T3"/>
                  </a:cxn>
                  <a:cxn ang="0">
                    <a:pos x="T4" y="T5"/>
                  </a:cxn>
                  <a:cxn ang="0">
                    <a:pos x="T6" y="T7"/>
                  </a:cxn>
                  <a:cxn ang="0">
                    <a:pos x="T8" y="T9"/>
                  </a:cxn>
                  <a:cxn ang="0">
                    <a:pos x="T10" y="T11"/>
                  </a:cxn>
                </a:cxnLst>
                <a:rect l="0" t="0" r="r" b="b"/>
                <a:pathLst>
                  <a:path w="31" h="5">
                    <a:moveTo>
                      <a:pt x="31" y="2"/>
                    </a:moveTo>
                    <a:cubicBezTo>
                      <a:pt x="26" y="3"/>
                      <a:pt x="20" y="2"/>
                      <a:pt x="15" y="2"/>
                    </a:cubicBezTo>
                    <a:cubicBezTo>
                      <a:pt x="10" y="3"/>
                      <a:pt x="5" y="5"/>
                      <a:pt x="0" y="5"/>
                    </a:cubicBezTo>
                    <a:cubicBezTo>
                      <a:pt x="0" y="2"/>
                      <a:pt x="3" y="3"/>
                      <a:pt x="5" y="2"/>
                    </a:cubicBezTo>
                    <a:cubicBezTo>
                      <a:pt x="8" y="2"/>
                      <a:pt x="10" y="1"/>
                      <a:pt x="13" y="1"/>
                    </a:cubicBezTo>
                    <a:cubicBezTo>
                      <a:pt x="18" y="0"/>
                      <a:pt x="25"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0" name="Freeform 6"/>
              <p:cNvSpPr/>
              <p:nvPr/>
            </p:nvSpPr>
            <p:spPr bwMode="auto">
              <a:xfrm>
                <a:off x="6029325" y="3408363"/>
                <a:ext cx="128588" cy="26988"/>
              </a:xfrm>
              <a:custGeom>
                <a:avLst/>
                <a:gdLst>
                  <a:gd name="T0" fmla="*/ 33 w 33"/>
                  <a:gd name="T1" fmla="*/ 2 h 7"/>
                  <a:gd name="T2" fmla="*/ 5 w 33"/>
                  <a:gd name="T3" fmla="*/ 5 h 7"/>
                  <a:gd name="T4" fmla="*/ 0 w 33"/>
                  <a:gd name="T5" fmla="*/ 6 h 7"/>
                  <a:gd name="T6" fmla="*/ 16 w 33"/>
                  <a:gd name="T7" fmla="*/ 2 h 7"/>
                  <a:gd name="T8" fmla="*/ 33 w 33"/>
                  <a:gd name="T9" fmla="*/ 2 h 7"/>
                </a:gdLst>
                <a:ahLst/>
                <a:cxnLst>
                  <a:cxn ang="0">
                    <a:pos x="T0" y="T1"/>
                  </a:cxn>
                  <a:cxn ang="0">
                    <a:pos x="T2" y="T3"/>
                  </a:cxn>
                  <a:cxn ang="0">
                    <a:pos x="T4" y="T5"/>
                  </a:cxn>
                  <a:cxn ang="0">
                    <a:pos x="T6" y="T7"/>
                  </a:cxn>
                  <a:cxn ang="0">
                    <a:pos x="T8" y="T9"/>
                  </a:cxn>
                </a:cxnLst>
                <a:rect l="0" t="0" r="r" b="b"/>
                <a:pathLst>
                  <a:path w="33" h="7">
                    <a:moveTo>
                      <a:pt x="33" y="2"/>
                    </a:moveTo>
                    <a:cubicBezTo>
                      <a:pt x="24" y="3"/>
                      <a:pt x="13" y="3"/>
                      <a:pt x="5" y="5"/>
                    </a:cubicBezTo>
                    <a:cubicBezTo>
                      <a:pt x="3" y="6"/>
                      <a:pt x="2" y="7"/>
                      <a:pt x="0" y="6"/>
                    </a:cubicBezTo>
                    <a:cubicBezTo>
                      <a:pt x="4" y="3"/>
                      <a:pt x="11" y="2"/>
                      <a:pt x="16" y="2"/>
                    </a:cubicBezTo>
                    <a:cubicBezTo>
                      <a:pt x="22" y="1"/>
                      <a:pt x="28" y="0"/>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1" name="Freeform 7"/>
              <p:cNvSpPr/>
              <p:nvPr/>
            </p:nvSpPr>
            <p:spPr bwMode="auto">
              <a:xfrm>
                <a:off x="6034088" y="3467101"/>
                <a:ext cx="147638" cy="22225"/>
              </a:xfrm>
              <a:custGeom>
                <a:avLst/>
                <a:gdLst>
                  <a:gd name="T0" fmla="*/ 38 w 38"/>
                  <a:gd name="T1" fmla="*/ 4 h 6"/>
                  <a:gd name="T2" fmla="*/ 28 w 38"/>
                  <a:gd name="T3" fmla="*/ 3 h 6"/>
                  <a:gd name="T4" fmla="*/ 8 w 38"/>
                  <a:gd name="T5" fmla="*/ 5 h 6"/>
                  <a:gd name="T6" fmla="*/ 0 w 38"/>
                  <a:gd name="T7" fmla="*/ 5 h 6"/>
                  <a:gd name="T8" fmla="*/ 7 w 38"/>
                  <a:gd name="T9" fmla="*/ 4 h 6"/>
                  <a:gd name="T10" fmla="*/ 16 w 38"/>
                  <a:gd name="T11" fmla="*/ 3 h 6"/>
                  <a:gd name="T12" fmla="*/ 38 w 38"/>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38" h="6">
                    <a:moveTo>
                      <a:pt x="38" y="4"/>
                    </a:moveTo>
                    <a:cubicBezTo>
                      <a:pt x="36" y="5"/>
                      <a:pt x="31" y="3"/>
                      <a:pt x="28" y="3"/>
                    </a:cubicBezTo>
                    <a:cubicBezTo>
                      <a:pt x="22" y="4"/>
                      <a:pt x="15" y="5"/>
                      <a:pt x="8" y="5"/>
                    </a:cubicBezTo>
                    <a:cubicBezTo>
                      <a:pt x="5" y="6"/>
                      <a:pt x="2" y="6"/>
                      <a:pt x="0" y="5"/>
                    </a:cubicBezTo>
                    <a:cubicBezTo>
                      <a:pt x="2" y="3"/>
                      <a:pt x="5" y="4"/>
                      <a:pt x="7" y="4"/>
                    </a:cubicBezTo>
                    <a:cubicBezTo>
                      <a:pt x="10" y="4"/>
                      <a:pt x="13" y="4"/>
                      <a:pt x="16" y="3"/>
                    </a:cubicBezTo>
                    <a:cubicBezTo>
                      <a:pt x="23" y="2"/>
                      <a:pt x="32" y="0"/>
                      <a:pt x="3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2" name="Freeform 8"/>
              <p:cNvSpPr/>
              <p:nvPr/>
            </p:nvSpPr>
            <p:spPr bwMode="auto">
              <a:xfrm>
                <a:off x="6034088" y="3502026"/>
                <a:ext cx="120650" cy="23813"/>
              </a:xfrm>
              <a:custGeom>
                <a:avLst/>
                <a:gdLst>
                  <a:gd name="T0" fmla="*/ 31 w 31"/>
                  <a:gd name="T1" fmla="*/ 2 h 6"/>
                  <a:gd name="T2" fmla="*/ 0 w 31"/>
                  <a:gd name="T3" fmla="*/ 6 h 6"/>
                  <a:gd name="T4" fmla="*/ 0 w 31"/>
                  <a:gd name="T5" fmla="*/ 5 h 6"/>
                  <a:gd name="T6" fmla="*/ 31 w 31"/>
                  <a:gd name="T7" fmla="*/ 2 h 6"/>
                </a:gdLst>
                <a:ahLst/>
                <a:cxnLst>
                  <a:cxn ang="0">
                    <a:pos x="T0" y="T1"/>
                  </a:cxn>
                  <a:cxn ang="0">
                    <a:pos x="T2" y="T3"/>
                  </a:cxn>
                  <a:cxn ang="0">
                    <a:pos x="T4" y="T5"/>
                  </a:cxn>
                  <a:cxn ang="0">
                    <a:pos x="T6" y="T7"/>
                  </a:cxn>
                </a:cxnLst>
                <a:rect l="0" t="0" r="r" b="b"/>
                <a:pathLst>
                  <a:path w="31" h="6">
                    <a:moveTo>
                      <a:pt x="31" y="2"/>
                    </a:moveTo>
                    <a:cubicBezTo>
                      <a:pt x="20" y="3"/>
                      <a:pt x="10" y="5"/>
                      <a:pt x="0" y="6"/>
                    </a:cubicBezTo>
                    <a:cubicBezTo>
                      <a:pt x="0" y="6"/>
                      <a:pt x="0" y="6"/>
                      <a:pt x="0" y="5"/>
                    </a:cubicBezTo>
                    <a:cubicBezTo>
                      <a:pt x="10" y="3"/>
                      <a:pt x="20"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3" name="Freeform 9"/>
              <p:cNvSpPr>
                <a:spLocks noEditPoints="1"/>
              </p:cNvSpPr>
              <p:nvPr/>
            </p:nvSpPr>
            <p:spPr bwMode="auto">
              <a:xfrm>
                <a:off x="5940425" y="3290888"/>
                <a:ext cx="307975" cy="269875"/>
              </a:xfrm>
              <a:custGeom>
                <a:avLst/>
                <a:gdLst>
                  <a:gd name="T0" fmla="*/ 70 w 79"/>
                  <a:gd name="T1" fmla="*/ 4 h 69"/>
                  <a:gd name="T2" fmla="*/ 78 w 79"/>
                  <a:gd name="T3" fmla="*/ 7 h 69"/>
                  <a:gd name="T4" fmla="*/ 74 w 79"/>
                  <a:gd name="T5" fmla="*/ 18 h 69"/>
                  <a:gd name="T6" fmla="*/ 75 w 79"/>
                  <a:gd name="T7" fmla="*/ 21 h 69"/>
                  <a:gd name="T8" fmla="*/ 74 w 79"/>
                  <a:gd name="T9" fmla="*/ 22 h 69"/>
                  <a:gd name="T10" fmla="*/ 71 w 79"/>
                  <a:gd name="T11" fmla="*/ 29 h 69"/>
                  <a:gd name="T12" fmla="*/ 73 w 79"/>
                  <a:gd name="T13" fmla="*/ 43 h 69"/>
                  <a:gd name="T14" fmla="*/ 72 w 79"/>
                  <a:gd name="T15" fmla="*/ 44 h 69"/>
                  <a:gd name="T16" fmla="*/ 68 w 79"/>
                  <a:gd name="T17" fmla="*/ 47 h 69"/>
                  <a:gd name="T18" fmla="*/ 11 w 79"/>
                  <a:gd name="T19" fmla="*/ 51 h 69"/>
                  <a:gd name="T20" fmla="*/ 70 w 79"/>
                  <a:gd name="T21" fmla="*/ 61 h 69"/>
                  <a:gd name="T22" fmla="*/ 72 w 79"/>
                  <a:gd name="T23" fmla="*/ 45 h 69"/>
                  <a:gd name="T24" fmla="*/ 75 w 79"/>
                  <a:gd name="T25" fmla="*/ 48 h 69"/>
                  <a:gd name="T26" fmla="*/ 74 w 79"/>
                  <a:gd name="T27" fmla="*/ 63 h 69"/>
                  <a:gd name="T28" fmla="*/ 76 w 79"/>
                  <a:gd name="T29" fmla="*/ 66 h 69"/>
                  <a:gd name="T30" fmla="*/ 76 w 79"/>
                  <a:gd name="T31" fmla="*/ 69 h 69"/>
                  <a:gd name="T32" fmla="*/ 22 w 79"/>
                  <a:gd name="T33" fmla="*/ 68 h 69"/>
                  <a:gd name="T34" fmla="*/ 15 w 79"/>
                  <a:gd name="T35" fmla="*/ 66 h 69"/>
                  <a:gd name="T36" fmla="*/ 3 w 79"/>
                  <a:gd name="T37" fmla="*/ 55 h 69"/>
                  <a:gd name="T38" fmla="*/ 8 w 79"/>
                  <a:gd name="T39" fmla="*/ 45 h 69"/>
                  <a:gd name="T40" fmla="*/ 17 w 79"/>
                  <a:gd name="T41" fmla="*/ 45 h 69"/>
                  <a:gd name="T42" fmla="*/ 10 w 79"/>
                  <a:gd name="T43" fmla="*/ 45 h 69"/>
                  <a:gd name="T44" fmla="*/ 1 w 79"/>
                  <a:gd name="T45" fmla="*/ 33 h 69"/>
                  <a:gd name="T46" fmla="*/ 4 w 79"/>
                  <a:gd name="T47" fmla="*/ 24 h 69"/>
                  <a:gd name="T48" fmla="*/ 1 w 79"/>
                  <a:gd name="T49" fmla="*/ 15 h 69"/>
                  <a:gd name="T50" fmla="*/ 5 w 79"/>
                  <a:gd name="T51" fmla="*/ 7 h 69"/>
                  <a:gd name="T52" fmla="*/ 18 w 79"/>
                  <a:gd name="T53" fmla="*/ 2 h 69"/>
                  <a:gd name="T54" fmla="*/ 71 w 79"/>
                  <a:gd name="T55" fmla="*/ 3 h 69"/>
                  <a:gd name="T56" fmla="*/ 55 w 79"/>
                  <a:gd name="T57" fmla="*/ 6 h 69"/>
                  <a:gd name="T58" fmla="*/ 7 w 79"/>
                  <a:gd name="T59" fmla="*/ 16 h 69"/>
                  <a:gd name="T60" fmla="*/ 67 w 79"/>
                  <a:gd name="T61" fmla="*/ 20 h 69"/>
                  <a:gd name="T62" fmla="*/ 22 w 79"/>
                  <a:gd name="T63" fmla="*/ 14 h 69"/>
                  <a:gd name="T64" fmla="*/ 65 w 79"/>
                  <a:gd name="T65" fmla="*/ 11 h 69"/>
                  <a:gd name="T66" fmla="*/ 56 w 79"/>
                  <a:gd name="T67" fmla="*/ 7 h 69"/>
                  <a:gd name="T68" fmla="*/ 20 w 79"/>
                  <a:gd name="T69" fmla="*/ 7 h 69"/>
                  <a:gd name="T70" fmla="*/ 54 w 79"/>
                  <a:gd name="T71" fmla="*/ 25 h 69"/>
                  <a:gd name="T72" fmla="*/ 54 w 79"/>
                  <a:gd name="T73" fmla="*/ 25 h 69"/>
                  <a:gd name="T74" fmla="*/ 23 w 79"/>
                  <a:gd name="T75" fmla="*/ 30 h 69"/>
                  <a:gd name="T76" fmla="*/ 10 w 79"/>
                  <a:gd name="T77" fmla="*/ 41 h 69"/>
                  <a:gd name="T78" fmla="*/ 67 w 79"/>
                  <a:gd name="T79" fmla="*/ 30 h 69"/>
                  <a:gd name="T80" fmla="*/ 61 w 79"/>
                  <a:gd name="T81" fmla="*/ 27 h 69"/>
                  <a:gd name="T82" fmla="*/ 53 w 79"/>
                  <a:gd name="T83" fmla="*/ 25 h 69"/>
                  <a:gd name="T84" fmla="*/ 13 w 79"/>
                  <a:gd name="T85" fmla="*/ 26 h 69"/>
                  <a:gd name="T86" fmla="*/ 12 w 79"/>
                  <a:gd name="T87" fmla="*/ 25 h 69"/>
                  <a:gd name="T88" fmla="*/ 48 w 79"/>
                  <a:gd name="T89" fmla="*/ 45 h 69"/>
                  <a:gd name="T90" fmla="*/ 48 w 79"/>
                  <a:gd name="T91" fmla="*/ 45 h 69"/>
                  <a:gd name="T92" fmla="*/ 42 w 79"/>
                  <a:gd name="T93" fmla="*/ 45 h 69"/>
                  <a:gd name="T94" fmla="*/ 21 w 79"/>
                  <a:gd name="T95" fmla="*/ 44 h 69"/>
                  <a:gd name="T96" fmla="*/ 21 w 79"/>
                  <a:gd name="T97" fmla="*/ 44 h 69"/>
                  <a:gd name="T98" fmla="*/ 39 w 79"/>
                  <a:gd name="T99" fmla="*/ 45 h 69"/>
                  <a:gd name="T100" fmla="*/ 69 w 79"/>
                  <a:gd name="T101" fmla="*/ 56 h 69"/>
                  <a:gd name="T102" fmla="*/ 69 w 79"/>
                  <a:gd name="T103" fmla="*/ 56 h 69"/>
                  <a:gd name="T104" fmla="*/ 74 w 79"/>
                  <a:gd name="T105"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69">
                    <a:moveTo>
                      <a:pt x="71" y="3"/>
                    </a:moveTo>
                    <a:cubicBezTo>
                      <a:pt x="71" y="4"/>
                      <a:pt x="70" y="3"/>
                      <a:pt x="70" y="4"/>
                    </a:cubicBezTo>
                    <a:cubicBezTo>
                      <a:pt x="73" y="5"/>
                      <a:pt x="77" y="3"/>
                      <a:pt x="79" y="5"/>
                    </a:cubicBezTo>
                    <a:cubicBezTo>
                      <a:pt x="79" y="6"/>
                      <a:pt x="78" y="6"/>
                      <a:pt x="78" y="7"/>
                    </a:cubicBezTo>
                    <a:cubicBezTo>
                      <a:pt x="74" y="7"/>
                      <a:pt x="70" y="8"/>
                      <a:pt x="68" y="11"/>
                    </a:cubicBezTo>
                    <a:cubicBezTo>
                      <a:pt x="66" y="16"/>
                      <a:pt x="71" y="18"/>
                      <a:pt x="74" y="18"/>
                    </a:cubicBezTo>
                    <a:cubicBezTo>
                      <a:pt x="74" y="19"/>
                      <a:pt x="75" y="19"/>
                      <a:pt x="75" y="20"/>
                    </a:cubicBezTo>
                    <a:cubicBezTo>
                      <a:pt x="75" y="20"/>
                      <a:pt x="75" y="20"/>
                      <a:pt x="75" y="21"/>
                    </a:cubicBezTo>
                    <a:cubicBezTo>
                      <a:pt x="74" y="21"/>
                      <a:pt x="74" y="22"/>
                      <a:pt x="73" y="22"/>
                    </a:cubicBezTo>
                    <a:cubicBezTo>
                      <a:pt x="73" y="22"/>
                      <a:pt x="74" y="22"/>
                      <a:pt x="74" y="22"/>
                    </a:cubicBezTo>
                    <a:cubicBezTo>
                      <a:pt x="73" y="25"/>
                      <a:pt x="75" y="26"/>
                      <a:pt x="74" y="28"/>
                    </a:cubicBezTo>
                    <a:cubicBezTo>
                      <a:pt x="73" y="28"/>
                      <a:pt x="72" y="28"/>
                      <a:pt x="71" y="29"/>
                    </a:cubicBezTo>
                    <a:cubicBezTo>
                      <a:pt x="71" y="34"/>
                      <a:pt x="73" y="37"/>
                      <a:pt x="75" y="42"/>
                    </a:cubicBezTo>
                    <a:cubicBezTo>
                      <a:pt x="74" y="42"/>
                      <a:pt x="74" y="43"/>
                      <a:pt x="73" y="43"/>
                    </a:cubicBezTo>
                    <a:cubicBezTo>
                      <a:pt x="72" y="42"/>
                      <a:pt x="70" y="42"/>
                      <a:pt x="69" y="42"/>
                    </a:cubicBezTo>
                    <a:cubicBezTo>
                      <a:pt x="70" y="43"/>
                      <a:pt x="72" y="42"/>
                      <a:pt x="72" y="44"/>
                    </a:cubicBezTo>
                    <a:cubicBezTo>
                      <a:pt x="72" y="46"/>
                      <a:pt x="70" y="44"/>
                      <a:pt x="69" y="45"/>
                    </a:cubicBezTo>
                    <a:cubicBezTo>
                      <a:pt x="68" y="45"/>
                      <a:pt x="68" y="46"/>
                      <a:pt x="68" y="47"/>
                    </a:cubicBezTo>
                    <a:cubicBezTo>
                      <a:pt x="66" y="47"/>
                      <a:pt x="66" y="46"/>
                      <a:pt x="65" y="46"/>
                    </a:cubicBezTo>
                    <a:cubicBezTo>
                      <a:pt x="48" y="46"/>
                      <a:pt x="26" y="45"/>
                      <a:pt x="11" y="51"/>
                    </a:cubicBezTo>
                    <a:cubicBezTo>
                      <a:pt x="4" y="66"/>
                      <a:pt x="27" y="62"/>
                      <a:pt x="38" y="63"/>
                    </a:cubicBezTo>
                    <a:cubicBezTo>
                      <a:pt x="49" y="63"/>
                      <a:pt x="61" y="63"/>
                      <a:pt x="70" y="61"/>
                    </a:cubicBezTo>
                    <a:cubicBezTo>
                      <a:pt x="69" y="58"/>
                      <a:pt x="65" y="58"/>
                      <a:pt x="65" y="54"/>
                    </a:cubicBezTo>
                    <a:cubicBezTo>
                      <a:pt x="66" y="51"/>
                      <a:pt x="71" y="49"/>
                      <a:pt x="72" y="45"/>
                    </a:cubicBezTo>
                    <a:cubicBezTo>
                      <a:pt x="74" y="46"/>
                      <a:pt x="74" y="44"/>
                      <a:pt x="76" y="45"/>
                    </a:cubicBezTo>
                    <a:cubicBezTo>
                      <a:pt x="76" y="46"/>
                      <a:pt x="75" y="46"/>
                      <a:pt x="75" y="48"/>
                    </a:cubicBezTo>
                    <a:cubicBezTo>
                      <a:pt x="70" y="50"/>
                      <a:pt x="70" y="59"/>
                      <a:pt x="75" y="61"/>
                    </a:cubicBezTo>
                    <a:cubicBezTo>
                      <a:pt x="74" y="62"/>
                      <a:pt x="75" y="63"/>
                      <a:pt x="74" y="63"/>
                    </a:cubicBezTo>
                    <a:cubicBezTo>
                      <a:pt x="75" y="64"/>
                      <a:pt x="78" y="63"/>
                      <a:pt x="78" y="65"/>
                    </a:cubicBezTo>
                    <a:cubicBezTo>
                      <a:pt x="78" y="66"/>
                      <a:pt x="77" y="65"/>
                      <a:pt x="76" y="66"/>
                    </a:cubicBezTo>
                    <a:cubicBezTo>
                      <a:pt x="76" y="66"/>
                      <a:pt x="77" y="67"/>
                      <a:pt x="78" y="67"/>
                    </a:cubicBezTo>
                    <a:cubicBezTo>
                      <a:pt x="77" y="68"/>
                      <a:pt x="76" y="68"/>
                      <a:pt x="76" y="69"/>
                    </a:cubicBezTo>
                    <a:cubicBezTo>
                      <a:pt x="57" y="68"/>
                      <a:pt x="38" y="67"/>
                      <a:pt x="21" y="69"/>
                    </a:cubicBezTo>
                    <a:cubicBezTo>
                      <a:pt x="21" y="68"/>
                      <a:pt x="21" y="67"/>
                      <a:pt x="22" y="68"/>
                    </a:cubicBezTo>
                    <a:cubicBezTo>
                      <a:pt x="21" y="67"/>
                      <a:pt x="21" y="67"/>
                      <a:pt x="21" y="66"/>
                    </a:cubicBezTo>
                    <a:cubicBezTo>
                      <a:pt x="19" y="65"/>
                      <a:pt x="17" y="66"/>
                      <a:pt x="15" y="66"/>
                    </a:cubicBezTo>
                    <a:cubicBezTo>
                      <a:pt x="14" y="68"/>
                      <a:pt x="13" y="68"/>
                      <a:pt x="10" y="67"/>
                    </a:cubicBezTo>
                    <a:cubicBezTo>
                      <a:pt x="8" y="63"/>
                      <a:pt x="3" y="61"/>
                      <a:pt x="3" y="55"/>
                    </a:cubicBezTo>
                    <a:cubicBezTo>
                      <a:pt x="3" y="52"/>
                      <a:pt x="5" y="47"/>
                      <a:pt x="7" y="44"/>
                    </a:cubicBezTo>
                    <a:cubicBezTo>
                      <a:pt x="7" y="45"/>
                      <a:pt x="7" y="45"/>
                      <a:pt x="8" y="45"/>
                    </a:cubicBezTo>
                    <a:cubicBezTo>
                      <a:pt x="8" y="45"/>
                      <a:pt x="8" y="46"/>
                      <a:pt x="8" y="46"/>
                    </a:cubicBezTo>
                    <a:cubicBezTo>
                      <a:pt x="11" y="45"/>
                      <a:pt x="14" y="45"/>
                      <a:pt x="17" y="45"/>
                    </a:cubicBezTo>
                    <a:cubicBezTo>
                      <a:pt x="16" y="44"/>
                      <a:pt x="13" y="44"/>
                      <a:pt x="12" y="43"/>
                    </a:cubicBezTo>
                    <a:cubicBezTo>
                      <a:pt x="11" y="44"/>
                      <a:pt x="11" y="45"/>
                      <a:pt x="10" y="45"/>
                    </a:cubicBezTo>
                    <a:cubicBezTo>
                      <a:pt x="7" y="44"/>
                      <a:pt x="5" y="43"/>
                      <a:pt x="3" y="42"/>
                    </a:cubicBezTo>
                    <a:cubicBezTo>
                      <a:pt x="4" y="38"/>
                      <a:pt x="0" y="37"/>
                      <a:pt x="1" y="33"/>
                    </a:cubicBezTo>
                    <a:cubicBezTo>
                      <a:pt x="4" y="30"/>
                      <a:pt x="4" y="26"/>
                      <a:pt x="7" y="26"/>
                    </a:cubicBezTo>
                    <a:cubicBezTo>
                      <a:pt x="5" y="25"/>
                      <a:pt x="4" y="26"/>
                      <a:pt x="4" y="24"/>
                    </a:cubicBezTo>
                    <a:cubicBezTo>
                      <a:pt x="4" y="23"/>
                      <a:pt x="5" y="23"/>
                      <a:pt x="5" y="23"/>
                    </a:cubicBezTo>
                    <a:cubicBezTo>
                      <a:pt x="3" y="20"/>
                      <a:pt x="2" y="18"/>
                      <a:pt x="1" y="15"/>
                    </a:cubicBezTo>
                    <a:cubicBezTo>
                      <a:pt x="3" y="12"/>
                      <a:pt x="2" y="7"/>
                      <a:pt x="5" y="6"/>
                    </a:cubicBezTo>
                    <a:cubicBezTo>
                      <a:pt x="6" y="5"/>
                      <a:pt x="5" y="6"/>
                      <a:pt x="5" y="7"/>
                    </a:cubicBezTo>
                    <a:cubicBezTo>
                      <a:pt x="7" y="5"/>
                      <a:pt x="10" y="5"/>
                      <a:pt x="11" y="3"/>
                    </a:cubicBezTo>
                    <a:cubicBezTo>
                      <a:pt x="13" y="3"/>
                      <a:pt x="17" y="4"/>
                      <a:pt x="18" y="2"/>
                    </a:cubicBezTo>
                    <a:cubicBezTo>
                      <a:pt x="29" y="2"/>
                      <a:pt x="40" y="1"/>
                      <a:pt x="48" y="1"/>
                    </a:cubicBezTo>
                    <a:cubicBezTo>
                      <a:pt x="55" y="2"/>
                      <a:pt x="65" y="0"/>
                      <a:pt x="71" y="3"/>
                    </a:cubicBezTo>
                    <a:close/>
                    <a:moveTo>
                      <a:pt x="56" y="7"/>
                    </a:moveTo>
                    <a:cubicBezTo>
                      <a:pt x="55" y="7"/>
                      <a:pt x="56" y="6"/>
                      <a:pt x="55" y="6"/>
                    </a:cubicBezTo>
                    <a:cubicBezTo>
                      <a:pt x="39" y="7"/>
                      <a:pt x="21" y="8"/>
                      <a:pt x="8" y="13"/>
                    </a:cubicBezTo>
                    <a:cubicBezTo>
                      <a:pt x="8" y="14"/>
                      <a:pt x="8" y="15"/>
                      <a:pt x="7" y="16"/>
                    </a:cubicBezTo>
                    <a:cubicBezTo>
                      <a:pt x="12" y="26"/>
                      <a:pt x="31" y="21"/>
                      <a:pt x="40" y="22"/>
                    </a:cubicBezTo>
                    <a:cubicBezTo>
                      <a:pt x="49" y="21"/>
                      <a:pt x="59" y="21"/>
                      <a:pt x="67" y="20"/>
                    </a:cubicBezTo>
                    <a:cubicBezTo>
                      <a:pt x="66" y="17"/>
                      <a:pt x="63" y="15"/>
                      <a:pt x="64" y="12"/>
                    </a:cubicBezTo>
                    <a:cubicBezTo>
                      <a:pt x="50" y="13"/>
                      <a:pt x="33" y="12"/>
                      <a:pt x="22" y="14"/>
                    </a:cubicBezTo>
                    <a:cubicBezTo>
                      <a:pt x="22" y="14"/>
                      <a:pt x="22" y="13"/>
                      <a:pt x="22" y="12"/>
                    </a:cubicBezTo>
                    <a:cubicBezTo>
                      <a:pt x="35" y="10"/>
                      <a:pt x="49" y="11"/>
                      <a:pt x="65" y="11"/>
                    </a:cubicBezTo>
                    <a:cubicBezTo>
                      <a:pt x="66" y="9"/>
                      <a:pt x="67" y="8"/>
                      <a:pt x="69" y="7"/>
                    </a:cubicBezTo>
                    <a:cubicBezTo>
                      <a:pt x="64" y="7"/>
                      <a:pt x="60" y="6"/>
                      <a:pt x="56" y="7"/>
                    </a:cubicBezTo>
                    <a:close/>
                    <a:moveTo>
                      <a:pt x="16" y="8"/>
                    </a:moveTo>
                    <a:cubicBezTo>
                      <a:pt x="17" y="8"/>
                      <a:pt x="19" y="7"/>
                      <a:pt x="20" y="7"/>
                    </a:cubicBezTo>
                    <a:cubicBezTo>
                      <a:pt x="19" y="7"/>
                      <a:pt x="16" y="6"/>
                      <a:pt x="16" y="8"/>
                    </a:cubicBezTo>
                    <a:close/>
                    <a:moveTo>
                      <a:pt x="54" y="25"/>
                    </a:moveTo>
                    <a:cubicBezTo>
                      <a:pt x="57" y="24"/>
                      <a:pt x="61" y="25"/>
                      <a:pt x="64" y="24"/>
                    </a:cubicBezTo>
                    <a:cubicBezTo>
                      <a:pt x="61" y="24"/>
                      <a:pt x="57" y="24"/>
                      <a:pt x="54" y="25"/>
                    </a:cubicBezTo>
                    <a:close/>
                    <a:moveTo>
                      <a:pt x="61" y="27"/>
                    </a:moveTo>
                    <a:cubicBezTo>
                      <a:pt x="48" y="26"/>
                      <a:pt x="35" y="29"/>
                      <a:pt x="23" y="30"/>
                    </a:cubicBezTo>
                    <a:cubicBezTo>
                      <a:pt x="21" y="30"/>
                      <a:pt x="22" y="28"/>
                      <a:pt x="21" y="28"/>
                    </a:cubicBezTo>
                    <a:cubicBezTo>
                      <a:pt x="14" y="27"/>
                      <a:pt x="4" y="34"/>
                      <a:pt x="10" y="41"/>
                    </a:cubicBezTo>
                    <a:cubicBezTo>
                      <a:pt x="31" y="41"/>
                      <a:pt x="53" y="43"/>
                      <a:pt x="70" y="38"/>
                    </a:cubicBezTo>
                    <a:cubicBezTo>
                      <a:pt x="70" y="35"/>
                      <a:pt x="67" y="33"/>
                      <a:pt x="67" y="30"/>
                    </a:cubicBezTo>
                    <a:cubicBezTo>
                      <a:pt x="68" y="28"/>
                      <a:pt x="70" y="27"/>
                      <a:pt x="70" y="25"/>
                    </a:cubicBezTo>
                    <a:cubicBezTo>
                      <a:pt x="67" y="26"/>
                      <a:pt x="63" y="25"/>
                      <a:pt x="61" y="27"/>
                    </a:cubicBezTo>
                    <a:close/>
                    <a:moveTo>
                      <a:pt x="51" y="25"/>
                    </a:moveTo>
                    <a:cubicBezTo>
                      <a:pt x="52" y="25"/>
                      <a:pt x="53" y="25"/>
                      <a:pt x="53" y="25"/>
                    </a:cubicBezTo>
                    <a:cubicBezTo>
                      <a:pt x="53" y="24"/>
                      <a:pt x="52" y="25"/>
                      <a:pt x="51" y="25"/>
                    </a:cubicBezTo>
                    <a:close/>
                    <a:moveTo>
                      <a:pt x="13" y="26"/>
                    </a:moveTo>
                    <a:cubicBezTo>
                      <a:pt x="13" y="27"/>
                      <a:pt x="14" y="26"/>
                      <a:pt x="14" y="26"/>
                    </a:cubicBezTo>
                    <a:cubicBezTo>
                      <a:pt x="13" y="26"/>
                      <a:pt x="13" y="25"/>
                      <a:pt x="12" y="25"/>
                    </a:cubicBezTo>
                    <a:cubicBezTo>
                      <a:pt x="12" y="26"/>
                      <a:pt x="13" y="26"/>
                      <a:pt x="13" y="26"/>
                    </a:cubicBezTo>
                    <a:close/>
                    <a:moveTo>
                      <a:pt x="48" y="45"/>
                    </a:moveTo>
                    <a:cubicBezTo>
                      <a:pt x="49" y="46"/>
                      <a:pt x="50" y="45"/>
                      <a:pt x="50" y="45"/>
                    </a:cubicBezTo>
                    <a:cubicBezTo>
                      <a:pt x="50" y="44"/>
                      <a:pt x="48" y="45"/>
                      <a:pt x="48" y="45"/>
                    </a:cubicBezTo>
                    <a:close/>
                    <a:moveTo>
                      <a:pt x="39" y="45"/>
                    </a:moveTo>
                    <a:cubicBezTo>
                      <a:pt x="40" y="46"/>
                      <a:pt x="41" y="46"/>
                      <a:pt x="42" y="45"/>
                    </a:cubicBezTo>
                    <a:cubicBezTo>
                      <a:pt x="41" y="45"/>
                      <a:pt x="40" y="45"/>
                      <a:pt x="39" y="45"/>
                    </a:cubicBezTo>
                    <a:close/>
                    <a:moveTo>
                      <a:pt x="21" y="44"/>
                    </a:moveTo>
                    <a:cubicBezTo>
                      <a:pt x="23" y="44"/>
                      <a:pt x="25" y="45"/>
                      <a:pt x="27" y="44"/>
                    </a:cubicBezTo>
                    <a:cubicBezTo>
                      <a:pt x="25" y="44"/>
                      <a:pt x="23" y="43"/>
                      <a:pt x="21" y="44"/>
                    </a:cubicBezTo>
                    <a:close/>
                    <a:moveTo>
                      <a:pt x="29" y="46"/>
                    </a:moveTo>
                    <a:cubicBezTo>
                      <a:pt x="32" y="46"/>
                      <a:pt x="36" y="46"/>
                      <a:pt x="39" y="45"/>
                    </a:cubicBezTo>
                    <a:cubicBezTo>
                      <a:pt x="35" y="45"/>
                      <a:pt x="32" y="45"/>
                      <a:pt x="29" y="46"/>
                    </a:cubicBezTo>
                    <a:close/>
                    <a:moveTo>
                      <a:pt x="69" y="56"/>
                    </a:moveTo>
                    <a:cubicBezTo>
                      <a:pt x="69" y="55"/>
                      <a:pt x="70" y="52"/>
                      <a:pt x="70" y="51"/>
                    </a:cubicBezTo>
                    <a:cubicBezTo>
                      <a:pt x="69" y="52"/>
                      <a:pt x="66" y="55"/>
                      <a:pt x="69" y="56"/>
                    </a:cubicBezTo>
                    <a:close/>
                    <a:moveTo>
                      <a:pt x="72" y="63"/>
                    </a:moveTo>
                    <a:cubicBezTo>
                      <a:pt x="71" y="64"/>
                      <a:pt x="73" y="64"/>
                      <a:pt x="74" y="63"/>
                    </a:cubicBezTo>
                    <a:cubicBezTo>
                      <a:pt x="73" y="63"/>
                      <a:pt x="72" y="63"/>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6" name="组合 110"/>
            <p:cNvGrpSpPr/>
            <p:nvPr/>
          </p:nvGrpSpPr>
          <p:grpSpPr>
            <a:xfrm>
              <a:off x="564709" y="3482801"/>
              <a:ext cx="487176" cy="608889"/>
              <a:chOff x="6384925" y="4411663"/>
              <a:chExt cx="349250" cy="436563"/>
            </a:xfrm>
            <a:solidFill>
              <a:schemeClr val="accent2"/>
            </a:solidFill>
          </p:grpSpPr>
          <p:sp>
            <p:nvSpPr>
              <p:cNvPr id="36"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sp>
        <p:nvSpPr>
          <p:cNvPr id="45" name="Freeform 34"/>
          <p:cNvSpPr>
            <a:spLocks noEditPoints="1"/>
          </p:cNvSpPr>
          <p:nvPr/>
        </p:nvSpPr>
        <p:spPr bwMode="auto">
          <a:xfrm rot="8869549">
            <a:off x="10095201" y="1092358"/>
            <a:ext cx="1023935" cy="66389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0950" t="24130" r="4177" b="51566"/>
          <a:stretch>
            <a:fillRect/>
          </a:stretch>
        </p:blipFill>
        <p:spPr>
          <a:xfrm>
            <a:off x="-35938" y="47500"/>
            <a:ext cx="2892977" cy="1068779"/>
          </a:xfrm>
          <a:prstGeom prst="rect">
            <a:avLst/>
          </a:prstGeom>
        </p:spPr>
      </p:pic>
      <p:sp>
        <p:nvSpPr>
          <p:cNvPr id="25" name="文本框 8"/>
          <p:cNvSpPr txBox="1"/>
          <p:nvPr/>
        </p:nvSpPr>
        <p:spPr>
          <a:xfrm>
            <a:off x="282287" y="381581"/>
            <a:ext cx="2513852" cy="584774"/>
          </a:xfrm>
          <a:prstGeom prst="rect">
            <a:avLst/>
          </a:prstGeom>
          <a:noFill/>
        </p:spPr>
        <p:txBody>
          <a:bodyPr wrap="square" rtlCol="0">
            <a:spAutoFit/>
          </a:bodyPr>
          <a:lstStyle/>
          <a:p>
            <a:r>
              <a:rPr lang="en-US" altLang="zh-CN" sz="3200" b="1" smtClean="0">
                <a:latin typeface="Comic Sans MS" panose="030F0702030302020204" pitchFamily="66" charset="0"/>
                <a:ea typeface="黑体" panose="02010609060101010101" pitchFamily="49" charset="-122"/>
                <a:cs typeface="Times New Roman" panose="02020603050405020304" pitchFamily="18" charset="0"/>
              </a:rPr>
              <a:t>Summary</a:t>
            </a:r>
            <a:endParaRPr lang="zh-CN" altLang="en-US" sz="3200" b="1" dirty="0">
              <a:latin typeface="Comic Sans MS" panose="030F0702030302020204" pitchFamily="66" charset="0"/>
              <a:ea typeface="黑体" panose="02010609060101010101" pitchFamily="49" charset="-122"/>
            </a:endParaRPr>
          </a:p>
        </p:txBody>
      </p:sp>
      <p:sp>
        <p:nvSpPr>
          <p:cNvPr id="2" name="Rectangle 1"/>
          <p:cNvSpPr>
            <a:spLocks noChangeArrowheads="1"/>
          </p:cNvSpPr>
          <p:nvPr>
            <p:custDataLst>
              <p:tags r:id="rId1"/>
            </p:custDataLst>
          </p:nvPr>
        </p:nvSpPr>
        <p:spPr bwMode="auto">
          <a:xfrm>
            <a:off x="1702172" y="2604451"/>
            <a:ext cx="9235002" cy="2021205"/>
          </a:xfrm>
          <a:prstGeom prst="rect">
            <a:avLst/>
          </a:prstGeom>
          <a:noFill/>
          <a:ln w="9525">
            <a:noFill/>
            <a:miter lim="800000"/>
          </a:ln>
          <a:effectLst/>
        </p:spPr>
        <p:txBody>
          <a:bodyPr vert="horz" wrap="square" lIns="91440" tIns="45720" rIns="91440" bIns="45720" numCol="1" anchor="ctr" anchorCtr="0" compatLnSpc="1">
            <a:noAutofit/>
          </a:bodyPr>
          <a:lstStyle/>
          <a:p>
            <a:pPr lvl="0" fontAlgn="base">
              <a:lnSpc>
                <a:spcPct val="130000"/>
              </a:lnSpc>
              <a:spcBef>
                <a:spcPct val="0"/>
              </a:spcBef>
              <a:spcAft>
                <a:spcPct val="0"/>
              </a:spcAft>
            </a:pPr>
            <a:r>
              <a:rPr lang="en-US" altLang="zh-CN" sz="3200" dirty="0">
                <a:solidFill>
                  <a:srgbClr val="000000"/>
                </a:solidFill>
                <a:latin typeface="Comic Sans MS" panose="030F0702030302020204" pitchFamily="66" charset="0"/>
                <a:ea typeface="楷体" panose="02010609060101010101" pitchFamily="49" charset="-122"/>
                <a:cs typeface="Times New Roman" panose="02020603050405020304" pitchFamily="18" charset="0"/>
              </a:rPr>
              <a:t>1.</a:t>
            </a:r>
            <a:r>
              <a:rPr lang="zh-CN" altLang="en-US" sz="3200"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rPr>
              <a:t>复习</a:t>
            </a:r>
            <a:r>
              <a:rPr lang="zh-CN" altLang="en-US" sz="3200" dirty="0">
                <a:solidFill>
                  <a:srgbClr val="000000"/>
                </a:solidFill>
                <a:latin typeface="楷体" panose="02010609060101010101" pitchFamily="49" charset="-122"/>
                <a:ea typeface="楷体" panose="02010609060101010101" pitchFamily="49" charset="-122"/>
                <a:cs typeface="Times New Roman" panose="02020603050405020304" pitchFamily="18" charset="0"/>
              </a:rPr>
              <a:t>了关于活动、季节、节日等单词和短语。</a:t>
            </a:r>
          </a:p>
          <a:p>
            <a:pPr fontAlgn="base">
              <a:lnSpc>
                <a:spcPct val="130000"/>
              </a:lnSpc>
              <a:spcBef>
                <a:spcPct val="0"/>
              </a:spcBef>
              <a:spcAft>
                <a:spcPct val="0"/>
              </a:spcAft>
            </a:pPr>
            <a:r>
              <a:rPr lang="en-US" altLang="zh-CN" sz="3200" dirty="0" smtClean="0">
                <a:solidFill>
                  <a:srgbClr val="000000"/>
                </a:solidFill>
                <a:latin typeface="Comic Sans MS" panose="030F0702030302020204" pitchFamily="66" charset="0"/>
                <a:ea typeface="楷体" panose="02010609060101010101" pitchFamily="49" charset="-122"/>
                <a:cs typeface="Times New Roman" panose="02020603050405020304" pitchFamily="18" charset="0"/>
              </a:rPr>
              <a:t>2.</a:t>
            </a:r>
            <a:r>
              <a:rPr lang="zh-CN" altLang="en-US" sz="3200" dirty="0" smtClean="0">
                <a:solidFill>
                  <a:srgbClr val="000000"/>
                </a:solidFill>
                <a:latin typeface="Comic Sans MS" panose="030F0702030302020204" pitchFamily="66" charset="0"/>
                <a:ea typeface="楷体" panose="02010609060101010101" pitchFamily="49" charset="-122"/>
                <a:cs typeface="Times New Roman" panose="02020603050405020304" pitchFamily="18" charset="0"/>
              </a:rPr>
              <a:t>复习了下列句型：</a:t>
            </a:r>
            <a:endParaRPr lang="en-US" altLang="zh-CN" sz="3200" dirty="0" smtClean="0">
              <a:solidFill>
                <a:srgbClr val="000000"/>
              </a:solidFill>
              <a:latin typeface="Comic Sans MS" panose="030F0702030302020204" pitchFamily="66" charset="0"/>
              <a:ea typeface="楷体" panose="02010609060101010101" pitchFamily="49" charset="-122"/>
              <a:cs typeface="Times New Roman" panose="02020603050405020304" pitchFamily="18" charset="0"/>
            </a:endParaRPr>
          </a:p>
          <a:p>
            <a:pPr fontAlgn="base">
              <a:lnSpc>
                <a:spcPct val="130000"/>
              </a:lnSpc>
              <a:spcBef>
                <a:spcPct val="0"/>
              </a:spcBef>
              <a:spcAft>
                <a:spcPct val="0"/>
              </a:spcAft>
            </a:pPr>
            <a:r>
              <a:rPr lang="en-US" altLang="zh-CN" sz="3200" dirty="0" smtClean="0">
                <a:solidFill>
                  <a:srgbClr val="000000"/>
                </a:solidFill>
                <a:latin typeface="Comic Sans MS" panose="030F0702030302020204" pitchFamily="66" charset="0"/>
                <a:ea typeface="楷体" panose="02010609060101010101" pitchFamily="49" charset="-122"/>
                <a:cs typeface="Times New Roman" panose="02020603050405020304" pitchFamily="18" charset="0"/>
              </a:rPr>
              <a:t>—What’s the weather like in </a:t>
            </a:r>
            <a:r>
              <a:rPr lang="en-US" altLang="zh-CN" sz="3200" dirty="0" smtClean="0">
                <a:solidFill>
                  <a:prstClr val="black"/>
                </a:solidFill>
                <a:latin typeface="Comic Sans MS" pitchFamily="66" charset="0"/>
                <a:ea typeface="宋体" panose="02010600030101010101" pitchFamily="2" charset="-122"/>
                <a:cs typeface="Times New Roman" pitchFamily="18" charset="0"/>
              </a:rPr>
              <a:t>...?</a:t>
            </a:r>
            <a:r>
              <a:rPr lang="en-US" altLang="zh-CN" sz="3200" dirty="0">
                <a:solidFill>
                  <a:srgbClr val="000000"/>
                </a:solidFill>
                <a:latin typeface="Comic Sans MS" panose="030F0702030302020204" pitchFamily="66" charset="0"/>
                <a:ea typeface="楷体" panose="02010609060101010101" pitchFamily="49" charset="-122"/>
                <a:cs typeface="Times New Roman" panose="02020603050405020304" pitchFamily="18" charset="0"/>
              </a:rPr>
              <a:t> </a:t>
            </a:r>
            <a:r>
              <a:rPr lang="en-US" altLang="zh-CN" sz="3200" dirty="0" smtClean="0">
                <a:solidFill>
                  <a:srgbClr val="000000"/>
                </a:solidFill>
                <a:latin typeface="Comic Sans MS" panose="030F0702030302020204" pitchFamily="66" charset="0"/>
                <a:ea typeface="楷体" panose="02010609060101010101" pitchFamily="49" charset="-122"/>
                <a:cs typeface="Times New Roman" panose="02020603050405020304" pitchFamily="18" charset="0"/>
              </a:rPr>
              <a:t>—It’s</a:t>
            </a:r>
            <a:r>
              <a:rPr lang="en-US" altLang="zh-CN" sz="3200" dirty="0" smtClean="0">
                <a:solidFill>
                  <a:prstClr val="black"/>
                </a:solidFill>
                <a:latin typeface="Comic Sans MS" pitchFamily="66" charset="0"/>
                <a:ea typeface="宋体" panose="02010600030101010101" pitchFamily="2" charset="-122"/>
                <a:cs typeface="Times New Roman" pitchFamily="18" charset="0"/>
              </a:rPr>
              <a:t>...</a:t>
            </a:r>
          </a:p>
          <a:p>
            <a:pPr fontAlgn="base">
              <a:lnSpc>
                <a:spcPct val="130000"/>
              </a:lnSpc>
              <a:spcBef>
                <a:spcPct val="0"/>
              </a:spcBef>
              <a:spcAft>
                <a:spcPct val="0"/>
              </a:spcAft>
            </a:pPr>
            <a:r>
              <a:rPr lang="en-US" altLang="zh-CN" sz="3200" dirty="0">
                <a:solidFill>
                  <a:srgbClr val="000000"/>
                </a:solidFill>
                <a:latin typeface="Comic Sans MS" panose="030F0702030302020204" pitchFamily="66" charset="0"/>
                <a:ea typeface="楷体" panose="02010609060101010101" pitchFamily="49" charset="-122"/>
                <a:cs typeface="Times New Roman" panose="02020603050405020304" pitchFamily="18" charset="0"/>
              </a:rPr>
              <a:t>—</a:t>
            </a:r>
            <a:r>
              <a:rPr lang="en-US" altLang="zh-CN" sz="3200" dirty="0" smtClean="0">
                <a:solidFill>
                  <a:srgbClr val="000000"/>
                </a:solidFill>
                <a:latin typeface="Comic Sans MS" panose="030F0702030302020204" pitchFamily="66" charset="0"/>
                <a:ea typeface="楷体" panose="02010609060101010101" pitchFamily="49" charset="-122"/>
                <a:cs typeface="Times New Roman" panose="02020603050405020304" pitchFamily="18" charset="0"/>
              </a:rPr>
              <a:t>What do you often do</a:t>
            </a:r>
            <a:r>
              <a:rPr lang="en-US" altLang="zh-CN" sz="3200" dirty="0" smtClean="0">
                <a:solidFill>
                  <a:prstClr val="black"/>
                </a:solidFill>
                <a:latin typeface="Comic Sans MS" pitchFamily="66" charset="0"/>
                <a:ea typeface="宋体" panose="02010600030101010101" pitchFamily="2" charset="-122"/>
                <a:cs typeface="Times New Roman" pitchFamily="18" charset="0"/>
              </a:rPr>
              <a:t>?</a:t>
            </a:r>
            <a:r>
              <a:rPr lang="en-US" altLang="zh-CN" sz="3200" dirty="0" smtClean="0">
                <a:solidFill>
                  <a:srgbClr val="000000"/>
                </a:solidFill>
                <a:latin typeface="Comic Sans MS" panose="030F0702030302020204" pitchFamily="66" charset="0"/>
                <a:ea typeface="楷体" panose="02010609060101010101" pitchFamily="49" charset="-122"/>
                <a:cs typeface="Times New Roman" panose="02020603050405020304" pitchFamily="18" charset="0"/>
              </a:rPr>
              <a:t> —I often</a:t>
            </a:r>
            <a:r>
              <a:rPr lang="en-US" altLang="zh-CN" sz="3200" dirty="0" smtClean="0">
                <a:solidFill>
                  <a:prstClr val="black"/>
                </a:solidFill>
                <a:latin typeface="Comic Sans MS" pitchFamily="66" charset="0"/>
                <a:ea typeface="宋体" panose="02010600030101010101" pitchFamily="2" charset="-122"/>
                <a:cs typeface="Times New Roman" pitchFamily="18" charset="0"/>
              </a:rPr>
              <a:t>...</a:t>
            </a:r>
            <a:endParaRPr lang="en-US" altLang="zh-CN" sz="3200" dirty="0">
              <a:solidFill>
                <a:srgbClr val="000000"/>
              </a:solidFill>
              <a:latin typeface="Comic Sans MS" panose="030F0702030302020204" pitchFamily="66" charset="0"/>
              <a:ea typeface="楷体" panose="02010609060101010101" pitchFamily="49" charset="-122"/>
              <a:cs typeface="Times New Roman" panose="02020603050405020304" pitchFamily="18" charset="0"/>
            </a:endParaRPr>
          </a:p>
          <a:p>
            <a:pPr lvl="0" fontAlgn="base">
              <a:lnSpc>
                <a:spcPct val="130000"/>
              </a:lnSpc>
              <a:spcBef>
                <a:spcPct val="0"/>
              </a:spcBef>
              <a:spcAft>
                <a:spcPct val="0"/>
              </a:spcAft>
            </a:pPr>
            <a:r>
              <a:rPr lang="en-US" altLang="zh-CN" sz="3200"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rPr>
              <a:t>2.</a:t>
            </a:r>
            <a:r>
              <a:rPr lang="zh-CN" altLang="en-US" sz="3200"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rPr>
              <a:t>复习了字母组合：</a:t>
            </a:r>
            <a:r>
              <a:rPr lang="en-US" altLang="zh-CN" sz="3200" dirty="0" smtClean="0">
                <a:solidFill>
                  <a:srgbClr val="FF0000"/>
                </a:solidFill>
                <a:latin typeface="Comic Sans MS" panose="030F0702030302020204" pitchFamily="66" charset="0"/>
              </a:rPr>
              <a:t>cl, pl, gr, </a:t>
            </a:r>
            <a:r>
              <a:rPr lang="en-US" altLang="zh-CN" sz="3200" dirty="0" err="1" smtClean="0">
                <a:solidFill>
                  <a:srgbClr val="FF0000"/>
                </a:solidFill>
                <a:latin typeface="Comic Sans MS" panose="030F0702030302020204" pitchFamily="66" charset="0"/>
              </a:rPr>
              <a:t>ch</a:t>
            </a:r>
            <a:r>
              <a:rPr lang="en-US" altLang="zh-CN" sz="3200" dirty="0" smtClean="0">
                <a:solidFill>
                  <a:srgbClr val="FF0000"/>
                </a:solidFill>
                <a:latin typeface="Comic Sans MS" panose="030F0702030302020204" pitchFamily="66" charset="0"/>
              </a:rPr>
              <a:t>, </a:t>
            </a:r>
            <a:r>
              <a:rPr lang="en-US" altLang="zh-CN" sz="3200" dirty="0" err="1" smtClean="0">
                <a:solidFill>
                  <a:srgbClr val="FF0000"/>
                </a:solidFill>
                <a:latin typeface="Comic Sans MS" panose="030F0702030302020204" pitchFamily="66" charset="0"/>
              </a:rPr>
              <a:t>sh</a:t>
            </a:r>
            <a:r>
              <a:rPr lang="zh-CN" altLang="en-US" sz="3200"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rPr>
              <a:t>的发音规则。</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194619" y="1116279"/>
            <a:ext cx="9392361" cy="4430442"/>
            <a:chOff x="2208149" y="1416522"/>
            <a:chExt cx="6910388" cy="3633788"/>
          </a:xfrm>
        </p:grpSpPr>
        <p:sp>
          <p:nvSpPr>
            <p:cNvPr id="5"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6"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7"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grpSp>
        <p:nvGrpSpPr>
          <p:cNvPr id="3" name="组合 11"/>
          <p:cNvGrpSpPr/>
          <p:nvPr/>
        </p:nvGrpSpPr>
        <p:grpSpPr>
          <a:xfrm>
            <a:off x="8716297" y="3878825"/>
            <a:ext cx="1090172" cy="1126609"/>
            <a:chOff x="1365400" y="1713395"/>
            <a:chExt cx="1068487" cy="915492"/>
          </a:xfrm>
        </p:grpSpPr>
        <p:sp>
          <p:nvSpPr>
            <p:cNvPr id="13"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5"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41" name="矩形 140"/>
          <p:cNvSpPr/>
          <p:nvPr/>
        </p:nvSpPr>
        <p:spPr>
          <a:xfrm>
            <a:off x="6637090" y="2221418"/>
            <a:ext cx="3861807" cy="1384995"/>
          </a:xfrm>
          <a:prstGeom prst="rect">
            <a:avLst/>
          </a:prstGeom>
        </p:spPr>
        <p:txBody>
          <a:bodyPr wrap="square">
            <a:spAutoFit/>
          </a:bodyPr>
          <a:lstStyle/>
          <a:p>
            <a:r>
              <a:rPr lang="en-US" altLang="zh-CN" sz="2800" dirty="0">
                <a:solidFill>
                  <a:schemeClr val="tx1"/>
                </a:solidFill>
                <a:latin typeface="Comic Sans MS" panose="030F0702030302020204" pitchFamily="66" charset="0"/>
                <a:cs typeface="+mn-ea"/>
                <a:sym typeface="+mn-lt"/>
              </a:rPr>
              <a:t>Make a short dialogue using the sentences we have learnt.</a:t>
            </a:r>
          </a:p>
        </p:txBody>
      </p:sp>
      <p:grpSp>
        <p:nvGrpSpPr>
          <p:cNvPr id="8" name="组合 34"/>
          <p:cNvGrpSpPr/>
          <p:nvPr/>
        </p:nvGrpSpPr>
        <p:grpSpPr>
          <a:xfrm>
            <a:off x="2178245" y="2281174"/>
            <a:ext cx="324632" cy="1794407"/>
            <a:chOff x="1108056" y="2390887"/>
            <a:chExt cx="324632" cy="1794407"/>
          </a:xfrm>
        </p:grpSpPr>
        <p:grpSp>
          <p:nvGrpSpPr>
            <p:cNvPr id="9" name="组合 67"/>
            <p:cNvGrpSpPr/>
            <p:nvPr/>
          </p:nvGrpSpPr>
          <p:grpSpPr>
            <a:xfrm>
              <a:off x="1108056" y="3111853"/>
              <a:ext cx="324632" cy="352474"/>
              <a:chOff x="5038628" y="2357164"/>
              <a:chExt cx="2114744" cy="2296116"/>
            </a:xfrm>
          </p:grpSpPr>
          <p:grpSp>
            <p:nvGrpSpPr>
              <p:cNvPr id="10" name="组合 39"/>
              <p:cNvGrpSpPr/>
              <p:nvPr/>
            </p:nvGrpSpPr>
            <p:grpSpPr>
              <a:xfrm>
                <a:off x="5174686" y="3043148"/>
                <a:ext cx="1479164" cy="1610132"/>
                <a:chOff x="5174686" y="3043148"/>
                <a:chExt cx="1479164" cy="1610132"/>
              </a:xfrm>
            </p:grpSpPr>
            <p:sp>
              <p:nvSpPr>
                <p:cNvPr id="70"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71"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11" name="组合 40"/>
              <p:cNvGrpSpPr/>
              <p:nvPr/>
            </p:nvGrpSpPr>
            <p:grpSpPr>
              <a:xfrm>
                <a:off x="5038628" y="2357164"/>
                <a:ext cx="2114744" cy="1949107"/>
                <a:chOff x="7192390" y="914444"/>
                <a:chExt cx="2114744" cy="1949107"/>
              </a:xfrm>
            </p:grpSpPr>
            <p:sp>
              <p:nvSpPr>
                <p:cNvPr id="63"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5"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8"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9"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12" name="组合 79"/>
            <p:cNvGrpSpPr/>
            <p:nvPr/>
          </p:nvGrpSpPr>
          <p:grpSpPr>
            <a:xfrm>
              <a:off x="1108056" y="2390887"/>
              <a:ext cx="324632" cy="352474"/>
              <a:chOff x="5038628" y="2357164"/>
              <a:chExt cx="2114744" cy="2296116"/>
            </a:xfrm>
          </p:grpSpPr>
          <p:grpSp>
            <p:nvGrpSpPr>
              <p:cNvPr id="27" name="组合 51"/>
              <p:cNvGrpSpPr/>
              <p:nvPr/>
            </p:nvGrpSpPr>
            <p:grpSpPr>
              <a:xfrm>
                <a:off x="5174686" y="3043148"/>
                <a:ext cx="1479164" cy="1610132"/>
                <a:chOff x="5174686" y="3043148"/>
                <a:chExt cx="1479164" cy="1610132"/>
              </a:xfrm>
            </p:grpSpPr>
            <p:sp>
              <p:nvSpPr>
                <p:cNvPr id="59"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0"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28" name="组合 52"/>
              <p:cNvGrpSpPr/>
              <p:nvPr/>
            </p:nvGrpSpPr>
            <p:grpSpPr>
              <a:xfrm>
                <a:off x="5038628" y="2357164"/>
                <a:ext cx="2114744" cy="1949107"/>
                <a:chOff x="7192390" y="914444"/>
                <a:chExt cx="2114744" cy="1949107"/>
              </a:xfrm>
            </p:grpSpPr>
            <p:sp>
              <p:nvSpPr>
                <p:cNvPr id="52"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3"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4"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5"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6"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7"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58"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29" name="组合 91"/>
            <p:cNvGrpSpPr/>
            <p:nvPr/>
          </p:nvGrpSpPr>
          <p:grpSpPr>
            <a:xfrm>
              <a:off x="1108056" y="3832820"/>
              <a:ext cx="324632" cy="352474"/>
              <a:chOff x="5038628" y="2357164"/>
              <a:chExt cx="2114744" cy="2296116"/>
            </a:xfrm>
          </p:grpSpPr>
          <p:grpSp>
            <p:nvGrpSpPr>
              <p:cNvPr id="30" name="组合 63"/>
              <p:cNvGrpSpPr/>
              <p:nvPr/>
            </p:nvGrpSpPr>
            <p:grpSpPr>
              <a:xfrm>
                <a:off x="5174686" y="3043148"/>
                <a:ext cx="1479164" cy="1610132"/>
                <a:chOff x="5174686" y="3043148"/>
                <a:chExt cx="1479164" cy="1610132"/>
              </a:xfrm>
            </p:grpSpPr>
            <p:sp>
              <p:nvSpPr>
                <p:cNvPr id="48"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9"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31" name="组合 64"/>
              <p:cNvGrpSpPr/>
              <p:nvPr/>
            </p:nvGrpSpPr>
            <p:grpSpPr>
              <a:xfrm>
                <a:off x="5038628" y="2357164"/>
                <a:ext cx="2114744" cy="1949107"/>
                <a:chOff x="7192390" y="914444"/>
                <a:chExt cx="2114744" cy="1949107"/>
              </a:xfrm>
            </p:grpSpPr>
            <p:sp>
              <p:nvSpPr>
                <p:cNvPr id="41"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2"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3"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4"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5"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6"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7"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grpSp>
        <p:nvGrpSpPr>
          <p:cNvPr id="32" name="组合 71"/>
          <p:cNvGrpSpPr/>
          <p:nvPr/>
        </p:nvGrpSpPr>
        <p:grpSpPr>
          <a:xfrm>
            <a:off x="6366787" y="2236929"/>
            <a:ext cx="324632" cy="1794407"/>
            <a:chOff x="1108056" y="2390887"/>
            <a:chExt cx="324632" cy="1794407"/>
          </a:xfrm>
        </p:grpSpPr>
        <p:grpSp>
          <p:nvGrpSpPr>
            <p:cNvPr id="35" name="组合 67"/>
            <p:cNvGrpSpPr/>
            <p:nvPr/>
          </p:nvGrpSpPr>
          <p:grpSpPr>
            <a:xfrm>
              <a:off x="1108056" y="3111853"/>
              <a:ext cx="324632" cy="352474"/>
              <a:chOff x="5038628" y="2357164"/>
              <a:chExt cx="2114744" cy="2296116"/>
            </a:xfrm>
          </p:grpSpPr>
          <p:grpSp>
            <p:nvGrpSpPr>
              <p:cNvPr id="36" name="组合 39"/>
              <p:cNvGrpSpPr/>
              <p:nvPr/>
            </p:nvGrpSpPr>
            <p:grpSpPr>
              <a:xfrm>
                <a:off x="5174686" y="3043148"/>
                <a:ext cx="1479164" cy="1610132"/>
                <a:chOff x="5174686" y="3043148"/>
                <a:chExt cx="1479164" cy="1610132"/>
              </a:xfrm>
            </p:grpSpPr>
            <p:sp>
              <p:nvSpPr>
                <p:cNvPr id="113"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14"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37" name="组合 40"/>
              <p:cNvGrpSpPr/>
              <p:nvPr/>
            </p:nvGrpSpPr>
            <p:grpSpPr>
              <a:xfrm>
                <a:off x="5038628" y="2357164"/>
                <a:ext cx="2114744" cy="1949107"/>
                <a:chOff x="7192390" y="914444"/>
                <a:chExt cx="2114744" cy="1949107"/>
              </a:xfrm>
            </p:grpSpPr>
            <p:sp>
              <p:nvSpPr>
                <p:cNvPr id="106"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7"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8"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9"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10"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11"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12"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38" name="组合 79"/>
            <p:cNvGrpSpPr/>
            <p:nvPr/>
          </p:nvGrpSpPr>
          <p:grpSpPr>
            <a:xfrm>
              <a:off x="1108056" y="2390887"/>
              <a:ext cx="324632" cy="352474"/>
              <a:chOff x="5038628" y="2357164"/>
              <a:chExt cx="2114744" cy="2296116"/>
            </a:xfrm>
          </p:grpSpPr>
          <p:grpSp>
            <p:nvGrpSpPr>
              <p:cNvPr id="39" name="组合 51"/>
              <p:cNvGrpSpPr/>
              <p:nvPr/>
            </p:nvGrpSpPr>
            <p:grpSpPr>
              <a:xfrm>
                <a:off x="5174686" y="3043148"/>
                <a:ext cx="1479164" cy="1610132"/>
                <a:chOff x="5174686" y="3043148"/>
                <a:chExt cx="1479164" cy="1610132"/>
              </a:xfrm>
            </p:grpSpPr>
            <p:sp>
              <p:nvSpPr>
                <p:cNvPr id="102"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3"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40" name="组合 52"/>
              <p:cNvGrpSpPr/>
              <p:nvPr/>
            </p:nvGrpSpPr>
            <p:grpSpPr>
              <a:xfrm>
                <a:off x="5038628" y="2357164"/>
                <a:ext cx="2114744" cy="1949107"/>
                <a:chOff x="7192390" y="914444"/>
                <a:chExt cx="2114744" cy="1949107"/>
              </a:xfrm>
            </p:grpSpPr>
            <p:sp>
              <p:nvSpPr>
                <p:cNvPr id="89"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96"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97"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98"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99"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0"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01"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50" name="组合 91"/>
            <p:cNvGrpSpPr/>
            <p:nvPr/>
          </p:nvGrpSpPr>
          <p:grpSpPr>
            <a:xfrm>
              <a:off x="1108056" y="3832820"/>
              <a:ext cx="324632" cy="352474"/>
              <a:chOff x="5038628" y="2357164"/>
              <a:chExt cx="2114744" cy="2296116"/>
            </a:xfrm>
          </p:grpSpPr>
          <p:grpSp>
            <p:nvGrpSpPr>
              <p:cNvPr id="51" name="组合 63"/>
              <p:cNvGrpSpPr/>
              <p:nvPr/>
            </p:nvGrpSpPr>
            <p:grpSpPr>
              <a:xfrm>
                <a:off x="5174686" y="3043148"/>
                <a:ext cx="1479164" cy="1610132"/>
                <a:chOff x="5174686" y="3043148"/>
                <a:chExt cx="1479164" cy="1610132"/>
              </a:xfrm>
            </p:grpSpPr>
            <p:sp>
              <p:nvSpPr>
                <p:cNvPr id="85"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6"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61" name="组合 64"/>
              <p:cNvGrpSpPr/>
              <p:nvPr/>
            </p:nvGrpSpPr>
            <p:grpSpPr>
              <a:xfrm>
                <a:off x="5038628" y="2357164"/>
                <a:ext cx="2114744" cy="1949107"/>
                <a:chOff x="7192390" y="914444"/>
                <a:chExt cx="2114744" cy="1949107"/>
              </a:xfrm>
            </p:grpSpPr>
            <p:sp>
              <p:nvSpPr>
                <p:cNvPr id="78"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79"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0"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1"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2"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3"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84"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sp>
        <p:nvSpPr>
          <p:cNvPr id="117" name="矩形 116"/>
          <p:cNvSpPr/>
          <p:nvPr/>
        </p:nvSpPr>
        <p:spPr>
          <a:xfrm>
            <a:off x="3688471" y="1895108"/>
            <a:ext cx="1634294" cy="461665"/>
          </a:xfrm>
          <a:prstGeom prst="rect">
            <a:avLst/>
          </a:prstGeom>
        </p:spPr>
        <p:txBody>
          <a:bodyPr wrap="square">
            <a:spAutoFit/>
          </a:bodyPr>
          <a:lstStyle/>
          <a:p>
            <a:r>
              <a:rPr lang="en-US" altLang="zh-CN" sz="2400" b="1" dirty="0">
                <a:solidFill>
                  <a:schemeClr val="accent1"/>
                </a:solidFill>
                <a:cs typeface="+mn-ea"/>
                <a:sym typeface="+mn-lt"/>
              </a:rPr>
              <a:t>ONE</a:t>
            </a:r>
            <a:endParaRPr lang="zh-CN" altLang="en-US" sz="2400" b="1" dirty="0">
              <a:solidFill>
                <a:schemeClr val="accent1"/>
              </a:solidFill>
              <a:cs typeface="+mn-ea"/>
              <a:sym typeface="+mn-lt"/>
            </a:endParaRPr>
          </a:p>
        </p:txBody>
      </p:sp>
      <p:sp>
        <p:nvSpPr>
          <p:cNvPr id="118" name="矩形 117"/>
          <p:cNvSpPr/>
          <p:nvPr/>
        </p:nvSpPr>
        <p:spPr>
          <a:xfrm>
            <a:off x="7420948" y="1876304"/>
            <a:ext cx="1634294" cy="461665"/>
          </a:xfrm>
          <a:prstGeom prst="rect">
            <a:avLst/>
          </a:prstGeom>
        </p:spPr>
        <p:txBody>
          <a:bodyPr wrap="square">
            <a:spAutoFit/>
          </a:bodyPr>
          <a:lstStyle/>
          <a:p>
            <a:r>
              <a:rPr lang="en-US" altLang="zh-CN" sz="2400" b="1" dirty="0">
                <a:solidFill>
                  <a:schemeClr val="accent1"/>
                </a:solidFill>
                <a:cs typeface="+mn-ea"/>
                <a:sym typeface="+mn-lt"/>
              </a:rPr>
              <a:t>TWO</a:t>
            </a:r>
            <a:endParaRPr lang="zh-CN" altLang="en-US" sz="2400" b="1" dirty="0">
              <a:solidFill>
                <a:schemeClr val="accent1"/>
              </a:solidFill>
              <a:cs typeface="+mn-ea"/>
              <a:sym typeface="+mn-lt"/>
            </a:endParaRPr>
          </a:p>
        </p:txBody>
      </p:sp>
      <p:pic>
        <p:nvPicPr>
          <p:cNvPr id="115" name="图片 114"/>
          <p:cNvPicPr>
            <a:picLocks noChangeAspect="1"/>
          </p:cNvPicPr>
          <p:nvPr/>
        </p:nvPicPr>
        <p:blipFill rotWithShape="1">
          <a:blip r:embed="rId4" cstate="print">
            <a:extLst>
              <a:ext uri="{28A0092B-C50C-407E-A947-70E740481C1C}">
                <a14:useLocalDpi xmlns:a14="http://schemas.microsoft.com/office/drawing/2010/main" val="0"/>
              </a:ext>
            </a:extLst>
          </a:blip>
          <a:srcRect l="10950" t="24130" r="4177" b="51566"/>
          <a:stretch>
            <a:fillRect/>
          </a:stretch>
        </p:blipFill>
        <p:spPr>
          <a:xfrm>
            <a:off x="-35938" y="47500"/>
            <a:ext cx="2892977" cy="1068779"/>
          </a:xfrm>
          <a:prstGeom prst="rect">
            <a:avLst/>
          </a:prstGeom>
        </p:spPr>
      </p:pic>
      <p:sp>
        <p:nvSpPr>
          <p:cNvPr id="105" name="文本框 8"/>
          <p:cNvSpPr txBox="1"/>
          <p:nvPr/>
        </p:nvSpPr>
        <p:spPr>
          <a:xfrm>
            <a:off x="295927" y="380749"/>
            <a:ext cx="2501737" cy="584775"/>
          </a:xfrm>
          <a:prstGeom prst="rect">
            <a:avLst/>
          </a:prstGeom>
          <a:noFill/>
        </p:spPr>
        <p:txBody>
          <a:bodyPr wrap="square" rtlCol="0">
            <a:spAutoFit/>
          </a:bodyPr>
          <a:lstStyle/>
          <a:p>
            <a:r>
              <a:rPr lang="en-US" altLang="zh-CN" sz="3200" b="1" dirty="0">
                <a:latin typeface="Comic Sans MS" panose="030F0702030302020204" pitchFamily="66" charset="0"/>
                <a:ea typeface="黑体" panose="02010609060101010101" pitchFamily="49" charset="-122"/>
                <a:cs typeface="Times New Roman" panose="02020603050405020304" pitchFamily="18" charset="0"/>
              </a:rPr>
              <a:t>Homework</a:t>
            </a:r>
            <a:endParaRPr lang="zh-CN" altLang="en-US" sz="3200" b="1" dirty="0">
              <a:latin typeface="Comic Sans MS" panose="030F0702030302020204" pitchFamily="66" charset="0"/>
              <a:ea typeface="黑体" panose="02010609060101010101" pitchFamily="49" charset="-122"/>
            </a:endParaRPr>
          </a:p>
        </p:txBody>
      </p:sp>
      <p:sp>
        <p:nvSpPr>
          <p:cNvPr id="139" name="矩形 138"/>
          <p:cNvSpPr/>
          <p:nvPr>
            <p:custDataLst>
              <p:tags r:id="rId1"/>
            </p:custDataLst>
          </p:nvPr>
        </p:nvSpPr>
        <p:spPr>
          <a:xfrm>
            <a:off x="2502877" y="2230897"/>
            <a:ext cx="3456384" cy="954107"/>
          </a:xfrm>
          <a:prstGeom prst="rect">
            <a:avLst/>
          </a:prstGeom>
        </p:spPr>
        <p:txBody>
          <a:bodyPr wrap="square">
            <a:spAutoFit/>
          </a:bodyPr>
          <a:lstStyle/>
          <a:p>
            <a:r>
              <a:rPr lang="en-US" altLang="zh-CN" sz="2800" dirty="0">
                <a:solidFill>
                  <a:schemeClr val="tx1">
                    <a:lumMod val="75000"/>
                    <a:lumOff val="25000"/>
                  </a:schemeClr>
                </a:solidFill>
                <a:latin typeface="Comic Sans MS" panose="030F0702030302020204" pitchFamily="66" charset="0"/>
                <a:cs typeface="+mn-ea"/>
                <a:sym typeface="+mn-lt"/>
              </a:rPr>
              <a:t>Act the </a:t>
            </a:r>
            <a:r>
              <a:rPr lang="en-US" altLang="zh-CN" sz="2800" dirty="0" smtClean="0">
                <a:solidFill>
                  <a:schemeClr val="tx1">
                    <a:lumMod val="75000"/>
                    <a:lumOff val="25000"/>
                  </a:schemeClr>
                </a:solidFill>
                <a:latin typeface="Comic Sans MS" panose="030F0702030302020204" pitchFamily="66" charset="0"/>
                <a:cs typeface="+mn-ea"/>
                <a:sym typeface="+mn-lt"/>
              </a:rPr>
              <a:t>poem </a:t>
            </a:r>
            <a:r>
              <a:rPr lang="en-US" altLang="zh-CN" sz="2800" dirty="0">
                <a:solidFill>
                  <a:schemeClr val="tx1">
                    <a:lumMod val="75000"/>
                    <a:lumOff val="25000"/>
                  </a:schemeClr>
                </a:solidFill>
                <a:latin typeface="Comic Sans MS" panose="030F0702030302020204" pitchFamily="66" charset="0"/>
                <a:cs typeface="+mn-ea"/>
                <a:sym typeface="+mn-lt"/>
              </a:rPr>
              <a:t>out with your friends.</a:t>
            </a:r>
            <a:endParaRPr lang="zh-CN" altLang="en-US" sz="2800" dirty="0">
              <a:solidFill>
                <a:schemeClr val="tx1">
                  <a:lumMod val="75000"/>
                  <a:lumOff val="25000"/>
                </a:schemeClr>
              </a:solidFill>
              <a:latin typeface="Comic Sans MS" panose="030F0702030302020204" pitchFamily="66" charset="0"/>
              <a:cs typeface="+mn-ea"/>
              <a:sym typeface="+mn-lt"/>
            </a:endParaRPr>
          </a:p>
        </p:txBody>
      </p:sp>
      <p:sp>
        <p:nvSpPr>
          <p:cNvPr id="140" name="矩形 139"/>
          <p:cNvSpPr/>
          <p:nvPr>
            <p:custDataLst>
              <p:tags r:id="rId2"/>
            </p:custDataLst>
          </p:nvPr>
        </p:nvSpPr>
        <p:spPr>
          <a:xfrm>
            <a:off x="2488094" y="3338838"/>
            <a:ext cx="3456384" cy="1384995"/>
          </a:xfrm>
          <a:prstGeom prst="rect">
            <a:avLst/>
          </a:prstGeom>
        </p:spPr>
        <p:txBody>
          <a:bodyPr wrap="square">
            <a:spAutoFit/>
          </a:bodyPr>
          <a:lstStyle/>
          <a:p>
            <a:r>
              <a:rPr lang="en-US" altLang="zh-CN" sz="2800" dirty="0" smtClean="0">
                <a:solidFill>
                  <a:schemeClr val="tx1">
                    <a:lumMod val="75000"/>
                    <a:lumOff val="25000"/>
                  </a:schemeClr>
                </a:solidFill>
                <a:latin typeface="Comic Sans MS" panose="030F0702030302020204" pitchFamily="66" charset="0"/>
                <a:cs typeface="+mn-ea"/>
                <a:sym typeface="+mn-lt"/>
              </a:rPr>
              <a:t>Collect the words with cl, pl, gr, </a:t>
            </a:r>
            <a:r>
              <a:rPr lang="en-US" altLang="zh-CN" sz="2800" dirty="0" err="1" smtClean="0">
                <a:solidFill>
                  <a:schemeClr val="tx1">
                    <a:lumMod val="75000"/>
                    <a:lumOff val="25000"/>
                  </a:schemeClr>
                </a:solidFill>
                <a:latin typeface="Comic Sans MS" panose="030F0702030302020204" pitchFamily="66" charset="0"/>
                <a:cs typeface="+mn-ea"/>
                <a:sym typeface="+mn-lt"/>
              </a:rPr>
              <a:t>ch</a:t>
            </a:r>
            <a:r>
              <a:rPr lang="en-US" altLang="zh-CN" sz="2800" dirty="0" smtClean="0">
                <a:solidFill>
                  <a:schemeClr val="tx1">
                    <a:lumMod val="75000"/>
                    <a:lumOff val="25000"/>
                  </a:schemeClr>
                </a:solidFill>
                <a:latin typeface="Comic Sans MS" panose="030F0702030302020204" pitchFamily="66" charset="0"/>
                <a:cs typeface="+mn-ea"/>
                <a:sym typeface="+mn-lt"/>
              </a:rPr>
              <a:t>, sh. </a:t>
            </a:r>
            <a:endParaRPr lang="zh-CN" altLang="en-US" sz="2800" dirty="0">
              <a:solidFill>
                <a:schemeClr val="tx1">
                  <a:lumMod val="75000"/>
                  <a:lumOff val="25000"/>
                </a:schemeClr>
              </a:solidFill>
              <a:latin typeface="Comic Sans MS" panose="030F0702030302020204" pitchFamily="66" charset="0"/>
              <a:cs typeface="+mn-ea"/>
              <a:sym typeface="+mn-l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416870" y="1631044"/>
            <a:ext cx="8138350" cy="2622297"/>
            <a:chOff x="1403349" y="2070100"/>
            <a:chExt cx="8138350" cy="2622297"/>
          </a:xfrm>
        </p:grpSpPr>
        <p:pic>
          <p:nvPicPr>
            <p:cNvPr id="6" name="图片 5" descr="未标题-2.png"/>
            <p:cNvPicPr>
              <a:picLocks noChangeAspect="1"/>
            </p:cNvPicPr>
            <p:nvPr/>
          </p:nvPicPr>
          <p:blipFill>
            <a:blip r:embed="rId2" cstate="print"/>
            <a:stretch>
              <a:fillRect/>
            </a:stretch>
          </p:blipFill>
          <p:spPr>
            <a:xfrm>
              <a:off x="5579360" y="3746500"/>
              <a:ext cx="3962339" cy="945897"/>
            </a:xfrm>
            <a:prstGeom prst="rect">
              <a:avLst/>
            </a:prstGeom>
          </p:spPr>
        </p:pic>
        <p:pic>
          <p:nvPicPr>
            <p:cNvPr id="7"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03349" y="2070100"/>
              <a:ext cx="4446271" cy="1852613"/>
            </a:xfrm>
            <a:prstGeom prst="rect">
              <a:avLst/>
            </a:prstGeom>
            <a:noFill/>
            <a:ln w="9525">
              <a:noFill/>
              <a:miter lim="800000"/>
              <a:headEnd/>
              <a:tailEnd/>
            </a:ln>
          </p:spPr>
        </p:pic>
      </p:grpSp>
      <p:grpSp>
        <p:nvGrpSpPr>
          <p:cNvPr id="8" name="组合 7"/>
          <p:cNvGrpSpPr/>
          <p:nvPr/>
        </p:nvGrpSpPr>
        <p:grpSpPr>
          <a:xfrm>
            <a:off x="154355" y="290366"/>
            <a:ext cx="4162545" cy="1890372"/>
            <a:chOff x="6864522" y="413821"/>
            <a:chExt cx="5509982" cy="2152659"/>
          </a:xfrm>
        </p:grpSpPr>
        <p:pic>
          <p:nvPicPr>
            <p:cNvPr id="9" name="图片 8"/>
            <p:cNvPicPr>
              <a:picLocks noChangeAspect="1"/>
            </p:cNvPicPr>
            <p:nvPr/>
          </p:nvPicPr>
          <p:blipFill>
            <a:blip r:embed="rId4" cstate="print"/>
            <a:stretch>
              <a:fillRect/>
            </a:stretch>
          </p:blipFill>
          <p:spPr>
            <a:xfrm>
              <a:off x="6864522" y="413821"/>
              <a:ext cx="3049601" cy="2152659"/>
            </a:xfrm>
            <a:prstGeom prst="rect">
              <a:avLst/>
            </a:prstGeom>
          </p:spPr>
        </p:pic>
        <p:pic>
          <p:nvPicPr>
            <p:cNvPr id="10" name="图片 9"/>
            <p:cNvPicPr>
              <a:picLocks noChangeAspect="1"/>
            </p:cNvPicPr>
            <p:nvPr/>
          </p:nvPicPr>
          <p:blipFill rotWithShape="1">
            <a:blip r:embed="rId5" cstate="screen"/>
            <a:srcRect/>
            <a:stretch>
              <a:fillRect/>
            </a:stretch>
          </p:blipFill>
          <p:spPr>
            <a:xfrm>
              <a:off x="10961807" y="1063936"/>
              <a:ext cx="1412697" cy="605564"/>
            </a:xfrm>
            <a:prstGeom prst="rect">
              <a:avLst/>
            </a:prstGeom>
          </p:spPr>
        </p:pic>
      </p:grpSp>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1404" y="4991823"/>
            <a:ext cx="2006600" cy="1430189"/>
          </a:xfrm>
          <a:prstGeom prst="rect">
            <a:avLst/>
          </a:prstGeom>
        </p:spPr>
      </p:pic>
      <p:pic>
        <p:nvPicPr>
          <p:cNvPr id="16" name="图片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91404" y="3390630"/>
            <a:ext cx="1534232" cy="1891906"/>
          </a:xfrm>
          <a:prstGeom prst="rect">
            <a:avLst/>
          </a:prstGeom>
        </p:spPr>
      </p:pic>
      <p:cxnSp>
        <p:nvCxnSpPr>
          <p:cNvPr id="3" name="直接连接符 2"/>
          <p:cNvCxnSpPr/>
          <p:nvPr/>
        </p:nvCxnSpPr>
        <p:spPr>
          <a:xfrm>
            <a:off x="831273" y="2204488"/>
            <a:ext cx="11875" cy="3526179"/>
          </a:xfrm>
          <a:prstGeom prst="line">
            <a:avLst/>
          </a:prstGeom>
          <a:ln w="38100">
            <a:solidFill>
              <a:schemeClr val="accent2">
                <a:lumMod val="60000"/>
                <a:lumOff val="40000"/>
              </a:schemeClr>
            </a:solidFill>
          </a:ln>
          <a:scene3d>
            <a:camera prst="obliqueBottomLeft"/>
            <a:lightRig rig="threePt" dir="t"/>
          </a:scene3d>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126176" y="2534459"/>
            <a:ext cx="0" cy="2940066"/>
          </a:xfrm>
          <a:prstGeom prst="line">
            <a:avLst/>
          </a:prstGeom>
          <a:ln w="38100">
            <a:solidFill>
              <a:schemeClr val="accent2">
                <a:lumMod val="60000"/>
                <a:lumOff val="40000"/>
              </a:schemeClr>
            </a:solidFill>
          </a:ln>
          <a:scene3d>
            <a:camera prst="obliqueBottomLeft"/>
            <a:lightRig rig="threePt" dir="t"/>
          </a:scene3d>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56161" y="1953128"/>
            <a:ext cx="11875" cy="4150789"/>
          </a:xfrm>
          <a:prstGeom prst="line">
            <a:avLst/>
          </a:prstGeom>
          <a:ln w="38100">
            <a:solidFill>
              <a:schemeClr val="accent2">
                <a:lumMod val="60000"/>
                <a:lumOff val="40000"/>
              </a:schemeClr>
            </a:solidFill>
          </a:ln>
          <a:scene3d>
            <a:camera prst="obliqueBottomLeft"/>
            <a:lightRig rig="threePt" dir="t"/>
          </a:scene3d>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126176" y="5474525"/>
            <a:ext cx="5427023" cy="0"/>
          </a:xfrm>
          <a:prstGeom prst="line">
            <a:avLst/>
          </a:prstGeom>
          <a:ln w="38100">
            <a:solidFill>
              <a:schemeClr val="accent2">
                <a:lumMod val="60000"/>
                <a:lumOff val="40000"/>
              </a:schemeClr>
            </a:solidFill>
          </a:ln>
          <a:scene3d>
            <a:camera prst="obliqueBottomLeft"/>
            <a:lightRig rig="threePt" dir="t"/>
          </a:scene3d>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837210" y="5759534"/>
            <a:ext cx="5427023" cy="0"/>
          </a:xfrm>
          <a:prstGeom prst="line">
            <a:avLst/>
          </a:prstGeom>
          <a:ln w="38100">
            <a:solidFill>
              <a:schemeClr val="accent2">
                <a:lumMod val="60000"/>
                <a:lumOff val="40000"/>
              </a:schemeClr>
            </a:solidFill>
          </a:ln>
          <a:scene3d>
            <a:camera prst="obliqueBottomLeft"/>
            <a:lightRig rig="threePt" dir="t"/>
          </a:scene3d>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568036" y="6090063"/>
            <a:ext cx="5427023" cy="0"/>
          </a:xfrm>
          <a:prstGeom prst="line">
            <a:avLst/>
          </a:prstGeom>
          <a:ln w="38100">
            <a:solidFill>
              <a:schemeClr val="accent2">
                <a:lumMod val="60000"/>
                <a:lumOff val="40000"/>
              </a:schemeClr>
            </a:solidFill>
          </a:ln>
          <a:scene3d>
            <a:camera prst="obliqueBottomLeft"/>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10950" t="24130" r="4177" b="51566"/>
          <a:stretch>
            <a:fillRect/>
          </a:stretch>
        </p:blipFill>
        <p:spPr>
          <a:xfrm>
            <a:off x="-42899" y="-1"/>
            <a:ext cx="2892977" cy="1068779"/>
          </a:xfrm>
          <a:prstGeom prst="rect">
            <a:avLst/>
          </a:prstGeom>
        </p:spPr>
      </p:pic>
      <p:grpSp>
        <p:nvGrpSpPr>
          <p:cNvPr id="2" name="组合 1"/>
          <p:cNvGrpSpPr/>
          <p:nvPr/>
        </p:nvGrpSpPr>
        <p:grpSpPr>
          <a:xfrm>
            <a:off x="1068850" y="728648"/>
            <a:ext cx="10054299" cy="6129352"/>
            <a:chOff x="1159" y="-43"/>
            <a:chExt cx="16882" cy="10842"/>
          </a:xfrm>
        </p:grpSpPr>
        <p:pic>
          <p:nvPicPr>
            <p:cNvPr id="3" name="图片 2" descr="图片3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59" y="-43"/>
              <a:ext cx="16882" cy="10843"/>
            </a:xfrm>
            <a:prstGeom prst="rect">
              <a:avLst/>
            </a:prstGeom>
          </p:spPr>
        </p:pic>
        <p:sp>
          <p:nvSpPr>
            <p:cNvPr id="4" name="矩形 3"/>
            <p:cNvSpPr/>
            <p:nvPr/>
          </p:nvSpPr>
          <p:spPr>
            <a:xfrm>
              <a:off x="4484" y="1188"/>
              <a:ext cx="12037" cy="1494"/>
            </a:xfrm>
            <a:prstGeom prst="rect">
              <a:avLst/>
            </a:prstGeom>
            <a:solidFill>
              <a:srgbClr val="54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圆角矩形标注 5"/>
          <p:cNvSpPr/>
          <p:nvPr/>
        </p:nvSpPr>
        <p:spPr>
          <a:xfrm>
            <a:off x="3383279" y="1424574"/>
            <a:ext cx="6612776" cy="1448746"/>
          </a:xfrm>
          <a:prstGeom prst="wedgeRoundRectCallout">
            <a:avLst>
              <a:gd name="adj1" fmla="val -61411"/>
              <a:gd name="adj2" fmla="val 712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zh-CN" altLang="en-US" sz="3600" dirty="0" smtClean="0">
                <a:solidFill>
                  <a:schemeClr val="tx1"/>
                </a:solidFill>
                <a:latin typeface="Comic Sans MS" panose="030F0702030302020204" pitchFamily="66" charset="0"/>
                <a:cs typeface="Comic Sans MS" panose="030F0702030302020204" pitchFamily="66" charset="0"/>
                <a:sym typeface="+mn-ea"/>
              </a:rPr>
              <a:t>   Children</a:t>
            </a:r>
            <a:r>
              <a:rPr lang="zh-CN" altLang="en-US" sz="3600" dirty="0">
                <a:solidFill>
                  <a:schemeClr val="tx1"/>
                </a:solidFill>
                <a:latin typeface="Comic Sans MS" panose="030F0702030302020204" pitchFamily="66" charset="0"/>
                <a:cs typeface="Comic Sans MS" panose="030F0702030302020204" pitchFamily="66" charset="0"/>
                <a:sym typeface="+mn-ea"/>
              </a:rPr>
              <a:t>, </a:t>
            </a:r>
            <a:r>
              <a:rPr lang="en-US" altLang="zh-CN" sz="3600" dirty="0" smtClean="0">
                <a:solidFill>
                  <a:schemeClr val="tx1"/>
                </a:solidFill>
                <a:latin typeface="Comic Sans MS" panose="030F0702030302020204" pitchFamily="66" charset="0"/>
                <a:cs typeface="Comic Sans MS" panose="030F0702030302020204" pitchFamily="66" charset="0"/>
                <a:sym typeface="+mn-ea"/>
              </a:rPr>
              <a:t>what’s </a:t>
            </a:r>
            <a:r>
              <a:rPr lang="en-US" altLang="zh-CN" sz="3600" dirty="0" smtClean="0">
                <a:solidFill>
                  <a:schemeClr val="tx1"/>
                </a:solidFill>
                <a:latin typeface="Comic Sans MS" panose="030F0702030302020204" pitchFamily="66" charset="0"/>
                <a:cs typeface="Comic Sans MS" panose="030F0702030302020204" pitchFamily="66" charset="0"/>
                <a:sym typeface="+mn-ea"/>
              </a:rPr>
              <a:t>the weather like today?</a:t>
            </a:r>
            <a:endParaRPr lang="en-US" altLang="zh-CN" sz="3600" dirty="0">
              <a:solidFill>
                <a:schemeClr val="tx1"/>
              </a:solidFill>
              <a:latin typeface="Comic Sans MS" panose="030F0702030302020204" pitchFamily="66" charset="0"/>
              <a:cs typeface="Comic Sans MS" panose="030F0702030302020204" pitchFamily="66" charset="0"/>
              <a:sym typeface="+mn-ea"/>
            </a:endParaRPr>
          </a:p>
        </p:txBody>
      </p:sp>
      <p:sp>
        <p:nvSpPr>
          <p:cNvPr id="13" name="文本框 8"/>
          <p:cNvSpPr txBox="1"/>
          <p:nvPr/>
        </p:nvSpPr>
        <p:spPr>
          <a:xfrm>
            <a:off x="385035" y="341260"/>
            <a:ext cx="2250861" cy="584775"/>
          </a:xfrm>
          <a:prstGeom prst="rect">
            <a:avLst/>
          </a:prstGeom>
          <a:noFill/>
        </p:spPr>
        <p:txBody>
          <a:bodyPr wrap="square" rtlCol="0">
            <a:spAutoFit/>
          </a:bodyPr>
          <a:lstStyle/>
          <a:p>
            <a:r>
              <a:rPr lang="en-US" altLang="zh-CN" sz="3200" b="1" dirty="0">
                <a:latin typeface="Comic Sans MS" panose="030F0702030302020204" pitchFamily="66" charset="0"/>
                <a:ea typeface="黑体" panose="02010609060101010101" pitchFamily="49" charset="-122"/>
                <a:cs typeface="Times New Roman" panose="02020603050405020304" pitchFamily="18" charset="0"/>
              </a:rPr>
              <a:t>Lead in</a:t>
            </a:r>
            <a:endParaRPr lang="zh-CN" altLang="en-US" sz="3200" b="1" dirty="0">
              <a:latin typeface="Comic Sans MS" panose="030F0702030302020204" pitchFamily="66" charset="0"/>
              <a:ea typeface="黑体" panose="02010609060101010101" pitchFamily="49" charset="-122"/>
            </a:endParaRPr>
          </a:p>
        </p:txBody>
      </p:sp>
      <p:sp>
        <p:nvSpPr>
          <p:cNvPr id="5" name="圆角矩形标注 5"/>
          <p:cNvSpPr/>
          <p:nvPr>
            <p:custDataLst>
              <p:tags r:id="rId1"/>
            </p:custDataLst>
          </p:nvPr>
        </p:nvSpPr>
        <p:spPr>
          <a:xfrm>
            <a:off x="1006475" y="4189730"/>
            <a:ext cx="2542540" cy="741680"/>
          </a:xfrm>
          <a:prstGeom prst="wedgeRoundRectCallout">
            <a:avLst>
              <a:gd name="adj1" fmla="val 65709"/>
              <a:gd name="adj2" fmla="val -1412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zh-CN" altLang="en-US" sz="3600" b="1" smtClean="0">
                <a:solidFill>
                  <a:schemeClr val="tx1"/>
                </a:solidFill>
                <a:latin typeface="Comic Sans MS" panose="030F0702030302020204" pitchFamily="66" charset="0"/>
                <a:cs typeface="Comic Sans MS" panose="030F0702030302020204" pitchFamily="66" charset="0"/>
                <a:sym typeface="+mn-ea"/>
              </a:rPr>
              <a:t>   </a:t>
            </a:r>
            <a:r>
              <a:rPr lang="en-US" sz="3600" b="1" smtClean="0">
                <a:solidFill>
                  <a:schemeClr val="tx1"/>
                </a:solidFill>
                <a:latin typeface="Comic Sans MS" panose="030F0702030302020204" pitchFamily="66" charset="0"/>
                <a:cs typeface="Comic Sans MS" panose="030F0702030302020204" pitchFamily="66" charset="0"/>
                <a:sym typeface="+mn-ea"/>
              </a:rPr>
              <a:t>It’s...</a:t>
            </a:r>
            <a:endParaRPr lang="en-US" sz="3600" b="1">
              <a:solidFill>
                <a:schemeClr val="tx1"/>
              </a:solidFill>
              <a:latin typeface="Comic Sans MS" panose="030F0702030302020204" pitchFamily="66" charset="0"/>
              <a:cs typeface="Comic Sans MS" panose="030F0702030302020204" pitchFamily="66"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68850" y="728648"/>
            <a:ext cx="10054299" cy="6129352"/>
            <a:chOff x="1159" y="-43"/>
            <a:chExt cx="16882" cy="10842"/>
          </a:xfrm>
        </p:grpSpPr>
        <p:pic>
          <p:nvPicPr>
            <p:cNvPr id="3" name="图片 2" descr="图片3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59" y="-43"/>
              <a:ext cx="16882" cy="10843"/>
            </a:xfrm>
            <a:prstGeom prst="rect">
              <a:avLst/>
            </a:prstGeom>
          </p:spPr>
        </p:pic>
        <p:sp>
          <p:nvSpPr>
            <p:cNvPr id="4" name="矩形 3"/>
            <p:cNvSpPr/>
            <p:nvPr/>
          </p:nvSpPr>
          <p:spPr>
            <a:xfrm>
              <a:off x="4484" y="1188"/>
              <a:ext cx="12037" cy="1494"/>
            </a:xfrm>
            <a:prstGeom prst="rect">
              <a:avLst/>
            </a:prstGeom>
            <a:solidFill>
              <a:srgbClr val="54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圆角矩形标注 5"/>
          <p:cNvSpPr/>
          <p:nvPr/>
        </p:nvSpPr>
        <p:spPr>
          <a:xfrm>
            <a:off x="3383278" y="1424574"/>
            <a:ext cx="6983879" cy="1448746"/>
          </a:xfrm>
          <a:prstGeom prst="wedgeRoundRectCallout">
            <a:avLst>
              <a:gd name="adj1" fmla="val -61411"/>
              <a:gd name="adj2" fmla="val 712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sz="3600" dirty="0" smtClean="0">
                <a:solidFill>
                  <a:schemeClr val="tx1"/>
                </a:solidFill>
                <a:latin typeface="Comic Sans MS" panose="030F0702030302020204" pitchFamily="66" charset="0"/>
                <a:cs typeface="Comic Sans MS" panose="030F0702030302020204" pitchFamily="66" charset="0"/>
                <a:sym typeface="+mn-ea"/>
              </a:rPr>
              <a:t>What’s the weather like in Sydney</a:t>
            </a:r>
            <a:r>
              <a:rPr lang="en-US" sz="3600" dirty="0" smtClean="0">
                <a:solidFill>
                  <a:schemeClr val="tx1"/>
                </a:solidFill>
                <a:latin typeface="Comic Sans MS" panose="030F0702030302020204" pitchFamily="66" charset="0"/>
                <a:cs typeface="Comic Sans MS" panose="030F0702030302020204" pitchFamily="66" charset="0"/>
                <a:sym typeface="+mn-ea"/>
              </a:rPr>
              <a:t>? What </a:t>
            </a:r>
            <a:r>
              <a:rPr lang="en-US" sz="3600" dirty="0" smtClean="0">
                <a:solidFill>
                  <a:schemeClr val="tx1"/>
                </a:solidFill>
                <a:latin typeface="Comic Sans MS" panose="030F0702030302020204" pitchFamily="66" charset="0"/>
                <a:cs typeface="Comic Sans MS" panose="030F0702030302020204" pitchFamily="66" charset="0"/>
                <a:sym typeface="+mn-ea"/>
              </a:rPr>
              <a:t>season is it?</a:t>
            </a:r>
            <a:endParaRPr lang="en-US" sz="3600" dirty="0">
              <a:solidFill>
                <a:schemeClr val="tx1"/>
              </a:solidFill>
              <a:latin typeface="Comic Sans MS" panose="030F0702030302020204" pitchFamily="66" charset="0"/>
              <a:cs typeface="Comic Sans MS" panose="030F0702030302020204" pitchFamily="66"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68850" y="728648"/>
            <a:ext cx="10054299" cy="6129352"/>
            <a:chOff x="1159" y="-43"/>
            <a:chExt cx="16882" cy="10842"/>
          </a:xfrm>
        </p:grpSpPr>
        <p:pic>
          <p:nvPicPr>
            <p:cNvPr id="3" name="图片 2" descr="图片3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59" y="-43"/>
              <a:ext cx="16882" cy="10843"/>
            </a:xfrm>
            <a:prstGeom prst="rect">
              <a:avLst/>
            </a:prstGeom>
          </p:spPr>
        </p:pic>
        <p:sp>
          <p:nvSpPr>
            <p:cNvPr id="4" name="矩形 3"/>
            <p:cNvSpPr/>
            <p:nvPr/>
          </p:nvSpPr>
          <p:spPr>
            <a:xfrm>
              <a:off x="4484" y="1188"/>
              <a:ext cx="12037" cy="1494"/>
            </a:xfrm>
            <a:prstGeom prst="rect">
              <a:avLst/>
            </a:prstGeom>
            <a:solidFill>
              <a:srgbClr val="54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圆角矩形标注 5"/>
          <p:cNvSpPr/>
          <p:nvPr/>
        </p:nvSpPr>
        <p:spPr>
          <a:xfrm>
            <a:off x="3383280" y="1424305"/>
            <a:ext cx="7565390" cy="2208530"/>
          </a:xfrm>
          <a:prstGeom prst="wedgeRoundRectCallout">
            <a:avLst>
              <a:gd name="adj1" fmla="val -59224"/>
              <a:gd name="adj2" fmla="val -1820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altLang="zh-CN" sz="3600" dirty="0" smtClean="0">
                <a:latin typeface="Comic Sans MS" panose="030F0702030302020204" pitchFamily="66" charset="0"/>
                <a:sym typeface="+mn-ea"/>
              </a:rPr>
              <a:t>Sarah will visit Sydney in April. Her friend in Sydney is telling her something about Sydney.</a:t>
            </a:r>
            <a:endParaRPr lang="en-US" sz="3600" b="1">
              <a:solidFill>
                <a:schemeClr val="tx1"/>
              </a:solidFill>
              <a:latin typeface="Comic Sans MS" panose="030F0702030302020204" pitchFamily="66" charset="0"/>
              <a:cs typeface="Comic Sans MS" panose="030F0702030302020204" pitchFamily="66"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0369" y="114758"/>
            <a:ext cx="5178425" cy="645160"/>
          </a:xfrm>
          <a:prstGeom prst="rect">
            <a:avLst/>
          </a:prstGeom>
        </p:spPr>
        <p:txBody>
          <a:bodyPr wrap="none">
            <a:spAutoFit/>
          </a:bodyPr>
          <a:lstStyle/>
          <a:p>
            <a:r>
              <a:rPr lang="en-US" altLang="zh-CN" sz="3600">
                <a:solidFill>
                  <a:prstClr val="black"/>
                </a:solidFill>
                <a:latin typeface="Comic Sans MS" panose="030F0702030302020204" pitchFamily="66" charset="0"/>
                <a:cs typeface="Segoe UI Semilight" pitchFamily="34" charset="0"/>
              </a:rPr>
              <a:t>Let’s introduce Sydney</a:t>
            </a:r>
            <a:r>
              <a:rPr lang="en-US" altLang="zh-CN" sz="3600" smtClean="0">
                <a:solidFill>
                  <a:prstClr val="black"/>
                </a:solidFill>
                <a:latin typeface="Comic Sans MS" panose="030F0702030302020204" pitchFamily="66" charset="0"/>
                <a:cs typeface="Segoe UI Semilight" pitchFamily="34" charset="0"/>
              </a:rPr>
              <a:t>.</a:t>
            </a:r>
            <a:endParaRPr lang="zh-CN" altLang="en-US" sz="3600"/>
          </a:p>
        </p:txBody>
      </p:sp>
      <p:pic>
        <p:nvPicPr>
          <p:cNvPr id="4100" name="Picture 4" descr="https://pic.616pic.com/ys_img/00/80/71/7x6T7Cf9C8.jpg"/>
          <p:cNvPicPr>
            <a:picLocks noChangeAspect="1" noChangeArrowheads="1"/>
          </p:cNvPicPr>
          <p:nvPr/>
        </p:nvPicPr>
        <p:blipFill>
          <a:blip r:embed="rId2">
            <a:clrChange>
              <a:clrFrom>
                <a:srgbClr val="E9E9E9"/>
              </a:clrFrom>
              <a:clrTo>
                <a:srgbClr val="E9E9E9">
                  <a:alpha val="0"/>
                </a:srgbClr>
              </a:clrTo>
            </a:clrChang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825080" flipH="1">
            <a:off x="2068286" y="1336050"/>
            <a:ext cx="1270973" cy="12709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pic.616pic.com/ys_img/00/80/71/7x6T7Cf9C8.jpg"/>
          <p:cNvPicPr>
            <a:picLocks noChangeAspect="1" noChangeArrowheads="1"/>
          </p:cNvPicPr>
          <p:nvPr/>
        </p:nvPicPr>
        <p:blipFill>
          <a:blip r:embed="rId2">
            <a:clrChange>
              <a:clrFrom>
                <a:srgbClr val="E9E9E9"/>
              </a:clrFrom>
              <a:clrTo>
                <a:srgbClr val="E9E9E9">
                  <a:alpha val="0"/>
                </a:srgbClr>
              </a:clrTo>
            </a:clrChang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8285819" flipH="1">
            <a:off x="5080497" y="803942"/>
            <a:ext cx="1270973" cy="12709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pic.616pic.com/ys_img/00/80/71/7x6T7Cf9C8.jpg"/>
          <p:cNvPicPr>
            <a:picLocks noChangeAspect="1" noChangeArrowheads="1"/>
          </p:cNvPicPr>
          <p:nvPr/>
        </p:nvPicPr>
        <p:blipFill>
          <a:blip r:embed="rId2">
            <a:clrChange>
              <a:clrFrom>
                <a:srgbClr val="E9E9E9"/>
              </a:clrFrom>
              <a:clrTo>
                <a:srgbClr val="E9E9E9">
                  <a:alpha val="0"/>
                </a:srgbClr>
              </a:clrTo>
            </a:clrChang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265424" flipH="1">
            <a:off x="8437172" y="1118462"/>
            <a:ext cx="1270973" cy="12709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pic.616pic.com/ys_img/00/80/71/7x6T7Cf9C8.jpg"/>
          <p:cNvPicPr>
            <a:picLocks noChangeAspect="1" noChangeArrowheads="1"/>
          </p:cNvPicPr>
          <p:nvPr/>
        </p:nvPicPr>
        <p:blipFill>
          <a:blip r:embed="rId2">
            <a:clrChange>
              <a:clrFrom>
                <a:srgbClr val="E9E9E9"/>
              </a:clrFrom>
              <a:clrTo>
                <a:srgbClr val="E9E9E9">
                  <a:alpha val="0"/>
                </a:srgbClr>
              </a:clrTo>
            </a:clrChang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flipH="1">
            <a:off x="9298065" y="3625617"/>
            <a:ext cx="1270973" cy="12709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pic.616pic.com/ys_img/00/80/71/7x6T7Cf9C8.jpg"/>
          <p:cNvPicPr>
            <a:picLocks noChangeAspect="1" noChangeArrowheads="1"/>
          </p:cNvPicPr>
          <p:nvPr/>
        </p:nvPicPr>
        <p:blipFill>
          <a:blip r:embed="rId2">
            <a:clrChange>
              <a:clrFrom>
                <a:srgbClr val="E9E9E9"/>
              </a:clrFrom>
              <a:clrTo>
                <a:srgbClr val="E9E9E9">
                  <a:alpha val="0"/>
                </a:srgbClr>
              </a:clrTo>
            </a:clrChang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992455" flipH="1">
            <a:off x="6581722" y="4597416"/>
            <a:ext cx="1270973" cy="12709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pic.616pic.com/ys_img/00/80/71/7x6T7Cf9C8.jpg"/>
          <p:cNvPicPr>
            <a:picLocks noChangeAspect="1" noChangeArrowheads="1"/>
          </p:cNvPicPr>
          <p:nvPr/>
        </p:nvPicPr>
        <p:blipFill>
          <a:blip r:embed="rId2">
            <a:clrChange>
              <a:clrFrom>
                <a:srgbClr val="E9E9E9"/>
              </a:clrFrom>
              <a:clrTo>
                <a:srgbClr val="E9E9E9">
                  <a:alpha val="0"/>
                </a:srgbClr>
              </a:clrTo>
            </a:clrChang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095524" flipH="1">
            <a:off x="3204359" y="4502413"/>
            <a:ext cx="1270973" cy="127097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4"/>
          <a:stretch>
            <a:fillRect/>
          </a:stretch>
        </p:blipFill>
        <p:spPr>
          <a:xfrm>
            <a:off x="6429375" y="687705"/>
            <a:ext cx="2023110" cy="1285875"/>
          </a:xfrm>
          <a:prstGeom prst="rect">
            <a:avLst/>
          </a:prstGeom>
        </p:spPr>
      </p:pic>
      <p:pic>
        <p:nvPicPr>
          <p:cNvPr id="6" name="图片 5"/>
          <p:cNvPicPr>
            <a:picLocks noChangeAspect="1"/>
          </p:cNvPicPr>
          <p:nvPr/>
        </p:nvPicPr>
        <p:blipFill>
          <a:blip r:embed="rId5"/>
          <a:stretch>
            <a:fillRect/>
          </a:stretch>
        </p:blipFill>
        <p:spPr>
          <a:xfrm>
            <a:off x="8452485" y="2125345"/>
            <a:ext cx="2220595" cy="1609090"/>
          </a:xfrm>
          <a:prstGeom prst="rect">
            <a:avLst/>
          </a:prstGeom>
        </p:spPr>
      </p:pic>
      <p:pic>
        <p:nvPicPr>
          <p:cNvPr id="7" name="图片 6"/>
          <p:cNvPicPr>
            <a:picLocks noChangeAspect="1"/>
          </p:cNvPicPr>
          <p:nvPr/>
        </p:nvPicPr>
        <p:blipFill>
          <a:blip r:embed="rId6"/>
          <a:stretch>
            <a:fillRect/>
          </a:stretch>
        </p:blipFill>
        <p:spPr>
          <a:xfrm>
            <a:off x="7896860" y="3990340"/>
            <a:ext cx="1536700" cy="2015490"/>
          </a:xfrm>
          <a:prstGeom prst="rect">
            <a:avLst/>
          </a:prstGeom>
        </p:spPr>
      </p:pic>
      <p:pic>
        <p:nvPicPr>
          <p:cNvPr id="18" name="图片 17"/>
          <p:cNvPicPr>
            <a:picLocks noChangeAspect="1"/>
          </p:cNvPicPr>
          <p:nvPr/>
        </p:nvPicPr>
        <p:blipFill>
          <a:blip r:embed="rId7"/>
          <a:stretch>
            <a:fillRect/>
          </a:stretch>
        </p:blipFill>
        <p:spPr>
          <a:xfrm>
            <a:off x="4307205" y="4212590"/>
            <a:ext cx="2364740" cy="1793240"/>
          </a:xfrm>
          <a:prstGeom prst="rect">
            <a:avLst/>
          </a:prstGeom>
        </p:spPr>
      </p:pic>
      <p:pic>
        <p:nvPicPr>
          <p:cNvPr id="24" name="图片 23"/>
          <p:cNvPicPr>
            <a:picLocks noChangeAspect="1"/>
          </p:cNvPicPr>
          <p:nvPr/>
        </p:nvPicPr>
        <p:blipFill>
          <a:blip r:embed="rId8"/>
          <a:stretch>
            <a:fillRect/>
          </a:stretch>
        </p:blipFill>
        <p:spPr>
          <a:xfrm>
            <a:off x="3247390" y="1027430"/>
            <a:ext cx="1954530" cy="1239520"/>
          </a:xfrm>
          <a:prstGeom prst="rect">
            <a:avLst/>
          </a:prstGeom>
        </p:spPr>
      </p:pic>
      <p:pic>
        <p:nvPicPr>
          <p:cNvPr id="25" name="图片 24"/>
          <p:cNvPicPr>
            <a:picLocks noChangeAspect="1"/>
          </p:cNvPicPr>
          <p:nvPr/>
        </p:nvPicPr>
        <p:blipFill>
          <a:blip r:embed="rId9"/>
          <a:stretch>
            <a:fillRect/>
          </a:stretch>
        </p:blipFill>
        <p:spPr>
          <a:xfrm>
            <a:off x="1092200" y="2355850"/>
            <a:ext cx="2254885" cy="1270000"/>
          </a:xfrm>
          <a:prstGeom prst="rect">
            <a:avLst/>
          </a:prstGeom>
        </p:spPr>
      </p:pic>
      <p:pic>
        <p:nvPicPr>
          <p:cNvPr id="26" name="图片 25"/>
          <p:cNvPicPr>
            <a:picLocks noChangeAspect="1"/>
          </p:cNvPicPr>
          <p:nvPr/>
        </p:nvPicPr>
        <p:blipFill>
          <a:blip r:embed="rId10"/>
          <a:stretch>
            <a:fillRect/>
          </a:stretch>
        </p:blipFill>
        <p:spPr>
          <a:xfrm>
            <a:off x="1092200" y="3819525"/>
            <a:ext cx="2207895" cy="1361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wipe(left)">
                                      <p:cBhvr>
                                        <p:cTn id="20" dur="500"/>
                                        <p:tgtEl>
                                          <p:spTgt spid="4100"/>
                                        </p:tgtEl>
                                      </p:cBhvr>
                                    </p:animEffect>
                                  </p:childTnLst>
                                </p:cTn>
                              </p:par>
                              <p:par>
                                <p:cTn id="21" presetID="2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par>
                                <p:cTn id="35" presetID="2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par>
                          <p:cTn id="38" fill="hold">
                            <p:stCondLst>
                              <p:cond delay="2000"/>
                            </p:stCondLst>
                            <p:childTnLst>
                              <p:par>
                                <p:cTn id="39" presetID="22" presetClass="entr" presetSubtype="2"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par>
                          <p:cTn id="45" fill="hold">
                            <p:stCondLst>
                              <p:cond delay="2500"/>
                            </p:stCondLst>
                            <p:childTnLst>
                              <p:par>
                                <p:cTn id="46" presetID="22" presetClass="entr" presetSubtype="2"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right)">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par>
                          <p:cTn id="52" fill="hold">
                            <p:stCondLst>
                              <p:cond delay="3000"/>
                            </p:stCondLst>
                            <p:childTnLst>
                              <p:par>
                                <p:cTn id="53" presetID="22" presetClass="entr" presetSubtype="2"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right)">
                                      <p:cBhvr>
                                        <p:cTn id="55" dur="500"/>
                                        <p:tgtEl>
                                          <p:spTgt spid="17"/>
                                        </p:tgtEl>
                                      </p:cBhvr>
                                    </p:animEffect>
                                  </p:childTnLst>
                                </p:cTn>
                              </p:par>
                              <p:par>
                                <p:cTn id="56" presetID="22" presetClass="entr" presetSubtype="4"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1"/>
          <p:cNvSpPr txBox="1"/>
          <p:nvPr>
            <p:custDataLst>
              <p:tags r:id="rId1"/>
            </p:custDataLst>
          </p:nvPr>
        </p:nvSpPr>
        <p:spPr>
          <a:xfrm>
            <a:off x="2809760" y="1037513"/>
            <a:ext cx="6572479" cy="645160"/>
          </a:xfrm>
          <a:prstGeom prst="rect">
            <a:avLst/>
          </a:prstGeom>
          <a:noFill/>
        </p:spPr>
        <p:txBody>
          <a:bodyPr wrap="square" rtlCol="0">
            <a:spAutoFit/>
          </a:bodyPr>
          <a:lstStyle/>
          <a:p>
            <a:r>
              <a:rPr lang="en-US" altLang="zh-CN" sz="3600" b="1" dirty="0">
                <a:solidFill>
                  <a:srgbClr val="0070C0"/>
                </a:solidFill>
                <a:latin typeface="Comic Sans MS" panose="030F0702030302020204" pitchFamily="66" charset="0"/>
              </a:rPr>
              <a:t>Talk about the </a:t>
            </a:r>
            <a:r>
              <a:rPr lang="en-US" altLang="zh-CN" sz="3600" b="1" dirty="0" smtClean="0">
                <a:solidFill>
                  <a:srgbClr val="0070C0"/>
                </a:solidFill>
                <a:latin typeface="Comic Sans MS" panose="030F0702030302020204" pitchFamily="66" charset="0"/>
              </a:rPr>
              <a:t>weather.</a:t>
            </a:r>
            <a:endParaRPr lang="en-US" altLang="zh-CN" sz="3600" b="1" dirty="0">
              <a:solidFill>
                <a:srgbClr val="0070C0"/>
              </a:solidFill>
              <a:latin typeface="Comic Sans MS" panose="030F0702030302020204" pitchFamily="66" charset="0"/>
            </a:endParaRPr>
          </a:p>
        </p:txBody>
      </p:sp>
      <p:sp>
        <p:nvSpPr>
          <p:cNvPr id="26" name="TextBox 31"/>
          <p:cNvSpPr txBox="1"/>
          <p:nvPr>
            <p:custDataLst>
              <p:tags r:id="rId2"/>
            </p:custDataLst>
          </p:nvPr>
        </p:nvSpPr>
        <p:spPr>
          <a:xfrm>
            <a:off x="2972435" y="2162810"/>
            <a:ext cx="6247130" cy="780415"/>
          </a:xfrm>
          <a:prstGeom prst="rect">
            <a:avLst/>
          </a:prstGeom>
          <a:noFill/>
        </p:spPr>
        <p:txBody>
          <a:bodyPr wrap="square" rtlCol="0">
            <a:noAutofit/>
          </a:bodyPr>
          <a:lstStyle/>
          <a:p>
            <a:r>
              <a:rPr lang="en-US" altLang="zh-CN" sz="2800" b="1" dirty="0">
                <a:latin typeface="Comic Sans MS" panose="030F0702030302020204" pitchFamily="66" charset="0"/>
              </a:rPr>
              <a:t>Talk about Sydney’s weather.</a:t>
            </a:r>
          </a:p>
        </p:txBody>
      </p:sp>
      <p:sp>
        <p:nvSpPr>
          <p:cNvPr id="2" name="箭头: 下 1"/>
          <p:cNvSpPr/>
          <p:nvPr>
            <p:custDataLst>
              <p:tags r:id="rId3"/>
            </p:custDataLst>
          </p:nvPr>
        </p:nvSpPr>
        <p:spPr>
          <a:xfrm>
            <a:off x="5446643" y="2902226"/>
            <a:ext cx="649357" cy="526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31"/>
          <p:cNvSpPr txBox="1"/>
          <p:nvPr>
            <p:custDataLst>
              <p:tags r:id="rId4"/>
            </p:custDataLst>
          </p:nvPr>
        </p:nvSpPr>
        <p:spPr>
          <a:xfrm>
            <a:off x="3398520" y="3455307"/>
            <a:ext cx="7253605" cy="521970"/>
          </a:xfrm>
          <a:prstGeom prst="rect">
            <a:avLst/>
          </a:prstGeom>
          <a:noFill/>
        </p:spPr>
        <p:txBody>
          <a:bodyPr wrap="square" rtlCol="0">
            <a:spAutoFit/>
          </a:bodyPr>
          <a:lstStyle/>
          <a:p>
            <a:r>
              <a:rPr lang="en-US" altLang="zh-CN" sz="2800" b="1" dirty="0">
                <a:latin typeface="Comic Sans MS" panose="030F0702030302020204" pitchFamily="66" charset="0"/>
              </a:rPr>
              <a:t>Talk about China’s weather.</a:t>
            </a:r>
          </a:p>
        </p:txBody>
      </p:sp>
      <p:sp>
        <p:nvSpPr>
          <p:cNvPr id="28" name="箭头: 下 27"/>
          <p:cNvSpPr/>
          <p:nvPr>
            <p:custDataLst>
              <p:tags r:id="rId5"/>
            </p:custDataLst>
          </p:nvPr>
        </p:nvSpPr>
        <p:spPr>
          <a:xfrm>
            <a:off x="5446642" y="4127084"/>
            <a:ext cx="649357" cy="526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31"/>
          <p:cNvSpPr txBox="1"/>
          <p:nvPr>
            <p:custDataLst>
              <p:tags r:id="rId6"/>
            </p:custDataLst>
          </p:nvPr>
        </p:nvSpPr>
        <p:spPr>
          <a:xfrm>
            <a:off x="1734185" y="4836160"/>
            <a:ext cx="8917940" cy="629920"/>
          </a:xfrm>
          <a:prstGeom prst="rect">
            <a:avLst/>
          </a:prstGeom>
          <a:noFill/>
        </p:spPr>
        <p:txBody>
          <a:bodyPr wrap="square" rtlCol="0">
            <a:noAutofit/>
          </a:bodyPr>
          <a:lstStyle/>
          <a:p>
            <a:r>
              <a:rPr lang="en-US" altLang="zh-CN" sz="2800" b="1" dirty="0">
                <a:latin typeface="Comic Sans MS" panose="030F0702030302020204" pitchFamily="66" charset="0"/>
              </a:rPr>
              <a:t>Talk about the </a:t>
            </a:r>
            <a:r>
              <a:rPr lang="en-US" altLang="zh-CN" sz="2800" b="1" dirty="0" smtClean="0">
                <a:latin typeface="Comic Sans MS" panose="030F0702030302020204" pitchFamily="66" charset="0"/>
              </a:rPr>
              <a:t>pronunciation </a:t>
            </a:r>
            <a:r>
              <a:rPr lang="en-US" altLang="zh-CN" sz="2800" b="1" dirty="0">
                <a:latin typeface="Comic Sans MS" panose="030F0702030302020204" pitchFamily="66" charset="0"/>
              </a:rPr>
              <a:t>of </a:t>
            </a:r>
            <a:r>
              <a:rPr lang="en-US" altLang="zh-CN" sz="2800" b="1" dirty="0" smtClean="0">
                <a:solidFill>
                  <a:schemeClr val="tx1"/>
                </a:solidFill>
                <a:latin typeface="Comic Sans MS" panose="030F0702030302020204" pitchFamily="66" charset="0"/>
                <a:cs typeface="+mn-ea"/>
                <a:sym typeface="+mn-lt"/>
              </a:rPr>
              <a:t>cl, pl, gr, </a:t>
            </a:r>
            <a:r>
              <a:rPr lang="en-US" altLang="zh-CN" sz="2800" b="1" dirty="0" err="1" smtClean="0">
                <a:solidFill>
                  <a:schemeClr val="tx1"/>
                </a:solidFill>
                <a:latin typeface="Comic Sans MS" panose="030F0702030302020204" pitchFamily="66" charset="0"/>
                <a:cs typeface="+mn-ea"/>
                <a:sym typeface="+mn-lt"/>
              </a:rPr>
              <a:t>ch</a:t>
            </a:r>
            <a:r>
              <a:rPr lang="en-US" altLang="zh-CN" sz="2800" b="1" dirty="0" smtClean="0">
                <a:solidFill>
                  <a:schemeClr val="tx1"/>
                </a:solidFill>
                <a:latin typeface="Comic Sans MS" panose="030F0702030302020204" pitchFamily="66" charset="0"/>
                <a:cs typeface="+mn-ea"/>
                <a:sym typeface="+mn-lt"/>
              </a:rPr>
              <a:t>, sh. </a:t>
            </a:r>
            <a:endParaRPr lang="zh-CN" altLang="en-US" sz="2800" b="1" dirty="0">
              <a:solidFill>
                <a:schemeClr val="tx1"/>
              </a:solidFill>
              <a:latin typeface="Comic Sans MS" panose="030F0702030302020204" pitchFamily="66" charset="0"/>
              <a:cs typeface="+mn-ea"/>
              <a:sym typeface="+mn-lt"/>
            </a:endParaRPr>
          </a:p>
          <a:p>
            <a:r>
              <a:rPr lang="en-US" altLang="zh-CN" sz="2800" b="1" dirty="0">
                <a:latin typeface="Comic Sans MS" panose="030F0702030302020204" pitchFamily="66" charset="0"/>
              </a:rPr>
              <a:t> </a:t>
            </a:r>
          </a:p>
        </p:txBody>
      </p:sp>
      <p:pic>
        <p:nvPicPr>
          <p:cNvPr id="13" name="图片 12">
            <a:extLst>
              <a:ext uri="{FF2B5EF4-FFF2-40B4-BE49-F238E27FC236}">
                <a16:creationId xmlns:a16="http://schemas.microsoft.com/office/drawing/2014/main" xmlns="" id="{EE4AD05B-ED1E-4F11-867A-DBA1CCB0B1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950" t="24130" r="4177" b="51566"/>
          <a:stretch/>
        </p:blipFill>
        <p:spPr>
          <a:xfrm>
            <a:off x="-42899" y="-1"/>
            <a:ext cx="3080243" cy="1068779"/>
          </a:xfrm>
          <a:prstGeom prst="rect">
            <a:avLst/>
          </a:prstGeom>
        </p:spPr>
      </p:pic>
      <p:sp>
        <p:nvSpPr>
          <p:cNvPr id="14" name="矩形 13">
            <a:extLst>
              <a:ext uri="{FF2B5EF4-FFF2-40B4-BE49-F238E27FC236}">
                <a16:creationId xmlns:a16="http://schemas.microsoft.com/office/drawing/2014/main" xmlns="" id="{D1D5AF38-C7FB-4F6C-9AB0-B5BBE98A5688}"/>
              </a:ext>
            </a:extLst>
          </p:cNvPr>
          <p:cNvSpPr/>
          <p:nvPr/>
        </p:nvSpPr>
        <p:spPr>
          <a:xfrm>
            <a:off x="173040" y="315979"/>
            <a:ext cx="263565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Comic Sans MS" panose="030F0702030302020204" pitchFamily="66" charset="0"/>
                <a:ea typeface="黑体" pitchFamily="49" charset="-122"/>
                <a:cs typeface="Times New Roman" pitchFamily="18" charset="0"/>
              </a:rPr>
              <a:t>Presentation</a:t>
            </a:r>
            <a:endParaRPr kumimoji="0" lang="zh-CN" altLang="en-US" sz="3200" b="1" i="0" u="none" strike="noStrike" kern="1200" cap="none" spc="0" normalizeH="0" baseline="0" noProof="0" dirty="0">
              <a:ln>
                <a:noFill/>
              </a:ln>
              <a:solidFill>
                <a:prstClr val="black"/>
              </a:solidFill>
              <a:effectLst/>
              <a:uLnTx/>
              <a:uFillTx/>
              <a:latin typeface="Comic Sans MS" panose="030F0702030302020204" pitchFamily="66" charset="0"/>
              <a:ea typeface="黑体" pitchFamily="49"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7"/>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8"/>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bldLvl="0" animBg="1"/>
      <p:bldP spid="2" grpId="1" bldLvl="0" animBg="1"/>
      <p:bldP spid="27" grpId="0"/>
      <p:bldP spid="27" grpId="1"/>
      <p:bldP spid="28" grpId="0" bldLvl="0" animBg="1"/>
      <p:bldP spid="28" grpId="1" bldLvl="0"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8"/>
          <p:cNvSpPr txBox="1"/>
          <p:nvPr>
            <p:custDataLst>
              <p:tags r:id="rId1"/>
            </p:custDataLst>
          </p:nvPr>
        </p:nvSpPr>
        <p:spPr>
          <a:xfrm>
            <a:off x="747394" y="81915"/>
            <a:ext cx="3503971" cy="584775"/>
          </a:xfrm>
          <a:prstGeom prst="rect">
            <a:avLst/>
          </a:prstGeom>
          <a:noFill/>
        </p:spPr>
        <p:txBody>
          <a:bodyPr wrap="square" rtlCol="0">
            <a:spAutoFit/>
          </a:bodyPr>
          <a:lstStyle/>
          <a:p>
            <a:r>
              <a:rPr lang="en-US" sz="3200">
                <a:solidFill>
                  <a:srgbClr val="0070C0"/>
                </a:solidFill>
                <a:latin typeface="Comic Sans MS" panose="030F0702030302020204" pitchFamily="66" charset="0"/>
                <a:ea typeface="黑体" panose="02010609060101010101" pitchFamily="49" charset="-122"/>
                <a:cs typeface="Times New Roman" panose="02020603050405020304" pitchFamily="18" charset="0"/>
              </a:rPr>
              <a:t>Listen and </a:t>
            </a:r>
            <a:r>
              <a:rPr lang="en-US" sz="3200" smtClean="0">
                <a:solidFill>
                  <a:srgbClr val="0070C0"/>
                </a:solidFill>
                <a:latin typeface="Comic Sans MS" panose="030F0702030302020204" pitchFamily="66" charset="0"/>
                <a:ea typeface="黑体" panose="02010609060101010101" pitchFamily="49" charset="-122"/>
                <a:cs typeface="Times New Roman" panose="02020603050405020304" pitchFamily="18" charset="0"/>
              </a:rPr>
              <a:t>read.</a:t>
            </a:r>
            <a:endParaRPr lang="en-US" sz="3200" dirty="0">
              <a:solidFill>
                <a:srgbClr val="0070C0"/>
              </a:solidFill>
              <a:latin typeface="Comic Sans MS" panose="030F0702030302020204" pitchFamily="66" charset="0"/>
              <a:ea typeface="黑体" panose="02010609060101010101" pitchFamily="49" charset="-122"/>
            </a:endParaRPr>
          </a:p>
        </p:txBody>
      </p:sp>
      <p:pic>
        <p:nvPicPr>
          <p:cNvPr id="19" name="图片 18"/>
          <p:cNvPicPr>
            <a:picLocks noChangeAspect="1"/>
          </p:cNvPicPr>
          <p:nvPr>
            <p:custDataLst>
              <p:tags r:id="rId2"/>
            </p:custDataLst>
          </p:nvPr>
        </p:nvPicPr>
        <p:blipFill>
          <a:blip r:embed="rId9" cstate="print">
            <a:extLst>
              <a:ext uri="{BEBA8EAE-BF5A-486C-A8C5-ECC9F3942E4B}">
                <a14:imgProps xmlns:a14="http://schemas.microsoft.com/office/drawing/2010/main">
                  <a14:imgLayer r:embed="rId10">
                    <a14:imgEffect>
                      <a14:backgroundRemoval t="0" b="100000" l="0" r="100000">
                        <a14:foregroundMark x1="16990" y1="9479" x2="16990" y2="9479"/>
                        <a14:foregroundMark x1="20874" y1="38863" x2="20874" y2="38863"/>
                        <a14:foregroundMark x1="18932" y1="32227" x2="17961" y2="29384"/>
                        <a14:foregroundMark x1="17476" y1="28910" x2="16990" y2="27962"/>
                        <a14:foregroundMark x1="16990" y1="26066" x2="16990" y2="26066"/>
                        <a14:foregroundMark x1="20874" y1="38863" x2="20874" y2="38863"/>
                        <a14:foregroundMark x1="21359" y1="44076" x2="21359" y2="44076"/>
                        <a14:foregroundMark x1="22816" y1="46445" x2="22816" y2="47393"/>
                        <a14:foregroundMark x1="33495" y1="87678" x2="33495" y2="87678"/>
                        <a14:foregroundMark x1="88835" y1="88152" x2="88835" y2="88152"/>
                        <a14:foregroundMark x1="69903" y1="43128" x2="69903" y2="43128"/>
                        <a14:foregroundMark x1="19903" y1="35071" x2="19903" y2="35071"/>
                        <a14:foregroundMark x1="18932" y1="33175" x2="18932" y2="33175"/>
                        <a14:foregroundMark x1="18447" y1="30806" x2="18447" y2="30806"/>
                      </a14:backgroundRemoval>
                    </a14:imgEffect>
                  </a14:imgLayer>
                </a14:imgProps>
              </a:ext>
              <a:ext uri="{28A0092B-C50C-407E-A947-70E740481C1C}">
                <a14:useLocalDpi xmlns:a14="http://schemas.microsoft.com/office/drawing/2010/main" val="0"/>
              </a:ext>
            </a:extLst>
          </a:blip>
          <a:stretch>
            <a:fillRect/>
          </a:stretch>
        </p:blipFill>
        <p:spPr>
          <a:xfrm>
            <a:off x="141654" y="256"/>
            <a:ext cx="605641" cy="746835"/>
          </a:xfrm>
          <a:prstGeom prst="rect">
            <a:avLst/>
          </a:prstGeom>
        </p:spPr>
      </p:pic>
      <p:sp>
        <p:nvSpPr>
          <p:cNvPr id="2" name="Text Box 5"/>
          <p:cNvSpPr txBox="1">
            <a:spLocks noChangeArrowheads="1"/>
          </p:cNvSpPr>
          <p:nvPr>
            <p:custDataLst>
              <p:tags r:id="rId3"/>
            </p:custDataLst>
          </p:nvPr>
        </p:nvSpPr>
        <p:spPr bwMode="auto">
          <a:xfrm>
            <a:off x="657225" y="747395"/>
            <a:ext cx="11045825" cy="899795"/>
          </a:xfrm>
          <a:prstGeom prst="rect">
            <a:avLst/>
          </a:prstGeom>
          <a:noFill/>
          <a:ln w="9525">
            <a:noFill/>
            <a:miter lim="800000"/>
          </a:ln>
        </p:spPr>
        <p:txBody>
          <a:bodyPr wrap="square">
            <a:noAutofit/>
          </a:bodyPr>
          <a:lstStyle/>
          <a:p>
            <a:r>
              <a:rPr lang="zh-CN" altLang="en-US" dirty="0">
                <a:solidFill>
                  <a:srgbClr val="FF0066"/>
                </a:solidFill>
              </a:rPr>
              <a:t>   </a:t>
            </a:r>
            <a:r>
              <a:rPr lang="zh-CN" altLang="en-US" sz="2400" dirty="0">
                <a:latin typeface="Comic Sans MS" panose="030F0702030302020204" pitchFamily="66" charset="0"/>
              </a:rPr>
              <a:t>Sarah will visit Sydney in April</a:t>
            </a:r>
            <a:r>
              <a:rPr lang="zh-CN" altLang="en-US" sz="2400" dirty="0" smtClean="0">
                <a:latin typeface="Comic Sans MS" panose="030F0702030302020204" pitchFamily="66" charset="0"/>
              </a:rPr>
              <a:t>. She </a:t>
            </a:r>
            <a:r>
              <a:rPr lang="zh-CN" altLang="en-US" sz="2400" dirty="0">
                <a:latin typeface="Comic Sans MS" panose="030F0702030302020204" pitchFamily="66" charset="0"/>
              </a:rPr>
              <a:t>asks Stella,a friend </a:t>
            </a:r>
            <a:r>
              <a:rPr lang="zh-CN" altLang="en-US" sz="2400" dirty="0" smtClean="0">
                <a:latin typeface="Comic Sans MS" panose="030F0702030302020204" pitchFamily="66" charset="0"/>
              </a:rPr>
              <a:t>there, about </a:t>
            </a:r>
            <a:r>
              <a:rPr lang="zh-CN" altLang="en-US" sz="2400" dirty="0">
                <a:latin typeface="Comic Sans MS" panose="030F0702030302020204" pitchFamily="66" charset="0"/>
              </a:rPr>
              <a:t>the </a:t>
            </a:r>
            <a:r>
              <a:rPr lang="zh-CN" altLang="en-US" sz="2400" dirty="0" smtClean="0">
                <a:latin typeface="Comic Sans MS" panose="030F0702030302020204" pitchFamily="66" charset="0"/>
              </a:rPr>
              <a:t>weather</a:t>
            </a:r>
            <a:r>
              <a:rPr lang="zh-CN" altLang="en-US" sz="2400" dirty="0" smtClean="0">
                <a:latin typeface="Comic Sans MS" panose="030F0702030302020204" pitchFamily="66" charset="0"/>
              </a:rPr>
              <a:t>. </a:t>
            </a:r>
            <a:r>
              <a:rPr lang="en-US" altLang="zh-CN" sz="2400" dirty="0" smtClean="0">
                <a:latin typeface="Comic Sans MS" panose="030F0702030302020204" pitchFamily="66" charset="0"/>
              </a:rPr>
              <a:t>Here </a:t>
            </a:r>
            <a:r>
              <a:rPr lang="en-US" altLang="zh-CN" sz="2400" dirty="0" smtClean="0">
                <a:latin typeface="Comic Sans MS" panose="030F0702030302020204" pitchFamily="66" charset="0"/>
              </a:rPr>
              <a:t>is Stella’s reply.</a:t>
            </a:r>
            <a:endParaRPr lang="zh-CN" altLang="en-US" sz="2400" dirty="0">
              <a:latin typeface="Comic Sans MS" panose="030F0702030302020204" pitchFamily="66" charset="0"/>
            </a:endParaRPr>
          </a:p>
        </p:txBody>
      </p:sp>
      <p:pic>
        <p:nvPicPr>
          <p:cNvPr id="1026" name="Picture 2"/>
          <p:cNvPicPr>
            <a:picLocks noChangeAspect="1" noChangeArrowheads="1"/>
          </p:cNvPicPr>
          <p:nvPr>
            <p:custDataLst>
              <p:tags r:id="rId4"/>
            </p:custDataLst>
          </p:nvPr>
        </p:nvPicPr>
        <p:blipFill>
          <a:blip r:embed="rId11" cstate="print"/>
          <a:srcRect/>
          <a:stretch>
            <a:fillRect/>
          </a:stretch>
        </p:blipFill>
        <p:spPr bwMode="auto">
          <a:xfrm>
            <a:off x="394970" y="1555669"/>
            <a:ext cx="11525250" cy="5210256"/>
          </a:xfrm>
          <a:prstGeom prst="rect">
            <a:avLst/>
          </a:prstGeom>
          <a:noFill/>
          <a:ln w="9525">
            <a:noFill/>
            <a:miter lim="800000"/>
            <a:headEnd/>
            <a:tailEnd/>
          </a:ln>
        </p:spPr>
      </p:pic>
      <p:sp>
        <p:nvSpPr>
          <p:cNvPr id="6" name="TextBox 5"/>
          <p:cNvSpPr txBox="1"/>
          <p:nvPr>
            <p:custDataLst>
              <p:tags r:id="rId5"/>
            </p:custDataLst>
          </p:nvPr>
        </p:nvSpPr>
        <p:spPr>
          <a:xfrm>
            <a:off x="1902460" y="2306320"/>
            <a:ext cx="9695815" cy="4401205"/>
          </a:xfrm>
          <a:prstGeom prst="rect">
            <a:avLst/>
          </a:prstGeom>
          <a:noFill/>
        </p:spPr>
        <p:txBody>
          <a:bodyPr wrap="square" rtlCol="0">
            <a:spAutoFit/>
          </a:bodyPr>
          <a:lstStyle/>
          <a:p>
            <a:r>
              <a:rPr lang="en-US" altLang="zh-CN" sz="2000" smtClean="0">
                <a:latin typeface="Comic Sans MS" panose="030F0702030302020204" pitchFamily="66" charset="0"/>
              </a:rPr>
              <a:t>Hi, Sarah!</a:t>
            </a:r>
          </a:p>
          <a:p>
            <a:endParaRPr lang="en-US" altLang="zh-CN" sz="2000" smtClean="0">
              <a:latin typeface="Comic Sans MS" panose="030F0702030302020204" pitchFamily="66" charset="0"/>
            </a:endParaRPr>
          </a:p>
          <a:p>
            <a:r>
              <a:rPr lang="en-US" altLang="zh-CN" sz="2000" smtClean="0">
                <a:latin typeface="Comic Sans MS" panose="030F0702030302020204" pitchFamily="66" charset="0"/>
              </a:rPr>
              <a:t>It is autumn in April here in Sydney. Autumn is my favourite season! It is warm in the day and cool at night. Many people visit us in autumn because they like the weather.</a:t>
            </a:r>
          </a:p>
          <a:p>
            <a:endParaRPr lang="en-US" altLang="zh-CN" sz="2000" smtClean="0">
              <a:latin typeface="Comic Sans MS" panose="030F0702030302020204" pitchFamily="66" charset="0"/>
            </a:endParaRPr>
          </a:p>
          <a:p>
            <a:r>
              <a:rPr lang="en-US" altLang="zh-CN" sz="2000" smtClean="0">
                <a:latin typeface="Comic Sans MS" panose="030F0702030302020204" pitchFamily="66" charset="0"/>
              </a:rPr>
              <a:t>When you come, you can visit the Sydney Opera House. It is the most famous buliding in Australia.</a:t>
            </a:r>
          </a:p>
          <a:p>
            <a:endParaRPr lang="en-US" altLang="zh-CN" sz="2000" smtClean="0">
              <a:latin typeface="Comic Sans MS" panose="030F0702030302020204" pitchFamily="66" charset="0"/>
            </a:endParaRPr>
          </a:p>
          <a:p>
            <a:r>
              <a:rPr lang="en-US" altLang="zh-CN" sz="2000" smtClean="0">
                <a:latin typeface="Comic Sans MS" panose="030F0702030302020204" pitchFamily="66" charset="0"/>
              </a:rPr>
              <a:t>What is the weather like April in your city?</a:t>
            </a:r>
          </a:p>
          <a:p>
            <a:r>
              <a:rPr lang="en-US" altLang="zh-CN" sz="2000" smtClean="0">
                <a:latin typeface="Comic Sans MS" panose="030F0702030302020204" pitchFamily="66" charset="0"/>
              </a:rPr>
              <a:t>What do you often do?</a:t>
            </a:r>
          </a:p>
          <a:p>
            <a:endParaRPr lang="en-US" altLang="zh-CN" sz="2000" smtClean="0">
              <a:latin typeface="Comic Sans MS" panose="030F0702030302020204" pitchFamily="66" charset="0"/>
            </a:endParaRPr>
          </a:p>
          <a:p>
            <a:r>
              <a:rPr lang="en-US" altLang="zh-CN" sz="2000" smtClean="0">
                <a:latin typeface="Comic Sans MS" panose="030F0702030302020204" pitchFamily="66" charset="0"/>
              </a:rPr>
              <a:t>All the best,</a:t>
            </a:r>
          </a:p>
          <a:p>
            <a:r>
              <a:rPr lang="en-US" altLang="zh-CN" sz="2000" smtClean="0">
                <a:latin typeface="Comic Sans MS" panose="030F0702030302020204" pitchFamily="66" charset="0"/>
              </a:rPr>
              <a:t>Stella</a:t>
            </a:r>
            <a:endParaRPr lang="zh-CN" altLang="en-US" sz="2000">
              <a:latin typeface="Comic Sans MS" panose="030F0702030302020204" pitchFamily="66" charset="0"/>
            </a:endParaRPr>
          </a:p>
        </p:txBody>
      </p:sp>
      <p:pic>
        <p:nvPicPr>
          <p:cNvPr id="4" name="Sarah will visit Sydney in April..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4069278" y="13779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8"/>
          <p:cNvSpPr txBox="1"/>
          <p:nvPr>
            <p:custDataLst>
              <p:tags r:id="rId1"/>
            </p:custDataLst>
          </p:nvPr>
        </p:nvSpPr>
        <p:spPr>
          <a:xfrm>
            <a:off x="747295" y="128270"/>
            <a:ext cx="4034043" cy="584775"/>
          </a:xfrm>
          <a:prstGeom prst="rect">
            <a:avLst/>
          </a:prstGeom>
          <a:noFill/>
        </p:spPr>
        <p:txBody>
          <a:bodyPr wrap="square" rtlCol="0">
            <a:spAutoFit/>
          </a:bodyPr>
          <a:lstStyle/>
          <a:p>
            <a:r>
              <a:rPr lang="en-US" sz="3200">
                <a:solidFill>
                  <a:srgbClr val="0070C0"/>
                </a:solidFill>
                <a:latin typeface="Comic Sans MS" panose="030F0702030302020204" pitchFamily="66" charset="0"/>
                <a:ea typeface="黑体" panose="02010609060101010101" pitchFamily="49" charset="-122"/>
                <a:cs typeface="Times New Roman" panose="02020603050405020304" pitchFamily="18" charset="0"/>
              </a:rPr>
              <a:t>Listen and </a:t>
            </a:r>
            <a:r>
              <a:rPr lang="en-US" altLang="zh-CN" sz="3200" smtClean="0">
                <a:solidFill>
                  <a:srgbClr val="0070C0"/>
                </a:solidFill>
                <a:latin typeface="Comic Sans MS" panose="030F0702030302020204" pitchFamily="66" charset="0"/>
                <a:ea typeface="黑体" panose="02010609060101010101" pitchFamily="49" charset="-122"/>
                <a:cs typeface="Times New Roman" panose="02020603050405020304" pitchFamily="18" charset="0"/>
              </a:rPr>
              <a:t>repeat.</a:t>
            </a:r>
            <a:endParaRPr lang="en-US" sz="3200" dirty="0">
              <a:solidFill>
                <a:srgbClr val="0070C0"/>
              </a:solidFill>
              <a:latin typeface="Comic Sans MS" panose="030F0702030302020204" pitchFamily="66" charset="0"/>
              <a:ea typeface="黑体" panose="02010609060101010101" pitchFamily="49" charset="-122"/>
            </a:endParaRPr>
          </a:p>
        </p:txBody>
      </p:sp>
      <p:pic>
        <p:nvPicPr>
          <p:cNvPr id="19" name="图片 18"/>
          <p:cNvPicPr>
            <a:picLocks noChangeAspect="1"/>
          </p:cNvPicPr>
          <p:nvPr>
            <p:custDataLst>
              <p:tags r:id="rId2"/>
            </p:custDataLst>
          </p:nvPr>
        </p:nvPicPr>
        <p:blipFill>
          <a:blip r:embed="rId19" cstate="print">
            <a:extLst>
              <a:ext uri="{BEBA8EAE-BF5A-486C-A8C5-ECC9F3942E4B}">
                <a14:imgProps xmlns:a14="http://schemas.microsoft.com/office/drawing/2010/main">
                  <a14:imgLayer r:embed="rId20">
                    <a14:imgEffect>
                      <a14:backgroundRemoval t="0" b="100000" l="0" r="100000">
                        <a14:foregroundMark x1="16990" y1="9479" x2="16990" y2="9479"/>
                        <a14:foregroundMark x1="20874" y1="38863" x2="20874" y2="38863"/>
                        <a14:foregroundMark x1="18932" y1="32227" x2="17961" y2="29384"/>
                        <a14:foregroundMark x1="17476" y1="28910" x2="16990" y2="27962"/>
                        <a14:foregroundMark x1="16990" y1="26066" x2="16990" y2="26066"/>
                        <a14:foregroundMark x1="20874" y1="38863" x2="20874" y2="38863"/>
                        <a14:foregroundMark x1="21359" y1="44076" x2="21359" y2="44076"/>
                        <a14:foregroundMark x1="22816" y1="46445" x2="22816" y2="47393"/>
                        <a14:foregroundMark x1="33495" y1="87678" x2="33495" y2="87678"/>
                        <a14:foregroundMark x1="88835" y1="88152" x2="88835" y2="88152"/>
                        <a14:foregroundMark x1="69903" y1="43128" x2="69903" y2="43128"/>
                        <a14:foregroundMark x1="19903" y1="35071" x2="19903" y2="35071"/>
                        <a14:foregroundMark x1="18932" y1="33175" x2="18932" y2="33175"/>
                        <a14:foregroundMark x1="18447" y1="30806" x2="18447" y2="30806"/>
                      </a14:backgroundRemoval>
                    </a14:imgEffect>
                  </a14:imgLayer>
                </a14:imgProps>
              </a:ext>
              <a:ext uri="{28A0092B-C50C-407E-A947-70E740481C1C}">
                <a14:useLocalDpi xmlns:a14="http://schemas.microsoft.com/office/drawing/2010/main" val="0"/>
              </a:ext>
            </a:extLst>
          </a:blip>
          <a:stretch>
            <a:fillRect/>
          </a:stretch>
        </p:blipFill>
        <p:spPr>
          <a:xfrm>
            <a:off x="141654" y="256"/>
            <a:ext cx="605641" cy="746835"/>
          </a:xfrm>
          <a:prstGeom prst="rect">
            <a:avLst/>
          </a:prstGeom>
        </p:spPr>
      </p:pic>
      <p:pic>
        <p:nvPicPr>
          <p:cNvPr id="1026" name="Picture 2"/>
          <p:cNvPicPr>
            <a:picLocks noChangeAspect="1" noChangeArrowheads="1"/>
          </p:cNvPicPr>
          <p:nvPr>
            <p:custDataLst>
              <p:tags r:id="rId3"/>
            </p:custDataLst>
          </p:nvPr>
        </p:nvPicPr>
        <p:blipFill>
          <a:blip r:embed="rId21" cstate="print"/>
          <a:srcRect/>
          <a:stretch>
            <a:fillRect/>
          </a:stretch>
        </p:blipFill>
        <p:spPr bwMode="auto">
          <a:xfrm>
            <a:off x="394970" y="1021315"/>
            <a:ext cx="11525250" cy="5293360"/>
          </a:xfrm>
          <a:prstGeom prst="rect">
            <a:avLst/>
          </a:prstGeom>
          <a:noFill/>
          <a:ln w="9525">
            <a:noFill/>
            <a:miter lim="800000"/>
            <a:headEnd/>
            <a:tailEnd/>
          </a:ln>
        </p:spPr>
      </p:pic>
      <p:sp>
        <p:nvSpPr>
          <p:cNvPr id="6" name="TextBox 5"/>
          <p:cNvSpPr txBox="1"/>
          <p:nvPr>
            <p:custDataLst>
              <p:tags r:id="rId4"/>
            </p:custDataLst>
          </p:nvPr>
        </p:nvSpPr>
        <p:spPr>
          <a:xfrm>
            <a:off x="1902460" y="1855070"/>
            <a:ext cx="9695815" cy="4399915"/>
          </a:xfrm>
          <a:prstGeom prst="rect">
            <a:avLst/>
          </a:prstGeom>
          <a:noFill/>
        </p:spPr>
        <p:txBody>
          <a:bodyPr wrap="square" rtlCol="0">
            <a:spAutoFit/>
          </a:bodyPr>
          <a:lstStyle/>
          <a:p>
            <a:r>
              <a:rPr lang="en-US" altLang="zh-CN" sz="2000" smtClean="0">
                <a:latin typeface="Comic Sans MS" panose="030F0702030302020204" pitchFamily="66" charset="0"/>
              </a:rPr>
              <a:t>Hi, Sarah!</a:t>
            </a:r>
          </a:p>
          <a:p>
            <a:endParaRPr lang="en-US" altLang="zh-CN" sz="2000" smtClean="0">
              <a:latin typeface="Comic Sans MS" panose="030F0702030302020204" pitchFamily="66" charset="0"/>
            </a:endParaRPr>
          </a:p>
          <a:p>
            <a:r>
              <a:rPr lang="en-US" altLang="zh-CN" sz="2000" smtClean="0">
                <a:latin typeface="Comic Sans MS" panose="030F0702030302020204" pitchFamily="66" charset="0"/>
              </a:rPr>
              <a:t>It is autumn in April here in Sydney. Autumn is my favourite season! It is warm in the day and cool at night. Many people visit us in autumn because they like the weather.</a:t>
            </a:r>
          </a:p>
          <a:p>
            <a:endParaRPr lang="en-US" altLang="zh-CN" sz="2000" smtClean="0">
              <a:latin typeface="Comic Sans MS" panose="030F0702030302020204" pitchFamily="66" charset="0"/>
            </a:endParaRPr>
          </a:p>
          <a:p>
            <a:r>
              <a:rPr lang="en-US" altLang="zh-CN" sz="2000">
                <a:latin typeface="Comic Sans MS" panose="030F0702030302020204" pitchFamily="66" charset="0"/>
              </a:rPr>
              <a:t>When you come, you can visit the Sydney Opera House. It is the most famous buliding in Australia.</a:t>
            </a:r>
          </a:p>
          <a:p>
            <a:endParaRPr lang="en-US" altLang="zh-CN" sz="2000" smtClean="0">
              <a:latin typeface="Comic Sans MS" panose="030F0702030302020204" pitchFamily="66" charset="0"/>
            </a:endParaRPr>
          </a:p>
          <a:p>
            <a:r>
              <a:rPr lang="en-US" altLang="zh-CN" sz="2000" smtClean="0">
                <a:latin typeface="Comic Sans MS" panose="030F0702030302020204" pitchFamily="66" charset="0"/>
              </a:rPr>
              <a:t>What is the weather like April in your city?</a:t>
            </a:r>
          </a:p>
          <a:p>
            <a:r>
              <a:rPr lang="en-US" altLang="zh-CN" sz="2000" smtClean="0">
                <a:latin typeface="Comic Sans MS" panose="030F0702030302020204" pitchFamily="66" charset="0"/>
              </a:rPr>
              <a:t>What do you often do?</a:t>
            </a:r>
          </a:p>
          <a:p>
            <a:endParaRPr lang="en-US" altLang="zh-CN" sz="2000" smtClean="0">
              <a:latin typeface="Comic Sans MS" panose="030F0702030302020204" pitchFamily="66" charset="0"/>
            </a:endParaRPr>
          </a:p>
          <a:p>
            <a:r>
              <a:rPr lang="en-US" altLang="zh-CN" sz="2000" smtClean="0">
                <a:latin typeface="Comic Sans MS" panose="030F0702030302020204" pitchFamily="66" charset="0"/>
              </a:rPr>
              <a:t>All the best,</a:t>
            </a:r>
          </a:p>
          <a:p>
            <a:r>
              <a:rPr lang="en-US" altLang="zh-CN" sz="2000" smtClean="0">
                <a:latin typeface="Comic Sans MS" panose="030F0702030302020204" pitchFamily="66" charset="0"/>
              </a:rPr>
              <a:t>Stella</a:t>
            </a:r>
            <a:endParaRPr lang="zh-CN" altLang="en-US" sz="2000">
              <a:latin typeface="Comic Sans MS" panose="030F0702030302020204" pitchFamily="66" charset="0"/>
            </a:endParaRPr>
          </a:p>
        </p:txBody>
      </p:sp>
      <p:cxnSp>
        <p:nvCxnSpPr>
          <p:cNvPr id="13" name="直接连接符 12"/>
          <p:cNvCxnSpPr/>
          <p:nvPr>
            <p:custDataLst>
              <p:tags r:id="rId5"/>
            </p:custDataLst>
          </p:nvPr>
        </p:nvCxnSpPr>
        <p:spPr>
          <a:xfrm flipV="1">
            <a:off x="10157419" y="2824316"/>
            <a:ext cx="1283970" cy="260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30"/>
          <p:cNvSpPr txBox="1"/>
          <p:nvPr>
            <p:custDataLst>
              <p:tags r:id="rId6"/>
            </p:custDataLst>
          </p:nvPr>
        </p:nvSpPr>
        <p:spPr>
          <a:xfrm>
            <a:off x="9973945" y="4139800"/>
            <a:ext cx="1365250" cy="461645"/>
          </a:xfrm>
          <a:prstGeom prst="rect">
            <a:avLst/>
          </a:prstGeom>
          <a:noFill/>
        </p:spPr>
        <p:txBody>
          <a:bodyPr wrap="square" rtlCol="0">
            <a:noAutofit/>
          </a:bodyPr>
          <a:lstStyle/>
          <a:p>
            <a:r>
              <a:rPr lang="zh-CN" altLang="en-US" sz="2000">
                <a:solidFill>
                  <a:srgbClr val="C00000"/>
                </a:solidFill>
                <a:latin typeface="楷体" panose="02010609060101010101" pitchFamily="49" charset="-122"/>
                <a:ea typeface="楷体" panose="02010609060101010101" pitchFamily="49" charset="-122"/>
              </a:rPr>
              <a:t>最著名的</a:t>
            </a:r>
            <a:endParaRPr lang="zh-CN" sz="2000" dirty="0">
              <a:solidFill>
                <a:srgbClr val="C00000"/>
              </a:solidFill>
              <a:latin typeface="楷体" panose="02010609060101010101" pitchFamily="49" charset="-122"/>
              <a:ea typeface="楷体" panose="02010609060101010101" pitchFamily="49" charset="-122"/>
            </a:endParaRPr>
          </a:p>
        </p:txBody>
      </p:sp>
      <p:cxnSp>
        <p:nvCxnSpPr>
          <p:cNvPr id="3" name="直接连接符 2"/>
          <p:cNvCxnSpPr/>
          <p:nvPr>
            <p:custDataLst>
              <p:tags r:id="rId7"/>
            </p:custDataLst>
          </p:nvPr>
        </p:nvCxnSpPr>
        <p:spPr>
          <a:xfrm>
            <a:off x="6039444" y="4061296"/>
            <a:ext cx="2463288" cy="38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8"/>
            </p:custDataLst>
          </p:nvPr>
        </p:nvCxnSpPr>
        <p:spPr>
          <a:xfrm flipV="1">
            <a:off x="9333214" y="4037735"/>
            <a:ext cx="1805841" cy="38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30"/>
          <p:cNvSpPr txBox="1"/>
          <p:nvPr>
            <p:custDataLst>
              <p:tags r:id="rId9"/>
            </p:custDataLst>
          </p:nvPr>
        </p:nvSpPr>
        <p:spPr>
          <a:xfrm>
            <a:off x="3515360" y="3147295"/>
            <a:ext cx="2649855" cy="461645"/>
          </a:xfrm>
          <a:prstGeom prst="rect">
            <a:avLst/>
          </a:prstGeom>
          <a:noFill/>
        </p:spPr>
        <p:txBody>
          <a:bodyPr wrap="square" rtlCol="0">
            <a:noAutofit/>
          </a:bodyPr>
          <a:lstStyle/>
          <a:p>
            <a:r>
              <a:rPr lang="zh-CN" altLang="zh-CN" sz="2000" dirty="0" smtClean="0">
                <a:solidFill>
                  <a:srgbClr val="C00000"/>
                </a:solidFill>
                <a:latin typeface="楷体" panose="02010609060101010101" pitchFamily="49" charset="-122"/>
                <a:ea typeface="楷体" panose="02010609060101010101" pitchFamily="49" charset="-122"/>
              </a:rPr>
              <a:t>白天温暖，晚上凉爽</a:t>
            </a:r>
          </a:p>
        </p:txBody>
      </p:sp>
      <p:cxnSp>
        <p:nvCxnSpPr>
          <p:cNvPr id="8" name="直接连接符 7"/>
          <p:cNvCxnSpPr/>
          <p:nvPr/>
        </p:nvCxnSpPr>
        <p:spPr>
          <a:xfrm flipV="1">
            <a:off x="1979889" y="3121496"/>
            <a:ext cx="3249930" cy="1714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0"/>
            </p:custDataLst>
          </p:nvPr>
        </p:nvCxnSpPr>
        <p:spPr>
          <a:xfrm flipV="1">
            <a:off x="6442034" y="2798281"/>
            <a:ext cx="3531870" cy="260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30"/>
          <p:cNvSpPr txBox="1"/>
          <p:nvPr>
            <p:custDataLst>
              <p:tags r:id="rId11"/>
            </p:custDataLst>
          </p:nvPr>
        </p:nvSpPr>
        <p:spPr>
          <a:xfrm>
            <a:off x="6233160" y="4139800"/>
            <a:ext cx="3041015" cy="461645"/>
          </a:xfrm>
          <a:prstGeom prst="rect">
            <a:avLst/>
          </a:prstGeom>
          <a:noFill/>
        </p:spPr>
        <p:txBody>
          <a:bodyPr wrap="square" rtlCol="0">
            <a:noAutofit/>
          </a:bodyPr>
          <a:lstStyle/>
          <a:p>
            <a:r>
              <a:rPr lang="zh-CN" altLang="en-US" sz="2000">
                <a:solidFill>
                  <a:srgbClr val="C00000"/>
                </a:solidFill>
                <a:latin typeface="楷体" panose="02010609060101010101" pitchFamily="49" charset="-122"/>
                <a:ea typeface="楷体" panose="02010609060101010101" pitchFamily="49" charset="-122"/>
              </a:rPr>
              <a:t>悉尼歌剧院</a:t>
            </a:r>
            <a:endParaRPr lang="zh-CN" sz="2000" dirty="0">
              <a:solidFill>
                <a:srgbClr val="C00000"/>
              </a:solidFill>
              <a:latin typeface="楷体" panose="02010609060101010101" pitchFamily="49" charset="-122"/>
              <a:ea typeface="楷体" panose="02010609060101010101" pitchFamily="49" charset="-122"/>
            </a:endParaRPr>
          </a:p>
        </p:txBody>
      </p:sp>
      <p:cxnSp>
        <p:nvCxnSpPr>
          <p:cNvPr id="11" name="直接连接符 10"/>
          <p:cNvCxnSpPr/>
          <p:nvPr>
            <p:custDataLst>
              <p:tags r:id="rId12"/>
            </p:custDataLst>
          </p:nvPr>
        </p:nvCxnSpPr>
        <p:spPr>
          <a:xfrm flipV="1">
            <a:off x="2008464" y="4982046"/>
            <a:ext cx="5064760" cy="444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30"/>
          <p:cNvSpPr txBox="1"/>
          <p:nvPr>
            <p:custDataLst>
              <p:tags r:id="rId13"/>
            </p:custDataLst>
          </p:nvPr>
        </p:nvSpPr>
        <p:spPr>
          <a:xfrm>
            <a:off x="4880610" y="4986255"/>
            <a:ext cx="3879215" cy="435610"/>
          </a:xfrm>
          <a:prstGeom prst="rect">
            <a:avLst/>
          </a:prstGeom>
          <a:noFill/>
        </p:spPr>
        <p:txBody>
          <a:bodyPr wrap="square" rtlCol="0">
            <a:noAutofit/>
          </a:bodyPr>
          <a:lstStyle/>
          <a:p>
            <a:r>
              <a:rPr lang="zh-CN" altLang="en-US" sz="2000" smtClean="0">
                <a:solidFill>
                  <a:srgbClr val="C00000"/>
                </a:solidFill>
                <a:latin typeface="楷体" panose="02010609060101010101" pitchFamily="49" charset="-122"/>
                <a:ea typeface="楷体" panose="02010609060101010101" pitchFamily="49" charset="-122"/>
              </a:rPr>
              <a:t>在你的城市四月的天气怎么样？</a:t>
            </a:r>
            <a:endParaRPr lang="zh-CN" sz="2000" dirty="0">
              <a:solidFill>
                <a:srgbClr val="C00000"/>
              </a:solidFill>
              <a:latin typeface="楷体" panose="02010609060101010101" pitchFamily="49" charset="-122"/>
              <a:ea typeface="楷体" panose="02010609060101010101" pitchFamily="49" charset="-122"/>
            </a:endParaRPr>
          </a:p>
        </p:txBody>
      </p:sp>
      <p:sp>
        <p:nvSpPr>
          <p:cNvPr id="15" name="文本框 11"/>
          <p:cNvSpPr txBox="1"/>
          <p:nvPr>
            <p:custDataLst>
              <p:tags r:id="rId14"/>
            </p:custDataLst>
          </p:nvPr>
        </p:nvSpPr>
        <p:spPr>
          <a:xfrm>
            <a:off x="7541260" y="1935080"/>
            <a:ext cx="2759075" cy="502920"/>
          </a:xfrm>
          <a:prstGeom prst="rect">
            <a:avLst/>
          </a:prstGeom>
          <a:solidFill>
            <a:schemeClr val="accent2">
              <a:lumMod val="20000"/>
              <a:lumOff val="80000"/>
            </a:schemeClr>
          </a:solidFill>
          <a:ln>
            <a:noFill/>
          </a:ln>
        </p:spPr>
        <p:txBody>
          <a:bodyPr wrap="square">
            <a:noAutofit/>
          </a:bodyPr>
          <a:lstStyle/>
          <a:p>
            <a:pPr>
              <a:lnSpc>
                <a:spcPct val="140000"/>
              </a:lnSpc>
            </a:pPr>
            <a:r>
              <a:rPr lang="zh-CN" altLang="en-US" sz="2000" b="1" smtClean="0">
                <a:solidFill>
                  <a:srgbClr val="C00000"/>
                </a:solidFill>
                <a:latin typeface="Times New Roman" panose="02020603050405020304" pitchFamily="18" charset="0"/>
                <a:sym typeface="+mn-ea"/>
              </a:rPr>
              <a:t>表达某人最喜欢的季节</a:t>
            </a:r>
            <a:endParaRPr lang="en-US" altLang="zh-CN" sz="2000" b="1" dirty="0">
              <a:solidFill>
                <a:srgbClr val="C00000"/>
              </a:solidFill>
              <a:latin typeface="Comic Sans MS" panose="030F0702030302020204" pitchFamily="66" charset="0"/>
              <a:cs typeface="Comic Sans MS" panose="030F0702030302020204" pitchFamily="66" charset="0"/>
              <a:sym typeface="+mn-ea"/>
            </a:endParaRPr>
          </a:p>
        </p:txBody>
      </p:sp>
      <p:sp>
        <p:nvSpPr>
          <p:cNvPr id="20" name="弧形 19"/>
          <p:cNvSpPr/>
          <p:nvPr>
            <p:custDataLst>
              <p:tags r:id="rId15"/>
            </p:custDataLst>
          </p:nvPr>
        </p:nvSpPr>
        <p:spPr>
          <a:xfrm rot="18124293">
            <a:off x="6405111" y="2337437"/>
            <a:ext cx="1511300" cy="1015999"/>
          </a:xfrm>
          <a:prstGeom prst="arc">
            <a:avLst>
              <a:gd name="adj1" fmla="val 16200000"/>
              <a:gd name="adj2" fmla="val 21365106"/>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1" name="Sarah will visit Sydney in April..mp3">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2"/>
          <a:stretch>
            <a:fillRect/>
          </a:stretch>
        </p:blipFill>
        <p:spPr>
          <a:xfrm>
            <a:off x="4449800" y="14281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4286" fill="hold"/>
                                        <p:tgtEl>
                                          <p:spTgt spid="21"/>
                                        </p:tgtEl>
                                      </p:cBhvr>
                                    </p:cmd>
                                  </p:childTnLst>
                                </p:cTn>
                              </p:par>
                            </p:childTnLst>
                          </p:cTn>
                        </p:par>
                      </p:childTnLst>
                    </p:cTn>
                  </p:par>
                </p:childTnLst>
              </p:cTn>
              <p:nextCondLst>
                <p:cond evt="onClick" delay="0">
                  <p:tgtEl>
                    <p:spTgt spid="21"/>
                  </p:tgtEl>
                </p:cond>
              </p:nextCondLst>
            </p:seq>
            <p:audio>
              <p:cMediaNode vol="80000">
                <p:cTn id="48" fill="hold" display="0">
                  <p:stCondLst>
                    <p:cond delay="indefinite"/>
                  </p:stCondLst>
                  <p:endCondLst>
                    <p:cond evt="onStopAudio" delay="0">
                      <p:tgtEl>
                        <p:sldTgt/>
                      </p:tgtEl>
                    </p:cond>
                  </p:endCondLst>
                </p:cTn>
                <p:tgtEl>
                  <p:spTgt spid="21"/>
                </p:tgtEl>
              </p:cMediaNode>
            </p:audio>
          </p:childTnLst>
        </p:cTn>
      </p:par>
    </p:tnLst>
    <p:bldLst>
      <p:bldP spid="16" grpId="0"/>
      <p:bldP spid="5" grpId="0"/>
      <p:bldP spid="10" grpId="0"/>
      <p:bldP spid="12" grpId="0"/>
      <p:bldP spid="15" grpId="0" bldLvl="0" animBg="1"/>
      <p:bldP spid="20"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TdjZWYzNWRlMTM2NWY2ODAxZjFiZmExYWJmYWRhNzQ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60000"/>
            <a:lumOff val="40000"/>
          </a:schemeClr>
        </a:solidFill>
      </a:spPr>
      <a:bodyPr wrap="square">
        <a:noAutofit/>
      </a:bodyPr>
      <a:lstStyle>
        <a:defPPr>
          <a:lnSpc>
            <a:spcPct val="120000"/>
          </a:lnSpc>
          <a:defRPr lang="zh-CN" altLang="en-US" sz="3200" b="1" dirty="0">
            <a:solidFill>
              <a:srgbClr val="FF0000"/>
            </a:solidFill>
            <a:effectLst>
              <a:outerShdw blurRad="38100" dist="38100" dir="2700000" algn="tl">
                <a:srgbClr val="000000">
                  <a:alpha val="43137"/>
                </a:srgbClr>
              </a:outerShdw>
            </a:effectLst>
            <a:latin typeface="Comic Sans MS" panose="030F0702030302020204" pitchFamily="66" charset="0"/>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1450</Words>
  <Application>Microsoft Office PowerPoint</Application>
  <PresentationFormat>自定义</PresentationFormat>
  <Paragraphs>205</Paragraphs>
  <Slides>26</Slides>
  <Notes>1</Notes>
  <HiddenSlides>0</HiddenSlides>
  <MMClips>4</MMClips>
  <ScaleCrop>false</ScaleCrop>
  <HeadingPairs>
    <vt:vector size="4" baseType="variant">
      <vt:variant>
        <vt:lpstr>主题</vt:lpstr>
      </vt:variant>
      <vt:variant>
        <vt:i4>1</vt:i4>
      </vt:variant>
      <vt:variant>
        <vt:lpstr>幻灯片标题</vt:lpstr>
      </vt:variant>
      <vt:variant>
        <vt:i4>26</vt:i4>
      </vt:variant>
    </vt:vector>
  </HeadingPairs>
  <TitlesOfParts>
    <vt:vector size="27" baseType="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xes</dc:creator>
  <cp:lastModifiedBy>qwe</cp:lastModifiedBy>
  <cp:revision>1127</cp:revision>
  <dcterms:created xsi:type="dcterms:W3CDTF">2019-08-19T07:47:00Z</dcterms:created>
  <dcterms:modified xsi:type="dcterms:W3CDTF">2024-04-03T03:20:22Z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C23B5FFFCBE74BE8BABD99F00BC7C6E0_13</vt:lpwstr>
  </property>
  <property fmtid="{D5CDD505-2E9C-101B-9397-08002B2CF9AE}" pid="3" name="KSOProductBuildVer">
    <vt:lpwstr>2052-12.1.0.16120</vt:lpwstr>
  </property>
</Properties>
</file>