
<file path=[Content_Types].xml><?xml version="1.0" encoding="utf-8"?>
<Types xmlns="http://schemas.openxmlformats.org/package/2006/content-types">
  <Default Extension="jpeg" ContentType="image/jpeg"/>
  <Default Extension="wav" ContentType="audio/x-wav"/>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Lst>
  <p:notesMasterIdLst>
    <p:notesMasterId r:id="rId25"/>
  </p:notesMasterIdLst>
  <p:handoutMasterIdLst>
    <p:handoutMasterId r:id="rId26"/>
  </p:handoutMasterIdLst>
  <p:sldIdLst>
    <p:sldId id="265" r:id="rId4"/>
    <p:sldId id="369" r:id="rId5"/>
    <p:sldId id="276" r:id="rId6"/>
    <p:sldId id="387" r:id="rId7"/>
    <p:sldId id="285" r:id="rId8"/>
    <p:sldId id="373" r:id="rId9"/>
    <p:sldId id="382" r:id="rId10"/>
    <p:sldId id="374" r:id="rId11"/>
    <p:sldId id="376" r:id="rId12"/>
    <p:sldId id="383" r:id="rId13"/>
    <p:sldId id="384" r:id="rId14"/>
    <p:sldId id="385" r:id="rId15"/>
    <p:sldId id="377" r:id="rId16"/>
    <p:sldId id="293" r:id="rId17"/>
    <p:sldId id="286" r:id="rId18"/>
    <p:sldId id="291" r:id="rId19"/>
    <p:sldId id="292" r:id="rId20"/>
    <p:sldId id="368" r:id="rId21"/>
    <p:sldId id="363" r:id="rId22"/>
    <p:sldId id="280" r:id="rId23"/>
    <p:sldId id="271"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00FF"/>
    <a:srgbClr val="F0C2C7"/>
    <a:srgbClr val="9379F1"/>
    <a:srgbClr val="4BB3B1"/>
    <a:srgbClr val="6CC2C0"/>
    <a:srgbClr val="B5E0E9"/>
    <a:srgbClr val="00FFFF"/>
    <a:srgbClr val="39AAC1"/>
    <a:srgbClr val="68C0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1" autoAdjust="0"/>
    <p:restoredTop sz="94660"/>
  </p:normalViewPr>
  <p:slideViewPr>
    <p:cSldViewPr snapToGrid="0" showGuides="1">
      <p:cViewPr varScale="1">
        <p:scale>
          <a:sx n="62" d="100"/>
          <a:sy n="62" d="100"/>
        </p:scale>
        <p:origin x="-972" y="-84"/>
      </p:cViewPr>
      <p:guideLst>
        <p:guide orient="horz" pos="2160"/>
        <p:guide pos="386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46" y="-78"/>
      </p:cViewPr>
      <p:guideLst>
        <p:guide orient="horz" pos="2880"/>
        <p:guide pos="2173"/>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DE74112-20DC-42B8-BC57-F1053BD1F8D3}"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5CC931-4EBE-4984-9EBE-12BFFED5A26C}"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BFB73-A782-4EE7-AB8F-A283CE5BDDA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B96234-E4C6-42DA-BAA6-225BF2D9797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rgbClr val="B5E0E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653" y="104001"/>
            <a:ext cx="1605427" cy="68248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10" name="组合 9"/>
          <p:cNvGrpSpPr/>
          <p:nvPr userDrawn="1"/>
        </p:nvGrpSpPr>
        <p:grpSpPr>
          <a:xfrm>
            <a:off x="0" y="6059978"/>
            <a:ext cx="12073186" cy="798022"/>
            <a:chOff x="0" y="6115276"/>
            <a:chExt cx="11236589" cy="742724"/>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t="83420"/>
            <a:stretch>
              <a:fillRect/>
            </a:stretch>
          </p:blipFill>
          <p:spPr>
            <a:xfrm>
              <a:off x="0" y="6115276"/>
              <a:ext cx="7963593" cy="742723"/>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rcRect l="58900" t="83420"/>
            <a:stretch>
              <a:fillRect/>
            </a:stretch>
          </p:blipFill>
          <p:spPr>
            <a:xfrm>
              <a:off x="7963593" y="6115277"/>
              <a:ext cx="3272996" cy="742723"/>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t="83420"/>
          <a:stretch>
            <a:fillRect/>
          </a:stretch>
        </p:blipFill>
        <p:spPr>
          <a:xfrm>
            <a:off x="0" y="5720916"/>
            <a:ext cx="12192000" cy="113708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png"/><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1.png"/><Relationship Id="rId3"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组合 2"/>
          <p:cNvGrpSpPr/>
          <p:nvPr userDrawn="1"/>
        </p:nvGrpSpPr>
        <p:grpSpPr>
          <a:xfrm>
            <a:off x="0" y="6059978"/>
            <a:ext cx="12073186" cy="798022"/>
            <a:chOff x="0" y="6115276"/>
            <a:chExt cx="11236589" cy="742724"/>
          </a:xfrm>
        </p:grpSpPr>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rcRect t="83420"/>
            <a:stretch>
              <a:fillRect/>
            </a:stretch>
          </p:blipFill>
          <p:spPr>
            <a:xfrm>
              <a:off x="0" y="6115276"/>
              <a:ext cx="7963593" cy="742723"/>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rcRect l="58900" t="83420"/>
            <a:stretch>
              <a:fillRect/>
            </a:stretch>
          </p:blipFill>
          <p:spPr>
            <a:xfrm>
              <a:off x="7963593" y="6115277"/>
              <a:ext cx="3272996" cy="742723"/>
            </a:xfrm>
            <a:prstGeom prst="rect">
              <a:avLst/>
            </a:prstGeom>
          </p:spPr>
        </p:pic>
      </p:grpSp>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4653" y="104001"/>
            <a:ext cx="1605427" cy="6824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组合 2"/>
          <p:cNvGrpSpPr/>
          <p:nvPr userDrawn="1"/>
        </p:nvGrpSpPr>
        <p:grpSpPr>
          <a:xfrm>
            <a:off x="0" y="6059978"/>
            <a:ext cx="12073186" cy="798022"/>
            <a:chOff x="0" y="6115276"/>
            <a:chExt cx="11236589" cy="742724"/>
          </a:xfrm>
        </p:grpSpPr>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rcRect t="83420"/>
            <a:stretch>
              <a:fillRect/>
            </a:stretch>
          </p:blipFill>
          <p:spPr>
            <a:xfrm>
              <a:off x="0" y="6115276"/>
              <a:ext cx="7963593" cy="742723"/>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rcRect l="58900" t="83420"/>
            <a:stretch>
              <a:fillRect/>
            </a:stretch>
          </p:blipFill>
          <p:spPr>
            <a:xfrm>
              <a:off x="7963593" y="6115277"/>
              <a:ext cx="3272996" cy="742723"/>
            </a:xfrm>
            <a:prstGeom prst="rect">
              <a:avLst/>
            </a:prstGeom>
          </p:spPr>
        </p:pic>
      </p:grpSp>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4653" y="104001"/>
            <a:ext cx="1605427" cy="682483"/>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slideLayout" Target="../slideLayouts/slideLayout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media" Target="../media/audio1.wav"/><Relationship Id="rId3" Type="http://schemas.openxmlformats.org/officeDocument/2006/relationships/audio" Target="../media/audio1.wav"/><Relationship Id="rId2" Type="http://schemas.openxmlformats.org/officeDocument/2006/relationships/image" Target="../media/image18.jpe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8.jpe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8.jpe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3.png"/><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2.png"/><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4.pn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16.jpeg"/><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16.jpe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5.png"/><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media" Target="../media/audio1.wav"/><Relationship Id="rId3" Type="http://schemas.openxmlformats.org/officeDocument/2006/relationships/audio" Target="../media/audio1.wav"/><Relationship Id="rId2" Type="http://schemas.openxmlformats.org/officeDocument/2006/relationships/image" Target="../media/image18.jpe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6344535" y="1711102"/>
            <a:ext cx="7025493" cy="7025493"/>
          </a:xfrm>
          <a:prstGeom prst="ellipse">
            <a:avLst/>
          </a:prstGeom>
          <a:solidFill>
            <a:srgbClr val="68C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菠萝"/>
          <p:cNvPicPr>
            <a:picLocks noChangeAspect="1"/>
          </p:cNvPicPr>
          <p:nvPr/>
        </p:nvPicPr>
        <p:blipFill>
          <a:blip r:embed="rId1" cstate="print"/>
          <a:stretch>
            <a:fillRect/>
          </a:stretch>
        </p:blipFill>
        <p:spPr>
          <a:xfrm>
            <a:off x="1087366" y="2242595"/>
            <a:ext cx="225386" cy="380575"/>
          </a:xfrm>
          <a:prstGeom prst="rect">
            <a:avLst/>
          </a:prstGeom>
        </p:spPr>
      </p:pic>
      <p:pic>
        <p:nvPicPr>
          <p:cNvPr id="20" name="图片 19" descr="太阳"/>
          <p:cNvPicPr>
            <a:picLocks noChangeAspect="1"/>
          </p:cNvPicPr>
          <p:nvPr/>
        </p:nvPicPr>
        <p:blipFill>
          <a:blip r:embed="rId2" cstate="print"/>
          <a:stretch>
            <a:fillRect/>
          </a:stretch>
        </p:blipFill>
        <p:spPr>
          <a:xfrm>
            <a:off x="1883486" y="682751"/>
            <a:ext cx="661670" cy="619760"/>
          </a:xfrm>
          <a:prstGeom prst="rect">
            <a:avLst/>
          </a:pr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628" y="6332898"/>
            <a:ext cx="809808" cy="303292"/>
          </a:xfrm>
          <a:prstGeom prst="rect">
            <a:avLst/>
          </a:prstGeom>
        </p:spPr>
      </p:pic>
      <p:grpSp>
        <p:nvGrpSpPr>
          <p:cNvPr id="24" name="组合 23"/>
          <p:cNvGrpSpPr/>
          <p:nvPr/>
        </p:nvGrpSpPr>
        <p:grpSpPr>
          <a:xfrm>
            <a:off x="6691473" y="2725675"/>
            <a:ext cx="5663733" cy="2772076"/>
            <a:chOff x="-107679" y="2381642"/>
            <a:chExt cx="5663733" cy="2772076"/>
          </a:xfrm>
        </p:grpSpPr>
        <p:sp>
          <p:nvSpPr>
            <p:cNvPr id="54" name="文本框 7"/>
            <p:cNvSpPr txBox="1"/>
            <p:nvPr/>
          </p:nvSpPr>
          <p:spPr>
            <a:xfrm>
              <a:off x="-107679" y="2381642"/>
              <a:ext cx="5663733" cy="1323439"/>
            </a:xfrm>
            <a:prstGeom prst="rect">
              <a:avLst/>
            </a:prstGeom>
            <a:noFill/>
          </p:spPr>
          <p:txBody>
            <a:bodyPr wrap="square" rtlCol="0">
              <a:spAutoFit/>
            </a:bodyPr>
            <a:lstStyle/>
            <a:p>
              <a:pPr algn="ctr"/>
              <a:r>
                <a:rPr lang="en-US" altLang="zh-CN" sz="4000" b="1" dirty="0" smtClean="0">
                  <a:solidFill>
                    <a:schemeClr val="bg1"/>
                  </a:solidFill>
                  <a:latin typeface="Comic Sans MS" panose="030F0702030302020204" pitchFamily="66" charset="0"/>
                  <a:ea typeface="+mj-ea"/>
                  <a:cs typeface="Segoe UI Semilight" pitchFamily="34" charset="0"/>
                </a:rPr>
                <a:t>Recycle 1</a:t>
              </a:r>
              <a:endParaRPr lang="en-US" altLang="zh-CN" sz="4000" b="1" dirty="0" smtClean="0">
                <a:solidFill>
                  <a:schemeClr val="bg1"/>
                </a:solidFill>
                <a:latin typeface="Comic Sans MS" panose="030F0702030302020204" pitchFamily="66" charset="0"/>
                <a:ea typeface="+mj-ea"/>
                <a:cs typeface="Segoe UI Semilight" pitchFamily="34" charset="0"/>
              </a:endParaRPr>
            </a:p>
            <a:p>
              <a:pPr algn="ctr"/>
              <a:r>
                <a:rPr lang="en-US" altLang="zh-CN" sz="4000" b="1" dirty="0" smtClean="0">
                  <a:solidFill>
                    <a:schemeClr val="bg1"/>
                  </a:solidFill>
                  <a:latin typeface="Comic Sans MS" panose="030F0702030302020204" pitchFamily="66" charset="0"/>
                  <a:ea typeface="+mj-ea"/>
                  <a:cs typeface="Segoe UI Semilight" pitchFamily="34" charset="0"/>
                </a:rPr>
                <a:t>Sarah’s weekend</a:t>
              </a:r>
              <a:endParaRPr lang="en-US" altLang="zh-CN" sz="4000" b="1" dirty="0">
                <a:solidFill>
                  <a:schemeClr val="bg1"/>
                </a:solidFill>
                <a:latin typeface="Comic Sans MS" panose="030F0702030302020204" pitchFamily="66" charset="0"/>
                <a:ea typeface="+mj-ea"/>
                <a:cs typeface="Segoe UI Semilight" pitchFamily="34" charset="0"/>
              </a:endParaRPr>
            </a:p>
          </p:txBody>
        </p:sp>
        <p:sp>
          <p:nvSpPr>
            <p:cNvPr id="16" name="文本框 7"/>
            <p:cNvSpPr txBox="1"/>
            <p:nvPr/>
          </p:nvSpPr>
          <p:spPr>
            <a:xfrm>
              <a:off x="107737" y="4507387"/>
              <a:ext cx="5232903" cy="646331"/>
            </a:xfrm>
            <a:prstGeom prst="rect">
              <a:avLst/>
            </a:prstGeom>
            <a:noFill/>
          </p:spPr>
          <p:txBody>
            <a:bodyPr wrap="square" rtlCol="0">
              <a:spAutoFit/>
            </a:bodyPr>
            <a:lstStyle/>
            <a:p>
              <a:pPr algn="ctr"/>
              <a:r>
                <a:rPr lang="en-US" altLang="zh-CN" sz="3600" b="1" dirty="0" smtClean="0">
                  <a:solidFill>
                    <a:schemeClr val="bg1"/>
                  </a:solidFill>
                  <a:latin typeface="Comic Sans MS" panose="030F0702030302020204" pitchFamily="66" charset="0"/>
                  <a:ea typeface="+mj-ea"/>
                  <a:cs typeface="Segoe UI Semilight" pitchFamily="34" charset="0"/>
                </a:rPr>
                <a:t>Part two</a:t>
              </a:r>
              <a:endParaRPr lang="en-US" altLang="zh-CN" sz="3600" b="1" dirty="0">
                <a:solidFill>
                  <a:schemeClr val="bg1"/>
                </a:solidFill>
                <a:latin typeface="Comic Sans MS" panose="030F0702030302020204" pitchFamily="66" charset="0"/>
                <a:ea typeface="+mj-ea"/>
                <a:cs typeface="Segoe UI Semilight" pitchFamily="34" charset="0"/>
              </a:endParaRPr>
            </a:p>
          </p:txBody>
        </p:sp>
      </p:grpSp>
      <p:pic>
        <p:nvPicPr>
          <p:cNvPr id="26" name="图片 25" descr="圆球"/>
          <p:cNvPicPr>
            <a:picLocks noChangeAspect="1"/>
          </p:cNvPicPr>
          <p:nvPr/>
        </p:nvPicPr>
        <p:blipFill>
          <a:blip r:embed="rId4" cstate="print">
            <a:duotone>
              <a:schemeClr val="accent4">
                <a:shade val="45000"/>
                <a:satMod val="135000"/>
              </a:schemeClr>
              <a:prstClr val="white"/>
            </a:duotone>
            <a:lum bright="10000" contrast="-10000"/>
          </a:blip>
          <a:stretch>
            <a:fillRect/>
          </a:stretch>
        </p:blipFill>
        <p:spPr>
          <a:xfrm>
            <a:off x="-258904" y="-88900"/>
            <a:ext cx="2572385" cy="1798320"/>
          </a:xfrm>
          <a:prstGeom prst="rect">
            <a:avLst/>
          </a:prstGeom>
        </p:spPr>
      </p:pic>
      <p:pic>
        <p:nvPicPr>
          <p:cNvPr id="28" name="图片 27" descr="18398011"/>
          <p:cNvPicPr/>
          <p:nvPr/>
        </p:nvPicPr>
        <p:blipFill>
          <a:blip r:embed="rId5" cstate="print">
            <a:lum contrast="-56000"/>
          </a:blip>
          <a:srcRect l="10026" t="9632" r="66411" b="63881"/>
          <a:stretch>
            <a:fillRect/>
          </a:stretch>
        </p:blipFill>
        <p:spPr>
          <a:xfrm>
            <a:off x="5712708" y="1370516"/>
            <a:ext cx="484892" cy="360392"/>
          </a:xfrm>
          <a:prstGeom prst="rect">
            <a:avLst/>
          </a:prstGeom>
        </p:spPr>
      </p:pic>
      <p:pic>
        <p:nvPicPr>
          <p:cNvPr id="29" name="图片 28" descr="18398011"/>
          <p:cNvPicPr/>
          <p:nvPr/>
        </p:nvPicPr>
        <p:blipFill>
          <a:blip r:embed="rId6" cstate="print">
            <a:lum bright="19000" contrast="-4000"/>
          </a:blip>
          <a:srcRect l="75383" t="16683" r="7934" b="58206"/>
          <a:stretch>
            <a:fillRect/>
          </a:stretch>
        </p:blipFill>
        <p:spPr>
          <a:xfrm rot="1918855">
            <a:off x="3661721" y="1184787"/>
            <a:ext cx="229449" cy="345356"/>
          </a:xfrm>
          <a:prstGeom prst="rect">
            <a:avLst/>
          </a:prstGeom>
        </p:spPr>
      </p:pic>
      <p:pic>
        <p:nvPicPr>
          <p:cNvPr id="30" name="图片 29" descr="18398011"/>
          <p:cNvPicPr/>
          <p:nvPr/>
        </p:nvPicPr>
        <p:blipFill>
          <a:blip r:embed="rId7" cstate="print">
            <a:lum bright="19000" contrast="-40000"/>
          </a:blip>
          <a:srcRect l="17250" t="69657" r="64347" b="11252"/>
          <a:stretch>
            <a:fillRect/>
          </a:stretch>
        </p:blipFill>
        <p:spPr>
          <a:xfrm>
            <a:off x="8359400" y="1146843"/>
            <a:ext cx="416300" cy="431863"/>
          </a:xfrm>
          <a:prstGeom prst="rect">
            <a:avLst/>
          </a:prstGeom>
        </p:spPr>
      </p:pic>
      <p:sp>
        <p:nvSpPr>
          <p:cNvPr id="32" name="TextBox 31"/>
          <p:cNvSpPr txBox="1"/>
          <p:nvPr/>
        </p:nvSpPr>
        <p:spPr>
          <a:xfrm>
            <a:off x="1692996" y="235389"/>
            <a:ext cx="5260064" cy="461665"/>
          </a:xfrm>
          <a:prstGeom prst="rect">
            <a:avLst/>
          </a:prstGeom>
          <a:noFill/>
        </p:spPr>
        <p:txBody>
          <a:bodyPr wrap="square" rtlCol="0">
            <a:spAutoFit/>
          </a:bodyPr>
          <a:lstStyle/>
          <a:p>
            <a:r>
              <a:rPr lang="zh-CN" altLang="en-US" sz="2400" b="1" dirty="0">
                <a:solidFill>
                  <a:schemeClr val="bg2">
                    <a:lumMod val="50000"/>
                  </a:schemeClr>
                </a:solidFill>
              </a:rPr>
              <a:t>人 教 </a:t>
            </a:r>
            <a:r>
              <a:rPr lang="en-US" altLang="zh-CN" sz="2400" b="1" dirty="0">
                <a:solidFill>
                  <a:schemeClr val="bg2">
                    <a:lumMod val="50000"/>
                  </a:schemeClr>
                </a:solidFill>
              </a:rPr>
              <a:t>PEP </a:t>
            </a:r>
            <a:r>
              <a:rPr lang="zh-CN" altLang="en-US" sz="2400" b="1" dirty="0">
                <a:solidFill>
                  <a:schemeClr val="bg2">
                    <a:lumMod val="50000"/>
                  </a:schemeClr>
                </a:solidFill>
              </a:rPr>
              <a:t>版 英 语 </a:t>
            </a:r>
            <a:r>
              <a:rPr lang="zh-CN" altLang="en-US" sz="2400" b="1" dirty="0" smtClean="0">
                <a:solidFill>
                  <a:schemeClr val="bg2">
                    <a:lumMod val="50000"/>
                  </a:schemeClr>
                </a:solidFill>
              </a:rPr>
              <a:t>五 </a:t>
            </a:r>
            <a:r>
              <a:rPr lang="zh-CN" altLang="en-US" sz="2400" b="1" dirty="0">
                <a:solidFill>
                  <a:schemeClr val="bg2">
                    <a:lumMod val="50000"/>
                  </a:schemeClr>
                </a:solidFill>
              </a:rPr>
              <a:t>年 </a:t>
            </a:r>
            <a:r>
              <a:rPr lang="zh-CN" altLang="en-US" sz="2400" b="1">
                <a:solidFill>
                  <a:schemeClr val="bg2">
                    <a:lumMod val="50000"/>
                  </a:schemeClr>
                </a:solidFill>
              </a:rPr>
              <a:t>级 </a:t>
            </a:r>
            <a:r>
              <a:rPr lang="zh-CN" altLang="en-US" sz="2400" b="1" smtClean="0">
                <a:solidFill>
                  <a:schemeClr val="bg2">
                    <a:lumMod val="50000"/>
                  </a:schemeClr>
                </a:solidFill>
              </a:rPr>
              <a:t>下 </a:t>
            </a:r>
            <a:r>
              <a:rPr lang="zh-CN" altLang="en-US" sz="2400" b="1" dirty="0">
                <a:solidFill>
                  <a:schemeClr val="bg2">
                    <a:lumMod val="50000"/>
                  </a:schemeClr>
                </a:solidFill>
              </a:rPr>
              <a:t>册</a:t>
            </a:r>
            <a:endParaRPr lang="zh-CN" altLang="en-US" sz="2400" b="1" dirty="0">
              <a:solidFill>
                <a:schemeClr val="bg2">
                  <a:lumMod val="50000"/>
                </a:schemeClr>
              </a:solidFill>
            </a:endParaRPr>
          </a:p>
        </p:txBody>
      </p:sp>
      <p:pic>
        <p:nvPicPr>
          <p:cNvPr id="31" name="图片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900" y="4432706"/>
            <a:ext cx="4038600" cy="2878481"/>
          </a:xfrm>
          <a:prstGeom prst="rect">
            <a:avLst/>
          </a:prstGeom>
        </p:spPr>
      </p:pic>
      <p:pic>
        <p:nvPicPr>
          <p:cNvPr id="34" name="图片 33" descr="兔子3.png"/>
          <p:cNvPicPr>
            <a:picLocks noChangeAspect="1"/>
          </p:cNvPicPr>
          <p:nvPr/>
        </p:nvPicPr>
        <p:blipFill>
          <a:blip r:embed="rId9" cstate="print"/>
          <a:stretch>
            <a:fillRect/>
          </a:stretch>
        </p:blipFill>
        <p:spPr>
          <a:xfrm>
            <a:off x="1457343" y="2157158"/>
            <a:ext cx="1882757" cy="311620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71321" y="260351"/>
            <a:ext cx="3640740" cy="523220"/>
          </a:xfrm>
          <a:prstGeom prst="rect">
            <a:avLst/>
          </a:prstGeom>
          <a:noFill/>
        </p:spPr>
        <p:txBody>
          <a:bodyPr wrap="none" rtlCol="0">
            <a:spAutoFit/>
          </a:bodyPr>
          <a:lstStyle/>
          <a:p>
            <a:r>
              <a:rPr lang="en-US" altLang="zh-CN" sz="2800" dirty="0" smtClean="0">
                <a:latin typeface="Comic Sans MS" panose="030F0702030302020204" pitchFamily="66" charset="0"/>
              </a:rPr>
              <a:t>Read after the tape.</a:t>
            </a:r>
            <a:endParaRPr lang="zh-CN" altLang="en-US" sz="2800" dirty="0">
              <a:latin typeface="Comic Sans MS" panose="030F0702030302020204" pitchFamily="66" charset="0"/>
            </a:endParaRPr>
          </a:p>
        </p:txBody>
      </p:sp>
      <p:pic>
        <p:nvPicPr>
          <p:cNvPr id="17" name="图片 16" descr="图标.png"/>
          <p:cNvPicPr>
            <a:picLocks noChangeAspect="1"/>
          </p:cNvPicPr>
          <p:nvPr/>
        </p:nvPicPr>
        <p:blipFill>
          <a:blip r:embed="rId1" cstate="print"/>
          <a:stretch>
            <a:fillRect/>
          </a:stretch>
        </p:blipFill>
        <p:spPr>
          <a:xfrm flipH="1">
            <a:off x="115839" y="47565"/>
            <a:ext cx="855482" cy="874419"/>
          </a:xfrm>
          <a:prstGeom prst="rect">
            <a:avLst/>
          </a:prstGeom>
        </p:spPr>
      </p:pic>
      <p:pic>
        <p:nvPicPr>
          <p:cNvPr id="18" name="Picture 1" descr="C:\Users\Administrator\Desktop\11222211.jpg"/>
          <p:cNvPicPr>
            <a:picLocks noChangeAspect="1" noChangeArrowheads="1"/>
          </p:cNvPicPr>
          <p:nvPr/>
        </p:nvPicPr>
        <p:blipFill>
          <a:blip r:embed="rId2"/>
          <a:srcRect t="12520" b="33591"/>
          <a:stretch>
            <a:fillRect/>
          </a:stretch>
        </p:blipFill>
        <p:spPr bwMode="auto">
          <a:xfrm>
            <a:off x="0" y="892628"/>
            <a:ext cx="12192000" cy="5965372"/>
          </a:xfrm>
          <a:prstGeom prst="rect">
            <a:avLst/>
          </a:prstGeom>
          <a:noFill/>
        </p:spPr>
      </p:pic>
      <p:sp>
        <p:nvSpPr>
          <p:cNvPr id="19" name="TextBox 18"/>
          <p:cNvSpPr txBox="1"/>
          <p:nvPr/>
        </p:nvSpPr>
        <p:spPr>
          <a:xfrm>
            <a:off x="6023428" y="1204662"/>
            <a:ext cx="6168572" cy="5262245"/>
          </a:xfrm>
          <a:prstGeom prst="rect">
            <a:avLst/>
          </a:prstGeom>
          <a:noFill/>
        </p:spPr>
        <p:txBody>
          <a:bodyPr wrap="square" rtlCol="0">
            <a:spAutoFit/>
          </a:bodyPr>
          <a:lstStyle/>
          <a:p>
            <a:pPr algn="ctr"/>
            <a:r>
              <a:rPr lang="en-US" altLang="zh-CN" sz="2400" dirty="0" smtClean="0">
                <a:latin typeface="Comic Sans MS" panose="030F0702030302020204" pitchFamily="66" charset="0"/>
              </a:rPr>
              <a:t>Bed in Summer</a:t>
            </a:r>
            <a:endParaRPr lang="en-US" altLang="zh-CN" sz="2400" dirty="0" smtClean="0">
              <a:latin typeface="Comic Sans MS" panose="030F0702030302020204" pitchFamily="66" charset="0"/>
            </a:endParaRPr>
          </a:p>
          <a:p>
            <a:pPr algn="ctr"/>
            <a:r>
              <a:rPr lang="en-US" altLang="zh-CN" sz="2400" dirty="0">
                <a:latin typeface="Comic Sans MS" panose="030F0702030302020204" pitchFamily="66" charset="0"/>
              </a:rPr>
              <a:t>b</a:t>
            </a:r>
            <a:r>
              <a:rPr lang="en-US" altLang="zh-CN" sz="2400" dirty="0" smtClean="0">
                <a:latin typeface="Comic Sans MS" panose="030F0702030302020204" pitchFamily="66" charset="0"/>
              </a:rPr>
              <a:t>y </a:t>
            </a:r>
            <a:r>
              <a:rPr lang="en-US" altLang="zh-CN" sz="2400" dirty="0">
                <a:latin typeface="Comic Sans MS" panose="030F0702030302020204" pitchFamily="66" charset="0"/>
              </a:rPr>
              <a:t>R</a:t>
            </a:r>
            <a:r>
              <a:rPr lang="en-US" altLang="zh-CN" sz="2400" dirty="0" smtClean="0">
                <a:latin typeface="Comic Sans MS" panose="030F0702030302020204" pitchFamily="66" charset="0"/>
              </a:rPr>
              <a:t>obert Louis Stevenson</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In winter I get up at night</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And dress by yellow candlelight.</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In summer, quite the other way,</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I have to go to bed by day.</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I have to go to bed and see</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The birds still hopping on the tree, </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Or hear the grown-up people's feet</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Still going past me in the street.</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And does it not seem hard to you,</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When all the sky is clear and blue,</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And I should like so much to play,</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To have to go to bed by day?</a:t>
            </a:r>
            <a:endParaRPr lang="en-US" altLang="zh-CN" sz="2400" dirty="0" smtClean="0">
              <a:latin typeface="Comic Sans MS" panose="030F0702030302020204" pitchFamily="66" charset="0"/>
            </a:endParaRPr>
          </a:p>
        </p:txBody>
      </p:sp>
      <p:pic>
        <p:nvPicPr>
          <p:cNvPr id="7" name="Recycle 1 P35.wav">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4612061" y="17997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88791" y="249861"/>
            <a:ext cx="3582035" cy="583565"/>
          </a:xfrm>
          <a:prstGeom prst="rect">
            <a:avLst/>
          </a:prstGeom>
          <a:noFill/>
        </p:spPr>
        <p:txBody>
          <a:bodyPr wrap="none" rtlCol="0">
            <a:spAutoFit/>
          </a:bodyPr>
          <a:lstStyle/>
          <a:p>
            <a:r>
              <a:rPr lang="en-US" altLang="zh-CN" sz="3200" dirty="0" smtClean="0">
                <a:latin typeface="Comic Sans MS" panose="030F0702030302020204" pitchFamily="66" charset="0"/>
              </a:rPr>
              <a:t>Act the poem out.</a:t>
            </a:r>
            <a:endParaRPr lang="zh-CN" altLang="en-US" sz="3200" dirty="0">
              <a:latin typeface="Comic Sans MS" panose="030F0702030302020204" pitchFamily="66" charset="0"/>
            </a:endParaRPr>
          </a:p>
        </p:txBody>
      </p:sp>
      <p:pic>
        <p:nvPicPr>
          <p:cNvPr id="17" name="图片 16" descr="图标.png"/>
          <p:cNvPicPr>
            <a:picLocks noChangeAspect="1"/>
          </p:cNvPicPr>
          <p:nvPr/>
        </p:nvPicPr>
        <p:blipFill>
          <a:blip r:embed="rId1" cstate="print"/>
          <a:stretch>
            <a:fillRect/>
          </a:stretch>
        </p:blipFill>
        <p:spPr>
          <a:xfrm flipH="1">
            <a:off x="115839" y="47565"/>
            <a:ext cx="855482" cy="874419"/>
          </a:xfrm>
          <a:prstGeom prst="rect">
            <a:avLst/>
          </a:prstGeom>
        </p:spPr>
      </p:pic>
      <p:pic>
        <p:nvPicPr>
          <p:cNvPr id="18" name="Picture 1" descr="C:\Users\Administrator\Desktop\11222211.jpg"/>
          <p:cNvPicPr>
            <a:picLocks noChangeAspect="1" noChangeArrowheads="1"/>
          </p:cNvPicPr>
          <p:nvPr/>
        </p:nvPicPr>
        <p:blipFill>
          <a:blip r:embed="rId2"/>
          <a:srcRect t="12520" b="33591"/>
          <a:stretch>
            <a:fillRect/>
          </a:stretch>
        </p:blipFill>
        <p:spPr bwMode="auto">
          <a:xfrm>
            <a:off x="0" y="892628"/>
            <a:ext cx="12192000" cy="5965372"/>
          </a:xfrm>
          <a:prstGeom prst="rect">
            <a:avLst/>
          </a:prstGeom>
          <a:noFill/>
        </p:spPr>
      </p:pic>
      <p:sp>
        <p:nvSpPr>
          <p:cNvPr id="19" name="TextBox 18"/>
          <p:cNvSpPr txBox="1"/>
          <p:nvPr/>
        </p:nvSpPr>
        <p:spPr>
          <a:xfrm>
            <a:off x="6023428" y="1204662"/>
            <a:ext cx="6168572" cy="5262979"/>
          </a:xfrm>
          <a:prstGeom prst="rect">
            <a:avLst/>
          </a:prstGeom>
          <a:noFill/>
        </p:spPr>
        <p:txBody>
          <a:bodyPr wrap="square" rtlCol="0">
            <a:spAutoFit/>
          </a:bodyPr>
          <a:lstStyle/>
          <a:p>
            <a:pPr algn="ctr"/>
            <a:r>
              <a:rPr lang="en-US" altLang="zh-CN" sz="2400" dirty="0" smtClean="0">
                <a:latin typeface="Comic Sans MS" panose="030F0702030302020204" pitchFamily="66" charset="0"/>
              </a:rPr>
              <a:t>Bed in Summer</a:t>
            </a:r>
            <a:endParaRPr lang="en-US" altLang="zh-CN" sz="2400" dirty="0" smtClean="0">
              <a:latin typeface="Comic Sans MS" panose="030F0702030302020204" pitchFamily="66" charset="0"/>
            </a:endParaRPr>
          </a:p>
          <a:p>
            <a:pPr algn="ctr"/>
            <a:r>
              <a:rPr lang="en-US" altLang="zh-CN" sz="2400" dirty="0">
                <a:latin typeface="Comic Sans MS" panose="030F0702030302020204" pitchFamily="66" charset="0"/>
              </a:rPr>
              <a:t>b</a:t>
            </a:r>
            <a:r>
              <a:rPr lang="en-US" altLang="zh-CN" sz="2400" dirty="0" smtClean="0">
                <a:latin typeface="Comic Sans MS" panose="030F0702030302020204" pitchFamily="66" charset="0"/>
              </a:rPr>
              <a:t>y Robert Louis Stevenson</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In winter ….</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And dress by …..</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In summer, …,</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I have to ….</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I have to …</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The birds still …, </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Or hear …</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Still going ….</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And does it …,</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When all the sky is …,</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And I should like …,</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To have to …?</a:t>
            </a:r>
            <a:endParaRPr lang="en-US" altLang="zh-CN" sz="2400" dirty="0" smtClean="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50101" y="439054"/>
            <a:ext cx="9273693" cy="584775"/>
          </a:xfrm>
          <a:prstGeom prst="rect">
            <a:avLst/>
          </a:prstGeom>
          <a:noFill/>
        </p:spPr>
        <p:txBody>
          <a:bodyPr wrap="none" rtlCol="0">
            <a:spAutoFit/>
          </a:bodyPr>
          <a:lstStyle/>
          <a:p>
            <a:r>
              <a:rPr lang="en-US" altLang="zh-CN" sz="3200" dirty="0" smtClean="0">
                <a:latin typeface="Comic Sans MS" panose="030F0702030302020204" pitchFamily="66" charset="0"/>
              </a:rPr>
              <a:t>Find “friends” in the poem for the words below.</a:t>
            </a:r>
            <a:endParaRPr lang="zh-CN" altLang="en-US" sz="3200" dirty="0">
              <a:latin typeface="Comic Sans MS" panose="030F0702030302020204" pitchFamily="66" charset="0"/>
            </a:endParaRPr>
          </a:p>
        </p:txBody>
      </p:sp>
      <p:pic>
        <p:nvPicPr>
          <p:cNvPr id="17" name="图片 16" descr="图标.png"/>
          <p:cNvPicPr>
            <a:picLocks noChangeAspect="1"/>
          </p:cNvPicPr>
          <p:nvPr/>
        </p:nvPicPr>
        <p:blipFill>
          <a:blip r:embed="rId1" cstate="print"/>
          <a:stretch>
            <a:fillRect/>
          </a:stretch>
        </p:blipFill>
        <p:spPr>
          <a:xfrm flipH="1">
            <a:off x="115839" y="47565"/>
            <a:ext cx="855482" cy="874419"/>
          </a:xfrm>
          <a:prstGeom prst="rect">
            <a:avLst/>
          </a:prstGeom>
        </p:spPr>
      </p:pic>
      <p:pic>
        <p:nvPicPr>
          <p:cNvPr id="18" name="Picture 1" descr="C:\Users\Administrator\Desktop\11222211.jpg"/>
          <p:cNvPicPr>
            <a:picLocks noChangeAspect="1" noChangeArrowheads="1"/>
          </p:cNvPicPr>
          <p:nvPr/>
        </p:nvPicPr>
        <p:blipFill>
          <a:blip r:embed="rId2">
            <a:clrChange>
              <a:clrFrom>
                <a:srgbClr val="FBFFFF"/>
              </a:clrFrom>
              <a:clrTo>
                <a:srgbClr val="FBFFFF">
                  <a:alpha val="0"/>
                </a:srgbClr>
              </a:clrTo>
            </a:clrChange>
          </a:blip>
          <a:srcRect t="70539" b="3106"/>
          <a:stretch>
            <a:fillRect/>
          </a:stretch>
        </p:blipFill>
        <p:spPr bwMode="auto">
          <a:xfrm>
            <a:off x="0" y="928914"/>
            <a:ext cx="12192000" cy="5929085"/>
          </a:xfrm>
          <a:prstGeom prst="rect">
            <a:avLst/>
          </a:prstGeom>
          <a:noFill/>
        </p:spPr>
      </p:pic>
      <p:sp>
        <p:nvSpPr>
          <p:cNvPr id="19" name="TextBox 18"/>
          <p:cNvSpPr txBox="1"/>
          <p:nvPr/>
        </p:nvSpPr>
        <p:spPr>
          <a:xfrm>
            <a:off x="3004458" y="1625577"/>
            <a:ext cx="7794171" cy="584775"/>
          </a:xfrm>
          <a:prstGeom prst="rect">
            <a:avLst/>
          </a:prstGeom>
          <a:noFill/>
        </p:spPr>
        <p:txBody>
          <a:bodyPr wrap="square" rtlCol="0">
            <a:spAutoFit/>
          </a:bodyPr>
          <a:lstStyle/>
          <a:p>
            <a:r>
              <a:rPr lang="en-US" altLang="zh-CN" sz="3200" dirty="0" smtClean="0">
                <a:latin typeface="Comic Sans MS" panose="030F0702030302020204" pitchFamily="66" charset="0"/>
              </a:rPr>
              <a:t>clean    please    green   cheap     sheep</a:t>
            </a:r>
            <a:endParaRPr lang="en-US" altLang="zh-CN" sz="3200" dirty="0" smtClean="0">
              <a:latin typeface="Comic Sans MS" panose="030F0702030302020204" pitchFamily="66" charset="0"/>
            </a:endParaRPr>
          </a:p>
        </p:txBody>
      </p:sp>
      <p:sp>
        <p:nvSpPr>
          <p:cNvPr id="7" name="TextBox 6"/>
          <p:cNvSpPr txBox="1"/>
          <p:nvPr/>
        </p:nvSpPr>
        <p:spPr>
          <a:xfrm>
            <a:off x="3394738" y="5358466"/>
            <a:ext cx="4210749" cy="1077218"/>
          </a:xfrm>
          <a:prstGeom prst="rect">
            <a:avLst/>
          </a:prstGeom>
          <a:noFill/>
        </p:spPr>
        <p:txBody>
          <a:bodyPr wrap="square" rtlCol="0">
            <a:spAutoFit/>
          </a:bodyPr>
          <a:lstStyle/>
          <a:p>
            <a:r>
              <a:rPr lang="en-US" altLang="zh-CN" sz="3200" dirty="0" smtClean="0">
                <a:latin typeface="Comic Sans MS" panose="030F0702030302020204" pitchFamily="66" charset="0"/>
              </a:rPr>
              <a:t>Can you write more words?</a:t>
            </a:r>
            <a:endParaRPr lang="en-US" altLang="zh-CN" sz="3200" dirty="0" smtClean="0">
              <a:latin typeface="Comic Sans MS" panose="030F0702030302020204" pitchFamily="66" charset="0"/>
            </a:endParaRPr>
          </a:p>
        </p:txBody>
      </p:sp>
      <p:sp>
        <p:nvSpPr>
          <p:cNvPr id="9" name="TextBox 8"/>
          <p:cNvSpPr txBox="1"/>
          <p:nvPr/>
        </p:nvSpPr>
        <p:spPr>
          <a:xfrm>
            <a:off x="2952728" y="3357562"/>
            <a:ext cx="1328985" cy="584775"/>
          </a:xfrm>
          <a:prstGeom prst="rect">
            <a:avLst/>
          </a:prstGeom>
          <a:noFill/>
        </p:spPr>
        <p:txBody>
          <a:bodyPr wrap="square" rtlCol="0">
            <a:spAutoFit/>
          </a:bodyPr>
          <a:lstStyle/>
          <a:p>
            <a:r>
              <a:rPr lang="en-US" altLang="zh-CN" sz="3200" dirty="0" smtClean="0">
                <a:solidFill>
                  <a:srgbClr val="FF0000"/>
                </a:solidFill>
                <a:latin typeface="Comic Sans MS" panose="030F0702030302020204" pitchFamily="66" charset="0"/>
              </a:rPr>
              <a:t>clear</a:t>
            </a:r>
            <a:endParaRPr lang="en-US" altLang="zh-CN" sz="3200" dirty="0" smtClean="0">
              <a:solidFill>
                <a:srgbClr val="FF0000"/>
              </a:solidFill>
              <a:latin typeface="Comic Sans MS" panose="030F0702030302020204" pitchFamily="66" charset="0"/>
            </a:endParaRPr>
          </a:p>
        </p:txBody>
      </p:sp>
      <p:sp>
        <p:nvSpPr>
          <p:cNvPr id="10" name="TextBox 9"/>
          <p:cNvSpPr txBox="1"/>
          <p:nvPr/>
        </p:nvSpPr>
        <p:spPr>
          <a:xfrm>
            <a:off x="4651046" y="3357562"/>
            <a:ext cx="1715645" cy="584775"/>
          </a:xfrm>
          <a:prstGeom prst="rect">
            <a:avLst/>
          </a:prstGeom>
          <a:noFill/>
        </p:spPr>
        <p:txBody>
          <a:bodyPr wrap="square" rtlCol="0">
            <a:spAutoFit/>
          </a:bodyPr>
          <a:lstStyle/>
          <a:p>
            <a:r>
              <a:rPr lang="en-US" altLang="zh-CN" sz="3200" dirty="0" smtClean="0">
                <a:solidFill>
                  <a:srgbClr val="FF0000"/>
                </a:solidFill>
                <a:latin typeface="Comic Sans MS" panose="030F0702030302020204" pitchFamily="66" charset="0"/>
              </a:rPr>
              <a:t>play</a:t>
            </a:r>
            <a:endParaRPr lang="en-US" altLang="zh-CN" sz="3200" dirty="0" smtClean="0">
              <a:solidFill>
                <a:srgbClr val="FF0000"/>
              </a:solidFill>
              <a:latin typeface="Comic Sans MS" panose="030F0702030302020204" pitchFamily="66" charset="0"/>
            </a:endParaRPr>
          </a:p>
        </p:txBody>
      </p:sp>
      <p:sp>
        <p:nvSpPr>
          <p:cNvPr id="11" name="TextBox 10"/>
          <p:cNvSpPr txBox="1"/>
          <p:nvPr/>
        </p:nvSpPr>
        <p:spPr>
          <a:xfrm>
            <a:off x="5998844" y="3357562"/>
            <a:ext cx="1715645" cy="584775"/>
          </a:xfrm>
          <a:prstGeom prst="rect">
            <a:avLst/>
          </a:prstGeom>
          <a:noFill/>
        </p:spPr>
        <p:txBody>
          <a:bodyPr wrap="square" rtlCol="0">
            <a:spAutoFit/>
          </a:bodyPr>
          <a:lstStyle/>
          <a:p>
            <a:r>
              <a:rPr lang="en-US" altLang="zh-CN" sz="3200" dirty="0" smtClean="0">
                <a:solidFill>
                  <a:srgbClr val="FF0000"/>
                </a:solidFill>
                <a:latin typeface="Comic Sans MS" panose="030F0702030302020204" pitchFamily="66" charset="0"/>
              </a:rPr>
              <a:t>grown</a:t>
            </a:r>
            <a:endParaRPr lang="en-US" altLang="zh-CN" sz="3200" dirty="0" smtClean="0">
              <a:solidFill>
                <a:srgbClr val="FF0000"/>
              </a:solidFill>
              <a:latin typeface="Comic Sans MS" panose="030F0702030302020204" pitchFamily="66" charset="0"/>
            </a:endParaRPr>
          </a:p>
        </p:txBody>
      </p:sp>
      <p:sp>
        <p:nvSpPr>
          <p:cNvPr id="12" name="TextBox 11"/>
          <p:cNvSpPr txBox="1"/>
          <p:nvPr/>
        </p:nvSpPr>
        <p:spPr>
          <a:xfrm>
            <a:off x="7453322" y="3357562"/>
            <a:ext cx="1715645" cy="584775"/>
          </a:xfrm>
          <a:prstGeom prst="rect">
            <a:avLst/>
          </a:prstGeom>
          <a:noFill/>
        </p:spPr>
        <p:txBody>
          <a:bodyPr wrap="square" rtlCol="0">
            <a:spAutoFit/>
          </a:bodyPr>
          <a:lstStyle/>
          <a:p>
            <a:r>
              <a:rPr lang="en-US" altLang="zh-CN" sz="3200" dirty="0" smtClean="0">
                <a:solidFill>
                  <a:srgbClr val="FF0000"/>
                </a:solidFill>
                <a:latin typeface="Comic Sans MS" panose="030F0702030302020204" pitchFamily="66" charset="0"/>
              </a:rPr>
              <a:t>much</a:t>
            </a:r>
            <a:endParaRPr lang="en-US" altLang="zh-CN" sz="3200" dirty="0" smtClean="0">
              <a:solidFill>
                <a:srgbClr val="FF0000"/>
              </a:solidFill>
              <a:latin typeface="Comic Sans MS" panose="030F0702030302020204" pitchFamily="66" charset="0"/>
            </a:endParaRPr>
          </a:p>
        </p:txBody>
      </p:sp>
      <p:sp>
        <p:nvSpPr>
          <p:cNvPr id="13" name="TextBox 12"/>
          <p:cNvSpPr txBox="1"/>
          <p:nvPr/>
        </p:nvSpPr>
        <p:spPr>
          <a:xfrm>
            <a:off x="9024958" y="3357562"/>
            <a:ext cx="1715645" cy="584775"/>
          </a:xfrm>
          <a:prstGeom prst="rect">
            <a:avLst/>
          </a:prstGeom>
          <a:noFill/>
        </p:spPr>
        <p:txBody>
          <a:bodyPr wrap="square" rtlCol="0">
            <a:spAutoFit/>
          </a:bodyPr>
          <a:lstStyle/>
          <a:p>
            <a:r>
              <a:rPr lang="en-US" altLang="zh-CN" sz="3200" dirty="0" smtClean="0">
                <a:solidFill>
                  <a:srgbClr val="FF0000"/>
                </a:solidFill>
                <a:latin typeface="Comic Sans MS" panose="030F0702030302020204" pitchFamily="66" charset="0"/>
              </a:rPr>
              <a:t>should</a:t>
            </a:r>
            <a:endParaRPr lang="en-US" altLang="zh-CN" sz="3200" dirty="0" smtClean="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27690" y="1083577"/>
            <a:ext cx="8172767" cy="830997"/>
          </a:xfrm>
          <a:prstGeom prst="rect">
            <a:avLst/>
          </a:prstGeom>
          <a:solidFill>
            <a:schemeClr val="accent6">
              <a:lumMod val="20000"/>
              <a:lumOff val="80000"/>
            </a:schemeClr>
          </a:solidFill>
        </p:spPr>
        <p:txBody>
          <a:bodyPr wrap="square">
            <a:spAutoFit/>
          </a:bodyPr>
          <a:lstStyle/>
          <a:p>
            <a:pPr>
              <a:lnSpc>
                <a:spcPct val="150000"/>
              </a:lnSpc>
            </a:pPr>
            <a:r>
              <a:rPr lang="en-US" altLang="zh-CN" sz="3200" dirty="0" smtClean="0">
                <a:latin typeface="Comic Sans MS" panose="030F0702030302020204" pitchFamily="66" charset="0"/>
                <a:ea typeface="楷体" panose="02010609060101010101" pitchFamily="49" charset="-122"/>
              </a:rPr>
              <a:t>1. It is warm in the day and cool at night.</a:t>
            </a:r>
            <a:endParaRPr lang="zh-CN" altLang="zh-CN" sz="3200" dirty="0">
              <a:latin typeface="Comic Sans MS" panose="030F0702030302020204" pitchFamily="66" charset="0"/>
              <a:ea typeface="楷体" panose="02010609060101010101" pitchFamily="49" charset="-122"/>
            </a:endParaRPr>
          </a:p>
        </p:txBody>
      </p:sp>
      <p:sp>
        <p:nvSpPr>
          <p:cNvPr id="9" name="矩形 8"/>
          <p:cNvSpPr/>
          <p:nvPr/>
        </p:nvSpPr>
        <p:spPr>
          <a:xfrm>
            <a:off x="1252603" y="2315470"/>
            <a:ext cx="9906464" cy="742767"/>
          </a:xfrm>
          <a:prstGeom prst="rect">
            <a:avLst/>
          </a:prstGeom>
        </p:spPr>
        <p:txBody>
          <a:bodyPr wrap="square">
            <a:spAutoFit/>
          </a:bodyPr>
          <a:lstStyle/>
          <a:p>
            <a:pPr>
              <a:lnSpc>
                <a:spcPct val="150000"/>
              </a:lnSpc>
            </a:pPr>
            <a:r>
              <a:rPr lang="en-US" altLang="zh-CN" sz="3200" dirty="0" smtClean="0">
                <a:latin typeface="Comic Sans MS" panose="030F0702030302020204" pitchFamily="66" charset="0"/>
                <a:ea typeface="楷体" panose="02010609060101010101" pitchFamily="49" charset="-122"/>
              </a:rPr>
              <a:t>【</a:t>
            </a:r>
            <a:r>
              <a:rPr lang="zh-CN" altLang="en-US" sz="3200" dirty="0" smtClean="0">
                <a:latin typeface="Comic Sans MS" panose="030F0702030302020204" pitchFamily="66" charset="0"/>
                <a:ea typeface="楷体" panose="02010609060101010101" pitchFamily="49" charset="-122"/>
              </a:rPr>
              <a:t>详解</a:t>
            </a:r>
            <a:r>
              <a:rPr lang="en-US" altLang="zh-CN" sz="3200" dirty="0" smtClean="0">
                <a:latin typeface="Comic Sans MS" panose="030F0702030302020204" pitchFamily="66" charset="0"/>
                <a:ea typeface="楷体" panose="02010609060101010101" pitchFamily="49" charset="-122"/>
              </a:rPr>
              <a:t>】</a:t>
            </a:r>
            <a:r>
              <a:rPr lang="zh-CN" altLang="en-US" sz="3200" dirty="0" smtClean="0">
                <a:latin typeface="Comic Sans MS" panose="030F0702030302020204" pitchFamily="66" charset="0"/>
                <a:ea typeface="楷体" panose="02010609060101010101" pitchFamily="49" charset="-122"/>
              </a:rPr>
              <a:t>这个句子用来描述天气情况。 </a:t>
            </a:r>
            <a:endParaRPr lang="en-US" altLang="zh-CN" sz="3200" dirty="0" smtClean="0">
              <a:latin typeface="Comic Sans MS" panose="030F0702030302020204" pitchFamily="66" charset="0"/>
              <a:ea typeface="楷体" panose="02010609060101010101" pitchFamily="49" charset="-122"/>
            </a:endParaRPr>
          </a:p>
        </p:txBody>
      </p:sp>
      <p:grpSp>
        <p:nvGrpSpPr>
          <p:cNvPr id="5" name="组合 4"/>
          <p:cNvGrpSpPr/>
          <p:nvPr/>
        </p:nvGrpSpPr>
        <p:grpSpPr>
          <a:xfrm>
            <a:off x="78812" y="210643"/>
            <a:ext cx="5669823" cy="480131"/>
            <a:chOff x="2813952" y="344600"/>
            <a:chExt cx="5669823" cy="480131"/>
          </a:xfrm>
        </p:grpSpPr>
        <p:sp>
          <p:nvSpPr>
            <p:cNvPr id="6" name="矩形 5"/>
            <p:cNvSpPr/>
            <p:nvPr/>
          </p:nvSpPr>
          <p:spPr>
            <a:xfrm>
              <a:off x="4149043" y="344600"/>
              <a:ext cx="2824812" cy="480131"/>
            </a:xfrm>
            <a:prstGeom prst="rect">
              <a:avLst/>
            </a:prstGeom>
          </p:spPr>
          <p:txBody>
            <a:bodyPr wrap="none">
              <a:spAutoFit/>
            </a:bodyPr>
            <a:lstStyle/>
            <a:p>
              <a:pPr algn="ctr" latinLnBrk="1">
                <a:lnSpc>
                  <a:spcPct val="90000"/>
                </a:lnSpc>
                <a:buFont typeface="Arial" panose="020B0604020202020204" pitchFamily="34" charset="0"/>
                <a:buNone/>
              </a:pPr>
              <a:r>
                <a:rPr lang="en-US" altLang="zh-CN" sz="2800" dirty="0">
                  <a:solidFill>
                    <a:schemeClr val="tx2"/>
                  </a:solidFill>
                  <a:latin typeface="Comic Sans MS" panose="030F0702030302020204" pitchFamily="66" charset="0"/>
                  <a:ea typeface="Gulim" panose="020B0600000101010101" pitchFamily="34" charset="-127"/>
                </a:rPr>
                <a:t>Language points</a:t>
              </a:r>
              <a:endParaRPr lang="zh-CN" altLang="en-US" sz="2800" dirty="0">
                <a:solidFill>
                  <a:schemeClr val="tx2"/>
                </a:solidFill>
                <a:latin typeface="Comic Sans MS" panose="030F0702030302020204" pitchFamily="66" charset="0"/>
                <a:ea typeface="Gulim" panose="020B0600000101010101" pitchFamily="34" charset="-127"/>
              </a:endParaRPr>
            </a:p>
          </p:txBody>
        </p:sp>
        <p:sp>
          <p:nvSpPr>
            <p:cNvPr id="7" name="ïŝḻiḓê"/>
            <p:cNvSpPr/>
            <p:nvPr/>
          </p:nvSpPr>
          <p:spPr bwMode="auto">
            <a:xfrm>
              <a:off x="2813952" y="433572"/>
              <a:ext cx="1465943" cy="304970"/>
            </a:xfrm>
            <a:custGeom>
              <a:avLst/>
              <a:gdLst>
                <a:gd name="T0" fmla="*/ 29692 w 31855"/>
                <a:gd name="T1" fmla="*/ 10966 h 11955"/>
                <a:gd name="T2" fmla="*/ 29483 w 31855"/>
                <a:gd name="T3" fmla="*/ 10656 h 11955"/>
                <a:gd name="T4" fmla="*/ 29171 w 31855"/>
                <a:gd name="T5" fmla="*/ 10428 h 11955"/>
                <a:gd name="T6" fmla="*/ 31629 w 31855"/>
                <a:gd name="T7" fmla="*/ 9884 h 11955"/>
                <a:gd name="T8" fmla="*/ 29667 w 31855"/>
                <a:gd name="T9" fmla="*/ 9909 h 11955"/>
                <a:gd name="T10" fmla="*/ 31159 w 31855"/>
                <a:gd name="T11" fmla="*/ 9523 h 11955"/>
                <a:gd name="T12" fmla="*/ 30246 w 31855"/>
                <a:gd name="T13" fmla="*/ 9423 h 11955"/>
                <a:gd name="T14" fmla="*/ 29331 w 31855"/>
                <a:gd name="T15" fmla="*/ 9289 h 11955"/>
                <a:gd name="T16" fmla="*/ 27210 w 31855"/>
                <a:gd name="T17" fmla="*/ 9087 h 11955"/>
                <a:gd name="T18" fmla="*/ 29381 w 31855"/>
                <a:gd name="T19" fmla="*/ 8777 h 11955"/>
                <a:gd name="T20" fmla="*/ 28266 w 31855"/>
                <a:gd name="T21" fmla="*/ 8618 h 11955"/>
                <a:gd name="T22" fmla="*/ 29533 w 31855"/>
                <a:gd name="T23" fmla="*/ 8132 h 11955"/>
                <a:gd name="T24" fmla="*/ 30648 w 31855"/>
                <a:gd name="T25" fmla="*/ 7662 h 11955"/>
                <a:gd name="T26" fmla="*/ 28242 w 31855"/>
                <a:gd name="T27" fmla="*/ 7461 h 11955"/>
                <a:gd name="T28" fmla="*/ 27260 w 31855"/>
                <a:gd name="T29" fmla="*/ 7251 h 11955"/>
                <a:gd name="T30" fmla="*/ 30002 w 31855"/>
                <a:gd name="T31" fmla="*/ 6757 h 11955"/>
                <a:gd name="T32" fmla="*/ 30338 w 31855"/>
                <a:gd name="T33" fmla="*/ 6371 h 11955"/>
                <a:gd name="T34" fmla="*/ 27990 w 31855"/>
                <a:gd name="T35" fmla="*/ 6170 h 11955"/>
                <a:gd name="T36" fmla="*/ 29976 w 31855"/>
                <a:gd name="T37" fmla="*/ 5728 h 11955"/>
                <a:gd name="T38" fmla="*/ 28040 w 31855"/>
                <a:gd name="T39" fmla="*/ 5728 h 11955"/>
                <a:gd name="T40" fmla="*/ 25684 w 31855"/>
                <a:gd name="T41" fmla="*/ 5392 h 11955"/>
                <a:gd name="T42" fmla="*/ 26329 w 31855"/>
                <a:gd name="T43" fmla="*/ 5006 h 11955"/>
                <a:gd name="T44" fmla="*/ 25818 w 31855"/>
                <a:gd name="T45" fmla="*/ 4696 h 11955"/>
                <a:gd name="T46" fmla="*/ 25776 w 31855"/>
                <a:gd name="T47" fmla="*/ 4511 h 11955"/>
                <a:gd name="T48" fmla="*/ 24937 w 31855"/>
                <a:gd name="T49" fmla="*/ 4259 h 11955"/>
                <a:gd name="T50" fmla="*/ 16803 w 31855"/>
                <a:gd name="T51" fmla="*/ 696 h 11955"/>
                <a:gd name="T52" fmla="*/ 15464 w 31855"/>
                <a:gd name="T53" fmla="*/ 412 h 11955"/>
                <a:gd name="T54" fmla="*/ 14691 w 31855"/>
                <a:gd name="T55" fmla="*/ 722 h 11955"/>
                <a:gd name="T56" fmla="*/ 23286 w 31855"/>
                <a:gd name="T57" fmla="*/ 5082 h 11955"/>
                <a:gd name="T58" fmla="*/ 13166 w 31855"/>
                <a:gd name="T59" fmla="*/ 436 h 11955"/>
                <a:gd name="T60" fmla="*/ 13064 w 31855"/>
                <a:gd name="T61" fmla="*/ 898 h 11955"/>
                <a:gd name="T62" fmla="*/ 13987 w 31855"/>
                <a:gd name="T63" fmla="*/ 1601 h 11955"/>
                <a:gd name="T64" fmla="*/ 11228 w 31855"/>
                <a:gd name="T65" fmla="*/ 1208 h 11955"/>
                <a:gd name="T66" fmla="*/ 13651 w 31855"/>
                <a:gd name="T67" fmla="*/ 2013 h 11955"/>
                <a:gd name="T68" fmla="*/ 14147 w 31855"/>
                <a:gd name="T69" fmla="*/ 2424 h 11955"/>
                <a:gd name="T70" fmla="*/ 15278 w 31855"/>
                <a:gd name="T71" fmla="*/ 3120 h 11955"/>
                <a:gd name="T72" fmla="*/ 11949 w 31855"/>
                <a:gd name="T73" fmla="*/ 2323 h 11955"/>
                <a:gd name="T74" fmla="*/ 10944 w 31855"/>
                <a:gd name="T75" fmla="*/ 2273 h 11955"/>
                <a:gd name="T76" fmla="*/ 12209 w 31855"/>
                <a:gd name="T77" fmla="*/ 2994 h 11955"/>
                <a:gd name="T78" fmla="*/ 10248 w 31855"/>
                <a:gd name="T79" fmla="*/ 3044 h 11955"/>
                <a:gd name="T80" fmla="*/ 11773 w 31855"/>
                <a:gd name="T81" fmla="*/ 3639 h 11955"/>
                <a:gd name="T82" fmla="*/ 10088 w 31855"/>
                <a:gd name="T83" fmla="*/ 3589 h 11955"/>
                <a:gd name="T84" fmla="*/ 15052 w 31855"/>
                <a:gd name="T85" fmla="*/ 5266 h 11955"/>
                <a:gd name="T86" fmla="*/ 2734 w 31855"/>
                <a:gd name="T87" fmla="*/ 4235 h 11955"/>
                <a:gd name="T88" fmla="*/ 7404 w 31855"/>
                <a:gd name="T89" fmla="*/ 3899 h 11955"/>
                <a:gd name="T90" fmla="*/ 12360 w 31855"/>
                <a:gd name="T91" fmla="*/ 4796 h 11955"/>
                <a:gd name="T92" fmla="*/ 772 w 31855"/>
                <a:gd name="T93" fmla="*/ 5442 h 11955"/>
                <a:gd name="T94" fmla="*/ 712 w 31855"/>
                <a:gd name="T95" fmla="*/ 6094 h 11955"/>
                <a:gd name="T96" fmla="*/ 276 w 31855"/>
                <a:gd name="T97" fmla="*/ 6891 h 11955"/>
                <a:gd name="T98" fmla="*/ 8310 w 31855"/>
                <a:gd name="T99" fmla="*/ 6605 h 11955"/>
                <a:gd name="T100" fmla="*/ 11849 w 31855"/>
                <a:gd name="T101" fmla="*/ 6991 h 11955"/>
                <a:gd name="T102" fmla="*/ 14817 w 31855"/>
                <a:gd name="T103" fmla="*/ 8106 h 11955"/>
                <a:gd name="T104" fmla="*/ 21557 w 31855"/>
                <a:gd name="T105" fmla="*/ 11435 h 11955"/>
                <a:gd name="T106" fmla="*/ 24527 w 31855"/>
                <a:gd name="T107" fmla="*/ 11721 h 11955"/>
                <a:gd name="T108" fmla="*/ 23286 w 31855"/>
                <a:gd name="T109" fmla="*/ 11511 h 11955"/>
                <a:gd name="T110" fmla="*/ 29331 w 31855"/>
                <a:gd name="T111" fmla="*/ 11485 h 1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855" h="11955">
                  <a:moveTo>
                    <a:pt x="31781" y="10966"/>
                  </a:moveTo>
                  <a:lnTo>
                    <a:pt x="31781" y="10966"/>
                  </a:lnTo>
                  <a:cubicBezTo>
                    <a:pt x="31747" y="10940"/>
                    <a:pt x="30933" y="11100"/>
                    <a:pt x="31343" y="10966"/>
                  </a:cubicBezTo>
                  <a:cubicBezTo>
                    <a:pt x="31579" y="10890"/>
                    <a:pt x="30975" y="10940"/>
                    <a:pt x="30824" y="10940"/>
                  </a:cubicBezTo>
                  <a:cubicBezTo>
                    <a:pt x="30748" y="10950"/>
                    <a:pt x="30640" y="10966"/>
                    <a:pt x="30648" y="10916"/>
                  </a:cubicBezTo>
                  <a:cubicBezTo>
                    <a:pt x="30640" y="10950"/>
                    <a:pt x="30798" y="10856"/>
                    <a:pt x="30824" y="10864"/>
                  </a:cubicBezTo>
                  <a:cubicBezTo>
                    <a:pt x="30698" y="10832"/>
                    <a:pt x="30480" y="10882"/>
                    <a:pt x="30338" y="10890"/>
                  </a:cubicBezTo>
                  <a:cubicBezTo>
                    <a:pt x="30178" y="10908"/>
                    <a:pt x="29902" y="11000"/>
                    <a:pt x="29692" y="10966"/>
                  </a:cubicBezTo>
                  <a:cubicBezTo>
                    <a:pt x="29549" y="10950"/>
                    <a:pt x="29934" y="10908"/>
                    <a:pt x="30002" y="10890"/>
                  </a:cubicBezTo>
                  <a:cubicBezTo>
                    <a:pt x="30060" y="10882"/>
                    <a:pt x="30278" y="10856"/>
                    <a:pt x="29952" y="10864"/>
                  </a:cubicBezTo>
                  <a:cubicBezTo>
                    <a:pt x="29583" y="10882"/>
                    <a:pt x="29558" y="10908"/>
                    <a:pt x="29307" y="10890"/>
                  </a:cubicBezTo>
                  <a:cubicBezTo>
                    <a:pt x="29289" y="10890"/>
                    <a:pt x="28384" y="10908"/>
                    <a:pt x="28911" y="10864"/>
                  </a:cubicBezTo>
                  <a:cubicBezTo>
                    <a:pt x="29205" y="10840"/>
                    <a:pt x="29968" y="10782"/>
                    <a:pt x="30312" y="10714"/>
                  </a:cubicBezTo>
                  <a:cubicBezTo>
                    <a:pt x="30404" y="10688"/>
                    <a:pt x="30548" y="10698"/>
                    <a:pt x="30338" y="10688"/>
                  </a:cubicBezTo>
                  <a:cubicBezTo>
                    <a:pt x="30194" y="10672"/>
                    <a:pt x="29893" y="10698"/>
                    <a:pt x="29742" y="10688"/>
                  </a:cubicBezTo>
                  <a:cubicBezTo>
                    <a:pt x="29675" y="10680"/>
                    <a:pt x="29063" y="10722"/>
                    <a:pt x="29483" y="10656"/>
                  </a:cubicBezTo>
                  <a:cubicBezTo>
                    <a:pt x="29499" y="10656"/>
                    <a:pt x="29625" y="10656"/>
                    <a:pt x="29558" y="10630"/>
                  </a:cubicBezTo>
                  <a:cubicBezTo>
                    <a:pt x="29339" y="10562"/>
                    <a:pt x="29121" y="10730"/>
                    <a:pt x="28945" y="10656"/>
                  </a:cubicBezTo>
                  <a:cubicBezTo>
                    <a:pt x="28945" y="10688"/>
                    <a:pt x="28903" y="10672"/>
                    <a:pt x="28945" y="10656"/>
                  </a:cubicBezTo>
                  <a:cubicBezTo>
                    <a:pt x="29717" y="10546"/>
                    <a:pt x="30706" y="10462"/>
                    <a:pt x="31579" y="10320"/>
                  </a:cubicBezTo>
                  <a:cubicBezTo>
                    <a:pt x="31579" y="10320"/>
                    <a:pt x="31771" y="10278"/>
                    <a:pt x="31755" y="10270"/>
                  </a:cubicBezTo>
                  <a:cubicBezTo>
                    <a:pt x="31695" y="10218"/>
                    <a:pt x="31403" y="10336"/>
                    <a:pt x="31469" y="10244"/>
                  </a:cubicBezTo>
                  <a:cubicBezTo>
                    <a:pt x="30874" y="10244"/>
                    <a:pt x="30136" y="10420"/>
                    <a:pt x="29433" y="10454"/>
                  </a:cubicBezTo>
                  <a:cubicBezTo>
                    <a:pt x="29415" y="10454"/>
                    <a:pt x="29155" y="10462"/>
                    <a:pt x="29171" y="10428"/>
                  </a:cubicBezTo>
                  <a:cubicBezTo>
                    <a:pt x="29189" y="10404"/>
                    <a:pt x="29944" y="10362"/>
                    <a:pt x="30028" y="10354"/>
                  </a:cubicBezTo>
                  <a:cubicBezTo>
                    <a:pt x="30254" y="10320"/>
                    <a:pt x="30614" y="10294"/>
                    <a:pt x="30824" y="10244"/>
                  </a:cubicBezTo>
                  <a:cubicBezTo>
                    <a:pt x="30858" y="10236"/>
                    <a:pt x="30908" y="10186"/>
                    <a:pt x="30983" y="10168"/>
                  </a:cubicBezTo>
                  <a:cubicBezTo>
                    <a:pt x="31101" y="10136"/>
                    <a:pt x="31335" y="10136"/>
                    <a:pt x="31519" y="10093"/>
                  </a:cubicBezTo>
                  <a:cubicBezTo>
                    <a:pt x="31781" y="10035"/>
                    <a:pt x="31561" y="10093"/>
                    <a:pt x="31393" y="10043"/>
                  </a:cubicBezTo>
                  <a:cubicBezTo>
                    <a:pt x="31311" y="10010"/>
                    <a:pt x="31487" y="10001"/>
                    <a:pt x="31343" y="9985"/>
                  </a:cubicBezTo>
                  <a:cubicBezTo>
                    <a:pt x="31351" y="9993"/>
                    <a:pt x="31075" y="10052"/>
                    <a:pt x="31109" y="9985"/>
                  </a:cubicBezTo>
                  <a:cubicBezTo>
                    <a:pt x="31117" y="9976"/>
                    <a:pt x="31613" y="9951"/>
                    <a:pt x="31629" y="9884"/>
                  </a:cubicBezTo>
                  <a:cubicBezTo>
                    <a:pt x="31629" y="9884"/>
                    <a:pt x="31511" y="9884"/>
                    <a:pt x="31495" y="9884"/>
                  </a:cubicBezTo>
                  <a:cubicBezTo>
                    <a:pt x="31437" y="9867"/>
                    <a:pt x="31537" y="9843"/>
                    <a:pt x="31445" y="9834"/>
                  </a:cubicBezTo>
                  <a:cubicBezTo>
                    <a:pt x="31259" y="9809"/>
                    <a:pt x="30882" y="9867"/>
                    <a:pt x="30648" y="9884"/>
                  </a:cubicBezTo>
                  <a:cubicBezTo>
                    <a:pt x="30220" y="9917"/>
                    <a:pt x="29926" y="10001"/>
                    <a:pt x="29507" y="10018"/>
                  </a:cubicBezTo>
                  <a:cubicBezTo>
                    <a:pt x="29131" y="10018"/>
                    <a:pt x="29934" y="9917"/>
                    <a:pt x="30002" y="9909"/>
                  </a:cubicBezTo>
                  <a:cubicBezTo>
                    <a:pt x="30194" y="9893"/>
                    <a:pt x="30288" y="9901"/>
                    <a:pt x="30598" y="9834"/>
                  </a:cubicBezTo>
                  <a:cubicBezTo>
                    <a:pt x="30454" y="9809"/>
                    <a:pt x="30304" y="9867"/>
                    <a:pt x="30128" y="9884"/>
                  </a:cubicBezTo>
                  <a:cubicBezTo>
                    <a:pt x="29968" y="9901"/>
                    <a:pt x="29725" y="9951"/>
                    <a:pt x="29667" y="9909"/>
                  </a:cubicBezTo>
                  <a:cubicBezTo>
                    <a:pt x="29683" y="9917"/>
                    <a:pt x="29725" y="9834"/>
                    <a:pt x="29717" y="9834"/>
                  </a:cubicBezTo>
                  <a:cubicBezTo>
                    <a:pt x="29541" y="9817"/>
                    <a:pt x="29650" y="9875"/>
                    <a:pt x="29558" y="9884"/>
                  </a:cubicBezTo>
                  <a:cubicBezTo>
                    <a:pt x="29415" y="9901"/>
                    <a:pt x="28911" y="9893"/>
                    <a:pt x="28761" y="9909"/>
                  </a:cubicBezTo>
                  <a:cubicBezTo>
                    <a:pt x="28610" y="9926"/>
                    <a:pt x="28326" y="9926"/>
                    <a:pt x="28661" y="9884"/>
                  </a:cubicBezTo>
                  <a:cubicBezTo>
                    <a:pt x="28777" y="9875"/>
                    <a:pt x="28953" y="9859"/>
                    <a:pt x="29097" y="9834"/>
                  </a:cubicBezTo>
                  <a:cubicBezTo>
                    <a:pt x="29121" y="9825"/>
                    <a:pt x="29105" y="9791"/>
                    <a:pt x="29147" y="9783"/>
                  </a:cubicBezTo>
                  <a:cubicBezTo>
                    <a:pt x="29457" y="9691"/>
                    <a:pt x="29742" y="9741"/>
                    <a:pt x="30262" y="9675"/>
                  </a:cubicBezTo>
                  <a:cubicBezTo>
                    <a:pt x="30472" y="9649"/>
                    <a:pt x="30958" y="9565"/>
                    <a:pt x="31159" y="9523"/>
                  </a:cubicBezTo>
                  <a:cubicBezTo>
                    <a:pt x="31445" y="9465"/>
                    <a:pt x="31017" y="9533"/>
                    <a:pt x="30774" y="9523"/>
                  </a:cubicBezTo>
                  <a:cubicBezTo>
                    <a:pt x="30682" y="9523"/>
                    <a:pt x="30514" y="9473"/>
                    <a:pt x="30412" y="9473"/>
                  </a:cubicBezTo>
                  <a:cubicBezTo>
                    <a:pt x="30204" y="9473"/>
                    <a:pt x="29952" y="9565"/>
                    <a:pt x="29692" y="9549"/>
                  </a:cubicBezTo>
                  <a:cubicBezTo>
                    <a:pt x="29465" y="9533"/>
                    <a:pt x="29818" y="9507"/>
                    <a:pt x="29868" y="9499"/>
                  </a:cubicBezTo>
                  <a:cubicBezTo>
                    <a:pt x="29952" y="9489"/>
                    <a:pt x="30018" y="9523"/>
                    <a:pt x="30102" y="9473"/>
                  </a:cubicBezTo>
                  <a:cubicBezTo>
                    <a:pt x="29968" y="9499"/>
                    <a:pt x="30068" y="9389"/>
                    <a:pt x="30102" y="9473"/>
                  </a:cubicBezTo>
                  <a:cubicBezTo>
                    <a:pt x="30204" y="9489"/>
                    <a:pt x="30296" y="9457"/>
                    <a:pt x="30312" y="9447"/>
                  </a:cubicBezTo>
                  <a:cubicBezTo>
                    <a:pt x="30320" y="9439"/>
                    <a:pt x="30278" y="9431"/>
                    <a:pt x="30246" y="9423"/>
                  </a:cubicBezTo>
                  <a:cubicBezTo>
                    <a:pt x="30204" y="9431"/>
                    <a:pt x="30178" y="9431"/>
                    <a:pt x="30178" y="9423"/>
                  </a:cubicBezTo>
                  <a:cubicBezTo>
                    <a:pt x="30186" y="9415"/>
                    <a:pt x="30212" y="9415"/>
                    <a:pt x="30246" y="9423"/>
                  </a:cubicBezTo>
                  <a:cubicBezTo>
                    <a:pt x="30388" y="9415"/>
                    <a:pt x="30706" y="9347"/>
                    <a:pt x="30674" y="9313"/>
                  </a:cubicBezTo>
                  <a:cubicBezTo>
                    <a:pt x="30682" y="9331"/>
                    <a:pt x="30254" y="9331"/>
                    <a:pt x="30128" y="9339"/>
                  </a:cubicBezTo>
                  <a:cubicBezTo>
                    <a:pt x="29952" y="9355"/>
                    <a:pt x="29675" y="9439"/>
                    <a:pt x="29433" y="9423"/>
                  </a:cubicBezTo>
                  <a:cubicBezTo>
                    <a:pt x="29223" y="9407"/>
                    <a:pt x="29599" y="9373"/>
                    <a:pt x="29641" y="9373"/>
                  </a:cubicBezTo>
                  <a:cubicBezTo>
                    <a:pt x="29700" y="9365"/>
                    <a:pt x="29759" y="9397"/>
                    <a:pt x="29818" y="9339"/>
                  </a:cubicBezTo>
                  <a:cubicBezTo>
                    <a:pt x="29725" y="9365"/>
                    <a:pt x="28979" y="9389"/>
                    <a:pt x="29331" y="9289"/>
                  </a:cubicBezTo>
                  <a:cubicBezTo>
                    <a:pt x="29399" y="9271"/>
                    <a:pt x="29575" y="9213"/>
                    <a:pt x="29641" y="9187"/>
                  </a:cubicBezTo>
                  <a:cubicBezTo>
                    <a:pt x="29633" y="9187"/>
                    <a:pt x="29675" y="9129"/>
                    <a:pt x="29717" y="9129"/>
                  </a:cubicBezTo>
                  <a:cubicBezTo>
                    <a:pt x="29541" y="9087"/>
                    <a:pt x="28568" y="9213"/>
                    <a:pt x="28350" y="9213"/>
                  </a:cubicBezTo>
                  <a:cubicBezTo>
                    <a:pt x="28066" y="9213"/>
                    <a:pt x="27746" y="9163"/>
                    <a:pt x="27444" y="9187"/>
                  </a:cubicBezTo>
                  <a:cubicBezTo>
                    <a:pt x="27394" y="9187"/>
                    <a:pt x="26949" y="9171"/>
                    <a:pt x="26909" y="9163"/>
                  </a:cubicBezTo>
                  <a:cubicBezTo>
                    <a:pt x="26941" y="9171"/>
                    <a:pt x="27227" y="9155"/>
                    <a:pt x="27159" y="9137"/>
                  </a:cubicBezTo>
                  <a:cubicBezTo>
                    <a:pt x="27201" y="9155"/>
                    <a:pt x="26405" y="9113"/>
                    <a:pt x="26413" y="9113"/>
                  </a:cubicBezTo>
                  <a:cubicBezTo>
                    <a:pt x="26447" y="9079"/>
                    <a:pt x="27177" y="9087"/>
                    <a:pt x="27210" y="9087"/>
                  </a:cubicBezTo>
                  <a:cubicBezTo>
                    <a:pt x="27402" y="9071"/>
                    <a:pt x="27461" y="9095"/>
                    <a:pt x="27680" y="9087"/>
                  </a:cubicBezTo>
                  <a:cubicBezTo>
                    <a:pt x="28200" y="9063"/>
                    <a:pt x="27386" y="9063"/>
                    <a:pt x="27210" y="9063"/>
                  </a:cubicBezTo>
                  <a:cubicBezTo>
                    <a:pt x="27167" y="9063"/>
                    <a:pt x="26791" y="9045"/>
                    <a:pt x="26799" y="9029"/>
                  </a:cubicBezTo>
                  <a:cubicBezTo>
                    <a:pt x="26833" y="8995"/>
                    <a:pt x="27520" y="9020"/>
                    <a:pt x="27654" y="9003"/>
                  </a:cubicBezTo>
                  <a:cubicBezTo>
                    <a:pt x="27704" y="9003"/>
                    <a:pt x="27738" y="8969"/>
                    <a:pt x="27804" y="8953"/>
                  </a:cubicBezTo>
                  <a:cubicBezTo>
                    <a:pt x="28166" y="8903"/>
                    <a:pt x="28777" y="8911"/>
                    <a:pt x="29171" y="8878"/>
                  </a:cubicBezTo>
                  <a:cubicBezTo>
                    <a:pt x="29491" y="8853"/>
                    <a:pt x="28903" y="8886"/>
                    <a:pt x="28945" y="8802"/>
                  </a:cubicBezTo>
                  <a:cubicBezTo>
                    <a:pt x="28945" y="8794"/>
                    <a:pt x="29373" y="8777"/>
                    <a:pt x="29381" y="8777"/>
                  </a:cubicBezTo>
                  <a:cubicBezTo>
                    <a:pt x="29633" y="8752"/>
                    <a:pt x="29944" y="8710"/>
                    <a:pt x="30204" y="8668"/>
                  </a:cubicBezTo>
                  <a:cubicBezTo>
                    <a:pt x="30346" y="8652"/>
                    <a:pt x="30590" y="8676"/>
                    <a:pt x="30538" y="8568"/>
                  </a:cubicBezTo>
                  <a:cubicBezTo>
                    <a:pt x="30506" y="8492"/>
                    <a:pt x="29659" y="8610"/>
                    <a:pt x="29507" y="8618"/>
                  </a:cubicBezTo>
                  <a:cubicBezTo>
                    <a:pt x="29307" y="8635"/>
                    <a:pt x="28903" y="8668"/>
                    <a:pt x="28785" y="8668"/>
                  </a:cubicBezTo>
                  <a:cubicBezTo>
                    <a:pt x="28685" y="8676"/>
                    <a:pt x="28376" y="8710"/>
                    <a:pt x="28250" y="8694"/>
                  </a:cubicBezTo>
                  <a:cubicBezTo>
                    <a:pt x="28232" y="8694"/>
                    <a:pt x="28208" y="8694"/>
                    <a:pt x="28192" y="8668"/>
                  </a:cubicBezTo>
                  <a:cubicBezTo>
                    <a:pt x="28200" y="8685"/>
                    <a:pt x="28224" y="8685"/>
                    <a:pt x="28250" y="8694"/>
                  </a:cubicBezTo>
                  <a:cubicBezTo>
                    <a:pt x="28300" y="8685"/>
                    <a:pt x="28334" y="8602"/>
                    <a:pt x="28266" y="8618"/>
                  </a:cubicBezTo>
                  <a:cubicBezTo>
                    <a:pt x="28543" y="8542"/>
                    <a:pt x="28677" y="8618"/>
                    <a:pt x="28887" y="8568"/>
                  </a:cubicBezTo>
                  <a:cubicBezTo>
                    <a:pt x="29289" y="8468"/>
                    <a:pt x="29926" y="8408"/>
                    <a:pt x="30388" y="8308"/>
                  </a:cubicBezTo>
                  <a:cubicBezTo>
                    <a:pt x="30656" y="8248"/>
                    <a:pt x="30110" y="8292"/>
                    <a:pt x="30002" y="8282"/>
                  </a:cubicBezTo>
                  <a:cubicBezTo>
                    <a:pt x="29926" y="8274"/>
                    <a:pt x="29776" y="8282"/>
                    <a:pt x="29667" y="8282"/>
                  </a:cubicBezTo>
                  <a:cubicBezTo>
                    <a:pt x="29659" y="8282"/>
                    <a:pt x="29331" y="8224"/>
                    <a:pt x="29331" y="8232"/>
                  </a:cubicBezTo>
                  <a:cubicBezTo>
                    <a:pt x="29339" y="8198"/>
                    <a:pt x="30144" y="8114"/>
                    <a:pt x="30262" y="8106"/>
                  </a:cubicBezTo>
                  <a:cubicBezTo>
                    <a:pt x="30236" y="8106"/>
                    <a:pt x="30422" y="8124"/>
                    <a:pt x="30412" y="8082"/>
                  </a:cubicBezTo>
                  <a:cubicBezTo>
                    <a:pt x="30254" y="8030"/>
                    <a:pt x="29742" y="8190"/>
                    <a:pt x="29533" y="8132"/>
                  </a:cubicBezTo>
                  <a:cubicBezTo>
                    <a:pt x="29475" y="8106"/>
                    <a:pt x="29583" y="8082"/>
                    <a:pt x="29483" y="8082"/>
                  </a:cubicBezTo>
                  <a:cubicBezTo>
                    <a:pt x="29407" y="8072"/>
                    <a:pt x="29097" y="8106"/>
                    <a:pt x="29121" y="8082"/>
                  </a:cubicBezTo>
                  <a:cubicBezTo>
                    <a:pt x="29181" y="8006"/>
                    <a:pt x="30028" y="8072"/>
                    <a:pt x="30128" y="7946"/>
                  </a:cubicBezTo>
                  <a:cubicBezTo>
                    <a:pt x="30110" y="7964"/>
                    <a:pt x="29650" y="7972"/>
                    <a:pt x="30028" y="7922"/>
                  </a:cubicBezTo>
                  <a:cubicBezTo>
                    <a:pt x="30120" y="7914"/>
                    <a:pt x="30606" y="7864"/>
                    <a:pt x="30312" y="7822"/>
                  </a:cubicBezTo>
                  <a:cubicBezTo>
                    <a:pt x="30044" y="7780"/>
                    <a:pt x="30522" y="7720"/>
                    <a:pt x="30622" y="7712"/>
                  </a:cubicBezTo>
                  <a:cubicBezTo>
                    <a:pt x="30556" y="7720"/>
                    <a:pt x="30748" y="7754"/>
                    <a:pt x="30774" y="7712"/>
                  </a:cubicBezTo>
                  <a:cubicBezTo>
                    <a:pt x="30816" y="7662"/>
                    <a:pt x="30564" y="7637"/>
                    <a:pt x="30648" y="7662"/>
                  </a:cubicBezTo>
                  <a:cubicBezTo>
                    <a:pt x="30580" y="7637"/>
                    <a:pt x="30598" y="7620"/>
                    <a:pt x="30538" y="7612"/>
                  </a:cubicBezTo>
                  <a:cubicBezTo>
                    <a:pt x="30498" y="7612"/>
                    <a:pt x="29750" y="7720"/>
                    <a:pt x="30228" y="7637"/>
                  </a:cubicBezTo>
                  <a:cubicBezTo>
                    <a:pt x="30572" y="7578"/>
                    <a:pt x="30044" y="7620"/>
                    <a:pt x="30052" y="7537"/>
                  </a:cubicBezTo>
                  <a:cubicBezTo>
                    <a:pt x="30052" y="7562"/>
                    <a:pt x="30178" y="7503"/>
                    <a:pt x="30128" y="7486"/>
                  </a:cubicBezTo>
                  <a:cubicBezTo>
                    <a:pt x="30120" y="7477"/>
                    <a:pt x="30044" y="7545"/>
                    <a:pt x="29893" y="7486"/>
                  </a:cubicBezTo>
                  <a:cubicBezTo>
                    <a:pt x="29842" y="7461"/>
                    <a:pt x="29851" y="7411"/>
                    <a:pt x="29792" y="7403"/>
                  </a:cubicBezTo>
                  <a:cubicBezTo>
                    <a:pt x="29641" y="7385"/>
                    <a:pt x="29533" y="7461"/>
                    <a:pt x="29331" y="7461"/>
                  </a:cubicBezTo>
                  <a:cubicBezTo>
                    <a:pt x="28987" y="7461"/>
                    <a:pt x="28619" y="7445"/>
                    <a:pt x="28242" y="7461"/>
                  </a:cubicBezTo>
                  <a:cubicBezTo>
                    <a:pt x="27319" y="7495"/>
                    <a:pt x="26555" y="7461"/>
                    <a:pt x="25792" y="7436"/>
                  </a:cubicBezTo>
                  <a:cubicBezTo>
                    <a:pt x="25776" y="7427"/>
                    <a:pt x="25508" y="7427"/>
                    <a:pt x="25558" y="7377"/>
                  </a:cubicBezTo>
                  <a:cubicBezTo>
                    <a:pt x="25582" y="7353"/>
                    <a:pt x="25734" y="7403"/>
                    <a:pt x="25818" y="7403"/>
                  </a:cubicBezTo>
                  <a:cubicBezTo>
                    <a:pt x="26086" y="7419"/>
                    <a:pt x="26815" y="7427"/>
                    <a:pt x="27059" y="7436"/>
                  </a:cubicBezTo>
                  <a:cubicBezTo>
                    <a:pt x="27344" y="7436"/>
                    <a:pt x="28074" y="7453"/>
                    <a:pt x="28326" y="7377"/>
                  </a:cubicBezTo>
                  <a:cubicBezTo>
                    <a:pt x="28242" y="7395"/>
                    <a:pt x="28317" y="7243"/>
                    <a:pt x="28400" y="7277"/>
                  </a:cubicBezTo>
                  <a:cubicBezTo>
                    <a:pt x="28200" y="7201"/>
                    <a:pt x="28006" y="7277"/>
                    <a:pt x="27804" y="7277"/>
                  </a:cubicBezTo>
                  <a:cubicBezTo>
                    <a:pt x="27788" y="7277"/>
                    <a:pt x="27260" y="7251"/>
                    <a:pt x="27260" y="7251"/>
                  </a:cubicBezTo>
                  <a:cubicBezTo>
                    <a:pt x="27310" y="7201"/>
                    <a:pt x="27646" y="7251"/>
                    <a:pt x="27680" y="7251"/>
                  </a:cubicBezTo>
                  <a:cubicBezTo>
                    <a:pt x="27990" y="7251"/>
                    <a:pt x="28098" y="7209"/>
                    <a:pt x="28300" y="7175"/>
                  </a:cubicBezTo>
                  <a:cubicBezTo>
                    <a:pt x="28827" y="7075"/>
                    <a:pt x="29659" y="7117"/>
                    <a:pt x="30262" y="6991"/>
                  </a:cubicBezTo>
                  <a:cubicBezTo>
                    <a:pt x="30354" y="6975"/>
                    <a:pt x="30412" y="6941"/>
                    <a:pt x="30598" y="6915"/>
                  </a:cubicBezTo>
                  <a:cubicBezTo>
                    <a:pt x="30841" y="6883"/>
                    <a:pt x="30480" y="6857"/>
                    <a:pt x="30338" y="6865"/>
                  </a:cubicBezTo>
                  <a:cubicBezTo>
                    <a:pt x="29876" y="6891"/>
                    <a:pt x="29608" y="6933"/>
                    <a:pt x="29097" y="6941"/>
                  </a:cubicBezTo>
                  <a:cubicBezTo>
                    <a:pt x="28827" y="6941"/>
                    <a:pt x="29205" y="6883"/>
                    <a:pt x="29331" y="6865"/>
                  </a:cubicBezTo>
                  <a:cubicBezTo>
                    <a:pt x="29599" y="6815"/>
                    <a:pt x="29683" y="6815"/>
                    <a:pt x="30002" y="6757"/>
                  </a:cubicBezTo>
                  <a:cubicBezTo>
                    <a:pt x="30110" y="6739"/>
                    <a:pt x="30278" y="6681"/>
                    <a:pt x="30288" y="6681"/>
                  </a:cubicBezTo>
                  <a:cubicBezTo>
                    <a:pt x="30254" y="6647"/>
                    <a:pt x="29944" y="6731"/>
                    <a:pt x="29893" y="6731"/>
                  </a:cubicBezTo>
                  <a:cubicBezTo>
                    <a:pt x="29289" y="6799"/>
                    <a:pt x="28811" y="6689"/>
                    <a:pt x="28166" y="6705"/>
                  </a:cubicBezTo>
                  <a:cubicBezTo>
                    <a:pt x="27914" y="6715"/>
                    <a:pt x="27620" y="6697"/>
                    <a:pt x="27319" y="6681"/>
                  </a:cubicBezTo>
                  <a:cubicBezTo>
                    <a:pt x="27193" y="6681"/>
                    <a:pt x="26681" y="6673"/>
                    <a:pt x="26699" y="6655"/>
                  </a:cubicBezTo>
                  <a:cubicBezTo>
                    <a:pt x="26749" y="6605"/>
                    <a:pt x="27654" y="6673"/>
                    <a:pt x="27780" y="6655"/>
                  </a:cubicBezTo>
                  <a:cubicBezTo>
                    <a:pt x="28468" y="6589"/>
                    <a:pt x="29289" y="6572"/>
                    <a:pt x="30002" y="6480"/>
                  </a:cubicBezTo>
                  <a:cubicBezTo>
                    <a:pt x="30152" y="6455"/>
                    <a:pt x="30682" y="6371"/>
                    <a:pt x="30338" y="6371"/>
                  </a:cubicBezTo>
                  <a:cubicBezTo>
                    <a:pt x="30320" y="6371"/>
                    <a:pt x="30220" y="6388"/>
                    <a:pt x="30204" y="6371"/>
                  </a:cubicBezTo>
                  <a:cubicBezTo>
                    <a:pt x="30220" y="6388"/>
                    <a:pt x="30270" y="6304"/>
                    <a:pt x="30262" y="6296"/>
                  </a:cubicBezTo>
                  <a:cubicBezTo>
                    <a:pt x="30236" y="6304"/>
                    <a:pt x="29533" y="6329"/>
                    <a:pt x="29926" y="6296"/>
                  </a:cubicBezTo>
                  <a:cubicBezTo>
                    <a:pt x="30018" y="6287"/>
                    <a:pt x="30254" y="6262"/>
                    <a:pt x="30338" y="6220"/>
                  </a:cubicBezTo>
                  <a:cubicBezTo>
                    <a:pt x="30598" y="6086"/>
                    <a:pt x="29725" y="6228"/>
                    <a:pt x="29483" y="6246"/>
                  </a:cubicBezTo>
                  <a:cubicBezTo>
                    <a:pt x="28769" y="6287"/>
                    <a:pt x="28106" y="6287"/>
                    <a:pt x="27319" y="6246"/>
                  </a:cubicBezTo>
                  <a:cubicBezTo>
                    <a:pt x="27177" y="6237"/>
                    <a:pt x="26875" y="6196"/>
                    <a:pt x="26875" y="6196"/>
                  </a:cubicBezTo>
                  <a:cubicBezTo>
                    <a:pt x="26883" y="6178"/>
                    <a:pt x="27796" y="6178"/>
                    <a:pt x="27990" y="6170"/>
                  </a:cubicBezTo>
                  <a:cubicBezTo>
                    <a:pt x="28576" y="6136"/>
                    <a:pt x="28661" y="6162"/>
                    <a:pt x="28937" y="6120"/>
                  </a:cubicBezTo>
                  <a:cubicBezTo>
                    <a:pt x="28911" y="6120"/>
                    <a:pt x="29433" y="6036"/>
                    <a:pt x="29407" y="6010"/>
                  </a:cubicBezTo>
                  <a:cubicBezTo>
                    <a:pt x="29331" y="5962"/>
                    <a:pt x="29155" y="6052"/>
                    <a:pt x="29071" y="6010"/>
                  </a:cubicBezTo>
                  <a:cubicBezTo>
                    <a:pt x="28937" y="6094"/>
                    <a:pt x="28819" y="5978"/>
                    <a:pt x="29071" y="6010"/>
                  </a:cubicBezTo>
                  <a:cubicBezTo>
                    <a:pt x="29323" y="5928"/>
                    <a:pt x="29784" y="5994"/>
                    <a:pt x="30002" y="5911"/>
                  </a:cubicBezTo>
                  <a:cubicBezTo>
                    <a:pt x="30044" y="5895"/>
                    <a:pt x="29994" y="5870"/>
                    <a:pt x="30052" y="5861"/>
                  </a:cubicBezTo>
                  <a:cubicBezTo>
                    <a:pt x="30136" y="5836"/>
                    <a:pt x="30330" y="5811"/>
                    <a:pt x="30312" y="5811"/>
                  </a:cubicBezTo>
                  <a:cubicBezTo>
                    <a:pt x="30320" y="5811"/>
                    <a:pt x="29625" y="5802"/>
                    <a:pt x="29976" y="5728"/>
                  </a:cubicBezTo>
                  <a:cubicBezTo>
                    <a:pt x="30060" y="5710"/>
                    <a:pt x="30338" y="5744"/>
                    <a:pt x="30312" y="5652"/>
                  </a:cubicBezTo>
                  <a:cubicBezTo>
                    <a:pt x="30296" y="5602"/>
                    <a:pt x="29709" y="5694"/>
                    <a:pt x="29533" y="5702"/>
                  </a:cubicBezTo>
                  <a:cubicBezTo>
                    <a:pt x="29147" y="5728"/>
                    <a:pt x="28879" y="5710"/>
                    <a:pt x="28451" y="5728"/>
                  </a:cubicBezTo>
                  <a:cubicBezTo>
                    <a:pt x="28358" y="5736"/>
                    <a:pt x="28192" y="5736"/>
                    <a:pt x="28040" y="5728"/>
                  </a:cubicBezTo>
                  <a:cubicBezTo>
                    <a:pt x="27990" y="5736"/>
                    <a:pt x="27940" y="5728"/>
                    <a:pt x="27880" y="5728"/>
                  </a:cubicBezTo>
                  <a:cubicBezTo>
                    <a:pt x="27754" y="5728"/>
                    <a:pt x="27654" y="5728"/>
                    <a:pt x="27654" y="5728"/>
                  </a:cubicBezTo>
                  <a:cubicBezTo>
                    <a:pt x="27670" y="5710"/>
                    <a:pt x="27772" y="5718"/>
                    <a:pt x="27880" y="5728"/>
                  </a:cubicBezTo>
                  <a:cubicBezTo>
                    <a:pt x="27930" y="5728"/>
                    <a:pt x="27982" y="5728"/>
                    <a:pt x="28040" y="5728"/>
                  </a:cubicBezTo>
                  <a:lnTo>
                    <a:pt x="28040" y="5728"/>
                  </a:lnTo>
                  <a:cubicBezTo>
                    <a:pt x="28284" y="5718"/>
                    <a:pt x="29045" y="5652"/>
                    <a:pt x="29433" y="5626"/>
                  </a:cubicBezTo>
                  <a:cubicBezTo>
                    <a:pt x="29675" y="5610"/>
                    <a:pt x="29633" y="5634"/>
                    <a:pt x="29742" y="5576"/>
                  </a:cubicBezTo>
                  <a:cubicBezTo>
                    <a:pt x="29926" y="5468"/>
                    <a:pt x="29457" y="5568"/>
                    <a:pt x="29307" y="5576"/>
                  </a:cubicBezTo>
                  <a:cubicBezTo>
                    <a:pt x="28652" y="5602"/>
                    <a:pt x="27788" y="5560"/>
                    <a:pt x="27210" y="5526"/>
                  </a:cubicBezTo>
                  <a:cubicBezTo>
                    <a:pt x="26723" y="5492"/>
                    <a:pt x="26455" y="5476"/>
                    <a:pt x="25844" y="5442"/>
                  </a:cubicBezTo>
                  <a:cubicBezTo>
                    <a:pt x="25600" y="5434"/>
                    <a:pt x="24853" y="5458"/>
                    <a:pt x="25096" y="5366"/>
                  </a:cubicBezTo>
                  <a:cubicBezTo>
                    <a:pt x="25214" y="5324"/>
                    <a:pt x="25574" y="5392"/>
                    <a:pt x="25684" y="5392"/>
                  </a:cubicBezTo>
                  <a:cubicBezTo>
                    <a:pt x="25768" y="5392"/>
                    <a:pt x="26321" y="5384"/>
                    <a:pt x="25918" y="5316"/>
                  </a:cubicBezTo>
                  <a:cubicBezTo>
                    <a:pt x="25490" y="5240"/>
                    <a:pt x="26337" y="5282"/>
                    <a:pt x="26329" y="5266"/>
                  </a:cubicBezTo>
                  <a:cubicBezTo>
                    <a:pt x="26313" y="5232"/>
                    <a:pt x="25760" y="5216"/>
                    <a:pt x="25658" y="5216"/>
                  </a:cubicBezTo>
                  <a:cubicBezTo>
                    <a:pt x="25390" y="5198"/>
                    <a:pt x="25104" y="5148"/>
                    <a:pt x="24862" y="5106"/>
                  </a:cubicBezTo>
                  <a:cubicBezTo>
                    <a:pt x="24643" y="5072"/>
                    <a:pt x="25021" y="5056"/>
                    <a:pt x="25072" y="5056"/>
                  </a:cubicBezTo>
                  <a:cubicBezTo>
                    <a:pt x="25348" y="5056"/>
                    <a:pt x="25936" y="5132"/>
                    <a:pt x="26052" y="5106"/>
                  </a:cubicBezTo>
                  <a:cubicBezTo>
                    <a:pt x="26069" y="5106"/>
                    <a:pt x="26019" y="5030"/>
                    <a:pt x="26078" y="5006"/>
                  </a:cubicBezTo>
                  <a:cubicBezTo>
                    <a:pt x="26145" y="4972"/>
                    <a:pt x="26211" y="5022"/>
                    <a:pt x="26329" y="5006"/>
                  </a:cubicBezTo>
                  <a:cubicBezTo>
                    <a:pt x="26395" y="4998"/>
                    <a:pt x="26455" y="4946"/>
                    <a:pt x="26539" y="4930"/>
                  </a:cubicBezTo>
                  <a:cubicBezTo>
                    <a:pt x="26681" y="4896"/>
                    <a:pt x="26865" y="4896"/>
                    <a:pt x="26925" y="4880"/>
                  </a:cubicBezTo>
                  <a:cubicBezTo>
                    <a:pt x="27025" y="4846"/>
                    <a:pt x="26823" y="4846"/>
                    <a:pt x="26975" y="4830"/>
                  </a:cubicBezTo>
                  <a:cubicBezTo>
                    <a:pt x="27327" y="4780"/>
                    <a:pt x="27604" y="4830"/>
                    <a:pt x="27930" y="4830"/>
                  </a:cubicBezTo>
                  <a:cubicBezTo>
                    <a:pt x="28274" y="4830"/>
                    <a:pt x="27654" y="4796"/>
                    <a:pt x="27544" y="4796"/>
                  </a:cubicBezTo>
                  <a:cubicBezTo>
                    <a:pt x="27319" y="4796"/>
                    <a:pt x="27059" y="4780"/>
                    <a:pt x="26875" y="4771"/>
                  </a:cubicBezTo>
                  <a:cubicBezTo>
                    <a:pt x="26891" y="4771"/>
                    <a:pt x="26463" y="4804"/>
                    <a:pt x="26439" y="4746"/>
                  </a:cubicBezTo>
                  <a:cubicBezTo>
                    <a:pt x="26413" y="4687"/>
                    <a:pt x="25936" y="4721"/>
                    <a:pt x="25818" y="4696"/>
                  </a:cubicBezTo>
                  <a:cubicBezTo>
                    <a:pt x="25834" y="4704"/>
                    <a:pt x="25692" y="4621"/>
                    <a:pt x="25684" y="4621"/>
                  </a:cubicBezTo>
                  <a:cubicBezTo>
                    <a:pt x="25718" y="4587"/>
                    <a:pt x="26061" y="4637"/>
                    <a:pt x="26153" y="4645"/>
                  </a:cubicBezTo>
                  <a:cubicBezTo>
                    <a:pt x="26849" y="4679"/>
                    <a:pt x="27302" y="4671"/>
                    <a:pt x="27704" y="4671"/>
                  </a:cubicBezTo>
                  <a:cubicBezTo>
                    <a:pt x="27982" y="4671"/>
                    <a:pt x="28426" y="4671"/>
                    <a:pt x="28677" y="4637"/>
                  </a:cubicBezTo>
                  <a:cubicBezTo>
                    <a:pt x="28551" y="4645"/>
                    <a:pt x="28769" y="4537"/>
                    <a:pt x="28837" y="4571"/>
                  </a:cubicBezTo>
                  <a:cubicBezTo>
                    <a:pt x="28811" y="4553"/>
                    <a:pt x="28693" y="4545"/>
                    <a:pt x="28661" y="4545"/>
                  </a:cubicBezTo>
                  <a:cubicBezTo>
                    <a:pt x="28224" y="4537"/>
                    <a:pt x="27227" y="4604"/>
                    <a:pt x="26539" y="4571"/>
                  </a:cubicBezTo>
                  <a:cubicBezTo>
                    <a:pt x="26329" y="4561"/>
                    <a:pt x="25977" y="4579"/>
                    <a:pt x="25776" y="4511"/>
                  </a:cubicBezTo>
                  <a:cubicBezTo>
                    <a:pt x="25768" y="4511"/>
                    <a:pt x="25742" y="4503"/>
                    <a:pt x="25718" y="4487"/>
                  </a:cubicBezTo>
                  <a:cubicBezTo>
                    <a:pt x="25734" y="4503"/>
                    <a:pt x="25750" y="4503"/>
                    <a:pt x="25776" y="4511"/>
                  </a:cubicBezTo>
                  <a:cubicBezTo>
                    <a:pt x="25802" y="4511"/>
                    <a:pt x="25750" y="4461"/>
                    <a:pt x="25708" y="4437"/>
                  </a:cubicBezTo>
                  <a:cubicBezTo>
                    <a:pt x="25684" y="4445"/>
                    <a:pt x="25658" y="4445"/>
                    <a:pt x="25658" y="4437"/>
                  </a:cubicBezTo>
                  <a:cubicBezTo>
                    <a:pt x="25666" y="4419"/>
                    <a:pt x="25684" y="4427"/>
                    <a:pt x="25708" y="4437"/>
                  </a:cubicBezTo>
                  <a:cubicBezTo>
                    <a:pt x="25742" y="4437"/>
                    <a:pt x="25784" y="4419"/>
                    <a:pt x="25768" y="4411"/>
                  </a:cubicBezTo>
                  <a:cubicBezTo>
                    <a:pt x="25692" y="4377"/>
                    <a:pt x="25600" y="4403"/>
                    <a:pt x="25508" y="4385"/>
                  </a:cubicBezTo>
                  <a:cubicBezTo>
                    <a:pt x="25332" y="4353"/>
                    <a:pt x="25122" y="4285"/>
                    <a:pt x="24937" y="4259"/>
                  </a:cubicBezTo>
                  <a:cubicBezTo>
                    <a:pt x="24643" y="4217"/>
                    <a:pt x="24309" y="4185"/>
                    <a:pt x="23981" y="4125"/>
                  </a:cubicBezTo>
                  <a:cubicBezTo>
                    <a:pt x="23780" y="4091"/>
                    <a:pt x="23981" y="4067"/>
                    <a:pt x="24007" y="4075"/>
                  </a:cubicBezTo>
                  <a:cubicBezTo>
                    <a:pt x="23981" y="4067"/>
                    <a:pt x="23855" y="4033"/>
                    <a:pt x="23830" y="4025"/>
                  </a:cubicBezTo>
                  <a:cubicBezTo>
                    <a:pt x="23412" y="3941"/>
                    <a:pt x="23008" y="3933"/>
                    <a:pt x="22640" y="3841"/>
                  </a:cubicBezTo>
                  <a:cubicBezTo>
                    <a:pt x="22463" y="3807"/>
                    <a:pt x="22271" y="3739"/>
                    <a:pt x="22095" y="3689"/>
                  </a:cubicBezTo>
                  <a:cubicBezTo>
                    <a:pt x="21767" y="3597"/>
                    <a:pt x="21499" y="3480"/>
                    <a:pt x="21197" y="3354"/>
                  </a:cubicBezTo>
                  <a:cubicBezTo>
                    <a:pt x="19805" y="2768"/>
                    <a:pt x="18732" y="1895"/>
                    <a:pt x="17474" y="1107"/>
                  </a:cubicBezTo>
                  <a:cubicBezTo>
                    <a:pt x="17265" y="974"/>
                    <a:pt x="17037" y="830"/>
                    <a:pt x="16803" y="696"/>
                  </a:cubicBezTo>
                  <a:cubicBezTo>
                    <a:pt x="16577" y="562"/>
                    <a:pt x="16325" y="386"/>
                    <a:pt x="16108" y="310"/>
                  </a:cubicBezTo>
                  <a:cubicBezTo>
                    <a:pt x="16040" y="286"/>
                    <a:pt x="15966" y="302"/>
                    <a:pt x="15899" y="286"/>
                  </a:cubicBezTo>
                  <a:cubicBezTo>
                    <a:pt x="15840" y="260"/>
                    <a:pt x="15782" y="202"/>
                    <a:pt x="15724" y="176"/>
                  </a:cubicBezTo>
                  <a:cubicBezTo>
                    <a:pt x="15622" y="142"/>
                    <a:pt x="15506" y="142"/>
                    <a:pt x="15388" y="101"/>
                  </a:cubicBezTo>
                  <a:cubicBezTo>
                    <a:pt x="15278" y="68"/>
                    <a:pt x="15202" y="0"/>
                    <a:pt x="15078" y="0"/>
                  </a:cubicBezTo>
                  <a:cubicBezTo>
                    <a:pt x="15128" y="76"/>
                    <a:pt x="15422" y="110"/>
                    <a:pt x="15362" y="176"/>
                  </a:cubicBezTo>
                  <a:cubicBezTo>
                    <a:pt x="15346" y="194"/>
                    <a:pt x="15202" y="184"/>
                    <a:pt x="15202" y="176"/>
                  </a:cubicBezTo>
                  <a:cubicBezTo>
                    <a:pt x="15220" y="210"/>
                    <a:pt x="15548" y="378"/>
                    <a:pt x="15464" y="412"/>
                  </a:cubicBezTo>
                  <a:cubicBezTo>
                    <a:pt x="15472" y="402"/>
                    <a:pt x="14683" y="92"/>
                    <a:pt x="15078" y="310"/>
                  </a:cubicBezTo>
                  <a:cubicBezTo>
                    <a:pt x="15186" y="370"/>
                    <a:pt x="15338" y="394"/>
                    <a:pt x="15438" y="486"/>
                  </a:cubicBezTo>
                  <a:cubicBezTo>
                    <a:pt x="15548" y="462"/>
                    <a:pt x="15446" y="562"/>
                    <a:pt x="15438" y="486"/>
                  </a:cubicBezTo>
                  <a:cubicBezTo>
                    <a:pt x="15044" y="428"/>
                    <a:pt x="14776" y="260"/>
                    <a:pt x="14407" y="176"/>
                  </a:cubicBezTo>
                  <a:cubicBezTo>
                    <a:pt x="14155" y="210"/>
                    <a:pt x="14599" y="360"/>
                    <a:pt x="14691" y="412"/>
                  </a:cubicBezTo>
                  <a:cubicBezTo>
                    <a:pt x="15010" y="580"/>
                    <a:pt x="15430" y="924"/>
                    <a:pt x="15698" y="1032"/>
                  </a:cubicBezTo>
                  <a:cubicBezTo>
                    <a:pt x="15807" y="1006"/>
                    <a:pt x="15698" y="1107"/>
                    <a:pt x="15698" y="1032"/>
                  </a:cubicBezTo>
                  <a:cubicBezTo>
                    <a:pt x="15430" y="1066"/>
                    <a:pt x="15036" y="822"/>
                    <a:pt x="14691" y="722"/>
                  </a:cubicBezTo>
                  <a:cubicBezTo>
                    <a:pt x="14473" y="654"/>
                    <a:pt x="14776" y="814"/>
                    <a:pt x="14842" y="848"/>
                  </a:cubicBezTo>
                  <a:cubicBezTo>
                    <a:pt x="15404" y="1124"/>
                    <a:pt x="16016" y="1375"/>
                    <a:pt x="16543" y="1677"/>
                  </a:cubicBezTo>
                  <a:cubicBezTo>
                    <a:pt x="18278" y="2658"/>
                    <a:pt x="19571" y="3915"/>
                    <a:pt x="21607" y="4621"/>
                  </a:cubicBezTo>
                  <a:cubicBezTo>
                    <a:pt x="21859" y="4704"/>
                    <a:pt x="22103" y="4729"/>
                    <a:pt x="22153" y="4796"/>
                  </a:cubicBezTo>
                  <a:cubicBezTo>
                    <a:pt x="22145" y="4788"/>
                    <a:pt x="22087" y="4813"/>
                    <a:pt x="22069" y="4796"/>
                  </a:cubicBezTo>
                  <a:cubicBezTo>
                    <a:pt x="22405" y="4914"/>
                    <a:pt x="22816" y="4956"/>
                    <a:pt x="23160" y="5056"/>
                  </a:cubicBezTo>
                  <a:cubicBezTo>
                    <a:pt x="23194" y="5072"/>
                    <a:pt x="23294" y="5030"/>
                    <a:pt x="23286" y="5082"/>
                  </a:cubicBezTo>
                  <a:cubicBezTo>
                    <a:pt x="23504" y="5056"/>
                    <a:pt x="23394" y="5164"/>
                    <a:pt x="23286" y="5082"/>
                  </a:cubicBezTo>
                  <a:cubicBezTo>
                    <a:pt x="23252" y="5072"/>
                    <a:pt x="23152" y="5114"/>
                    <a:pt x="23160" y="5056"/>
                  </a:cubicBezTo>
                  <a:cubicBezTo>
                    <a:pt x="22840" y="5048"/>
                    <a:pt x="22287" y="4888"/>
                    <a:pt x="21943" y="4796"/>
                  </a:cubicBezTo>
                  <a:cubicBezTo>
                    <a:pt x="21859" y="4780"/>
                    <a:pt x="21557" y="4696"/>
                    <a:pt x="21557" y="4696"/>
                  </a:cubicBezTo>
                  <a:cubicBezTo>
                    <a:pt x="21575" y="4687"/>
                    <a:pt x="21591" y="4679"/>
                    <a:pt x="21607" y="4679"/>
                  </a:cubicBezTo>
                  <a:cubicBezTo>
                    <a:pt x="20854" y="4469"/>
                    <a:pt x="20140" y="4109"/>
                    <a:pt x="19511" y="3715"/>
                  </a:cubicBezTo>
                  <a:cubicBezTo>
                    <a:pt x="18246" y="2926"/>
                    <a:pt x="16995" y="1921"/>
                    <a:pt x="15514" y="1291"/>
                  </a:cubicBezTo>
                  <a:cubicBezTo>
                    <a:pt x="14960" y="1049"/>
                    <a:pt x="14399" y="856"/>
                    <a:pt x="13761" y="646"/>
                  </a:cubicBezTo>
                  <a:cubicBezTo>
                    <a:pt x="13559" y="580"/>
                    <a:pt x="13358" y="470"/>
                    <a:pt x="13166" y="436"/>
                  </a:cubicBezTo>
                  <a:cubicBezTo>
                    <a:pt x="12712" y="344"/>
                    <a:pt x="13367" y="654"/>
                    <a:pt x="13476" y="696"/>
                  </a:cubicBezTo>
                  <a:cubicBezTo>
                    <a:pt x="13618" y="748"/>
                    <a:pt x="13777" y="798"/>
                    <a:pt x="13937" y="872"/>
                  </a:cubicBezTo>
                  <a:cubicBezTo>
                    <a:pt x="14105" y="956"/>
                    <a:pt x="13743" y="840"/>
                    <a:pt x="13627" y="798"/>
                  </a:cubicBezTo>
                  <a:cubicBezTo>
                    <a:pt x="13509" y="756"/>
                    <a:pt x="13408" y="730"/>
                    <a:pt x="13292" y="696"/>
                  </a:cubicBezTo>
                  <a:cubicBezTo>
                    <a:pt x="13098" y="630"/>
                    <a:pt x="12285" y="394"/>
                    <a:pt x="12730" y="646"/>
                  </a:cubicBezTo>
                  <a:cubicBezTo>
                    <a:pt x="13040" y="814"/>
                    <a:pt x="13408" y="830"/>
                    <a:pt x="13761" y="982"/>
                  </a:cubicBezTo>
                  <a:cubicBezTo>
                    <a:pt x="13929" y="1049"/>
                    <a:pt x="13609" y="1024"/>
                    <a:pt x="13501" y="1006"/>
                  </a:cubicBezTo>
                  <a:cubicBezTo>
                    <a:pt x="13375" y="982"/>
                    <a:pt x="13242" y="890"/>
                    <a:pt x="13064" y="898"/>
                  </a:cubicBezTo>
                  <a:cubicBezTo>
                    <a:pt x="13024" y="848"/>
                    <a:pt x="12964" y="882"/>
                    <a:pt x="12972" y="898"/>
                  </a:cubicBezTo>
                  <a:cubicBezTo>
                    <a:pt x="12478" y="872"/>
                    <a:pt x="11791" y="730"/>
                    <a:pt x="11178" y="672"/>
                  </a:cubicBezTo>
                  <a:cubicBezTo>
                    <a:pt x="11010" y="654"/>
                    <a:pt x="11303" y="738"/>
                    <a:pt x="11329" y="748"/>
                  </a:cubicBezTo>
                  <a:cubicBezTo>
                    <a:pt x="11681" y="822"/>
                    <a:pt x="12444" y="990"/>
                    <a:pt x="12780" y="1082"/>
                  </a:cubicBezTo>
                  <a:cubicBezTo>
                    <a:pt x="13459" y="1258"/>
                    <a:pt x="13945" y="1417"/>
                    <a:pt x="14247" y="1627"/>
                  </a:cubicBezTo>
                  <a:cubicBezTo>
                    <a:pt x="14221" y="1611"/>
                    <a:pt x="14163" y="1635"/>
                    <a:pt x="14171" y="1653"/>
                  </a:cubicBezTo>
                  <a:cubicBezTo>
                    <a:pt x="14197" y="1669"/>
                    <a:pt x="14473" y="1727"/>
                    <a:pt x="14357" y="1753"/>
                  </a:cubicBezTo>
                  <a:cubicBezTo>
                    <a:pt x="14289" y="1761"/>
                    <a:pt x="14037" y="1611"/>
                    <a:pt x="13987" y="1601"/>
                  </a:cubicBezTo>
                  <a:cubicBezTo>
                    <a:pt x="13903" y="1577"/>
                    <a:pt x="13827" y="1611"/>
                    <a:pt x="13761" y="1601"/>
                  </a:cubicBezTo>
                  <a:cubicBezTo>
                    <a:pt x="13618" y="1577"/>
                    <a:pt x="13509" y="1467"/>
                    <a:pt x="13316" y="1467"/>
                  </a:cubicBezTo>
                  <a:cubicBezTo>
                    <a:pt x="13476" y="1551"/>
                    <a:pt x="13627" y="1643"/>
                    <a:pt x="13785" y="1727"/>
                  </a:cubicBezTo>
                  <a:cubicBezTo>
                    <a:pt x="13819" y="1727"/>
                    <a:pt x="13803" y="1761"/>
                    <a:pt x="13785" y="1727"/>
                  </a:cubicBezTo>
                  <a:cubicBezTo>
                    <a:pt x="13467" y="1661"/>
                    <a:pt x="13224" y="1509"/>
                    <a:pt x="12880" y="1467"/>
                  </a:cubicBezTo>
                  <a:cubicBezTo>
                    <a:pt x="13224" y="1569"/>
                    <a:pt x="13543" y="1703"/>
                    <a:pt x="13861" y="1853"/>
                  </a:cubicBezTo>
                  <a:cubicBezTo>
                    <a:pt x="13987" y="1921"/>
                    <a:pt x="13609" y="1795"/>
                    <a:pt x="13551" y="1777"/>
                  </a:cubicBezTo>
                  <a:cubicBezTo>
                    <a:pt x="12812" y="1527"/>
                    <a:pt x="12125" y="1341"/>
                    <a:pt x="11228" y="1208"/>
                  </a:cubicBezTo>
                  <a:cubicBezTo>
                    <a:pt x="10852" y="1158"/>
                    <a:pt x="11371" y="1275"/>
                    <a:pt x="11463" y="1291"/>
                  </a:cubicBezTo>
                  <a:cubicBezTo>
                    <a:pt x="11823" y="1359"/>
                    <a:pt x="12134" y="1417"/>
                    <a:pt x="12520" y="1519"/>
                  </a:cubicBezTo>
                  <a:cubicBezTo>
                    <a:pt x="12762" y="1585"/>
                    <a:pt x="12159" y="1519"/>
                    <a:pt x="12159" y="1519"/>
                  </a:cubicBezTo>
                  <a:cubicBezTo>
                    <a:pt x="12159" y="1551"/>
                    <a:pt x="12822" y="1719"/>
                    <a:pt x="12856" y="1727"/>
                  </a:cubicBezTo>
                  <a:cubicBezTo>
                    <a:pt x="13148" y="1811"/>
                    <a:pt x="13282" y="1845"/>
                    <a:pt x="13501" y="1963"/>
                  </a:cubicBezTo>
                  <a:cubicBezTo>
                    <a:pt x="13534" y="1963"/>
                    <a:pt x="13576" y="1955"/>
                    <a:pt x="13576" y="1987"/>
                  </a:cubicBezTo>
                  <a:cubicBezTo>
                    <a:pt x="13609" y="1987"/>
                    <a:pt x="13651" y="1979"/>
                    <a:pt x="13651" y="2013"/>
                  </a:cubicBezTo>
                  <a:cubicBezTo>
                    <a:pt x="13761" y="1987"/>
                    <a:pt x="13659" y="2089"/>
                    <a:pt x="13651" y="2013"/>
                  </a:cubicBezTo>
                  <a:cubicBezTo>
                    <a:pt x="13627" y="2005"/>
                    <a:pt x="13585" y="2013"/>
                    <a:pt x="13576" y="1987"/>
                  </a:cubicBezTo>
                  <a:cubicBezTo>
                    <a:pt x="13551" y="1979"/>
                    <a:pt x="13501" y="1987"/>
                    <a:pt x="13501" y="1963"/>
                  </a:cubicBezTo>
                  <a:cubicBezTo>
                    <a:pt x="13300" y="1945"/>
                    <a:pt x="12822" y="1727"/>
                    <a:pt x="12520" y="1727"/>
                  </a:cubicBezTo>
                  <a:cubicBezTo>
                    <a:pt x="12377" y="1727"/>
                    <a:pt x="12444" y="1803"/>
                    <a:pt x="12620" y="1803"/>
                  </a:cubicBezTo>
                  <a:cubicBezTo>
                    <a:pt x="12628" y="1727"/>
                    <a:pt x="12730" y="1829"/>
                    <a:pt x="12620" y="1803"/>
                  </a:cubicBezTo>
                  <a:cubicBezTo>
                    <a:pt x="13090" y="1987"/>
                    <a:pt x="13568" y="2147"/>
                    <a:pt x="13987" y="2373"/>
                  </a:cubicBezTo>
                  <a:cubicBezTo>
                    <a:pt x="14021" y="2373"/>
                    <a:pt x="14063" y="2365"/>
                    <a:pt x="14071" y="2398"/>
                  </a:cubicBezTo>
                  <a:cubicBezTo>
                    <a:pt x="14097" y="2407"/>
                    <a:pt x="14139" y="2390"/>
                    <a:pt x="14147" y="2424"/>
                  </a:cubicBezTo>
                  <a:cubicBezTo>
                    <a:pt x="14181" y="2424"/>
                    <a:pt x="14163" y="2466"/>
                    <a:pt x="14147" y="2424"/>
                  </a:cubicBezTo>
                  <a:cubicBezTo>
                    <a:pt x="14113" y="2424"/>
                    <a:pt x="14071" y="2432"/>
                    <a:pt x="14071" y="2398"/>
                  </a:cubicBezTo>
                  <a:cubicBezTo>
                    <a:pt x="14037" y="2398"/>
                    <a:pt x="13995" y="2407"/>
                    <a:pt x="13987" y="2373"/>
                  </a:cubicBezTo>
                  <a:cubicBezTo>
                    <a:pt x="13074" y="2081"/>
                    <a:pt x="12151" y="1787"/>
                    <a:pt x="11069" y="1653"/>
                  </a:cubicBezTo>
                  <a:cubicBezTo>
                    <a:pt x="11153" y="1685"/>
                    <a:pt x="11581" y="1761"/>
                    <a:pt x="11773" y="1803"/>
                  </a:cubicBezTo>
                  <a:cubicBezTo>
                    <a:pt x="11949" y="1845"/>
                    <a:pt x="11715" y="1853"/>
                    <a:pt x="11715" y="1853"/>
                  </a:cubicBezTo>
                  <a:cubicBezTo>
                    <a:pt x="11773" y="1879"/>
                    <a:pt x="11899" y="1887"/>
                    <a:pt x="11975" y="1913"/>
                  </a:cubicBezTo>
                  <a:cubicBezTo>
                    <a:pt x="13174" y="2231"/>
                    <a:pt x="14247" y="2608"/>
                    <a:pt x="15278" y="3120"/>
                  </a:cubicBezTo>
                  <a:cubicBezTo>
                    <a:pt x="16141" y="3547"/>
                    <a:pt x="16769" y="3967"/>
                    <a:pt x="17550" y="4487"/>
                  </a:cubicBezTo>
                  <a:cubicBezTo>
                    <a:pt x="17667" y="4571"/>
                    <a:pt x="18002" y="4771"/>
                    <a:pt x="18170" y="4930"/>
                  </a:cubicBezTo>
                  <a:cubicBezTo>
                    <a:pt x="18196" y="4946"/>
                    <a:pt x="18246" y="4964"/>
                    <a:pt x="18196" y="4980"/>
                  </a:cubicBezTo>
                  <a:cubicBezTo>
                    <a:pt x="18112" y="5006"/>
                    <a:pt x="17566" y="4587"/>
                    <a:pt x="17449" y="4519"/>
                  </a:cubicBezTo>
                  <a:cubicBezTo>
                    <a:pt x="16711" y="4051"/>
                    <a:pt x="16066" y="3606"/>
                    <a:pt x="15152" y="3228"/>
                  </a:cubicBezTo>
                  <a:cubicBezTo>
                    <a:pt x="14625" y="3002"/>
                    <a:pt x="14021" y="2742"/>
                    <a:pt x="13425" y="2549"/>
                  </a:cubicBezTo>
                  <a:cubicBezTo>
                    <a:pt x="12620" y="2306"/>
                    <a:pt x="11949" y="2105"/>
                    <a:pt x="10994" y="2089"/>
                  </a:cubicBezTo>
                  <a:cubicBezTo>
                    <a:pt x="11303" y="2173"/>
                    <a:pt x="11673" y="2197"/>
                    <a:pt x="11949" y="2323"/>
                  </a:cubicBezTo>
                  <a:cubicBezTo>
                    <a:pt x="12051" y="2323"/>
                    <a:pt x="12125" y="2331"/>
                    <a:pt x="12185" y="2373"/>
                  </a:cubicBezTo>
                  <a:cubicBezTo>
                    <a:pt x="12318" y="2348"/>
                    <a:pt x="12218" y="2448"/>
                    <a:pt x="12185" y="2373"/>
                  </a:cubicBezTo>
                  <a:cubicBezTo>
                    <a:pt x="12084" y="2373"/>
                    <a:pt x="12009" y="2365"/>
                    <a:pt x="11949" y="2323"/>
                  </a:cubicBezTo>
                  <a:cubicBezTo>
                    <a:pt x="11823" y="2323"/>
                    <a:pt x="11371" y="2189"/>
                    <a:pt x="11153" y="2189"/>
                  </a:cubicBezTo>
                  <a:cubicBezTo>
                    <a:pt x="10910" y="2189"/>
                    <a:pt x="11195" y="2223"/>
                    <a:pt x="11253" y="2273"/>
                  </a:cubicBezTo>
                  <a:cubicBezTo>
                    <a:pt x="11421" y="2239"/>
                    <a:pt x="11311" y="2348"/>
                    <a:pt x="11253" y="2273"/>
                  </a:cubicBezTo>
                  <a:cubicBezTo>
                    <a:pt x="11027" y="2247"/>
                    <a:pt x="10952" y="2214"/>
                    <a:pt x="10792" y="2247"/>
                  </a:cubicBezTo>
                  <a:cubicBezTo>
                    <a:pt x="10800" y="2239"/>
                    <a:pt x="10952" y="2239"/>
                    <a:pt x="10944" y="2273"/>
                  </a:cubicBezTo>
                  <a:cubicBezTo>
                    <a:pt x="10926" y="2323"/>
                    <a:pt x="10374" y="2273"/>
                    <a:pt x="10684" y="2373"/>
                  </a:cubicBezTo>
                  <a:cubicBezTo>
                    <a:pt x="10884" y="2432"/>
                    <a:pt x="11203" y="2448"/>
                    <a:pt x="11405" y="2498"/>
                  </a:cubicBezTo>
                  <a:cubicBezTo>
                    <a:pt x="11571" y="2540"/>
                    <a:pt x="11807" y="2642"/>
                    <a:pt x="12051" y="2708"/>
                  </a:cubicBezTo>
                  <a:cubicBezTo>
                    <a:pt x="12143" y="2734"/>
                    <a:pt x="12335" y="2768"/>
                    <a:pt x="12444" y="2810"/>
                  </a:cubicBezTo>
                  <a:cubicBezTo>
                    <a:pt x="12746" y="2926"/>
                    <a:pt x="12243" y="2784"/>
                    <a:pt x="12109" y="2758"/>
                  </a:cubicBezTo>
                  <a:cubicBezTo>
                    <a:pt x="11765" y="2692"/>
                    <a:pt x="11639" y="2692"/>
                    <a:pt x="11279" y="2658"/>
                  </a:cubicBezTo>
                  <a:cubicBezTo>
                    <a:pt x="11136" y="2642"/>
                    <a:pt x="10784" y="2616"/>
                    <a:pt x="11069" y="2708"/>
                  </a:cubicBezTo>
                  <a:cubicBezTo>
                    <a:pt x="11447" y="2826"/>
                    <a:pt x="11823" y="2842"/>
                    <a:pt x="12209" y="2994"/>
                  </a:cubicBezTo>
                  <a:cubicBezTo>
                    <a:pt x="12444" y="3086"/>
                    <a:pt x="11925" y="2960"/>
                    <a:pt x="11689" y="2918"/>
                  </a:cubicBezTo>
                  <a:cubicBezTo>
                    <a:pt x="11555" y="2884"/>
                    <a:pt x="10792" y="2800"/>
                    <a:pt x="11203" y="2918"/>
                  </a:cubicBezTo>
                  <a:cubicBezTo>
                    <a:pt x="11287" y="2944"/>
                    <a:pt x="11631" y="3002"/>
                    <a:pt x="11615" y="3018"/>
                  </a:cubicBezTo>
                  <a:cubicBezTo>
                    <a:pt x="11571" y="3062"/>
                    <a:pt x="11303" y="2994"/>
                    <a:pt x="11279" y="2994"/>
                  </a:cubicBezTo>
                  <a:cubicBezTo>
                    <a:pt x="10742" y="2918"/>
                    <a:pt x="10256" y="2876"/>
                    <a:pt x="9677" y="2834"/>
                  </a:cubicBezTo>
                  <a:cubicBezTo>
                    <a:pt x="9485" y="2826"/>
                    <a:pt x="9367" y="2800"/>
                    <a:pt x="9215" y="2810"/>
                  </a:cubicBezTo>
                  <a:cubicBezTo>
                    <a:pt x="9207" y="2810"/>
                    <a:pt x="9107" y="2842"/>
                    <a:pt x="9107" y="2860"/>
                  </a:cubicBezTo>
                  <a:cubicBezTo>
                    <a:pt x="9123" y="2894"/>
                    <a:pt x="10180" y="3028"/>
                    <a:pt x="10248" y="3044"/>
                  </a:cubicBezTo>
                  <a:cubicBezTo>
                    <a:pt x="10792" y="3162"/>
                    <a:pt x="10826" y="3154"/>
                    <a:pt x="11329" y="3254"/>
                  </a:cubicBezTo>
                  <a:cubicBezTo>
                    <a:pt x="12117" y="3404"/>
                    <a:pt x="12646" y="3564"/>
                    <a:pt x="13342" y="3815"/>
                  </a:cubicBezTo>
                  <a:cubicBezTo>
                    <a:pt x="13450" y="3789"/>
                    <a:pt x="13350" y="3899"/>
                    <a:pt x="13342" y="3815"/>
                  </a:cubicBezTo>
                  <a:cubicBezTo>
                    <a:pt x="12562" y="3614"/>
                    <a:pt x="11849" y="3354"/>
                    <a:pt x="10944" y="3280"/>
                  </a:cubicBezTo>
                  <a:cubicBezTo>
                    <a:pt x="10860" y="3196"/>
                    <a:pt x="10750" y="3304"/>
                    <a:pt x="10944" y="3280"/>
                  </a:cubicBezTo>
                  <a:cubicBezTo>
                    <a:pt x="10960" y="3288"/>
                    <a:pt x="11531" y="3438"/>
                    <a:pt x="11539" y="3430"/>
                  </a:cubicBezTo>
                  <a:cubicBezTo>
                    <a:pt x="11521" y="3446"/>
                    <a:pt x="10768" y="3354"/>
                    <a:pt x="11203" y="3505"/>
                  </a:cubicBezTo>
                  <a:cubicBezTo>
                    <a:pt x="11353" y="3564"/>
                    <a:pt x="11563" y="3597"/>
                    <a:pt x="11773" y="3639"/>
                  </a:cubicBezTo>
                  <a:cubicBezTo>
                    <a:pt x="12017" y="3689"/>
                    <a:pt x="11949" y="3681"/>
                    <a:pt x="12084" y="3715"/>
                  </a:cubicBezTo>
                  <a:cubicBezTo>
                    <a:pt x="12344" y="3789"/>
                    <a:pt x="11773" y="3673"/>
                    <a:pt x="11749" y="3665"/>
                  </a:cubicBezTo>
                  <a:cubicBezTo>
                    <a:pt x="11363" y="3589"/>
                    <a:pt x="10944" y="3514"/>
                    <a:pt x="10482" y="3480"/>
                  </a:cubicBezTo>
                  <a:cubicBezTo>
                    <a:pt x="11497" y="3715"/>
                    <a:pt x="12670" y="3941"/>
                    <a:pt x="13651" y="4311"/>
                  </a:cubicBezTo>
                  <a:cubicBezTo>
                    <a:pt x="13887" y="4393"/>
                    <a:pt x="14139" y="4469"/>
                    <a:pt x="14323" y="4621"/>
                  </a:cubicBezTo>
                  <a:cubicBezTo>
                    <a:pt x="14431" y="4595"/>
                    <a:pt x="14331" y="4696"/>
                    <a:pt x="14323" y="4621"/>
                  </a:cubicBezTo>
                  <a:cubicBezTo>
                    <a:pt x="13408" y="4277"/>
                    <a:pt x="12377" y="3925"/>
                    <a:pt x="11253" y="3739"/>
                  </a:cubicBezTo>
                  <a:cubicBezTo>
                    <a:pt x="10868" y="3681"/>
                    <a:pt x="10456" y="3606"/>
                    <a:pt x="10088" y="3589"/>
                  </a:cubicBezTo>
                  <a:cubicBezTo>
                    <a:pt x="10054" y="3581"/>
                    <a:pt x="9870" y="3564"/>
                    <a:pt x="9836" y="3606"/>
                  </a:cubicBezTo>
                  <a:cubicBezTo>
                    <a:pt x="9878" y="3581"/>
                    <a:pt x="10146" y="3656"/>
                    <a:pt x="10130" y="3665"/>
                  </a:cubicBezTo>
                  <a:cubicBezTo>
                    <a:pt x="10280" y="3681"/>
                    <a:pt x="10448" y="3689"/>
                    <a:pt x="10632" y="3739"/>
                  </a:cubicBezTo>
                  <a:cubicBezTo>
                    <a:pt x="10792" y="3781"/>
                    <a:pt x="10910" y="3857"/>
                    <a:pt x="10582" y="3815"/>
                  </a:cubicBezTo>
                  <a:cubicBezTo>
                    <a:pt x="10112" y="3757"/>
                    <a:pt x="10834" y="3873"/>
                    <a:pt x="11069" y="3925"/>
                  </a:cubicBezTo>
                  <a:cubicBezTo>
                    <a:pt x="12536" y="4209"/>
                    <a:pt x="13853" y="4671"/>
                    <a:pt x="15002" y="5240"/>
                  </a:cubicBezTo>
                  <a:cubicBezTo>
                    <a:pt x="15018" y="5240"/>
                    <a:pt x="15052" y="5240"/>
                    <a:pt x="15052" y="5266"/>
                  </a:cubicBezTo>
                  <a:cubicBezTo>
                    <a:pt x="15160" y="5240"/>
                    <a:pt x="15052" y="5342"/>
                    <a:pt x="15052" y="5266"/>
                  </a:cubicBezTo>
                  <a:cubicBezTo>
                    <a:pt x="15026" y="5258"/>
                    <a:pt x="15002" y="5266"/>
                    <a:pt x="15002" y="5240"/>
                  </a:cubicBezTo>
                  <a:cubicBezTo>
                    <a:pt x="13258" y="4469"/>
                    <a:pt x="11169" y="3873"/>
                    <a:pt x="8981" y="3739"/>
                  </a:cubicBezTo>
                  <a:cubicBezTo>
                    <a:pt x="8420" y="3707"/>
                    <a:pt x="7764" y="3647"/>
                    <a:pt x="7119" y="3689"/>
                  </a:cubicBezTo>
                  <a:cubicBezTo>
                    <a:pt x="6767" y="3715"/>
                    <a:pt x="7295" y="3697"/>
                    <a:pt x="7513" y="3715"/>
                  </a:cubicBezTo>
                  <a:cubicBezTo>
                    <a:pt x="7722" y="3739"/>
                    <a:pt x="8294" y="3739"/>
                    <a:pt x="8570" y="3789"/>
                  </a:cubicBezTo>
                  <a:cubicBezTo>
                    <a:pt x="8763" y="3833"/>
                    <a:pt x="8268" y="3815"/>
                    <a:pt x="8126" y="3815"/>
                  </a:cubicBezTo>
                  <a:cubicBezTo>
                    <a:pt x="6977" y="3823"/>
                    <a:pt x="5542" y="3915"/>
                    <a:pt x="4285" y="3999"/>
                  </a:cubicBezTo>
                  <a:cubicBezTo>
                    <a:pt x="3891" y="4025"/>
                    <a:pt x="3236" y="4125"/>
                    <a:pt x="2734" y="4235"/>
                  </a:cubicBezTo>
                  <a:cubicBezTo>
                    <a:pt x="2390" y="4301"/>
                    <a:pt x="2063" y="4403"/>
                    <a:pt x="2021" y="4419"/>
                  </a:cubicBezTo>
                  <a:cubicBezTo>
                    <a:pt x="2021" y="4419"/>
                    <a:pt x="2029" y="4411"/>
                    <a:pt x="2037" y="4411"/>
                  </a:cubicBezTo>
                  <a:cubicBezTo>
                    <a:pt x="2013" y="4419"/>
                    <a:pt x="2013" y="4419"/>
                    <a:pt x="2021" y="4419"/>
                  </a:cubicBezTo>
                  <a:cubicBezTo>
                    <a:pt x="1853" y="4469"/>
                    <a:pt x="1685" y="4503"/>
                    <a:pt x="1517" y="4571"/>
                  </a:cubicBezTo>
                  <a:cubicBezTo>
                    <a:pt x="1140" y="4721"/>
                    <a:pt x="1837" y="4519"/>
                    <a:pt x="1929" y="4487"/>
                  </a:cubicBezTo>
                  <a:cubicBezTo>
                    <a:pt x="2683" y="4277"/>
                    <a:pt x="3404" y="4109"/>
                    <a:pt x="4385" y="4025"/>
                  </a:cubicBezTo>
                  <a:cubicBezTo>
                    <a:pt x="4855" y="3983"/>
                    <a:pt x="5358" y="3975"/>
                    <a:pt x="5912" y="3949"/>
                  </a:cubicBezTo>
                  <a:cubicBezTo>
                    <a:pt x="6407" y="3925"/>
                    <a:pt x="6993" y="3841"/>
                    <a:pt x="7404" y="3899"/>
                  </a:cubicBezTo>
                  <a:cubicBezTo>
                    <a:pt x="7722" y="3941"/>
                    <a:pt x="7304" y="3949"/>
                    <a:pt x="7119" y="3949"/>
                  </a:cubicBezTo>
                  <a:cubicBezTo>
                    <a:pt x="6675" y="3949"/>
                    <a:pt x="6155" y="3957"/>
                    <a:pt x="5728" y="4025"/>
                  </a:cubicBezTo>
                  <a:cubicBezTo>
                    <a:pt x="5450" y="4067"/>
                    <a:pt x="6063" y="4033"/>
                    <a:pt x="6163" y="4025"/>
                  </a:cubicBezTo>
                  <a:cubicBezTo>
                    <a:pt x="6633" y="4009"/>
                    <a:pt x="7103" y="4009"/>
                    <a:pt x="7538" y="4025"/>
                  </a:cubicBezTo>
                  <a:cubicBezTo>
                    <a:pt x="9015" y="4091"/>
                    <a:pt x="10390" y="4335"/>
                    <a:pt x="11757" y="4645"/>
                  </a:cubicBezTo>
                  <a:cubicBezTo>
                    <a:pt x="11899" y="4679"/>
                    <a:pt x="12041" y="4713"/>
                    <a:pt x="12185" y="4746"/>
                  </a:cubicBezTo>
                  <a:cubicBezTo>
                    <a:pt x="12260" y="4746"/>
                    <a:pt x="12327" y="4763"/>
                    <a:pt x="12360" y="4796"/>
                  </a:cubicBezTo>
                  <a:cubicBezTo>
                    <a:pt x="12502" y="4771"/>
                    <a:pt x="12394" y="4880"/>
                    <a:pt x="12360" y="4796"/>
                  </a:cubicBezTo>
                  <a:cubicBezTo>
                    <a:pt x="12285" y="4804"/>
                    <a:pt x="12218" y="4788"/>
                    <a:pt x="12185" y="4746"/>
                  </a:cubicBezTo>
                  <a:cubicBezTo>
                    <a:pt x="12041" y="4713"/>
                    <a:pt x="11899" y="4679"/>
                    <a:pt x="11757" y="4645"/>
                  </a:cubicBezTo>
                  <a:cubicBezTo>
                    <a:pt x="9753" y="4209"/>
                    <a:pt x="7035" y="4109"/>
                    <a:pt x="4671" y="4285"/>
                  </a:cubicBezTo>
                  <a:cubicBezTo>
                    <a:pt x="3757" y="4353"/>
                    <a:pt x="2541" y="4503"/>
                    <a:pt x="1727" y="4771"/>
                  </a:cubicBezTo>
                  <a:cubicBezTo>
                    <a:pt x="1325" y="4905"/>
                    <a:pt x="956" y="5030"/>
                    <a:pt x="898" y="5266"/>
                  </a:cubicBezTo>
                  <a:cubicBezTo>
                    <a:pt x="914" y="5216"/>
                    <a:pt x="906" y="5374"/>
                    <a:pt x="898" y="5366"/>
                  </a:cubicBezTo>
                  <a:cubicBezTo>
                    <a:pt x="922" y="5392"/>
                    <a:pt x="1108" y="5342"/>
                    <a:pt x="1082" y="5392"/>
                  </a:cubicBezTo>
                  <a:cubicBezTo>
                    <a:pt x="1024" y="5484"/>
                    <a:pt x="814" y="5374"/>
                    <a:pt x="772" y="5442"/>
                  </a:cubicBezTo>
                  <a:cubicBezTo>
                    <a:pt x="696" y="5552"/>
                    <a:pt x="922" y="5576"/>
                    <a:pt x="972" y="5576"/>
                  </a:cubicBezTo>
                  <a:cubicBezTo>
                    <a:pt x="1014" y="5576"/>
                    <a:pt x="1358" y="5468"/>
                    <a:pt x="1082" y="5576"/>
                  </a:cubicBezTo>
                  <a:cubicBezTo>
                    <a:pt x="1066" y="5576"/>
                    <a:pt x="1014" y="5626"/>
                    <a:pt x="998" y="5626"/>
                  </a:cubicBezTo>
                  <a:cubicBezTo>
                    <a:pt x="906" y="5652"/>
                    <a:pt x="754" y="5584"/>
                    <a:pt x="772" y="5778"/>
                  </a:cubicBezTo>
                  <a:cubicBezTo>
                    <a:pt x="772" y="5836"/>
                    <a:pt x="838" y="5828"/>
                    <a:pt x="822" y="5911"/>
                  </a:cubicBezTo>
                  <a:cubicBezTo>
                    <a:pt x="822" y="5920"/>
                    <a:pt x="722" y="5903"/>
                    <a:pt x="722" y="5911"/>
                  </a:cubicBezTo>
                  <a:cubicBezTo>
                    <a:pt x="688" y="5978"/>
                    <a:pt x="764" y="5928"/>
                    <a:pt x="772" y="6002"/>
                  </a:cubicBezTo>
                  <a:cubicBezTo>
                    <a:pt x="764" y="5978"/>
                    <a:pt x="688" y="6102"/>
                    <a:pt x="712" y="6094"/>
                  </a:cubicBezTo>
                  <a:cubicBezTo>
                    <a:pt x="604" y="6196"/>
                    <a:pt x="428" y="6170"/>
                    <a:pt x="436" y="6296"/>
                  </a:cubicBezTo>
                  <a:cubicBezTo>
                    <a:pt x="436" y="6371"/>
                    <a:pt x="612" y="6262"/>
                    <a:pt x="638" y="6371"/>
                  </a:cubicBezTo>
                  <a:cubicBezTo>
                    <a:pt x="646" y="6396"/>
                    <a:pt x="151" y="6581"/>
                    <a:pt x="460" y="6655"/>
                  </a:cubicBezTo>
                  <a:cubicBezTo>
                    <a:pt x="528" y="6673"/>
                    <a:pt x="578" y="6673"/>
                    <a:pt x="586" y="6673"/>
                  </a:cubicBezTo>
                  <a:cubicBezTo>
                    <a:pt x="578" y="6673"/>
                    <a:pt x="544" y="6681"/>
                    <a:pt x="486" y="6705"/>
                  </a:cubicBezTo>
                  <a:cubicBezTo>
                    <a:pt x="486" y="6705"/>
                    <a:pt x="402" y="6781"/>
                    <a:pt x="410" y="6791"/>
                  </a:cubicBezTo>
                  <a:cubicBezTo>
                    <a:pt x="428" y="6807"/>
                    <a:pt x="814" y="6665"/>
                    <a:pt x="612" y="6757"/>
                  </a:cubicBezTo>
                  <a:cubicBezTo>
                    <a:pt x="654" y="6739"/>
                    <a:pt x="268" y="6925"/>
                    <a:pt x="276" y="6891"/>
                  </a:cubicBezTo>
                  <a:cubicBezTo>
                    <a:pt x="234" y="7009"/>
                    <a:pt x="494" y="6975"/>
                    <a:pt x="486" y="7041"/>
                  </a:cubicBezTo>
                  <a:cubicBezTo>
                    <a:pt x="486" y="7041"/>
                    <a:pt x="0" y="7167"/>
                    <a:pt x="252" y="7201"/>
                  </a:cubicBezTo>
                  <a:cubicBezTo>
                    <a:pt x="368" y="7219"/>
                    <a:pt x="452" y="7311"/>
                    <a:pt x="536" y="7327"/>
                  </a:cubicBezTo>
                  <a:cubicBezTo>
                    <a:pt x="612" y="7343"/>
                    <a:pt x="696" y="7293"/>
                    <a:pt x="722" y="7301"/>
                  </a:cubicBezTo>
                  <a:cubicBezTo>
                    <a:pt x="796" y="7343"/>
                    <a:pt x="670" y="7411"/>
                    <a:pt x="822" y="7436"/>
                  </a:cubicBezTo>
                  <a:cubicBezTo>
                    <a:pt x="956" y="7453"/>
                    <a:pt x="1241" y="7285"/>
                    <a:pt x="1619" y="7151"/>
                  </a:cubicBezTo>
                  <a:cubicBezTo>
                    <a:pt x="2892" y="6681"/>
                    <a:pt x="4529" y="6665"/>
                    <a:pt x="6113" y="6530"/>
                  </a:cubicBezTo>
                  <a:cubicBezTo>
                    <a:pt x="6859" y="6463"/>
                    <a:pt x="7597" y="6581"/>
                    <a:pt x="8310" y="6605"/>
                  </a:cubicBezTo>
                  <a:cubicBezTo>
                    <a:pt x="8737" y="6623"/>
                    <a:pt x="9149" y="6623"/>
                    <a:pt x="9551" y="6655"/>
                  </a:cubicBezTo>
                  <a:cubicBezTo>
                    <a:pt x="10146" y="6715"/>
                    <a:pt x="10708" y="6865"/>
                    <a:pt x="11279" y="6883"/>
                  </a:cubicBezTo>
                  <a:cubicBezTo>
                    <a:pt x="11261" y="6865"/>
                    <a:pt x="11329" y="6841"/>
                    <a:pt x="11379" y="6891"/>
                  </a:cubicBezTo>
                  <a:cubicBezTo>
                    <a:pt x="11597" y="6907"/>
                    <a:pt x="11303" y="6941"/>
                    <a:pt x="11513" y="6915"/>
                  </a:cubicBezTo>
                  <a:cubicBezTo>
                    <a:pt x="11731" y="6891"/>
                    <a:pt x="11413" y="6991"/>
                    <a:pt x="11639" y="6967"/>
                  </a:cubicBezTo>
                  <a:cubicBezTo>
                    <a:pt x="11673" y="6891"/>
                    <a:pt x="11781" y="6991"/>
                    <a:pt x="11639" y="6967"/>
                  </a:cubicBezTo>
                  <a:cubicBezTo>
                    <a:pt x="11689" y="7009"/>
                    <a:pt x="11765" y="7017"/>
                    <a:pt x="11849" y="7017"/>
                  </a:cubicBezTo>
                  <a:cubicBezTo>
                    <a:pt x="11849" y="7009"/>
                    <a:pt x="11849" y="6999"/>
                    <a:pt x="11849" y="6991"/>
                  </a:cubicBezTo>
                  <a:cubicBezTo>
                    <a:pt x="11715" y="7025"/>
                    <a:pt x="11815" y="6915"/>
                    <a:pt x="11849" y="6991"/>
                  </a:cubicBezTo>
                  <a:cubicBezTo>
                    <a:pt x="11883" y="6999"/>
                    <a:pt x="11941" y="6983"/>
                    <a:pt x="11949" y="7017"/>
                  </a:cubicBezTo>
                  <a:cubicBezTo>
                    <a:pt x="11983" y="7025"/>
                    <a:pt x="12017" y="7033"/>
                    <a:pt x="12041" y="7041"/>
                  </a:cubicBezTo>
                  <a:cubicBezTo>
                    <a:pt x="12017" y="7041"/>
                    <a:pt x="11967" y="7059"/>
                    <a:pt x="11975" y="7067"/>
                  </a:cubicBezTo>
                  <a:cubicBezTo>
                    <a:pt x="11991" y="7083"/>
                    <a:pt x="12067" y="7059"/>
                    <a:pt x="12051" y="7041"/>
                  </a:cubicBezTo>
                  <a:lnTo>
                    <a:pt x="12051" y="7041"/>
                  </a:lnTo>
                  <a:cubicBezTo>
                    <a:pt x="12780" y="7219"/>
                    <a:pt x="13509" y="7486"/>
                    <a:pt x="14171" y="7770"/>
                  </a:cubicBezTo>
                  <a:cubicBezTo>
                    <a:pt x="14389" y="7864"/>
                    <a:pt x="14591" y="8022"/>
                    <a:pt x="14817" y="8106"/>
                  </a:cubicBezTo>
                  <a:cubicBezTo>
                    <a:pt x="14994" y="8166"/>
                    <a:pt x="15170" y="8166"/>
                    <a:pt x="15338" y="8232"/>
                  </a:cubicBezTo>
                  <a:cubicBezTo>
                    <a:pt x="15606" y="8342"/>
                    <a:pt x="15874" y="8550"/>
                    <a:pt x="16158" y="8727"/>
                  </a:cubicBezTo>
                  <a:cubicBezTo>
                    <a:pt x="16955" y="9205"/>
                    <a:pt x="17700" y="9775"/>
                    <a:pt x="18480" y="10270"/>
                  </a:cubicBezTo>
                  <a:cubicBezTo>
                    <a:pt x="19361" y="10832"/>
                    <a:pt x="20384" y="11317"/>
                    <a:pt x="21659" y="11611"/>
                  </a:cubicBezTo>
                  <a:cubicBezTo>
                    <a:pt x="21859" y="11661"/>
                    <a:pt x="22388" y="11753"/>
                    <a:pt x="22129" y="11669"/>
                  </a:cubicBezTo>
                  <a:cubicBezTo>
                    <a:pt x="21247" y="11367"/>
                    <a:pt x="20450" y="11209"/>
                    <a:pt x="19697" y="10814"/>
                  </a:cubicBezTo>
                  <a:cubicBezTo>
                    <a:pt x="19621" y="10772"/>
                    <a:pt x="19243" y="10538"/>
                    <a:pt x="19571" y="10688"/>
                  </a:cubicBezTo>
                  <a:cubicBezTo>
                    <a:pt x="20124" y="10940"/>
                    <a:pt x="20878" y="11251"/>
                    <a:pt x="21557" y="11435"/>
                  </a:cubicBezTo>
                  <a:cubicBezTo>
                    <a:pt x="21943" y="11535"/>
                    <a:pt x="22380" y="11619"/>
                    <a:pt x="22774" y="11695"/>
                  </a:cubicBezTo>
                  <a:cubicBezTo>
                    <a:pt x="23789" y="11879"/>
                    <a:pt x="24677" y="11871"/>
                    <a:pt x="25844" y="11921"/>
                  </a:cubicBezTo>
                  <a:cubicBezTo>
                    <a:pt x="26497" y="11955"/>
                    <a:pt x="27888" y="11955"/>
                    <a:pt x="28476" y="11921"/>
                  </a:cubicBezTo>
                  <a:cubicBezTo>
                    <a:pt x="28468" y="11921"/>
                    <a:pt x="29021" y="11939"/>
                    <a:pt x="29021" y="11871"/>
                  </a:cubicBezTo>
                  <a:cubicBezTo>
                    <a:pt x="29021" y="11855"/>
                    <a:pt x="28593" y="11795"/>
                    <a:pt x="28551" y="11795"/>
                  </a:cubicBezTo>
                  <a:cubicBezTo>
                    <a:pt x="28501" y="11795"/>
                    <a:pt x="28459" y="11845"/>
                    <a:pt x="28426" y="11845"/>
                  </a:cubicBezTo>
                  <a:cubicBezTo>
                    <a:pt x="28232" y="11863"/>
                    <a:pt x="27972" y="11829"/>
                    <a:pt x="27730" y="11821"/>
                  </a:cubicBezTo>
                  <a:cubicBezTo>
                    <a:pt x="26731" y="11779"/>
                    <a:pt x="25592" y="11803"/>
                    <a:pt x="24527" y="11721"/>
                  </a:cubicBezTo>
                  <a:cubicBezTo>
                    <a:pt x="24157" y="11687"/>
                    <a:pt x="23671" y="11569"/>
                    <a:pt x="23286" y="11511"/>
                  </a:cubicBezTo>
                  <a:cubicBezTo>
                    <a:pt x="23244" y="11493"/>
                    <a:pt x="23134" y="11543"/>
                    <a:pt x="23134" y="11485"/>
                  </a:cubicBezTo>
                  <a:cubicBezTo>
                    <a:pt x="23084" y="11469"/>
                    <a:pt x="22984" y="11519"/>
                    <a:pt x="22974" y="11459"/>
                  </a:cubicBezTo>
                  <a:cubicBezTo>
                    <a:pt x="22932" y="11443"/>
                    <a:pt x="22824" y="11493"/>
                    <a:pt x="22824" y="11435"/>
                  </a:cubicBezTo>
                  <a:cubicBezTo>
                    <a:pt x="22656" y="11459"/>
                    <a:pt x="22764" y="11351"/>
                    <a:pt x="22824" y="11435"/>
                  </a:cubicBezTo>
                  <a:cubicBezTo>
                    <a:pt x="22866" y="11451"/>
                    <a:pt x="22974" y="11401"/>
                    <a:pt x="22974" y="11459"/>
                  </a:cubicBezTo>
                  <a:cubicBezTo>
                    <a:pt x="23026" y="11477"/>
                    <a:pt x="23126" y="11427"/>
                    <a:pt x="23134" y="11485"/>
                  </a:cubicBezTo>
                  <a:cubicBezTo>
                    <a:pt x="23176" y="11501"/>
                    <a:pt x="23286" y="11451"/>
                    <a:pt x="23286" y="11511"/>
                  </a:cubicBezTo>
                  <a:cubicBezTo>
                    <a:pt x="23352" y="11485"/>
                    <a:pt x="23621" y="11561"/>
                    <a:pt x="23671" y="11561"/>
                  </a:cubicBezTo>
                  <a:cubicBezTo>
                    <a:pt x="23931" y="11585"/>
                    <a:pt x="23504" y="11493"/>
                    <a:pt x="23260" y="11459"/>
                  </a:cubicBezTo>
                  <a:cubicBezTo>
                    <a:pt x="23008" y="11417"/>
                    <a:pt x="22866" y="11393"/>
                    <a:pt x="22690" y="11385"/>
                  </a:cubicBezTo>
                  <a:cubicBezTo>
                    <a:pt x="22606" y="11459"/>
                    <a:pt x="22497" y="11351"/>
                    <a:pt x="22690" y="11385"/>
                  </a:cubicBezTo>
                  <a:cubicBezTo>
                    <a:pt x="22371" y="11292"/>
                    <a:pt x="23084" y="11385"/>
                    <a:pt x="23286" y="11409"/>
                  </a:cubicBezTo>
                  <a:cubicBezTo>
                    <a:pt x="23612" y="11451"/>
                    <a:pt x="23923" y="11527"/>
                    <a:pt x="24267" y="11535"/>
                  </a:cubicBezTo>
                  <a:cubicBezTo>
                    <a:pt x="24627" y="11553"/>
                    <a:pt x="24845" y="11519"/>
                    <a:pt x="25248" y="11535"/>
                  </a:cubicBezTo>
                  <a:cubicBezTo>
                    <a:pt x="26615" y="11603"/>
                    <a:pt x="28242" y="11635"/>
                    <a:pt x="29331" y="11485"/>
                  </a:cubicBezTo>
                  <a:cubicBezTo>
                    <a:pt x="29692" y="11435"/>
                    <a:pt x="30044" y="11351"/>
                    <a:pt x="30388" y="11301"/>
                  </a:cubicBezTo>
                  <a:cubicBezTo>
                    <a:pt x="30782" y="11251"/>
                    <a:pt x="31167" y="11242"/>
                    <a:pt x="31469" y="11150"/>
                  </a:cubicBezTo>
                  <a:cubicBezTo>
                    <a:pt x="31487" y="11142"/>
                    <a:pt x="31545" y="11083"/>
                    <a:pt x="31629" y="11050"/>
                  </a:cubicBezTo>
                  <a:cubicBezTo>
                    <a:pt x="31587" y="11066"/>
                    <a:pt x="31855" y="11050"/>
                    <a:pt x="31781" y="10966"/>
                  </a:cubicBezTo>
                </a:path>
              </a:pathLst>
            </a:custGeom>
            <a:solidFill>
              <a:srgbClr val="B5E0E9"/>
            </a:solidFill>
            <a:ln w="3175">
              <a:noFill/>
              <a:prstDash val="sys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92500" lnSpcReduction="20000"/>
            </a:bodyPr>
            <a:lstStyle/>
            <a:p>
              <a:pPr algn="ctr"/>
              <a:endParaRPr lang="zh-CN" altLang="en-US"/>
            </a:p>
          </p:txBody>
        </p:sp>
        <p:sp>
          <p:nvSpPr>
            <p:cNvPr id="11" name="ïŝḻiḓê"/>
            <p:cNvSpPr/>
            <p:nvPr/>
          </p:nvSpPr>
          <p:spPr bwMode="auto">
            <a:xfrm flipH="1">
              <a:off x="6909706" y="391303"/>
              <a:ext cx="1574069" cy="327464"/>
            </a:xfrm>
            <a:custGeom>
              <a:avLst/>
              <a:gdLst>
                <a:gd name="T0" fmla="*/ 29692 w 31855"/>
                <a:gd name="T1" fmla="*/ 10966 h 11955"/>
                <a:gd name="T2" fmla="*/ 29483 w 31855"/>
                <a:gd name="T3" fmla="*/ 10656 h 11955"/>
                <a:gd name="T4" fmla="*/ 29171 w 31855"/>
                <a:gd name="T5" fmla="*/ 10428 h 11955"/>
                <a:gd name="T6" fmla="*/ 31629 w 31855"/>
                <a:gd name="T7" fmla="*/ 9884 h 11955"/>
                <a:gd name="T8" fmla="*/ 29667 w 31855"/>
                <a:gd name="T9" fmla="*/ 9909 h 11955"/>
                <a:gd name="T10" fmla="*/ 31159 w 31855"/>
                <a:gd name="T11" fmla="*/ 9523 h 11955"/>
                <a:gd name="T12" fmla="*/ 30246 w 31855"/>
                <a:gd name="T13" fmla="*/ 9423 h 11955"/>
                <a:gd name="T14" fmla="*/ 29331 w 31855"/>
                <a:gd name="T15" fmla="*/ 9289 h 11955"/>
                <a:gd name="T16" fmla="*/ 27210 w 31855"/>
                <a:gd name="T17" fmla="*/ 9087 h 11955"/>
                <a:gd name="T18" fmla="*/ 29381 w 31855"/>
                <a:gd name="T19" fmla="*/ 8777 h 11955"/>
                <a:gd name="T20" fmla="*/ 28266 w 31855"/>
                <a:gd name="T21" fmla="*/ 8618 h 11955"/>
                <a:gd name="T22" fmla="*/ 29533 w 31855"/>
                <a:gd name="T23" fmla="*/ 8132 h 11955"/>
                <a:gd name="T24" fmla="*/ 30648 w 31855"/>
                <a:gd name="T25" fmla="*/ 7662 h 11955"/>
                <a:gd name="T26" fmla="*/ 28242 w 31855"/>
                <a:gd name="T27" fmla="*/ 7461 h 11955"/>
                <a:gd name="T28" fmla="*/ 27260 w 31855"/>
                <a:gd name="T29" fmla="*/ 7251 h 11955"/>
                <a:gd name="T30" fmla="*/ 30002 w 31855"/>
                <a:gd name="T31" fmla="*/ 6757 h 11955"/>
                <a:gd name="T32" fmla="*/ 30338 w 31855"/>
                <a:gd name="T33" fmla="*/ 6371 h 11955"/>
                <a:gd name="T34" fmla="*/ 27990 w 31855"/>
                <a:gd name="T35" fmla="*/ 6170 h 11955"/>
                <a:gd name="T36" fmla="*/ 29976 w 31855"/>
                <a:gd name="T37" fmla="*/ 5728 h 11955"/>
                <a:gd name="T38" fmla="*/ 28040 w 31855"/>
                <a:gd name="T39" fmla="*/ 5728 h 11955"/>
                <a:gd name="T40" fmla="*/ 25684 w 31855"/>
                <a:gd name="T41" fmla="*/ 5392 h 11955"/>
                <a:gd name="T42" fmla="*/ 26329 w 31855"/>
                <a:gd name="T43" fmla="*/ 5006 h 11955"/>
                <a:gd name="T44" fmla="*/ 25818 w 31855"/>
                <a:gd name="T45" fmla="*/ 4696 h 11955"/>
                <a:gd name="T46" fmla="*/ 25776 w 31855"/>
                <a:gd name="T47" fmla="*/ 4511 h 11955"/>
                <a:gd name="T48" fmla="*/ 24937 w 31855"/>
                <a:gd name="T49" fmla="*/ 4259 h 11955"/>
                <a:gd name="T50" fmla="*/ 16803 w 31855"/>
                <a:gd name="T51" fmla="*/ 696 h 11955"/>
                <a:gd name="T52" fmla="*/ 15464 w 31855"/>
                <a:gd name="T53" fmla="*/ 412 h 11955"/>
                <a:gd name="T54" fmla="*/ 14691 w 31855"/>
                <a:gd name="T55" fmla="*/ 722 h 11955"/>
                <a:gd name="T56" fmla="*/ 23286 w 31855"/>
                <a:gd name="T57" fmla="*/ 5082 h 11955"/>
                <a:gd name="T58" fmla="*/ 13166 w 31855"/>
                <a:gd name="T59" fmla="*/ 436 h 11955"/>
                <a:gd name="T60" fmla="*/ 13064 w 31855"/>
                <a:gd name="T61" fmla="*/ 898 h 11955"/>
                <a:gd name="T62" fmla="*/ 13987 w 31855"/>
                <a:gd name="T63" fmla="*/ 1601 h 11955"/>
                <a:gd name="T64" fmla="*/ 11228 w 31855"/>
                <a:gd name="T65" fmla="*/ 1208 h 11955"/>
                <a:gd name="T66" fmla="*/ 13651 w 31855"/>
                <a:gd name="T67" fmla="*/ 2013 h 11955"/>
                <a:gd name="T68" fmla="*/ 14147 w 31855"/>
                <a:gd name="T69" fmla="*/ 2424 h 11955"/>
                <a:gd name="T70" fmla="*/ 15278 w 31855"/>
                <a:gd name="T71" fmla="*/ 3120 h 11955"/>
                <a:gd name="T72" fmla="*/ 11949 w 31855"/>
                <a:gd name="T73" fmla="*/ 2323 h 11955"/>
                <a:gd name="T74" fmla="*/ 10944 w 31855"/>
                <a:gd name="T75" fmla="*/ 2273 h 11955"/>
                <a:gd name="T76" fmla="*/ 12209 w 31855"/>
                <a:gd name="T77" fmla="*/ 2994 h 11955"/>
                <a:gd name="T78" fmla="*/ 10248 w 31855"/>
                <a:gd name="T79" fmla="*/ 3044 h 11955"/>
                <a:gd name="T80" fmla="*/ 11773 w 31855"/>
                <a:gd name="T81" fmla="*/ 3639 h 11955"/>
                <a:gd name="T82" fmla="*/ 10088 w 31855"/>
                <a:gd name="T83" fmla="*/ 3589 h 11955"/>
                <a:gd name="T84" fmla="*/ 15052 w 31855"/>
                <a:gd name="T85" fmla="*/ 5266 h 11955"/>
                <a:gd name="T86" fmla="*/ 2734 w 31855"/>
                <a:gd name="T87" fmla="*/ 4235 h 11955"/>
                <a:gd name="T88" fmla="*/ 7404 w 31855"/>
                <a:gd name="T89" fmla="*/ 3899 h 11955"/>
                <a:gd name="T90" fmla="*/ 12360 w 31855"/>
                <a:gd name="T91" fmla="*/ 4796 h 11955"/>
                <a:gd name="T92" fmla="*/ 772 w 31855"/>
                <a:gd name="T93" fmla="*/ 5442 h 11955"/>
                <a:gd name="T94" fmla="*/ 712 w 31855"/>
                <a:gd name="T95" fmla="*/ 6094 h 11955"/>
                <a:gd name="T96" fmla="*/ 276 w 31855"/>
                <a:gd name="T97" fmla="*/ 6891 h 11955"/>
                <a:gd name="T98" fmla="*/ 8310 w 31855"/>
                <a:gd name="T99" fmla="*/ 6605 h 11955"/>
                <a:gd name="T100" fmla="*/ 11849 w 31855"/>
                <a:gd name="T101" fmla="*/ 6991 h 11955"/>
                <a:gd name="T102" fmla="*/ 14817 w 31855"/>
                <a:gd name="T103" fmla="*/ 8106 h 11955"/>
                <a:gd name="T104" fmla="*/ 21557 w 31855"/>
                <a:gd name="T105" fmla="*/ 11435 h 11955"/>
                <a:gd name="T106" fmla="*/ 24527 w 31855"/>
                <a:gd name="T107" fmla="*/ 11721 h 11955"/>
                <a:gd name="T108" fmla="*/ 23286 w 31855"/>
                <a:gd name="T109" fmla="*/ 11511 h 11955"/>
                <a:gd name="T110" fmla="*/ 29331 w 31855"/>
                <a:gd name="T111" fmla="*/ 11485 h 1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855" h="11955">
                  <a:moveTo>
                    <a:pt x="31781" y="10966"/>
                  </a:moveTo>
                  <a:lnTo>
                    <a:pt x="31781" y="10966"/>
                  </a:lnTo>
                  <a:cubicBezTo>
                    <a:pt x="31747" y="10940"/>
                    <a:pt x="30933" y="11100"/>
                    <a:pt x="31343" y="10966"/>
                  </a:cubicBezTo>
                  <a:cubicBezTo>
                    <a:pt x="31579" y="10890"/>
                    <a:pt x="30975" y="10940"/>
                    <a:pt x="30824" y="10940"/>
                  </a:cubicBezTo>
                  <a:cubicBezTo>
                    <a:pt x="30748" y="10950"/>
                    <a:pt x="30640" y="10966"/>
                    <a:pt x="30648" y="10916"/>
                  </a:cubicBezTo>
                  <a:cubicBezTo>
                    <a:pt x="30640" y="10950"/>
                    <a:pt x="30798" y="10856"/>
                    <a:pt x="30824" y="10864"/>
                  </a:cubicBezTo>
                  <a:cubicBezTo>
                    <a:pt x="30698" y="10832"/>
                    <a:pt x="30480" y="10882"/>
                    <a:pt x="30338" y="10890"/>
                  </a:cubicBezTo>
                  <a:cubicBezTo>
                    <a:pt x="30178" y="10908"/>
                    <a:pt x="29902" y="11000"/>
                    <a:pt x="29692" y="10966"/>
                  </a:cubicBezTo>
                  <a:cubicBezTo>
                    <a:pt x="29549" y="10950"/>
                    <a:pt x="29934" y="10908"/>
                    <a:pt x="30002" y="10890"/>
                  </a:cubicBezTo>
                  <a:cubicBezTo>
                    <a:pt x="30060" y="10882"/>
                    <a:pt x="30278" y="10856"/>
                    <a:pt x="29952" y="10864"/>
                  </a:cubicBezTo>
                  <a:cubicBezTo>
                    <a:pt x="29583" y="10882"/>
                    <a:pt x="29558" y="10908"/>
                    <a:pt x="29307" y="10890"/>
                  </a:cubicBezTo>
                  <a:cubicBezTo>
                    <a:pt x="29289" y="10890"/>
                    <a:pt x="28384" y="10908"/>
                    <a:pt x="28911" y="10864"/>
                  </a:cubicBezTo>
                  <a:cubicBezTo>
                    <a:pt x="29205" y="10840"/>
                    <a:pt x="29968" y="10782"/>
                    <a:pt x="30312" y="10714"/>
                  </a:cubicBezTo>
                  <a:cubicBezTo>
                    <a:pt x="30404" y="10688"/>
                    <a:pt x="30548" y="10698"/>
                    <a:pt x="30338" y="10688"/>
                  </a:cubicBezTo>
                  <a:cubicBezTo>
                    <a:pt x="30194" y="10672"/>
                    <a:pt x="29893" y="10698"/>
                    <a:pt x="29742" y="10688"/>
                  </a:cubicBezTo>
                  <a:cubicBezTo>
                    <a:pt x="29675" y="10680"/>
                    <a:pt x="29063" y="10722"/>
                    <a:pt x="29483" y="10656"/>
                  </a:cubicBezTo>
                  <a:cubicBezTo>
                    <a:pt x="29499" y="10656"/>
                    <a:pt x="29625" y="10656"/>
                    <a:pt x="29558" y="10630"/>
                  </a:cubicBezTo>
                  <a:cubicBezTo>
                    <a:pt x="29339" y="10562"/>
                    <a:pt x="29121" y="10730"/>
                    <a:pt x="28945" y="10656"/>
                  </a:cubicBezTo>
                  <a:cubicBezTo>
                    <a:pt x="28945" y="10688"/>
                    <a:pt x="28903" y="10672"/>
                    <a:pt x="28945" y="10656"/>
                  </a:cubicBezTo>
                  <a:cubicBezTo>
                    <a:pt x="29717" y="10546"/>
                    <a:pt x="30706" y="10462"/>
                    <a:pt x="31579" y="10320"/>
                  </a:cubicBezTo>
                  <a:cubicBezTo>
                    <a:pt x="31579" y="10320"/>
                    <a:pt x="31771" y="10278"/>
                    <a:pt x="31755" y="10270"/>
                  </a:cubicBezTo>
                  <a:cubicBezTo>
                    <a:pt x="31695" y="10218"/>
                    <a:pt x="31403" y="10336"/>
                    <a:pt x="31469" y="10244"/>
                  </a:cubicBezTo>
                  <a:cubicBezTo>
                    <a:pt x="30874" y="10244"/>
                    <a:pt x="30136" y="10420"/>
                    <a:pt x="29433" y="10454"/>
                  </a:cubicBezTo>
                  <a:cubicBezTo>
                    <a:pt x="29415" y="10454"/>
                    <a:pt x="29155" y="10462"/>
                    <a:pt x="29171" y="10428"/>
                  </a:cubicBezTo>
                  <a:cubicBezTo>
                    <a:pt x="29189" y="10404"/>
                    <a:pt x="29944" y="10362"/>
                    <a:pt x="30028" y="10354"/>
                  </a:cubicBezTo>
                  <a:cubicBezTo>
                    <a:pt x="30254" y="10320"/>
                    <a:pt x="30614" y="10294"/>
                    <a:pt x="30824" y="10244"/>
                  </a:cubicBezTo>
                  <a:cubicBezTo>
                    <a:pt x="30858" y="10236"/>
                    <a:pt x="30908" y="10186"/>
                    <a:pt x="30983" y="10168"/>
                  </a:cubicBezTo>
                  <a:cubicBezTo>
                    <a:pt x="31101" y="10136"/>
                    <a:pt x="31335" y="10136"/>
                    <a:pt x="31519" y="10093"/>
                  </a:cubicBezTo>
                  <a:cubicBezTo>
                    <a:pt x="31781" y="10035"/>
                    <a:pt x="31561" y="10093"/>
                    <a:pt x="31393" y="10043"/>
                  </a:cubicBezTo>
                  <a:cubicBezTo>
                    <a:pt x="31311" y="10010"/>
                    <a:pt x="31487" y="10001"/>
                    <a:pt x="31343" y="9985"/>
                  </a:cubicBezTo>
                  <a:cubicBezTo>
                    <a:pt x="31351" y="9993"/>
                    <a:pt x="31075" y="10052"/>
                    <a:pt x="31109" y="9985"/>
                  </a:cubicBezTo>
                  <a:cubicBezTo>
                    <a:pt x="31117" y="9976"/>
                    <a:pt x="31613" y="9951"/>
                    <a:pt x="31629" y="9884"/>
                  </a:cubicBezTo>
                  <a:cubicBezTo>
                    <a:pt x="31629" y="9884"/>
                    <a:pt x="31511" y="9884"/>
                    <a:pt x="31495" y="9884"/>
                  </a:cubicBezTo>
                  <a:cubicBezTo>
                    <a:pt x="31437" y="9867"/>
                    <a:pt x="31537" y="9843"/>
                    <a:pt x="31445" y="9834"/>
                  </a:cubicBezTo>
                  <a:cubicBezTo>
                    <a:pt x="31259" y="9809"/>
                    <a:pt x="30882" y="9867"/>
                    <a:pt x="30648" y="9884"/>
                  </a:cubicBezTo>
                  <a:cubicBezTo>
                    <a:pt x="30220" y="9917"/>
                    <a:pt x="29926" y="10001"/>
                    <a:pt x="29507" y="10018"/>
                  </a:cubicBezTo>
                  <a:cubicBezTo>
                    <a:pt x="29131" y="10018"/>
                    <a:pt x="29934" y="9917"/>
                    <a:pt x="30002" y="9909"/>
                  </a:cubicBezTo>
                  <a:cubicBezTo>
                    <a:pt x="30194" y="9893"/>
                    <a:pt x="30288" y="9901"/>
                    <a:pt x="30598" y="9834"/>
                  </a:cubicBezTo>
                  <a:cubicBezTo>
                    <a:pt x="30454" y="9809"/>
                    <a:pt x="30304" y="9867"/>
                    <a:pt x="30128" y="9884"/>
                  </a:cubicBezTo>
                  <a:cubicBezTo>
                    <a:pt x="29968" y="9901"/>
                    <a:pt x="29725" y="9951"/>
                    <a:pt x="29667" y="9909"/>
                  </a:cubicBezTo>
                  <a:cubicBezTo>
                    <a:pt x="29683" y="9917"/>
                    <a:pt x="29725" y="9834"/>
                    <a:pt x="29717" y="9834"/>
                  </a:cubicBezTo>
                  <a:cubicBezTo>
                    <a:pt x="29541" y="9817"/>
                    <a:pt x="29650" y="9875"/>
                    <a:pt x="29558" y="9884"/>
                  </a:cubicBezTo>
                  <a:cubicBezTo>
                    <a:pt x="29415" y="9901"/>
                    <a:pt x="28911" y="9893"/>
                    <a:pt x="28761" y="9909"/>
                  </a:cubicBezTo>
                  <a:cubicBezTo>
                    <a:pt x="28610" y="9926"/>
                    <a:pt x="28326" y="9926"/>
                    <a:pt x="28661" y="9884"/>
                  </a:cubicBezTo>
                  <a:cubicBezTo>
                    <a:pt x="28777" y="9875"/>
                    <a:pt x="28953" y="9859"/>
                    <a:pt x="29097" y="9834"/>
                  </a:cubicBezTo>
                  <a:cubicBezTo>
                    <a:pt x="29121" y="9825"/>
                    <a:pt x="29105" y="9791"/>
                    <a:pt x="29147" y="9783"/>
                  </a:cubicBezTo>
                  <a:cubicBezTo>
                    <a:pt x="29457" y="9691"/>
                    <a:pt x="29742" y="9741"/>
                    <a:pt x="30262" y="9675"/>
                  </a:cubicBezTo>
                  <a:cubicBezTo>
                    <a:pt x="30472" y="9649"/>
                    <a:pt x="30958" y="9565"/>
                    <a:pt x="31159" y="9523"/>
                  </a:cubicBezTo>
                  <a:cubicBezTo>
                    <a:pt x="31445" y="9465"/>
                    <a:pt x="31017" y="9533"/>
                    <a:pt x="30774" y="9523"/>
                  </a:cubicBezTo>
                  <a:cubicBezTo>
                    <a:pt x="30682" y="9523"/>
                    <a:pt x="30514" y="9473"/>
                    <a:pt x="30412" y="9473"/>
                  </a:cubicBezTo>
                  <a:cubicBezTo>
                    <a:pt x="30204" y="9473"/>
                    <a:pt x="29952" y="9565"/>
                    <a:pt x="29692" y="9549"/>
                  </a:cubicBezTo>
                  <a:cubicBezTo>
                    <a:pt x="29465" y="9533"/>
                    <a:pt x="29818" y="9507"/>
                    <a:pt x="29868" y="9499"/>
                  </a:cubicBezTo>
                  <a:cubicBezTo>
                    <a:pt x="29952" y="9489"/>
                    <a:pt x="30018" y="9523"/>
                    <a:pt x="30102" y="9473"/>
                  </a:cubicBezTo>
                  <a:cubicBezTo>
                    <a:pt x="29968" y="9499"/>
                    <a:pt x="30068" y="9389"/>
                    <a:pt x="30102" y="9473"/>
                  </a:cubicBezTo>
                  <a:cubicBezTo>
                    <a:pt x="30204" y="9489"/>
                    <a:pt x="30296" y="9457"/>
                    <a:pt x="30312" y="9447"/>
                  </a:cubicBezTo>
                  <a:cubicBezTo>
                    <a:pt x="30320" y="9439"/>
                    <a:pt x="30278" y="9431"/>
                    <a:pt x="30246" y="9423"/>
                  </a:cubicBezTo>
                  <a:cubicBezTo>
                    <a:pt x="30204" y="9431"/>
                    <a:pt x="30178" y="9431"/>
                    <a:pt x="30178" y="9423"/>
                  </a:cubicBezTo>
                  <a:cubicBezTo>
                    <a:pt x="30186" y="9415"/>
                    <a:pt x="30212" y="9415"/>
                    <a:pt x="30246" y="9423"/>
                  </a:cubicBezTo>
                  <a:cubicBezTo>
                    <a:pt x="30388" y="9415"/>
                    <a:pt x="30706" y="9347"/>
                    <a:pt x="30674" y="9313"/>
                  </a:cubicBezTo>
                  <a:cubicBezTo>
                    <a:pt x="30682" y="9331"/>
                    <a:pt x="30254" y="9331"/>
                    <a:pt x="30128" y="9339"/>
                  </a:cubicBezTo>
                  <a:cubicBezTo>
                    <a:pt x="29952" y="9355"/>
                    <a:pt x="29675" y="9439"/>
                    <a:pt x="29433" y="9423"/>
                  </a:cubicBezTo>
                  <a:cubicBezTo>
                    <a:pt x="29223" y="9407"/>
                    <a:pt x="29599" y="9373"/>
                    <a:pt x="29641" y="9373"/>
                  </a:cubicBezTo>
                  <a:cubicBezTo>
                    <a:pt x="29700" y="9365"/>
                    <a:pt x="29759" y="9397"/>
                    <a:pt x="29818" y="9339"/>
                  </a:cubicBezTo>
                  <a:cubicBezTo>
                    <a:pt x="29725" y="9365"/>
                    <a:pt x="28979" y="9389"/>
                    <a:pt x="29331" y="9289"/>
                  </a:cubicBezTo>
                  <a:cubicBezTo>
                    <a:pt x="29399" y="9271"/>
                    <a:pt x="29575" y="9213"/>
                    <a:pt x="29641" y="9187"/>
                  </a:cubicBezTo>
                  <a:cubicBezTo>
                    <a:pt x="29633" y="9187"/>
                    <a:pt x="29675" y="9129"/>
                    <a:pt x="29717" y="9129"/>
                  </a:cubicBezTo>
                  <a:cubicBezTo>
                    <a:pt x="29541" y="9087"/>
                    <a:pt x="28568" y="9213"/>
                    <a:pt x="28350" y="9213"/>
                  </a:cubicBezTo>
                  <a:cubicBezTo>
                    <a:pt x="28066" y="9213"/>
                    <a:pt x="27746" y="9163"/>
                    <a:pt x="27444" y="9187"/>
                  </a:cubicBezTo>
                  <a:cubicBezTo>
                    <a:pt x="27394" y="9187"/>
                    <a:pt x="26949" y="9171"/>
                    <a:pt x="26909" y="9163"/>
                  </a:cubicBezTo>
                  <a:cubicBezTo>
                    <a:pt x="26941" y="9171"/>
                    <a:pt x="27227" y="9155"/>
                    <a:pt x="27159" y="9137"/>
                  </a:cubicBezTo>
                  <a:cubicBezTo>
                    <a:pt x="27201" y="9155"/>
                    <a:pt x="26405" y="9113"/>
                    <a:pt x="26413" y="9113"/>
                  </a:cubicBezTo>
                  <a:cubicBezTo>
                    <a:pt x="26447" y="9079"/>
                    <a:pt x="27177" y="9087"/>
                    <a:pt x="27210" y="9087"/>
                  </a:cubicBezTo>
                  <a:cubicBezTo>
                    <a:pt x="27402" y="9071"/>
                    <a:pt x="27461" y="9095"/>
                    <a:pt x="27680" y="9087"/>
                  </a:cubicBezTo>
                  <a:cubicBezTo>
                    <a:pt x="28200" y="9063"/>
                    <a:pt x="27386" y="9063"/>
                    <a:pt x="27210" y="9063"/>
                  </a:cubicBezTo>
                  <a:cubicBezTo>
                    <a:pt x="27167" y="9063"/>
                    <a:pt x="26791" y="9045"/>
                    <a:pt x="26799" y="9029"/>
                  </a:cubicBezTo>
                  <a:cubicBezTo>
                    <a:pt x="26833" y="8995"/>
                    <a:pt x="27520" y="9020"/>
                    <a:pt x="27654" y="9003"/>
                  </a:cubicBezTo>
                  <a:cubicBezTo>
                    <a:pt x="27704" y="9003"/>
                    <a:pt x="27738" y="8969"/>
                    <a:pt x="27804" y="8953"/>
                  </a:cubicBezTo>
                  <a:cubicBezTo>
                    <a:pt x="28166" y="8903"/>
                    <a:pt x="28777" y="8911"/>
                    <a:pt x="29171" y="8878"/>
                  </a:cubicBezTo>
                  <a:cubicBezTo>
                    <a:pt x="29491" y="8853"/>
                    <a:pt x="28903" y="8886"/>
                    <a:pt x="28945" y="8802"/>
                  </a:cubicBezTo>
                  <a:cubicBezTo>
                    <a:pt x="28945" y="8794"/>
                    <a:pt x="29373" y="8777"/>
                    <a:pt x="29381" y="8777"/>
                  </a:cubicBezTo>
                  <a:cubicBezTo>
                    <a:pt x="29633" y="8752"/>
                    <a:pt x="29944" y="8710"/>
                    <a:pt x="30204" y="8668"/>
                  </a:cubicBezTo>
                  <a:cubicBezTo>
                    <a:pt x="30346" y="8652"/>
                    <a:pt x="30590" y="8676"/>
                    <a:pt x="30538" y="8568"/>
                  </a:cubicBezTo>
                  <a:cubicBezTo>
                    <a:pt x="30506" y="8492"/>
                    <a:pt x="29659" y="8610"/>
                    <a:pt x="29507" y="8618"/>
                  </a:cubicBezTo>
                  <a:cubicBezTo>
                    <a:pt x="29307" y="8635"/>
                    <a:pt x="28903" y="8668"/>
                    <a:pt x="28785" y="8668"/>
                  </a:cubicBezTo>
                  <a:cubicBezTo>
                    <a:pt x="28685" y="8676"/>
                    <a:pt x="28376" y="8710"/>
                    <a:pt x="28250" y="8694"/>
                  </a:cubicBezTo>
                  <a:cubicBezTo>
                    <a:pt x="28232" y="8694"/>
                    <a:pt x="28208" y="8694"/>
                    <a:pt x="28192" y="8668"/>
                  </a:cubicBezTo>
                  <a:cubicBezTo>
                    <a:pt x="28200" y="8685"/>
                    <a:pt x="28224" y="8685"/>
                    <a:pt x="28250" y="8694"/>
                  </a:cubicBezTo>
                  <a:cubicBezTo>
                    <a:pt x="28300" y="8685"/>
                    <a:pt x="28334" y="8602"/>
                    <a:pt x="28266" y="8618"/>
                  </a:cubicBezTo>
                  <a:cubicBezTo>
                    <a:pt x="28543" y="8542"/>
                    <a:pt x="28677" y="8618"/>
                    <a:pt x="28887" y="8568"/>
                  </a:cubicBezTo>
                  <a:cubicBezTo>
                    <a:pt x="29289" y="8468"/>
                    <a:pt x="29926" y="8408"/>
                    <a:pt x="30388" y="8308"/>
                  </a:cubicBezTo>
                  <a:cubicBezTo>
                    <a:pt x="30656" y="8248"/>
                    <a:pt x="30110" y="8292"/>
                    <a:pt x="30002" y="8282"/>
                  </a:cubicBezTo>
                  <a:cubicBezTo>
                    <a:pt x="29926" y="8274"/>
                    <a:pt x="29776" y="8282"/>
                    <a:pt x="29667" y="8282"/>
                  </a:cubicBezTo>
                  <a:cubicBezTo>
                    <a:pt x="29659" y="8282"/>
                    <a:pt x="29331" y="8224"/>
                    <a:pt x="29331" y="8232"/>
                  </a:cubicBezTo>
                  <a:cubicBezTo>
                    <a:pt x="29339" y="8198"/>
                    <a:pt x="30144" y="8114"/>
                    <a:pt x="30262" y="8106"/>
                  </a:cubicBezTo>
                  <a:cubicBezTo>
                    <a:pt x="30236" y="8106"/>
                    <a:pt x="30422" y="8124"/>
                    <a:pt x="30412" y="8082"/>
                  </a:cubicBezTo>
                  <a:cubicBezTo>
                    <a:pt x="30254" y="8030"/>
                    <a:pt x="29742" y="8190"/>
                    <a:pt x="29533" y="8132"/>
                  </a:cubicBezTo>
                  <a:cubicBezTo>
                    <a:pt x="29475" y="8106"/>
                    <a:pt x="29583" y="8082"/>
                    <a:pt x="29483" y="8082"/>
                  </a:cubicBezTo>
                  <a:cubicBezTo>
                    <a:pt x="29407" y="8072"/>
                    <a:pt x="29097" y="8106"/>
                    <a:pt x="29121" y="8082"/>
                  </a:cubicBezTo>
                  <a:cubicBezTo>
                    <a:pt x="29181" y="8006"/>
                    <a:pt x="30028" y="8072"/>
                    <a:pt x="30128" y="7946"/>
                  </a:cubicBezTo>
                  <a:cubicBezTo>
                    <a:pt x="30110" y="7964"/>
                    <a:pt x="29650" y="7972"/>
                    <a:pt x="30028" y="7922"/>
                  </a:cubicBezTo>
                  <a:cubicBezTo>
                    <a:pt x="30120" y="7914"/>
                    <a:pt x="30606" y="7864"/>
                    <a:pt x="30312" y="7822"/>
                  </a:cubicBezTo>
                  <a:cubicBezTo>
                    <a:pt x="30044" y="7780"/>
                    <a:pt x="30522" y="7720"/>
                    <a:pt x="30622" y="7712"/>
                  </a:cubicBezTo>
                  <a:cubicBezTo>
                    <a:pt x="30556" y="7720"/>
                    <a:pt x="30748" y="7754"/>
                    <a:pt x="30774" y="7712"/>
                  </a:cubicBezTo>
                  <a:cubicBezTo>
                    <a:pt x="30816" y="7662"/>
                    <a:pt x="30564" y="7637"/>
                    <a:pt x="30648" y="7662"/>
                  </a:cubicBezTo>
                  <a:cubicBezTo>
                    <a:pt x="30580" y="7637"/>
                    <a:pt x="30598" y="7620"/>
                    <a:pt x="30538" y="7612"/>
                  </a:cubicBezTo>
                  <a:cubicBezTo>
                    <a:pt x="30498" y="7612"/>
                    <a:pt x="29750" y="7720"/>
                    <a:pt x="30228" y="7637"/>
                  </a:cubicBezTo>
                  <a:cubicBezTo>
                    <a:pt x="30572" y="7578"/>
                    <a:pt x="30044" y="7620"/>
                    <a:pt x="30052" y="7537"/>
                  </a:cubicBezTo>
                  <a:cubicBezTo>
                    <a:pt x="30052" y="7562"/>
                    <a:pt x="30178" y="7503"/>
                    <a:pt x="30128" y="7486"/>
                  </a:cubicBezTo>
                  <a:cubicBezTo>
                    <a:pt x="30120" y="7477"/>
                    <a:pt x="30044" y="7545"/>
                    <a:pt x="29893" y="7486"/>
                  </a:cubicBezTo>
                  <a:cubicBezTo>
                    <a:pt x="29842" y="7461"/>
                    <a:pt x="29851" y="7411"/>
                    <a:pt x="29792" y="7403"/>
                  </a:cubicBezTo>
                  <a:cubicBezTo>
                    <a:pt x="29641" y="7385"/>
                    <a:pt x="29533" y="7461"/>
                    <a:pt x="29331" y="7461"/>
                  </a:cubicBezTo>
                  <a:cubicBezTo>
                    <a:pt x="28987" y="7461"/>
                    <a:pt x="28619" y="7445"/>
                    <a:pt x="28242" y="7461"/>
                  </a:cubicBezTo>
                  <a:cubicBezTo>
                    <a:pt x="27319" y="7495"/>
                    <a:pt x="26555" y="7461"/>
                    <a:pt x="25792" y="7436"/>
                  </a:cubicBezTo>
                  <a:cubicBezTo>
                    <a:pt x="25776" y="7427"/>
                    <a:pt x="25508" y="7427"/>
                    <a:pt x="25558" y="7377"/>
                  </a:cubicBezTo>
                  <a:cubicBezTo>
                    <a:pt x="25582" y="7353"/>
                    <a:pt x="25734" y="7403"/>
                    <a:pt x="25818" y="7403"/>
                  </a:cubicBezTo>
                  <a:cubicBezTo>
                    <a:pt x="26086" y="7419"/>
                    <a:pt x="26815" y="7427"/>
                    <a:pt x="27059" y="7436"/>
                  </a:cubicBezTo>
                  <a:cubicBezTo>
                    <a:pt x="27344" y="7436"/>
                    <a:pt x="28074" y="7453"/>
                    <a:pt x="28326" y="7377"/>
                  </a:cubicBezTo>
                  <a:cubicBezTo>
                    <a:pt x="28242" y="7395"/>
                    <a:pt x="28317" y="7243"/>
                    <a:pt x="28400" y="7277"/>
                  </a:cubicBezTo>
                  <a:cubicBezTo>
                    <a:pt x="28200" y="7201"/>
                    <a:pt x="28006" y="7277"/>
                    <a:pt x="27804" y="7277"/>
                  </a:cubicBezTo>
                  <a:cubicBezTo>
                    <a:pt x="27788" y="7277"/>
                    <a:pt x="27260" y="7251"/>
                    <a:pt x="27260" y="7251"/>
                  </a:cubicBezTo>
                  <a:cubicBezTo>
                    <a:pt x="27310" y="7201"/>
                    <a:pt x="27646" y="7251"/>
                    <a:pt x="27680" y="7251"/>
                  </a:cubicBezTo>
                  <a:cubicBezTo>
                    <a:pt x="27990" y="7251"/>
                    <a:pt x="28098" y="7209"/>
                    <a:pt x="28300" y="7175"/>
                  </a:cubicBezTo>
                  <a:cubicBezTo>
                    <a:pt x="28827" y="7075"/>
                    <a:pt x="29659" y="7117"/>
                    <a:pt x="30262" y="6991"/>
                  </a:cubicBezTo>
                  <a:cubicBezTo>
                    <a:pt x="30354" y="6975"/>
                    <a:pt x="30412" y="6941"/>
                    <a:pt x="30598" y="6915"/>
                  </a:cubicBezTo>
                  <a:cubicBezTo>
                    <a:pt x="30841" y="6883"/>
                    <a:pt x="30480" y="6857"/>
                    <a:pt x="30338" y="6865"/>
                  </a:cubicBezTo>
                  <a:cubicBezTo>
                    <a:pt x="29876" y="6891"/>
                    <a:pt x="29608" y="6933"/>
                    <a:pt x="29097" y="6941"/>
                  </a:cubicBezTo>
                  <a:cubicBezTo>
                    <a:pt x="28827" y="6941"/>
                    <a:pt x="29205" y="6883"/>
                    <a:pt x="29331" y="6865"/>
                  </a:cubicBezTo>
                  <a:cubicBezTo>
                    <a:pt x="29599" y="6815"/>
                    <a:pt x="29683" y="6815"/>
                    <a:pt x="30002" y="6757"/>
                  </a:cubicBezTo>
                  <a:cubicBezTo>
                    <a:pt x="30110" y="6739"/>
                    <a:pt x="30278" y="6681"/>
                    <a:pt x="30288" y="6681"/>
                  </a:cubicBezTo>
                  <a:cubicBezTo>
                    <a:pt x="30254" y="6647"/>
                    <a:pt x="29944" y="6731"/>
                    <a:pt x="29893" y="6731"/>
                  </a:cubicBezTo>
                  <a:cubicBezTo>
                    <a:pt x="29289" y="6799"/>
                    <a:pt x="28811" y="6689"/>
                    <a:pt x="28166" y="6705"/>
                  </a:cubicBezTo>
                  <a:cubicBezTo>
                    <a:pt x="27914" y="6715"/>
                    <a:pt x="27620" y="6697"/>
                    <a:pt x="27319" y="6681"/>
                  </a:cubicBezTo>
                  <a:cubicBezTo>
                    <a:pt x="27193" y="6681"/>
                    <a:pt x="26681" y="6673"/>
                    <a:pt x="26699" y="6655"/>
                  </a:cubicBezTo>
                  <a:cubicBezTo>
                    <a:pt x="26749" y="6605"/>
                    <a:pt x="27654" y="6673"/>
                    <a:pt x="27780" y="6655"/>
                  </a:cubicBezTo>
                  <a:cubicBezTo>
                    <a:pt x="28468" y="6589"/>
                    <a:pt x="29289" y="6572"/>
                    <a:pt x="30002" y="6480"/>
                  </a:cubicBezTo>
                  <a:cubicBezTo>
                    <a:pt x="30152" y="6455"/>
                    <a:pt x="30682" y="6371"/>
                    <a:pt x="30338" y="6371"/>
                  </a:cubicBezTo>
                  <a:cubicBezTo>
                    <a:pt x="30320" y="6371"/>
                    <a:pt x="30220" y="6388"/>
                    <a:pt x="30204" y="6371"/>
                  </a:cubicBezTo>
                  <a:cubicBezTo>
                    <a:pt x="30220" y="6388"/>
                    <a:pt x="30270" y="6304"/>
                    <a:pt x="30262" y="6296"/>
                  </a:cubicBezTo>
                  <a:cubicBezTo>
                    <a:pt x="30236" y="6304"/>
                    <a:pt x="29533" y="6329"/>
                    <a:pt x="29926" y="6296"/>
                  </a:cubicBezTo>
                  <a:cubicBezTo>
                    <a:pt x="30018" y="6287"/>
                    <a:pt x="30254" y="6262"/>
                    <a:pt x="30338" y="6220"/>
                  </a:cubicBezTo>
                  <a:cubicBezTo>
                    <a:pt x="30598" y="6086"/>
                    <a:pt x="29725" y="6228"/>
                    <a:pt x="29483" y="6246"/>
                  </a:cubicBezTo>
                  <a:cubicBezTo>
                    <a:pt x="28769" y="6287"/>
                    <a:pt x="28106" y="6287"/>
                    <a:pt x="27319" y="6246"/>
                  </a:cubicBezTo>
                  <a:cubicBezTo>
                    <a:pt x="27177" y="6237"/>
                    <a:pt x="26875" y="6196"/>
                    <a:pt x="26875" y="6196"/>
                  </a:cubicBezTo>
                  <a:cubicBezTo>
                    <a:pt x="26883" y="6178"/>
                    <a:pt x="27796" y="6178"/>
                    <a:pt x="27990" y="6170"/>
                  </a:cubicBezTo>
                  <a:cubicBezTo>
                    <a:pt x="28576" y="6136"/>
                    <a:pt x="28661" y="6162"/>
                    <a:pt x="28937" y="6120"/>
                  </a:cubicBezTo>
                  <a:cubicBezTo>
                    <a:pt x="28911" y="6120"/>
                    <a:pt x="29433" y="6036"/>
                    <a:pt x="29407" y="6010"/>
                  </a:cubicBezTo>
                  <a:cubicBezTo>
                    <a:pt x="29331" y="5962"/>
                    <a:pt x="29155" y="6052"/>
                    <a:pt x="29071" y="6010"/>
                  </a:cubicBezTo>
                  <a:cubicBezTo>
                    <a:pt x="28937" y="6094"/>
                    <a:pt x="28819" y="5978"/>
                    <a:pt x="29071" y="6010"/>
                  </a:cubicBezTo>
                  <a:cubicBezTo>
                    <a:pt x="29323" y="5928"/>
                    <a:pt x="29784" y="5994"/>
                    <a:pt x="30002" y="5911"/>
                  </a:cubicBezTo>
                  <a:cubicBezTo>
                    <a:pt x="30044" y="5895"/>
                    <a:pt x="29994" y="5870"/>
                    <a:pt x="30052" y="5861"/>
                  </a:cubicBezTo>
                  <a:cubicBezTo>
                    <a:pt x="30136" y="5836"/>
                    <a:pt x="30330" y="5811"/>
                    <a:pt x="30312" y="5811"/>
                  </a:cubicBezTo>
                  <a:cubicBezTo>
                    <a:pt x="30320" y="5811"/>
                    <a:pt x="29625" y="5802"/>
                    <a:pt x="29976" y="5728"/>
                  </a:cubicBezTo>
                  <a:cubicBezTo>
                    <a:pt x="30060" y="5710"/>
                    <a:pt x="30338" y="5744"/>
                    <a:pt x="30312" y="5652"/>
                  </a:cubicBezTo>
                  <a:cubicBezTo>
                    <a:pt x="30296" y="5602"/>
                    <a:pt x="29709" y="5694"/>
                    <a:pt x="29533" y="5702"/>
                  </a:cubicBezTo>
                  <a:cubicBezTo>
                    <a:pt x="29147" y="5728"/>
                    <a:pt x="28879" y="5710"/>
                    <a:pt x="28451" y="5728"/>
                  </a:cubicBezTo>
                  <a:cubicBezTo>
                    <a:pt x="28358" y="5736"/>
                    <a:pt x="28192" y="5736"/>
                    <a:pt x="28040" y="5728"/>
                  </a:cubicBezTo>
                  <a:cubicBezTo>
                    <a:pt x="27990" y="5736"/>
                    <a:pt x="27940" y="5728"/>
                    <a:pt x="27880" y="5728"/>
                  </a:cubicBezTo>
                  <a:cubicBezTo>
                    <a:pt x="27754" y="5728"/>
                    <a:pt x="27654" y="5728"/>
                    <a:pt x="27654" y="5728"/>
                  </a:cubicBezTo>
                  <a:cubicBezTo>
                    <a:pt x="27670" y="5710"/>
                    <a:pt x="27772" y="5718"/>
                    <a:pt x="27880" y="5728"/>
                  </a:cubicBezTo>
                  <a:cubicBezTo>
                    <a:pt x="27930" y="5728"/>
                    <a:pt x="27982" y="5728"/>
                    <a:pt x="28040" y="5728"/>
                  </a:cubicBezTo>
                  <a:lnTo>
                    <a:pt x="28040" y="5728"/>
                  </a:lnTo>
                  <a:cubicBezTo>
                    <a:pt x="28284" y="5718"/>
                    <a:pt x="29045" y="5652"/>
                    <a:pt x="29433" y="5626"/>
                  </a:cubicBezTo>
                  <a:cubicBezTo>
                    <a:pt x="29675" y="5610"/>
                    <a:pt x="29633" y="5634"/>
                    <a:pt x="29742" y="5576"/>
                  </a:cubicBezTo>
                  <a:cubicBezTo>
                    <a:pt x="29926" y="5468"/>
                    <a:pt x="29457" y="5568"/>
                    <a:pt x="29307" y="5576"/>
                  </a:cubicBezTo>
                  <a:cubicBezTo>
                    <a:pt x="28652" y="5602"/>
                    <a:pt x="27788" y="5560"/>
                    <a:pt x="27210" y="5526"/>
                  </a:cubicBezTo>
                  <a:cubicBezTo>
                    <a:pt x="26723" y="5492"/>
                    <a:pt x="26455" y="5476"/>
                    <a:pt x="25844" y="5442"/>
                  </a:cubicBezTo>
                  <a:cubicBezTo>
                    <a:pt x="25600" y="5434"/>
                    <a:pt x="24853" y="5458"/>
                    <a:pt x="25096" y="5366"/>
                  </a:cubicBezTo>
                  <a:cubicBezTo>
                    <a:pt x="25214" y="5324"/>
                    <a:pt x="25574" y="5392"/>
                    <a:pt x="25684" y="5392"/>
                  </a:cubicBezTo>
                  <a:cubicBezTo>
                    <a:pt x="25768" y="5392"/>
                    <a:pt x="26321" y="5384"/>
                    <a:pt x="25918" y="5316"/>
                  </a:cubicBezTo>
                  <a:cubicBezTo>
                    <a:pt x="25490" y="5240"/>
                    <a:pt x="26337" y="5282"/>
                    <a:pt x="26329" y="5266"/>
                  </a:cubicBezTo>
                  <a:cubicBezTo>
                    <a:pt x="26313" y="5232"/>
                    <a:pt x="25760" y="5216"/>
                    <a:pt x="25658" y="5216"/>
                  </a:cubicBezTo>
                  <a:cubicBezTo>
                    <a:pt x="25390" y="5198"/>
                    <a:pt x="25104" y="5148"/>
                    <a:pt x="24862" y="5106"/>
                  </a:cubicBezTo>
                  <a:cubicBezTo>
                    <a:pt x="24643" y="5072"/>
                    <a:pt x="25021" y="5056"/>
                    <a:pt x="25072" y="5056"/>
                  </a:cubicBezTo>
                  <a:cubicBezTo>
                    <a:pt x="25348" y="5056"/>
                    <a:pt x="25936" y="5132"/>
                    <a:pt x="26052" y="5106"/>
                  </a:cubicBezTo>
                  <a:cubicBezTo>
                    <a:pt x="26069" y="5106"/>
                    <a:pt x="26019" y="5030"/>
                    <a:pt x="26078" y="5006"/>
                  </a:cubicBezTo>
                  <a:cubicBezTo>
                    <a:pt x="26145" y="4972"/>
                    <a:pt x="26211" y="5022"/>
                    <a:pt x="26329" y="5006"/>
                  </a:cubicBezTo>
                  <a:cubicBezTo>
                    <a:pt x="26395" y="4998"/>
                    <a:pt x="26455" y="4946"/>
                    <a:pt x="26539" y="4930"/>
                  </a:cubicBezTo>
                  <a:cubicBezTo>
                    <a:pt x="26681" y="4896"/>
                    <a:pt x="26865" y="4896"/>
                    <a:pt x="26925" y="4880"/>
                  </a:cubicBezTo>
                  <a:cubicBezTo>
                    <a:pt x="27025" y="4846"/>
                    <a:pt x="26823" y="4846"/>
                    <a:pt x="26975" y="4830"/>
                  </a:cubicBezTo>
                  <a:cubicBezTo>
                    <a:pt x="27327" y="4780"/>
                    <a:pt x="27604" y="4830"/>
                    <a:pt x="27930" y="4830"/>
                  </a:cubicBezTo>
                  <a:cubicBezTo>
                    <a:pt x="28274" y="4830"/>
                    <a:pt x="27654" y="4796"/>
                    <a:pt x="27544" y="4796"/>
                  </a:cubicBezTo>
                  <a:cubicBezTo>
                    <a:pt x="27319" y="4796"/>
                    <a:pt x="27059" y="4780"/>
                    <a:pt x="26875" y="4771"/>
                  </a:cubicBezTo>
                  <a:cubicBezTo>
                    <a:pt x="26891" y="4771"/>
                    <a:pt x="26463" y="4804"/>
                    <a:pt x="26439" y="4746"/>
                  </a:cubicBezTo>
                  <a:cubicBezTo>
                    <a:pt x="26413" y="4687"/>
                    <a:pt x="25936" y="4721"/>
                    <a:pt x="25818" y="4696"/>
                  </a:cubicBezTo>
                  <a:cubicBezTo>
                    <a:pt x="25834" y="4704"/>
                    <a:pt x="25692" y="4621"/>
                    <a:pt x="25684" y="4621"/>
                  </a:cubicBezTo>
                  <a:cubicBezTo>
                    <a:pt x="25718" y="4587"/>
                    <a:pt x="26061" y="4637"/>
                    <a:pt x="26153" y="4645"/>
                  </a:cubicBezTo>
                  <a:cubicBezTo>
                    <a:pt x="26849" y="4679"/>
                    <a:pt x="27302" y="4671"/>
                    <a:pt x="27704" y="4671"/>
                  </a:cubicBezTo>
                  <a:cubicBezTo>
                    <a:pt x="27982" y="4671"/>
                    <a:pt x="28426" y="4671"/>
                    <a:pt x="28677" y="4637"/>
                  </a:cubicBezTo>
                  <a:cubicBezTo>
                    <a:pt x="28551" y="4645"/>
                    <a:pt x="28769" y="4537"/>
                    <a:pt x="28837" y="4571"/>
                  </a:cubicBezTo>
                  <a:cubicBezTo>
                    <a:pt x="28811" y="4553"/>
                    <a:pt x="28693" y="4545"/>
                    <a:pt x="28661" y="4545"/>
                  </a:cubicBezTo>
                  <a:cubicBezTo>
                    <a:pt x="28224" y="4537"/>
                    <a:pt x="27227" y="4604"/>
                    <a:pt x="26539" y="4571"/>
                  </a:cubicBezTo>
                  <a:cubicBezTo>
                    <a:pt x="26329" y="4561"/>
                    <a:pt x="25977" y="4579"/>
                    <a:pt x="25776" y="4511"/>
                  </a:cubicBezTo>
                  <a:cubicBezTo>
                    <a:pt x="25768" y="4511"/>
                    <a:pt x="25742" y="4503"/>
                    <a:pt x="25718" y="4487"/>
                  </a:cubicBezTo>
                  <a:cubicBezTo>
                    <a:pt x="25734" y="4503"/>
                    <a:pt x="25750" y="4503"/>
                    <a:pt x="25776" y="4511"/>
                  </a:cubicBezTo>
                  <a:cubicBezTo>
                    <a:pt x="25802" y="4511"/>
                    <a:pt x="25750" y="4461"/>
                    <a:pt x="25708" y="4437"/>
                  </a:cubicBezTo>
                  <a:cubicBezTo>
                    <a:pt x="25684" y="4445"/>
                    <a:pt x="25658" y="4445"/>
                    <a:pt x="25658" y="4437"/>
                  </a:cubicBezTo>
                  <a:cubicBezTo>
                    <a:pt x="25666" y="4419"/>
                    <a:pt x="25684" y="4427"/>
                    <a:pt x="25708" y="4437"/>
                  </a:cubicBezTo>
                  <a:cubicBezTo>
                    <a:pt x="25742" y="4437"/>
                    <a:pt x="25784" y="4419"/>
                    <a:pt x="25768" y="4411"/>
                  </a:cubicBezTo>
                  <a:cubicBezTo>
                    <a:pt x="25692" y="4377"/>
                    <a:pt x="25600" y="4403"/>
                    <a:pt x="25508" y="4385"/>
                  </a:cubicBezTo>
                  <a:cubicBezTo>
                    <a:pt x="25332" y="4353"/>
                    <a:pt x="25122" y="4285"/>
                    <a:pt x="24937" y="4259"/>
                  </a:cubicBezTo>
                  <a:cubicBezTo>
                    <a:pt x="24643" y="4217"/>
                    <a:pt x="24309" y="4185"/>
                    <a:pt x="23981" y="4125"/>
                  </a:cubicBezTo>
                  <a:cubicBezTo>
                    <a:pt x="23780" y="4091"/>
                    <a:pt x="23981" y="4067"/>
                    <a:pt x="24007" y="4075"/>
                  </a:cubicBezTo>
                  <a:cubicBezTo>
                    <a:pt x="23981" y="4067"/>
                    <a:pt x="23855" y="4033"/>
                    <a:pt x="23830" y="4025"/>
                  </a:cubicBezTo>
                  <a:cubicBezTo>
                    <a:pt x="23412" y="3941"/>
                    <a:pt x="23008" y="3933"/>
                    <a:pt x="22640" y="3841"/>
                  </a:cubicBezTo>
                  <a:cubicBezTo>
                    <a:pt x="22463" y="3807"/>
                    <a:pt x="22271" y="3739"/>
                    <a:pt x="22095" y="3689"/>
                  </a:cubicBezTo>
                  <a:cubicBezTo>
                    <a:pt x="21767" y="3597"/>
                    <a:pt x="21499" y="3480"/>
                    <a:pt x="21197" y="3354"/>
                  </a:cubicBezTo>
                  <a:cubicBezTo>
                    <a:pt x="19805" y="2768"/>
                    <a:pt x="18732" y="1895"/>
                    <a:pt x="17474" y="1107"/>
                  </a:cubicBezTo>
                  <a:cubicBezTo>
                    <a:pt x="17265" y="974"/>
                    <a:pt x="17037" y="830"/>
                    <a:pt x="16803" y="696"/>
                  </a:cubicBezTo>
                  <a:cubicBezTo>
                    <a:pt x="16577" y="562"/>
                    <a:pt x="16325" y="386"/>
                    <a:pt x="16108" y="310"/>
                  </a:cubicBezTo>
                  <a:cubicBezTo>
                    <a:pt x="16040" y="286"/>
                    <a:pt x="15966" y="302"/>
                    <a:pt x="15899" y="286"/>
                  </a:cubicBezTo>
                  <a:cubicBezTo>
                    <a:pt x="15840" y="260"/>
                    <a:pt x="15782" y="202"/>
                    <a:pt x="15724" y="176"/>
                  </a:cubicBezTo>
                  <a:cubicBezTo>
                    <a:pt x="15622" y="142"/>
                    <a:pt x="15506" y="142"/>
                    <a:pt x="15388" y="101"/>
                  </a:cubicBezTo>
                  <a:cubicBezTo>
                    <a:pt x="15278" y="68"/>
                    <a:pt x="15202" y="0"/>
                    <a:pt x="15078" y="0"/>
                  </a:cubicBezTo>
                  <a:cubicBezTo>
                    <a:pt x="15128" y="76"/>
                    <a:pt x="15422" y="110"/>
                    <a:pt x="15362" y="176"/>
                  </a:cubicBezTo>
                  <a:cubicBezTo>
                    <a:pt x="15346" y="194"/>
                    <a:pt x="15202" y="184"/>
                    <a:pt x="15202" y="176"/>
                  </a:cubicBezTo>
                  <a:cubicBezTo>
                    <a:pt x="15220" y="210"/>
                    <a:pt x="15548" y="378"/>
                    <a:pt x="15464" y="412"/>
                  </a:cubicBezTo>
                  <a:cubicBezTo>
                    <a:pt x="15472" y="402"/>
                    <a:pt x="14683" y="92"/>
                    <a:pt x="15078" y="310"/>
                  </a:cubicBezTo>
                  <a:cubicBezTo>
                    <a:pt x="15186" y="370"/>
                    <a:pt x="15338" y="394"/>
                    <a:pt x="15438" y="486"/>
                  </a:cubicBezTo>
                  <a:cubicBezTo>
                    <a:pt x="15548" y="462"/>
                    <a:pt x="15446" y="562"/>
                    <a:pt x="15438" y="486"/>
                  </a:cubicBezTo>
                  <a:cubicBezTo>
                    <a:pt x="15044" y="428"/>
                    <a:pt x="14776" y="260"/>
                    <a:pt x="14407" y="176"/>
                  </a:cubicBezTo>
                  <a:cubicBezTo>
                    <a:pt x="14155" y="210"/>
                    <a:pt x="14599" y="360"/>
                    <a:pt x="14691" y="412"/>
                  </a:cubicBezTo>
                  <a:cubicBezTo>
                    <a:pt x="15010" y="580"/>
                    <a:pt x="15430" y="924"/>
                    <a:pt x="15698" y="1032"/>
                  </a:cubicBezTo>
                  <a:cubicBezTo>
                    <a:pt x="15807" y="1006"/>
                    <a:pt x="15698" y="1107"/>
                    <a:pt x="15698" y="1032"/>
                  </a:cubicBezTo>
                  <a:cubicBezTo>
                    <a:pt x="15430" y="1066"/>
                    <a:pt x="15036" y="822"/>
                    <a:pt x="14691" y="722"/>
                  </a:cubicBezTo>
                  <a:cubicBezTo>
                    <a:pt x="14473" y="654"/>
                    <a:pt x="14776" y="814"/>
                    <a:pt x="14842" y="848"/>
                  </a:cubicBezTo>
                  <a:cubicBezTo>
                    <a:pt x="15404" y="1124"/>
                    <a:pt x="16016" y="1375"/>
                    <a:pt x="16543" y="1677"/>
                  </a:cubicBezTo>
                  <a:cubicBezTo>
                    <a:pt x="18278" y="2658"/>
                    <a:pt x="19571" y="3915"/>
                    <a:pt x="21607" y="4621"/>
                  </a:cubicBezTo>
                  <a:cubicBezTo>
                    <a:pt x="21859" y="4704"/>
                    <a:pt x="22103" y="4729"/>
                    <a:pt x="22153" y="4796"/>
                  </a:cubicBezTo>
                  <a:cubicBezTo>
                    <a:pt x="22145" y="4788"/>
                    <a:pt x="22087" y="4813"/>
                    <a:pt x="22069" y="4796"/>
                  </a:cubicBezTo>
                  <a:cubicBezTo>
                    <a:pt x="22405" y="4914"/>
                    <a:pt x="22816" y="4956"/>
                    <a:pt x="23160" y="5056"/>
                  </a:cubicBezTo>
                  <a:cubicBezTo>
                    <a:pt x="23194" y="5072"/>
                    <a:pt x="23294" y="5030"/>
                    <a:pt x="23286" y="5082"/>
                  </a:cubicBezTo>
                  <a:cubicBezTo>
                    <a:pt x="23504" y="5056"/>
                    <a:pt x="23394" y="5164"/>
                    <a:pt x="23286" y="5082"/>
                  </a:cubicBezTo>
                  <a:cubicBezTo>
                    <a:pt x="23252" y="5072"/>
                    <a:pt x="23152" y="5114"/>
                    <a:pt x="23160" y="5056"/>
                  </a:cubicBezTo>
                  <a:cubicBezTo>
                    <a:pt x="22840" y="5048"/>
                    <a:pt x="22287" y="4888"/>
                    <a:pt x="21943" y="4796"/>
                  </a:cubicBezTo>
                  <a:cubicBezTo>
                    <a:pt x="21859" y="4780"/>
                    <a:pt x="21557" y="4696"/>
                    <a:pt x="21557" y="4696"/>
                  </a:cubicBezTo>
                  <a:cubicBezTo>
                    <a:pt x="21575" y="4687"/>
                    <a:pt x="21591" y="4679"/>
                    <a:pt x="21607" y="4679"/>
                  </a:cubicBezTo>
                  <a:cubicBezTo>
                    <a:pt x="20854" y="4469"/>
                    <a:pt x="20140" y="4109"/>
                    <a:pt x="19511" y="3715"/>
                  </a:cubicBezTo>
                  <a:cubicBezTo>
                    <a:pt x="18246" y="2926"/>
                    <a:pt x="16995" y="1921"/>
                    <a:pt x="15514" y="1291"/>
                  </a:cubicBezTo>
                  <a:cubicBezTo>
                    <a:pt x="14960" y="1049"/>
                    <a:pt x="14399" y="856"/>
                    <a:pt x="13761" y="646"/>
                  </a:cubicBezTo>
                  <a:cubicBezTo>
                    <a:pt x="13559" y="580"/>
                    <a:pt x="13358" y="470"/>
                    <a:pt x="13166" y="436"/>
                  </a:cubicBezTo>
                  <a:cubicBezTo>
                    <a:pt x="12712" y="344"/>
                    <a:pt x="13367" y="654"/>
                    <a:pt x="13476" y="696"/>
                  </a:cubicBezTo>
                  <a:cubicBezTo>
                    <a:pt x="13618" y="748"/>
                    <a:pt x="13777" y="798"/>
                    <a:pt x="13937" y="872"/>
                  </a:cubicBezTo>
                  <a:cubicBezTo>
                    <a:pt x="14105" y="956"/>
                    <a:pt x="13743" y="840"/>
                    <a:pt x="13627" y="798"/>
                  </a:cubicBezTo>
                  <a:cubicBezTo>
                    <a:pt x="13509" y="756"/>
                    <a:pt x="13408" y="730"/>
                    <a:pt x="13292" y="696"/>
                  </a:cubicBezTo>
                  <a:cubicBezTo>
                    <a:pt x="13098" y="630"/>
                    <a:pt x="12285" y="394"/>
                    <a:pt x="12730" y="646"/>
                  </a:cubicBezTo>
                  <a:cubicBezTo>
                    <a:pt x="13040" y="814"/>
                    <a:pt x="13408" y="830"/>
                    <a:pt x="13761" y="982"/>
                  </a:cubicBezTo>
                  <a:cubicBezTo>
                    <a:pt x="13929" y="1049"/>
                    <a:pt x="13609" y="1024"/>
                    <a:pt x="13501" y="1006"/>
                  </a:cubicBezTo>
                  <a:cubicBezTo>
                    <a:pt x="13375" y="982"/>
                    <a:pt x="13242" y="890"/>
                    <a:pt x="13064" y="898"/>
                  </a:cubicBezTo>
                  <a:cubicBezTo>
                    <a:pt x="13024" y="848"/>
                    <a:pt x="12964" y="882"/>
                    <a:pt x="12972" y="898"/>
                  </a:cubicBezTo>
                  <a:cubicBezTo>
                    <a:pt x="12478" y="872"/>
                    <a:pt x="11791" y="730"/>
                    <a:pt x="11178" y="672"/>
                  </a:cubicBezTo>
                  <a:cubicBezTo>
                    <a:pt x="11010" y="654"/>
                    <a:pt x="11303" y="738"/>
                    <a:pt x="11329" y="748"/>
                  </a:cubicBezTo>
                  <a:cubicBezTo>
                    <a:pt x="11681" y="822"/>
                    <a:pt x="12444" y="990"/>
                    <a:pt x="12780" y="1082"/>
                  </a:cubicBezTo>
                  <a:cubicBezTo>
                    <a:pt x="13459" y="1258"/>
                    <a:pt x="13945" y="1417"/>
                    <a:pt x="14247" y="1627"/>
                  </a:cubicBezTo>
                  <a:cubicBezTo>
                    <a:pt x="14221" y="1611"/>
                    <a:pt x="14163" y="1635"/>
                    <a:pt x="14171" y="1653"/>
                  </a:cubicBezTo>
                  <a:cubicBezTo>
                    <a:pt x="14197" y="1669"/>
                    <a:pt x="14473" y="1727"/>
                    <a:pt x="14357" y="1753"/>
                  </a:cubicBezTo>
                  <a:cubicBezTo>
                    <a:pt x="14289" y="1761"/>
                    <a:pt x="14037" y="1611"/>
                    <a:pt x="13987" y="1601"/>
                  </a:cubicBezTo>
                  <a:cubicBezTo>
                    <a:pt x="13903" y="1577"/>
                    <a:pt x="13827" y="1611"/>
                    <a:pt x="13761" y="1601"/>
                  </a:cubicBezTo>
                  <a:cubicBezTo>
                    <a:pt x="13618" y="1577"/>
                    <a:pt x="13509" y="1467"/>
                    <a:pt x="13316" y="1467"/>
                  </a:cubicBezTo>
                  <a:cubicBezTo>
                    <a:pt x="13476" y="1551"/>
                    <a:pt x="13627" y="1643"/>
                    <a:pt x="13785" y="1727"/>
                  </a:cubicBezTo>
                  <a:cubicBezTo>
                    <a:pt x="13819" y="1727"/>
                    <a:pt x="13803" y="1761"/>
                    <a:pt x="13785" y="1727"/>
                  </a:cubicBezTo>
                  <a:cubicBezTo>
                    <a:pt x="13467" y="1661"/>
                    <a:pt x="13224" y="1509"/>
                    <a:pt x="12880" y="1467"/>
                  </a:cubicBezTo>
                  <a:cubicBezTo>
                    <a:pt x="13224" y="1569"/>
                    <a:pt x="13543" y="1703"/>
                    <a:pt x="13861" y="1853"/>
                  </a:cubicBezTo>
                  <a:cubicBezTo>
                    <a:pt x="13987" y="1921"/>
                    <a:pt x="13609" y="1795"/>
                    <a:pt x="13551" y="1777"/>
                  </a:cubicBezTo>
                  <a:cubicBezTo>
                    <a:pt x="12812" y="1527"/>
                    <a:pt x="12125" y="1341"/>
                    <a:pt x="11228" y="1208"/>
                  </a:cubicBezTo>
                  <a:cubicBezTo>
                    <a:pt x="10852" y="1158"/>
                    <a:pt x="11371" y="1275"/>
                    <a:pt x="11463" y="1291"/>
                  </a:cubicBezTo>
                  <a:cubicBezTo>
                    <a:pt x="11823" y="1359"/>
                    <a:pt x="12134" y="1417"/>
                    <a:pt x="12520" y="1519"/>
                  </a:cubicBezTo>
                  <a:cubicBezTo>
                    <a:pt x="12762" y="1585"/>
                    <a:pt x="12159" y="1519"/>
                    <a:pt x="12159" y="1519"/>
                  </a:cubicBezTo>
                  <a:cubicBezTo>
                    <a:pt x="12159" y="1551"/>
                    <a:pt x="12822" y="1719"/>
                    <a:pt x="12856" y="1727"/>
                  </a:cubicBezTo>
                  <a:cubicBezTo>
                    <a:pt x="13148" y="1811"/>
                    <a:pt x="13282" y="1845"/>
                    <a:pt x="13501" y="1963"/>
                  </a:cubicBezTo>
                  <a:cubicBezTo>
                    <a:pt x="13534" y="1963"/>
                    <a:pt x="13576" y="1955"/>
                    <a:pt x="13576" y="1987"/>
                  </a:cubicBezTo>
                  <a:cubicBezTo>
                    <a:pt x="13609" y="1987"/>
                    <a:pt x="13651" y="1979"/>
                    <a:pt x="13651" y="2013"/>
                  </a:cubicBezTo>
                  <a:cubicBezTo>
                    <a:pt x="13761" y="1987"/>
                    <a:pt x="13659" y="2089"/>
                    <a:pt x="13651" y="2013"/>
                  </a:cubicBezTo>
                  <a:cubicBezTo>
                    <a:pt x="13627" y="2005"/>
                    <a:pt x="13585" y="2013"/>
                    <a:pt x="13576" y="1987"/>
                  </a:cubicBezTo>
                  <a:cubicBezTo>
                    <a:pt x="13551" y="1979"/>
                    <a:pt x="13501" y="1987"/>
                    <a:pt x="13501" y="1963"/>
                  </a:cubicBezTo>
                  <a:cubicBezTo>
                    <a:pt x="13300" y="1945"/>
                    <a:pt x="12822" y="1727"/>
                    <a:pt x="12520" y="1727"/>
                  </a:cubicBezTo>
                  <a:cubicBezTo>
                    <a:pt x="12377" y="1727"/>
                    <a:pt x="12444" y="1803"/>
                    <a:pt x="12620" y="1803"/>
                  </a:cubicBezTo>
                  <a:cubicBezTo>
                    <a:pt x="12628" y="1727"/>
                    <a:pt x="12730" y="1829"/>
                    <a:pt x="12620" y="1803"/>
                  </a:cubicBezTo>
                  <a:cubicBezTo>
                    <a:pt x="13090" y="1987"/>
                    <a:pt x="13568" y="2147"/>
                    <a:pt x="13987" y="2373"/>
                  </a:cubicBezTo>
                  <a:cubicBezTo>
                    <a:pt x="14021" y="2373"/>
                    <a:pt x="14063" y="2365"/>
                    <a:pt x="14071" y="2398"/>
                  </a:cubicBezTo>
                  <a:cubicBezTo>
                    <a:pt x="14097" y="2407"/>
                    <a:pt x="14139" y="2390"/>
                    <a:pt x="14147" y="2424"/>
                  </a:cubicBezTo>
                  <a:cubicBezTo>
                    <a:pt x="14181" y="2424"/>
                    <a:pt x="14163" y="2466"/>
                    <a:pt x="14147" y="2424"/>
                  </a:cubicBezTo>
                  <a:cubicBezTo>
                    <a:pt x="14113" y="2424"/>
                    <a:pt x="14071" y="2432"/>
                    <a:pt x="14071" y="2398"/>
                  </a:cubicBezTo>
                  <a:cubicBezTo>
                    <a:pt x="14037" y="2398"/>
                    <a:pt x="13995" y="2407"/>
                    <a:pt x="13987" y="2373"/>
                  </a:cubicBezTo>
                  <a:cubicBezTo>
                    <a:pt x="13074" y="2081"/>
                    <a:pt x="12151" y="1787"/>
                    <a:pt x="11069" y="1653"/>
                  </a:cubicBezTo>
                  <a:cubicBezTo>
                    <a:pt x="11153" y="1685"/>
                    <a:pt x="11581" y="1761"/>
                    <a:pt x="11773" y="1803"/>
                  </a:cubicBezTo>
                  <a:cubicBezTo>
                    <a:pt x="11949" y="1845"/>
                    <a:pt x="11715" y="1853"/>
                    <a:pt x="11715" y="1853"/>
                  </a:cubicBezTo>
                  <a:cubicBezTo>
                    <a:pt x="11773" y="1879"/>
                    <a:pt x="11899" y="1887"/>
                    <a:pt x="11975" y="1913"/>
                  </a:cubicBezTo>
                  <a:cubicBezTo>
                    <a:pt x="13174" y="2231"/>
                    <a:pt x="14247" y="2608"/>
                    <a:pt x="15278" y="3120"/>
                  </a:cubicBezTo>
                  <a:cubicBezTo>
                    <a:pt x="16141" y="3547"/>
                    <a:pt x="16769" y="3967"/>
                    <a:pt x="17550" y="4487"/>
                  </a:cubicBezTo>
                  <a:cubicBezTo>
                    <a:pt x="17667" y="4571"/>
                    <a:pt x="18002" y="4771"/>
                    <a:pt x="18170" y="4930"/>
                  </a:cubicBezTo>
                  <a:cubicBezTo>
                    <a:pt x="18196" y="4946"/>
                    <a:pt x="18246" y="4964"/>
                    <a:pt x="18196" y="4980"/>
                  </a:cubicBezTo>
                  <a:cubicBezTo>
                    <a:pt x="18112" y="5006"/>
                    <a:pt x="17566" y="4587"/>
                    <a:pt x="17449" y="4519"/>
                  </a:cubicBezTo>
                  <a:cubicBezTo>
                    <a:pt x="16711" y="4051"/>
                    <a:pt x="16066" y="3606"/>
                    <a:pt x="15152" y="3228"/>
                  </a:cubicBezTo>
                  <a:cubicBezTo>
                    <a:pt x="14625" y="3002"/>
                    <a:pt x="14021" y="2742"/>
                    <a:pt x="13425" y="2549"/>
                  </a:cubicBezTo>
                  <a:cubicBezTo>
                    <a:pt x="12620" y="2306"/>
                    <a:pt x="11949" y="2105"/>
                    <a:pt x="10994" y="2089"/>
                  </a:cubicBezTo>
                  <a:cubicBezTo>
                    <a:pt x="11303" y="2173"/>
                    <a:pt x="11673" y="2197"/>
                    <a:pt x="11949" y="2323"/>
                  </a:cubicBezTo>
                  <a:cubicBezTo>
                    <a:pt x="12051" y="2323"/>
                    <a:pt x="12125" y="2331"/>
                    <a:pt x="12185" y="2373"/>
                  </a:cubicBezTo>
                  <a:cubicBezTo>
                    <a:pt x="12318" y="2348"/>
                    <a:pt x="12218" y="2448"/>
                    <a:pt x="12185" y="2373"/>
                  </a:cubicBezTo>
                  <a:cubicBezTo>
                    <a:pt x="12084" y="2373"/>
                    <a:pt x="12009" y="2365"/>
                    <a:pt x="11949" y="2323"/>
                  </a:cubicBezTo>
                  <a:cubicBezTo>
                    <a:pt x="11823" y="2323"/>
                    <a:pt x="11371" y="2189"/>
                    <a:pt x="11153" y="2189"/>
                  </a:cubicBezTo>
                  <a:cubicBezTo>
                    <a:pt x="10910" y="2189"/>
                    <a:pt x="11195" y="2223"/>
                    <a:pt x="11253" y="2273"/>
                  </a:cubicBezTo>
                  <a:cubicBezTo>
                    <a:pt x="11421" y="2239"/>
                    <a:pt x="11311" y="2348"/>
                    <a:pt x="11253" y="2273"/>
                  </a:cubicBezTo>
                  <a:cubicBezTo>
                    <a:pt x="11027" y="2247"/>
                    <a:pt x="10952" y="2214"/>
                    <a:pt x="10792" y="2247"/>
                  </a:cubicBezTo>
                  <a:cubicBezTo>
                    <a:pt x="10800" y="2239"/>
                    <a:pt x="10952" y="2239"/>
                    <a:pt x="10944" y="2273"/>
                  </a:cubicBezTo>
                  <a:cubicBezTo>
                    <a:pt x="10926" y="2323"/>
                    <a:pt x="10374" y="2273"/>
                    <a:pt x="10684" y="2373"/>
                  </a:cubicBezTo>
                  <a:cubicBezTo>
                    <a:pt x="10884" y="2432"/>
                    <a:pt x="11203" y="2448"/>
                    <a:pt x="11405" y="2498"/>
                  </a:cubicBezTo>
                  <a:cubicBezTo>
                    <a:pt x="11571" y="2540"/>
                    <a:pt x="11807" y="2642"/>
                    <a:pt x="12051" y="2708"/>
                  </a:cubicBezTo>
                  <a:cubicBezTo>
                    <a:pt x="12143" y="2734"/>
                    <a:pt x="12335" y="2768"/>
                    <a:pt x="12444" y="2810"/>
                  </a:cubicBezTo>
                  <a:cubicBezTo>
                    <a:pt x="12746" y="2926"/>
                    <a:pt x="12243" y="2784"/>
                    <a:pt x="12109" y="2758"/>
                  </a:cubicBezTo>
                  <a:cubicBezTo>
                    <a:pt x="11765" y="2692"/>
                    <a:pt x="11639" y="2692"/>
                    <a:pt x="11279" y="2658"/>
                  </a:cubicBezTo>
                  <a:cubicBezTo>
                    <a:pt x="11136" y="2642"/>
                    <a:pt x="10784" y="2616"/>
                    <a:pt x="11069" y="2708"/>
                  </a:cubicBezTo>
                  <a:cubicBezTo>
                    <a:pt x="11447" y="2826"/>
                    <a:pt x="11823" y="2842"/>
                    <a:pt x="12209" y="2994"/>
                  </a:cubicBezTo>
                  <a:cubicBezTo>
                    <a:pt x="12444" y="3086"/>
                    <a:pt x="11925" y="2960"/>
                    <a:pt x="11689" y="2918"/>
                  </a:cubicBezTo>
                  <a:cubicBezTo>
                    <a:pt x="11555" y="2884"/>
                    <a:pt x="10792" y="2800"/>
                    <a:pt x="11203" y="2918"/>
                  </a:cubicBezTo>
                  <a:cubicBezTo>
                    <a:pt x="11287" y="2944"/>
                    <a:pt x="11631" y="3002"/>
                    <a:pt x="11615" y="3018"/>
                  </a:cubicBezTo>
                  <a:cubicBezTo>
                    <a:pt x="11571" y="3062"/>
                    <a:pt x="11303" y="2994"/>
                    <a:pt x="11279" y="2994"/>
                  </a:cubicBezTo>
                  <a:cubicBezTo>
                    <a:pt x="10742" y="2918"/>
                    <a:pt x="10256" y="2876"/>
                    <a:pt x="9677" y="2834"/>
                  </a:cubicBezTo>
                  <a:cubicBezTo>
                    <a:pt x="9485" y="2826"/>
                    <a:pt x="9367" y="2800"/>
                    <a:pt x="9215" y="2810"/>
                  </a:cubicBezTo>
                  <a:cubicBezTo>
                    <a:pt x="9207" y="2810"/>
                    <a:pt x="9107" y="2842"/>
                    <a:pt x="9107" y="2860"/>
                  </a:cubicBezTo>
                  <a:cubicBezTo>
                    <a:pt x="9123" y="2894"/>
                    <a:pt x="10180" y="3028"/>
                    <a:pt x="10248" y="3044"/>
                  </a:cubicBezTo>
                  <a:cubicBezTo>
                    <a:pt x="10792" y="3162"/>
                    <a:pt x="10826" y="3154"/>
                    <a:pt x="11329" y="3254"/>
                  </a:cubicBezTo>
                  <a:cubicBezTo>
                    <a:pt x="12117" y="3404"/>
                    <a:pt x="12646" y="3564"/>
                    <a:pt x="13342" y="3815"/>
                  </a:cubicBezTo>
                  <a:cubicBezTo>
                    <a:pt x="13450" y="3789"/>
                    <a:pt x="13350" y="3899"/>
                    <a:pt x="13342" y="3815"/>
                  </a:cubicBezTo>
                  <a:cubicBezTo>
                    <a:pt x="12562" y="3614"/>
                    <a:pt x="11849" y="3354"/>
                    <a:pt x="10944" y="3280"/>
                  </a:cubicBezTo>
                  <a:cubicBezTo>
                    <a:pt x="10860" y="3196"/>
                    <a:pt x="10750" y="3304"/>
                    <a:pt x="10944" y="3280"/>
                  </a:cubicBezTo>
                  <a:cubicBezTo>
                    <a:pt x="10960" y="3288"/>
                    <a:pt x="11531" y="3438"/>
                    <a:pt x="11539" y="3430"/>
                  </a:cubicBezTo>
                  <a:cubicBezTo>
                    <a:pt x="11521" y="3446"/>
                    <a:pt x="10768" y="3354"/>
                    <a:pt x="11203" y="3505"/>
                  </a:cubicBezTo>
                  <a:cubicBezTo>
                    <a:pt x="11353" y="3564"/>
                    <a:pt x="11563" y="3597"/>
                    <a:pt x="11773" y="3639"/>
                  </a:cubicBezTo>
                  <a:cubicBezTo>
                    <a:pt x="12017" y="3689"/>
                    <a:pt x="11949" y="3681"/>
                    <a:pt x="12084" y="3715"/>
                  </a:cubicBezTo>
                  <a:cubicBezTo>
                    <a:pt x="12344" y="3789"/>
                    <a:pt x="11773" y="3673"/>
                    <a:pt x="11749" y="3665"/>
                  </a:cubicBezTo>
                  <a:cubicBezTo>
                    <a:pt x="11363" y="3589"/>
                    <a:pt x="10944" y="3514"/>
                    <a:pt x="10482" y="3480"/>
                  </a:cubicBezTo>
                  <a:cubicBezTo>
                    <a:pt x="11497" y="3715"/>
                    <a:pt x="12670" y="3941"/>
                    <a:pt x="13651" y="4311"/>
                  </a:cubicBezTo>
                  <a:cubicBezTo>
                    <a:pt x="13887" y="4393"/>
                    <a:pt x="14139" y="4469"/>
                    <a:pt x="14323" y="4621"/>
                  </a:cubicBezTo>
                  <a:cubicBezTo>
                    <a:pt x="14431" y="4595"/>
                    <a:pt x="14331" y="4696"/>
                    <a:pt x="14323" y="4621"/>
                  </a:cubicBezTo>
                  <a:cubicBezTo>
                    <a:pt x="13408" y="4277"/>
                    <a:pt x="12377" y="3925"/>
                    <a:pt x="11253" y="3739"/>
                  </a:cubicBezTo>
                  <a:cubicBezTo>
                    <a:pt x="10868" y="3681"/>
                    <a:pt x="10456" y="3606"/>
                    <a:pt x="10088" y="3589"/>
                  </a:cubicBezTo>
                  <a:cubicBezTo>
                    <a:pt x="10054" y="3581"/>
                    <a:pt x="9870" y="3564"/>
                    <a:pt x="9836" y="3606"/>
                  </a:cubicBezTo>
                  <a:cubicBezTo>
                    <a:pt x="9878" y="3581"/>
                    <a:pt x="10146" y="3656"/>
                    <a:pt x="10130" y="3665"/>
                  </a:cubicBezTo>
                  <a:cubicBezTo>
                    <a:pt x="10280" y="3681"/>
                    <a:pt x="10448" y="3689"/>
                    <a:pt x="10632" y="3739"/>
                  </a:cubicBezTo>
                  <a:cubicBezTo>
                    <a:pt x="10792" y="3781"/>
                    <a:pt x="10910" y="3857"/>
                    <a:pt x="10582" y="3815"/>
                  </a:cubicBezTo>
                  <a:cubicBezTo>
                    <a:pt x="10112" y="3757"/>
                    <a:pt x="10834" y="3873"/>
                    <a:pt x="11069" y="3925"/>
                  </a:cubicBezTo>
                  <a:cubicBezTo>
                    <a:pt x="12536" y="4209"/>
                    <a:pt x="13853" y="4671"/>
                    <a:pt x="15002" y="5240"/>
                  </a:cubicBezTo>
                  <a:cubicBezTo>
                    <a:pt x="15018" y="5240"/>
                    <a:pt x="15052" y="5240"/>
                    <a:pt x="15052" y="5266"/>
                  </a:cubicBezTo>
                  <a:cubicBezTo>
                    <a:pt x="15160" y="5240"/>
                    <a:pt x="15052" y="5342"/>
                    <a:pt x="15052" y="5266"/>
                  </a:cubicBezTo>
                  <a:cubicBezTo>
                    <a:pt x="15026" y="5258"/>
                    <a:pt x="15002" y="5266"/>
                    <a:pt x="15002" y="5240"/>
                  </a:cubicBezTo>
                  <a:cubicBezTo>
                    <a:pt x="13258" y="4469"/>
                    <a:pt x="11169" y="3873"/>
                    <a:pt x="8981" y="3739"/>
                  </a:cubicBezTo>
                  <a:cubicBezTo>
                    <a:pt x="8420" y="3707"/>
                    <a:pt x="7764" y="3647"/>
                    <a:pt x="7119" y="3689"/>
                  </a:cubicBezTo>
                  <a:cubicBezTo>
                    <a:pt x="6767" y="3715"/>
                    <a:pt x="7295" y="3697"/>
                    <a:pt x="7513" y="3715"/>
                  </a:cubicBezTo>
                  <a:cubicBezTo>
                    <a:pt x="7722" y="3739"/>
                    <a:pt x="8294" y="3739"/>
                    <a:pt x="8570" y="3789"/>
                  </a:cubicBezTo>
                  <a:cubicBezTo>
                    <a:pt x="8763" y="3833"/>
                    <a:pt x="8268" y="3815"/>
                    <a:pt x="8126" y="3815"/>
                  </a:cubicBezTo>
                  <a:cubicBezTo>
                    <a:pt x="6977" y="3823"/>
                    <a:pt x="5542" y="3915"/>
                    <a:pt x="4285" y="3999"/>
                  </a:cubicBezTo>
                  <a:cubicBezTo>
                    <a:pt x="3891" y="4025"/>
                    <a:pt x="3236" y="4125"/>
                    <a:pt x="2734" y="4235"/>
                  </a:cubicBezTo>
                  <a:cubicBezTo>
                    <a:pt x="2390" y="4301"/>
                    <a:pt x="2063" y="4403"/>
                    <a:pt x="2021" y="4419"/>
                  </a:cubicBezTo>
                  <a:cubicBezTo>
                    <a:pt x="2021" y="4419"/>
                    <a:pt x="2029" y="4411"/>
                    <a:pt x="2037" y="4411"/>
                  </a:cubicBezTo>
                  <a:cubicBezTo>
                    <a:pt x="2013" y="4419"/>
                    <a:pt x="2013" y="4419"/>
                    <a:pt x="2021" y="4419"/>
                  </a:cubicBezTo>
                  <a:cubicBezTo>
                    <a:pt x="1853" y="4469"/>
                    <a:pt x="1685" y="4503"/>
                    <a:pt x="1517" y="4571"/>
                  </a:cubicBezTo>
                  <a:cubicBezTo>
                    <a:pt x="1140" y="4721"/>
                    <a:pt x="1837" y="4519"/>
                    <a:pt x="1929" y="4487"/>
                  </a:cubicBezTo>
                  <a:cubicBezTo>
                    <a:pt x="2683" y="4277"/>
                    <a:pt x="3404" y="4109"/>
                    <a:pt x="4385" y="4025"/>
                  </a:cubicBezTo>
                  <a:cubicBezTo>
                    <a:pt x="4855" y="3983"/>
                    <a:pt x="5358" y="3975"/>
                    <a:pt x="5912" y="3949"/>
                  </a:cubicBezTo>
                  <a:cubicBezTo>
                    <a:pt x="6407" y="3925"/>
                    <a:pt x="6993" y="3841"/>
                    <a:pt x="7404" y="3899"/>
                  </a:cubicBezTo>
                  <a:cubicBezTo>
                    <a:pt x="7722" y="3941"/>
                    <a:pt x="7304" y="3949"/>
                    <a:pt x="7119" y="3949"/>
                  </a:cubicBezTo>
                  <a:cubicBezTo>
                    <a:pt x="6675" y="3949"/>
                    <a:pt x="6155" y="3957"/>
                    <a:pt x="5728" y="4025"/>
                  </a:cubicBezTo>
                  <a:cubicBezTo>
                    <a:pt x="5450" y="4067"/>
                    <a:pt x="6063" y="4033"/>
                    <a:pt x="6163" y="4025"/>
                  </a:cubicBezTo>
                  <a:cubicBezTo>
                    <a:pt x="6633" y="4009"/>
                    <a:pt x="7103" y="4009"/>
                    <a:pt x="7538" y="4025"/>
                  </a:cubicBezTo>
                  <a:cubicBezTo>
                    <a:pt x="9015" y="4091"/>
                    <a:pt x="10390" y="4335"/>
                    <a:pt x="11757" y="4645"/>
                  </a:cubicBezTo>
                  <a:cubicBezTo>
                    <a:pt x="11899" y="4679"/>
                    <a:pt x="12041" y="4713"/>
                    <a:pt x="12185" y="4746"/>
                  </a:cubicBezTo>
                  <a:cubicBezTo>
                    <a:pt x="12260" y="4746"/>
                    <a:pt x="12327" y="4763"/>
                    <a:pt x="12360" y="4796"/>
                  </a:cubicBezTo>
                  <a:cubicBezTo>
                    <a:pt x="12502" y="4771"/>
                    <a:pt x="12394" y="4880"/>
                    <a:pt x="12360" y="4796"/>
                  </a:cubicBezTo>
                  <a:cubicBezTo>
                    <a:pt x="12285" y="4804"/>
                    <a:pt x="12218" y="4788"/>
                    <a:pt x="12185" y="4746"/>
                  </a:cubicBezTo>
                  <a:cubicBezTo>
                    <a:pt x="12041" y="4713"/>
                    <a:pt x="11899" y="4679"/>
                    <a:pt x="11757" y="4645"/>
                  </a:cubicBezTo>
                  <a:cubicBezTo>
                    <a:pt x="9753" y="4209"/>
                    <a:pt x="7035" y="4109"/>
                    <a:pt x="4671" y="4285"/>
                  </a:cubicBezTo>
                  <a:cubicBezTo>
                    <a:pt x="3757" y="4353"/>
                    <a:pt x="2541" y="4503"/>
                    <a:pt x="1727" y="4771"/>
                  </a:cubicBezTo>
                  <a:cubicBezTo>
                    <a:pt x="1325" y="4905"/>
                    <a:pt x="956" y="5030"/>
                    <a:pt x="898" y="5266"/>
                  </a:cubicBezTo>
                  <a:cubicBezTo>
                    <a:pt x="914" y="5216"/>
                    <a:pt x="906" y="5374"/>
                    <a:pt x="898" y="5366"/>
                  </a:cubicBezTo>
                  <a:cubicBezTo>
                    <a:pt x="922" y="5392"/>
                    <a:pt x="1108" y="5342"/>
                    <a:pt x="1082" y="5392"/>
                  </a:cubicBezTo>
                  <a:cubicBezTo>
                    <a:pt x="1024" y="5484"/>
                    <a:pt x="814" y="5374"/>
                    <a:pt x="772" y="5442"/>
                  </a:cubicBezTo>
                  <a:cubicBezTo>
                    <a:pt x="696" y="5552"/>
                    <a:pt x="922" y="5576"/>
                    <a:pt x="972" y="5576"/>
                  </a:cubicBezTo>
                  <a:cubicBezTo>
                    <a:pt x="1014" y="5576"/>
                    <a:pt x="1358" y="5468"/>
                    <a:pt x="1082" y="5576"/>
                  </a:cubicBezTo>
                  <a:cubicBezTo>
                    <a:pt x="1066" y="5576"/>
                    <a:pt x="1014" y="5626"/>
                    <a:pt x="998" y="5626"/>
                  </a:cubicBezTo>
                  <a:cubicBezTo>
                    <a:pt x="906" y="5652"/>
                    <a:pt x="754" y="5584"/>
                    <a:pt x="772" y="5778"/>
                  </a:cubicBezTo>
                  <a:cubicBezTo>
                    <a:pt x="772" y="5836"/>
                    <a:pt x="838" y="5828"/>
                    <a:pt x="822" y="5911"/>
                  </a:cubicBezTo>
                  <a:cubicBezTo>
                    <a:pt x="822" y="5920"/>
                    <a:pt x="722" y="5903"/>
                    <a:pt x="722" y="5911"/>
                  </a:cubicBezTo>
                  <a:cubicBezTo>
                    <a:pt x="688" y="5978"/>
                    <a:pt x="764" y="5928"/>
                    <a:pt x="772" y="6002"/>
                  </a:cubicBezTo>
                  <a:cubicBezTo>
                    <a:pt x="764" y="5978"/>
                    <a:pt x="688" y="6102"/>
                    <a:pt x="712" y="6094"/>
                  </a:cubicBezTo>
                  <a:cubicBezTo>
                    <a:pt x="604" y="6196"/>
                    <a:pt x="428" y="6170"/>
                    <a:pt x="436" y="6296"/>
                  </a:cubicBezTo>
                  <a:cubicBezTo>
                    <a:pt x="436" y="6371"/>
                    <a:pt x="612" y="6262"/>
                    <a:pt x="638" y="6371"/>
                  </a:cubicBezTo>
                  <a:cubicBezTo>
                    <a:pt x="646" y="6396"/>
                    <a:pt x="151" y="6581"/>
                    <a:pt x="460" y="6655"/>
                  </a:cubicBezTo>
                  <a:cubicBezTo>
                    <a:pt x="528" y="6673"/>
                    <a:pt x="578" y="6673"/>
                    <a:pt x="586" y="6673"/>
                  </a:cubicBezTo>
                  <a:cubicBezTo>
                    <a:pt x="578" y="6673"/>
                    <a:pt x="544" y="6681"/>
                    <a:pt x="486" y="6705"/>
                  </a:cubicBezTo>
                  <a:cubicBezTo>
                    <a:pt x="486" y="6705"/>
                    <a:pt x="402" y="6781"/>
                    <a:pt x="410" y="6791"/>
                  </a:cubicBezTo>
                  <a:cubicBezTo>
                    <a:pt x="428" y="6807"/>
                    <a:pt x="814" y="6665"/>
                    <a:pt x="612" y="6757"/>
                  </a:cubicBezTo>
                  <a:cubicBezTo>
                    <a:pt x="654" y="6739"/>
                    <a:pt x="268" y="6925"/>
                    <a:pt x="276" y="6891"/>
                  </a:cubicBezTo>
                  <a:cubicBezTo>
                    <a:pt x="234" y="7009"/>
                    <a:pt x="494" y="6975"/>
                    <a:pt x="486" y="7041"/>
                  </a:cubicBezTo>
                  <a:cubicBezTo>
                    <a:pt x="486" y="7041"/>
                    <a:pt x="0" y="7167"/>
                    <a:pt x="252" y="7201"/>
                  </a:cubicBezTo>
                  <a:cubicBezTo>
                    <a:pt x="368" y="7219"/>
                    <a:pt x="452" y="7311"/>
                    <a:pt x="536" y="7327"/>
                  </a:cubicBezTo>
                  <a:cubicBezTo>
                    <a:pt x="612" y="7343"/>
                    <a:pt x="696" y="7293"/>
                    <a:pt x="722" y="7301"/>
                  </a:cubicBezTo>
                  <a:cubicBezTo>
                    <a:pt x="796" y="7343"/>
                    <a:pt x="670" y="7411"/>
                    <a:pt x="822" y="7436"/>
                  </a:cubicBezTo>
                  <a:cubicBezTo>
                    <a:pt x="956" y="7453"/>
                    <a:pt x="1241" y="7285"/>
                    <a:pt x="1619" y="7151"/>
                  </a:cubicBezTo>
                  <a:cubicBezTo>
                    <a:pt x="2892" y="6681"/>
                    <a:pt x="4529" y="6665"/>
                    <a:pt x="6113" y="6530"/>
                  </a:cubicBezTo>
                  <a:cubicBezTo>
                    <a:pt x="6859" y="6463"/>
                    <a:pt x="7597" y="6581"/>
                    <a:pt x="8310" y="6605"/>
                  </a:cubicBezTo>
                  <a:cubicBezTo>
                    <a:pt x="8737" y="6623"/>
                    <a:pt x="9149" y="6623"/>
                    <a:pt x="9551" y="6655"/>
                  </a:cubicBezTo>
                  <a:cubicBezTo>
                    <a:pt x="10146" y="6715"/>
                    <a:pt x="10708" y="6865"/>
                    <a:pt x="11279" y="6883"/>
                  </a:cubicBezTo>
                  <a:cubicBezTo>
                    <a:pt x="11261" y="6865"/>
                    <a:pt x="11329" y="6841"/>
                    <a:pt x="11379" y="6891"/>
                  </a:cubicBezTo>
                  <a:cubicBezTo>
                    <a:pt x="11597" y="6907"/>
                    <a:pt x="11303" y="6941"/>
                    <a:pt x="11513" y="6915"/>
                  </a:cubicBezTo>
                  <a:cubicBezTo>
                    <a:pt x="11731" y="6891"/>
                    <a:pt x="11413" y="6991"/>
                    <a:pt x="11639" y="6967"/>
                  </a:cubicBezTo>
                  <a:cubicBezTo>
                    <a:pt x="11673" y="6891"/>
                    <a:pt x="11781" y="6991"/>
                    <a:pt x="11639" y="6967"/>
                  </a:cubicBezTo>
                  <a:cubicBezTo>
                    <a:pt x="11689" y="7009"/>
                    <a:pt x="11765" y="7017"/>
                    <a:pt x="11849" y="7017"/>
                  </a:cubicBezTo>
                  <a:cubicBezTo>
                    <a:pt x="11849" y="7009"/>
                    <a:pt x="11849" y="6999"/>
                    <a:pt x="11849" y="6991"/>
                  </a:cubicBezTo>
                  <a:cubicBezTo>
                    <a:pt x="11715" y="7025"/>
                    <a:pt x="11815" y="6915"/>
                    <a:pt x="11849" y="6991"/>
                  </a:cubicBezTo>
                  <a:cubicBezTo>
                    <a:pt x="11883" y="6999"/>
                    <a:pt x="11941" y="6983"/>
                    <a:pt x="11949" y="7017"/>
                  </a:cubicBezTo>
                  <a:cubicBezTo>
                    <a:pt x="11983" y="7025"/>
                    <a:pt x="12017" y="7033"/>
                    <a:pt x="12041" y="7041"/>
                  </a:cubicBezTo>
                  <a:cubicBezTo>
                    <a:pt x="12017" y="7041"/>
                    <a:pt x="11967" y="7059"/>
                    <a:pt x="11975" y="7067"/>
                  </a:cubicBezTo>
                  <a:cubicBezTo>
                    <a:pt x="11991" y="7083"/>
                    <a:pt x="12067" y="7059"/>
                    <a:pt x="12051" y="7041"/>
                  </a:cubicBezTo>
                  <a:lnTo>
                    <a:pt x="12051" y="7041"/>
                  </a:lnTo>
                  <a:cubicBezTo>
                    <a:pt x="12780" y="7219"/>
                    <a:pt x="13509" y="7486"/>
                    <a:pt x="14171" y="7770"/>
                  </a:cubicBezTo>
                  <a:cubicBezTo>
                    <a:pt x="14389" y="7864"/>
                    <a:pt x="14591" y="8022"/>
                    <a:pt x="14817" y="8106"/>
                  </a:cubicBezTo>
                  <a:cubicBezTo>
                    <a:pt x="14994" y="8166"/>
                    <a:pt x="15170" y="8166"/>
                    <a:pt x="15338" y="8232"/>
                  </a:cubicBezTo>
                  <a:cubicBezTo>
                    <a:pt x="15606" y="8342"/>
                    <a:pt x="15874" y="8550"/>
                    <a:pt x="16158" y="8727"/>
                  </a:cubicBezTo>
                  <a:cubicBezTo>
                    <a:pt x="16955" y="9205"/>
                    <a:pt x="17700" y="9775"/>
                    <a:pt x="18480" y="10270"/>
                  </a:cubicBezTo>
                  <a:cubicBezTo>
                    <a:pt x="19361" y="10832"/>
                    <a:pt x="20384" y="11317"/>
                    <a:pt x="21659" y="11611"/>
                  </a:cubicBezTo>
                  <a:cubicBezTo>
                    <a:pt x="21859" y="11661"/>
                    <a:pt x="22388" y="11753"/>
                    <a:pt x="22129" y="11669"/>
                  </a:cubicBezTo>
                  <a:cubicBezTo>
                    <a:pt x="21247" y="11367"/>
                    <a:pt x="20450" y="11209"/>
                    <a:pt x="19697" y="10814"/>
                  </a:cubicBezTo>
                  <a:cubicBezTo>
                    <a:pt x="19621" y="10772"/>
                    <a:pt x="19243" y="10538"/>
                    <a:pt x="19571" y="10688"/>
                  </a:cubicBezTo>
                  <a:cubicBezTo>
                    <a:pt x="20124" y="10940"/>
                    <a:pt x="20878" y="11251"/>
                    <a:pt x="21557" y="11435"/>
                  </a:cubicBezTo>
                  <a:cubicBezTo>
                    <a:pt x="21943" y="11535"/>
                    <a:pt x="22380" y="11619"/>
                    <a:pt x="22774" y="11695"/>
                  </a:cubicBezTo>
                  <a:cubicBezTo>
                    <a:pt x="23789" y="11879"/>
                    <a:pt x="24677" y="11871"/>
                    <a:pt x="25844" y="11921"/>
                  </a:cubicBezTo>
                  <a:cubicBezTo>
                    <a:pt x="26497" y="11955"/>
                    <a:pt x="27888" y="11955"/>
                    <a:pt x="28476" y="11921"/>
                  </a:cubicBezTo>
                  <a:cubicBezTo>
                    <a:pt x="28468" y="11921"/>
                    <a:pt x="29021" y="11939"/>
                    <a:pt x="29021" y="11871"/>
                  </a:cubicBezTo>
                  <a:cubicBezTo>
                    <a:pt x="29021" y="11855"/>
                    <a:pt x="28593" y="11795"/>
                    <a:pt x="28551" y="11795"/>
                  </a:cubicBezTo>
                  <a:cubicBezTo>
                    <a:pt x="28501" y="11795"/>
                    <a:pt x="28459" y="11845"/>
                    <a:pt x="28426" y="11845"/>
                  </a:cubicBezTo>
                  <a:cubicBezTo>
                    <a:pt x="28232" y="11863"/>
                    <a:pt x="27972" y="11829"/>
                    <a:pt x="27730" y="11821"/>
                  </a:cubicBezTo>
                  <a:cubicBezTo>
                    <a:pt x="26731" y="11779"/>
                    <a:pt x="25592" y="11803"/>
                    <a:pt x="24527" y="11721"/>
                  </a:cubicBezTo>
                  <a:cubicBezTo>
                    <a:pt x="24157" y="11687"/>
                    <a:pt x="23671" y="11569"/>
                    <a:pt x="23286" y="11511"/>
                  </a:cubicBezTo>
                  <a:cubicBezTo>
                    <a:pt x="23244" y="11493"/>
                    <a:pt x="23134" y="11543"/>
                    <a:pt x="23134" y="11485"/>
                  </a:cubicBezTo>
                  <a:cubicBezTo>
                    <a:pt x="23084" y="11469"/>
                    <a:pt x="22984" y="11519"/>
                    <a:pt x="22974" y="11459"/>
                  </a:cubicBezTo>
                  <a:cubicBezTo>
                    <a:pt x="22932" y="11443"/>
                    <a:pt x="22824" y="11493"/>
                    <a:pt x="22824" y="11435"/>
                  </a:cubicBezTo>
                  <a:cubicBezTo>
                    <a:pt x="22656" y="11459"/>
                    <a:pt x="22764" y="11351"/>
                    <a:pt x="22824" y="11435"/>
                  </a:cubicBezTo>
                  <a:cubicBezTo>
                    <a:pt x="22866" y="11451"/>
                    <a:pt x="22974" y="11401"/>
                    <a:pt x="22974" y="11459"/>
                  </a:cubicBezTo>
                  <a:cubicBezTo>
                    <a:pt x="23026" y="11477"/>
                    <a:pt x="23126" y="11427"/>
                    <a:pt x="23134" y="11485"/>
                  </a:cubicBezTo>
                  <a:cubicBezTo>
                    <a:pt x="23176" y="11501"/>
                    <a:pt x="23286" y="11451"/>
                    <a:pt x="23286" y="11511"/>
                  </a:cubicBezTo>
                  <a:cubicBezTo>
                    <a:pt x="23352" y="11485"/>
                    <a:pt x="23621" y="11561"/>
                    <a:pt x="23671" y="11561"/>
                  </a:cubicBezTo>
                  <a:cubicBezTo>
                    <a:pt x="23931" y="11585"/>
                    <a:pt x="23504" y="11493"/>
                    <a:pt x="23260" y="11459"/>
                  </a:cubicBezTo>
                  <a:cubicBezTo>
                    <a:pt x="23008" y="11417"/>
                    <a:pt x="22866" y="11393"/>
                    <a:pt x="22690" y="11385"/>
                  </a:cubicBezTo>
                  <a:cubicBezTo>
                    <a:pt x="22606" y="11459"/>
                    <a:pt x="22497" y="11351"/>
                    <a:pt x="22690" y="11385"/>
                  </a:cubicBezTo>
                  <a:cubicBezTo>
                    <a:pt x="22371" y="11292"/>
                    <a:pt x="23084" y="11385"/>
                    <a:pt x="23286" y="11409"/>
                  </a:cubicBezTo>
                  <a:cubicBezTo>
                    <a:pt x="23612" y="11451"/>
                    <a:pt x="23923" y="11527"/>
                    <a:pt x="24267" y="11535"/>
                  </a:cubicBezTo>
                  <a:cubicBezTo>
                    <a:pt x="24627" y="11553"/>
                    <a:pt x="24845" y="11519"/>
                    <a:pt x="25248" y="11535"/>
                  </a:cubicBezTo>
                  <a:cubicBezTo>
                    <a:pt x="26615" y="11603"/>
                    <a:pt x="28242" y="11635"/>
                    <a:pt x="29331" y="11485"/>
                  </a:cubicBezTo>
                  <a:cubicBezTo>
                    <a:pt x="29692" y="11435"/>
                    <a:pt x="30044" y="11351"/>
                    <a:pt x="30388" y="11301"/>
                  </a:cubicBezTo>
                  <a:cubicBezTo>
                    <a:pt x="30782" y="11251"/>
                    <a:pt x="31167" y="11242"/>
                    <a:pt x="31469" y="11150"/>
                  </a:cubicBezTo>
                  <a:cubicBezTo>
                    <a:pt x="31487" y="11142"/>
                    <a:pt x="31545" y="11083"/>
                    <a:pt x="31629" y="11050"/>
                  </a:cubicBezTo>
                  <a:cubicBezTo>
                    <a:pt x="31587" y="11066"/>
                    <a:pt x="31855" y="11050"/>
                    <a:pt x="31781" y="10966"/>
                  </a:cubicBezTo>
                </a:path>
              </a:pathLst>
            </a:custGeom>
            <a:solidFill>
              <a:srgbClr val="B5E0E9"/>
            </a:solidFill>
            <a:ln w="3175">
              <a:noFill/>
              <a:prstDash val="sys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92500" lnSpcReduction="10000"/>
            </a:bodyPr>
            <a:lstStyle/>
            <a:p>
              <a:pPr algn="ctr"/>
              <a:endParaRPr lang="zh-CN" altLang="en-US"/>
            </a:p>
          </p:txBody>
        </p:sp>
      </p:grpSp>
      <p:sp>
        <p:nvSpPr>
          <p:cNvPr id="2" name="矩形 1"/>
          <p:cNvSpPr/>
          <p:nvPr/>
        </p:nvSpPr>
        <p:spPr>
          <a:xfrm>
            <a:off x="2853635" y="4272365"/>
            <a:ext cx="3352200" cy="667170"/>
          </a:xfrm>
          <a:prstGeom prst="rect">
            <a:avLst/>
          </a:prstGeom>
        </p:spPr>
        <p:txBody>
          <a:bodyPr wrap="none">
            <a:spAutoFit/>
          </a:bodyPr>
          <a:lstStyle/>
          <a:p>
            <a:pPr>
              <a:lnSpc>
                <a:spcPct val="150000"/>
              </a:lnSpc>
            </a:pPr>
            <a:r>
              <a:rPr lang="en-US" altLang="zh-CN" sz="2800" dirty="0">
                <a:latin typeface="Comic Sans MS" panose="030F0702030302020204" pitchFamily="66" charset="0"/>
                <a:ea typeface="楷体" panose="02010609060101010101" pitchFamily="49" charset="-122"/>
              </a:rPr>
              <a:t>e.g. It's hot today.</a:t>
            </a:r>
            <a:endParaRPr lang="en-US" altLang="zh-CN" sz="2800" dirty="0">
              <a:latin typeface="Comic Sans MS" panose="030F0702030302020204" pitchFamily="66" charset="0"/>
              <a:ea typeface="楷体" panose="02010609060101010101" pitchFamily="49" charset="-122"/>
            </a:endParaRPr>
          </a:p>
        </p:txBody>
      </p:sp>
      <p:sp>
        <p:nvSpPr>
          <p:cNvPr id="3" name="矩形 2"/>
          <p:cNvSpPr/>
          <p:nvPr/>
        </p:nvSpPr>
        <p:spPr>
          <a:xfrm>
            <a:off x="2308149" y="3276600"/>
            <a:ext cx="5758308" cy="661400"/>
          </a:xfrm>
          <a:prstGeom prst="rect">
            <a:avLst/>
          </a:prstGeom>
        </p:spPr>
        <p:txBody>
          <a:bodyPr wrap="none">
            <a:spAutoFit/>
          </a:bodyPr>
          <a:lstStyle/>
          <a:p>
            <a:pPr>
              <a:lnSpc>
                <a:spcPct val="150000"/>
              </a:lnSpc>
            </a:pPr>
            <a:r>
              <a:rPr lang="zh-CN" altLang="en-US" sz="2800" dirty="0">
                <a:latin typeface="Comic Sans MS" panose="030F0702030302020204" pitchFamily="66" charset="0"/>
                <a:ea typeface="楷体" panose="02010609060101010101" pitchFamily="49" charset="-122"/>
              </a:rPr>
              <a:t>句型结构</a:t>
            </a:r>
            <a:r>
              <a:rPr lang="en-US" altLang="zh-CN" sz="2800" dirty="0">
                <a:latin typeface="Comic Sans MS" panose="030F0702030302020204" pitchFamily="66" charset="0"/>
                <a:ea typeface="楷体" panose="02010609060101010101" pitchFamily="49" charset="-122"/>
              </a:rPr>
              <a:t>:</a:t>
            </a:r>
            <a:r>
              <a:rPr lang="en-US" altLang="zh-CN" sz="2800" dirty="0">
                <a:solidFill>
                  <a:srgbClr val="FF0000"/>
                </a:solidFill>
                <a:latin typeface="Comic Sans MS" panose="030F0702030302020204" pitchFamily="66" charset="0"/>
                <a:ea typeface="楷体" panose="02010609060101010101" pitchFamily="49" charset="-122"/>
              </a:rPr>
              <a:t>It's+ </a:t>
            </a:r>
            <a:r>
              <a:rPr lang="zh-CN" altLang="en-US" sz="2800" dirty="0">
                <a:solidFill>
                  <a:srgbClr val="FF0000"/>
                </a:solidFill>
                <a:latin typeface="Comic Sans MS" panose="030F0702030302020204" pitchFamily="66" charset="0"/>
                <a:ea typeface="楷体" panose="02010609060101010101" pitchFamily="49" charset="-122"/>
              </a:rPr>
              <a:t>表示天气的形容词</a:t>
            </a:r>
            <a:r>
              <a:rPr lang="en-US" altLang="zh-CN" sz="2800" dirty="0">
                <a:solidFill>
                  <a:srgbClr val="FF0000"/>
                </a:solidFill>
                <a:latin typeface="Comic Sans MS" panose="030F0702030302020204" pitchFamily="66" charset="0"/>
                <a:ea typeface="楷体" panose="02010609060101010101" pitchFamily="49" charset="-122"/>
              </a:rPr>
              <a:t>. </a:t>
            </a:r>
            <a:endParaRPr lang="en-US" altLang="zh-CN" sz="2800" dirty="0">
              <a:solidFill>
                <a:srgbClr val="FF0000"/>
              </a:solidFill>
              <a:latin typeface="Comic Sans MS" panose="030F0702030302020204" pitchFamily="66" charset="0"/>
              <a:ea typeface="楷体" panose="02010609060101010101" pitchFamily="49"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95402" y="659138"/>
            <a:ext cx="6547166" cy="830997"/>
          </a:xfrm>
          <a:prstGeom prst="rect">
            <a:avLst/>
          </a:prstGeom>
          <a:solidFill>
            <a:schemeClr val="accent6">
              <a:lumMod val="20000"/>
              <a:lumOff val="80000"/>
            </a:schemeClr>
          </a:solidFill>
        </p:spPr>
        <p:txBody>
          <a:bodyPr wrap="square">
            <a:spAutoFit/>
          </a:bodyPr>
          <a:lstStyle/>
          <a:p>
            <a:pPr>
              <a:lnSpc>
                <a:spcPct val="150000"/>
              </a:lnSpc>
            </a:pPr>
            <a:r>
              <a:rPr lang="en-US" altLang="zh-CN" sz="3200" dirty="0" smtClean="0">
                <a:latin typeface="Comic Sans MS" panose="030F0702030302020204" pitchFamily="66" charset="0"/>
                <a:ea typeface="楷体" panose="02010609060101010101" pitchFamily="49" charset="-122"/>
              </a:rPr>
              <a:t>2. Autumn is my </a:t>
            </a:r>
            <a:r>
              <a:rPr lang="en-US" altLang="zh-CN" sz="3200" dirty="0" err="1" smtClean="0">
                <a:latin typeface="Comic Sans MS" panose="030F0702030302020204" pitchFamily="66" charset="0"/>
                <a:ea typeface="楷体" panose="02010609060101010101" pitchFamily="49" charset="-122"/>
              </a:rPr>
              <a:t>favourite</a:t>
            </a:r>
            <a:r>
              <a:rPr lang="en-US" altLang="zh-CN" sz="3200" dirty="0" smtClean="0">
                <a:latin typeface="Comic Sans MS" panose="030F0702030302020204" pitchFamily="66" charset="0"/>
                <a:ea typeface="楷体" panose="02010609060101010101" pitchFamily="49" charset="-122"/>
              </a:rPr>
              <a:t> season!</a:t>
            </a:r>
            <a:endParaRPr lang="zh-CN" altLang="zh-CN" sz="3200" dirty="0">
              <a:latin typeface="Comic Sans MS" panose="030F0702030302020204" pitchFamily="66" charset="0"/>
              <a:ea typeface="楷体" panose="02010609060101010101" pitchFamily="49" charset="-122"/>
            </a:endParaRPr>
          </a:p>
        </p:txBody>
      </p:sp>
      <p:sp>
        <p:nvSpPr>
          <p:cNvPr id="9" name="矩形 8"/>
          <p:cNvSpPr/>
          <p:nvPr/>
        </p:nvSpPr>
        <p:spPr>
          <a:xfrm>
            <a:off x="795402" y="1490135"/>
            <a:ext cx="10177397" cy="1568450"/>
          </a:xfrm>
          <a:prstGeom prst="rect">
            <a:avLst/>
          </a:prstGeom>
        </p:spPr>
        <p:txBody>
          <a:bodyPr wrap="square">
            <a:spAutoFit/>
          </a:bodyPr>
          <a:lstStyle/>
          <a:p>
            <a:pPr>
              <a:lnSpc>
                <a:spcPct val="150000"/>
              </a:lnSpc>
            </a:pPr>
            <a:r>
              <a:rPr lang="en-US" altLang="zh-CN" sz="3200" dirty="0" smtClean="0">
                <a:latin typeface="Comic Sans MS" panose="030F0702030302020204" pitchFamily="66" charset="0"/>
                <a:ea typeface="楷体" panose="02010609060101010101" pitchFamily="49" charset="-122"/>
              </a:rPr>
              <a:t>【</a:t>
            </a:r>
            <a:r>
              <a:rPr lang="zh-CN" altLang="en-US" sz="3200" dirty="0" smtClean="0">
                <a:latin typeface="Comic Sans MS" panose="030F0702030302020204" pitchFamily="66" charset="0"/>
                <a:ea typeface="楷体" panose="02010609060101010101" pitchFamily="49" charset="-122"/>
              </a:rPr>
              <a:t>详解</a:t>
            </a:r>
            <a:r>
              <a:rPr lang="en-US" altLang="zh-CN" sz="3200" dirty="0" smtClean="0">
                <a:latin typeface="Comic Sans MS" panose="030F0702030302020204" pitchFamily="66" charset="0"/>
                <a:ea typeface="楷体" panose="02010609060101010101" pitchFamily="49" charset="-122"/>
              </a:rPr>
              <a:t>】</a:t>
            </a:r>
            <a:r>
              <a:rPr lang="zh-CN" altLang="en-US" sz="3200" dirty="0" smtClean="0">
                <a:latin typeface="Comic Sans MS" panose="030F0702030302020204" pitchFamily="66" charset="0"/>
                <a:ea typeface="楷体" panose="02010609060101010101" pitchFamily="49" charset="-122"/>
              </a:rPr>
              <a:t>这个句子用来表达某人最喜欢的季节。</a:t>
            </a:r>
            <a:r>
              <a:rPr lang="en-US" altLang="zh-CN" sz="3200" dirty="0" err="1" smtClean="0">
                <a:latin typeface="Comic Sans MS" panose="030F0702030302020204" pitchFamily="66" charset="0"/>
                <a:ea typeface="楷体" panose="02010609060101010101" pitchFamily="49" charset="-122"/>
              </a:rPr>
              <a:t>favourite</a:t>
            </a:r>
            <a:r>
              <a:rPr lang="zh-CN" altLang="en-US" sz="3200" dirty="0" smtClean="0">
                <a:latin typeface="Comic Sans MS" panose="030F0702030302020204" pitchFamily="66" charset="0"/>
                <a:ea typeface="楷体" panose="02010609060101010101" pitchFamily="49" charset="-122"/>
              </a:rPr>
              <a:t>前必须用形容词性物主代词或名词所有格。</a:t>
            </a:r>
            <a:endParaRPr lang="en-US" altLang="zh-CN" sz="3200" dirty="0" smtClean="0">
              <a:solidFill>
                <a:srgbClr val="FF0000"/>
              </a:solidFill>
              <a:latin typeface="Comic Sans MS" panose="030F0702030302020204" pitchFamily="66" charset="0"/>
              <a:ea typeface="楷体" panose="02010609060101010101" pitchFamily="49" charset="-122"/>
            </a:endParaRPr>
          </a:p>
        </p:txBody>
      </p:sp>
      <p:sp>
        <p:nvSpPr>
          <p:cNvPr id="2" name="矩形 1"/>
          <p:cNvSpPr/>
          <p:nvPr/>
        </p:nvSpPr>
        <p:spPr>
          <a:xfrm>
            <a:off x="822068" y="2971566"/>
            <a:ext cx="10623172" cy="3323987"/>
          </a:xfrm>
          <a:prstGeom prst="rect">
            <a:avLst/>
          </a:prstGeom>
        </p:spPr>
        <p:txBody>
          <a:bodyPr wrap="square">
            <a:spAutoFit/>
          </a:bodyPr>
          <a:lstStyle/>
          <a:p>
            <a:pPr>
              <a:lnSpc>
                <a:spcPct val="150000"/>
              </a:lnSpc>
            </a:pPr>
            <a:r>
              <a:rPr lang="en-US" altLang="zh-CN" sz="2800" dirty="0">
                <a:latin typeface="Comic Sans MS" panose="030F0702030302020204" pitchFamily="66" charset="0"/>
                <a:ea typeface="楷体" panose="02010609060101010101" pitchFamily="49" charset="-122"/>
              </a:rPr>
              <a:t>【</a:t>
            </a:r>
            <a:r>
              <a:rPr lang="zh-CN" altLang="en-US" sz="2800" dirty="0">
                <a:latin typeface="Comic Sans MS" panose="030F0702030302020204" pitchFamily="66" charset="0"/>
                <a:ea typeface="楷体" panose="02010609060101010101" pitchFamily="49" charset="-122"/>
              </a:rPr>
              <a:t>拓展</a:t>
            </a:r>
            <a:r>
              <a:rPr lang="en-US" altLang="zh-CN" sz="2800" dirty="0">
                <a:latin typeface="Comic Sans MS" panose="030F0702030302020204" pitchFamily="66" charset="0"/>
                <a:ea typeface="楷体" panose="02010609060101010101" pitchFamily="49" charset="-122"/>
              </a:rPr>
              <a:t>】</a:t>
            </a:r>
            <a:r>
              <a:rPr lang="zh-CN" altLang="en-US" sz="2800" dirty="0">
                <a:latin typeface="Comic Sans MS" panose="030F0702030302020204" pitchFamily="66" charset="0"/>
                <a:ea typeface="楷体" panose="02010609060101010101" pitchFamily="49" charset="-122"/>
              </a:rPr>
              <a:t>表达某人最喜欢的季节。 </a:t>
            </a:r>
            <a:r>
              <a:rPr lang="en-US" altLang="zh-CN" sz="2800" dirty="0">
                <a:latin typeface="Comic Sans MS" panose="030F0702030302020204" pitchFamily="66" charset="0"/>
                <a:ea typeface="楷体" panose="02010609060101010101" pitchFamily="49" charset="-122"/>
              </a:rPr>
              <a:t>Sb's + </a:t>
            </a:r>
            <a:r>
              <a:rPr lang="en-US" altLang="zh-CN" sz="2800" dirty="0" err="1">
                <a:latin typeface="Comic Sans MS" panose="030F0702030302020204" pitchFamily="66" charset="0"/>
                <a:ea typeface="楷体" panose="02010609060101010101" pitchFamily="49" charset="-122"/>
              </a:rPr>
              <a:t>favourite</a:t>
            </a:r>
            <a:r>
              <a:rPr lang="en-US" altLang="zh-CN" sz="2800" dirty="0">
                <a:latin typeface="Comic Sans MS" panose="030F0702030302020204" pitchFamily="66" charset="0"/>
                <a:ea typeface="楷体" panose="02010609060101010101" pitchFamily="49" charset="-122"/>
              </a:rPr>
              <a:t> season + </a:t>
            </a:r>
            <a:r>
              <a:rPr lang="en-US" altLang="zh-CN" sz="2800" dirty="0" smtClean="0">
                <a:latin typeface="Comic Sans MS" panose="030F0702030302020204" pitchFamily="66" charset="0"/>
                <a:ea typeface="楷体" panose="02010609060101010101" pitchFamily="49" charset="-122"/>
              </a:rPr>
              <a:t>be</a:t>
            </a:r>
            <a:r>
              <a:rPr lang="en-US" altLang="zh-CN" sz="2800" dirty="0">
                <a:latin typeface="Comic Sans MS" panose="030F0702030302020204" pitchFamily="66" charset="0"/>
                <a:ea typeface="楷体" panose="02010609060101010101" pitchFamily="49" charset="-122"/>
              </a:rPr>
              <a:t>+</a:t>
            </a:r>
            <a:r>
              <a:rPr lang="zh-CN" altLang="en-US" sz="2800" dirty="0" smtClean="0">
                <a:latin typeface="Comic Sans MS" panose="030F0702030302020204" pitchFamily="66" charset="0"/>
                <a:ea typeface="楷体" panose="02010609060101010101" pitchFamily="49" charset="-122"/>
              </a:rPr>
              <a:t>季节</a:t>
            </a:r>
            <a:r>
              <a:rPr lang="en-US" altLang="zh-CN" sz="2800" dirty="0" smtClean="0">
                <a:latin typeface="Comic Sans MS" panose="030F0702030302020204" pitchFamily="66" charset="0"/>
                <a:ea typeface="楷体" panose="02010609060101010101" pitchFamily="49" charset="-122"/>
              </a:rPr>
              <a:t>. = </a:t>
            </a:r>
            <a:r>
              <a:rPr lang="en-US" altLang="zh-CN" sz="2800" dirty="0">
                <a:latin typeface="Comic Sans MS" panose="030F0702030302020204" pitchFamily="66" charset="0"/>
                <a:ea typeface="楷体" panose="02010609060101010101" pitchFamily="49" charset="-122"/>
              </a:rPr>
              <a:t>Sb + like/likes + </a:t>
            </a:r>
            <a:r>
              <a:rPr lang="zh-CN" altLang="en-US" sz="2800" dirty="0">
                <a:latin typeface="Comic Sans MS" panose="030F0702030302020204" pitchFamily="66" charset="0"/>
                <a:ea typeface="楷体" panose="02010609060101010101" pitchFamily="49" charset="-122"/>
              </a:rPr>
              <a:t>季节 </a:t>
            </a:r>
            <a:r>
              <a:rPr lang="en-US" altLang="zh-CN" sz="2800" dirty="0">
                <a:latin typeface="Comic Sans MS" panose="030F0702030302020204" pitchFamily="66" charset="0"/>
                <a:ea typeface="楷体" panose="02010609060101010101" pitchFamily="49" charset="-122"/>
              </a:rPr>
              <a:t>+ best</a:t>
            </a:r>
            <a:r>
              <a:rPr lang="en-US" altLang="zh-CN" sz="2800" dirty="0" smtClean="0">
                <a:latin typeface="Comic Sans MS" panose="030F0702030302020204" pitchFamily="66" charset="0"/>
                <a:ea typeface="楷体" panose="02010609060101010101" pitchFamily="49" charset="-122"/>
              </a:rPr>
              <a:t>.</a:t>
            </a:r>
            <a:endParaRPr lang="en-US" altLang="zh-CN" sz="2800" dirty="0" smtClean="0">
              <a:latin typeface="Comic Sans MS" panose="030F0702030302020204" pitchFamily="66" charset="0"/>
              <a:ea typeface="楷体" panose="02010609060101010101" pitchFamily="49" charset="-122"/>
            </a:endParaRPr>
          </a:p>
          <a:p>
            <a:pPr>
              <a:lnSpc>
                <a:spcPct val="150000"/>
              </a:lnSpc>
            </a:pPr>
            <a:r>
              <a:rPr lang="zh-CN" altLang="en-US" sz="2800" dirty="0" smtClean="0">
                <a:latin typeface="Comic Sans MS" panose="030F0702030302020204" pitchFamily="66" charset="0"/>
                <a:ea typeface="楷体" panose="02010609060101010101" pitchFamily="49" charset="-122"/>
              </a:rPr>
              <a:t>如</a:t>
            </a:r>
            <a:r>
              <a:rPr lang="en-US" altLang="zh-CN" sz="2800" dirty="0">
                <a:latin typeface="Comic Sans MS" panose="030F0702030302020204" pitchFamily="66" charset="0"/>
                <a:ea typeface="楷体" panose="02010609060101010101" pitchFamily="49" charset="-122"/>
              </a:rPr>
              <a:t>: Spring is Bob's </a:t>
            </a:r>
            <a:r>
              <a:rPr lang="en-US" altLang="zh-CN" sz="2800" dirty="0" err="1">
                <a:latin typeface="Comic Sans MS" panose="030F0702030302020204" pitchFamily="66" charset="0"/>
                <a:ea typeface="楷体" panose="02010609060101010101" pitchFamily="49" charset="-122"/>
              </a:rPr>
              <a:t>favourite</a:t>
            </a:r>
            <a:r>
              <a:rPr lang="en-US" altLang="zh-CN" sz="2800" dirty="0">
                <a:latin typeface="Comic Sans MS" panose="030F0702030302020204" pitchFamily="66" charset="0"/>
                <a:ea typeface="楷体" panose="02010609060101010101" pitchFamily="49" charset="-122"/>
              </a:rPr>
              <a:t> season. </a:t>
            </a:r>
            <a:endParaRPr lang="en-US" altLang="zh-CN" sz="2800" dirty="0">
              <a:latin typeface="Comic Sans MS" panose="030F0702030302020204" pitchFamily="66" charset="0"/>
              <a:ea typeface="楷体" panose="02010609060101010101" pitchFamily="49" charset="-122"/>
            </a:endParaRPr>
          </a:p>
          <a:p>
            <a:pPr>
              <a:lnSpc>
                <a:spcPct val="150000"/>
              </a:lnSpc>
            </a:pPr>
            <a:r>
              <a:rPr lang="en-US" altLang="zh-CN" sz="2800" dirty="0">
                <a:latin typeface="Comic Sans MS" panose="030F0702030302020204" pitchFamily="66" charset="0"/>
                <a:ea typeface="楷体" panose="02010609060101010101" pitchFamily="49" charset="-122"/>
              </a:rPr>
              <a:t>    = Bob's </a:t>
            </a:r>
            <a:r>
              <a:rPr lang="en-US" altLang="zh-CN" sz="2800" dirty="0" err="1">
                <a:latin typeface="Comic Sans MS" panose="030F0702030302020204" pitchFamily="66" charset="0"/>
                <a:ea typeface="楷体" panose="02010609060101010101" pitchFamily="49" charset="-122"/>
              </a:rPr>
              <a:t>favourite</a:t>
            </a:r>
            <a:r>
              <a:rPr lang="en-US" altLang="zh-CN" sz="2800" dirty="0">
                <a:latin typeface="Comic Sans MS" panose="030F0702030302020204" pitchFamily="66" charset="0"/>
                <a:ea typeface="楷体" panose="02010609060101010101" pitchFamily="49" charset="-122"/>
              </a:rPr>
              <a:t> season is spring. </a:t>
            </a:r>
            <a:endParaRPr lang="en-US" altLang="zh-CN" sz="2800" dirty="0">
              <a:latin typeface="Comic Sans MS" panose="030F0702030302020204" pitchFamily="66" charset="0"/>
              <a:ea typeface="楷体" panose="02010609060101010101" pitchFamily="49" charset="-122"/>
            </a:endParaRPr>
          </a:p>
          <a:p>
            <a:pPr>
              <a:lnSpc>
                <a:spcPct val="150000"/>
              </a:lnSpc>
            </a:pPr>
            <a:r>
              <a:rPr lang="en-US" altLang="zh-CN" sz="2800" dirty="0">
                <a:latin typeface="Comic Sans MS" panose="030F0702030302020204" pitchFamily="66" charset="0"/>
                <a:ea typeface="楷体" panose="02010609060101010101" pitchFamily="49" charset="-122"/>
              </a:rPr>
              <a:t>    = Bob likes spring best</a:t>
            </a:r>
            <a:r>
              <a:rPr lang="en-US" altLang="zh-CN" sz="2800" dirty="0" smtClean="0">
                <a:latin typeface="Comic Sans MS" panose="030F0702030302020204" pitchFamily="66" charset="0"/>
                <a:ea typeface="楷体" panose="02010609060101010101" pitchFamily="49" charset="-122"/>
              </a:rPr>
              <a:t>.</a:t>
            </a:r>
            <a:endParaRPr lang="en-US" altLang="zh-CN" sz="2800" dirty="0">
              <a:solidFill>
                <a:srgbClr val="FF0000"/>
              </a:solidFill>
              <a:latin typeface="Comic Sans MS" panose="030F0702030302020204" pitchFamily="66" charset="0"/>
              <a:ea typeface="楷体" panose="02010609060101010101" pitchFamily="49"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73651" y="849086"/>
            <a:ext cx="2880917" cy="584775"/>
          </a:xfrm>
          <a:prstGeom prst="rect">
            <a:avLst/>
          </a:prstGeom>
        </p:spPr>
        <p:txBody>
          <a:bodyPr wrap="none">
            <a:spAutoFit/>
          </a:bodyPr>
          <a:lstStyle/>
          <a:p>
            <a:r>
              <a:rPr lang="en-US" altLang="zh-CN" sz="3200" dirty="0" smtClean="0">
                <a:latin typeface="Comic Sans MS" panose="030F0702030302020204" pitchFamily="66" charset="0"/>
              </a:rPr>
              <a:t>Write a poem.</a:t>
            </a:r>
            <a:endParaRPr lang="en-US" altLang="zh-CN" sz="3200" dirty="0" smtClean="0">
              <a:latin typeface="Comic Sans MS" panose="030F0702030302020204" pitchFamily="66" charset="0"/>
            </a:endParaRPr>
          </a:p>
        </p:txBody>
      </p:sp>
      <p:pic>
        <p:nvPicPr>
          <p:cNvPr id="21" name="图片 20" descr="读书.png"/>
          <p:cNvPicPr>
            <a:picLocks noChangeAspect="1"/>
          </p:cNvPicPr>
          <p:nvPr/>
        </p:nvPicPr>
        <p:blipFill>
          <a:blip r:embed="rId1" cstate="print"/>
          <a:stretch>
            <a:fillRect/>
          </a:stretch>
        </p:blipFill>
        <p:spPr>
          <a:xfrm>
            <a:off x="10104091" y="4962919"/>
            <a:ext cx="1788900" cy="1387131"/>
          </a:xfrm>
          <a:prstGeom prst="rect">
            <a:avLst/>
          </a:prstGeom>
        </p:spPr>
      </p:pic>
      <p:grpSp>
        <p:nvGrpSpPr>
          <p:cNvPr id="23" name="组合 101"/>
          <p:cNvGrpSpPr/>
          <p:nvPr/>
        </p:nvGrpSpPr>
        <p:grpSpPr>
          <a:xfrm>
            <a:off x="91386" y="121647"/>
            <a:ext cx="2313726" cy="727439"/>
            <a:chOff x="182825" y="1571625"/>
            <a:chExt cx="2838411" cy="732050"/>
          </a:xfrm>
        </p:grpSpPr>
        <p:sp>
          <p:nvSpPr>
            <p:cNvPr id="24" name="矩形: 圆角 5"/>
            <p:cNvSpPr/>
            <p:nvPr/>
          </p:nvSpPr>
          <p:spPr>
            <a:xfrm>
              <a:off x="251986" y="1621051"/>
              <a:ext cx="2735304" cy="68262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5" name="矩形: 圆角 6"/>
            <p:cNvSpPr/>
            <p:nvPr/>
          </p:nvSpPr>
          <p:spPr>
            <a:xfrm>
              <a:off x="182825" y="1571625"/>
              <a:ext cx="2752305" cy="682624"/>
            </a:xfrm>
            <a:prstGeom prst="roundRect">
              <a:avLst>
                <a:gd name="adj" fmla="val 50000"/>
              </a:avLst>
            </a:prstGeom>
            <a:solidFill>
              <a:srgbClr val="4BB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椭圆 25"/>
            <p:cNvSpPr/>
            <p:nvPr/>
          </p:nvSpPr>
          <p:spPr>
            <a:xfrm>
              <a:off x="278302" y="1647824"/>
              <a:ext cx="496773" cy="496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000" y="1687331"/>
              <a:ext cx="428200" cy="428200"/>
            </a:xfrm>
            <a:prstGeom prst="rect">
              <a:avLst/>
            </a:prstGeom>
          </p:spPr>
        </p:pic>
        <p:sp>
          <p:nvSpPr>
            <p:cNvPr id="28" name="文本框 8"/>
            <p:cNvSpPr txBox="1"/>
            <p:nvPr/>
          </p:nvSpPr>
          <p:spPr>
            <a:xfrm>
              <a:off x="893681" y="1631098"/>
              <a:ext cx="2127555" cy="526536"/>
            </a:xfrm>
            <a:prstGeom prst="rect">
              <a:avLst/>
            </a:prstGeom>
            <a:noFill/>
          </p:spPr>
          <p:txBody>
            <a:bodyPr wrap="square" rtlCol="0">
              <a:spAutoFit/>
            </a:bodyPr>
            <a:lstStyle/>
            <a:p>
              <a:r>
                <a:rPr lang="en-US" altLang="zh-CN" sz="2800" dirty="0">
                  <a:solidFill>
                    <a:schemeClr val="bg1"/>
                  </a:solidFill>
                  <a:latin typeface="Comic Sans MS" panose="030F0702030302020204" pitchFamily="66" charset="0"/>
                  <a:ea typeface="黑体" panose="02010609060101010101" pitchFamily="49" charset="-122"/>
                  <a:cs typeface="Times New Roman" panose="02020603050405020304" pitchFamily="18" charset="0"/>
                </a:rPr>
                <a:t>Practice</a:t>
              </a:r>
              <a:endParaRPr lang="zh-CN" altLang="en-US" sz="2800" dirty="0">
                <a:solidFill>
                  <a:schemeClr val="bg1"/>
                </a:solidFill>
                <a:latin typeface="Comic Sans MS" panose="030F0702030302020204" pitchFamily="66" charset="0"/>
                <a:ea typeface="黑体" panose="02010609060101010101" pitchFamily="49" charset="-122"/>
              </a:endParaRPr>
            </a:p>
          </p:txBody>
        </p:sp>
      </p:grpSp>
      <p:sp>
        <p:nvSpPr>
          <p:cNvPr id="29" name="矩形 28"/>
          <p:cNvSpPr/>
          <p:nvPr/>
        </p:nvSpPr>
        <p:spPr>
          <a:xfrm>
            <a:off x="910641" y="2430132"/>
            <a:ext cx="9931531" cy="1569660"/>
          </a:xfrm>
          <a:prstGeom prst="rect">
            <a:avLst/>
          </a:prstGeom>
        </p:spPr>
        <p:txBody>
          <a:bodyPr wrap="square">
            <a:spAutoFit/>
          </a:bodyPr>
          <a:lstStyle/>
          <a:p>
            <a:r>
              <a:rPr lang="zh-CN" altLang="en-US" sz="3200" dirty="0" smtClean="0">
                <a:latin typeface="楷体" panose="02010609060101010101" pitchFamily="49" charset="-122"/>
                <a:ea typeface="楷体" panose="02010609060101010101" pitchFamily="49" charset="-122"/>
              </a:rPr>
              <a:t>游戏方案：学生每四人一组，在课前准备的纸上边画季节，边讨论书写描写季节的句子，并写出四季小诗。然后老师择优在全班面前进行分享，展示。</a:t>
            </a:r>
            <a:endParaRPr lang="zh-CN" altLang="en-US" sz="3200" dirty="0" smtClean="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9"/>
          <p:cNvSpPr>
            <a:spLocks noChangeArrowheads="1"/>
          </p:cNvSpPr>
          <p:nvPr/>
        </p:nvSpPr>
        <p:spPr bwMode="auto">
          <a:xfrm>
            <a:off x="410893" y="894457"/>
            <a:ext cx="105183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667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kumimoji="1" lang="zh-CN" altLang="en-US" sz="3200" b="1" dirty="0" smtClean="0">
                <a:solidFill>
                  <a:srgbClr val="660066"/>
                </a:solidFill>
                <a:latin typeface="微软雅黑" panose="020B0503020204020204" pitchFamily="34" charset="-122"/>
                <a:ea typeface="微软雅黑" panose="020B0503020204020204" pitchFamily="34" charset="-122"/>
              </a:rPr>
              <a:t>一、根据规律写出它们的朋友。</a:t>
            </a:r>
            <a:r>
              <a:rPr kumimoji="1" lang="en-US" altLang="zh-CN" sz="3200" b="1" dirty="0" smtClean="0">
                <a:solidFill>
                  <a:srgbClr val="660066"/>
                </a:solidFill>
                <a:latin typeface="微软雅黑" panose="020B0503020204020204" pitchFamily="34" charset="-122"/>
                <a:ea typeface="微软雅黑" panose="020B0503020204020204" pitchFamily="34" charset="-122"/>
              </a:rPr>
              <a:t>(</a:t>
            </a:r>
            <a:r>
              <a:rPr kumimoji="1" lang="zh-CN" altLang="en-US" sz="3200" b="1" dirty="0" smtClean="0">
                <a:solidFill>
                  <a:srgbClr val="660066"/>
                </a:solidFill>
                <a:latin typeface="微软雅黑" panose="020B0503020204020204" pitchFamily="34" charset="-122"/>
                <a:ea typeface="微软雅黑" panose="020B0503020204020204" pitchFamily="34" charset="-122"/>
              </a:rPr>
              <a:t>每道题至少写出三个来）</a:t>
            </a:r>
            <a:endParaRPr lang="zh-CN" altLang="zh-CN" sz="3200" dirty="0"/>
          </a:p>
        </p:txBody>
      </p:sp>
      <p:grpSp>
        <p:nvGrpSpPr>
          <p:cNvPr id="20" name="组合 19"/>
          <p:cNvGrpSpPr/>
          <p:nvPr/>
        </p:nvGrpSpPr>
        <p:grpSpPr>
          <a:xfrm>
            <a:off x="91386" y="121647"/>
            <a:ext cx="2612626" cy="727439"/>
            <a:chOff x="182825" y="1571625"/>
            <a:chExt cx="2838411" cy="732050"/>
          </a:xfrm>
        </p:grpSpPr>
        <p:sp>
          <p:nvSpPr>
            <p:cNvPr id="21" name="矩形: 圆角 5"/>
            <p:cNvSpPr/>
            <p:nvPr/>
          </p:nvSpPr>
          <p:spPr>
            <a:xfrm>
              <a:off x="251986" y="1621051"/>
              <a:ext cx="2735304" cy="68262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3" name="矩形: 圆角 6"/>
            <p:cNvSpPr/>
            <p:nvPr/>
          </p:nvSpPr>
          <p:spPr>
            <a:xfrm>
              <a:off x="182825" y="1571625"/>
              <a:ext cx="2752305" cy="682624"/>
            </a:xfrm>
            <a:prstGeom prst="roundRect">
              <a:avLst>
                <a:gd name="adj" fmla="val 50000"/>
              </a:avLst>
            </a:prstGeom>
            <a:solidFill>
              <a:srgbClr val="4BB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椭圆 30"/>
            <p:cNvSpPr/>
            <p:nvPr/>
          </p:nvSpPr>
          <p:spPr>
            <a:xfrm>
              <a:off x="278302" y="1647824"/>
              <a:ext cx="496773" cy="496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5000" y="1687331"/>
              <a:ext cx="428200" cy="428200"/>
            </a:xfrm>
            <a:prstGeom prst="rect">
              <a:avLst/>
            </a:prstGeom>
          </p:spPr>
        </p:pic>
        <p:sp>
          <p:nvSpPr>
            <p:cNvPr id="33" name="文本框 8"/>
            <p:cNvSpPr txBox="1"/>
            <p:nvPr/>
          </p:nvSpPr>
          <p:spPr>
            <a:xfrm>
              <a:off x="893681" y="1631098"/>
              <a:ext cx="2127555" cy="526536"/>
            </a:xfrm>
            <a:prstGeom prst="rect">
              <a:avLst/>
            </a:prstGeom>
            <a:noFill/>
          </p:spPr>
          <p:txBody>
            <a:bodyPr wrap="square" rtlCol="0">
              <a:spAutoFit/>
            </a:bodyPr>
            <a:lstStyle/>
            <a:p>
              <a:r>
                <a:rPr lang="en-US" altLang="zh-CN" sz="2800" dirty="0">
                  <a:solidFill>
                    <a:schemeClr val="bg1"/>
                  </a:solidFill>
                  <a:latin typeface="Comic Sans MS" panose="030F0702030302020204" pitchFamily="66" charset="0"/>
                  <a:ea typeface="黑体" panose="02010609060101010101" pitchFamily="49" charset="-122"/>
                  <a:cs typeface="Times New Roman" panose="02020603050405020304" pitchFamily="18" charset="0"/>
                </a:rPr>
                <a:t>Exercises</a:t>
              </a:r>
              <a:endParaRPr lang="zh-CN" altLang="en-US" sz="2800" dirty="0">
                <a:solidFill>
                  <a:schemeClr val="bg1"/>
                </a:solidFill>
                <a:latin typeface="Comic Sans MS" panose="030F0702030302020204" pitchFamily="66" charset="0"/>
                <a:ea typeface="黑体" panose="02010609060101010101" pitchFamily="49" charset="-122"/>
              </a:endParaRPr>
            </a:p>
          </p:txBody>
        </p:sp>
      </p:grpSp>
      <p:sp>
        <p:nvSpPr>
          <p:cNvPr id="9222" name="Rectangle 6"/>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223" name="Rectangle 7"/>
          <p:cNvSpPr>
            <a:spLocks noChangeArrowheads="1"/>
          </p:cNvSpPr>
          <p:nvPr/>
        </p:nvSpPr>
        <p:spPr bwMode="auto">
          <a:xfrm>
            <a:off x="0" y="485775"/>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224" name="Rectangle 8"/>
          <p:cNvSpPr>
            <a:spLocks noChangeArrowheads="1"/>
          </p:cNvSpPr>
          <p:nvPr/>
        </p:nvSpPr>
        <p:spPr bwMode="auto">
          <a:xfrm>
            <a:off x="0" y="1000125"/>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225" name="Rectangle 9"/>
          <p:cNvSpPr>
            <a:spLocks noChangeArrowheads="1"/>
          </p:cNvSpPr>
          <p:nvPr/>
        </p:nvSpPr>
        <p:spPr bwMode="auto">
          <a:xfrm>
            <a:off x="0" y="1514475"/>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226" name="Rectangle 10"/>
          <p:cNvSpPr>
            <a:spLocks noChangeArrowheads="1"/>
          </p:cNvSpPr>
          <p:nvPr/>
        </p:nvSpPr>
        <p:spPr bwMode="auto">
          <a:xfrm>
            <a:off x="0" y="1971675"/>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227" name="Rectangle 11"/>
          <p:cNvSpPr>
            <a:spLocks noChangeArrowheads="1"/>
          </p:cNvSpPr>
          <p:nvPr/>
        </p:nvSpPr>
        <p:spPr bwMode="auto">
          <a:xfrm>
            <a:off x="0" y="2438400"/>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6" name="矩形 35"/>
          <p:cNvSpPr/>
          <p:nvPr/>
        </p:nvSpPr>
        <p:spPr>
          <a:xfrm>
            <a:off x="582608" y="1965565"/>
            <a:ext cx="11241530" cy="3785652"/>
          </a:xfrm>
          <a:prstGeom prst="rect">
            <a:avLst/>
          </a:prstGeom>
        </p:spPr>
        <p:txBody>
          <a:bodyPr wrap="square">
            <a:spAutoFit/>
          </a:bodyPr>
          <a:lstStyle/>
          <a:p>
            <a:pPr>
              <a:lnSpc>
                <a:spcPct val="150000"/>
              </a:lnSpc>
            </a:pPr>
            <a:r>
              <a:rPr lang="en-US" altLang="zh-CN" sz="3200" dirty="0" smtClean="0">
                <a:latin typeface="Comic Sans MS" panose="030F0702030302020204" pitchFamily="66" charset="0"/>
              </a:rPr>
              <a:t>    1.  cheap ________________________________                                                </a:t>
            </a:r>
            <a:endParaRPr lang="en-US" altLang="zh-CN" sz="3200" dirty="0" smtClean="0">
              <a:latin typeface="Comic Sans MS" panose="030F0702030302020204" pitchFamily="66" charset="0"/>
            </a:endParaRPr>
          </a:p>
          <a:p>
            <a:pPr>
              <a:lnSpc>
                <a:spcPct val="150000"/>
              </a:lnSpc>
            </a:pPr>
            <a:r>
              <a:rPr lang="en-US" altLang="zh-CN" sz="3200" dirty="0" smtClean="0">
                <a:latin typeface="Comic Sans MS" panose="030F0702030302020204" pitchFamily="66" charset="0"/>
              </a:rPr>
              <a:t>    2.  shop  ________________________________                                               </a:t>
            </a:r>
            <a:endParaRPr lang="en-US" altLang="zh-CN" sz="3200" dirty="0" smtClean="0">
              <a:latin typeface="Comic Sans MS" panose="030F0702030302020204" pitchFamily="66" charset="0"/>
            </a:endParaRPr>
          </a:p>
          <a:p>
            <a:pPr>
              <a:lnSpc>
                <a:spcPct val="150000"/>
              </a:lnSpc>
            </a:pPr>
            <a:r>
              <a:rPr lang="en-US" altLang="zh-CN" sz="3200" dirty="0" smtClean="0">
                <a:latin typeface="Comic Sans MS" panose="030F0702030302020204" pitchFamily="66" charset="0"/>
              </a:rPr>
              <a:t>    3.  green ________________________________                                               </a:t>
            </a:r>
            <a:endParaRPr lang="en-US" altLang="zh-CN" sz="3200" dirty="0" smtClean="0">
              <a:latin typeface="Comic Sans MS" panose="030F0702030302020204" pitchFamily="66" charset="0"/>
            </a:endParaRPr>
          </a:p>
          <a:p>
            <a:pPr>
              <a:lnSpc>
                <a:spcPct val="150000"/>
              </a:lnSpc>
            </a:pPr>
            <a:r>
              <a:rPr lang="en-US" altLang="zh-CN" sz="3200" dirty="0" smtClean="0">
                <a:latin typeface="Comic Sans MS" panose="030F0702030302020204" pitchFamily="66" charset="0"/>
              </a:rPr>
              <a:t>    4.  class  ________________________________                                             </a:t>
            </a:r>
            <a:endParaRPr lang="en-US" altLang="zh-CN" sz="3200" dirty="0" smtClean="0">
              <a:latin typeface="Comic Sans MS" panose="030F0702030302020204" pitchFamily="66" charset="0"/>
            </a:endParaRPr>
          </a:p>
          <a:p>
            <a:pPr>
              <a:lnSpc>
                <a:spcPct val="150000"/>
              </a:lnSpc>
            </a:pPr>
            <a:r>
              <a:rPr lang="en-US" altLang="zh-CN" sz="3200" dirty="0" smtClean="0">
                <a:latin typeface="Comic Sans MS" panose="030F0702030302020204" pitchFamily="66" charset="0"/>
              </a:rPr>
              <a:t>    5.  play    ________________________________                                            </a:t>
            </a:r>
            <a:endParaRPr lang="en-US" altLang="zh-CN" sz="3200" dirty="0" smtClean="0">
              <a:latin typeface="Comic Sans MS" panose="030F0702030302020204" pitchFamily="66" charset="0"/>
            </a:endParaRPr>
          </a:p>
        </p:txBody>
      </p:sp>
      <p:sp>
        <p:nvSpPr>
          <p:cNvPr id="9229" name="Rectangle 13"/>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0" name="矩形 49"/>
          <p:cNvSpPr/>
          <p:nvPr/>
        </p:nvSpPr>
        <p:spPr>
          <a:xfrm>
            <a:off x="3355658" y="2099718"/>
            <a:ext cx="5575280" cy="584775"/>
          </a:xfrm>
          <a:prstGeom prst="rect">
            <a:avLst/>
          </a:prstGeom>
        </p:spPr>
        <p:txBody>
          <a:bodyPr wrap="square">
            <a:spAutoFit/>
          </a:bodyPr>
          <a:lstStyle/>
          <a:p>
            <a:r>
              <a:rPr lang="en-US" altLang="zh-CN" sz="3200" dirty="0" smtClean="0">
                <a:solidFill>
                  <a:srgbClr val="FF0000"/>
                </a:solidFill>
                <a:latin typeface="Comic Sans MS" panose="030F0702030302020204" pitchFamily="66" charset="0"/>
              </a:rPr>
              <a:t>chicken   chair     China </a:t>
            </a:r>
            <a:endParaRPr lang="zh-CN" altLang="en-US" sz="3200" dirty="0" smtClean="0">
              <a:solidFill>
                <a:srgbClr val="FF0000"/>
              </a:solidFill>
              <a:latin typeface="Comic Sans MS" panose="030F0702030302020204" pitchFamily="66" charset="0"/>
            </a:endParaRPr>
          </a:p>
        </p:txBody>
      </p:sp>
      <p:sp>
        <p:nvSpPr>
          <p:cNvPr id="41" name="矩形 40"/>
          <p:cNvSpPr/>
          <p:nvPr/>
        </p:nvSpPr>
        <p:spPr>
          <a:xfrm>
            <a:off x="3412888" y="2786058"/>
            <a:ext cx="5575280" cy="584775"/>
          </a:xfrm>
          <a:prstGeom prst="rect">
            <a:avLst/>
          </a:prstGeom>
        </p:spPr>
        <p:txBody>
          <a:bodyPr wrap="square">
            <a:spAutoFit/>
          </a:bodyPr>
          <a:lstStyle/>
          <a:p>
            <a:r>
              <a:rPr lang="en-US" altLang="zh-CN" sz="3200" dirty="0" smtClean="0">
                <a:solidFill>
                  <a:srgbClr val="FF0000"/>
                </a:solidFill>
                <a:latin typeface="Comic Sans MS" panose="030F0702030302020204" pitchFamily="66" charset="0"/>
              </a:rPr>
              <a:t>ship        sheep    fish </a:t>
            </a:r>
            <a:endParaRPr lang="zh-CN" altLang="en-US" sz="3200" dirty="0" smtClean="0">
              <a:solidFill>
                <a:srgbClr val="FF0000"/>
              </a:solidFill>
              <a:latin typeface="Comic Sans MS" panose="030F0702030302020204" pitchFamily="66" charset="0"/>
            </a:endParaRPr>
          </a:p>
        </p:txBody>
      </p:sp>
      <p:sp>
        <p:nvSpPr>
          <p:cNvPr id="42" name="矩形 41"/>
          <p:cNvSpPr/>
          <p:nvPr/>
        </p:nvSpPr>
        <p:spPr>
          <a:xfrm>
            <a:off x="3428654" y="3571876"/>
            <a:ext cx="5575280" cy="584775"/>
          </a:xfrm>
          <a:prstGeom prst="rect">
            <a:avLst/>
          </a:prstGeom>
        </p:spPr>
        <p:txBody>
          <a:bodyPr wrap="square">
            <a:spAutoFit/>
          </a:bodyPr>
          <a:lstStyle/>
          <a:p>
            <a:r>
              <a:rPr lang="en-US" altLang="zh-CN" sz="3200" dirty="0" smtClean="0">
                <a:solidFill>
                  <a:srgbClr val="FF0000"/>
                </a:solidFill>
                <a:latin typeface="Comic Sans MS" panose="030F0702030302020204" pitchFamily="66" charset="0"/>
              </a:rPr>
              <a:t>great      grass     grow </a:t>
            </a:r>
            <a:endParaRPr lang="zh-CN" altLang="en-US" sz="3200" dirty="0" smtClean="0">
              <a:solidFill>
                <a:srgbClr val="FF0000"/>
              </a:solidFill>
              <a:latin typeface="Comic Sans MS" panose="030F0702030302020204" pitchFamily="66" charset="0"/>
            </a:endParaRPr>
          </a:p>
        </p:txBody>
      </p:sp>
      <p:sp>
        <p:nvSpPr>
          <p:cNvPr id="43" name="矩形 42"/>
          <p:cNvSpPr/>
          <p:nvPr/>
        </p:nvSpPr>
        <p:spPr>
          <a:xfrm>
            <a:off x="3424898" y="4357694"/>
            <a:ext cx="5575280" cy="584775"/>
          </a:xfrm>
          <a:prstGeom prst="rect">
            <a:avLst/>
          </a:prstGeom>
        </p:spPr>
        <p:txBody>
          <a:bodyPr wrap="square">
            <a:spAutoFit/>
          </a:bodyPr>
          <a:lstStyle/>
          <a:p>
            <a:r>
              <a:rPr lang="en-US" altLang="zh-CN" sz="3200" dirty="0" smtClean="0">
                <a:solidFill>
                  <a:srgbClr val="FF0000"/>
                </a:solidFill>
                <a:latin typeface="Comic Sans MS" panose="030F0702030302020204" pitchFamily="66" charset="0"/>
              </a:rPr>
              <a:t>clean       clock     clear</a:t>
            </a:r>
            <a:endParaRPr lang="en-US" altLang="zh-CN" sz="3200" dirty="0" smtClean="0">
              <a:solidFill>
                <a:srgbClr val="FF0000"/>
              </a:solidFill>
              <a:latin typeface="Comic Sans MS" panose="030F0702030302020204" pitchFamily="66" charset="0"/>
            </a:endParaRPr>
          </a:p>
        </p:txBody>
      </p:sp>
      <p:sp>
        <p:nvSpPr>
          <p:cNvPr id="44" name="矩形 43"/>
          <p:cNvSpPr/>
          <p:nvPr/>
        </p:nvSpPr>
        <p:spPr>
          <a:xfrm>
            <a:off x="3310900" y="5016402"/>
            <a:ext cx="5575280" cy="583565"/>
          </a:xfrm>
          <a:prstGeom prst="rect">
            <a:avLst/>
          </a:prstGeom>
        </p:spPr>
        <p:txBody>
          <a:bodyPr wrap="square">
            <a:spAutoFit/>
          </a:bodyPr>
          <a:lstStyle/>
          <a:p>
            <a:r>
              <a:rPr lang="en-US" altLang="zh-CN" sz="3200" dirty="0" smtClean="0">
                <a:solidFill>
                  <a:srgbClr val="FF0000"/>
                </a:solidFill>
                <a:latin typeface="Comic Sans MS" panose="030F0702030302020204" pitchFamily="66" charset="0"/>
              </a:rPr>
              <a:t> plan         plate     please  </a:t>
            </a:r>
            <a:endParaRPr lang="en-US" altLang="zh-CN" sz="3200" dirty="0" smtClean="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41" grpId="0"/>
      <p:bldP spid="42" grpId="0"/>
      <p:bldP spid="43" grpId="0"/>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a:spLocks noChangeArrowheads="1"/>
          </p:cNvSpPr>
          <p:nvPr/>
        </p:nvSpPr>
        <p:spPr bwMode="auto">
          <a:xfrm>
            <a:off x="1321841" y="1600406"/>
            <a:ext cx="8854440" cy="2675255"/>
          </a:xfrm>
          <a:prstGeom prst="rect">
            <a:avLst/>
          </a:prstGeom>
          <a:noFill/>
          <a:ln w="9525">
            <a:noFill/>
            <a:miter lim="800000"/>
          </a:ln>
          <a:effectLst/>
        </p:spPr>
        <p:txBody>
          <a:bodyPr vert="horz" wrap="square" lIns="91440" tIns="45720" rIns="91440" bIns="45720" numCol="1" anchor="ctr" anchorCtr="0" compatLnSpc="1">
            <a:spAutoFit/>
          </a:bodyPr>
          <a:lstStyle/>
          <a:p>
            <a:pPr marL="514350" lvl="0" indent="-514350" algn="just" fontAlgn="base">
              <a:lnSpc>
                <a:spcPct val="120000"/>
              </a:lnSpc>
              <a:spcBef>
                <a:spcPct val="0"/>
              </a:spcBef>
              <a:spcAft>
                <a:spcPct val="0"/>
              </a:spcAft>
              <a:buAutoNum type="arabicPeriod"/>
            </a:pPr>
            <a:r>
              <a:rPr lang="en-US" altLang="zh-CN" sz="2800" dirty="0" smtClean="0">
                <a:latin typeface="Comic Sans MS" panose="030F0702030302020204" pitchFamily="66" charset="0"/>
              </a:rPr>
              <a:t>What do you do on the weekend?        </a:t>
            </a:r>
            <a:endParaRPr lang="en-US" altLang="zh-CN" sz="2800" dirty="0" smtClean="0">
              <a:latin typeface="Comic Sans MS" panose="030F0702030302020204" pitchFamily="66" charset="0"/>
            </a:endParaRPr>
          </a:p>
          <a:p>
            <a:pPr marL="514350" lvl="0" indent="-514350" algn="just" fontAlgn="base">
              <a:lnSpc>
                <a:spcPct val="120000"/>
              </a:lnSpc>
              <a:spcBef>
                <a:spcPct val="0"/>
              </a:spcBef>
              <a:spcAft>
                <a:spcPct val="0"/>
              </a:spcAft>
              <a:buAutoNum type="arabicPeriod"/>
            </a:pPr>
            <a:r>
              <a:rPr lang="en-US" altLang="zh-CN" sz="2800" dirty="0" smtClean="0">
                <a:latin typeface="Comic Sans MS" panose="030F0702030302020204" pitchFamily="66" charset="0"/>
              </a:rPr>
              <a:t>Which season do you like best? </a:t>
            </a:r>
            <a:endParaRPr lang="en-US" altLang="zh-CN" sz="2800" dirty="0">
              <a:latin typeface="Comic Sans MS" panose="030F0702030302020204" pitchFamily="66" charset="0"/>
            </a:endParaRPr>
          </a:p>
          <a:p>
            <a:pPr marL="514350" lvl="0" indent="-514350" algn="just" fontAlgn="base">
              <a:lnSpc>
                <a:spcPct val="120000"/>
              </a:lnSpc>
              <a:spcBef>
                <a:spcPct val="0"/>
              </a:spcBef>
              <a:spcAft>
                <a:spcPct val="0"/>
              </a:spcAft>
              <a:buAutoNum type="arabicPeriod"/>
            </a:pPr>
            <a:r>
              <a:rPr lang="en-US" altLang="zh-CN" sz="2800" dirty="0" smtClean="0">
                <a:latin typeface="Comic Sans MS" panose="030F0702030302020204" pitchFamily="66" charset="0"/>
              </a:rPr>
              <a:t>Why? </a:t>
            </a:r>
            <a:endParaRPr lang="en-US" altLang="zh-CN" sz="2800" dirty="0" smtClean="0">
              <a:latin typeface="Comic Sans MS" panose="030F0702030302020204" pitchFamily="66" charset="0"/>
            </a:endParaRPr>
          </a:p>
          <a:p>
            <a:pPr marL="514350" lvl="0" indent="-514350" algn="just" fontAlgn="base">
              <a:lnSpc>
                <a:spcPct val="120000"/>
              </a:lnSpc>
              <a:spcBef>
                <a:spcPct val="0"/>
              </a:spcBef>
              <a:spcAft>
                <a:spcPct val="0"/>
              </a:spcAft>
              <a:buAutoNum type="arabicPeriod"/>
            </a:pPr>
            <a:r>
              <a:rPr lang="en-US" altLang="zh-CN" sz="2800" dirty="0" smtClean="0">
                <a:latin typeface="Comic Sans MS" panose="030F0702030302020204" pitchFamily="66" charset="0"/>
              </a:rPr>
              <a:t>Where is your bag?                         </a:t>
            </a:r>
            <a:endParaRPr lang="en-US" altLang="zh-CN" sz="2800" dirty="0" smtClean="0">
              <a:latin typeface="Comic Sans MS" panose="030F0702030302020204" pitchFamily="66" charset="0"/>
            </a:endParaRPr>
          </a:p>
          <a:p>
            <a:pPr marL="514350" lvl="0" indent="-514350" algn="just" fontAlgn="base">
              <a:lnSpc>
                <a:spcPct val="120000"/>
              </a:lnSpc>
              <a:spcBef>
                <a:spcPct val="0"/>
              </a:spcBef>
              <a:spcAft>
                <a:spcPct val="0"/>
              </a:spcAft>
              <a:buAutoNum type="arabicPeriod"/>
            </a:pPr>
            <a:r>
              <a:rPr lang="en-US" altLang="zh-CN" sz="2800" dirty="0" smtClean="0">
                <a:latin typeface="Comic Sans MS" panose="030F0702030302020204" pitchFamily="66" charset="0"/>
              </a:rPr>
              <a:t>When is Tree planting Day?           	</a:t>
            </a:r>
            <a:endParaRPr lang="en-US" altLang="zh-CN" sz="2800" dirty="0" smtClean="0">
              <a:latin typeface="Comic Sans MS" panose="030F0702030302020204" pitchFamily="66" charset="0"/>
            </a:endParaRPr>
          </a:p>
        </p:txBody>
      </p:sp>
      <p:sp>
        <p:nvSpPr>
          <p:cNvPr id="20" name="Rectangle 9"/>
          <p:cNvSpPr>
            <a:spLocks noChangeArrowheads="1"/>
          </p:cNvSpPr>
          <p:nvPr/>
        </p:nvSpPr>
        <p:spPr bwMode="auto">
          <a:xfrm>
            <a:off x="285521" y="1014429"/>
            <a:ext cx="43078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667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kumimoji="1" lang="zh-CN" altLang="en-US" sz="3200" b="1" dirty="0">
                <a:solidFill>
                  <a:srgbClr val="660066"/>
                </a:solidFill>
                <a:latin typeface="微软雅黑" panose="020B0503020204020204" pitchFamily="34" charset="-122"/>
                <a:ea typeface="微软雅黑" panose="020B0503020204020204" pitchFamily="34" charset="-122"/>
              </a:rPr>
              <a:t>二</a:t>
            </a:r>
            <a:r>
              <a:rPr kumimoji="1" lang="zh-CN" altLang="en-US" sz="3200" b="1" dirty="0" smtClean="0">
                <a:solidFill>
                  <a:srgbClr val="660066"/>
                </a:solidFill>
                <a:latin typeface="微软雅黑" panose="020B0503020204020204" pitchFamily="34" charset="-122"/>
                <a:ea typeface="微软雅黑" panose="020B0503020204020204" pitchFamily="34" charset="-122"/>
              </a:rPr>
              <a:t>、问答连连看。</a:t>
            </a:r>
            <a:endParaRPr lang="zh-CN" altLang="zh-CN" sz="3200" dirty="0"/>
          </a:p>
        </p:txBody>
      </p:sp>
      <p:pic>
        <p:nvPicPr>
          <p:cNvPr id="21" name="图片 20" descr="图标.png"/>
          <p:cNvPicPr>
            <a:picLocks noChangeAspect="1"/>
          </p:cNvPicPr>
          <p:nvPr/>
        </p:nvPicPr>
        <p:blipFill>
          <a:blip r:embed="rId1" cstate="print"/>
          <a:stretch>
            <a:fillRect/>
          </a:stretch>
        </p:blipFill>
        <p:spPr>
          <a:xfrm flipH="1">
            <a:off x="115839" y="47565"/>
            <a:ext cx="855482" cy="874419"/>
          </a:xfrm>
          <a:prstGeom prst="rect">
            <a:avLst/>
          </a:prstGeom>
        </p:spPr>
      </p:pic>
      <p:sp>
        <p:nvSpPr>
          <p:cNvPr id="2" name="矩形 1"/>
          <p:cNvSpPr/>
          <p:nvPr/>
        </p:nvSpPr>
        <p:spPr>
          <a:xfrm>
            <a:off x="5870981" y="4276860"/>
            <a:ext cx="6490879" cy="4189673"/>
          </a:xfrm>
          <a:prstGeom prst="rect">
            <a:avLst/>
          </a:prstGeom>
        </p:spPr>
        <p:txBody>
          <a:bodyPr wrap="none">
            <a:spAutoFit/>
          </a:bodyPr>
          <a:lstStyle/>
          <a:p>
            <a:pPr marL="342900" lvl="0" indent="-342900" algn="just" fontAlgn="base">
              <a:lnSpc>
                <a:spcPct val="120000"/>
              </a:lnSpc>
              <a:spcBef>
                <a:spcPct val="0"/>
              </a:spcBef>
              <a:spcAft>
                <a:spcPct val="0"/>
              </a:spcAft>
              <a:buAutoNum type="alphaUcPeriod"/>
            </a:pPr>
            <a:r>
              <a:rPr lang="en-US" altLang="zh-CN" sz="2800" dirty="0" smtClean="0">
                <a:latin typeface="Comic Sans MS" panose="030F0702030302020204" pitchFamily="66" charset="0"/>
              </a:rPr>
              <a:t>Because </a:t>
            </a:r>
            <a:r>
              <a:rPr lang="en-US" altLang="zh-CN" sz="2800" dirty="0">
                <a:latin typeface="Comic Sans MS" panose="030F0702030302020204" pitchFamily="66" charset="0"/>
              </a:rPr>
              <a:t>I like go swimming</a:t>
            </a:r>
            <a:r>
              <a:rPr lang="en-US" altLang="zh-CN" sz="2800" dirty="0" smtClean="0">
                <a:latin typeface="Comic Sans MS" panose="030F0702030302020204" pitchFamily="66" charset="0"/>
              </a:rPr>
              <a:t>.</a:t>
            </a:r>
            <a:endParaRPr lang="en-US" altLang="zh-CN" sz="2800" dirty="0" smtClean="0">
              <a:latin typeface="Comic Sans MS" panose="030F0702030302020204" pitchFamily="66" charset="0"/>
            </a:endParaRPr>
          </a:p>
          <a:p>
            <a:pPr algn="just" fontAlgn="base">
              <a:lnSpc>
                <a:spcPct val="120000"/>
              </a:lnSpc>
              <a:spcBef>
                <a:spcPct val="0"/>
              </a:spcBef>
              <a:spcAft>
                <a:spcPct val="0"/>
              </a:spcAft>
            </a:pPr>
            <a:r>
              <a:rPr lang="en-US" altLang="zh-CN" sz="2800" dirty="0">
                <a:latin typeface="Comic Sans MS" panose="030F0702030302020204" pitchFamily="66" charset="0"/>
              </a:rPr>
              <a:t>B. It’s in March</a:t>
            </a:r>
            <a:r>
              <a:rPr lang="en-US" altLang="zh-CN" sz="2800" dirty="0" smtClean="0">
                <a:latin typeface="Comic Sans MS" panose="030F0702030302020204" pitchFamily="66" charset="0"/>
              </a:rPr>
              <a:t>.</a:t>
            </a:r>
            <a:endParaRPr lang="en-US" altLang="zh-CN" sz="2800" dirty="0" smtClean="0">
              <a:latin typeface="Comic Sans MS" panose="030F0702030302020204" pitchFamily="66" charset="0"/>
            </a:endParaRPr>
          </a:p>
          <a:p>
            <a:pPr lvl="0" algn="just" fontAlgn="base">
              <a:lnSpc>
                <a:spcPct val="120000"/>
              </a:lnSpc>
              <a:spcBef>
                <a:spcPct val="0"/>
              </a:spcBef>
              <a:spcAft>
                <a:spcPct val="0"/>
              </a:spcAft>
            </a:pPr>
            <a:r>
              <a:rPr lang="en-US" altLang="zh-CN" sz="2800" dirty="0">
                <a:latin typeface="Comic Sans MS" panose="030F0702030302020204" pitchFamily="66" charset="0"/>
              </a:rPr>
              <a:t>C. I usually watch TV on the weekend</a:t>
            </a:r>
            <a:r>
              <a:rPr lang="en-US" altLang="zh-CN" sz="2800" dirty="0" smtClean="0">
                <a:latin typeface="Comic Sans MS" panose="030F0702030302020204" pitchFamily="66" charset="0"/>
              </a:rPr>
              <a:t>.</a:t>
            </a:r>
            <a:endParaRPr lang="en-US" altLang="zh-CN" sz="2800" dirty="0" smtClean="0">
              <a:latin typeface="Comic Sans MS" panose="030F0702030302020204" pitchFamily="66" charset="0"/>
            </a:endParaRPr>
          </a:p>
          <a:p>
            <a:pPr lvl="0" algn="just" fontAlgn="base">
              <a:lnSpc>
                <a:spcPct val="120000"/>
              </a:lnSpc>
              <a:spcBef>
                <a:spcPct val="0"/>
              </a:spcBef>
              <a:spcAft>
                <a:spcPct val="0"/>
              </a:spcAft>
            </a:pPr>
            <a:r>
              <a:rPr lang="en-US" altLang="zh-CN" sz="2800" dirty="0">
                <a:latin typeface="Comic Sans MS" panose="030F0702030302020204" pitchFamily="66" charset="0"/>
              </a:rPr>
              <a:t>D. I like summer best</a:t>
            </a:r>
            <a:r>
              <a:rPr lang="en-US" altLang="zh-CN" sz="2800" dirty="0" smtClean="0">
                <a:latin typeface="Comic Sans MS" panose="030F0702030302020204" pitchFamily="66" charset="0"/>
              </a:rPr>
              <a:t>.</a:t>
            </a:r>
            <a:endParaRPr lang="en-US" altLang="zh-CN" sz="2800" dirty="0" smtClean="0">
              <a:latin typeface="Comic Sans MS" panose="030F0702030302020204" pitchFamily="66" charset="0"/>
            </a:endParaRPr>
          </a:p>
          <a:p>
            <a:pPr algn="just" fontAlgn="base">
              <a:lnSpc>
                <a:spcPct val="120000"/>
              </a:lnSpc>
              <a:spcBef>
                <a:spcPct val="0"/>
              </a:spcBef>
              <a:spcAft>
                <a:spcPct val="0"/>
              </a:spcAft>
            </a:pPr>
            <a:r>
              <a:rPr lang="en-US" altLang="zh-CN" sz="2800" dirty="0">
                <a:latin typeface="Comic Sans MS" panose="030F0702030302020204" pitchFamily="66" charset="0"/>
              </a:rPr>
              <a:t>E. It’s in my bedroom.</a:t>
            </a:r>
            <a:endParaRPr lang="en-US" altLang="zh-CN" sz="2800" dirty="0">
              <a:latin typeface="Comic Sans MS" panose="030F0702030302020204" pitchFamily="66" charset="0"/>
            </a:endParaRPr>
          </a:p>
          <a:p>
            <a:pPr lvl="0" algn="just" fontAlgn="base">
              <a:lnSpc>
                <a:spcPct val="120000"/>
              </a:lnSpc>
              <a:spcBef>
                <a:spcPct val="0"/>
              </a:spcBef>
              <a:spcAft>
                <a:spcPct val="0"/>
              </a:spcAft>
            </a:pPr>
            <a:endParaRPr lang="en-US" altLang="zh-CN" sz="2800" dirty="0">
              <a:latin typeface="Comic Sans MS" panose="030F0702030302020204" pitchFamily="66" charset="0"/>
            </a:endParaRPr>
          </a:p>
          <a:p>
            <a:pPr algn="just" fontAlgn="base">
              <a:lnSpc>
                <a:spcPct val="120000"/>
              </a:lnSpc>
              <a:spcBef>
                <a:spcPct val="0"/>
              </a:spcBef>
              <a:spcAft>
                <a:spcPct val="0"/>
              </a:spcAft>
            </a:pPr>
            <a:endParaRPr lang="en-US" altLang="zh-CN" sz="2800" dirty="0">
              <a:latin typeface="Comic Sans MS" panose="030F0702030302020204" pitchFamily="66" charset="0"/>
            </a:endParaRPr>
          </a:p>
          <a:p>
            <a:pPr marL="342900" lvl="0" indent="-342900" algn="just" fontAlgn="base">
              <a:lnSpc>
                <a:spcPct val="120000"/>
              </a:lnSpc>
              <a:spcBef>
                <a:spcPct val="0"/>
              </a:spcBef>
              <a:spcAft>
                <a:spcPct val="0"/>
              </a:spcAft>
              <a:buAutoNum type="alphaUcPeriod"/>
            </a:pPr>
            <a:endParaRPr lang="en-US" altLang="zh-CN" sz="2800" dirty="0">
              <a:latin typeface="Comic Sans MS" panose="030F0702030302020204" pitchFamily="66" charset="0"/>
            </a:endParaRPr>
          </a:p>
        </p:txBody>
      </p:sp>
      <p:sp>
        <p:nvSpPr>
          <p:cNvPr id="3" name="TextBox 2"/>
          <p:cNvSpPr txBox="1"/>
          <p:nvPr/>
        </p:nvSpPr>
        <p:spPr>
          <a:xfrm>
            <a:off x="346481" y="1675405"/>
            <a:ext cx="1036320" cy="519155"/>
          </a:xfrm>
          <a:prstGeom prst="rect">
            <a:avLst/>
          </a:prstGeom>
          <a:noFill/>
        </p:spPr>
        <p:txBody>
          <a:bodyPr wrap="square" rtlCol="0">
            <a:spAutoFit/>
          </a:bodyPr>
          <a:lstStyle/>
          <a:p>
            <a:r>
              <a:rPr lang="en-US" altLang="zh-CN" sz="2800" dirty="0" smtClean="0">
                <a:latin typeface="Comic Sans MS" panose="030F0702030302020204" pitchFamily="66" charset="0"/>
              </a:rPr>
              <a:t>(      )</a:t>
            </a:r>
            <a:endParaRPr lang="zh-CN" altLang="en-US" sz="2800" dirty="0" smtClean="0">
              <a:latin typeface="Comic Sans MS" panose="030F0702030302020204" pitchFamily="66" charset="0"/>
            </a:endParaRPr>
          </a:p>
        </p:txBody>
      </p:sp>
      <p:sp>
        <p:nvSpPr>
          <p:cNvPr id="15" name="TextBox 14"/>
          <p:cNvSpPr txBox="1"/>
          <p:nvPr/>
        </p:nvSpPr>
        <p:spPr>
          <a:xfrm>
            <a:off x="331241" y="2194560"/>
            <a:ext cx="1036320" cy="519155"/>
          </a:xfrm>
          <a:prstGeom prst="rect">
            <a:avLst/>
          </a:prstGeom>
          <a:noFill/>
        </p:spPr>
        <p:txBody>
          <a:bodyPr wrap="square" rtlCol="0">
            <a:spAutoFit/>
          </a:bodyPr>
          <a:lstStyle/>
          <a:p>
            <a:r>
              <a:rPr lang="en-US" altLang="zh-CN" sz="2800" dirty="0" smtClean="0">
                <a:latin typeface="Comic Sans MS" panose="030F0702030302020204" pitchFamily="66" charset="0"/>
              </a:rPr>
              <a:t>(      )</a:t>
            </a:r>
            <a:endParaRPr lang="zh-CN" altLang="en-US" sz="2800" dirty="0" smtClean="0">
              <a:latin typeface="Comic Sans MS" panose="030F0702030302020204" pitchFamily="66" charset="0"/>
            </a:endParaRPr>
          </a:p>
        </p:txBody>
      </p:sp>
      <p:sp>
        <p:nvSpPr>
          <p:cNvPr id="16" name="TextBox 15"/>
          <p:cNvSpPr txBox="1"/>
          <p:nvPr/>
        </p:nvSpPr>
        <p:spPr>
          <a:xfrm>
            <a:off x="338403" y="2678455"/>
            <a:ext cx="1036320" cy="519155"/>
          </a:xfrm>
          <a:prstGeom prst="rect">
            <a:avLst/>
          </a:prstGeom>
          <a:noFill/>
        </p:spPr>
        <p:txBody>
          <a:bodyPr wrap="square" rtlCol="0">
            <a:spAutoFit/>
          </a:bodyPr>
          <a:lstStyle/>
          <a:p>
            <a:r>
              <a:rPr lang="en-US" altLang="zh-CN" sz="2800" dirty="0" smtClean="0">
                <a:latin typeface="Comic Sans MS" panose="030F0702030302020204" pitchFamily="66" charset="0"/>
              </a:rPr>
              <a:t>(      )</a:t>
            </a:r>
            <a:endParaRPr lang="zh-CN" altLang="en-US" sz="2800" dirty="0" smtClean="0">
              <a:latin typeface="Comic Sans MS" panose="030F0702030302020204" pitchFamily="66" charset="0"/>
            </a:endParaRPr>
          </a:p>
        </p:txBody>
      </p:sp>
      <p:sp>
        <p:nvSpPr>
          <p:cNvPr id="17" name="TextBox 16"/>
          <p:cNvSpPr txBox="1"/>
          <p:nvPr/>
        </p:nvSpPr>
        <p:spPr>
          <a:xfrm>
            <a:off x="327202" y="3238550"/>
            <a:ext cx="1036320" cy="519155"/>
          </a:xfrm>
          <a:prstGeom prst="rect">
            <a:avLst/>
          </a:prstGeom>
          <a:noFill/>
        </p:spPr>
        <p:txBody>
          <a:bodyPr wrap="square" rtlCol="0">
            <a:spAutoFit/>
          </a:bodyPr>
          <a:lstStyle/>
          <a:p>
            <a:r>
              <a:rPr lang="en-US" altLang="zh-CN" sz="2800" dirty="0" smtClean="0">
                <a:latin typeface="Comic Sans MS" panose="030F0702030302020204" pitchFamily="66" charset="0"/>
              </a:rPr>
              <a:t>(      )</a:t>
            </a:r>
            <a:endParaRPr lang="zh-CN" altLang="en-US" sz="2800" dirty="0" smtClean="0">
              <a:latin typeface="Comic Sans MS" panose="030F0702030302020204" pitchFamily="66" charset="0"/>
            </a:endParaRPr>
          </a:p>
        </p:txBody>
      </p:sp>
      <p:sp>
        <p:nvSpPr>
          <p:cNvPr id="18" name="TextBox 17"/>
          <p:cNvSpPr txBox="1"/>
          <p:nvPr/>
        </p:nvSpPr>
        <p:spPr>
          <a:xfrm>
            <a:off x="346481" y="3757705"/>
            <a:ext cx="1036320" cy="519155"/>
          </a:xfrm>
          <a:prstGeom prst="rect">
            <a:avLst/>
          </a:prstGeom>
          <a:noFill/>
        </p:spPr>
        <p:txBody>
          <a:bodyPr wrap="square" rtlCol="0">
            <a:spAutoFit/>
          </a:bodyPr>
          <a:lstStyle/>
          <a:p>
            <a:r>
              <a:rPr lang="en-US" altLang="zh-CN" sz="2800" dirty="0" smtClean="0">
                <a:latin typeface="Comic Sans MS" panose="030F0702030302020204" pitchFamily="66" charset="0"/>
              </a:rPr>
              <a:t>(      )</a:t>
            </a:r>
            <a:endParaRPr lang="zh-CN" altLang="en-US" sz="2800" dirty="0" smtClean="0">
              <a:latin typeface="Comic Sans MS" panose="030F0702030302020204" pitchFamily="66" charset="0"/>
            </a:endParaRPr>
          </a:p>
        </p:txBody>
      </p:sp>
      <p:sp>
        <p:nvSpPr>
          <p:cNvPr id="4" name="TextBox 3"/>
          <p:cNvSpPr txBox="1"/>
          <p:nvPr/>
        </p:nvSpPr>
        <p:spPr>
          <a:xfrm>
            <a:off x="635020" y="1675405"/>
            <a:ext cx="660380" cy="584775"/>
          </a:xfrm>
          <a:prstGeom prst="rect">
            <a:avLst/>
          </a:prstGeom>
          <a:noFill/>
        </p:spPr>
        <p:txBody>
          <a:bodyPr wrap="square" rtlCol="0">
            <a:spAutoFit/>
          </a:bodyPr>
          <a:lstStyle/>
          <a:p>
            <a:r>
              <a:rPr lang="en-US" altLang="zh-CN" sz="3200" dirty="0" smtClean="0">
                <a:solidFill>
                  <a:srgbClr val="FF0000"/>
                </a:solidFill>
                <a:latin typeface="Comic Sans MS" panose="030F0702030302020204" pitchFamily="66" charset="0"/>
              </a:rPr>
              <a:t>C</a:t>
            </a:r>
            <a:endParaRPr lang="zh-CN" altLang="en-US" sz="3200" dirty="0" smtClean="0">
              <a:solidFill>
                <a:srgbClr val="FF0000"/>
              </a:solidFill>
              <a:latin typeface="Comic Sans MS" panose="030F0702030302020204" pitchFamily="66" charset="0"/>
            </a:endParaRPr>
          </a:p>
        </p:txBody>
      </p:sp>
      <p:sp>
        <p:nvSpPr>
          <p:cNvPr id="22" name="TextBox 21"/>
          <p:cNvSpPr txBox="1"/>
          <p:nvPr/>
        </p:nvSpPr>
        <p:spPr>
          <a:xfrm>
            <a:off x="635020" y="2214460"/>
            <a:ext cx="660380" cy="584775"/>
          </a:xfrm>
          <a:prstGeom prst="rect">
            <a:avLst/>
          </a:prstGeom>
          <a:noFill/>
        </p:spPr>
        <p:txBody>
          <a:bodyPr wrap="square" rtlCol="0">
            <a:spAutoFit/>
          </a:bodyPr>
          <a:lstStyle/>
          <a:p>
            <a:r>
              <a:rPr lang="en-US" altLang="zh-CN" sz="3200" dirty="0">
                <a:solidFill>
                  <a:srgbClr val="FF0000"/>
                </a:solidFill>
                <a:latin typeface="Comic Sans MS" panose="030F0702030302020204" pitchFamily="66" charset="0"/>
              </a:rPr>
              <a:t>D</a:t>
            </a:r>
            <a:endParaRPr lang="zh-CN" altLang="en-US" sz="3200" dirty="0" smtClean="0">
              <a:solidFill>
                <a:srgbClr val="FF0000"/>
              </a:solidFill>
              <a:latin typeface="Comic Sans MS" panose="030F0702030302020204" pitchFamily="66" charset="0"/>
            </a:endParaRPr>
          </a:p>
        </p:txBody>
      </p:sp>
      <p:sp>
        <p:nvSpPr>
          <p:cNvPr id="24" name="TextBox 23"/>
          <p:cNvSpPr txBox="1"/>
          <p:nvPr/>
        </p:nvSpPr>
        <p:spPr>
          <a:xfrm>
            <a:off x="636071" y="2699495"/>
            <a:ext cx="660380" cy="584775"/>
          </a:xfrm>
          <a:prstGeom prst="rect">
            <a:avLst/>
          </a:prstGeom>
          <a:noFill/>
        </p:spPr>
        <p:txBody>
          <a:bodyPr wrap="square" rtlCol="0">
            <a:spAutoFit/>
          </a:bodyPr>
          <a:lstStyle/>
          <a:p>
            <a:r>
              <a:rPr lang="en-US" altLang="zh-CN" sz="3200" dirty="0">
                <a:solidFill>
                  <a:srgbClr val="FF0000"/>
                </a:solidFill>
                <a:latin typeface="Comic Sans MS" panose="030F0702030302020204" pitchFamily="66" charset="0"/>
              </a:rPr>
              <a:t>A</a:t>
            </a:r>
            <a:endParaRPr lang="zh-CN" altLang="en-US" sz="3200" dirty="0" smtClean="0">
              <a:solidFill>
                <a:srgbClr val="FF0000"/>
              </a:solidFill>
              <a:latin typeface="Comic Sans MS" panose="030F0702030302020204" pitchFamily="66" charset="0"/>
            </a:endParaRPr>
          </a:p>
        </p:txBody>
      </p:sp>
      <p:sp>
        <p:nvSpPr>
          <p:cNvPr id="25" name="TextBox 24"/>
          <p:cNvSpPr txBox="1"/>
          <p:nvPr/>
        </p:nvSpPr>
        <p:spPr>
          <a:xfrm>
            <a:off x="619780" y="3253790"/>
            <a:ext cx="660380" cy="584775"/>
          </a:xfrm>
          <a:prstGeom prst="rect">
            <a:avLst/>
          </a:prstGeom>
          <a:noFill/>
        </p:spPr>
        <p:txBody>
          <a:bodyPr wrap="square" rtlCol="0">
            <a:spAutoFit/>
          </a:bodyPr>
          <a:lstStyle/>
          <a:p>
            <a:r>
              <a:rPr lang="en-US" altLang="zh-CN" sz="3200" dirty="0">
                <a:solidFill>
                  <a:srgbClr val="FF0000"/>
                </a:solidFill>
                <a:latin typeface="Comic Sans MS" panose="030F0702030302020204" pitchFamily="66" charset="0"/>
              </a:rPr>
              <a:t>E</a:t>
            </a:r>
            <a:endParaRPr lang="zh-CN" altLang="en-US" sz="3200" dirty="0" smtClean="0">
              <a:solidFill>
                <a:srgbClr val="FF0000"/>
              </a:solidFill>
              <a:latin typeface="Comic Sans MS" panose="030F0702030302020204" pitchFamily="66" charset="0"/>
            </a:endParaRPr>
          </a:p>
        </p:txBody>
      </p:sp>
      <p:sp>
        <p:nvSpPr>
          <p:cNvPr id="27" name="TextBox 26"/>
          <p:cNvSpPr txBox="1"/>
          <p:nvPr/>
        </p:nvSpPr>
        <p:spPr>
          <a:xfrm>
            <a:off x="635020" y="3762365"/>
            <a:ext cx="660380" cy="584775"/>
          </a:xfrm>
          <a:prstGeom prst="rect">
            <a:avLst/>
          </a:prstGeom>
          <a:noFill/>
        </p:spPr>
        <p:txBody>
          <a:bodyPr wrap="square" rtlCol="0">
            <a:spAutoFit/>
          </a:bodyPr>
          <a:lstStyle/>
          <a:p>
            <a:r>
              <a:rPr lang="en-US" altLang="zh-CN" sz="3200" dirty="0" smtClean="0">
                <a:solidFill>
                  <a:srgbClr val="FF0000"/>
                </a:solidFill>
                <a:latin typeface="Comic Sans MS" panose="030F0702030302020204" pitchFamily="66" charset="0"/>
              </a:rPr>
              <a:t>B</a:t>
            </a:r>
            <a:endParaRPr lang="zh-CN" altLang="en-US" sz="3200" dirty="0" smtClean="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1000" fill="hold"/>
                                        <p:tgtEl>
                                          <p:spTgt spid="22"/>
                                        </p:tgtEl>
                                        <p:attrNameLst>
                                          <p:attrName>ppt_w</p:attrName>
                                        </p:attrNameLst>
                                      </p:cBhvr>
                                      <p:tavLst>
                                        <p:tav tm="0">
                                          <p:val>
                                            <p:fltVal val="0"/>
                                          </p:val>
                                        </p:tav>
                                        <p:tav tm="100000">
                                          <p:val>
                                            <p:strVal val="#ppt_w"/>
                                          </p:val>
                                        </p:tav>
                                      </p:tavLst>
                                    </p:anim>
                                    <p:anim calcmode="lin" valueType="num">
                                      <p:cBhvr>
                                        <p:cTn id="16" dur="1000" fill="hold"/>
                                        <p:tgtEl>
                                          <p:spTgt spid="22"/>
                                        </p:tgtEl>
                                        <p:attrNameLst>
                                          <p:attrName>ppt_h</p:attrName>
                                        </p:attrNameLst>
                                      </p:cBhvr>
                                      <p:tavLst>
                                        <p:tav tm="0">
                                          <p:val>
                                            <p:fltVal val="0"/>
                                          </p:val>
                                        </p:tav>
                                        <p:tav tm="100000">
                                          <p:val>
                                            <p:strVal val="#ppt_h"/>
                                          </p:val>
                                        </p:tav>
                                      </p:tavLst>
                                    </p:anim>
                                    <p:anim calcmode="lin" valueType="num">
                                      <p:cBhvr>
                                        <p:cTn id="17" dur="1000" fill="hold"/>
                                        <p:tgtEl>
                                          <p:spTgt spid="22"/>
                                        </p:tgtEl>
                                        <p:attrNameLst>
                                          <p:attrName>style.rotation</p:attrName>
                                        </p:attrNameLst>
                                      </p:cBhvr>
                                      <p:tavLst>
                                        <p:tav tm="0">
                                          <p:val>
                                            <p:fltVal val="90"/>
                                          </p:val>
                                        </p:tav>
                                        <p:tav tm="100000">
                                          <p:val>
                                            <p:fltVal val="0"/>
                                          </p:val>
                                        </p:tav>
                                      </p:tavLst>
                                    </p:anim>
                                    <p:animEffect transition="in" filter="fade">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1000" fill="hold"/>
                                        <p:tgtEl>
                                          <p:spTgt spid="24"/>
                                        </p:tgtEl>
                                        <p:attrNameLst>
                                          <p:attrName>ppt_w</p:attrName>
                                        </p:attrNameLst>
                                      </p:cBhvr>
                                      <p:tavLst>
                                        <p:tav tm="0">
                                          <p:val>
                                            <p:fltVal val="0"/>
                                          </p:val>
                                        </p:tav>
                                        <p:tav tm="100000">
                                          <p:val>
                                            <p:strVal val="#ppt_w"/>
                                          </p:val>
                                        </p:tav>
                                      </p:tavLst>
                                    </p:anim>
                                    <p:anim calcmode="lin" valueType="num">
                                      <p:cBhvr>
                                        <p:cTn id="24" dur="1000" fill="hold"/>
                                        <p:tgtEl>
                                          <p:spTgt spid="24"/>
                                        </p:tgtEl>
                                        <p:attrNameLst>
                                          <p:attrName>ppt_h</p:attrName>
                                        </p:attrNameLst>
                                      </p:cBhvr>
                                      <p:tavLst>
                                        <p:tav tm="0">
                                          <p:val>
                                            <p:fltVal val="0"/>
                                          </p:val>
                                        </p:tav>
                                        <p:tav tm="100000">
                                          <p:val>
                                            <p:strVal val="#ppt_h"/>
                                          </p:val>
                                        </p:tav>
                                      </p:tavLst>
                                    </p:anim>
                                    <p:anim calcmode="lin" valueType="num">
                                      <p:cBhvr>
                                        <p:cTn id="25" dur="1000" fill="hold"/>
                                        <p:tgtEl>
                                          <p:spTgt spid="24"/>
                                        </p:tgtEl>
                                        <p:attrNameLst>
                                          <p:attrName>style.rotation</p:attrName>
                                        </p:attrNameLst>
                                      </p:cBhvr>
                                      <p:tavLst>
                                        <p:tav tm="0">
                                          <p:val>
                                            <p:fltVal val="90"/>
                                          </p:val>
                                        </p:tav>
                                        <p:tav tm="100000">
                                          <p:val>
                                            <p:fltVal val="0"/>
                                          </p:val>
                                        </p:tav>
                                      </p:tavLst>
                                    </p:anim>
                                    <p:animEffect transition="in" filter="fade">
                                      <p:cBhvr>
                                        <p:cTn id="26" dur="10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1000" fill="hold"/>
                                        <p:tgtEl>
                                          <p:spTgt spid="25"/>
                                        </p:tgtEl>
                                        <p:attrNameLst>
                                          <p:attrName>ppt_w</p:attrName>
                                        </p:attrNameLst>
                                      </p:cBhvr>
                                      <p:tavLst>
                                        <p:tav tm="0">
                                          <p:val>
                                            <p:fltVal val="0"/>
                                          </p:val>
                                        </p:tav>
                                        <p:tav tm="100000">
                                          <p:val>
                                            <p:strVal val="#ppt_w"/>
                                          </p:val>
                                        </p:tav>
                                      </p:tavLst>
                                    </p:anim>
                                    <p:anim calcmode="lin" valueType="num">
                                      <p:cBhvr>
                                        <p:cTn id="32" dur="1000" fill="hold"/>
                                        <p:tgtEl>
                                          <p:spTgt spid="25"/>
                                        </p:tgtEl>
                                        <p:attrNameLst>
                                          <p:attrName>ppt_h</p:attrName>
                                        </p:attrNameLst>
                                      </p:cBhvr>
                                      <p:tavLst>
                                        <p:tav tm="0">
                                          <p:val>
                                            <p:fltVal val="0"/>
                                          </p:val>
                                        </p:tav>
                                        <p:tav tm="100000">
                                          <p:val>
                                            <p:strVal val="#ppt_h"/>
                                          </p:val>
                                        </p:tav>
                                      </p:tavLst>
                                    </p:anim>
                                    <p:anim calcmode="lin" valueType="num">
                                      <p:cBhvr>
                                        <p:cTn id="33" dur="1000" fill="hold"/>
                                        <p:tgtEl>
                                          <p:spTgt spid="25"/>
                                        </p:tgtEl>
                                        <p:attrNameLst>
                                          <p:attrName>style.rotation</p:attrName>
                                        </p:attrNameLst>
                                      </p:cBhvr>
                                      <p:tavLst>
                                        <p:tav tm="0">
                                          <p:val>
                                            <p:fltVal val="90"/>
                                          </p:val>
                                        </p:tav>
                                        <p:tav tm="100000">
                                          <p:val>
                                            <p:fltVal val="0"/>
                                          </p:val>
                                        </p:tav>
                                      </p:tavLst>
                                    </p:anim>
                                    <p:animEffect transition="in" filter="fade">
                                      <p:cBhvr>
                                        <p:cTn id="34" dur="1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0" fill="hold"/>
                                        <p:tgtEl>
                                          <p:spTgt spid="27"/>
                                        </p:tgtEl>
                                        <p:attrNameLst>
                                          <p:attrName>ppt_w</p:attrName>
                                        </p:attrNameLst>
                                      </p:cBhvr>
                                      <p:tavLst>
                                        <p:tav tm="0">
                                          <p:val>
                                            <p:fltVal val="0"/>
                                          </p:val>
                                        </p:tav>
                                        <p:tav tm="100000">
                                          <p:val>
                                            <p:strVal val="#ppt_w"/>
                                          </p:val>
                                        </p:tav>
                                      </p:tavLst>
                                    </p:anim>
                                    <p:anim calcmode="lin" valueType="num">
                                      <p:cBhvr>
                                        <p:cTn id="40" dur="1000" fill="hold"/>
                                        <p:tgtEl>
                                          <p:spTgt spid="27"/>
                                        </p:tgtEl>
                                        <p:attrNameLst>
                                          <p:attrName>ppt_h</p:attrName>
                                        </p:attrNameLst>
                                      </p:cBhvr>
                                      <p:tavLst>
                                        <p:tav tm="0">
                                          <p:val>
                                            <p:fltVal val="0"/>
                                          </p:val>
                                        </p:tav>
                                        <p:tav tm="100000">
                                          <p:val>
                                            <p:strVal val="#ppt_h"/>
                                          </p:val>
                                        </p:tav>
                                      </p:tavLst>
                                    </p:anim>
                                    <p:anim calcmode="lin" valueType="num">
                                      <p:cBhvr>
                                        <p:cTn id="41" dur="1000" fill="hold"/>
                                        <p:tgtEl>
                                          <p:spTgt spid="27"/>
                                        </p:tgtEl>
                                        <p:attrNameLst>
                                          <p:attrName>style.rotation</p:attrName>
                                        </p:attrNameLst>
                                      </p:cBhvr>
                                      <p:tavLst>
                                        <p:tav tm="0">
                                          <p:val>
                                            <p:fltVal val="90"/>
                                          </p:val>
                                        </p:tav>
                                        <p:tav tm="100000">
                                          <p:val>
                                            <p:fltVal val="0"/>
                                          </p:val>
                                        </p:tav>
                                      </p:tavLst>
                                    </p:anim>
                                    <p:animEffect transition="in" filter="fade">
                                      <p:cBhvr>
                                        <p:cTn id="4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4"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a:spLocks noChangeArrowheads="1"/>
          </p:cNvSpPr>
          <p:nvPr/>
        </p:nvSpPr>
        <p:spPr bwMode="auto">
          <a:xfrm>
            <a:off x="1309959" y="1878641"/>
            <a:ext cx="11144249" cy="3192145"/>
          </a:xfrm>
          <a:prstGeom prst="rect">
            <a:avLst/>
          </a:prstGeom>
          <a:noFill/>
          <a:ln w="9525">
            <a:noFill/>
            <a:miter lim="800000"/>
          </a:ln>
          <a:effectLst/>
        </p:spPr>
        <p:txBody>
          <a:bodyPr vert="horz" wrap="square" lIns="91440" tIns="45720" rIns="91440" bIns="45720" numCol="1" anchor="ctr" anchorCtr="0" compatLnSpc="1">
            <a:spAutoFit/>
          </a:bodyPr>
          <a:lstStyle/>
          <a:p>
            <a:pPr>
              <a:lnSpc>
                <a:spcPct val="120000"/>
              </a:lnSpc>
            </a:pPr>
            <a:r>
              <a:rPr lang="en-US" altLang="zh-CN" sz="2800" dirty="0" smtClean="0">
                <a:latin typeface="Comic Sans MS" panose="030F0702030302020204" pitchFamily="66" charset="0"/>
              </a:rPr>
              <a:t>1. have,  I,  to,  go ,  to,  bed,   (.)</a:t>
            </a:r>
            <a:endParaRPr lang="en-US" altLang="zh-CN" sz="2800" dirty="0" smtClean="0">
              <a:latin typeface="Comic Sans MS" panose="030F0702030302020204" pitchFamily="66" charset="0"/>
            </a:endParaRPr>
          </a:p>
          <a:p>
            <a:pPr>
              <a:lnSpc>
                <a:spcPct val="120000"/>
              </a:lnSpc>
            </a:pPr>
            <a:r>
              <a:rPr lang="en-US" altLang="zh-CN" sz="2800" dirty="0" smtClean="0">
                <a:latin typeface="Comic Sans MS" panose="030F0702030302020204" pitchFamily="66" charset="0"/>
              </a:rPr>
              <a:t>_________________________________</a:t>
            </a:r>
            <a:endParaRPr lang="zh-CN" altLang="en-US" sz="2800" dirty="0" smtClean="0">
              <a:latin typeface="Comic Sans MS" panose="030F0702030302020204" pitchFamily="66" charset="0"/>
            </a:endParaRPr>
          </a:p>
          <a:p>
            <a:pPr>
              <a:lnSpc>
                <a:spcPct val="120000"/>
              </a:lnSpc>
            </a:pPr>
            <a:r>
              <a:rPr lang="en-US" altLang="zh-CN" sz="2800" dirty="0" smtClean="0">
                <a:latin typeface="Comic Sans MS" panose="030F0702030302020204" pitchFamily="66" charset="0"/>
              </a:rPr>
              <a:t>2. weather, in, like, is, what, the, spring (?)</a:t>
            </a:r>
            <a:endParaRPr lang="en-US" altLang="zh-CN" sz="2800" dirty="0" smtClean="0">
              <a:latin typeface="Comic Sans MS" panose="030F0702030302020204" pitchFamily="66" charset="0"/>
            </a:endParaRPr>
          </a:p>
          <a:p>
            <a:pPr>
              <a:lnSpc>
                <a:spcPct val="120000"/>
              </a:lnSpc>
            </a:pPr>
            <a:r>
              <a:rPr lang="en-US" altLang="zh-CN" sz="2800" dirty="0" smtClean="0">
                <a:latin typeface="Comic Sans MS" panose="030F0702030302020204" pitchFamily="66" charset="0"/>
              </a:rPr>
              <a:t>_________________________________</a:t>
            </a:r>
            <a:endParaRPr lang="zh-CN" altLang="en-US" sz="2800" dirty="0" smtClean="0">
              <a:latin typeface="Comic Sans MS" panose="030F0702030302020204" pitchFamily="66" charset="0"/>
            </a:endParaRPr>
          </a:p>
          <a:p>
            <a:pPr>
              <a:lnSpc>
                <a:spcPct val="120000"/>
              </a:lnSpc>
            </a:pPr>
            <a:r>
              <a:rPr lang="en-US" altLang="zh-CN" sz="2800" dirty="0" smtClean="0">
                <a:latin typeface="Comic Sans MS" panose="030F0702030302020204" pitchFamily="66" charset="0"/>
              </a:rPr>
              <a:t>3. is, my,  season, Autumn, </a:t>
            </a:r>
            <a:r>
              <a:rPr lang="en-US" altLang="zh-CN" sz="2800" dirty="0" err="1" smtClean="0">
                <a:latin typeface="Comic Sans MS" panose="030F0702030302020204" pitchFamily="66" charset="0"/>
              </a:rPr>
              <a:t>favourite</a:t>
            </a:r>
            <a:r>
              <a:rPr lang="en-US" altLang="zh-CN" sz="2800" dirty="0" smtClean="0">
                <a:latin typeface="Comic Sans MS" panose="030F0702030302020204" pitchFamily="66" charset="0"/>
              </a:rPr>
              <a:t>    (.)</a:t>
            </a:r>
            <a:endParaRPr lang="en-US" altLang="zh-CN" sz="2800" dirty="0" smtClean="0">
              <a:latin typeface="Comic Sans MS" panose="030F0702030302020204" pitchFamily="66" charset="0"/>
            </a:endParaRPr>
          </a:p>
          <a:p>
            <a:pPr>
              <a:lnSpc>
                <a:spcPct val="120000"/>
              </a:lnSpc>
            </a:pPr>
            <a:r>
              <a:rPr lang="en-US" altLang="zh-CN" sz="2800" dirty="0" smtClean="0">
                <a:latin typeface="Comic Sans MS" panose="030F0702030302020204" pitchFamily="66" charset="0"/>
              </a:rPr>
              <a:t>_________________________________</a:t>
            </a:r>
            <a:endParaRPr lang="zh-CN" altLang="en-US" sz="2800" dirty="0" smtClean="0">
              <a:latin typeface="Comic Sans MS" panose="030F0702030302020204" pitchFamily="66" charset="0"/>
            </a:endParaRPr>
          </a:p>
        </p:txBody>
      </p:sp>
      <p:sp>
        <p:nvSpPr>
          <p:cNvPr id="15" name="TextBox 14"/>
          <p:cNvSpPr txBox="1"/>
          <p:nvPr/>
        </p:nvSpPr>
        <p:spPr>
          <a:xfrm>
            <a:off x="1649608" y="2406796"/>
            <a:ext cx="3449320" cy="521970"/>
          </a:xfrm>
          <a:prstGeom prst="rect">
            <a:avLst/>
          </a:prstGeom>
          <a:noFill/>
        </p:spPr>
        <p:txBody>
          <a:bodyPr wrap="none" rtlCol="0">
            <a:spAutoFit/>
          </a:bodyPr>
          <a:lstStyle/>
          <a:p>
            <a:r>
              <a:rPr lang="en-US" altLang="zh-CN" sz="2800" dirty="0" smtClean="0">
                <a:solidFill>
                  <a:srgbClr val="FF0000"/>
                </a:solidFill>
                <a:latin typeface="Comic Sans MS" panose="030F0702030302020204" pitchFamily="66" charset="0"/>
              </a:rPr>
              <a:t>I have to go to bed.</a:t>
            </a:r>
            <a:endParaRPr lang="zh-CN" altLang="en-US" sz="2800" dirty="0">
              <a:solidFill>
                <a:srgbClr val="FF0000"/>
              </a:solidFill>
              <a:latin typeface="楷体" panose="02010609060101010101" pitchFamily="49" charset="-122"/>
              <a:ea typeface="楷体" panose="02010609060101010101" pitchFamily="49" charset="-122"/>
            </a:endParaRPr>
          </a:p>
        </p:txBody>
      </p:sp>
      <p:sp>
        <p:nvSpPr>
          <p:cNvPr id="20" name="Rectangle 9"/>
          <p:cNvSpPr>
            <a:spLocks noChangeArrowheads="1"/>
          </p:cNvSpPr>
          <p:nvPr/>
        </p:nvSpPr>
        <p:spPr bwMode="auto">
          <a:xfrm>
            <a:off x="115839" y="1141617"/>
            <a:ext cx="55588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667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kumimoji="1" lang="zh-CN" altLang="en-US" sz="3200" b="1" dirty="0" smtClean="0">
                <a:solidFill>
                  <a:srgbClr val="660066"/>
                </a:solidFill>
                <a:latin typeface="微软雅黑" panose="020B0503020204020204" pitchFamily="34" charset="-122"/>
                <a:ea typeface="微软雅黑" panose="020B0503020204020204" pitchFamily="34" charset="-122"/>
              </a:rPr>
              <a:t>三、连词成句</a:t>
            </a:r>
            <a:r>
              <a:rPr kumimoji="1" lang="zh-CN" altLang="zh-CN" sz="3200" b="1" dirty="0" smtClean="0">
                <a:solidFill>
                  <a:srgbClr val="660066"/>
                </a:solidFill>
                <a:latin typeface="微软雅黑" panose="020B0503020204020204" pitchFamily="34" charset="-122"/>
                <a:ea typeface="微软雅黑" panose="020B0503020204020204" pitchFamily="34" charset="-122"/>
              </a:rPr>
              <a:t>。</a:t>
            </a:r>
            <a:endParaRPr lang="zh-CN" altLang="zh-CN" sz="3200" dirty="0"/>
          </a:p>
        </p:txBody>
      </p:sp>
      <p:pic>
        <p:nvPicPr>
          <p:cNvPr id="21" name="图片 20" descr="图标.png"/>
          <p:cNvPicPr>
            <a:picLocks noChangeAspect="1"/>
          </p:cNvPicPr>
          <p:nvPr/>
        </p:nvPicPr>
        <p:blipFill>
          <a:blip r:embed="rId1" cstate="print"/>
          <a:stretch>
            <a:fillRect/>
          </a:stretch>
        </p:blipFill>
        <p:spPr>
          <a:xfrm flipH="1">
            <a:off x="115839" y="47565"/>
            <a:ext cx="855482" cy="874419"/>
          </a:xfrm>
          <a:prstGeom prst="rect">
            <a:avLst/>
          </a:prstGeom>
        </p:spPr>
      </p:pic>
      <p:sp>
        <p:nvSpPr>
          <p:cNvPr id="16" name="TextBox 15"/>
          <p:cNvSpPr txBox="1"/>
          <p:nvPr/>
        </p:nvSpPr>
        <p:spPr>
          <a:xfrm>
            <a:off x="1649608" y="3474713"/>
            <a:ext cx="6072496" cy="523220"/>
          </a:xfrm>
          <a:prstGeom prst="rect">
            <a:avLst/>
          </a:prstGeom>
          <a:noFill/>
        </p:spPr>
        <p:txBody>
          <a:bodyPr wrap="none" rtlCol="0">
            <a:spAutoFit/>
          </a:bodyPr>
          <a:lstStyle/>
          <a:p>
            <a:r>
              <a:rPr lang="en-US" altLang="zh-CN" sz="2800" dirty="0" smtClean="0">
                <a:solidFill>
                  <a:srgbClr val="FF0000"/>
                </a:solidFill>
                <a:latin typeface="Comic Sans MS" panose="030F0702030302020204" pitchFamily="66" charset="0"/>
              </a:rPr>
              <a:t>What is the weather like in spring?</a:t>
            </a:r>
            <a:endParaRPr lang="zh-CN" altLang="en-US" sz="2800" dirty="0">
              <a:solidFill>
                <a:srgbClr val="FF0000"/>
              </a:solidFill>
              <a:latin typeface="楷体" panose="02010609060101010101" pitchFamily="49" charset="-122"/>
              <a:ea typeface="楷体" panose="02010609060101010101" pitchFamily="49" charset="-122"/>
            </a:endParaRPr>
          </a:p>
        </p:txBody>
      </p:sp>
      <p:sp>
        <p:nvSpPr>
          <p:cNvPr id="17" name="TextBox 16"/>
          <p:cNvSpPr txBox="1"/>
          <p:nvPr/>
        </p:nvSpPr>
        <p:spPr>
          <a:xfrm>
            <a:off x="1664848" y="4454568"/>
            <a:ext cx="5468164" cy="523220"/>
          </a:xfrm>
          <a:prstGeom prst="rect">
            <a:avLst/>
          </a:prstGeom>
          <a:noFill/>
        </p:spPr>
        <p:txBody>
          <a:bodyPr wrap="none" rtlCol="0">
            <a:spAutoFit/>
          </a:bodyPr>
          <a:lstStyle/>
          <a:p>
            <a:r>
              <a:rPr lang="en-US" altLang="zh-CN" sz="2800" dirty="0" smtClean="0">
                <a:solidFill>
                  <a:srgbClr val="FF0000"/>
                </a:solidFill>
                <a:latin typeface="Comic Sans MS" panose="030F0702030302020204" pitchFamily="66" charset="0"/>
              </a:rPr>
              <a:t>Autumn is my </a:t>
            </a:r>
            <a:r>
              <a:rPr lang="en-US" altLang="zh-CN" sz="2800" dirty="0" err="1" smtClean="0">
                <a:solidFill>
                  <a:srgbClr val="FF0000"/>
                </a:solidFill>
                <a:latin typeface="Comic Sans MS" panose="030F0702030302020204" pitchFamily="66" charset="0"/>
              </a:rPr>
              <a:t>favourite</a:t>
            </a:r>
            <a:r>
              <a:rPr lang="en-US" altLang="zh-CN" sz="2800" dirty="0" smtClean="0">
                <a:solidFill>
                  <a:srgbClr val="FF0000"/>
                </a:solidFill>
                <a:latin typeface="Comic Sans MS" panose="030F0702030302020204" pitchFamily="66" charset="0"/>
              </a:rPr>
              <a:t> season.</a:t>
            </a:r>
            <a:endParaRPr lang="zh-CN" altLang="en-US" sz="2800" dirty="0">
              <a:solidFill>
                <a:srgbClr val="FF000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6"/>
                                        </p:tgtEl>
                                        <p:attrNameLst>
                                          <p:attrName>ppt_y</p:attrName>
                                        </p:attrNameLst>
                                      </p:cBhvr>
                                      <p:tavLst>
                                        <p:tav tm="0">
                                          <p:val>
                                            <p:strVal val="#ppt_y"/>
                                          </p:val>
                                        </p:tav>
                                        <p:tav tm="100000">
                                          <p:val>
                                            <p:strVal val="#ppt_y"/>
                                          </p:val>
                                        </p:tav>
                                      </p:tavLst>
                                    </p:anim>
                                    <p:anim calcmode="lin" valueType="num">
                                      <p:cBhvr>
                                        <p:cTn id="18"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91385" y="121647"/>
            <a:ext cx="2847757" cy="727439"/>
            <a:chOff x="182825" y="1571625"/>
            <a:chExt cx="2838411" cy="732050"/>
          </a:xfrm>
        </p:grpSpPr>
        <p:sp>
          <p:nvSpPr>
            <p:cNvPr id="8" name="矩形: 圆角 5"/>
            <p:cNvSpPr/>
            <p:nvPr/>
          </p:nvSpPr>
          <p:spPr>
            <a:xfrm>
              <a:off x="251986" y="1621051"/>
              <a:ext cx="2735304" cy="68262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 name="矩形: 圆角 6"/>
            <p:cNvSpPr/>
            <p:nvPr/>
          </p:nvSpPr>
          <p:spPr>
            <a:xfrm>
              <a:off x="182825" y="1571625"/>
              <a:ext cx="2752305" cy="682624"/>
            </a:xfrm>
            <a:prstGeom prst="roundRect">
              <a:avLst>
                <a:gd name="adj" fmla="val 50000"/>
              </a:avLst>
            </a:prstGeom>
            <a:solidFill>
              <a:srgbClr val="4BB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p:cNvSpPr/>
            <p:nvPr/>
          </p:nvSpPr>
          <p:spPr>
            <a:xfrm>
              <a:off x="278302" y="1647824"/>
              <a:ext cx="496773" cy="496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5000" y="1687331"/>
              <a:ext cx="428200" cy="428200"/>
            </a:xfrm>
            <a:prstGeom prst="rect">
              <a:avLst/>
            </a:prstGeom>
          </p:spPr>
        </p:pic>
        <p:sp>
          <p:nvSpPr>
            <p:cNvPr id="12" name="文本框 8"/>
            <p:cNvSpPr txBox="1"/>
            <p:nvPr/>
          </p:nvSpPr>
          <p:spPr>
            <a:xfrm>
              <a:off x="893681" y="1631098"/>
              <a:ext cx="2127555" cy="526536"/>
            </a:xfrm>
            <a:prstGeom prst="rect">
              <a:avLst/>
            </a:prstGeom>
            <a:noFill/>
          </p:spPr>
          <p:txBody>
            <a:bodyPr wrap="square" rtlCol="0">
              <a:spAutoFit/>
            </a:bodyPr>
            <a:lstStyle/>
            <a:p>
              <a:r>
                <a:rPr lang="en-US" altLang="zh-CN" sz="2800" dirty="0">
                  <a:solidFill>
                    <a:schemeClr val="bg1"/>
                  </a:solidFill>
                  <a:latin typeface="Comic Sans MS" panose="030F0702030302020204" pitchFamily="66" charset="0"/>
                  <a:ea typeface="黑体" panose="02010609060101010101" pitchFamily="49" charset="-122"/>
                  <a:cs typeface="Times New Roman" panose="02020603050405020304" pitchFamily="18" charset="0"/>
                </a:rPr>
                <a:t>Summary</a:t>
              </a:r>
              <a:endParaRPr lang="zh-CN" altLang="en-US" sz="2800" dirty="0">
                <a:solidFill>
                  <a:schemeClr val="bg1"/>
                </a:solidFill>
                <a:latin typeface="Comic Sans MS" panose="030F0702030302020204" pitchFamily="66" charset="0"/>
                <a:ea typeface="黑体" panose="02010609060101010101" pitchFamily="49" charset="-122"/>
              </a:endParaRPr>
            </a:p>
          </p:txBody>
        </p:sp>
      </p:grpSp>
      <p:sp>
        <p:nvSpPr>
          <p:cNvPr id="13" name="文本框 7"/>
          <p:cNvSpPr txBox="1"/>
          <p:nvPr/>
        </p:nvSpPr>
        <p:spPr>
          <a:xfrm>
            <a:off x="3854206" y="2788575"/>
            <a:ext cx="3746788" cy="1611950"/>
          </a:xfrm>
          <a:prstGeom prst="rect">
            <a:avLst/>
          </a:prstGeom>
          <a:noFill/>
        </p:spPr>
        <p:txBody>
          <a:bodyPr wrap="square" rtlCol="0">
            <a:spAutoFit/>
          </a:bodyPr>
          <a:lstStyle/>
          <a:p>
            <a:pPr algn="ctr"/>
            <a:r>
              <a:rPr lang="zh-CN" altLang="en-US" sz="6000" dirty="0">
                <a:solidFill>
                  <a:schemeClr val="bg1"/>
                </a:solidFill>
                <a:latin typeface="华康少女文字W5(P)" pitchFamily="82" charset="-122"/>
                <a:ea typeface="华康少女文字W5(P)" pitchFamily="82" charset="-122"/>
                <a:cs typeface="Segoe UI Semilight" pitchFamily="34" charset="0"/>
              </a:rPr>
              <a:t>七彩课堂 </a:t>
            </a:r>
            <a:endParaRPr lang="en-US" altLang="zh-CN" sz="6000" dirty="0">
              <a:solidFill>
                <a:schemeClr val="bg1"/>
              </a:solidFill>
              <a:latin typeface="华康少女文字W5(P)" pitchFamily="82" charset="-122"/>
              <a:ea typeface="华康少女文字W5(P)" pitchFamily="82" charset="-122"/>
              <a:cs typeface="Segoe UI Semilight" pitchFamily="34" charset="0"/>
            </a:endParaRPr>
          </a:p>
          <a:p>
            <a:pPr algn="ctr"/>
            <a:r>
              <a:rPr lang="zh-CN" altLang="en-US" sz="6000" dirty="0">
                <a:solidFill>
                  <a:schemeClr val="bg1"/>
                </a:solidFill>
                <a:latin typeface="华康少女文字W5(P)" pitchFamily="82" charset="-122"/>
                <a:ea typeface="华康少女文字W5(P)" pitchFamily="82" charset="-122"/>
                <a:cs typeface="Segoe UI Semilight" pitchFamily="34" charset="0"/>
              </a:rPr>
              <a:t>伴你成长</a:t>
            </a:r>
            <a:endParaRPr lang="en-US" altLang="zh-CN" sz="6000" dirty="0">
              <a:solidFill>
                <a:schemeClr val="bg1"/>
              </a:solidFill>
              <a:latin typeface="华康少女文字W5(P)" pitchFamily="82" charset="-122"/>
              <a:ea typeface="华康少女文字W5(P)" pitchFamily="82" charset="-122"/>
              <a:cs typeface="Segoe UI Semilight" pitchFamily="34" charset="0"/>
            </a:endParaRP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953912" y="-933064"/>
            <a:ext cx="3988167" cy="9028033"/>
          </a:xfrm>
          <a:prstGeom prst="rect">
            <a:avLst/>
          </a:prstGeom>
        </p:spPr>
      </p:pic>
      <p:grpSp>
        <p:nvGrpSpPr>
          <p:cNvPr id="4" name="组合 32"/>
          <p:cNvGrpSpPr/>
          <p:nvPr/>
        </p:nvGrpSpPr>
        <p:grpSpPr>
          <a:xfrm>
            <a:off x="1063451" y="4531709"/>
            <a:ext cx="1003622" cy="1320338"/>
            <a:chOff x="518592" y="3482801"/>
            <a:chExt cx="1003622" cy="1320338"/>
          </a:xfrm>
        </p:grpSpPr>
        <p:grpSp>
          <p:nvGrpSpPr>
            <p:cNvPr id="5" name="组合 104"/>
            <p:cNvGrpSpPr/>
            <p:nvPr/>
          </p:nvGrpSpPr>
          <p:grpSpPr>
            <a:xfrm>
              <a:off x="518592" y="3923676"/>
              <a:ext cx="1003622" cy="879463"/>
              <a:chOff x="5940425" y="3290888"/>
              <a:chExt cx="307975" cy="269875"/>
            </a:xfrm>
            <a:solidFill>
              <a:schemeClr val="accent1"/>
            </a:solidFill>
          </p:grpSpPr>
          <p:sp>
            <p:nvSpPr>
              <p:cNvPr id="39" name="Freeform 5"/>
              <p:cNvSpPr/>
              <p:nvPr/>
            </p:nvSpPr>
            <p:spPr bwMode="auto">
              <a:xfrm>
                <a:off x="6021388" y="3344863"/>
                <a:ext cx="120650" cy="19050"/>
              </a:xfrm>
              <a:custGeom>
                <a:avLst/>
                <a:gdLst>
                  <a:gd name="T0" fmla="*/ 31 w 31"/>
                  <a:gd name="T1" fmla="*/ 2 h 5"/>
                  <a:gd name="T2" fmla="*/ 15 w 31"/>
                  <a:gd name="T3" fmla="*/ 2 h 5"/>
                  <a:gd name="T4" fmla="*/ 0 w 31"/>
                  <a:gd name="T5" fmla="*/ 5 h 5"/>
                  <a:gd name="T6" fmla="*/ 5 w 31"/>
                  <a:gd name="T7" fmla="*/ 2 h 5"/>
                  <a:gd name="T8" fmla="*/ 13 w 31"/>
                  <a:gd name="T9" fmla="*/ 1 h 5"/>
                  <a:gd name="T10" fmla="*/ 31 w 31"/>
                  <a:gd name="T11" fmla="*/ 2 h 5"/>
                </a:gdLst>
                <a:ahLst/>
                <a:cxnLst>
                  <a:cxn ang="0">
                    <a:pos x="T0" y="T1"/>
                  </a:cxn>
                  <a:cxn ang="0">
                    <a:pos x="T2" y="T3"/>
                  </a:cxn>
                  <a:cxn ang="0">
                    <a:pos x="T4" y="T5"/>
                  </a:cxn>
                  <a:cxn ang="0">
                    <a:pos x="T6" y="T7"/>
                  </a:cxn>
                  <a:cxn ang="0">
                    <a:pos x="T8" y="T9"/>
                  </a:cxn>
                  <a:cxn ang="0">
                    <a:pos x="T10" y="T11"/>
                  </a:cxn>
                </a:cxnLst>
                <a:rect l="0" t="0" r="r" b="b"/>
                <a:pathLst>
                  <a:path w="31" h="5">
                    <a:moveTo>
                      <a:pt x="31" y="2"/>
                    </a:moveTo>
                    <a:cubicBezTo>
                      <a:pt x="26" y="3"/>
                      <a:pt x="20" y="2"/>
                      <a:pt x="15" y="2"/>
                    </a:cubicBezTo>
                    <a:cubicBezTo>
                      <a:pt x="10" y="3"/>
                      <a:pt x="5" y="5"/>
                      <a:pt x="0" y="5"/>
                    </a:cubicBezTo>
                    <a:cubicBezTo>
                      <a:pt x="0" y="2"/>
                      <a:pt x="3" y="3"/>
                      <a:pt x="5" y="2"/>
                    </a:cubicBezTo>
                    <a:cubicBezTo>
                      <a:pt x="8" y="2"/>
                      <a:pt x="10" y="1"/>
                      <a:pt x="13" y="1"/>
                    </a:cubicBezTo>
                    <a:cubicBezTo>
                      <a:pt x="18" y="0"/>
                      <a:pt x="25"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0" name="Freeform 6"/>
              <p:cNvSpPr/>
              <p:nvPr/>
            </p:nvSpPr>
            <p:spPr bwMode="auto">
              <a:xfrm>
                <a:off x="6029325" y="3408363"/>
                <a:ext cx="128588" cy="26988"/>
              </a:xfrm>
              <a:custGeom>
                <a:avLst/>
                <a:gdLst>
                  <a:gd name="T0" fmla="*/ 33 w 33"/>
                  <a:gd name="T1" fmla="*/ 2 h 7"/>
                  <a:gd name="T2" fmla="*/ 5 w 33"/>
                  <a:gd name="T3" fmla="*/ 5 h 7"/>
                  <a:gd name="T4" fmla="*/ 0 w 33"/>
                  <a:gd name="T5" fmla="*/ 6 h 7"/>
                  <a:gd name="T6" fmla="*/ 16 w 33"/>
                  <a:gd name="T7" fmla="*/ 2 h 7"/>
                  <a:gd name="T8" fmla="*/ 33 w 33"/>
                  <a:gd name="T9" fmla="*/ 2 h 7"/>
                </a:gdLst>
                <a:ahLst/>
                <a:cxnLst>
                  <a:cxn ang="0">
                    <a:pos x="T0" y="T1"/>
                  </a:cxn>
                  <a:cxn ang="0">
                    <a:pos x="T2" y="T3"/>
                  </a:cxn>
                  <a:cxn ang="0">
                    <a:pos x="T4" y="T5"/>
                  </a:cxn>
                  <a:cxn ang="0">
                    <a:pos x="T6" y="T7"/>
                  </a:cxn>
                  <a:cxn ang="0">
                    <a:pos x="T8" y="T9"/>
                  </a:cxn>
                </a:cxnLst>
                <a:rect l="0" t="0" r="r" b="b"/>
                <a:pathLst>
                  <a:path w="33" h="7">
                    <a:moveTo>
                      <a:pt x="33" y="2"/>
                    </a:moveTo>
                    <a:cubicBezTo>
                      <a:pt x="24" y="3"/>
                      <a:pt x="13" y="3"/>
                      <a:pt x="5" y="5"/>
                    </a:cubicBezTo>
                    <a:cubicBezTo>
                      <a:pt x="3" y="6"/>
                      <a:pt x="2" y="7"/>
                      <a:pt x="0" y="6"/>
                    </a:cubicBezTo>
                    <a:cubicBezTo>
                      <a:pt x="4" y="3"/>
                      <a:pt x="11" y="2"/>
                      <a:pt x="16" y="2"/>
                    </a:cubicBezTo>
                    <a:cubicBezTo>
                      <a:pt x="22" y="1"/>
                      <a:pt x="28" y="0"/>
                      <a:pt x="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1" name="Freeform 7"/>
              <p:cNvSpPr/>
              <p:nvPr/>
            </p:nvSpPr>
            <p:spPr bwMode="auto">
              <a:xfrm>
                <a:off x="6034088" y="3467101"/>
                <a:ext cx="147638" cy="22225"/>
              </a:xfrm>
              <a:custGeom>
                <a:avLst/>
                <a:gdLst>
                  <a:gd name="T0" fmla="*/ 38 w 38"/>
                  <a:gd name="T1" fmla="*/ 4 h 6"/>
                  <a:gd name="T2" fmla="*/ 28 w 38"/>
                  <a:gd name="T3" fmla="*/ 3 h 6"/>
                  <a:gd name="T4" fmla="*/ 8 w 38"/>
                  <a:gd name="T5" fmla="*/ 5 h 6"/>
                  <a:gd name="T6" fmla="*/ 0 w 38"/>
                  <a:gd name="T7" fmla="*/ 5 h 6"/>
                  <a:gd name="T8" fmla="*/ 7 w 38"/>
                  <a:gd name="T9" fmla="*/ 4 h 6"/>
                  <a:gd name="T10" fmla="*/ 16 w 38"/>
                  <a:gd name="T11" fmla="*/ 3 h 6"/>
                  <a:gd name="T12" fmla="*/ 38 w 38"/>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38" h="6">
                    <a:moveTo>
                      <a:pt x="38" y="4"/>
                    </a:moveTo>
                    <a:cubicBezTo>
                      <a:pt x="36" y="5"/>
                      <a:pt x="31" y="3"/>
                      <a:pt x="28" y="3"/>
                    </a:cubicBezTo>
                    <a:cubicBezTo>
                      <a:pt x="22" y="4"/>
                      <a:pt x="15" y="5"/>
                      <a:pt x="8" y="5"/>
                    </a:cubicBezTo>
                    <a:cubicBezTo>
                      <a:pt x="5" y="6"/>
                      <a:pt x="2" y="6"/>
                      <a:pt x="0" y="5"/>
                    </a:cubicBezTo>
                    <a:cubicBezTo>
                      <a:pt x="2" y="3"/>
                      <a:pt x="5" y="4"/>
                      <a:pt x="7" y="4"/>
                    </a:cubicBezTo>
                    <a:cubicBezTo>
                      <a:pt x="10" y="4"/>
                      <a:pt x="13" y="4"/>
                      <a:pt x="16" y="3"/>
                    </a:cubicBezTo>
                    <a:cubicBezTo>
                      <a:pt x="23" y="2"/>
                      <a:pt x="32" y="0"/>
                      <a:pt x="3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2" name="Freeform 8"/>
              <p:cNvSpPr/>
              <p:nvPr/>
            </p:nvSpPr>
            <p:spPr bwMode="auto">
              <a:xfrm>
                <a:off x="6034088" y="3502026"/>
                <a:ext cx="120650" cy="23813"/>
              </a:xfrm>
              <a:custGeom>
                <a:avLst/>
                <a:gdLst>
                  <a:gd name="T0" fmla="*/ 31 w 31"/>
                  <a:gd name="T1" fmla="*/ 2 h 6"/>
                  <a:gd name="T2" fmla="*/ 0 w 31"/>
                  <a:gd name="T3" fmla="*/ 6 h 6"/>
                  <a:gd name="T4" fmla="*/ 0 w 31"/>
                  <a:gd name="T5" fmla="*/ 5 h 6"/>
                  <a:gd name="T6" fmla="*/ 31 w 31"/>
                  <a:gd name="T7" fmla="*/ 2 h 6"/>
                </a:gdLst>
                <a:ahLst/>
                <a:cxnLst>
                  <a:cxn ang="0">
                    <a:pos x="T0" y="T1"/>
                  </a:cxn>
                  <a:cxn ang="0">
                    <a:pos x="T2" y="T3"/>
                  </a:cxn>
                  <a:cxn ang="0">
                    <a:pos x="T4" y="T5"/>
                  </a:cxn>
                  <a:cxn ang="0">
                    <a:pos x="T6" y="T7"/>
                  </a:cxn>
                </a:cxnLst>
                <a:rect l="0" t="0" r="r" b="b"/>
                <a:pathLst>
                  <a:path w="31" h="6">
                    <a:moveTo>
                      <a:pt x="31" y="2"/>
                    </a:moveTo>
                    <a:cubicBezTo>
                      <a:pt x="20" y="3"/>
                      <a:pt x="10" y="5"/>
                      <a:pt x="0" y="6"/>
                    </a:cubicBezTo>
                    <a:cubicBezTo>
                      <a:pt x="0" y="6"/>
                      <a:pt x="0" y="6"/>
                      <a:pt x="0" y="5"/>
                    </a:cubicBezTo>
                    <a:cubicBezTo>
                      <a:pt x="10" y="3"/>
                      <a:pt x="20"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3" name="Freeform 9"/>
              <p:cNvSpPr>
                <a:spLocks noEditPoints="1"/>
              </p:cNvSpPr>
              <p:nvPr/>
            </p:nvSpPr>
            <p:spPr bwMode="auto">
              <a:xfrm>
                <a:off x="5940425" y="3290888"/>
                <a:ext cx="307975" cy="269875"/>
              </a:xfrm>
              <a:custGeom>
                <a:avLst/>
                <a:gdLst>
                  <a:gd name="T0" fmla="*/ 70 w 79"/>
                  <a:gd name="T1" fmla="*/ 4 h 69"/>
                  <a:gd name="T2" fmla="*/ 78 w 79"/>
                  <a:gd name="T3" fmla="*/ 7 h 69"/>
                  <a:gd name="T4" fmla="*/ 74 w 79"/>
                  <a:gd name="T5" fmla="*/ 18 h 69"/>
                  <a:gd name="T6" fmla="*/ 75 w 79"/>
                  <a:gd name="T7" fmla="*/ 21 h 69"/>
                  <a:gd name="T8" fmla="*/ 74 w 79"/>
                  <a:gd name="T9" fmla="*/ 22 h 69"/>
                  <a:gd name="T10" fmla="*/ 71 w 79"/>
                  <a:gd name="T11" fmla="*/ 29 h 69"/>
                  <a:gd name="T12" fmla="*/ 73 w 79"/>
                  <a:gd name="T13" fmla="*/ 43 h 69"/>
                  <a:gd name="T14" fmla="*/ 72 w 79"/>
                  <a:gd name="T15" fmla="*/ 44 h 69"/>
                  <a:gd name="T16" fmla="*/ 68 w 79"/>
                  <a:gd name="T17" fmla="*/ 47 h 69"/>
                  <a:gd name="T18" fmla="*/ 11 w 79"/>
                  <a:gd name="T19" fmla="*/ 51 h 69"/>
                  <a:gd name="T20" fmla="*/ 70 w 79"/>
                  <a:gd name="T21" fmla="*/ 61 h 69"/>
                  <a:gd name="T22" fmla="*/ 72 w 79"/>
                  <a:gd name="T23" fmla="*/ 45 h 69"/>
                  <a:gd name="T24" fmla="*/ 75 w 79"/>
                  <a:gd name="T25" fmla="*/ 48 h 69"/>
                  <a:gd name="T26" fmla="*/ 74 w 79"/>
                  <a:gd name="T27" fmla="*/ 63 h 69"/>
                  <a:gd name="T28" fmla="*/ 76 w 79"/>
                  <a:gd name="T29" fmla="*/ 66 h 69"/>
                  <a:gd name="T30" fmla="*/ 76 w 79"/>
                  <a:gd name="T31" fmla="*/ 69 h 69"/>
                  <a:gd name="T32" fmla="*/ 22 w 79"/>
                  <a:gd name="T33" fmla="*/ 68 h 69"/>
                  <a:gd name="T34" fmla="*/ 15 w 79"/>
                  <a:gd name="T35" fmla="*/ 66 h 69"/>
                  <a:gd name="T36" fmla="*/ 3 w 79"/>
                  <a:gd name="T37" fmla="*/ 55 h 69"/>
                  <a:gd name="T38" fmla="*/ 8 w 79"/>
                  <a:gd name="T39" fmla="*/ 45 h 69"/>
                  <a:gd name="T40" fmla="*/ 17 w 79"/>
                  <a:gd name="T41" fmla="*/ 45 h 69"/>
                  <a:gd name="T42" fmla="*/ 10 w 79"/>
                  <a:gd name="T43" fmla="*/ 45 h 69"/>
                  <a:gd name="T44" fmla="*/ 1 w 79"/>
                  <a:gd name="T45" fmla="*/ 33 h 69"/>
                  <a:gd name="T46" fmla="*/ 4 w 79"/>
                  <a:gd name="T47" fmla="*/ 24 h 69"/>
                  <a:gd name="T48" fmla="*/ 1 w 79"/>
                  <a:gd name="T49" fmla="*/ 15 h 69"/>
                  <a:gd name="T50" fmla="*/ 5 w 79"/>
                  <a:gd name="T51" fmla="*/ 7 h 69"/>
                  <a:gd name="T52" fmla="*/ 18 w 79"/>
                  <a:gd name="T53" fmla="*/ 2 h 69"/>
                  <a:gd name="T54" fmla="*/ 71 w 79"/>
                  <a:gd name="T55" fmla="*/ 3 h 69"/>
                  <a:gd name="T56" fmla="*/ 55 w 79"/>
                  <a:gd name="T57" fmla="*/ 6 h 69"/>
                  <a:gd name="T58" fmla="*/ 7 w 79"/>
                  <a:gd name="T59" fmla="*/ 16 h 69"/>
                  <a:gd name="T60" fmla="*/ 67 w 79"/>
                  <a:gd name="T61" fmla="*/ 20 h 69"/>
                  <a:gd name="T62" fmla="*/ 22 w 79"/>
                  <a:gd name="T63" fmla="*/ 14 h 69"/>
                  <a:gd name="T64" fmla="*/ 65 w 79"/>
                  <a:gd name="T65" fmla="*/ 11 h 69"/>
                  <a:gd name="T66" fmla="*/ 56 w 79"/>
                  <a:gd name="T67" fmla="*/ 7 h 69"/>
                  <a:gd name="T68" fmla="*/ 20 w 79"/>
                  <a:gd name="T69" fmla="*/ 7 h 69"/>
                  <a:gd name="T70" fmla="*/ 54 w 79"/>
                  <a:gd name="T71" fmla="*/ 25 h 69"/>
                  <a:gd name="T72" fmla="*/ 54 w 79"/>
                  <a:gd name="T73" fmla="*/ 25 h 69"/>
                  <a:gd name="T74" fmla="*/ 23 w 79"/>
                  <a:gd name="T75" fmla="*/ 30 h 69"/>
                  <a:gd name="T76" fmla="*/ 10 w 79"/>
                  <a:gd name="T77" fmla="*/ 41 h 69"/>
                  <a:gd name="T78" fmla="*/ 67 w 79"/>
                  <a:gd name="T79" fmla="*/ 30 h 69"/>
                  <a:gd name="T80" fmla="*/ 61 w 79"/>
                  <a:gd name="T81" fmla="*/ 27 h 69"/>
                  <a:gd name="T82" fmla="*/ 53 w 79"/>
                  <a:gd name="T83" fmla="*/ 25 h 69"/>
                  <a:gd name="T84" fmla="*/ 13 w 79"/>
                  <a:gd name="T85" fmla="*/ 26 h 69"/>
                  <a:gd name="T86" fmla="*/ 12 w 79"/>
                  <a:gd name="T87" fmla="*/ 25 h 69"/>
                  <a:gd name="T88" fmla="*/ 48 w 79"/>
                  <a:gd name="T89" fmla="*/ 45 h 69"/>
                  <a:gd name="T90" fmla="*/ 48 w 79"/>
                  <a:gd name="T91" fmla="*/ 45 h 69"/>
                  <a:gd name="T92" fmla="*/ 42 w 79"/>
                  <a:gd name="T93" fmla="*/ 45 h 69"/>
                  <a:gd name="T94" fmla="*/ 21 w 79"/>
                  <a:gd name="T95" fmla="*/ 44 h 69"/>
                  <a:gd name="T96" fmla="*/ 21 w 79"/>
                  <a:gd name="T97" fmla="*/ 44 h 69"/>
                  <a:gd name="T98" fmla="*/ 39 w 79"/>
                  <a:gd name="T99" fmla="*/ 45 h 69"/>
                  <a:gd name="T100" fmla="*/ 69 w 79"/>
                  <a:gd name="T101" fmla="*/ 56 h 69"/>
                  <a:gd name="T102" fmla="*/ 69 w 79"/>
                  <a:gd name="T103" fmla="*/ 56 h 69"/>
                  <a:gd name="T104" fmla="*/ 74 w 79"/>
                  <a:gd name="T105"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69">
                    <a:moveTo>
                      <a:pt x="71" y="3"/>
                    </a:moveTo>
                    <a:cubicBezTo>
                      <a:pt x="71" y="4"/>
                      <a:pt x="70" y="3"/>
                      <a:pt x="70" y="4"/>
                    </a:cubicBezTo>
                    <a:cubicBezTo>
                      <a:pt x="73" y="5"/>
                      <a:pt x="77" y="3"/>
                      <a:pt x="79" y="5"/>
                    </a:cubicBezTo>
                    <a:cubicBezTo>
                      <a:pt x="79" y="6"/>
                      <a:pt x="78" y="6"/>
                      <a:pt x="78" y="7"/>
                    </a:cubicBezTo>
                    <a:cubicBezTo>
                      <a:pt x="74" y="7"/>
                      <a:pt x="70" y="8"/>
                      <a:pt x="68" y="11"/>
                    </a:cubicBezTo>
                    <a:cubicBezTo>
                      <a:pt x="66" y="16"/>
                      <a:pt x="71" y="18"/>
                      <a:pt x="74" y="18"/>
                    </a:cubicBezTo>
                    <a:cubicBezTo>
                      <a:pt x="74" y="19"/>
                      <a:pt x="75" y="19"/>
                      <a:pt x="75" y="20"/>
                    </a:cubicBezTo>
                    <a:cubicBezTo>
                      <a:pt x="75" y="20"/>
                      <a:pt x="75" y="20"/>
                      <a:pt x="75" y="21"/>
                    </a:cubicBezTo>
                    <a:cubicBezTo>
                      <a:pt x="74" y="21"/>
                      <a:pt x="74" y="22"/>
                      <a:pt x="73" y="22"/>
                    </a:cubicBezTo>
                    <a:cubicBezTo>
                      <a:pt x="73" y="22"/>
                      <a:pt x="74" y="22"/>
                      <a:pt x="74" y="22"/>
                    </a:cubicBezTo>
                    <a:cubicBezTo>
                      <a:pt x="73" y="25"/>
                      <a:pt x="75" y="26"/>
                      <a:pt x="74" y="28"/>
                    </a:cubicBezTo>
                    <a:cubicBezTo>
                      <a:pt x="73" y="28"/>
                      <a:pt x="72" y="28"/>
                      <a:pt x="71" y="29"/>
                    </a:cubicBezTo>
                    <a:cubicBezTo>
                      <a:pt x="71" y="34"/>
                      <a:pt x="73" y="37"/>
                      <a:pt x="75" y="42"/>
                    </a:cubicBezTo>
                    <a:cubicBezTo>
                      <a:pt x="74" y="42"/>
                      <a:pt x="74" y="43"/>
                      <a:pt x="73" y="43"/>
                    </a:cubicBezTo>
                    <a:cubicBezTo>
                      <a:pt x="72" y="42"/>
                      <a:pt x="70" y="42"/>
                      <a:pt x="69" y="42"/>
                    </a:cubicBezTo>
                    <a:cubicBezTo>
                      <a:pt x="70" y="43"/>
                      <a:pt x="72" y="42"/>
                      <a:pt x="72" y="44"/>
                    </a:cubicBezTo>
                    <a:cubicBezTo>
                      <a:pt x="72" y="46"/>
                      <a:pt x="70" y="44"/>
                      <a:pt x="69" y="45"/>
                    </a:cubicBezTo>
                    <a:cubicBezTo>
                      <a:pt x="68" y="45"/>
                      <a:pt x="68" y="46"/>
                      <a:pt x="68" y="47"/>
                    </a:cubicBezTo>
                    <a:cubicBezTo>
                      <a:pt x="66" y="47"/>
                      <a:pt x="66" y="46"/>
                      <a:pt x="65" y="46"/>
                    </a:cubicBezTo>
                    <a:cubicBezTo>
                      <a:pt x="48" y="46"/>
                      <a:pt x="26" y="45"/>
                      <a:pt x="11" y="51"/>
                    </a:cubicBezTo>
                    <a:cubicBezTo>
                      <a:pt x="4" y="66"/>
                      <a:pt x="27" y="62"/>
                      <a:pt x="38" y="63"/>
                    </a:cubicBezTo>
                    <a:cubicBezTo>
                      <a:pt x="49" y="63"/>
                      <a:pt x="61" y="63"/>
                      <a:pt x="70" y="61"/>
                    </a:cubicBezTo>
                    <a:cubicBezTo>
                      <a:pt x="69" y="58"/>
                      <a:pt x="65" y="58"/>
                      <a:pt x="65" y="54"/>
                    </a:cubicBezTo>
                    <a:cubicBezTo>
                      <a:pt x="66" y="51"/>
                      <a:pt x="71" y="49"/>
                      <a:pt x="72" y="45"/>
                    </a:cubicBezTo>
                    <a:cubicBezTo>
                      <a:pt x="74" y="46"/>
                      <a:pt x="74" y="44"/>
                      <a:pt x="76" y="45"/>
                    </a:cubicBezTo>
                    <a:cubicBezTo>
                      <a:pt x="76" y="46"/>
                      <a:pt x="75" y="46"/>
                      <a:pt x="75" y="48"/>
                    </a:cubicBezTo>
                    <a:cubicBezTo>
                      <a:pt x="70" y="50"/>
                      <a:pt x="70" y="59"/>
                      <a:pt x="75" y="61"/>
                    </a:cubicBezTo>
                    <a:cubicBezTo>
                      <a:pt x="74" y="62"/>
                      <a:pt x="75" y="63"/>
                      <a:pt x="74" y="63"/>
                    </a:cubicBezTo>
                    <a:cubicBezTo>
                      <a:pt x="75" y="64"/>
                      <a:pt x="78" y="63"/>
                      <a:pt x="78" y="65"/>
                    </a:cubicBezTo>
                    <a:cubicBezTo>
                      <a:pt x="78" y="66"/>
                      <a:pt x="77" y="65"/>
                      <a:pt x="76" y="66"/>
                    </a:cubicBezTo>
                    <a:cubicBezTo>
                      <a:pt x="76" y="66"/>
                      <a:pt x="77" y="67"/>
                      <a:pt x="78" y="67"/>
                    </a:cubicBezTo>
                    <a:cubicBezTo>
                      <a:pt x="77" y="68"/>
                      <a:pt x="76" y="68"/>
                      <a:pt x="76" y="69"/>
                    </a:cubicBezTo>
                    <a:cubicBezTo>
                      <a:pt x="57" y="68"/>
                      <a:pt x="38" y="67"/>
                      <a:pt x="21" y="69"/>
                    </a:cubicBezTo>
                    <a:cubicBezTo>
                      <a:pt x="21" y="68"/>
                      <a:pt x="21" y="67"/>
                      <a:pt x="22" y="68"/>
                    </a:cubicBezTo>
                    <a:cubicBezTo>
                      <a:pt x="21" y="67"/>
                      <a:pt x="21" y="67"/>
                      <a:pt x="21" y="66"/>
                    </a:cubicBezTo>
                    <a:cubicBezTo>
                      <a:pt x="19" y="65"/>
                      <a:pt x="17" y="66"/>
                      <a:pt x="15" y="66"/>
                    </a:cubicBezTo>
                    <a:cubicBezTo>
                      <a:pt x="14" y="68"/>
                      <a:pt x="13" y="68"/>
                      <a:pt x="10" y="67"/>
                    </a:cubicBezTo>
                    <a:cubicBezTo>
                      <a:pt x="8" y="63"/>
                      <a:pt x="3" y="61"/>
                      <a:pt x="3" y="55"/>
                    </a:cubicBezTo>
                    <a:cubicBezTo>
                      <a:pt x="3" y="52"/>
                      <a:pt x="5" y="47"/>
                      <a:pt x="7" y="44"/>
                    </a:cubicBezTo>
                    <a:cubicBezTo>
                      <a:pt x="7" y="45"/>
                      <a:pt x="7" y="45"/>
                      <a:pt x="8" y="45"/>
                    </a:cubicBezTo>
                    <a:cubicBezTo>
                      <a:pt x="8" y="45"/>
                      <a:pt x="8" y="46"/>
                      <a:pt x="8" y="46"/>
                    </a:cubicBezTo>
                    <a:cubicBezTo>
                      <a:pt x="11" y="45"/>
                      <a:pt x="14" y="45"/>
                      <a:pt x="17" y="45"/>
                    </a:cubicBezTo>
                    <a:cubicBezTo>
                      <a:pt x="16" y="44"/>
                      <a:pt x="13" y="44"/>
                      <a:pt x="12" y="43"/>
                    </a:cubicBezTo>
                    <a:cubicBezTo>
                      <a:pt x="11" y="44"/>
                      <a:pt x="11" y="45"/>
                      <a:pt x="10" y="45"/>
                    </a:cubicBezTo>
                    <a:cubicBezTo>
                      <a:pt x="7" y="44"/>
                      <a:pt x="5" y="43"/>
                      <a:pt x="3" y="42"/>
                    </a:cubicBezTo>
                    <a:cubicBezTo>
                      <a:pt x="4" y="38"/>
                      <a:pt x="0" y="37"/>
                      <a:pt x="1" y="33"/>
                    </a:cubicBezTo>
                    <a:cubicBezTo>
                      <a:pt x="4" y="30"/>
                      <a:pt x="4" y="26"/>
                      <a:pt x="7" y="26"/>
                    </a:cubicBezTo>
                    <a:cubicBezTo>
                      <a:pt x="5" y="25"/>
                      <a:pt x="4" y="26"/>
                      <a:pt x="4" y="24"/>
                    </a:cubicBezTo>
                    <a:cubicBezTo>
                      <a:pt x="4" y="23"/>
                      <a:pt x="5" y="23"/>
                      <a:pt x="5" y="23"/>
                    </a:cubicBezTo>
                    <a:cubicBezTo>
                      <a:pt x="3" y="20"/>
                      <a:pt x="2" y="18"/>
                      <a:pt x="1" y="15"/>
                    </a:cubicBezTo>
                    <a:cubicBezTo>
                      <a:pt x="3" y="12"/>
                      <a:pt x="2" y="7"/>
                      <a:pt x="5" y="6"/>
                    </a:cubicBezTo>
                    <a:cubicBezTo>
                      <a:pt x="6" y="5"/>
                      <a:pt x="5" y="6"/>
                      <a:pt x="5" y="7"/>
                    </a:cubicBezTo>
                    <a:cubicBezTo>
                      <a:pt x="7" y="5"/>
                      <a:pt x="10" y="5"/>
                      <a:pt x="11" y="3"/>
                    </a:cubicBezTo>
                    <a:cubicBezTo>
                      <a:pt x="13" y="3"/>
                      <a:pt x="17" y="4"/>
                      <a:pt x="18" y="2"/>
                    </a:cubicBezTo>
                    <a:cubicBezTo>
                      <a:pt x="29" y="2"/>
                      <a:pt x="40" y="1"/>
                      <a:pt x="48" y="1"/>
                    </a:cubicBezTo>
                    <a:cubicBezTo>
                      <a:pt x="55" y="2"/>
                      <a:pt x="65" y="0"/>
                      <a:pt x="71" y="3"/>
                    </a:cubicBezTo>
                    <a:close/>
                    <a:moveTo>
                      <a:pt x="56" y="7"/>
                    </a:moveTo>
                    <a:cubicBezTo>
                      <a:pt x="55" y="7"/>
                      <a:pt x="56" y="6"/>
                      <a:pt x="55" y="6"/>
                    </a:cubicBezTo>
                    <a:cubicBezTo>
                      <a:pt x="39" y="7"/>
                      <a:pt x="21" y="8"/>
                      <a:pt x="8" y="13"/>
                    </a:cubicBezTo>
                    <a:cubicBezTo>
                      <a:pt x="8" y="14"/>
                      <a:pt x="8" y="15"/>
                      <a:pt x="7" y="16"/>
                    </a:cubicBezTo>
                    <a:cubicBezTo>
                      <a:pt x="12" y="26"/>
                      <a:pt x="31" y="21"/>
                      <a:pt x="40" y="22"/>
                    </a:cubicBezTo>
                    <a:cubicBezTo>
                      <a:pt x="49" y="21"/>
                      <a:pt x="59" y="21"/>
                      <a:pt x="67" y="20"/>
                    </a:cubicBezTo>
                    <a:cubicBezTo>
                      <a:pt x="66" y="17"/>
                      <a:pt x="63" y="15"/>
                      <a:pt x="64" y="12"/>
                    </a:cubicBezTo>
                    <a:cubicBezTo>
                      <a:pt x="50" y="13"/>
                      <a:pt x="33" y="12"/>
                      <a:pt x="22" y="14"/>
                    </a:cubicBezTo>
                    <a:cubicBezTo>
                      <a:pt x="22" y="14"/>
                      <a:pt x="22" y="13"/>
                      <a:pt x="22" y="12"/>
                    </a:cubicBezTo>
                    <a:cubicBezTo>
                      <a:pt x="35" y="10"/>
                      <a:pt x="49" y="11"/>
                      <a:pt x="65" y="11"/>
                    </a:cubicBezTo>
                    <a:cubicBezTo>
                      <a:pt x="66" y="9"/>
                      <a:pt x="67" y="8"/>
                      <a:pt x="69" y="7"/>
                    </a:cubicBezTo>
                    <a:cubicBezTo>
                      <a:pt x="64" y="7"/>
                      <a:pt x="60" y="6"/>
                      <a:pt x="56" y="7"/>
                    </a:cubicBezTo>
                    <a:close/>
                    <a:moveTo>
                      <a:pt x="16" y="8"/>
                    </a:moveTo>
                    <a:cubicBezTo>
                      <a:pt x="17" y="8"/>
                      <a:pt x="19" y="7"/>
                      <a:pt x="20" y="7"/>
                    </a:cubicBezTo>
                    <a:cubicBezTo>
                      <a:pt x="19" y="7"/>
                      <a:pt x="16" y="6"/>
                      <a:pt x="16" y="8"/>
                    </a:cubicBezTo>
                    <a:close/>
                    <a:moveTo>
                      <a:pt x="54" y="25"/>
                    </a:moveTo>
                    <a:cubicBezTo>
                      <a:pt x="57" y="24"/>
                      <a:pt x="61" y="25"/>
                      <a:pt x="64" y="24"/>
                    </a:cubicBezTo>
                    <a:cubicBezTo>
                      <a:pt x="61" y="24"/>
                      <a:pt x="57" y="24"/>
                      <a:pt x="54" y="25"/>
                    </a:cubicBezTo>
                    <a:close/>
                    <a:moveTo>
                      <a:pt x="61" y="27"/>
                    </a:moveTo>
                    <a:cubicBezTo>
                      <a:pt x="48" y="26"/>
                      <a:pt x="35" y="29"/>
                      <a:pt x="23" y="30"/>
                    </a:cubicBezTo>
                    <a:cubicBezTo>
                      <a:pt x="21" y="30"/>
                      <a:pt x="22" y="28"/>
                      <a:pt x="21" y="28"/>
                    </a:cubicBezTo>
                    <a:cubicBezTo>
                      <a:pt x="14" y="27"/>
                      <a:pt x="4" y="34"/>
                      <a:pt x="10" y="41"/>
                    </a:cubicBezTo>
                    <a:cubicBezTo>
                      <a:pt x="31" y="41"/>
                      <a:pt x="53" y="43"/>
                      <a:pt x="70" y="38"/>
                    </a:cubicBezTo>
                    <a:cubicBezTo>
                      <a:pt x="70" y="35"/>
                      <a:pt x="67" y="33"/>
                      <a:pt x="67" y="30"/>
                    </a:cubicBezTo>
                    <a:cubicBezTo>
                      <a:pt x="68" y="28"/>
                      <a:pt x="70" y="27"/>
                      <a:pt x="70" y="25"/>
                    </a:cubicBezTo>
                    <a:cubicBezTo>
                      <a:pt x="67" y="26"/>
                      <a:pt x="63" y="25"/>
                      <a:pt x="61" y="27"/>
                    </a:cubicBezTo>
                    <a:close/>
                    <a:moveTo>
                      <a:pt x="51" y="25"/>
                    </a:moveTo>
                    <a:cubicBezTo>
                      <a:pt x="52" y="25"/>
                      <a:pt x="53" y="25"/>
                      <a:pt x="53" y="25"/>
                    </a:cubicBezTo>
                    <a:cubicBezTo>
                      <a:pt x="53" y="24"/>
                      <a:pt x="52" y="25"/>
                      <a:pt x="51" y="25"/>
                    </a:cubicBezTo>
                    <a:close/>
                    <a:moveTo>
                      <a:pt x="13" y="26"/>
                    </a:moveTo>
                    <a:cubicBezTo>
                      <a:pt x="13" y="27"/>
                      <a:pt x="14" y="26"/>
                      <a:pt x="14" y="26"/>
                    </a:cubicBezTo>
                    <a:cubicBezTo>
                      <a:pt x="13" y="26"/>
                      <a:pt x="13" y="25"/>
                      <a:pt x="12" y="25"/>
                    </a:cubicBezTo>
                    <a:cubicBezTo>
                      <a:pt x="12" y="26"/>
                      <a:pt x="13" y="26"/>
                      <a:pt x="13" y="26"/>
                    </a:cubicBezTo>
                    <a:close/>
                    <a:moveTo>
                      <a:pt x="48" y="45"/>
                    </a:moveTo>
                    <a:cubicBezTo>
                      <a:pt x="49" y="46"/>
                      <a:pt x="50" y="45"/>
                      <a:pt x="50" y="45"/>
                    </a:cubicBezTo>
                    <a:cubicBezTo>
                      <a:pt x="50" y="44"/>
                      <a:pt x="48" y="45"/>
                      <a:pt x="48" y="45"/>
                    </a:cubicBezTo>
                    <a:close/>
                    <a:moveTo>
                      <a:pt x="39" y="45"/>
                    </a:moveTo>
                    <a:cubicBezTo>
                      <a:pt x="40" y="46"/>
                      <a:pt x="41" y="46"/>
                      <a:pt x="42" y="45"/>
                    </a:cubicBezTo>
                    <a:cubicBezTo>
                      <a:pt x="41" y="45"/>
                      <a:pt x="40" y="45"/>
                      <a:pt x="39" y="45"/>
                    </a:cubicBezTo>
                    <a:close/>
                    <a:moveTo>
                      <a:pt x="21" y="44"/>
                    </a:moveTo>
                    <a:cubicBezTo>
                      <a:pt x="23" y="44"/>
                      <a:pt x="25" y="45"/>
                      <a:pt x="27" y="44"/>
                    </a:cubicBezTo>
                    <a:cubicBezTo>
                      <a:pt x="25" y="44"/>
                      <a:pt x="23" y="43"/>
                      <a:pt x="21" y="44"/>
                    </a:cubicBezTo>
                    <a:close/>
                    <a:moveTo>
                      <a:pt x="29" y="46"/>
                    </a:moveTo>
                    <a:cubicBezTo>
                      <a:pt x="32" y="46"/>
                      <a:pt x="36" y="46"/>
                      <a:pt x="39" y="45"/>
                    </a:cubicBezTo>
                    <a:cubicBezTo>
                      <a:pt x="35" y="45"/>
                      <a:pt x="32" y="45"/>
                      <a:pt x="29" y="46"/>
                    </a:cubicBezTo>
                    <a:close/>
                    <a:moveTo>
                      <a:pt x="69" y="56"/>
                    </a:moveTo>
                    <a:cubicBezTo>
                      <a:pt x="69" y="55"/>
                      <a:pt x="70" y="52"/>
                      <a:pt x="70" y="51"/>
                    </a:cubicBezTo>
                    <a:cubicBezTo>
                      <a:pt x="69" y="52"/>
                      <a:pt x="66" y="55"/>
                      <a:pt x="69" y="56"/>
                    </a:cubicBezTo>
                    <a:close/>
                    <a:moveTo>
                      <a:pt x="72" y="63"/>
                    </a:moveTo>
                    <a:cubicBezTo>
                      <a:pt x="71" y="64"/>
                      <a:pt x="73" y="64"/>
                      <a:pt x="74" y="63"/>
                    </a:cubicBezTo>
                    <a:cubicBezTo>
                      <a:pt x="73" y="63"/>
                      <a:pt x="72" y="63"/>
                      <a:pt x="7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6" name="组合 110"/>
            <p:cNvGrpSpPr/>
            <p:nvPr/>
          </p:nvGrpSpPr>
          <p:grpSpPr>
            <a:xfrm>
              <a:off x="564709" y="3482801"/>
              <a:ext cx="487176" cy="608889"/>
              <a:chOff x="6384925" y="4411663"/>
              <a:chExt cx="349250" cy="436563"/>
            </a:xfrm>
            <a:solidFill>
              <a:schemeClr val="accent2"/>
            </a:solidFill>
          </p:grpSpPr>
          <p:sp>
            <p:nvSpPr>
              <p:cNvPr id="36"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sp>
        <p:nvSpPr>
          <p:cNvPr id="9217" name="Rectangle 1"/>
          <p:cNvSpPr>
            <a:spLocks noChangeArrowheads="1"/>
          </p:cNvSpPr>
          <p:nvPr/>
        </p:nvSpPr>
        <p:spPr bwMode="auto">
          <a:xfrm>
            <a:off x="2142723" y="2492653"/>
            <a:ext cx="7823905" cy="1772793"/>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30000"/>
              </a:lnSpc>
              <a:spcBef>
                <a:spcPct val="0"/>
              </a:spcBef>
              <a:spcAft>
                <a:spcPct val="0"/>
              </a:spcAft>
            </a:pPr>
            <a:r>
              <a:rPr lang="zh-CN" altLang="en-US" sz="2800" dirty="0" smtClean="0">
                <a:solidFill>
                  <a:srgbClr val="000000"/>
                </a:solidFill>
                <a:latin typeface="楷体" panose="02010609060101010101" pitchFamily="49" charset="-122"/>
                <a:ea typeface="楷体" panose="02010609060101010101" pitchFamily="49" charset="-122"/>
                <a:cs typeface="Times New Roman" panose="02020603050405020304" pitchFamily="18" charset="0"/>
              </a:rPr>
              <a:t>复习巩固了第一单元至第三单元的核心语言同时复习巩固了字母组合：</a:t>
            </a:r>
            <a:r>
              <a:rPr lang="en-US" altLang="zh-CN" sz="2800" dirty="0" err="1" smtClean="0">
                <a:solidFill>
                  <a:srgbClr val="FF0000"/>
                </a:solidFill>
                <a:latin typeface="Comic Sans MS" panose="030F0702030302020204" pitchFamily="66" charset="0"/>
              </a:rPr>
              <a:t>cl</a:t>
            </a:r>
            <a:r>
              <a:rPr lang="en-US" altLang="zh-CN" sz="2800" dirty="0" smtClean="0">
                <a:solidFill>
                  <a:srgbClr val="FF0000"/>
                </a:solidFill>
                <a:latin typeface="Comic Sans MS" panose="030F0702030302020204" pitchFamily="66" charset="0"/>
              </a:rPr>
              <a:t>, pl, </a:t>
            </a:r>
            <a:r>
              <a:rPr lang="en-US" altLang="zh-CN" sz="2800" dirty="0" err="1" smtClean="0">
                <a:solidFill>
                  <a:srgbClr val="FF0000"/>
                </a:solidFill>
                <a:latin typeface="Comic Sans MS" panose="030F0702030302020204" pitchFamily="66" charset="0"/>
              </a:rPr>
              <a:t>gr</a:t>
            </a:r>
            <a:r>
              <a:rPr lang="en-US" altLang="zh-CN" sz="2800" dirty="0" smtClean="0">
                <a:solidFill>
                  <a:srgbClr val="FF0000"/>
                </a:solidFill>
                <a:latin typeface="Comic Sans MS" panose="030F0702030302020204" pitchFamily="66" charset="0"/>
              </a:rPr>
              <a:t>, </a:t>
            </a:r>
            <a:r>
              <a:rPr lang="en-US" altLang="zh-CN" sz="2800" dirty="0" err="1" smtClean="0">
                <a:solidFill>
                  <a:srgbClr val="FF0000"/>
                </a:solidFill>
                <a:latin typeface="Comic Sans MS" panose="030F0702030302020204" pitchFamily="66" charset="0"/>
              </a:rPr>
              <a:t>ch</a:t>
            </a:r>
            <a:r>
              <a:rPr lang="en-US" altLang="zh-CN" sz="2800" dirty="0" smtClean="0">
                <a:solidFill>
                  <a:srgbClr val="FF0000"/>
                </a:solidFill>
                <a:latin typeface="Comic Sans MS" panose="030F0702030302020204" pitchFamily="66" charset="0"/>
              </a:rPr>
              <a:t> , </a:t>
            </a:r>
            <a:r>
              <a:rPr lang="en-US" altLang="zh-CN" sz="2800" dirty="0" err="1" smtClean="0">
                <a:solidFill>
                  <a:srgbClr val="FF0000"/>
                </a:solidFill>
                <a:latin typeface="Comic Sans MS" panose="030F0702030302020204" pitchFamily="66" charset="0"/>
              </a:rPr>
              <a:t>sh</a:t>
            </a:r>
            <a:r>
              <a:rPr lang="zh-CN" altLang="en-US" sz="2800" dirty="0" smtClean="0">
                <a:solidFill>
                  <a:srgbClr val="000000"/>
                </a:solidFill>
                <a:latin typeface="楷体" panose="02010609060101010101" pitchFamily="49" charset="-122"/>
                <a:ea typeface="楷体" panose="02010609060101010101" pitchFamily="49" charset="-122"/>
                <a:cs typeface="Times New Roman" panose="02020603050405020304" pitchFamily="18" charset="0"/>
              </a:rPr>
              <a:t>的发音规则。</a:t>
            </a:r>
            <a:endParaRPr lang="zh-CN" altLang="en-US" sz="2800" dirty="0" smtClean="0">
              <a:solidFill>
                <a:srgbClr val="000000"/>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45" name="Freeform 34"/>
          <p:cNvSpPr>
            <a:spLocks noEditPoints="1"/>
          </p:cNvSpPr>
          <p:nvPr/>
        </p:nvSpPr>
        <p:spPr bwMode="auto">
          <a:xfrm rot="8869549">
            <a:off x="9776688" y="1188000"/>
            <a:ext cx="1023935" cy="66389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1"/>
          <p:cNvGrpSpPr/>
          <p:nvPr/>
        </p:nvGrpSpPr>
        <p:grpSpPr>
          <a:xfrm>
            <a:off x="130575" y="121647"/>
            <a:ext cx="2464751" cy="727439"/>
            <a:chOff x="226718" y="1571625"/>
            <a:chExt cx="2760572" cy="732050"/>
          </a:xfrm>
        </p:grpSpPr>
        <p:sp>
          <p:nvSpPr>
            <p:cNvPr id="98" name="矩形: 圆角 5"/>
            <p:cNvSpPr/>
            <p:nvPr/>
          </p:nvSpPr>
          <p:spPr>
            <a:xfrm>
              <a:off x="251986" y="1621051"/>
              <a:ext cx="2735304" cy="68262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9" name="矩形: 圆角 6"/>
            <p:cNvSpPr/>
            <p:nvPr/>
          </p:nvSpPr>
          <p:spPr>
            <a:xfrm>
              <a:off x="226718" y="1571625"/>
              <a:ext cx="2752305" cy="682624"/>
            </a:xfrm>
            <a:prstGeom prst="roundRect">
              <a:avLst>
                <a:gd name="adj" fmla="val 50000"/>
              </a:avLst>
            </a:prstGeom>
            <a:solidFill>
              <a:srgbClr val="4BB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椭圆 99"/>
            <p:cNvSpPr/>
            <p:nvPr/>
          </p:nvSpPr>
          <p:spPr>
            <a:xfrm>
              <a:off x="278302" y="1647824"/>
              <a:ext cx="496773" cy="496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1" name="图片 10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5000" y="1687331"/>
              <a:ext cx="428200" cy="428200"/>
            </a:xfrm>
            <a:prstGeom prst="rect">
              <a:avLst/>
            </a:prstGeom>
          </p:spPr>
        </p:pic>
        <p:sp>
          <p:nvSpPr>
            <p:cNvPr id="97" name="文本框 8"/>
            <p:cNvSpPr txBox="1"/>
            <p:nvPr/>
          </p:nvSpPr>
          <p:spPr>
            <a:xfrm>
              <a:off x="849789" y="1631098"/>
              <a:ext cx="2127555" cy="546152"/>
            </a:xfrm>
            <a:prstGeom prst="rect">
              <a:avLst/>
            </a:prstGeom>
            <a:noFill/>
          </p:spPr>
          <p:txBody>
            <a:bodyPr wrap="square" rtlCol="0">
              <a:spAutoFit/>
            </a:bodyPr>
            <a:lstStyle/>
            <a:p>
              <a:r>
                <a:rPr lang="en-US" altLang="zh-CN" sz="2800" dirty="0">
                  <a:solidFill>
                    <a:schemeClr val="bg1"/>
                  </a:solidFill>
                  <a:latin typeface="Comic Sans MS" panose="030F0702030302020204" pitchFamily="66" charset="0"/>
                  <a:ea typeface="黑体" panose="02010609060101010101" pitchFamily="49" charset="-122"/>
                  <a:cs typeface="Times New Roman" panose="02020603050405020304" pitchFamily="18" charset="0"/>
                </a:rPr>
                <a:t>Warm up</a:t>
              </a:r>
              <a:endParaRPr lang="zh-CN" altLang="en-US" sz="2800" dirty="0">
                <a:solidFill>
                  <a:schemeClr val="bg1"/>
                </a:solidFill>
                <a:latin typeface="Comic Sans MS" panose="030F0702030302020204" pitchFamily="66" charset="0"/>
                <a:ea typeface="黑体" panose="02010609060101010101" pitchFamily="49" charset="-122"/>
              </a:endParaRPr>
            </a:p>
          </p:txBody>
        </p:sp>
      </p:grpSp>
      <p:sp>
        <p:nvSpPr>
          <p:cNvPr id="10" name="矩形 9"/>
          <p:cNvSpPr/>
          <p:nvPr/>
        </p:nvSpPr>
        <p:spPr>
          <a:xfrm>
            <a:off x="686878" y="849086"/>
            <a:ext cx="2199641" cy="535531"/>
          </a:xfrm>
          <a:prstGeom prst="rect">
            <a:avLst/>
          </a:prstGeom>
        </p:spPr>
        <p:txBody>
          <a:bodyPr wrap="none">
            <a:spAutoFit/>
          </a:bodyPr>
          <a:lstStyle/>
          <a:p>
            <a:pPr algn="ctr" latinLnBrk="1">
              <a:lnSpc>
                <a:spcPct val="90000"/>
              </a:lnSpc>
              <a:buFont typeface="Arial" panose="020B0604020202020204" pitchFamily="34" charset="0"/>
              <a:buNone/>
            </a:pPr>
            <a:r>
              <a:rPr lang="en-US" altLang="zh-CN" sz="3200" b="1" dirty="0" smtClean="0">
                <a:latin typeface="Comic Sans MS" panose="030F0702030302020204" pitchFamily="66" charset="0"/>
                <a:ea typeface="Gulim" panose="020B0600000101010101" pitchFamily="34" charset="-127"/>
              </a:rPr>
              <a:t>Free talk.</a:t>
            </a:r>
            <a:endParaRPr lang="zh-CN" altLang="en-US" sz="3200" b="1" dirty="0">
              <a:latin typeface="Comic Sans MS" panose="030F0702030302020204" pitchFamily="66" charset="0"/>
              <a:ea typeface="Gulim" panose="020B0600000101010101" pitchFamily="34" charset="-127"/>
            </a:endParaRPr>
          </a:p>
        </p:txBody>
      </p:sp>
      <p:sp>
        <p:nvSpPr>
          <p:cNvPr id="13" name="TextBox 6"/>
          <p:cNvSpPr txBox="1">
            <a:spLocks noChangeArrowheads="1"/>
          </p:cNvSpPr>
          <p:nvPr/>
        </p:nvSpPr>
        <p:spPr bwMode="auto">
          <a:xfrm>
            <a:off x="924853" y="1716296"/>
            <a:ext cx="7445623" cy="2554545"/>
          </a:xfrm>
          <a:prstGeom prst="rect">
            <a:avLst/>
          </a:prstGeom>
          <a:noFill/>
          <a:ln w="9525">
            <a:noFill/>
            <a:miter lim="800000"/>
          </a:ln>
        </p:spPr>
        <p:txBody>
          <a:bodyPr wrap="square">
            <a:spAutoFit/>
          </a:bodyPr>
          <a:lstStyle/>
          <a:p>
            <a:pPr>
              <a:buFont typeface="Arial" panose="020B0604020202020204" pitchFamily="34" charset="0"/>
              <a:buNone/>
            </a:pPr>
            <a:r>
              <a:rPr lang="en-US" altLang="zh-CN" sz="3200" dirty="0" smtClean="0">
                <a:latin typeface="Comic Sans MS" panose="030F0702030302020204" pitchFamily="66" charset="0"/>
              </a:rPr>
              <a:t>T: What’s the weather like today?</a:t>
            </a:r>
            <a:endParaRPr lang="en-US" altLang="zh-CN" sz="3200" dirty="0" smtClean="0">
              <a:latin typeface="Comic Sans MS" panose="030F0702030302020204" pitchFamily="66" charset="0"/>
            </a:endParaRPr>
          </a:p>
          <a:p>
            <a:pPr>
              <a:buFont typeface="Arial" panose="020B0604020202020204" pitchFamily="34" charset="0"/>
              <a:buNone/>
            </a:pPr>
            <a:r>
              <a:rPr lang="en-US" altLang="zh-CN" sz="3200" dirty="0" smtClean="0">
                <a:latin typeface="Comic Sans MS" panose="030F0702030302020204" pitchFamily="66" charset="0"/>
              </a:rPr>
              <a:t>… </a:t>
            </a:r>
            <a:endParaRPr lang="en-US" altLang="zh-CN" sz="3200" dirty="0" smtClean="0">
              <a:latin typeface="Comic Sans MS" panose="030F0702030302020204" pitchFamily="66" charset="0"/>
            </a:endParaRPr>
          </a:p>
          <a:p>
            <a:pPr>
              <a:buFont typeface="Arial" panose="020B0604020202020204" pitchFamily="34" charset="0"/>
              <a:buNone/>
            </a:pPr>
            <a:endParaRPr lang="en-US" altLang="zh-CN" sz="3200" dirty="0" smtClean="0">
              <a:latin typeface="Comic Sans MS" panose="030F0702030302020204" pitchFamily="66" charset="0"/>
            </a:endParaRPr>
          </a:p>
          <a:p>
            <a:pPr>
              <a:buFont typeface="Arial" panose="020B0604020202020204" pitchFamily="34" charset="0"/>
              <a:buNone/>
            </a:pPr>
            <a:r>
              <a:rPr lang="en-US" altLang="zh-CN" sz="3200" dirty="0" smtClean="0">
                <a:latin typeface="Comic Sans MS" panose="030F0702030302020204" pitchFamily="66" charset="0"/>
              </a:rPr>
              <a:t>T: What season is it now?</a:t>
            </a:r>
            <a:endParaRPr lang="en-US" altLang="zh-CN" sz="3200" dirty="0" smtClean="0">
              <a:latin typeface="Comic Sans MS" panose="030F0702030302020204" pitchFamily="66" charset="0"/>
            </a:endParaRPr>
          </a:p>
          <a:p>
            <a:pPr>
              <a:buFont typeface="Arial" panose="020B0604020202020204" pitchFamily="34" charset="0"/>
              <a:buNone/>
            </a:pPr>
            <a:r>
              <a:rPr lang="en-US" altLang="zh-CN" sz="3200" dirty="0" smtClean="0">
                <a:latin typeface="Comic Sans MS" panose="030F0702030302020204" pitchFamily="66" charset="0"/>
              </a:rPr>
              <a:t>…</a:t>
            </a:r>
            <a:endParaRPr lang="en-US" altLang="zh-CN" sz="3200" dirty="0" smtClean="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7"/>
          <p:cNvSpPr txBox="1"/>
          <p:nvPr/>
        </p:nvSpPr>
        <p:spPr>
          <a:xfrm>
            <a:off x="4167143" y="2240470"/>
            <a:ext cx="3746788" cy="1611950"/>
          </a:xfrm>
          <a:prstGeom prst="rect">
            <a:avLst/>
          </a:prstGeom>
          <a:noFill/>
        </p:spPr>
        <p:txBody>
          <a:bodyPr wrap="square" rtlCol="0">
            <a:spAutoFit/>
          </a:bodyPr>
          <a:lstStyle/>
          <a:p>
            <a:pPr algn="ctr"/>
            <a:r>
              <a:rPr lang="zh-CN" altLang="en-US" sz="6000" dirty="0">
                <a:solidFill>
                  <a:schemeClr val="bg1"/>
                </a:solidFill>
                <a:latin typeface="华康少女文字W5(P)" pitchFamily="82" charset="-122"/>
                <a:ea typeface="华康少女文字W5(P)" pitchFamily="82" charset="-122"/>
                <a:cs typeface="Segoe UI Semilight" pitchFamily="34" charset="0"/>
              </a:rPr>
              <a:t>七彩课堂 </a:t>
            </a:r>
            <a:endParaRPr lang="en-US" altLang="zh-CN" sz="6000" dirty="0">
              <a:solidFill>
                <a:schemeClr val="bg1"/>
              </a:solidFill>
              <a:latin typeface="华康少女文字W5(P)" pitchFamily="82" charset="-122"/>
              <a:ea typeface="华康少女文字W5(P)" pitchFamily="82" charset="-122"/>
              <a:cs typeface="Segoe UI Semilight" pitchFamily="34" charset="0"/>
            </a:endParaRPr>
          </a:p>
          <a:p>
            <a:pPr algn="ctr"/>
            <a:r>
              <a:rPr lang="zh-CN" altLang="en-US" sz="6000" dirty="0">
                <a:solidFill>
                  <a:schemeClr val="bg1"/>
                </a:solidFill>
                <a:latin typeface="华康少女文字W5(P)" pitchFamily="82" charset="-122"/>
                <a:ea typeface="华康少女文字W5(P)" pitchFamily="82" charset="-122"/>
                <a:cs typeface="Segoe UI Semilight" pitchFamily="34" charset="0"/>
              </a:rPr>
              <a:t>伴你成长</a:t>
            </a:r>
            <a:endParaRPr lang="en-US" altLang="zh-CN" sz="6000" dirty="0">
              <a:solidFill>
                <a:schemeClr val="bg1"/>
              </a:solidFill>
              <a:latin typeface="华康少女文字W5(P)" pitchFamily="82" charset="-122"/>
              <a:ea typeface="华康少女文字W5(P)" pitchFamily="82" charset="-122"/>
              <a:cs typeface="Segoe UI Semilight" pitchFamily="34" charset="0"/>
            </a:endParaRPr>
          </a:p>
        </p:txBody>
      </p:sp>
      <p:grpSp>
        <p:nvGrpSpPr>
          <p:cNvPr id="2" name="组合 3"/>
          <p:cNvGrpSpPr/>
          <p:nvPr/>
        </p:nvGrpSpPr>
        <p:grpSpPr>
          <a:xfrm>
            <a:off x="1194620" y="1091381"/>
            <a:ext cx="9392361" cy="4430442"/>
            <a:chOff x="2208149" y="1416522"/>
            <a:chExt cx="6910388" cy="3633788"/>
          </a:xfrm>
        </p:grpSpPr>
        <p:sp>
          <p:nvSpPr>
            <p:cNvPr id="5"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6"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7"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grpSp>
      <p:grpSp>
        <p:nvGrpSpPr>
          <p:cNvPr id="3" name="组合 11"/>
          <p:cNvGrpSpPr/>
          <p:nvPr/>
        </p:nvGrpSpPr>
        <p:grpSpPr>
          <a:xfrm>
            <a:off x="8716297" y="3878825"/>
            <a:ext cx="1090172" cy="1126609"/>
            <a:chOff x="1365400" y="1713395"/>
            <a:chExt cx="1068487" cy="915492"/>
          </a:xfrm>
        </p:grpSpPr>
        <p:sp>
          <p:nvSpPr>
            <p:cNvPr id="13"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4"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5"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6"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4" name="组合 89"/>
          <p:cNvGrpSpPr/>
          <p:nvPr/>
        </p:nvGrpSpPr>
        <p:grpSpPr>
          <a:xfrm>
            <a:off x="91386" y="121648"/>
            <a:ext cx="2834694" cy="1013206"/>
            <a:chOff x="182825" y="1571625"/>
            <a:chExt cx="2838411" cy="1019628"/>
          </a:xfrm>
        </p:grpSpPr>
        <p:sp>
          <p:nvSpPr>
            <p:cNvPr id="91" name="矩形: 圆角 5"/>
            <p:cNvSpPr/>
            <p:nvPr/>
          </p:nvSpPr>
          <p:spPr>
            <a:xfrm>
              <a:off x="251986" y="1621051"/>
              <a:ext cx="2735304" cy="68262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2" name="矩形: 圆角 6"/>
            <p:cNvSpPr/>
            <p:nvPr/>
          </p:nvSpPr>
          <p:spPr>
            <a:xfrm>
              <a:off x="182825" y="1571625"/>
              <a:ext cx="2752305" cy="682624"/>
            </a:xfrm>
            <a:prstGeom prst="roundRect">
              <a:avLst>
                <a:gd name="adj" fmla="val 50000"/>
              </a:avLst>
            </a:prstGeom>
            <a:solidFill>
              <a:srgbClr val="4BB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3" name="椭圆 92"/>
            <p:cNvSpPr/>
            <p:nvPr/>
          </p:nvSpPr>
          <p:spPr>
            <a:xfrm>
              <a:off x="278302" y="1647824"/>
              <a:ext cx="496773" cy="496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4" name="图片 9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5000" y="1687331"/>
              <a:ext cx="428200" cy="428200"/>
            </a:xfrm>
            <a:prstGeom prst="rect">
              <a:avLst/>
            </a:prstGeom>
          </p:spPr>
        </p:pic>
        <p:sp>
          <p:nvSpPr>
            <p:cNvPr id="95" name="文本框 8"/>
            <p:cNvSpPr txBox="1"/>
            <p:nvPr/>
          </p:nvSpPr>
          <p:spPr>
            <a:xfrm>
              <a:off x="893681" y="1631098"/>
              <a:ext cx="2127555" cy="960155"/>
            </a:xfrm>
            <a:prstGeom prst="rect">
              <a:avLst/>
            </a:prstGeom>
            <a:noFill/>
          </p:spPr>
          <p:txBody>
            <a:bodyPr wrap="square" rtlCol="0">
              <a:spAutoFit/>
            </a:bodyPr>
            <a:lstStyle/>
            <a:p>
              <a:r>
                <a:rPr lang="en-US" altLang="zh-CN" sz="2800" dirty="0">
                  <a:solidFill>
                    <a:schemeClr val="bg1"/>
                  </a:solidFill>
                  <a:latin typeface="Comic Sans MS" panose="030F0702030302020204" pitchFamily="66" charset="0"/>
                  <a:ea typeface="黑体" panose="02010609060101010101" pitchFamily="49" charset="-122"/>
                  <a:cs typeface="Times New Roman" panose="02020603050405020304" pitchFamily="18" charset="0"/>
                </a:rPr>
                <a:t>Homework</a:t>
              </a:r>
              <a:endParaRPr lang="zh-CN" altLang="en-US" sz="2800" dirty="0">
                <a:solidFill>
                  <a:schemeClr val="bg1"/>
                </a:solidFill>
                <a:latin typeface="Comic Sans MS" panose="030F0702030302020204" pitchFamily="66" charset="0"/>
                <a:ea typeface="黑体" panose="02010609060101010101" pitchFamily="49" charset="-122"/>
              </a:endParaRPr>
            </a:p>
          </p:txBody>
        </p:sp>
      </p:grpSp>
      <p:sp>
        <p:nvSpPr>
          <p:cNvPr id="139" name="矩形 138"/>
          <p:cNvSpPr/>
          <p:nvPr/>
        </p:nvSpPr>
        <p:spPr>
          <a:xfrm>
            <a:off x="2610372" y="2230897"/>
            <a:ext cx="3456384" cy="954107"/>
          </a:xfrm>
          <a:prstGeom prst="rect">
            <a:avLst/>
          </a:prstGeom>
        </p:spPr>
        <p:txBody>
          <a:bodyPr wrap="square">
            <a:spAutoFit/>
          </a:bodyPr>
          <a:lstStyle/>
          <a:p>
            <a:r>
              <a:rPr lang="en-US" altLang="zh-CN" sz="2800" dirty="0">
                <a:solidFill>
                  <a:schemeClr val="tx1">
                    <a:lumMod val="75000"/>
                    <a:lumOff val="25000"/>
                  </a:schemeClr>
                </a:solidFill>
                <a:latin typeface="Comic Sans MS" panose="030F0702030302020204" pitchFamily="66" charset="0"/>
                <a:cs typeface="+mn-ea"/>
                <a:sym typeface="+mn-lt"/>
              </a:rPr>
              <a:t>Act the </a:t>
            </a:r>
            <a:r>
              <a:rPr lang="en-US" altLang="zh-CN" sz="2800" dirty="0" smtClean="0">
                <a:solidFill>
                  <a:schemeClr val="tx1">
                    <a:lumMod val="75000"/>
                    <a:lumOff val="25000"/>
                  </a:schemeClr>
                </a:solidFill>
                <a:latin typeface="Comic Sans MS" panose="030F0702030302020204" pitchFamily="66" charset="0"/>
                <a:cs typeface="+mn-ea"/>
                <a:sym typeface="+mn-lt"/>
              </a:rPr>
              <a:t>poem </a:t>
            </a:r>
            <a:r>
              <a:rPr lang="en-US" altLang="zh-CN" sz="2800" dirty="0">
                <a:solidFill>
                  <a:schemeClr val="tx1">
                    <a:lumMod val="75000"/>
                    <a:lumOff val="25000"/>
                  </a:schemeClr>
                </a:solidFill>
                <a:latin typeface="Comic Sans MS" panose="030F0702030302020204" pitchFamily="66" charset="0"/>
                <a:cs typeface="+mn-ea"/>
                <a:sym typeface="+mn-lt"/>
              </a:rPr>
              <a:t>out with your friends.</a:t>
            </a:r>
            <a:endParaRPr lang="zh-CN" altLang="en-US" sz="2800" dirty="0">
              <a:solidFill>
                <a:schemeClr val="tx1">
                  <a:lumMod val="75000"/>
                  <a:lumOff val="25000"/>
                </a:schemeClr>
              </a:solidFill>
              <a:latin typeface="Comic Sans MS" panose="030F0702030302020204" pitchFamily="66" charset="0"/>
              <a:cs typeface="+mn-ea"/>
              <a:sym typeface="+mn-lt"/>
            </a:endParaRPr>
          </a:p>
        </p:txBody>
      </p:sp>
      <p:sp>
        <p:nvSpPr>
          <p:cNvPr id="140" name="矩形 139"/>
          <p:cNvSpPr/>
          <p:nvPr/>
        </p:nvSpPr>
        <p:spPr>
          <a:xfrm>
            <a:off x="2580875" y="3329236"/>
            <a:ext cx="3456384" cy="1384995"/>
          </a:xfrm>
          <a:prstGeom prst="rect">
            <a:avLst/>
          </a:prstGeom>
        </p:spPr>
        <p:txBody>
          <a:bodyPr wrap="square">
            <a:spAutoFit/>
          </a:bodyPr>
          <a:lstStyle/>
          <a:p>
            <a:r>
              <a:rPr lang="en-US" altLang="zh-CN" sz="2800" dirty="0" smtClean="0">
                <a:solidFill>
                  <a:schemeClr val="tx1">
                    <a:lumMod val="75000"/>
                    <a:lumOff val="25000"/>
                  </a:schemeClr>
                </a:solidFill>
                <a:latin typeface="Comic Sans MS" panose="030F0702030302020204" pitchFamily="66" charset="0"/>
                <a:cs typeface="+mn-ea"/>
                <a:sym typeface="+mn-lt"/>
              </a:rPr>
              <a:t>Collect the words with cl, pl, gr, </a:t>
            </a:r>
            <a:r>
              <a:rPr lang="en-US" altLang="zh-CN" sz="2800" dirty="0" err="1" smtClean="0">
                <a:solidFill>
                  <a:schemeClr val="tx1">
                    <a:lumMod val="75000"/>
                    <a:lumOff val="25000"/>
                  </a:schemeClr>
                </a:solidFill>
                <a:latin typeface="Comic Sans MS" panose="030F0702030302020204" pitchFamily="66" charset="0"/>
                <a:cs typeface="+mn-ea"/>
                <a:sym typeface="+mn-lt"/>
              </a:rPr>
              <a:t>ch</a:t>
            </a:r>
            <a:r>
              <a:rPr lang="en-US" altLang="zh-CN" sz="2800" dirty="0" smtClean="0">
                <a:solidFill>
                  <a:schemeClr val="tx1">
                    <a:lumMod val="75000"/>
                    <a:lumOff val="25000"/>
                  </a:schemeClr>
                </a:solidFill>
                <a:latin typeface="Comic Sans MS" panose="030F0702030302020204" pitchFamily="66" charset="0"/>
                <a:cs typeface="+mn-ea"/>
                <a:sym typeface="+mn-lt"/>
              </a:rPr>
              <a:t>, sh. </a:t>
            </a:r>
            <a:endParaRPr lang="zh-CN" altLang="en-US" sz="2800" dirty="0">
              <a:solidFill>
                <a:schemeClr val="tx1">
                  <a:lumMod val="75000"/>
                  <a:lumOff val="25000"/>
                </a:schemeClr>
              </a:solidFill>
              <a:latin typeface="Comic Sans MS" panose="030F0702030302020204" pitchFamily="66" charset="0"/>
              <a:cs typeface="+mn-ea"/>
              <a:sym typeface="+mn-lt"/>
            </a:endParaRPr>
          </a:p>
        </p:txBody>
      </p:sp>
      <p:sp>
        <p:nvSpPr>
          <p:cNvPr id="141" name="矩形 140"/>
          <p:cNvSpPr/>
          <p:nvPr/>
        </p:nvSpPr>
        <p:spPr>
          <a:xfrm>
            <a:off x="6725173" y="2221418"/>
            <a:ext cx="3456384" cy="1384995"/>
          </a:xfrm>
          <a:prstGeom prst="rect">
            <a:avLst/>
          </a:prstGeom>
        </p:spPr>
        <p:txBody>
          <a:bodyPr wrap="square">
            <a:spAutoFit/>
          </a:bodyPr>
          <a:lstStyle/>
          <a:p>
            <a:r>
              <a:rPr lang="en-US" altLang="zh-CN" sz="2800" dirty="0" smtClean="0">
                <a:solidFill>
                  <a:schemeClr val="tx1">
                    <a:lumMod val="75000"/>
                    <a:lumOff val="25000"/>
                  </a:schemeClr>
                </a:solidFill>
                <a:latin typeface="Comic Sans MS" panose="030F0702030302020204" pitchFamily="66" charset="0"/>
                <a:cs typeface="+mn-ea"/>
                <a:sym typeface="+mn-lt"/>
              </a:rPr>
              <a:t>Write a poem using </a:t>
            </a:r>
            <a:r>
              <a:rPr lang="en-US" altLang="zh-CN" sz="2800" dirty="0">
                <a:solidFill>
                  <a:schemeClr val="tx1">
                    <a:lumMod val="75000"/>
                    <a:lumOff val="25000"/>
                  </a:schemeClr>
                </a:solidFill>
                <a:latin typeface="Comic Sans MS" panose="030F0702030302020204" pitchFamily="66" charset="0"/>
                <a:cs typeface="+mn-ea"/>
                <a:sym typeface="+mn-lt"/>
              </a:rPr>
              <a:t>the sentences we have </a:t>
            </a:r>
            <a:r>
              <a:rPr lang="en-US" altLang="zh-CN" sz="2800" dirty="0" smtClean="0">
                <a:solidFill>
                  <a:schemeClr val="tx1">
                    <a:lumMod val="75000"/>
                    <a:lumOff val="25000"/>
                  </a:schemeClr>
                </a:solidFill>
                <a:latin typeface="Comic Sans MS" panose="030F0702030302020204" pitchFamily="66" charset="0"/>
                <a:cs typeface="+mn-ea"/>
                <a:sym typeface="+mn-lt"/>
              </a:rPr>
              <a:t>learnt.</a:t>
            </a:r>
            <a:endParaRPr lang="zh-CN" altLang="en-US" sz="2800" dirty="0">
              <a:solidFill>
                <a:schemeClr val="tx1">
                  <a:lumMod val="75000"/>
                  <a:lumOff val="25000"/>
                </a:schemeClr>
              </a:solidFill>
              <a:latin typeface="Comic Sans MS" panose="030F0702030302020204" pitchFamily="66" charset="0"/>
              <a:cs typeface="+mn-ea"/>
              <a:sym typeface="+mn-lt"/>
            </a:endParaRPr>
          </a:p>
        </p:txBody>
      </p:sp>
      <p:grpSp>
        <p:nvGrpSpPr>
          <p:cNvPr id="8" name="组合 34"/>
          <p:cNvGrpSpPr/>
          <p:nvPr/>
        </p:nvGrpSpPr>
        <p:grpSpPr>
          <a:xfrm>
            <a:off x="2178245" y="2281174"/>
            <a:ext cx="324632" cy="1794407"/>
            <a:chOff x="1108056" y="2390887"/>
            <a:chExt cx="324632" cy="1794407"/>
          </a:xfrm>
        </p:grpSpPr>
        <p:grpSp>
          <p:nvGrpSpPr>
            <p:cNvPr id="9" name="组合 67"/>
            <p:cNvGrpSpPr/>
            <p:nvPr/>
          </p:nvGrpSpPr>
          <p:grpSpPr>
            <a:xfrm>
              <a:off x="1108056" y="3111853"/>
              <a:ext cx="324632" cy="352474"/>
              <a:chOff x="5038628" y="2357164"/>
              <a:chExt cx="2114744" cy="2296116"/>
            </a:xfrm>
          </p:grpSpPr>
          <p:grpSp>
            <p:nvGrpSpPr>
              <p:cNvPr id="10" name="组合 39"/>
              <p:cNvGrpSpPr/>
              <p:nvPr/>
            </p:nvGrpSpPr>
            <p:grpSpPr>
              <a:xfrm>
                <a:off x="5174686" y="3043148"/>
                <a:ext cx="1479164" cy="1610132"/>
                <a:chOff x="5174686" y="3043148"/>
                <a:chExt cx="1479164" cy="1610132"/>
              </a:xfrm>
            </p:grpSpPr>
            <p:sp>
              <p:nvSpPr>
                <p:cNvPr id="70"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71"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11" name="组合 40"/>
              <p:cNvGrpSpPr/>
              <p:nvPr/>
            </p:nvGrpSpPr>
            <p:grpSpPr>
              <a:xfrm>
                <a:off x="5038628" y="2357164"/>
                <a:ext cx="2114744" cy="1949107"/>
                <a:chOff x="7192390" y="914444"/>
                <a:chExt cx="2114744" cy="1949107"/>
              </a:xfrm>
            </p:grpSpPr>
            <p:sp>
              <p:nvSpPr>
                <p:cNvPr id="63"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4"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5"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6"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8"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9"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nvGrpSpPr>
            <p:cNvPr id="12" name="组合 79"/>
            <p:cNvGrpSpPr/>
            <p:nvPr/>
          </p:nvGrpSpPr>
          <p:grpSpPr>
            <a:xfrm>
              <a:off x="1108056" y="2390887"/>
              <a:ext cx="324632" cy="352474"/>
              <a:chOff x="5038628" y="2357164"/>
              <a:chExt cx="2114744" cy="2296116"/>
            </a:xfrm>
          </p:grpSpPr>
          <p:grpSp>
            <p:nvGrpSpPr>
              <p:cNvPr id="27" name="组合 51"/>
              <p:cNvGrpSpPr/>
              <p:nvPr/>
            </p:nvGrpSpPr>
            <p:grpSpPr>
              <a:xfrm>
                <a:off x="5174686" y="3043148"/>
                <a:ext cx="1479164" cy="1610132"/>
                <a:chOff x="5174686" y="3043148"/>
                <a:chExt cx="1479164" cy="1610132"/>
              </a:xfrm>
            </p:grpSpPr>
            <p:sp>
              <p:nvSpPr>
                <p:cNvPr id="59"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0"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28" name="组合 52"/>
              <p:cNvGrpSpPr/>
              <p:nvPr/>
            </p:nvGrpSpPr>
            <p:grpSpPr>
              <a:xfrm>
                <a:off x="5038628" y="2357164"/>
                <a:ext cx="2114744" cy="1949107"/>
                <a:chOff x="7192390" y="914444"/>
                <a:chExt cx="2114744" cy="1949107"/>
              </a:xfrm>
            </p:grpSpPr>
            <p:sp>
              <p:nvSpPr>
                <p:cNvPr id="52"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53"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54"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55"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56"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57"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58"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nvGrpSpPr>
            <p:cNvPr id="29" name="组合 91"/>
            <p:cNvGrpSpPr/>
            <p:nvPr/>
          </p:nvGrpSpPr>
          <p:grpSpPr>
            <a:xfrm>
              <a:off x="1108056" y="3832820"/>
              <a:ext cx="324632" cy="352474"/>
              <a:chOff x="5038628" y="2357164"/>
              <a:chExt cx="2114744" cy="2296116"/>
            </a:xfrm>
          </p:grpSpPr>
          <p:grpSp>
            <p:nvGrpSpPr>
              <p:cNvPr id="30" name="组合 63"/>
              <p:cNvGrpSpPr/>
              <p:nvPr/>
            </p:nvGrpSpPr>
            <p:grpSpPr>
              <a:xfrm>
                <a:off x="5174686" y="3043148"/>
                <a:ext cx="1479164" cy="1610132"/>
                <a:chOff x="5174686" y="3043148"/>
                <a:chExt cx="1479164" cy="1610132"/>
              </a:xfrm>
            </p:grpSpPr>
            <p:sp>
              <p:nvSpPr>
                <p:cNvPr id="48"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9"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31" name="组合 64"/>
              <p:cNvGrpSpPr/>
              <p:nvPr/>
            </p:nvGrpSpPr>
            <p:grpSpPr>
              <a:xfrm>
                <a:off x="5038628" y="2357164"/>
                <a:ext cx="2114744" cy="1949107"/>
                <a:chOff x="7192390" y="914444"/>
                <a:chExt cx="2114744" cy="1949107"/>
              </a:xfrm>
            </p:grpSpPr>
            <p:sp>
              <p:nvSpPr>
                <p:cNvPr id="41"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2"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3"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4"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5"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6"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7"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grpSp>
        <p:nvGrpSpPr>
          <p:cNvPr id="32" name="组合 71"/>
          <p:cNvGrpSpPr/>
          <p:nvPr/>
        </p:nvGrpSpPr>
        <p:grpSpPr>
          <a:xfrm>
            <a:off x="6366787" y="2236929"/>
            <a:ext cx="324632" cy="1794407"/>
            <a:chOff x="1108056" y="2390887"/>
            <a:chExt cx="324632" cy="1794407"/>
          </a:xfrm>
        </p:grpSpPr>
        <p:grpSp>
          <p:nvGrpSpPr>
            <p:cNvPr id="35" name="组合 67"/>
            <p:cNvGrpSpPr/>
            <p:nvPr/>
          </p:nvGrpSpPr>
          <p:grpSpPr>
            <a:xfrm>
              <a:off x="1108056" y="3111853"/>
              <a:ext cx="324632" cy="352474"/>
              <a:chOff x="5038628" y="2357164"/>
              <a:chExt cx="2114744" cy="2296116"/>
            </a:xfrm>
          </p:grpSpPr>
          <p:grpSp>
            <p:nvGrpSpPr>
              <p:cNvPr id="36" name="组合 39"/>
              <p:cNvGrpSpPr/>
              <p:nvPr/>
            </p:nvGrpSpPr>
            <p:grpSpPr>
              <a:xfrm>
                <a:off x="5174686" y="3043148"/>
                <a:ext cx="1479164" cy="1610132"/>
                <a:chOff x="5174686" y="3043148"/>
                <a:chExt cx="1479164" cy="1610132"/>
              </a:xfrm>
            </p:grpSpPr>
            <p:sp>
              <p:nvSpPr>
                <p:cNvPr id="113"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14"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37" name="组合 40"/>
              <p:cNvGrpSpPr/>
              <p:nvPr/>
            </p:nvGrpSpPr>
            <p:grpSpPr>
              <a:xfrm>
                <a:off x="5038628" y="2357164"/>
                <a:ext cx="2114744" cy="1949107"/>
                <a:chOff x="7192390" y="914444"/>
                <a:chExt cx="2114744" cy="1949107"/>
              </a:xfrm>
            </p:grpSpPr>
            <p:sp>
              <p:nvSpPr>
                <p:cNvPr id="106"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07"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08"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09"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10"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11"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12"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nvGrpSpPr>
            <p:cNvPr id="38" name="组合 79"/>
            <p:cNvGrpSpPr/>
            <p:nvPr/>
          </p:nvGrpSpPr>
          <p:grpSpPr>
            <a:xfrm>
              <a:off x="1108056" y="2390887"/>
              <a:ext cx="324632" cy="352474"/>
              <a:chOff x="5038628" y="2357164"/>
              <a:chExt cx="2114744" cy="2296116"/>
            </a:xfrm>
          </p:grpSpPr>
          <p:grpSp>
            <p:nvGrpSpPr>
              <p:cNvPr id="39" name="组合 51"/>
              <p:cNvGrpSpPr/>
              <p:nvPr/>
            </p:nvGrpSpPr>
            <p:grpSpPr>
              <a:xfrm>
                <a:off x="5174686" y="3043148"/>
                <a:ext cx="1479164" cy="1610132"/>
                <a:chOff x="5174686" y="3043148"/>
                <a:chExt cx="1479164" cy="1610132"/>
              </a:xfrm>
            </p:grpSpPr>
            <p:sp>
              <p:nvSpPr>
                <p:cNvPr id="102"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03"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40" name="组合 52"/>
              <p:cNvGrpSpPr/>
              <p:nvPr/>
            </p:nvGrpSpPr>
            <p:grpSpPr>
              <a:xfrm>
                <a:off x="5038628" y="2357164"/>
                <a:ext cx="2114744" cy="1949107"/>
                <a:chOff x="7192390" y="914444"/>
                <a:chExt cx="2114744" cy="1949107"/>
              </a:xfrm>
            </p:grpSpPr>
            <p:sp>
              <p:nvSpPr>
                <p:cNvPr id="89"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96"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97"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98"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99"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00"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01"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nvGrpSpPr>
            <p:cNvPr id="50" name="组合 91"/>
            <p:cNvGrpSpPr/>
            <p:nvPr/>
          </p:nvGrpSpPr>
          <p:grpSpPr>
            <a:xfrm>
              <a:off x="1108056" y="3832820"/>
              <a:ext cx="324632" cy="352474"/>
              <a:chOff x="5038628" y="2357164"/>
              <a:chExt cx="2114744" cy="2296116"/>
            </a:xfrm>
          </p:grpSpPr>
          <p:grpSp>
            <p:nvGrpSpPr>
              <p:cNvPr id="51" name="组合 63"/>
              <p:cNvGrpSpPr/>
              <p:nvPr/>
            </p:nvGrpSpPr>
            <p:grpSpPr>
              <a:xfrm>
                <a:off x="5174686" y="3043148"/>
                <a:ext cx="1479164" cy="1610132"/>
                <a:chOff x="5174686" y="3043148"/>
                <a:chExt cx="1479164" cy="1610132"/>
              </a:xfrm>
            </p:grpSpPr>
            <p:sp>
              <p:nvSpPr>
                <p:cNvPr id="85"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86"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61" name="组合 64"/>
              <p:cNvGrpSpPr/>
              <p:nvPr/>
            </p:nvGrpSpPr>
            <p:grpSpPr>
              <a:xfrm>
                <a:off x="5038628" y="2357164"/>
                <a:ext cx="2114744" cy="1949107"/>
                <a:chOff x="7192390" y="914444"/>
                <a:chExt cx="2114744" cy="1949107"/>
              </a:xfrm>
            </p:grpSpPr>
            <p:sp>
              <p:nvSpPr>
                <p:cNvPr id="78"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79"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80"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81"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82"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83"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84"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sp>
        <p:nvSpPr>
          <p:cNvPr id="117" name="矩形 116"/>
          <p:cNvSpPr/>
          <p:nvPr/>
        </p:nvSpPr>
        <p:spPr>
          <a:xfrm>
            <a:off x="3521417" y="1789820"/>
            <a:ext cx="1634294" cy="461665"/>
          </a:xfrm>
          <a:prstGeom prst="rect">
            <a:avLst/>
          </a:prstGeom>
        </p:spPr>
        <p:txBody>
          <a:bodyPr wrap="square">
            <a:spAutoFit/>
          </a:bodyPr>
          <a:lstStyle/>
          <a:p>
            <a:r>
              <a:rPr lang="en-US" altLang="zh-CN" sz="2400" b="1" dirty="0">
                <a:solidFill>
                  <a:schemeClr val="accent1"/>
                </a:solidFill>
                <a:cs typeface="+mn-ea"/>
                <a:sym typeface="+mn-lt"/>
              </a:rPr>
              <a:t>ONE</a:t>
            </a:r>
            <a:endParaRPr lang="zh-CN" altLang="en-US" sz="2400" b="1" dirty="0">
              <a:solidFill>
                <a:schemeClr val="accent1"/>
              </a:solidFill>
              <a:cs typeface="+mn-ea"/>
              <a:sym typeface="+mn-lt"/>
            </a:endParaRPr>
          </a:p>
        </p:txBody>
      </p:sp>
      <p:sp>
        <p:nvSpPr>
          <p:cNvPr id="118" name="矩形 117"/>
          <p:cNvSpPr/>
          <p:nvPr/>
        </p:nvSpPr>
        <p:spPr>
          <a:xfrm>
            <a:off x="7467859" y="1769232"/>
            <a:ext cx="1634294" cy="461665"/>
          </a:xfrm>
          <a:prstGeom prst="rect">
            <a:avLst/>
          </a:prstGeom>
        </p:spPr>
        <p:txBody>
          <a:bodyPr wrap="square">
            <a:spAutoFit/>
          </a:bodyPr>
          <a:lstStyle/>
          <a:p>
            <a:r>
              <a:rPr lang="en-US" altLang="zh-CN" sz="2400" b="1" dirty="0">
                <a:solidFill>
                  <a:schemeClr val="accent1"/>
                </a:solidFill>
                <a:cs typeface="+mn-ea"/>
                <a:sym typeface="+mn-lt"/>
              </a:rPr>
              <a:t>TWO</a:t>
            </a:r>
            <a:endParaRPr lang="zh-CN" altLang="en-US" sz="2400" b="1" dirty="0">
              <a:solidFill>
                <a:schemeClr val="accent1"/>
              </a:solidFill>
              <a:cs typeface="+mn-ea"/>
              <a:sym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1" cstate="print"/>
          <a:srcRect/>
          <a:stretch>
            <a:fillRect/>
          </a:stretch>
        </p:blipFill>
        <p:spPr bwMode="auto">
          <a:xfrm>
            <a:off x="-35392" y="-43542"/>
            <a:ext cx="12924064" cy="7272626"/>
          </a:xfrm>
          <a:prstGeom prst="rect">
            <a:avLst/>
          </a:prstGeom>
          <a:noFill/>
          <a:ln w="9525">
            <a:noFill/>
            <a:miter lim="800000"/>
            <a:headEnd/>
            <a:tailEnd/>
          </a:ln>
        </p:spPr>
      </p:pic>
      <p:pic>
        <p:nvPicPr>
          <p:cNvPr id="6" name="图片 5" descr="未标题-2.png"/>
          <p:cNvPicPr>
            <a:picLocks noChangeAspect="1"/>
          </p:cNvPicPr>
          <p:nvPr/>
        </p:nvPicPr>
        <p:blipFill>
          <a:blip r:embed="rId2" cstate="print"/>
          <a:stretch>
            <a:fillRect/>
          </a:stretch>
        </p:blipFill>
        <p:spPr>
          <a:xfrm>
            <a:off x="5474335" y="4027805"/>
            <a:ext cx="3962400" cy="946150"/>
          </a:xfrm>
          <a:prstGeom prst="rect">
            <a:avLst/>
          </a:prstGeom>
        </p:spPr>
      </p:pic>
      <p:grpSp>
        <p:nvGrpSpPr>
          <p:cNvPr id="8" name="组合 7"/>
          <p:cNvGrpSpPr/>
          <p:nvPr/>
        </p:nvGrpSpPr>
        <p:grpSpPr>
          <a:xfrm>
            <a:off x="5752764" y="464457"/>
            <a:ext cx="6439236" cy="3413495"/>
            <a:chOff x="5188230" y="1752600"/>
            <a:chExt cx="6718366" cy="2782793"/>
          </a:xfrm>
        </p:grpSpPr>
        <p:pic>
          <p:nvPicPr>
            <p:cNvPr id="9" name="图片 8"/>
            <p:cNvPicPr>
              <a:picLocks noChangeAspect="1"/>
            </p:cNvPicPr>
            <p:nvPr/>
          </p:nvPicPr>
          <p:blipFill>
            <a:blip r:embed="rId3" cstate="print"/>
            <a:stretch>
              <a:fillRect/>
            </a:stretch>
          </p:blipFill>
          <p:spPr>
            <a:xfrm>
              <a:off x="9206719" y="1752600"/>
              <a:ext cx="2699877" cy="1905795"/>
            </a:xfrm>
            <a:prstGeom prst="rect">
              <a:avLst/>
            </a:prstGeom>
          </p:spPr>
        </p:pic>
        <p:pic>
          <p:nvPicPr>
            <p:cNvPr id="10" name="图片 9"/>
            <p:cNvPicPr>
              <a:picLocks noChangeAspect="1"/>
            </p:cNvPicPr>
            <p:nvPr/>
          </p:nvPicPr>
          <p:blipFill rotWithShape="1">
            <a:blip r:embed="rId4" cstate="screen"/>
            <a:srcRect/>
            <a:stretch>
              <a:fillRect/>
            </a:stretch>
          </p:blipFill>
          <p:spPr>
            <a:xfrm>
              <a:off x="5188230" y="3929829"/>
              <a:ext cx="1412697" cy="605564"/>
            </a:xfrm>
            <a:prstGeom prst="rect">
              <a:avLst/>
            </a:prstGeom>
          </p:spPr>
        </p:pic>
        <p:sp>
          <p:nvSpPr>
            <p:cNvPr id="11" name="任意多边形 10"/>
            <p:cNvSpPr/>
            <p:nvPr/>
          </p:nvSpPr>
          <p:spPr>
            <a:xfrm>
              <a:off x="6001330" y="3225800"/>
              <a:ext cx="4133378" cy="1054100"/>
            </a:xfrm>
            <a:custGeom>
              <a:avLst/>
              <a:gdLst>
                <a:gd name="connsiteX0" fmla="*/ 0 w 4772025"/>
                <a:gd name="connsiteY0" fmla="*/ 1400175 h 1400175"/>
                <a:gd name="connsiteX1" fmla="*/ 257175 w 4772025"/>
                <a:gd name="connsiteY1" fmla="*/ 500063 h 1400175"/>
                <a:gd name="connsiteX2" fmla="*/ 1457325 w 4772025"/>
                <a:gd name="connsiteY2" fmla="*/ 328613 h 1400175"/>
                <a:gd name="connsiteX3" fmla="*/ 3171825 w 4772025"/>
                <a:gd name="connsiteY3" fmla="*/ 571500 h 1400175"/>
                <a:gd name="connsiteX4" fmla="*/ 4257675 w 4772025"/>
                <a:gd name="connsiteY4" fmla="*/ 142875 h 1400175"/>
                <a:gd name="connsiteX5" fmla="*/ 4772025 w 4772025"/>
                <a:gd name="connsiteY5"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2025" h="1400175">
                  <a:moveTo>
                    <a:pt x="0" y="1400175"/>
                  </a:moveTo>
                  <a:cubicBezTo>
                    <a:pt x="7143" y="1039416"/>
                    <a:pt x="14287" y="678657"/>
                    <a:pt x="257175" y="500063"/>
                  </a:cubicBezTo>
                  <a:cubicBezTo>
                    <a:pt x="500063" y="321469"/>
                    <a:pt x="971550" y="316707"/>
                    <a:pt x="1457325" y="328613"/>
                  </a:cubicBezTo>
                  <a:cubicBezTo>
                    <a:pt x="1943100" y="340519"/>
                    <a:pt x="2705100" y="602456"/>
                    <a:pt x="3171825" y="571500"/>
                  </a:cubicBezTo>
                  <a:cubicBezTo>
                    <a:pt x="3638550" y="540544"/>
                    <a:pt x="3990975" y="238125"/>
                    <a:pt x="4257675" y="142875"/>
                  </a:cubicBezTo>
                  <a:cubicBezTo>
                    <a:pt x="4524375" y="47625"/>
                    <a:pt x="4648200" y="23812"/>
                    <a:pt x="4772025" y="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pic>
        <p:nvPicPr>
          <p:cNvPr id="17" name="图片 16" descr="圆球"/>
          <p:cNvPicPr>
            <a:picLocks noChangeAspect="1"/>
          </p:cNvPicPr>
          <p:nvPr/>
        </p:nvPicPr>
        <p:blipFill>
          <a:blip r:embed="rId5" cstate="print">
            <a:duotone>
              <a:schemeClr val="accent4">
                <a:shade val="45000"/>
                <a:satMod val="135000"/>
              </a:schemeClr>
              <a:prstClr val="white"/>
            </a:duotone>
            <a:lum bright="10000" contrast="-10000"/>
          </a:blip>
          <a:stretch>
            <a:fillRect/>
          </a:stretch>
        </p:blipFill>
        <p:spPr>
          <a:xfrm>
            <a:off x="-114300" y="-50800"/>
            <a:ext cx="2572385" cy="1798320"/>
          </a:xfrm>
          <a:prstGeom prst="rect">
            <a:avLst/>
          </a:prstGeom>
        </p:spPr>
      </p:pic>
      <p:sp>
        <p:nvSpPr>
          <p:cNvPr id="19" name="椭圆 18"/>
          <p:cNvSpPr/>
          <p:nvPr/>
        </p:nvSpPr>
        <p:spPr>
          <a:xfrm>
            <a:off x="8867935" y="4009802"/>
            <a:ext cx="7025493" cy="7025493"/>
          </a:xfrm>
          <a:prstGeom prst="ellipse">
            <a:avLst/>
          </a:prstGeom>
          <a:solidFill>
            <a:srgbClr val="68C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0185400" y="4413305"/>
            <a:ext cx="2006600" cy="2560807"/>
            <a:chOff x="215900" y="2157158"/>
            <a:chExt cx="4038600" cy="5154029"/>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900" y="4432706"/>
              <a:ext cx="4038600" cy="2878481"/>
            </a:xfrm>
            <a:prstGeom prst="rect">
              <a:avLst/>
            </a:prstGeom>
          </p:spPr>
        </p:pic>
        <p:pic>
          <p:nvPicPr>
            <p:cNvPr id="15" name="图片 14" descr="兔子3.png"/>
            <p:cNvPicPr>
              <a:picLocks noChangeAspect="1"/>
            </p:cNvPicPr>
            <p:nvPr/>
          </p:nvPicPr>
          <p:blipFill>
            <a:blip r:embed="rId7" cstate="print"/>
            <a:stretch>
              <a:fillRect/>
            </a:stretch>
          </p:blipFill>
          <p:spPr>
            <a:xfrm>
              <a:off x="1457343" y="2157158"/>
              <a:ext cx="1882757" cy="3116207"/>
            </a:xfrm>
            <a:prstGeom prst="rect">
              <a:avLst/>
            </a:prstGeom>
          </p:spPr>
        </p:pic>
      </p:grpSp>
      <p:pic>
        <p:nvPicPr>
          <p:cNvPr id="20" name="Picture 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298117" y="2351310"/>
            <a:ext cx="4446271" cy="1852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组合 101"/>
          <p:cNvGrpSpPr/>
          <p:nvPr/>
        </p:nvGrpSpPr>
        <p:grpSpPr>
          <a:xfrm>
            <a:off x="91386" y="121647"/>
            <a:ext cx="2313726" cy="727439"/>
            <a:chOff x="182825" y="1571625"/>
            <a:chExt cx="2838411" cy="732050"/>
          </a:xfrm>
        </p:grpSpPr>
        <p:sp>
          <p:nvSpPr>
            <p:cNvPr id="98" name="矩形: 圆角 5"/>
            <p:cNvSpPr/>
            <p:nvPr/>
          </p:nvSpPr>
          <p:spPr>
            <a:xfrm>
              <a:off x="251986" y="1621051"/>
              <a:ext cx="2735304" cy="68262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9" name="矩形: 圆角 6"/>
            <p:cNvSpPr/>
            <p:nvPr/>
          </p:nvSpPr>
          <p:spPr>
            <a:xfrm>
              <a:off x="182825" y="1571625"/>
              <a:ext cx="2752305" cy="682624"/>
            </a:xfrm>
            <a:prstGeom prst="roundRect">
              <a:avLst>
                <a:gd name="adj" fmla="val 50000"/>
              </a:avLst>
            </a:prstGeom>
            <a:solidFill>
              <a:srgbClr val="4BB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椭圆 99"/>
            <p:cNvSpPr/>
            <p:nvPr/>
          </p:nvSpPr>
          <p:spPr>
            <a:xfrm>
              <a:off x="278302" y="1647824"/>
              <a:ext cx="496773" cy="496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1" name="图片 10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5000" y="1687331"/>
              <a:ext cx="428200" cy="428200"/>
            </a:xfrm>
            <a:prstGeom prst="rect">
              <a:avLst/>
            </a:prstGeom>
          </p:spPr>
        </p:pic>
        <p:sp>
          <p:nvSpPr>
            <p:cNvPr id="97" name="文本框 8"/>
            <p:cNvSpPr txBox="1"/>
            <p:nvPr/>
          </p:nvSpPr>
          <p:spPr>
            <a:xfrm>
              <a:off x="893681" y="1631098"/>
              <a:ext cx="2127555" cy="526536"/>
            </a:xfrm>
            <a:prstGeom prst="rect">
              <a:avLst/>
            </a:prstGeom>
            <a:noFill/>
          </p:spPr>
          <p:txBody>
            <a:bodyPr wrap="square" rtlCol="0">
              <a:spAutoFit/>
            </a:bodyPr>
            <a:lstStyle/>
            <a:p>
              <a:r>
                <a:rPr lang="en-US" altLang="zh-CN" sz="2800" dirty="0">
                  <a:solidFill>
                    <a:schemeClr val="bg1"/>
                  </a:solidFill>
                  <a:latin typeface="Comic Sans MS" panose="030F0702030302020204" pitchFamily="66" charset="0"/>
                  <a:ea typeface="黑体" panose="02010609060101010101" pitchFamily="49" charset="-122"/>
                  <a:cs typeface="Times New Roman" panose="02020603050405020304" pitchFamily="18" charset="0"/>
                </a:rPr>
                <a:t>Lead in</a:t>
              </a:r>
              <a:endParaRPr lang="zh-CN" altLang="en-US" sz="2800" dirty="0">
                <a:solidFill>
                  <a:schemeClr val="bg1"/>
                </a:solidFill>
                <a:latin typeface="Comic Sans MS" panose="030F0702030302020204" pitchFamily="66" charset="0"/>
                <a:ea typeface="黑体" panose="02010609060101010101" pitchFamily="49" charset="-122"/>
              </a:endParaRPr>
            </a:p>
          </p:txBody>
        </p:sp>
      </p:grpSp>
      <p:sp>
        <p:nvSpPr>
          <p:cNvPr id="11" name="矩形 10"/>
          <p:cNvSpPr/>
          <p:nvPr/>
        </p:nvSpPr>
        <p:spPr>
          <a:xfrm>
            <a:off x="548175" y="1430773"/>
            <a:ext cx="7337265" cy="584775"/>
          </a:xfrm>
          <a:prstGeom prst="rect">
            <a:avLst/>
          </a:prstGeom>
        </p:spPr>
        <p:txBody>
          <a:bodyPr wrap="none">
            <a:spAutoFit/>
          </a:bodyPr>
          <a:lstStyle/>
          <a:p>
            <a:r>
              <a:rPr lang="en-US" altLang="zh-CN" sz="3200" dirty="0" smtClean="0">
                <a:latin typeface="Comic Sans MS" panose="030F0702030302020204" pitchFamily="66" charset="0"/>
              </a:rPr>
              <a:t>What’s the weather like in Australia?</a:t>
            </a:r>
            <a:endParaRPr lang="zh-CN" altLang="en-US" sz="3200" dirty="0">
              <a:latin typeface="Comic Sans MS" panose="030F0702030302020204"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3560" y="2325053"/>
            <a:ext cx="609600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p:cNvSpPr/>
          <p:nvPr/>
        </p:nvSpPr>
        <p:spPr>
          <a:xfrm>
            <a:off x="574158" y="3076693"/>
            <a:ext cx="3728906" cy="584775"/>
          </a:xfrm>
          <a:prstGeom prst="rect">
            <a:avLst/>
          </a:prstGeom>
        </p:spPr>
        <p:txBody>
          <a:bodyPr wrap="none">
            <a:spAutoFit/>
          </a:bodyPr>
          <a:lstStyle/>
          <a:p>
            <a:r>
              <a:rPr lang="en-US" altLang="zh-CN" sz="3200" dirty="0" smtClean="0">
                <a:latin typeface="Comic Sans MS" panose="030F0702030302020204" pitchFamily="66" charset="0"/>
              </a:rPr>
              <a:t>What season is it?</a:t>
            </a:r>
            <a:endParaRPr lang="zh-CN" altLang="en-US" sz="32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1385" y="121648"/>
            <a:ext cx="2991028" cy="727440"/>
            <a:chOff x="182824" y="1571626"/>
            <a:chExt cx="3669304" cy="732051"/>
          </a:xfrm>
        </p:grpSpPr>
        <p:sp>
          <p:nvSpPr>
            <p:cNvPr id="3" name="矩形: 圆角 5"/>
            <p:cNvSpPr/>
            <p:nvPr/>
          </p:nvSpPr>
          <p:spPr>
            <a:xfrm>
              <a:off x="251986" y="1621052"/>
              <a:ext cx="3600142" cy="682625"/>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 name="矩形: 圆角 6"/>
            <p:cNvSpPr/>
            <p:nvPr/>
          </p:nvSpPr>
          <p:spPr>
            <a:xfrm>
              <a:off x="182824" y="1571626"/>
              <a:ext cx="3633118" cy="682625"/>
            </a:xfrm>
            <a:prstGeom prst="roundRect">
              <a:avLst>
                <a:gd name="adj" fmla="val 50000"/>
              </a:avLst>
            </a:prstGeom>
            <a:solidFill>
              <a:srgbClr val="4BB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278302" y="1647824"/>
              <a:ext cx="496773" cy="496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5000" y="1687331"/>
              <a:ext cx="428200" cy="428200"/>
            </a:xfrm>
            <a:prstGeom prst="rect">
              <a:avLst/>
            </a:prstGeom>
          </p:spPr>
        </p:pic>
        <p:sp>
          <p:nvSpPr>
            <p:cNvPr id="7" name="文本框 8"/>
            <p:cNvSpPr txBox="1"/>
            <p:nvPr/>
          </p:nvSpPr>
          <p:spPr>
            <a:xfrm>
              <a:off x="875587" y="1631098"/>
              <a:ext cx="2922262" cy="526537"/>
            </a:xfrm>
            <a:prstGeom prst="rect">
              <a:avLst/>
            </a:prstGeom>
            <a:noFill/>
          </p:spPr>
          <p:txBody>
            <a:bodyPr wrap="square" rtlCol="0">
              <a:spAutoFit/>
            </a:bodyPr>
            <a:lstStyle/>
            <a:p>
              <a:r>
                <a:rPr lang="en-US" altLang="zh-CN" sz="2800" dirty="0">
                  <a:solidFill>
                    <a:schemeClr val="bg1"/>
                  </a:solidFill>
                  <a:latin typeface="Comic Sans MS" panose="030F0702030302020204" pitchFamily="66" charset="0"/>
                  <a:ea typeface="黑体" panose="02010609060101010101" pitchFamily="49" charset="-122"/>
                  <a:cs typeface="Times New Roman" panose="02020603050405020304" pitchFamily="18" charset="0"/>
                </a:rPr>
                <a:t>Presentation</a:t>
              </a:r>
              <a:endParaRPr lang="zh-CN" altLang="en-US" sz="2800" dirty="0">
                <a:solidFill>
                  <a:schemeClr val="bg1"/>
                </a:solidFill>
                <a:latin typeface="Comic Sans MS" panose="030F0702030302020204" pitchFamily="66" charset="0"/>
                <a:ea typeface="黑体" panose="02010609060101010101" pitchFamily="49" charset="-122"/>
              </a:endParaRPr>
            </a:p>
          </p:txBody>
        </p:sp>
      </p:grpSp>
      <p:sp>
        <p:nvSpPr>
          <p:cNvPr id="8" name="TextBox 7"/>
          <p:cNvSpPr txBox="1"/>
          <p:nvPr/>
        </p:nvSpPr>
        <p:spPr>
          <a:xfrm>
            <a:off x="574158" y="1056173"/>
            <a:ext cx="10393680" cy="954107"/>
          </a:xfrm>
          <a:prstGeom prst="rect">
            <a:avLst/>
          </a:prstGeom>
          <a:noFill/>
        </p:spPr>
        <p:txBody>
          <a:bodyPr wrap="square" rtlCol="0">
            <a:spAutoFit/>
          </a:bodyPr>
          <a:lstStyle/>
          <a:p>
            <a:r>
              <a:rPr lang="en-US" altLang="zh-CN" sz="2800" dirty="0" smtClean="0">
                <a:latin typeface="Comic Sans MS" panose="030F0702030302020204" pitchFamily="66" charset="0"/>
              </a:rPr>
              <a:t>Sarah will visit Sydney in April. Her friend in Sydney is telling her something about Sydney.</a:t>
            </a:r>
            <a:endParaRPr lang="zh-CN" altLang="en-US" sz="2800" dirty="0" smtClean="0">
              <a:latin typeface="Comic Sans MS" panose="030F0702030302020204" pitchFamily="66" charset="0"/>
            </a:endParaRPr>
          </a:p>
        </p:txBody>
      </p:sp>
      <p:sp>
        <p:nvSpPr>
          <p:cNvPr id="9" name="TextBox 8"/>
          <p:cNvSpPr txBox="1"/>
          <p:nvPr/>
        </p:nvSpPr>
        <p:spPr>
          <a:xfrm>
            <a:off x="656090" y="2489180"/>
            <a:ext cx="5425440" cy="523220"/>
          </a:xfrm>
          <a:prstGeom prst="rect">
            <a:avLst/>
          </a:prstGeom>
          <a:noFill/>
        </p:spPr>
        <p:txBody>
          <a:bodyPr wrap="square" rtlCol="0">
            <a:spAutoFit/>
          </a:bodyPr>
          <a:lstStyle/>
          <a:p>
            <a:r>
              <a:rPr lang="en-US" altLang="zh-CN" sz="2800" dirty="0" smtClean="0">
                <a:latin typeface="Comic Sans MS" panose="030F0702030302020204" pitchFamily="66" charset="0"/>
              </a:rPr>
              <a:t>What season is it in April? </a:t>
            </a:r>
            <a:endParaRPr lang="zh-CN" altLang="en-US" sz="2800" dirty="0" smtClean="0">
              <a:latin typeface="Comic Sans MS" panose="030F0702030302020204" pitchFamily="66" charset="0"/>
            </a:endParaRPr>
          </a:p>
        </p:txBody>
      </p:sp>
      <p:sp>
        <p:nvSpPr>
          <p:cNvPr id="10" name="矩形 9"/>
          <p:cNvSpPr/>
          <p:nvPr/>
        </p:nvSpPr>
        <p:spPr>
          <a:xfrm>
            <a:off x="5319530" y="2489180"/>
            <a:ext cx="2113079" cy="523220"/>
          </a:xfrm>
          <a:prstGeom prst="rect">
            <a:avLst/>
          </a:prstGeom>
        </p:spPr>
        <p:txBody>
          <a:bodyPr wrap="none">
            <a:spAutoFit/>
          </a:bodyPr>
          <a:lstStyle/>
          <a:p>
            <a:r>
              <a:rPr lang="en-US" altLang="zh-CN" sz="2800" dirty="0">
                <a:latin typeface="Comic Sans MS" panose="030F0702030302020204" pitchFamily="66" charset="0"/>
              </a:rPr>
              <a:t>Let’s listen.</a:t>
            </a:r>
            <a:endParaRPr lang="zh-CN" altLang="en-US" sz="2800" dirty="0">
              <a:latin typeface="Comic Sans MS" panose="030F0702030302020204" pitchFamily="66" charset="0"/>
            </a:endParaRPr>
          </a:p>
        </p:txBody>
      </p:sp>
      <p:sp>
        <p:nvSpPr>
          <p:cNvPr id="11" name="TextBox 10"/>
          <p:cNvSpPr txBox="1"/>
          <p:nvPr/>
        </p:nvSpPr>
        <p:spPr>
          <a:xfrm>
            <a:off x="807720" y="3228230"/>
            <a:ext cx="8732520" cy="523220"/>
          </a:xfrm>
          <a:prstGeom prst="rect">
            <a:avLst/>
          </a:prstGeom>
          <a:noFill/>
        </p:spPr>
        <p:txBody>
          <a:bodyPr wrap="square" rtlCol="0">
            <a:spAutoFit/>
          </a:bodyPr>
          <a:lstStyle/>
          <a:p>
            <a:r>
              <a:rPr lang="en-US" altLang="zh-CN" sz="2800" dirty="0" smtClean="0">
                <a:solidFill>
                  <a:srgbClr val="FF0000"/>
                </a:solidFill>
                <a:latin typeface="Comic Sans MS" panose="030F0702030302020204" pitchFamily="66" charset="0"/>
              </a:rPr>
              <a:t>It’s Autumn in Sydney in April.</a:t>
            </a:r>
            <a:endParaRPr lang="zh-CN" altLang="en-US" sz="2800" dirty="0" smtClean="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图标.png"/>
          <p:cNvPicPr>
            <a:picLocks noChangeAspect="1"/>
          </p:cNvPicPr>
          <p:nvPr/>
        </p:nvPicPr>
        <p:blipFill>
          <a:blip r:embed="rId1" cstate="print"/>
          <a:stretch>
            <a:fillRect/>
          </a:stretch>
        </p:blipFill>
        <p:spPr>
          <a:xfrm flipH="1">
            <a:off x="115839" y="47565"/>
            <a:ext cx="855482" cy="874419"/>
          </a:xfrm>
          <a:prstGeom prst="rect">
            <a:avLst/>
          </a:prstGeom>
        </p:spPr>
      </p:pic>
      <p:pic>
        <p:nvPicPr>
          <p:cNvPr id="9" name="Picture 1" descr="C:\Users\Administrator\Desktop\44444.jpg"/>
          <p:cNvPicPr>
            <a:picLocks noChangeAspect="1" noChangeArrowheads="1"/>
          </p:cNvPicPr>
          <p:nvPr/>
        </p:nvPicPr>
        <p:blipFill>
          <a:blip r:embed="rId2">
            <a:clrChange>
              <a:clrFrom>
                <a:srgbClr val="FFFFFF"/>
              </a:clrFrom>
              <a:clrTo>
                <a:srgbClr val="FFFFFF">
                  <a:alpha val="0"/>
                </a:srgbClr>
              </a:clrTo>
            </a:clrChange>
          </a:blip>
          <a:srcRect t="12917" b="52321"/>
          <a:stretch>
            <a:fillRect/>
          </a:stretch>
        </p:blipFill>
        <p:spPr bwMode="auto">
          <a:xfrm>
            <a:off x="685800" y="1422876"/>
            <a:ext cx="10896599" cy="5435124"/>
          </a:xfrm>
          <a:prstGeom prst="rect">
            <a:avLst/>
          </a:prstGeom>
          <a:noFill/>
        </p:spPr>
      </p:pic>
      <p:sp>
        <p:nvSpPr>
          <p:cNvPr id="10" name="TextBox 31"/>
          <p:cNvSpPr txBox="1"/>
          <p:nvPr/>
        </p:nvSpPr>
        <p:spPr>
          <a:xfrm>
            <a:off x="1263415" y="2025908"/>
            <a:ext cx="9741368" cy="4832092"/>
          </a:xfrm>
          <a:prstGeom prst="rect">
            <a:avLst/>
          </a:prstGeom>
          <a:noFill/>
        </p:spPr>
        <p:txBody>
          <a:bodyPr wrap="square" rtlCol="0">
            <a:spAutoFit/>
          </a:bodyPr>
          <a:lstStyle/>
          <a:p>
            <a:r>
              <a:rPr lang="en-US" altLang="zh-CN" sz="2800" dirty="0" smtClean="0">
                <a:latin typeface="Comic Sans MS" panose="030F0702030302020204" pitchFamily="66" charset="0"/>
              </a:rPr>
              <a:t>Hi, Sarah!</a:t>
            </a:r>
            <a:endParaRPr lang="en-US" altLang="zh-CN" sz="2800" dirty="0" smtClean="0">
              <a:latin typeface="Comic Sans MS" panose="030F0702030302020204" pitchFamily="66" charset="0"/>
            </a:endParaRPr>
          </a:p>
          <a:p>
            <a:r>
              <a:rPr lang="en-US" altLang="zh-CN" sz="2800" dirty="0" smtClean="0">
                <a:latin typeface="Comic Sans MS" panose="030F0702030302020204" pitchFamily="66" charset="0"/>
              </a:rPr>
              <a:t>It is autumn in April here in Sydney. Autumn is my </a:t>
            </a:r>
            <a:r>
              <a:rPr lang="en-US" altLang="zh-CN" sz="2800" dirty="0" err="1" smtClean="0">
                <a:latin typeface="Comic Sans MS" panose="030F0702030302020204" pitchFamily="66" charset="0"/>
              </a:rPr>
              <a:t>favourite</a:t>
            </a:r>
            <a:r>
              <a:rPr lang="en-US" altLang="zh-CN" sz="2800" dirty="0" smtClean="0">
                <a:latin typeface="Comic Sans MS" panose="030F0702030302020204" pitchFamily="66" charset="0"/>
              </a:rPr>
              <a:t> season! It is warm in the day and cool at night. Many people visit us in autumn because they like the weather.</a:t>
            </a:r>
            <a:endParaRPr lang="en-US" altLang="zh-CN" sz="2800" dirty="0" smtClean="0">
              <a:latin typeface="Comic Sans MS" panose="030F0702030302020204" pitchFamily="66" charset="0"/>
            </a:endParaRPr>
          </a:p>
          <a:p>
            <a:r>
              <a:rPr lang="en-US" altLang="zh-CN" sz="2800" dirty="0" smtClean="0">
                <a:latin typeface="Comic Sans MS" panose="030F0702030302020204" pitchFamily="66" charset="0"/>
              </a:rPr>
              <a:t>When you come, you can visit the Sydney Opera House. It is the most famous building in Australia.</a:t>
            </a:r>
            <a:endParaRPr lang="en-US" altLang="zh-CN" sz="2800" dirty="0" smtClean="0">
              <a:latin typeface="Comic Sans MS" panose="030F0702030302020204" pitchFamily="66" charset="0"/>
            </a:endParaRPr>
          </a:p>
          <a:p>
            <a:r>
              <a:rPr lang="en-US" altLang="zh-CN" sz="2800" dirty="0" smtClean="0">
                <a:latin typeface="Comic Sans MS" panose="030F0702030302020204" pitchFamily="66" charset="0"/>
              </a:rPr>
              <a:t>What is the weather like in April in your city?</a:t>
            </a:r>
            <a:endParaRPr lang="en-US" altLang="zh-CN" sz="2800" dirty="0" smtClean="0">
              <a:latin typeface="Comic Sans MS" panose="030F0702030302020204" pitchFamily="66" charset="0"/>
            </a:endParaRPr>
          </a:p>
          <a:p>
            <a:r>
              <a:rPr lang="en-US" altLang="zh-CN" sz="2800" dirty="0" smtClean="0">
                <a:latin typeface="Comic Sans MS" panose="030F0702030302020204" pitchFamily="66" charset="0"/>
              </a:rPr>
              <a:t>What do you often do?</a:t>
            </a:r>
            <a:endParaRPr lang="en-US" altLang="zh-CN" sz="2800" dirty="0" smtClean="0">
              <a:latin typeface="Comic Sans MS" panose="030F0702030302020204" pitchFamily="66" charset="0"/>
            </a:endParaRPr>
          </a:p>
          <a:p>
            <a:r>
              <a:rPr lang="en-US" altLang="zh-CN" sz="2800" dirty="0" smtClean="0">
                <a:latin typeface="Comic Sans MS" panose="030F0702030302020204" pitchFamily="66" charset="0"/>
              </a:rPr>
              <a:t>All the best,</a:t>
            </a:r>
            <a:endParaRPr lang="en-US" altLang="zh-CN" sz="2800" dirty="0" smtClean="0">
              <a:latin typeface="Comic Sans MS" panose="030F0702030302020204" pitchFamily="66" charset="0"/>
            </a:endParaRPr>
          </a:p>
          <a:p>
            <a:r>
              <a:rPr lang="en-US" altLang="zh-CN" sz="2800" dirty="0" smtClean="0">
                <a:latin typeface="Comic Sans MS" panose="030F0702030302020204" pitchFamily="66" charset="0"/>
              </a:rPr>
              <a:t>Stella </a:t>
            </a:r>
            <a:endParaRPr lang="en-US" altLang="zh-CN" sz="2800" dirty="0" smtClean="0">
              <a:latin typeface="Comic Sans MS" panose="030F0702030302020204" pitchFamily="66" charset="0"/>
            </a:endParaRPr>
          </a:p>
        </p:txBody>
      </p:sp>
      <p:sp>
        <p:nvSpPr>
          <p:cNvPr id="13" name="TextBox 31"/>
          <p:cNvSpPr txBox="1"/>
          <p:nvPr/>
        </p:nvSpPr>
        <p:spPr>
          <a:xfrm>
            <a:off x="818766" y="444930"/>
            <a:ext cx="9483473" cy="523220"/>
          </a:xfrm>
          <a:prstGeom prst="rect">
            <a:avLst/>
          </a:prstGeom>
          <a:noFill/>
        </p:spPr>
        <p:txBody>
          <a:bodyPr wrap="square" rtlCol="0">
            <a:spAutoFit/>
          </a:bodyPr>
          <a:lstStyle/>
          <a:p>
            <a:r>
              <a:rPr lang="en-US" altLang="zh-CN" sz="2800" dirty="0" smtClean="0">
                <a:latin typeface="Comic Sans MS" panose="030F0702030302020204" pitchFamily="66" charset="0"/>
              </a:rPr>
              <a:t>Listen and read.</a:t>
            </a:r>
            <a:endParaRPr lang="zh-CN" altLang="en-US" sz="2800" dirty="0">
              <a:latin typeface="Comic Sans MS" panose="030F0702030302020204" pitchFamily="66" charset="0"/>
            </a:endParaRPr>
          </a:p>
        </p:txBody>
      </p:sp>
      <p:pic>
        <p:nvPicPr>
          <p:cNvPr id="2" name="Recycle 1 P34.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3962400" y="3585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0845" y="498232"/>
            <a:ext cx="3459601" cy="584775"/>
          </a:xfrm>
          <a:prstGeom prst="rect">
            <a:avLst/>
          </a:prstGeom>
          <a:noFill/>
        </p:spPr>
        <p:txBody>
          <a:bodyPr wrap="none" rtlCol="0">
            <a:spAutoFit/>
          </a:bodyPr>
          <a:lstStyle/>
          <a:p>
            <a:r>
              <a:rPr lang="en-US" altLang="zh-CN" sz="3200" dirty="0" smtClean="0">
                <a:latin typeface="Comic Sans MS" panose="030F0702030302020204" pitchFamily="66" charset="0"/>
              </a:rPr>
              <a:t>Read and answer.</a:t>
            </a:r>
            <a:endParaRPr lang="zh-CN" altLang="en-US" sz="3200" dirty="0">
              <a:latin typeface="Comic Sans MS" panose="030F0702030302020204" pitchFamily="66" charset="0"/>
            </a:endParaRPr>
          </a:p>
        </p:txBody>
      </p:sp>
      <p:pic>
        <p:nvPicPr>
          <p:cNvPr id="17" name="图片 16" descr="图标.png"/>
          <p:cNvPicPr>
            <a:picLocks noChangeAspect="1"/>
          </p:cNvPicPr>
          <p:nvPr/>
        </p:nvPicPr>
        <p:blipFill>
          <a:blip r:embed="rId1" cstate="print"/>
          <a:stretch>
            <a:fillRect/>
          </a:stretch>
        </p:blipFill>
        <p:spPr>
          <a:xfrm flipH="1">
            <a:off x="115839" y="47565"/>
            <a:ext cx="855482" cy="874419"/>
          </a:xfrm>
          <a:prstGeom prst="rect">
            <a:avLst/>
          </a:prstGeom>
        </p:spPr>
      </p:pic>
      <p:sp>
        <p:nvSpPr>
          <p:cNvPr id="25" name="TextBox 24"/>
          <p:cNvSpPr txBox="1"/>
          <p:nvPr/>
        </p:nvSpPr>
        <p:spPr>
          <a:xfrm>
            <a:off x="760845" y="1417280"/>
            <a:ext cx="9127820" cy="2554545"/>
          </a:xfrm>
          <a:prstGeom prst="rect">
            <a:avLst/>
          </a:prstGeom>
          <a:noFill/>
        </p:spPr>
        <p:txBody>
          <a:bodyPr wrap="none" rtlCol="0">
            <a:spAutoFit/>
          </a:bodyPr>
          <a:lstStyle/>
          <a:p>
            <a:pPr marL="514350" indent="-514350"/>
            <a:r>
              <a:rPr lang="en-US" altLang="zh-CN" sz="3200" dirty="0" smtClean="0">
                <a:latin typeface="Comic Sans MS" panose="030F0702030302020204" pitchFamily="66" charset="0"/>
              </a:rPr>
              <a:t>1. Is it spring in Sydney in April?</a:t>
            </a:r>
            <a:endParaRPr lang="en-US" altLang="zh-CN" sz="3200" dirty="0" smtClean="0">
              <a:latin typeface="Comic Sans MS" panose="030F0702030302020204" pitchFamily="66" charset="0"/>
            </a:endParaRPr>
          </a:p>
          <a:p>
            <a:pPr marL="514350" indent="-514350">
              <a:buAutoNum type="arabicPeriod"/>
            </a:pPr>
            <a:endParaRPr lang="en-US" altLang="zh-CN" sz="3200" dirty="0" smtClean="0">
              <a:latin typeface="Comic Sans MS" panose="030F0702030302020204" pitchFamily="66" charset="0"/>
            </a:endParaRPr>
          </a:p>
          <a:p>
            <a:pPr marL="514350" indent="-514350"/>
            <a:endParaRPr lang="en-US" altLang="zh-CN" sz="3200" dirty="0" smtClean="0">
              <a:latin typeface="Comic Sans MS" panose="030F0702030302020204" pitchFamily="66" charset="0"/>
            </a:endParaRPr>
          </a:p>
          <a:p>
            <a:pPr marL="514350" indent="-514350">
              <a:buAutoNum type="arabicPeriod"/>
            </a:pPr>
            <a:endParaRPr lang="en-US" altLang="zh-CN" sz="3200" dirty="0" smtClean="0">
              <a:latin typeface="Comic Sans MS" panose="030F0702030302020204" pitchFamily="66" charset="0"/>
            </a:endParaRPr>
          </a:p>
          <a:p>
            <a:pPr marL="514350" indent="-514350"/>
            <a:r>
              <a:rPr lang="en-US" altLang="zh-CN" sz="3200" dirty="0" smtClean="0">
                <a:latin typeface="Comic Sans MS" panose="030F0702030302020204" pitchFamily="66" charset="0"/>
              </a:rPr>
              <a:t>2. What’s the weather like in April in Sydney?</a:t>
            </a:r>
            <a:endParaRPr lang="zh-CN" altLang="en-US" sz="3200" dirty="0">
              <a:latin typeface="Comic Sans MS" panose="030F0702030302020204" pitchFamily="66" charset="0"/>
            </a:endParaRPr>
          </a:p>
        </p:txBody>
      </p:sp>
      <p:sp>
        <p:nvSpPr>
          <p:cNvPr id="13" name="TextBox 12"/>
          <p:cNvSpPr txBox="1"/>
          <p:nvPr/>
        </p:nvSpPr>
        <p:spPr>
          <a:xfrm>
            <a:off x="895540" y="2304603"/>
            <a:ext cx="8473795" cy="584775"/>
          </a:xfrm>
          <a:prstGeom prst="rect">
            <a:avLst/>
          </a:prstGeom>
          <a:noFill/>
        </p:spPr>
        <p:txBody>
          <a:bodyPr wrap="none" rtlCol="0">
            <a:spAutoFit/>
          </a:bodyPr>
          <a:lstStyle/>
          <a:p>
            <a:pPr marL="514350" indent="-514350"/>
            <a:r>
              <a:rPr lang="en-US" altLang="zh-CN" sz="3200" dirty="0" smtClean="0">
                <a:solidFill>
                  <a:srgbClr val="FF0000"/>
                </a:solidFill>
                <a:latin typeface="Comic Sans MS" panose="030F0702030302020204" pitchFamily="66" charset="0"/>
              </a:rPr>
              <a:t>No, it isn’t. In Sydney, it is autumn in April.</a:t>
            </a:r>
            <a:endParaRPr lang="zh-CN" altLang="en-US" sz="3200" dirty="0">
              <a:solidFill>
                <a:srgbClr val="FF0000"/>
              </a:solidFill>
              <a:latin typeface="Comic Sans MS" panose="030F0702030302020204" pitchFamily="66" charset="0"/>
            </a:endParaRPr>
          </a:p>
        </p:txBody>
      </p:sp>
      <p:sp>
        <p:nvSpPr>
          <p:cNvPr id="14" name="TextBox 13"/>
          <p:cNvSpPr txBox="1"/>
          <p:nvPr/>
        </p:nvSpPr>
        <p:spPr>
          <a:xfrm>
            <a:off x="952464" y="4559758"/>
            <a:ext cx="7593745" cy="584775"/>
          </a:xfrm>
          <a:prstGeom prst="rect">
            <a:avLst/>
          </a:prstGeom>
          <a:noFill/>
        </p:spPr>
        <p:txBody>
          <a:bodyPr wrap="none" rtlCol="0">
            <a:spAutoFit/>
          </a:bodyPr>
          <a:lstStyle/>
          <a:p>
            <a:pPr marL="514350" indent="-514350"/>
            <a:r>
              <a:rPr lang="en-US" altLang="zh-CN" sz="3200" dirty="0" smtClean="0">
                <a:solidFill>
                  <a:srgbClr val="FF0000"/>
                </a:solidFill>
                <a:latin typeface="Comic Sans MS" panose="030F0702030302020204" pitchFamily="66" charset="0"/>
              </a:rPr>
              <a:t>It is warm in the day and cool at night.</a:t>
            </a:r>
            <a:endParaRPr lang="zh-CN" altLang="en-US" sz="3200"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图标.png"/>
          <p:cNvPicPr>
            <a:picLocks noChangeAspect="1"/>
          </p:cNvPicPr>
          <p:nvPr/>
        </p:nvPicPr>
        <p:blipFill>
          <a:blip r:embed="rId1" cstate="print"/>
          <a:stretch>
            <a:fillRect/>
          </a:stretch>
        </p:blipFill>
        <p:spPr>
          <a:xfrm flipH="1">
            <a:off x="115839" y="47565"/>
            <a:ext cx="855482" cy="874419"/>
          </a:xfrm>
          <a:prstGeom prst="rect">
            <a:avLst/>
          </a:prstGeom>
        </p:spPr>
      </p:pic>
      <p:pic>
        <p:nvPicPr>
          <p:cNvPr id="9" name="Picture 1" descr="C:\Users\Administrator\Desktop\44444.jpg"/>
          <p:cNvPicPr>
            <a:picLocks noChangeAspect="1" noChangeArrowheads="1"/>
          </p:cNvPicPr>
          <p:nvPr/>
        </p:nvPicPr>
        <p:blipFill>
          <a:blip r:embed="rId2"/>
          <a:srcRect t="12917" b="52321"/>
          <a:stretch>
            <a:fillRect/>
          </a:stretch>
        </p:blipFill>
        <p:spPr bwMode="auto">
          <a:xfrm>
            <a:off x="188686" y="870857"/>
            <a:ext cx="12003313" cy="5987143"/>
          </a:xfrm>
          <a:prstGeom prst="rect">
            <a:avLst/>
          </a:prstGeom>
          <a:noFill/>
        </p:spPr>
      </p:pic>
      <p:sp>
        <p:nvSpPr>
          <p:cNvPr id="10" name="TextBox 31"/>
          <p:cNvSpPr txBox="1"/>
          <p:nvPr/>
        </p:nvSpPr>
        <p:spPr>
          <a:xfrm>
            <a:off x="1594289" y="1852970"/>
            <a:ext cx="9741368" cy="4832092"/>
          </a:xfrm>
          <a:prstGeom prst="rect">
            <a:avLst/>
          </a:prstGeom>
          <a:noFill/>
        </p:spPr>
        <p:txBody>
          <a:bodyPr wrap="square" rtlCol="0">
            <a:spAutoFit/>
          </a:bodyPr>
          <a:lstStyle/>
          <a:p>
            <a:r>
              <a:rPr lang="en-US" altLang="zh-CN" sz="2800" dirty="0" smtClean="0">
                <a:latin typeface="Comic Sans MS" panose="030F0702030302020204" pitchFamily="66" charset="0"/>
              </a:rPr>
              <a:t>Hi, Sarah!</a:t>
            </a:r>
            <a:endParaRPr lang="en-US" altLang="zh-CN" sz="2800" dirty="0" smtClean="0">
              <a:latin typeface="Comic Sans MS" panose="030F0702030302020204" pitchFamily="66" charset="0"/>
            </a:endParaRPr>
          </a:p>
          <a:p>
            <a:r>
              <a:rPr lang="en-US" altLang="zh-CN" sz="2800" dirty="0" smtClean="0">
                <a:latin typeface="Comic Sans MS" panose="030F0702030302020204" pitchFamily="66" charset="0"/>
              </a:rPr>
              <a:t>It is autumn in April here in Sydney. Autumn is my </a:t>
            </a:r>
            <a:r>
              <a:rPr lang="en-US" altLang="zh-CN" sz="2800" dirty="0" err="1" smtClean="0">
                <a:latin typeface="Comic Sans MS" panose="030F0702030302020204" pitchFamily="66" charset="0"/>
              </a:rPr>
              <a:t>favourite</a:t>
            </a:r>
            <a:r>
              <a:rPr lang="en-US" altLang="zh-CN" sz="2800" dirty="0" smtClean="0">
                <a:latin typeface="Comic Sans MS" panose="030F0702030302020204" pitchFamily="66" charset="0"/>
              </a:rPr>
              <a:t> season! It is warm in the day and cool at night. Many people visit us in autumn because they like the weather.</a:t>
            </a:r>
            <a:endParaRPr lang="en-US" altLang="zh-CN" sz="2800" dirty="0" smtClean="0">
              <a:latin typeface="Comic Sans MS" panose="030F0702030302020204" pitchFamily="66" charset="0"/>
            </a:endParaRPr>
          </a:p>
          <a:p>
            <a:r>
              <a:rPr lang="en-US" altLang="zh-CN" sz="2800" dirty="0" smtClean="0">
                <a:latin typeface="Comic Sans MS" panose="030F0702030302020204" pitchFamily="66" charset="0"/>
              </a:rPr>
              <a:t>When you come, you can visit the Sydney Opera House. It is the most famous building in Australia.</a:t>
            </a:r>
            <a:endParaRPr lang="en-US" altLang="zh-CN" sz="2800" dirty="0" smtClean="0">
              <a:latin typeface="Comic Sans MS" panose="030F0702030302020204" pitchFamily="66" charset="0"/>
            </a:endParaRPr>
          </a:p>
          <a:p>
            <a:r>
              <a:rPr lang="en-US" altLang="zh-CN" sz="2800" dirty="0" smtClean="0">
                <a:latin typeface="Comic Sans MS" panose="030F0702030302020204" pitchFamily="66" charset="0"/>
              </a:rPr>
              <a:t>What is the weather like in April in your city?</a:t>
            </a:r>
            <a:endParaRPr lang="en-US" altLang="zh-CN" sz="2800" dirty="0" smtClean="0">
              <a:latin typeface="Comic Sans MS" panose="030F0702030302020204" pitchFamily="66" charset="0"/>
            </a:endParaRPr>
          </a:p>
          <a:p>
            <a:r>
              <a:rPr lang="en-US" altLang="zh-CN" sz="2800" dirty="0" smtClean="0">
                <a:latin typeface="Comic Sans MS" panose="030F0702030302020204" pitchFamily="66" charset="0"/>
              </a:rPr>
              <a:t>What do you often do?</a:t>
            </a:r>
            <a:endParaRPr lang="en-US" altLang="zh-CN" sz="2800" dirty="0" smtClean="0">
              <a:latin typeface="Comic Sans MS" panose="030F0702030302020204" pitchFamily="66" charset="0"/>
            </a:endParaRPr>
          </a:p>
          <a:p>
            <a:r>
              <a:rPr lang="en-US" altLang="zh-CN" sz="2800" dirty="0" smtClean="0">
                <a:latin typeface="Comic Sans MS" panose="030F0702030302020204" pitchFamily="66" charset="0"/>
              </a:rPr>
              <a:t>All the best,</a:t>
            </a:r>
            <a:endParaRPr lang="en-US" altLang="zh-CN" sz="2800" dirty="0" smtClean="0">
              <a:latin typeface="Comic Sans MS" panose="030F0702030302020204" pitchFamily="66" charset="0"/>
            </a:endParaRPr>
          </a:p>
          <a:p>
            <a:r>
              <a:rPr lang="en-US" altLang="zh-CN" sz="2800" dirty="0" smtClean="0">
                <a:latin typeface="Comic Sans MS" panose="030F0702030302020204" pitchFamily="66" charset="0"/>
              </a:rPr>
              <a:t>Stella </a:t>
            </a:r>
            <a:endParaRPr lang="en-US" altLang="zh-CN" sz="2800" dirty="0" smtClean="0">
              <a:latin typeface="Comic Sans MS" panose="030F0702030302020204" pitchFamily="66" charset="0"/>
            </a:endParaRPr>
          </a:p>
        </p:txBody>
      </p:sp>
      <p:sp>
        <p:nvSpPr>
          <p:cNvPr id="13" name="TextBox 31"/>
          <p:cNvSpPr txBox="1"/>
          <p:nvPr/>
        </p:nvSpPr>
        <p:spPr>
          <a:xfrm>
            <a:off x="657293" y="417174"/>
            <a:ext cx="9930877" cy="523220"/>
          </a:xfrm>
          <a:prstGeom prst="rect">
            <a:avLst/>
          </a:prstGeom>
          <a:noFill/>
        </p:spPr>
        <p:txBody>
          <a:bodyPr wrap="square" rtlCol="0">
            <a:spAutoFit/>
          </a:bodyPr>
          <a:lstStyle/>
          <a:p>
            <a:r>
              <a:rPr lang="en-US" altLang="zh-CN" sz="2800" dirty="0" smtClean="0">
                <a:latin typeface="Comic Sans MS" panose="030F0702030302020204" pitchFamily="66" charset="0"/>
              </a:rPr>
              <a:t>Listen again and underline the sentences about autumn.</a:t>
            </a:r>
            <a:endParaRPr lang="zh-CN" altLang="en-US" sz="2800" dirty="0">
              <a:latin typeface="Comic Sans MS" panose="030F0702030302020204" pitchFamily="66" charset="0"/>
            </a:endParaRPr>
          </a:p>
        </p:txBody>
      </p:sp>
      <p:cxnSp>
        <p:nvCxnSpPr>
          <p:cNvPr id="8" name="直接连接符 7"/>
          <p:cNvCxnSpPr/>
          <p:nvPr/>
        </p:nvCxnSpPr>
        <p:spPr>
          <a:xfrm>
            <a:off x="4630057" y="3164114"/>
            <a:ext cx="62992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Recycle 1 P34.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009050" y="33079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4286" fill="hold"/>
                                        <p:tgtEl>
                                          <p:spTgt spid="11"/>
                                        </p:tgtEl>
                                      </p:cBhvr>
                                    </p:cmd>
                                  </p:childTnLst>
                                </p:cTn>
                              </p:par>
                            </p:childTnLst>
                          </p:cTn>
                        </p:par>
                      </p:childTnLst>
                    </p:cTn>
                  </p:par>
                </p:childTnLst>
              </p:cTn>
              <p:nextCondLst>
                <p:cond evt="onClick" delay="0">
                  <p:tgtEl>
                    <p:spTgt spid="11"/>
                  </p:tgtEl>
                </p:cond>
              </p:nextCondLst>
            </p:seq>
            <p:audio>
              <p:cMediaNode vol="80000">
                <p:cTn id="14"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Users\Administrator\Desktop\44444.jpg"/>
          <p:cNvPicPr>
            <a:picLocks noChangeAspect="1" noChangeArrowheads="1"/>
          </p:cNvPicPr>
          <p:nvPr/>
        </p:nvPicPr>
        <p:blipFill>
          <a:blip r:embed="rId1">
            <a:clrChange>
              <a:clrFrom>
                <a:srgbClr val="FFFFFF"/>
              </a:clrFrom>
              <a:clrTo>
                <a:srgbClr val="FFFFFF">
                  <a:alpha val="0"/>
                </a:srgbClr>
              </a:clrTo>
            </a:clrChange>
          </a:blip>
          <a:srcRect t="59857" b="6477"/>
          <a:stretch>
            <a:fillRect/>
          </a:stretch>
        </p:blipFill>
        <p:spPr bwMode="auto">
          <a:xfrm>
            <a:off x="0" y="1059543"/>
            <a:ext cx="12148457" cy="5798457"/>
          </a:xfrm>
          <a:prstGeom prst="rect">
            <a:avLst/>
          </a:prstGeom>
          <a:noFill/>
        </p:spPr>
      </p:pic>
      <p:sp>
        <p:nvSpPr>
          <p:cNvPr id="8" name="TextBox 7"/>
          <p:cNvSpPr txBox="1"/>
          <p:nvPr/>
        </p:nvSpPr>
        <p:spPr>
          <a:xfrm>
            <a:off x="753241" y="439599"/>
            <a:ext cx="9520555" cy="584775"/>
          </a:xfrm>
          <a:prstGeom prst="rect">
            <a:avLst/>
          </a:prstGeom>
          <a:noFill/>
        </p:spPr>
        <p:txBody>
          <a:bodyPr wrap="none" rtlCol="0">
            <a:spAutoFit/>
          </a:bodyPr>
          <a:lstStyle/>
          <a:p>
            <a:r>
              <a:rPr lang="en-US" altLang="zh-CN" sz="3200" dirty="0" smtClean="0">
                <a:latin typeface="Comic Sans MS" panose="030F0702030302020204" pitchFamily="66" charset="0"/>
              </a:rPr>
              <a:t>Now can you answer the email for Sarah, please?</a:t>
            </a:r>
            <a:endParaRPr lang="zh-CN" altLang="en-US" sz="3200" dirty="0">
              <a:latin typeface="Comic Sans MS" panose="030F0702030302020204" pitchFamily="66" charset="0"/>
            </a:endParaRPr>
          </a:p>
        </p:txBody>
      </p:sp>
      <p:pic>
        <p:nvPicPr>
          <p:cNvPr id="17" name="图片 16" descr="图标.png"/>
          <p:cNvPicPr>
            <a:picLocks noChangeAspect="1"/>
          </p:cNvPicPr>
          <p:nvPr/>
        </p:nvPicPr>
        <p:blipFill>
          <a:blip r:embed="rId2" cstate="print"/>
          <a:stretch>
            <a:fillRect/>
          </a:stretch>
        </p:blipFill>
        <p:spPr>
          <a:xfrm flipH="1">
            <a:off x="115839" y="47565"/>
            <a:ext cx="855482" cy="874419"/>
          </a:xfrm>
          <a:prstGeom prst="rect">
            <a:avLst/>
          </a:prstGeom>
        </p:spPr>
      </p:pic>
      <p:sp>
        <p:nvSpPr>
          <p:cNvPr id="9" name="TextBox 8"/>
          <p:cNvSpPr txBox="1"/>
          <p:nvPr/>
        </p:nvSpPr>
        <p:spPr>
          <a:xfrm>
            <a:off x="707031" y="1636935"/>
            <a:ext cx="6047266" cy="1200329"/>
          </a:xfrm>
          <a:prstGeom prst="rect">
            <a:avLst/>
          </a:prstGeom>
          <a:noFill/>
        </p:spPr>
        <p:txBody>
          <a:bodyPr wrap="square" rtlCol="0">
            <a:spAutoFit/>
          </a:bodyPr>
          <a:lstStyle/>
          <a:p>
            <a:r>
              <a:rPr lang="en-US" altLang="zh-CN" sz="2400" dirty="0" smtClean="0">
                <a:latin typeface="Comic Sans MS" panose="030F0702030302020204" pitchFamily="66" charset="0"/>
              </a:rPr>
              <a:t>Hi, Stella!</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Thanks for your email. It is spring here in China.</a:t>
            </a:r>
            <a:endParaRPr lang="zh-CN" altLang="en-US" sz="2400" dirty="0">
              <a:latin typeface="Comic Sans MS" panose="030F0702030302020204" pitchFamily="66" charset="0"/>
            </a:endParaRPr>
          </a:p>
        </p:txBody>
      </p:sp>
      <p:sp>
        <p:nvSpPr>
          <p:cNvPr id="12" name="文本框 33"/>
          <p:cNvSpPr txBox="1"/>
          <p:nvPr/>
        </p:nvSpPr>
        <p:spPr>
          <a:xfrm>
            <a:off x="9371432" y="934605"/>
            <a:ext cx="2228850" cy="33855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点击画面 播放视频</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467380" y="4427198"/>
            <a:ext cx="6526568" cy="1569660"/>
          </a:xfrm>
          <a:prstGeom prst="rect">
            <a:avLst/>
          </a:prstGeom>
          <a:noFill/>
        </p:spPr>
        <p:txBody>
          <a:bodyPr wrap="square" rtlCol="0">
            <a:spAutoFit/>
          </a:bodyPr>
          <a:lstStyle/>
          <a:p>
            <a:r>
              <a:rPr lang="en-US" altLang="zh-CN" sz="2400" dirty="0" smtClean="0">
                <a:latin typeface="Comic Sans MS" panose="030F0702030302020204" pitchFamily="66" charset="0"/>
              </a:rPr>
              <a:t>Please visit me someday and I am sure you will have a good time!</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Best wishes,</a:t>
            </a:r>
            <a:endParaRPr lang="en-US" altLang="zh-CN" sz="2400" dirty="0" smtClean="0">
              <a:latin typeface="Comic Sans MS" panose="030F0702030302020204" pitchFamily="66" charset="0"/>
            </a:endParaRPr>
          </a:p>
          <a:p>
            <a:r>
              <a:rPr lang="en-US" altLang="zh-CN" sz="2400" dirty="0">
                <a:latin typeface="Comic Sans MS" panose="030F0702030302020204" pitchFamily="66" charset="0"/>
              </a:rPr>
              <a:t>S</a:t>
            </a:r>
            <a:r>
              <a:rPr lang="en-US" altLang="zh-CN" sz="2400" dirty="0" smtClean="0">
                <a:latin typeface="Comic Sans MS" panose="030F0702030302020204" pitchFamily="66" charset="0"/>
              </a:rPr>
              <a:t>arah</a:t>
            </a:r>
            <a:endParaRPr lang="zh-CN" altLang="en-US" sz="2400" dirty="0">
              <a:latin typeface="Comic Sans MS" panose="030F0702030302020204" pitchFamily="66" charset="0"/>
            </a:endParaRPr>
          </a:p>
        </p:txBody>
      </p:sp>
      <p:sp>
        <p:nvSpPr>
          <p:cNvPr id="15" name="TextBox 14"/>
          <p:cNvSpPr txBox="1"/>
          <p:nvPr/>
        </p:nvSpPr>
        <p:spPr>
          <a:xfrm>
            <a:off x="7262455" y="1909752"/>
            <a:ext cx="4004084" cy="1384995"/>
          </a:xfrm>
          <a:prstGeom prst="rect">
            <a:avLst/>
          </a:prstGeom>
          <a:noFill/>
        </p:spPr>
        <p:txBody>
          <a:bodyPr wrap="square" rtlCol="0">
            <a:spAutoFit/>
          </a:bodyPr>
          <a:lstStyle/>
          <a:p>
            <a:pPr>
              <a:lnSpc>
                <a:spcPct val="150000"/>
              </a:lnSpc>
            </a:pPr>
            <a:r>
              <a:rPr lang="en-US" altLang="zh-CN" sz="2800" dirty="0" smtClean="0">
                <a:latin typeface="Comic Sans MS" panose="030F0702030302020204" pitchFamily="66" charset="0"/>
              </a:rPr>
              <a:t>What’s the weather like in spring?</a:t>
            </a:r>
            <a:endParaRPr lang="zh-CN" altLang="en-US" sz="2800" dirty="0">
              <a:latin typeface="Comic Sans MS" panose="030F0702030302020204" pitchFamily="66" charset="0"/>
            </a:endParaRPr>
          </a:p>
        </p:txBody>
      </p:sp>
      <p:sp>
        <p:nvSpPr>
          <p:cNvPr id="16" name="TextBox 15"/>
          <p:cNvSpPr txBox="1"/>
          <p:nvPr/>
        </p:nvSpPr>
        <p:spPr>
          <a:xfrm>
            <a:off x="7327885" y="3386187"/>
            <a:ext cx="3598903" cy="1384995"/>
          </a:xfrm>
          <a:prstGeom prst="rect">
            <a:avLst/>
          </a:prstGeom>
          <a:noFill/>
        </p:spPr>
        <p:txBody>
          <a:bodyPr wrap="square" rtlCol="0">
            <a:spAutoFit/>
          </a:bodyPr>
          <a:lstStyle/>
          <a:p>
            <a:pPr>
              <a:lnSpc>
                <a:spcPct val="150000"/>
              </a:lnSpc>
            </a:pPr>
            <a:r>
              <a:rPr lang="en-US" altLang="zh-CN" sz="2800" dirty="0" smtClean="0">
                <a:latin typeface="Comic Sans MS" panose="030F0702030302020204" pitchFamily="66" charset="0"/>
              </a:rPr>
              <a:t>What do you usually do then?</a:t>
            </a:r>
            <a:endParaRPr lang="zh-CN" altLang="en-US" sz="2800" dirty="0">
              <a:latin typeface="Comic Sans MS" panose="030F0702030302020204" pitchFamily="66" charset="0"/>
            </a:endParaRPr>
          </a:p>
        </p:txBody>
      </p:sp>
      <p:sp>
        <p:nvSpPr>
          <p:cNvPr id="2" name="TextBox 1"/>
          <p:cNvSpPr txBox="1"/>
          <p:nvPr/>
        </p:nvSpPr>
        <p:spPr>
          <a:xfrm>
            <a:off x="691791" y="2824588"/>
            <a:ext cx="6363118" cy="1569660"/>
          </a:xfrm>
          <a:prstGeom prst="rect">
            <a:avLst/>
          </a:prstGeom>
          <a:noFill/>
        </p:spPr>
        <p:txBody>
          <a:bodyPr wrap="square" rtlCol="0">
            <a:spAutoFit/>
          </a:bodyPr>
          <a:lstStyle/>
          <a:p>
            <a:r>
              <a:rPr lang="en-US" altLang="zh-CN" sz="2400" dirty="0" smtClean="0">
                <a:solidFill>
                  <a:srgbClr val="FF0000"/>
                </a:solidFill>
                <a:latin typeface="Comic Sans MS" panose="030F0702030302020204" pitchFamily="66" charset="0"/>
              </a:rPr>
              <a:t>It is spring in Beijing. The weather is warm and rainy. The flowers are beautiful and the grass is green. I usually go on a picnic in the park.</a:t>
            </a:r>
            <a:endParaRPr lang="zh-CN" altLang="en-US" sz="2400" dirty="0" smtClean="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88791" y="343011"/>
            <a:ext cx="3746538" cy="584775"/>
          </a:xfrm>
          <a:prstGeom prst="rect">
            <a:avLst/>
          </a:prstGeom>
          <a:noFill/>
        </p:spPr>
        <p:txBody>
          <a:bodyPr wrap="none" rtlCol="0">
            <a:spAutoFit/>
          </a:bodyPr>
          <a:lstStyle/>
          <a:p>
            <a:r>
              <a:rPr lang="en-US" altLang="zh-CN" sz="3200" dirty="0" smtClean="0">
                <a:latin typeface="Comic Sans MS" panose="030F0702030302020204" pitchFamily="66" charset="0"/>
              </a:rPr>
              <a:t>Listen to the tape.</a:t>
            </a:r>
            <a:endParaRPr lang="zh-CN" altLang="en-US" sz="3200" dirty="0">
              <a:latin typeface="Comic Sans MS" panose="030F0702030302020204" pitchFamily="66" charset="0"/>
            </a:endParaRPr>
          </a:p>
        </p:txBody>
      </p:sp>
      <p:pic>
        <p:nvPicPr>
          <p:cNvPr id="17" name="图片 16" descr="图标.png"/>
          <p:cNvPicPr>
            <a:picLocks noChangeAspect="1"/>
          </p:cNvPicPr>
          <p:nvPr/>
        </p:nvPicPr>
        <p:blipFill>
          <a:blip r:embed="rId1" cstate="print"/>
          <a:stretch>
            <a:fillRect/>
          </a:stretch>
        </p:blipFill>
        <p:spPr>
          <a:xfrm flipH="1">
            <a:off x="115839" y="47565"/>
            <a:ext cx="855482" cy="874419"/>
          </a:xfrm>
          <a:prstGeom prst="rect">
            <a:avLst/>
          </a:prstGeom>
        </p:spPr>
      </p:pic>
      <p:pic>
        <p:nvPicPr>
          <p:cNvPr id="18" name="Picture 1" descr="C:\Users\Administrator\Desktop\11222211.jpg"/>
          <p:cNvPicPr>
            <a:picLocks noChangeAspect="1" noChangeArrowheads="1"/>
          </p:cNvPicPr>
          <p:nvPr/>
        </p:nvPicPr>
        <p:blipFill>
          <a:blip r:embed="rId2"/>
          <a:srcRect t="12520" b="33591"/>
          <a:stretch>
            <a:fillRect/>
          </a:stretch>
        </p:blipFill>
        <p:spPr bwMode="auto">
          <a:xfrm>
            <a:off x="0" y="892628"/>
            <a:ext cx="12192000" cy="5965372"/>
          </a:xfrm>
          <a:prstGeom prst="rect">
            <a:avLst/>
          </a:prstGeom>
          <a:noFill/>
        </p:spPr>
      </p:pic>
      <p:sp>
        <p:nvSpPr>
          <p:cNvPr id="7" name="TextBox 6"/>
          <p:cNvSpPr txBox="1"/>
          <p:nvPr/>
        </p:nvSpPr>
        <p:spPr>
          <a:xfrm>
            <a:off x="5855788" y="974208"/>
            <a:ext cx="6168572" cy="5632311"/>
          </a:xfrm>
          <a:prstGeom prst="rect">
            <a:avLst/>
          </a:prstGeom>
          <a:noFill/>
        </p:spPr>
        <p:txBody>
          <a:bodyPr wrap="square" rtlCol="0">
            <a:spAutoFit/>
          </a:bodyPr>
          <a:lstStyle/>
          <a:p>
            <a:pPr algn="ctr"/>
            <a:r>
              <a:rPr lang="en-US" altLang="zh-CN" sz="2400" dirty="0" smtClean="0">
                <a:latin typeface="Comic Sans MS" panose="030F0702030302020204" pitchFamily="66" charset="0"/>
              </a:rPr>
              <a:t>Bed in Summer</a:t>
            </a:r>
            <a:endParaRPr lang="en-US" altLang="zh-CN" sz="2400" dirty="0" smtClean="0">
              <a:latin typeface="Comic Sans MS" panose="030F0702030302020204" pitchFamily="66" charset="0"/>
            </a:endParaRPr>
          </a:p>
          <a:p>
            <a:pPr algn="ctr"/>
            <a:r>
              <a:rPr lang="en-US" altLang="zh-CN" sz="2400" dirty="0">
                <a:latin typeface="Comic Sans MS" panose="030F0702030302020204" pitchFamily="66" charset="0"/>
              </a:rPr>
              <a:t>b</a:t>
            </a:r>
            <a:r>
              <a:rPr lang="en-US" altLang="zh-CN" sz="2400" dirty="0" smtClean="0">
                <a:latin typeface="Comic Sans MS" panose="030F0702030302020204" pitchFamily="66" charset="0"/>
              </a:rPr>
              <a:t>y </a:t>
            </a:r>
            <a:r>
              <a:rPr lang="en-US" altLang="zh-CN" sz="2400" dirty="0">
                <a:latin typeface="Comic Sans MS" panose="030F0702030302020204" pitchFamily="66" charset="0"/>
              </a:rPr>
              <a:t>R</a:t>
            </a:r>
            <a:r>
              <a:rPr lang="en-US" altLang="zh-CN" sz="2400" dirty="0" smtClean="0">
                <a:latin typeface="Comic Sans MS" panose="030F0702030302020204" pitchFamily="66" charset="0"/>
              </a:rPr>
              <a:t>obert Louis Stevenson</a:t>
            </a:r>
            <a:endParaRPr lang="en-US" altLang="zh-CN" sz="2400" dirty="0" smtClean="0">
              <a:latin typeface="Comic Sans MS" panose="030F0702030302020204" pitchFamily="66" charset="0"/>
            </a:endParaRPr>
          </a:p>
          <a:p>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In winter I get up at night</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And dress by yellow candlelight.</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In summer, quite the other way,</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I have to go to bed by day.</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I have to go to bed and see</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The birds still hopping on the tree, </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Or hear the grown-up people’s feet</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Still going past me in the street.</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And does it not seem hard to you,</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When all the sky is clear and blue,</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And I should like so much to play,</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To have to go to bed by day?</a:t>
            </a:r>
            <a:endParaRPr lang="en-US" altLang="zh-CN" sz="2400" dirty="0" smtClean="0">
              <a:latin typeface="Comic Sans MS" panose="030F0702030302020204" pitchFamily="66" charset="0"/>
            </a:endParaRPr>
          </a:p>
        </p:txBody>
      </p:sp>
      <p:pic>
        <p:nvPicPr>
          <p:cNvPr id="2" name="Recycle 1 P35.wav">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4535329" y="36460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800" dirty="0" smtClean="0">
            <a:latin typeface="Comic Sans MS" panose="030F0702030302020204" pitchFamily="66"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5003</Words>
  <Application>WPS 演示</Application>
  <PresentationFormat>自定义</PresentationFormat>
  <Paragraphs>279</Paragraphs>
  <Slides>21</Slides>
  <Notes>0</Notes>
  <HiddenSlides>0</HiddenSlides>
  <MMClips>4</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21</vt:i4>
      </vt:variant>
    </vt:vector>
  </HeadingPairs>
  <TitlesOfParts>
    <vt:vector size="38" baseType="lpstr">
      <vt:lpstr>Arial</vt:lpstr>
      <vt:lpstr>宋体</vt:lpstr>
      <vt:lpstr>Wingdings</vt:lpstr>
      <vt:lpstr>字魂59号-创粗黑</vt:lpstr>
      <vt:lpstr>Comic Sans MS</vt:lpstr>
      <vt:lpstr>Segoe UI Semilight</vt:lpstr>
      <vt:lpstr>Segoe UI</vt:lpstr>
      <vt:lpstr>黑体</vt:lpstr>
      <vt:lpstr>Times New Roman</vt:lpstr>
      <vt:lpstr>Gulim</vt:lpstr>
      <vt:lpstr>微软雅黑</vt:lpstr>
      <vt:lpstr>Calibri</vt:lpstr>
      <vt:lpstr>Arial Unicode MS</vt:lpstr>
      <vt:lpstr>楷体</vt:lpstr>
      <vt:lpstr>华康少女文字W5(P)</vt:lpstr>
      <vt:lpstr>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xes</dc:creator>
  <cp:lastModifiedBy>Administrator</cp:lastModifiedBy>
  <cp:revision>659</cp:revision>
  <dcterms:created xsi:type="dcterms:W3CDTF">2019-08-19T07:47:00Z</dcterms:created>
  <dcterms:modified xsi:type="dcterms:W3CDTF">2020-11-02T15:34:36Z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2052-11.1.0.10072</vt:lpwstr>
  </property>
</Properties>
</file>