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3.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4.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notesSlides/notesSlide7.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69.xml" ContentType="application/vnd.openxmlformats-officedocument.presentationml.tags+xml"/>
  <Override PartName="/ppt/notesSlides/notesSlide10.xml" ContentType="application/vnd.openxmlformats-officedocument.presentationml.notesSlide+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notesSlides/notesSlide14.xml" ContentType="application/vnd.openxmlformats-officedocument.presentationml.notesSlide+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notesSlides/notesSlide15.xml" ContentType="application/vnd.openxmlformats-officedocument.presentationml.notesSlide+xml"/>
  <Override PartName="/ppt/tags/tag99.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notesSlides/notesSlide18.xml" ContentType="application/vnd.openxmlformats-officedocument.presentationml.notesSlide+xml"/>
  <Override PartName="/ppt/tags/tag125.xml" ContentType="application/vnd.openxmlformats-officedocument.presentationml.tags+xml"/>
  <Override PartName="/ppt/notesSlides/notesSlide19.xml" ContentType="application/vnd.openxmlformats-officedocument.presentationml.notesSlide+xml"/>
  <Override PartName="/ppt/tags/tag126.xml" ContentType="application/vnd.openxmlformats-officedocument.presentationml.tags+xml"/>
  <Override PartName="/ppt/notesSlides/notesSlide20.xml" ContentType="application/vnd.openxmlformats-officedocument.presentationml.notesSlide+xml"/>
  <Override PartName="/ppt/tags/tag127.xml" ContentType="application/vnd.openxmlformats-officedocument.presentationml.tags+xml"/>
  <Override PartName="/ppt/notesSlides/notesSlide21.xml" ContentType="application/vnd.openxmlformats-officedocument.presentationml.notesSlide+xml"/>
  <Override PartName="/ppt/tags/tag128.xml" ContentType="application/vnd.openxmlformats-officedocument.presentationml.tags+xml"/>
  <Override PartName="/ppt/notesSlides/notesSlide22.xml" ContentType="application/vnd.openxmlformats-officedocument.presentationml.notesSlide+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notesSlides/notesSlide23.xml" ContentType="application/vnd.openxmlformats-officedocument.presentationml.notesSlide+xml"/>
  <Override PartName="/ppt/tags/tag132.xml" ContentType="application/vnd.openxmlformats-officedocument.presentationml.tags+xml"/>
  <Override PartName="/ppt/notesSlides/notesSlide24.xml" ContentType="application/vnd.openxmlformats-officedocument.presentationml.notesSlide+xml"/>
  <Override PartName="/ppt/tags/tag133.xml" ContentType="application/vnd.openxmlformats-officedocument.presentationml.tags+xml"/>
  <Override PartName="/ppt/notesSlides/notesSlide25.xml" ContentType="application/vnd.openxmlformats-officedocument.presentationml.notesSlide+xml"/>
  <Override PartName="/ppt/tags/tag134.xml" ContentType="application/vnd.openxmlformats-officedocument.presentationml.tags+xml"/>
  <Override PartName="/ppt/notesSlides/notesSlide26.xml" ContentType="application/vnd.openxmlformats-officedocument.presentationml.notesSlide+xml"/>
  <Override PartName="/ppt/tags/tag135.xml" ContentType="application/vnd.openxmlformats-officedocument.presentationml.tags+xml"/>
  <Override PartName="/ppt/notesSlides/notesSlide27.xml" ContentType="application/vnd.openxmlformats-officedocument.presentationml.notesSlide+xml"/>
  <Override PartName="/ppt/tags/tag136.xml" ContentType="application/vnd.openxmlformats-officedocument.presentationml.tags+xml"/>
  <Override PartName="/ppt/notesSlides/notesSlide28.xml" ContentType="application/vnd.openxmlformats-officedocument.presentationml.notesSlide+xml"/>
  <Override PartName="/ppt/tags/tag137.xml" ContentType="application/vnd.openxmlformats-officedocument.presentationml.tags+xml"/>
  <Override PartName="/ppt/notesSlides/notesSlide29.xml" ContentType="application/vnd.openxmlformats-officedocument.presentationml.notesSlide+xml"/>
  <Override PartName="/ppt/tags/tag138.xml" ContentType="application/vnd.openxmlformats-officedocument.presentationml.tags+xml"/>
  <Override PartName="/ppt/notesSlides/notesSlide30.xml" ContentType="application/vnd.openxmlformats-officedocument.presentationml.notesSlide+xml"/>
  <Override PartName="/ppt/tags/tag139.xml" ContentType="application/vnd.openxmlformats-officedocument.presentationml.tags+xml"/>
  <Override PartName="/ppt/notesSlides/notesSlide31.xml" ContentType="application/vnd.openxmlformats-officedocument.presentationml.notesSlide+xml"/>
  <Override PartName="/ppt/tags/tag140.xml" ContentType="application/vnd.openxmlformats-officedocument.presentationml.tags+xml"/>
  <Override PartName="/ppt/notesSlides/notesSlide32.xml" ContentType="application/vnd.openxmlformats-officedocument.presentationml.notesSlide+xml"/>
  <Override PartName="/ppt/tags/tag141.xml" ContentType="application/vnd.openxmlformats-officedocument.presentationml.tags+xml"/>
  <Override PartName="/ppt/notesSlides/notesSlide33.xml" ContentType="application/vnd.openxmlformats-officedocument.presentationml.notesSlide+xml"/>
  <Override PartName="/ppt/tags/tag142.xml" ContentType="application/vnd.openxmlformats-officedocument.presentationml.tags+xml"/>
  <Override PartName="/ppt/notesSlides/notesSlide34.xml" ContentType="application/vnd.openxmlformats-officedocument.presentationml.notesSlide+xml"/>
  <Override PartName="/ppt/tags/tag143.xml" ContentType="application/vnd.openxmlformats-officedocument.presentationml.tags+xml"/>
  <Override PartName="/ppt/notesSlides/notesSlide35.xml" ContentType="application/vnd.openxmlformats-officedocument.presentationml.notesSlide+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notesSlides/notesSlide36.xml" ContentType="application/vnd.openxmlformats-officedocument.presentationml.notesSlide+xml"/>
  <Override PartName="/ppt/tags/tag164.xml" ContentType="application/vnd.openxmlformats-officedocument.presentationml.tags+xml"/>
  <Override PartName="/ppt/notesSlides/notesSlide37.xml" ContentType="application/vnd.openxmlformats-officedocument.presentationml.notesSlide+xml"/>
  <Override PartName="/ppt/tags/tag165.xml" ContentType="application/vnd.openxmlformats-officedocument.presentationml.tags+xml"/>
  <Override PartName="/ppt/notesSlides/notesSlide38.xml" ContentType="application/vnd.openxmlformats-officedocument.presentationml.notesSlide+xml"/>
  <Override PartName="/ppt/tags/tag166.xml" ContentType="application/vnd.openxmlformats-officedocument.presentationml.tags+xml"/>
  <Override PartName="/ppt/notesSlides/notesSlide39.xml" ContentType="application/vnd.openxmlformats-officedocument.presentationml.notesSlide+xml"/>
  <Override PartName="/ppt/tags/tag167.xml" ContentType="application/vnd.openxmlformats-officedocument.presentationml.tags+xml"/>
  <Override PartName="/ppt/notesSlides/notesSlide40.xml" ContentType="application/vnd.openxmlformats-officedocument.presentationml.notesSlide+xml"/>
  <Override PartName="/ppt/tags/tag168.xml" ContentType="application/vnd.openxmlformats-officedocument.presentationml.tags+xml"/>
  <Override PartName="/ppt/notesSlides/notesSlide41.xml" ContentType="application/vnd.openxmlformats-officedocument.presentationml.notesSlide+xml"/>
  <Override PartName="/ppt/tags/tag169.xml" ContentType="application/vnd.openxmlformats-officedocument.presentationml.tags+xml"/>
  <Override PartName="/ppt/notesSlides/notesSlide42.xml" ContentType="application/vnd.openxmlformats-officedocument.presentationml.notesSlide+xml"/>
  <Override PartName="/ppt/tags/tag170.xml" ContentType="application/vnd.openxmlformats-officedocument.presentationml.tags+xml"/>
  <Override PartName="/ppt/notesSlides/notesSlide43.xml" ContentType="application/vnd.openxmlformats-officedocument.presentationml.notesSlide+xml"/>
  <Override PartName="/ppt/tags/tag171.xml" ContentType="application/vnd.openxmlformats-officedocument.presentationml.tags+xml"/>
  <Override PartName="/ppt/notesSlides/notesSlide44.xml" ContentType="application/vnd.openxmlformats-officedocument.presentationml.notesSlide+xml"/>
  <Override PartName="/ppt/tags/tag172.xml" ContentType="application/vnd.openxmlformats-officedocument.presentationml.tags+xml"/>
  <Override PartName="/ppt/notesSlides/notesSlide45.xml" ContentType="application/vnd.openxmlformats-officedocument.presentationml.notesSlide+xml"/>
  <Override PartName="/ppt/tags/tag173.xml" ContentType="application/vnd.openxmlformats-officedocument.presentationml.tags+xml"/>
  <Override PartName="/ppt/notesSlides/notesSlide46.xml" ContentType="application/vnd.openxmlformats-officedocument.presentationml.notesSlide+xml"/>
  <Override PartName="/ppt/tags/tag174.xml" ContentType="application/vnd.openxmlformats-officedocument.presentationml.tags+xml"/>
  <Override PartName="/ppt/notesSlides/notesSlide47.xml" ContentType="application/vnd.openxmlformats-officedocument.presentationml.notesSlide+xml"/>
  <Override PartName="/ppt/tags/tag175.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bookmarkIdSeed="10">
  <p:sldMasterIdLst>
    <p:sldMasterId id="2147483648" r:id="rId1"/>
    <p:sldMasterId id="2147483660" r:id="rId2"/>
    <p:sldMasterId id="2147483663" r:id="rId3"/>
  </p:sldMasterIdLst>
  <p:notesMasterIdLst>
    <p:notesMasterId r:id="rId53"/>
  </p:notesMasterIdLst>
  <p:handoutMasterIdLst>
    <p:handoutMasterId r:id="rId54"/>
  </p:handoutMasterIdLst>
  <p:sldIdLst>
    <p:sldId id="4900" r:id="rId4"/>
    <p:sldId id="4896" r:id="rId5"/>
    <p:sldId id="532" r:id="rId6"/>
    <p:sldId id="4932" r:id="rId7"/>
    <p:sldId id="4942" r:id="rId8"/>
    <p:sldId id="4944" r:id="rId9"/>
    <p:sldId id="4945" r:id="rId10"/>
    <p:sldId id="4946" r:id="rId11"/>
    <p:sldId id="4947" r:id="rId12"/>
    <p:sldId id="4948" r:id="rId13"/>
    <p:sldId id="4949" r:id="rId14"/>
    <p:sldId id="4981" r:id="rId15"/>
    <p:sldId id="4986" r:id="rId16"/>
    <p:sldId id="4951" r:id="rId17"/>
    <p:sldId id="4933" r:id="rId18"/>
    <p:sldId id="4941" r:id="rId19"/>
    <p:sldId id="4989" r:id="rId20"/>
    <p:sldId id="4988" r:id="rId21"/>
    <p:sldId id="4957" r:id="rId22"/>
    <p:sldId id="4959" r:id="rId23"/>
    <p:sldId id="4961" r:id="rId24"/>
    <p:sldId id="4958" r:id="rId25"/>
    <p:sldId id="4934" r:id="rId26"/>
    <p:sldId id="4960" r:id="rId27"/>
    <p:sldId id="4962" r:id="rId28"/>
    <p:sldId id="4963" r:id="rId29"/>
    <p:sldId id="4964" r:id="rId30"/>
    <p:sldId id="4971" r:id="rId31"/>
    <p:sldId id="4987" r:id="rId32"/>
    <p:sldId id="4966" r:id="rId33"/>
    <p:sldId id="4968" r:id="rId34"/>
    <p:sldId id="4969" r:id="rId35"/>
    <p:sldId id="4990" r:id="rId36"/>
    <p:sldId id="4970" r:id="rId37"/>
    <p:sldId id="4972" r:id="rId38"/>
    <p:sldId id="4991" r:id="rId39"/>
    <p:sldId id="4973" r:id="rId40"/>
    <p:sldId id="4974" r:id="rId41"/>
    <p:sldId id="4976" r:id="rId42"/>
    <p:sldId id="4979" r:id="rId43"/>
    <p:sldId id="4993" r:id="rId44"/>
    <p:sldId id="4992" r:id="rId45"/>
    <p:sldId id="4994" r:id="rId46"/>
    <p:sldId id="4995" r:id="rId47"/>
    <p:sldId id="4982" r:id="rId48"/>
    <p:sldId id="4983" r:id="rId49"/>
    <p:sldId id="4984" r:id="rId50"/>
    <p:sldId id="4985" r:id="rId51"/>
    <p:sldId id="4929" r:id="rId52"/>
  </p:sldIdLst>
  <p:sldSz cx="12192000" cy="6858000"/>
  <p:notesSz cx="6858000" cy="9144000"/>
  <p:embeddedFontLst>
    <p:embeddedFont>
      <p:font typeface="等线" panose="02010600030101010101" pitchFamily="2" charset="-122"/>
      <p:regular r:id="rId55"/>
      <p:bold r:id="rId56"/>
    </p:embeddedFont>
    <p:embeddedFont>
      <p:font typeface="华文楷体" panose="02010600040101010101" pitchFamily="2" charset="-122"/>
      <p:regular r:id="rId57"/>
    </p:embeddedFont>
    <p:embeddedFont>
      <p:font typeface="Wingdings 2" panose="05020102010507070707" pitchFamily="18" charset="2"/>
      <p:regular r:id="rId58"/>
    </p:embeddedFont>
    <p:embeddedFont>
      <p:font typeface="黑体" panose="02010609060101010101" pitchFamily="49" charset="-122"/>
      <p:regular r:id="rId59"/>
    </p:embeddedFont>
    <p:embeddedFont>
      <p:font typeface="方正大黑_GBK" panose="02010600030101010101" charset="-122"/>
      <p:regular r:id="rId60"/>
    </p:embeddedFont>
    <p:embeddedFont>
      <p:font typeface="Verdana" panose="020B0604030504040204" pitchFamily="34" charset="0"/>
      <p:regular r:id="rId61"/>
      <p:bold r:id="rId62"/>
      <p:italic r:id="rId63"/>
      <p:boldItalic r:id="rId64"/>
    </p:embeddedFont>
    <p:embeddedFont>
      <p:font typeface="汉仪铸字木头人W" panose="02010600030101010101" charset="-122"/>
      <p:regular r:id="rId65"/>
    </p:embeddedFont>
    <p:embeddedFont>
      <p:font typeface="方正粗黑宋简体" panose="02010600030101010101" charset="-122"/>
      <p:regular r:id="rId66"/>
    </p:embeddedFont>
    <p:embeddedFont>
      <p:font typeface="Calibri" panose="020F0502020204030204" pitchFamily="34" charset="0"/>
      <p:regular r:id="rId67"/>
      <p:bold r:id="rId68"/>
      <p:italic r:id="rId69"/>
      <p:boldItalic r:id="rId70"/>
    </p:embeddedFont>
    <p:embeddedFont>
      <p:font typeface="方正楷体_GB2312" panose="02010600030101010101" charset="-122"/>
      <p:regular r:id="rId71"/>
    </p:embeddedFont>
    <p:embeddedFont>
      <p:font typeface="楷体_GB2312" panose="02010609030101010101" pitchFamily="49" charset="-122"/>
      <p:regular r:id="rId72"/>
    </p:embeddedFont>
    <p:embeddedFont>
      <p:font typeface="楷体" panose="02010609060101010101" pitchFamily="49" charset="-122"/>
      <p:regular r:id="rId73"/>
    </p:embeddedFont>
    <p:embeddedFont>
      <p:font typeface="微软雅黑" panose="020B0503020204020204" pitchFamily="34" charset="-122"/>
      <p:regular r:id="rId74"/>
      <p:bold r:id="rId75"/>
    </p:embeddedFont>
  </p:embeddedFontLst>
  <p:custDataLst>
    <p:tags r:id="rId7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88"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agun Vagun" initials="VV" lastIdx="1" clrIdx="0"/>
  <p:cmAuthor id="2" name="Administrat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a:srgbClr val="328C99"/>
    <a:srgbClr val="E1E2E4"/>
    <a:srgbClr val="4E9BA6"/>
    <a:srgbClr val="7F7F7F"/>
    <a:srgbClr val="BB313E"/>
    <a:srgbClr val="F5B900"/>
    <a:srgbClr val="1E4370"/>
    <a:srgbClr val="DE58A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6D9F66E-5EB9-4882-86FB-DCBF35E3C3E4}" styleName="中度样式 4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38B1855-1B75-4FBE-930C-398BA8C253C6}" styleName="主题样式 2 - 强调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2" autoAdjust="0"/>
    <p:restoredTop sz="96429" autoAdjust="0"/>
  </p:normalViewPr>
  <p:slideViewPr>
    <p:cSldViewPr snapToGrid="0" showGuides="1">
      <p:cViewPr varScale="1">
        <p:scale>
          <a:sx n="112" d="100"/>
          <a:sy n="112" d="100"/>
        </p:scale>
        <p:origin x="360" y="78"/>
      </p:cViewPr>
      <p:guideLst>
        <p:guide orient="horz" pos="2288"/>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9.fntdata"/><Relationship Id="rId68" Type="http://schemas.openxmlformats.org/officeDocument/2006/relationships/font" Target="fonts/font14.fntdata"/><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notesMaster" Target="notesMasters/notesMaster1.xml"/><Relationship Id="rId58" Type="http://schemas.openxmlformats.org/officeDocument/2006/relationships/font" Target="fonts/font4.fntdata"/><Relationship Id="rId74" Type="http://schemas.openxmlformats.org/officeDocument/2006/relationships/font" Target="fonts/font20.fntdata"/><Relationship Id="rId79"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font" Target="fonts/font7.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font" Target="fonts/font15.fntdata"/><Relationship Id="rId77" Type="http://schemas.openxmlformats.org/officeDocument/2006/relationships/commentAuthors" Target="commentAuthor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18.fntdata"/><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5.fntdata"/><Relationship Id="rId67" Type="http://schemas.openxmlformats.org/officeDocument/2006/relationships/font" Target="fonts/font13.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handoutMaster" Target="handoutMasters/handoutMaster1.xml"/><Relationship Id="rId62" Type="http://schemas.openxmlformats.org/officeDocument/2006/relationships/font" Target="fonts/font8.fntdata"/><Relationship Id="rId70" Type="http://schemas.openxmlformats.org/officeDocument/2006/relationships/font" Target="fonts/font16.fntdata"/><Relationship Id="rId75"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font" Target="fonts/font3.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font" Target="fonts/font6.fntdata"/><Relationship Id="rId65" Type="http://schemas.openxmlformats.org/officeDocument/2006/relationships/font" Target="fonts/font11.fntdata"/><Relationship Id="rId73" Type="http://schemas.openxmlformats.org/officeDocument/2006/relationships/font" Target="fonts/font19.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font" Target="fonts/font1.fntdata"/><Relationship Id="rId76" Type="http://schemas.openxmlformats.org/officeDocument/2006/relationships/tags" Target="tags/tag1.xml"/><Relationship Id="rId7" Type="http://schemas.openxmlformats.org/officeDocument/2006/relationships/slide" Target="slides/slide4.xml"/><Relationship Id="rId71" Type="http://schemas.openxmlformats.org/officeDocument/2006/relationships/font" Target="fonts/font17.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font" Target="fonts/font12.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2026/3/18</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CF4E72-6667-4E46-B0E4-B4D531CF006B}" type="datetimeFigureOut">
              <a:rPr lang="zh-CN" altLang="en-US" smtClean="0"/>
              <a:t>2026/3/18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5CDD19-2EEA-4CDF-B2F3-7EEA11EB95A9}"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F1A25F2-EFCA-4C4C-A3CA-41293FEE57B6}" type="slidenum">
              <a:rPr kumimoji="0" lang="zh-CN" altLang="en-US" sz="1200" b="0" i="0" u="none" strike="noStrike" kern="1200" cap="none" spc="0" normalizeH="0" baseline="0" noProof="0" smtClean="0">
                <a:ln>
                  <a:noFill/>
                </a:ln>
                <a:solidFill>
                  <a:prstClr val="black"/>
                </a:solidFill>
                <a:effectLst/>
                <a:uLnTx/>
                <a:uFillTx/>
                <a:ea typeface="思源宋体 CN" panose="02020400000000000000" pitchFamily="18" charset="-122"/>
                <a:cs typeface="+mn-cs"/>
              </a:rPr>
              <a:t>1</a:t>
            </a:fld>
            <a:endParaRPr kumimoji="0" lang="zh-CN" altLang="en-US" sz="1200" b="0" i="0" u="none" strike="noStrike" kern="1200" cap="none" spc="0" normalizeH="0" baseline="0" noProof="0">
              <a:ln>
                <a:noFill/>
              </a:ln>
              <a:solidFill>
                <a:prstClr val="black"/>
              </a:solidFill>
              <a:effectLst/>
              <a:uLnTx/>
              <a:uFillTx/>
              <a:ea typeface="思源宋体 CN" panose="02020400000000000000" pitchFamily="18"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85CDD19-2EEA-4CDF-B2F3-7EEA11EB95A9}" type="slidenum">
              <a:rPr lang="zh-CN" altLang="en-US" smtClean="0"/>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85CDD19-2EEA-4CDF-B2F3-7EEA11EB95A9}" type="slidenum">
              <a:rPr lang="zh-CN" altLang="en-US" smtClean="0"/>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85CDD19-2EEA-4CDF-B2F3-7EEA11EB95A9}" type="slidenum">
              <a:rPr lang="zh-CN" altLang="en-US" smtClean="0"/>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85CDD19-2EEA-4CDF-B2F3-7EEA11EB95A9}" type="slidenum">
              <a:rPr lang="zh-CN" altLang="en-US" smtClean="0"/>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15</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85CDD19-2EEA-4CDF-B2F3-7EEA11EB95A9}" type="slidenum">
              <a:rPr lang="zh-CN" altLang="en-US" smtClean="0"/>
              <a:t>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85CDD19-2EEA-4CDF-B2F3-7EEA11EB95A9}" type="slidenum">
              <a:rPr lang="zh-CN" altLang="en-US" smtClean="0"/>
              <a:t>17</a:t>
            </a:fld>
            <a:endParaRPr lang="zh-CN" altLang="en-US"/>
          </a:p>
        </p:txBody>
      </p:sp>
    </p:spTree>
    <p:extLst>
      <p:ext uri="{BB962C8B-B14F-4D97-AF65-F5344CB8AC3E}">
        <p14:creationId xmlns:p14="http://schemas.microsoft.com/office/powerpoint/2010/main" val="8867419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一、课程性质</a:t>
            </a:r>
            <a:endParaRPr lang="en-US" altLang="zh-CN" dirty="0"/>
          </a:p>
          <a:p>
            <a:r>
              <a:rPr lang="zh-CN" altLang="en-US" dirty="0"/>
              <a:t>二、课程理念</a:t>
            </a:r>
            <a:endParaRPr lang="en-US" altLang="zh-CN" dirty="0"/>
          </a:p>
          <a:p>
            <a:r>
              <a:rPr lang="zh-CN" altLang="en-US" dirty="0"/>
              <a:t>三、课程目标</a:t>
            </a:r>
            <a:endParaRPr lang="en-US" altLang="zh-CN" dirty="0"/>
          </a:p>
          <a:p>
            <a:r>
              <a:rPr lang="zh-CN" altLang="en-US" dirty="0"/>
              <a:t>四、课程内容</a:t>
            </a:r>
            <a:endParaRPr lang="en-US" altLang="zh-CN" dirty="0"/>
          </a:p>
          <a:p>
            <a:r>
              <a:rPr lang="zh-CN" altLang="en-US" dirty="0"/>
              <a:t>五、实施建议</a:t>
            </a:r>
            <a:endParaRPr lang="en-US" altLang="zh-CN" dirty="0"/>
          </a:p>
          <a:p>
            <a:r>
              <a:rPr lang="zh-CN" altLang="en-US" dirty="0"/>
              <a:t>六、组织保障</a:t>
            </a:r>
            <a:endParaRPr lang="en-US" altLang="zh-CN" dirty="0"/>
          </a:p>
          <a:p>
            <a:endParaRPr lang="en-US" altLang="zh-CN" dirty="0"/>
          </a:p>
          <a:p>
            <a:r>
              <a:rPr lang="zh-CN" altLang="en-US" sz="1200" b="1" i="0" kern="1200" dirty="0">
                <a:solidFill>
                  <a:schemeClr val="tx1"/>
                </a:solidFill>
                <a:effectLst/>
                <a:latin typeface="+mn-lt"/>
                <a:ea typeface="+mn-ea"/>
                <a:cs typeface="+mn-cs"/>
              </a:rPr>
              <a:t>课程性质→奠定基础</a:t>
            </a:r>
            <a:r>
              <a:rPr lang="zh-CN" altLang="en-US" sz="1200" b="0" i="0" kern="1200" dirty="0">
                <a:solidFill>
                  <a:schemeClr val="tx1"/>
                </a:solidFill>
                <a:effectLst/>
                <a:latin typeface="+mn-lt"/>
                <a:ea typeface="+mn-ea"/>
                <a:cs typeface="+mn-cs"/>
              </a:rPr>
              <a:t>→</a:t>
            </a:r>
            <a:r>
              <a:rPr lang="zh-CN" altLang="en-US" sz="1200" b="1" i="0" kern="1200" dirty="0">
                <a:solidFill>
                  <a:schemeClr val="tx1"/>
                </a:solidFill>
                <a:effectLst/>
                <a:latin typeface="+mn-lt"/>
                <a:ea typeface="+mn-ea"/>
                <a:cs typeface="+mn-cs"/>
              </a:rPr>
              <a:t>课程理念→明确方向</a:t>
            </a:r>
            <a:r>
              <a:rPr lang="zh-CN" altLang="en-US" sz="1200" b="0" i="0" kern="1200" dirty="0">
                <a:solidFill>
                  <a:schemeClr val="tx1"/>
                </a:solidFill>
                <a:effectLst/>
                <a:latin typeface="+mn-lt"/>
                <a:ea typeface="+mn-ea"/>
                <a:cs typeface="+mn-cs"/>
              </a:rPr>
              <a:t>→</a:t>
            </a:r>
            <a:r>
              <a:rPr lang="zh-CN" altLang="en-US" sz="1200" b="1" i="0" kern="1200" dirty="0">
                <a:solidFill>
                  <a:schemeClr val="tx1"/>
                </a:solidFill>
                <a:effectLst/>
                <a:latin typeface="+mn-lt"/>
                <a:ea typeface="+mn-ea"/>
                <a:cs typeface="+mn-cs"/>
              </a:rPr>
              <a:t>课程目标→聚焦核心</a:t>
            </a:r>
            <a:r>
              <a:rPr lang="zh-CN" altLang="en-US" sz="1200" b="0" i="0" kern="1200" dirty="0">
                <a:solidFill>
                  <a:schemeClr val="tx1"/>
                </a:solidFill>
                <a:effectLst/>
                <a:latin typeface="+mn-lt"/>
                <a:ea typeface="+mn-ea"/>
                <a:cs typeface="+mn-cs"/>
              </a:rPr>
              <a:t>→</a:t>
            </a:r>
            <a:r>
              <a:rPr lang="zh-CN" altLang="en-US" sz="1200" b="1" i="0" kern="1200" dirty="0">
                <a:solidFill>
                  <a:schemeClr val="tx1"/>
                </a:solidFill>
                <a:effectLst/>
                <a:latin typeface="+mn-lt"/>
                <a:ea typeface="+mn-ea"/>
                <a:cs typeface="+mn-cs"/>
              </a:rPr>
              <a:t>课程内容→提供载体</a:t>
            </a:r>
            <a:r>
              <a:rPr lang="zh-CN" altLang="en-US" sz="1200" b="0" i="0" kern="1200" dirty="0">
                <a:solidFill>
                  <a:schemeClr val="tx1"/>
                </a:solidFill>
                <a:effectLst/>
                <a:latin typeface="+mn-lt"/>
                <a:ea typeface="+mn-ea"/>
                <a:cs typeface="+mn-cs"/>
              </a:rPr>
              <a:t>→</a:t>
            </a:r>
            <a:r>
              <a:rPr lang="zh-CN" altLang="en-US" sz="1200" b="1" i="0" kern="1200" dirty="0">
                <a:solidFill>
                  <a:schemeClr val="tx1"/>
                </a:solidFill>
                <a:effectLst/>
                <a:latin typeface="+mn-lt"/>
                <a:ea typeface="+mn-ea"/>
                <a:cs typeface="+mn-cs"/>
              </a:rPr>
              <a:t>实施建议→指导落地</a:t>
            </a:r>
            <a:r>
              <a:rPr lang="zh-CN" altLang="en-US" sz="1200" b="0" i="0" kern="1200" dirty="0">
                <a:solidFill>
                  <a:schemeClr val="tx1"/>
                </a:solidFill>
                <a:effectLst/>
                <a:latin typeface="+mn-lt"/>
                <a:ea typeface="+mn-ea"/>
                <a:cs typeface="+mn-cs"/>
              </a:rPr>
              <a:t>→</a:t>
            </a:r>
            <a:r>
              <a:rPr lang="zh-CN" altLang="en-US" sz="1200" b="1" i="0" kern="1200" dirty="0">
                <a:solidFill>
                  <a:schemeClr val="tx1"/>
                </a:solidFill>
                <a:effectLst/>
                <a:latin typeface="+mn-lt"/>
                <a:ea typeface="+mn-ea"/>
                <a:cs typeface="+mn-cs"/>
              </a:rPr>
              <a:t>组织保障→支撑全程</a:t>
            </a:r>
            <a:r>
              <a:rPr lang="zh-CN" altLang="en-US" sz="1200" b="0" i="0" kern="1200" dirty="0">
                <a:solidFill>
                  <a:schemeClr val="tx1"/>
                </a:solidFill>
                <a:effectLst/>
                <a:latin typeface="+mn-lt"/>
                <a:ea typeface="+mn-ea"/>
                <a:cs typeface="+mn-cs"/>
              </a:rPr>
              <a:t>。</a:t>
            </a:r>
          </a:p>
          <a:p>
            <a:r>
              <a:rPr lang="zh-CN" altLang="en-US" dirty="0"/>
              <a:t/>
            </a:r>
            <a:br>
              <a:rPr lang="zh-CN" altLang="en-US" dirty="0"/>
            </a:br>
            <a:r>
              <a:rPr lang="zh-CN" altLang="en-US" sz="1200" b="0" i="0" kern="1200" dirty="0">
                <a:solidFill>
                  <a:schemeClr val="tx1"/>
                </a:solidFill>
                <a:effectLst/>
                <a:latin typeface="+mn-lt"/>
                <a:ea typeface="+mn-ea"/>
                <a:cs typeface="+mn-cs"/>
              </a:rPr>
              <a:t>前一项是后一项的依据，后一项是前一项的延伸和落实，共同形成“从本质界定到实践落地”的完整课程体系，确保课程设计的科学性和可操作性。</a:t>
            </a:r>
          </a:p>
          <a:p>
            <a:endParaRPr lang="zh-CN" altLang="en-US" dirty="0"/>
          </a:p>
        </p:txBody>
      </p:sp>
      <p:sp>
        <p:nvSpPr>
          <p:cNvPr id="4" name="灯片编号占位符 3"/>
          <p:cNvSpPr>
            <a:spLocks noGrp="1"/>
          </p:cNvSpPr>
          <p:nvPr>
            <p:ph type="sldNum" sz="quarter" idx="5"/>
          </p:nvPr>
        </p:nvSpPr>
        <p:spPr/>
        <p:txBody>
          <a:bodyPr/>
          <a:lstStyle/>
          <a:p>
            <a:fld id="{385CDD19-2EEA-4CDF-B2F3-7EEA11EB95A9}" type="slidenum">
              <a:rPr lang="zh-CN" altLang="en-US" smtClean="0"/>
              <a:t>18</a:t>
            </a:fld>
            <a:endParaRPr lang="zh-CN" altLang="en-US"/>
          </a:p>
        </p:txBody>
      </p:sp>
    </p:spTree>
    <p:extLst>
      <p:ext uri="{BB962C8B-B14F-4D97-AF65-F5344CB8AC3E}">
        <p14:creationId xmlns:p14="http://schemas.microsoft.com/office/powerpoint/2010/main" val="37954753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t>19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85CDD19-2EEA-4CDF-B2F3-7EEA11EB95A9}"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t>20</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t>21</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t>22</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23</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t>24</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t>25</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t>26</a:t>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t>27</a:t>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t>28</a:t>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t>29</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85CDD19-2EEA-4CDF-B2F3-7EEA11EB95A9}" type="slidenum">
              <a:rPr lang="zh-CN" altLang="en-US" smtClean="0"/>
              <a:t>3</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t>30</a:t>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t>31</a:t>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t>32</a:t>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t>33</a:t>
            </a:fld>
            <a:endParaRPr lang="zh-CN" altLang="en-US"/>
          </a:p>
        </p:txBody>
      </p:sp>
    </p:spTree>
    <p:extLst>
      <p:ext uri="{BB962C8B-B14F-4D97-AF65-F5344CB8AC3E}">
        <p14:creationId xmlns:p14="http://schemas.microsoft.com/office/powerpoint/2010/main" val="42703467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t>34</a:t>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t>35</a:t>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一、课程性质</a:t>
            </a:r>
            <a:endParaRPr lang="en-US" altLang="zh-CN" dirty="0"/>
          </a:p>
          <a:p>
            <a:r>
              <a:rPr lang="zh-CN" altLang="en-US" dirty="0"/>
              <a:t>二、课程理念</a:t>
            </a:r>
            <a:endParaRPr lang="en-US" altLang="zh-CN" dirty="0"/>
          </a:p>
          <a:p>
            <a:r>
              <a:rPr lang="zh-CN" altLang="en-US" dirty="0"/>
              <a:t>三、课程目标</a:t>
            </a:r>
            <a:endParaRPr lang="en-US" altLang="zh-CN" dirty="0"/>
          </a:p>
          <a:p>
            <a:r>
              <a:rPr lang="zh-CN" altLang="en-US" dirty="0"/>
              <a:t>四、课程内容</a:t>
            </a:r>
            <a:endParaRPr lang="en-US" altLang="zh-CN" dirty="0"/>
          </a:p>
          <a:p>
            <a:r>
              <a:rPr lang="zh-CN" altLang="en-US" dirty="0"/>
              <a:t>五、实施建议</a:t>
            </a:r>
            <a:endParaRPr lang="en-US" altLang="zh-CN" dirty="0"/>
          </a:p>
          <a:p>
            <a:r>
              <a:rPr lang="zh-CN" altLang="en-US" dirty="0"/>
              <a:t>六、组织保障</a:t>
            </a:r>
            <a:endParaRPr lang="en-US" altLang="zh-CN" dirty="0"/>
          </a:p>
          <a:p>
            <a:endParaRPr lang="en-US" altLang="zh-CN" dirty="0"/>
          </a:p>
          <a:p>
            <a:r>
              <a:rPr lang="zh-CN" altLang="en-US" sz="1200" b="1" i="0" kern="1200" dirty="0">
                <a:solidFill>
                  <a:schemeClr val="tx1"/>
                </a:solidFill>
                <a:effectLst/>
                <a:latin typeface="+mn-lt"/>
                <a:ea typeface="+mn-ea"/>
                <a:cs typeface="+mn-cs"/>
              </a:rPr>
              <a:t>课程性质→奠定基础</a:t>
            </a:r>
            <a:r>
              <a:rPr lang="zh-CN" altLang="en-US" sz="1200" b="0" i="0" kern="1200" dirty="0">
                <a:solidFill>
                  <a:schemeClr val="tx1"/>
                </a:solidFill>
                <a:effectLst/>
                <a:latin typeface="+mn-lt"/>
                <a:ea typeface="+mn-ea"/>
                <a:cs typeface="+mn-cs"/>
              </a:rPr>
              <a:t>→</a:t>
            </a:r>
            <a:r>
              <a:rPr lang="zh-CN" altLang="en-US" sz="1200" b="1" i="0" kern="1200" dirty="0">
                <a:solidFill>
                  <a:schemeClr val="tx1"/>
                </a:solidFill>
                <a:effectLst/>
                <a:latin typeface="+mn-lt"/>
                <a:ea typeface="+mn-ea"/>
                <a:cs typeface="+mn-cs"/>
              </a:rPr>
              <a:t>课程理念→明确方向</a:t>
            </a:r>
            <a:r>
              <a:rPr lang="zh-CN" altLang="en-US" sz="1200" b="0" i="0" kern="1200" dirty="0">
                <a:solidFill>
                  <a:schemeClr val="tx1"/>
                </a:solidFill>
                <a:effectLst/>
                <a:latin typeface="+mn-lt"/>
                <a:ea typeface="+mn-ea"/>
                <a:cs typeface="+mn-cs"/>
              </a:rPr>
              <a:t>→</a:t>
            </a:r>
            <a:r>
              <a:rPr lang="zh-CN" altLang="en-US" sz="1200" b="1" i="0" kern="1200" dirty="0">
                <a:solidFill>
                  <a:schemeClr val="tx1"/>
                </a:solidFill>
                <a:effectLst/>
                <a:latin typeface="+mn-lt"/>
                <a:ea typeface="+mn-ea"/>
                <a:cs typeface="+mn-cs"/>
              </a:rPr>
              <a:t>课程目标→聚焦核心</a:t>
            </a:r>
            <a:r>
              <a:rPr lang="zh-CN" altLang="en-US" sz="1200" b="0" i="0" kern="1200" dirty="0">
                <a:solidFill>
                  <a:schemeClr val="tx1"/>
                </a:solidFill>
                <a:effectLst/>
                <a:latin typeface="+mn-lt"/>
                <a:ea typeface="+mn-ea"/>
                <a:cs typeface="+mn-cs"/>
              </a:rPr>
              <a:t>→</a:t>
            </a:r>
            <a:r>
              <a:rPr lang="zh-CN" altLang="en-US" sz="1200" b="1" i="0" kern="1200" dirty="0">
                <a:solidFill>
                  <a:schemeClr val="tx1"/>
                </a:solidFill>
                <a:effectLst/>
                <a:latin typeface="+mn-lt"/>
                <a:ea typeface="+mn-ea"/>
                <a:cs typeface="+mn-cs"/>
              </a:rPr>
              <a:t>课程内容→提供载体</a:t>
            </a:r>
            <a:r>
              <a:rPr lang="zh-CN" altLang="en-US" sz="1200" b="0" i="0" kern="1200" dirty="0">
                <a:solidFill>
                  <a:schemeClr val="tx1"/>
                </a:solidFill>
                <a:effectLst/>
                <a:latin typeface="+mn-lt"/>
                <a:ea typeface="+mn-ea"/>
                <a:cs typeface="+mn-cs"/>
              </a:rPr>
              <a:t>→</a:t>
            </a:r>
            <a:r>
              <a:rPr lang="zh-CN" altLang="en-US" sz="1200" b="1" i="0" kern="1200" dirty="0">
                <a:solidFill>
                  <a:schemeClr val="tx1"/>
                </a:solidFill>
                <a:effectLst/>
                <a:latin typeface="+mn-lt"/>
                <a:ea typeface="+mn-ea"/>
                <a:cs typeface="+mn-cs"/>
              </a:rPr>
              <a:t>实施建议→指导落地</a:t>
            </a:r>
            <a:r>
              <a:rPr lang="zh-CN" altLang="en-US" sz="1200" b="0" i="0" kern="1200" dirty="0">
                <a:solidFill>
                  <a:schemeClr val="tx1"/>
                </a:solidFill>
                <a:effectLst/>
                <a:latin typeface="+mn-lt"/>
                <a:ea typeface="+mn-ea"/>
                <a:cs typeface="+mn-cs"/>
              </a:rPr>
              <a:t>→</a:t>
            </a:r>
            <a:r>
              <a:rPr lang="zh-CN" altLang="en-US" sz="1200" b="1" i="0" kern="1200" dirty="0">
                <a:solidFill>
                  <a:schemeClr val="tx1"/>
                </a:solidFill>
                <a:effectLst/>
                <a:latin typeface="+mn-lt"/>
                <a:ea typeface="+mn-ea"/>
                <a:cs typeface="+mn-cs"/>
              </a:rPr>
              <a:t>组织保障→支撑全程</a:t>
            </a:r>
            <a:r>
              <a:rPr lang="zh-CN" altLang="en-US" sz="1200" b="0" i="0" kern="1200" dirty="0">
                <a:solidFill>
                  <a:schemeClr val="tx1"/>
                </a:solidFill>
                <a:effectLst/>
                <a:latin typeface="+mn-lt"/>
                <a:ea typeface="+mn-ea"/>
                <a:cs typeface="+mn-cs"/>
              </a:rPr>
              <a:t>。</a:t>
            </a:r>
          </a:p>
          <a:p>
            <a:r>
              <a:rPr lang="zh-CN" altLang="en-US" dirty="0"/>
              <a:t>前</a:t>
            </a:r>
            <a:r>
              <a:rPr lang="zh-CN" altLang="en-US" sz="1200" b="0" i="0" kern="1200" dirty="0">
                <a:solidFill>
                  <a:schemeClr val="tx1"/>
                </a:solidFill>
                <a:effectLst/>
                <a:latin typeface="+mn-lt"/>
                <a:ea typeface="+mn-ea"/>
                <a:cs typeface="+mn-cs"/>
              </a:rPr>
              <a:t>一项是后一项的依据，后一项是前一项的延伸和落实，共同形成“从本质界定到实践落地”的完整课程体系，确保课程设计的科学性和可操作性。</a:t>
            </a:r>
          </a:p>
          <a:p>
            <a:endParaRPr lang="zh-CN" altLang="en-US" sz="1200" b="0" i="0" kern="1200" dirty="0">
              <a:solidFill>
                <a:schemeClr val="tx1"/>
              </a:solidFill>
              <a:effectLst/>
              <a:latin typeface="+mn-lt"/>
              <a:ea typeface="+mn-ea"/>
              <a:cs typeface="+mn-cs"/>
            </a:endParaRPr>
          </a:p>
          <a:p>
            <a:endParaRPr lang="zh-CN" altLang="en-US" sz="1200"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608312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t>37</a:t>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t>38</a:t>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t>39</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b="1" dirty="0">
                <a:solidFill>
                  <a:schemeClr val="bg1"/>
                </a:solidFill>
                <a:effectLst>
                  <a:outerShdw blurRad="38100" dist="38100" dir="2700000" algn="tl">
                    <a:srgbClr val="000000">
                      <a:alpha val="43137"/>
                    </a:srgbClr>
                  </a:outerShdw>
                </a:effectLst>
                <a:latin typeface="+mn-ea"/>
              </a:rPr>
              <a:t>2026</a:t>
            </a:r>
            <a:r>
              <a:rPr lang="zh-CN" altLang="en-US" b="1" dirty="0">
                <a:solidFill>
                  <a:schemeClr val="bg1"/>
                </a:solidFill>
                <a:effectLst>
                  <a:outerShdw blurRad="38100" dist="38100" dir="2700000" algn="tl">
                    <a:srgbClr val="000000">
                      <a:alpha val="43137"/>
                    </a:srgbClr>
                  </a:outerShdw>
                </a:effectLst>
                <a:latin typeface="+mn-ea"/>
              </a:rPr>
              <a:t>年安徽省</a:t>
            </a:r>
            <a:r>
              <a:rPr lang="zh-CN" altLang="en-US" b="1" dirty="0">
                <a:solidFill>
                  <a:srgbClr val="FFFF00"/>
                </a:solidFill>
                <a:effectLst>
                  <a:outerShdw blurRad="38100" dist="38100" dir="2700000" algn="tl">
                    <a:srgbClr val="000000">
                      <a:alpha val="43137"/>
                    </a:srgbClr>
                  </a:outerShdw>
                </a:effectLst>
                <a:latin typeface="+mn-ea"/>
              </a:rPr>
              <a:t>小学</a:t>
            </a:r>
            <a:r>
              <a:rPr lang="zh-CN" altLang="en-US" b="1" dirty="0">
                <a:solidFill>
                  <a:schemeClr val="bg1"/>
                </a:solidFill>
                <a:effectLst>
                  <a:outerShdw blurRad="38100" dist="38100" dir="2700000" algn="tl">
                    <a:srgbClr val="000000">
                      <a:alpha val="43137"/>
                    </a:srgbClr>
                  </a:outerShdw>
                </a:effectLst>
                <a:latin typeface="+mn-ea"/>
              </a:rPr>
              <a:t>人工智能通识教育暨</a:t>
            </a:r>
            <a:r>
              <a:rPr lang="zh-CN" altLang="en-US" b="1" dirty="0">
                <a:solidFill>
                  <a:srgbClr val="FFFF00"/>
                </a:solidFill>
                <a:effectLst>
                  <a:outerShdw blurRad="38100" dist="38100" dir="2700000" algn="tl">
                    <a:srgbClr val="000000">
                      <a:alpha val="43137"/>
                    </a:srgbClr>
                  </a:outerShdw>
                </a:effectLst>
                <a:latin typeface="+mn-ea"/>
              </a:rPr>
              <a:t>小学</a:t>
            </a:r>
            <a:r>
              <a:rPr lang="zh-CN" altLang="en-US" b="1" dirty="0">
                <a:solidFill>
                  <a:schemeClr val="bg1"/>
                </a:solidFill>
                <a:effectLst>
                  <a:outerShdw blurRad="38100" dist="38100" dir="2700000" algn="tl">
                    <a:srgbClr val="000000">
                      <a:alpha val="43137"/>
                    </a:srgbClr>
                  </a:outerShdw>
                </a:effectLst>
                <a:latin typeface="+mn-ea"/>
              </a:rPr>
              <a:t>信息科技教学指南培训活动</a:t>
            </a:r>
            <a:endParaRPr lang="en-US" altLang="zh-CN" b="1" dirty="0">
              <a:solidFill>
                <a:schemeClr val="bg1"/>
              </a:solidFill>
              <a:effectLst>
                <a:outerShdw blurRad="38100" dist="38100" dir="2700000" algn="tl">
                  <a:srgbClr val="000000">
                    <a:alpha val="43137"/>
                  </a:srgbClr>
                </a:outerShdw>
              </a:effectLst>
              <a:latin typeface="+mn-ea"/>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b="1" dirty="0">
                <a:solidFill>
                  <a:schemeClr val="bg1"/>
                </a:solidFill>
                <a:effectLst>
                  <a:outerShdw blurRad="38100" dist="38100" dir="2700000" algn="tl">
                    <a:srgbClr val="000000">
                      <a:alpha val="43137"/>
                    </a:srgbClr>
                  </a:outerShdw>
                </a:effectLst>
                <a:latin typeface="+mn-ea"/>
              </a:rPr>
              <a:t>一</a:t>
            </a:r>
          </a:p>
          <a:p>
            <a:endParaRPr lang="zh-CN" altLang="en-US" dirty="0"/>
          </a:p>
        </p:txBody>
      </p:sp>
      <p:sp>
        <p:nvSpPr>
          <p:cNvPr id="4" name="灯片编号占位符 3"/>
          <p:cNvSpPr>
            <a:spLocks noGrp="1"/>
          </p:cNvSpPr>
          <p:nvPr>
            <p:ph type="sldNum" sz="quarter" idx="10"/>
          </p:nvPr>
        </p:nvSpPr>
        <p:spPr/>
        <p:txBody>
          <a:bodyPr/>
          <a:lstStyle/>
          <a:p>
            <a:fld id="{E2E3AE05-7DD1-4AF0-924E-BEEA496F3737}" type="slidenum">
              <a:rPr lang="zh-CN" altLang="en-US" smtClean="0"/>
              <a:t>4</a:t>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t>40</a:t>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t>41</a:t>
            </a:fld>
            <a:endParaRPr lang="zh-CN" altLang="en-US"/>
          </a:p>
        </p:txBody>
      </p:sp>
    </p:spTree>
    <p:extLst>
      <p:ext uri="{BB962C8B-B14F-4D97-AF65-F5344CB8AC3E}">
        <p14:creationId xmlns:p14="http://schemas.microsoft.com/office/powerpoint/2010/main" val="38858437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t>42</a:t>
            </a:fld>
            <a:endParaRPr lang="zh-CN" altLang="en-US"/>
          </a:p>
        </p:txBody>
      </p:sp>
    </p:spTree>
    <p:extLst>
      <p:ext uri="{BB962C8B-B14F-4D97-AF65-F5344CB8AC3E}">
        <p14:creationId xmlns:p14="http://schemas.microsoft.com/office/powerpoint/2010/main" val="652538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t>43</a:t>
            </a:fld>
            <a:endParaRPr lang="zh-CN" altLang="en-US"/>
          </a:p>
        </p:txBody>
      </p:sp>
    </p:spTree>
    <p:extLst>
      <p:ext uri="{BB962C8B-B14F-4D97-AF65-F5344CB8AC3E}">
        <p14:creationId xmlns:p14="http://schemas.microsoft.com/office/powerpoint/2010/main" val="449636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t>44</a:t>
            </a:fld>
            <a:endParaRPr lang="zh-CN" altLang="en-US"/>
          </a:p>
        </p:txBody>
      </p:sp>
    </p:spTree>
    <p:extLst>
      <p:ext uri="{BB962C8B-B14F-4D97-AF65-F5344CB8AC3E}">
        <p14:creationId xmlns:p14="http://schemas.microsoft.com/office/powerpoint/2010/main" val="33633650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t>45</a:t>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t>46</a:t>
            </a:fld>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t>47</a:t>
            </a:fld>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t>48</a:t>
            </a:fld>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携手共筑</a:t>
            </a:r>
            <a:r>
              <a:rPr lang="en-US" altLang="zh-CN" dirty="0"/>
              <a:t>AI</a:t>
            </a:r>
            <a:r>
              <a:rPr lang="zh-CN" altLang="en-US" dirty="0"/>
              <a:t>教育新未来</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F1A25F2-EFCA-4C4C-A3CA-41293FEE57B6}" type="slidenum">
              <a:rPr kumimoji="0" lang="zh-CN" altLang="en-US" sz="1200" b="0" i="0" u="none" strike="noStrike" kern="1200" cap="none" spc="0" normalizeH="0" baseline="0" noProof="0" smtClean="0">
                <a:ln>
                  <a:noFill/>
                </a:ln>
                <a:solidFill>
                  <a:prstClr val="black"/>
                </a:solidFill>
                <a:effectLst/>
                <a:uLnTx/>
                <a:uFillTx/>
                <a:ea typeface="思源宋体 CN" panose="02020400000000000000" pitchFamily="18" charset="-122"/>
                <a:cs typeface="+mn-cs"/>
              </a:rPr>
              <a:t>49</a:t>
            </a:fld>
            <a:endParaRPr kumimoji="0" lang="zh-CN" altLang="en-US" sz="1200" b="0" i="0" u="none" strike="noStrike" kern="1200" cap="none" spc="0" normalizeH="0" baseline="0" noProof="0">
              <a:ln>
                <a:noFill/>
              </a:ln>
              <a:solidFill>
                <a:prstClr val="black"/>
              </a:solidFill>
              <a:effectLst/>
              <a:uLnTx/>
              <a:uFillTx/>
              <a:ea typeface="思源宋体 CN" panose="02020400000000000000" pitchFamily="18"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85CDD19-2EEA-4CDF-B2F3-7EEA11EB95A9}" type="slidenum">
              <a:rPr lang="zh-CN" altLang="en-US" smtClean="0"/>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85CDD19-2EEA-4CDF-B2F3-7EEA11EB95A9}"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85CDD19-2EEA-4CDF-B2F3-7EEA11EB95A9}" type="slidenum">
              <a:rPr lang="zh-CN" altLang="en-US" smtClean="0"/>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85CDD19-2EEA-4CDF-B2F3-7EEA11EB95A9}" type="slidenum">
              <a:rPr lang="zh-CN" altLang="en-US" smtClean="0"/>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85CDD19-2EEA-4CDF-B2F3-7EEA11EB95A9}" type="slidenum">
              <a:rPr lang="zh-CN" altLang="en-US" smtClean="0"/>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tags" Target="../tags/tag13.xml"/><Relationship Id="rId13" Type="http://schemas.openxmlformats.org/officeDocument/2006/relationships/image" Target="../media/image5.png"/><Relationship Id="rId3" Type="http://schemas.openxmlformats.org/officeDocument/2006/relationships/tags" Target="../tags/tag8.xml"/><Relationship Id="rId7" Type="http://schemas.openxmlformats.org/officeDocument/2006/relationships/tags" Target="../tags/tag12.xml"/><Relationship Id="rId12" Type="http://schemas.openxmlformats.org/officeDocument/2006/relationships/image" Target="../media/image4.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tags" Target="../tags/tag11.xml"/><Relationship Id="rId11" Type="http://schemas.openxmlformats.org/officeDocument/2006/relationships/slideMaster" Target="../slideMasters/slideMaster2.xml"/><Relationship Id="rId5" Type="http://schemas.openxmlformats.org/officeDocument/2006/relationships/tags" Target="../tags/tag10.xml"/><Relationship Id="rId10" Type="http://schemas.openxmlformats.org/officeDocument/2006/relationships/tags" Target="../tags/tag15.xml"/><Relationship Id="rId4" Type="http://schemas.openxmlformats.org/officeDocument/2006/relationships/tags" Target="../tags/tag9.xml"/><Relationship Id="rId9"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rgbClr val="2E9FD1"/>
        </a:solidFill>
        <a:effectLst/>
      </p:bgPr>
    </p:bg>
    <p:spTree>
      <p:nvGrpSpPr>
        <p:cNvPr id="1" name=""/>
        <p:cNvGrpSpPr/>
        <p:nvPr/>
      </p:nvGrpSpPr>
      <p:grpSpPr>
        <a:xfrm>
          <a:off x="0" y="0"/>
          <a:ext cx="0" cy="0"/>
          <a:chOff x="0" y="0"/>
          <a:chExt cx="0" cy="0"/>
        </a:xfrm>
      </p:grpSpPr>
      <p:sp>
        <p:nvSpPr>
          <p:cNvPr id="6" name="矩形 5"/>
          <p:cNvSpPr/>
          <p:nvPr userDrawn="1"/>
        </p:nvSpPr>
        <p:spPr>
          <a:xfrm>
            <a:off x="549275" y="523875"/>
            <a:ext cx="11092815" cy="5810250"/>
          </a:xfrm>
          <a:prstGeom prst="rect">
            <a:avLst/>
          </a:prstGeom>
          <a:solidFill>
            <a:srgbClr val="2E9FD1"/>
          </a:solidFill>
          <a:ln>
            <a:noFill/>
          </a:ln>
          <a:effectLst>
            <a:outerShdw blurRad="2032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p:cNvPicPr>
            <a:picLocks noChangeAspect="1"/>
          </p:cNvPicPr>
          <p:nvPr userDrawn="1"/>
        </p:nvPicPr>
        <p:blipFill>
          <a:blip r:embed="rId2" cstate="print">
            <a:alphaModFix amt="7000"/>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85395" y="310696"/>
            <a:ext cx="11220574" cy="6096000"/>
          </a:xfrm>
          <a:prstGeom prst="rect">
            <a:avLst/>
          </a:prstGeom>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空白">
    <p:bg>
      <p:bgPr>
        <a:solidFill>
          <a:srgbClr val="2E9FD1"/>
        </a:solidFill>
        <a:effectLst/>
      </p:bgPr>
    </p:bg>
    <p:spTree>
      <p:nvGrpSpPr>
        <p:cNvPr id="1" name=""/>
        <p:cNvGrpSpPr/>
        <p:nvPr/>
      </p:nvGrpSpPr>
      <p:grpSpPr>
        <a:xfrm>
          <a:off x="0" y="0"/>
          <a:ext cx="0" cy="0"/>
          <a:chOff x="0" y="0"/>
          <a:chExt cx="0" cy="0"/>
        </a:xfrm>
      </p:grpSpPr>
      <p:sp>
        <p:nvSpPr>
          <p:cNvPr id="6" name="矩形 5"/>
          <p:cNvSpPr/>
          <p:nvPr userDrawn="1"/>
        </p:nvSpPr>
        <p:spPr>
          <a:xfrm>
            <a:off x="292608" y="268224"/>
            <a:ext cx="11606784" cy="6339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fld id="{FFBA38D0-7275-49D7-BC16-A67A96BCC2B3}" type="datetimeFigureOut">
              <a:rPr kumimoji="0" lang="zh-CN" altLang="en-US" sz="1400" b="0" i="0" u="none" strike="noStrike" kern="1200" cap="none" spc="0" normalizeH="0" baseline="0" noProof="0">
                <a:ln>
                  <a:noFill/>
                </a:ln>
                <a:solidFill>
                  <a:schemeClr val="tx1"/>
                </a:solidFill>
                <a:effectLst>
                  <a:outerShdw blurRad="38100" dist="38100" dir="2700000" algn="tl">
                    <a:srgbClr val="000000"/>
                  </a:outerShdw>
                </a:effectLst>
                <a:uLnTx/>
                <a:uFillTx/>
                <a:latin typeface="+mn-lt"/>
                <a:ea typeface="宋体" panose="02010600030101010101" pitchFamily="2" charset="-122"/>
                <a:cs typeface="+mn-cs"/>
              </a:rPr>
              <a:t>2026/3/18</a:t>
            </a:fld>
            <a:endParaRPr kumimoji="0" lang="zh-CN" altLang="en-US" sz="1400" b="0" i="0" u="none" strike="noStrike" kern="1200" cap="none" spc="0" normalizeH="0" baseline="0" noProof="0">
              <a:ln>
                <a:noFill/>
              </a:ln>
              <a:solidFill>
                <a:schemeClr val="tx1"/>
              </a:solidFill>
              <a:effectLst>
                <a:outerShdw blurRad="38100" dist="38100" dir="2700000" algn="tl">
                  <a:srgbClr val="000000"/>
                </a:outerShdw>
              </a:effectLst>
              <a:uLnTx/>
              <a:uFillTx/>
              <a:latin typeface="+mn-lt"/>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outerShdw blurRad="38100" dist="38100" dir="2700000" algn="tl">
                  <a:srgbClr val="000000"/>
                </a:outerShdw>
              </a:effectLst>
              <a:uLnTx/>
              <a:uFillTx/>
              <a:latin typeface="+mn-lt"/>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buNone/>
            </a:pPr>
            <a:fld id="{9A0DB2DC-4C9A-4742-B13C-FB6460FD3503}" type="slidenum">
              <a:rPr lang="zh-CN" altLang="en-US" dirty="0">
                <a:effectLst>
                  <a:outerShdw blurRad="38100" dist="38100" dir="2700000">
                    <a:srgbClr val="000000"/>
                  </a:outerShdw>
                </a:effectLst>
              </a:rPr>
              <a:t>‹#›</a:t>
            </a:fld>
            <a:endParaRPr lang="zh-CN" altLang="en-US" dirty="0">
              <a:effectLst>
                <a:outerShdw blurRad="38100" dist="38100" dir="2700000">
                  <a:srgbClr val="000000"/>
                </a:outerShdw>
              </a:effectLst>
              <a:latin typeface="Verdana" panose="020B0604030504040204" pitchFamily="34" charset="0"/>
            </a:endParaRPr>
          </a:p>
        </p:txBody>
      </p:sp>
    </p:spTree>
  </p:cSld>
  <p:clrMapOvr>
    <a:masterClrMapping/>
  </p:clrMapOvr>
  <p:transition spd="slow">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sp>
        <p:nvSpPr>
          <p:cNvPr id="37" name="矩形 36"/>
          <p:cNvSpPr/>
          <p:nvPr userDrawn="1">
            <p:custDataLst>
              <p:tags r:id="rId1"/>
            </p:custDataLst>
          </p:nvPr>
        </p:nvSpPr>
        <p:spPr>
          <a:xfrm>
            <a:off x="635" y="0"/>
            <a:ext cx="12191365" cy="6858000"/>
          </a:xfrm>
          <a:prstGeom prst="rect">
            <a:avLst/>
          </a:prstGeom>
          <a:gradFill flip="none" rotWithShape="1">
            <a:gsLst>
              <a:gs pos="0">
                <a:schemeClr val="bg1">
                  <a:alpha val="78000"/>
                </a:schemeClr>
              </a:gs>
              <a:gs pos="76000">
                <a:schemeClr val="accent1">
                  <a:alpha val="61000"/>
                </a:schemeClr>
              </a:gs>
              <a:gs pos="34000">
                <a:schemeClr val="bg2">
                  <a:alpha val="0"/>
                </a:scheme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24" name="任意多边形: 形状 23"/>
          <p:cNvSpPr/>
          <p:nvPr userDrawn="1">
            <p:custDataLst>
              <p:tags r:id="rId2"/>
            </p:custDataLst>
          </p:nvPr>
        </p:nvSpPr>
        <p:spPr>
          <a:xfrm>
            <a:off x="6684010" y="2133600"/>
            <a:ext cx="5508126" cy="4724400"/>
          </a:xfrm>
          <a:custGeom>
            <a:avLst/>
            <a:gdLst>
              <a:gd name="connsiteX0" fmla="*/ 4187372 w 6252695"/>
              <a:gd name="connsiteY0" fmla="*/ 0 h 5363028"/>
              <a:gd name="connsiteX1" fmla="*/ 6183322 w 6252695"/>
              <a:gd name="connsiteY1" fmla="*/ 505393 h 5363028"/>
              <a:gd name="connsiteX2" fmla="*/ 6252695 w 6252695"/>
              <a:gd name="connsiteY2" fmla="*/ 545282 h 5363028"/>
              <a:gd name="connsiteX3" fmla="*/ 6252695 w 6252695"/>
              <a:gd name="connsiteY3" fmla="*/ 5363028 h 5363028"/>
              <a:gd name="connsiteX4" fmla="*/ 170376 w 6252695"/>
              <a:gd name="connsiteY4" fmla="*/ 5363028 h 5363028"/>
              <a:gd name="connsiteX5" fmla="*/ 85073 w 6252695"/>
              <a:gd name="connsiteY5" fmla="*/ 5031273 h 5363028"/>
              <a:gd name="connsiteX6" fmla="*/ 0 w 6252695"/>
              <a:gd name="connsiteY6" fmla="*/ 4187371 h 5363028"/>
              <a:gd name="connsiteX7" fmla="*/ 4187372 w 6252695"/>
              <a:gd name="connsiteY7" fmla="*/ 0 h 536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52695" h="5363028">
                <a:moveTo>
                  <a:pt x="4187372" y="0"/>
                </a:moveTo>
                <a:cubicBezTo>
                  <a:pt x="4910066" y="0"/>
                  <a:pt x="5590000" y="183081"/>
                  <a:pt x="6183322" y="505393"/>
                </a:cubicBezTo>
                <a:lnTo>
                  <a:pt x="6252695" y="545282"/>
                </a:lnTo>
                <a:lnTo>
                  <a:pt x="6252695" y="5363028"/>
                </a:lnTo>
                <a:lnTo>
                  <a:pt x="170376" y="5363028"/>
                </a:lnTo>
                <a:lnTo>
                  <a:pt x="85073" y="5031273"/>
                </a:lnTo>
                <a:cubicBezTo>
                  <a:pt x="29293" y="4758685"/>
                  <a:pt x="0" y="4476449"/>
                  <a:pt x="0" y="4187371"/>
                </a:cubicBezTo>
                <a:cubicBezTo>
                  <a:pt x="0" y="1874750"/>
                  <a:pt x="1874750" y="0"/>
                  <a:pt x="4187372" y="0"/>
                </a:cubicBezTo>
                <a:close/>
              </a:path>
            </a:pathLst>
          </a:custGeom>
          <a:solidFill>
            <a:srgbClr val="FFFFFF">
              <a:alpha val="20000"/>
            </a:srgbClr>
          </a:solidFill>
          <a:ln w="19050">
            <a:noFill/>
          </a:ln>
          <a:effectLst>
            <a:outerShdw blurRad="177800" dir="8100000" algn="tr" rotWithShape="0">
              <a:schemeClr val="accent1">
                <a:alpha val="78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7" name="任意多边形: 形状 23"/>
          <p:cNvSpPr/>
          <p:nvPr userDrawn="1">
            <p:custDataLst>
              <p:tags r:id="rId3"/>
            </p:custDataLst>
          </p:nvPr>
        </p:nvSpPr>
        <p:spPr>
          <a:xfrm>
            <a:off x="6684146" y="2133600"/>
            <a:ext cx="5507990" cy="4724400"/>
          </a:xfrm>
          <a:custGeom>
            <a:avLst/>
            <a:gdLst>
              <a:gd name="connsiteX0" fmla="*/ 236 w 8674"/>
              <a:gd name="connsiteY0" fmla="*/ 7440 h 7440"/>
              <a:gd name="connsiteX1" fmla="*/ 118 w 8674"/>
              <a:gd name="connsiteY1" fmla="*/ 6980 h 7440"/>
              <a:gd name="connsiteX2" fmla="*/ 0 w 8674"/>
              <a:gd name="connsiteY2" fmla="*/ 5809 h 7440"/>
              <a:gd name="connsiteX3" fmla="*/ 5809 w 8674"/>
              <a:gd name="connsiteY3" fmla="*/ 0 h 7440"/>
              <a:gd name="connsiteX4" fmla="*/ 8578 w 8674"/>
              <a:gd name="connsiteY4" fmla="*/ 701 h 7440"/>
              <a:gd name="connsiteX5" fmla="*/ 8674 w 8674"/>
              <a:gd name="connsiteY5" fmla="*/ 756 h 7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4" h="7440">
                <a:moveTo>
                  <a:pt x="236" y="7440"/>
                </a:moveTo>
                <a:lnTo>
                  <a:pt x="118" y="6980"/>
                </a:lnTo>
                <a:cubicBezTo>
                  <a:pt x="41" y="6602"/>
                  <a:pt x="0" y="6210"/>
                  <a:pt x="0" y="5809"/>
                </a:cubicBezTo>
                <a:cubicBezTo>
                  <a:pt x="0" y="2601"/>
                  <a:pt x="2601" y="0"/>
                  <a:pt x="5809" y="0"/>
                </a:cubicBezTo>
                <a:cubicBezTo>
                  <a:pt x="6812" y="0"/>
                  <a:pt x="7755" y="254"/>
                  <a:pt x="8578" y="701"/>
                </a:cubicBezTo>
                <a:lnTo>
                  <a:pt x="8674" y="756"/>
                </a:lnTo>
              </a:path>
            </a:pathLst>
          </a:custGeom>
          <a:noFill/>
          <a:ln w="19050">
            <a:solidFill>
              <a:srgbClr val="FFFFFF">
                <a:alpha val="67000"/>
              </a:srgbClr>
            </a:solidFill>
          </a:ln>
          <a:effectLst>
            <a:outerShdw blurRad="177800" dir="8100000" algn="tr" rotWithShape="0">
              <a:schemeClr val="accent1">
                <a:alpha val="78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25" name="任意多边形: 形状 24"/>
          <p:cNvSpPr/>
          <p:nvPr userDrawn="1">
            <p:custDataLst>
              <p:tags r:id="rId4"/>
            </p:custDataLst>
          </p:nvPr>
        </p:nvSpPr>
        <p:spPr>
          <a:xfrm>
            <a:off x="6997066" y="2489768"/>
            <a:ext cx="5194672" cy="4368232"/>
          </a:xfrm>
          <a:custGeom>
            <a:avLst/>
            <a:gdLst>
              <a:gd name="connsiteX0" fmla="*/ 3824288 w 5896869"/>
              <a:gd name="connsiteY0" fmla="*/ 0 h 4958715"/>
              <a:gd name="connsiteX1" fmla="*/ 5807321 w 5896869"/>
              <a:gd name="connsiteY1" fmla="*/ 553655 h 4958715"/>
              <a:gd name="connsiteX2" fmla="*/ 5896869 w 5896869"/>
              <a:gd name="connsiteY2" fmla="*/ 611064 h 4958715"/>
              <a:gd name="connsiteX3" fmla="*/ 5896869 w 5896869"/>
              <a:gd name="connsiteY3" fmla="*/ 4958715 h 4958715"/>
              <a:gd name="connsiteX4" fmla="*/ 171213 w 5896869"/>
              <a:gd name="connsiteY4" fmla="*/ 4958715 h 4958715"/>
              <a:gd name="connsiteX5" fmla="*/ 77696 w 5896869"/>
              <a:gd name="connsiteY5" fmla="*/ 4595016 h 4958715"/>
              <a:gd name="connsiteX6" fmla="*/ 0 w 5896869"/>
              <a:gd name="connsiteY6" fmla="*/ 3824288 h 4958715"/>
              <a:gd name="connsiteX7" fmla="*/ 3824288 w 5896869"/>
              <a:gd name="connsiteY7" fmla="*/ 0 h 4958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96869" h="4958715">
                <a:moveTo>
                  <a:pt x="3824288" y="0"/>
                </a:moveTo>
                <a:cubicBezTo>
                  <a:pt x="4550321" y="0"/>
                  <a:pt x="5229100" y="202320"/>
                  <a:pt x="5807321" y="553655"/>
                </a:cubicBezTo>
                <a:lnTo>
                  <a:pt x="5896869" y="611064"/>
                </a:lnTo>
                <a:lnTo>
                  <a:pt x="5896869" y="4958715"/>
                </a:lnTo>
                <a:lnTo>
                  <a:pt x="171213" y="4958715"/>
                </a:lnTo>
                <a:lnTo>
                  <a:pt x="77696" y="4595016"/>
                </a:lnTo>
                <a:cubicBezTo>
                  <a:pt x="26753" y="4346064"/>
                  <a:pt x="0" y="4088300"/>
                  <a:pt x="0" y="3824288"/>
                </a:cubicBezTo>
                <a:cubicBezTo>
                  <a:pt x="0" y="1712192"/>
                  <a:pt x="1712192" y="0"/>
                  <a:pt x="3824288" y="0"/>
                </a:cubicBezTo>
                <a:close/>
              </a:path>
            </a:pathLst>
          </a:custGeom>
          <a:gradFill>
            <a:gsLst>
              <a:gs pos="30000">
                <a:schemeClr val="accent1"/>
              </a:gs>
              <a:gs pos="79000">
                <a:schemeClr val="accent2">
                  <a:lumMod val="75000"/>
                </a:schemeClr>
              </a:gs>
            </a:gsLst>
            <a:lin ang="4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56" name="椭圆 55"/>
          <p:cNvSpPr/>
          <p:nvPr userDrawn="1">
            <p:custDataLst>
              <p:tags r:id="rId5"/>
            </p:custDataLst>
          </p:nvPr>
        </p:nvSpPr>
        <p:spPr>
          <a:xfrm flipH="1">
            <a:off x="552107" y="562812"/>
            <a:ext cx="109018" cy="109018"/>
          </a:xfrm>
          <a:prstGeom prst="ellipse">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solidFill>
                <a:srgbClr val="005CAA"/>
              </a:solidFill>
            </a:endParaRPr>
          </a:p>
        </p:txBody>
      </p:sp>
      <p:sp>
        <p:nvSpPr>
          <p:cNvPr id="57" name="椭圆 56"/>
          <p:cNvSpPr/>
          <p:nvPr userDrawn="1">
            <p:custDataLst>
              <p:tags r:id="rId6"/>
            </p:custDataLst>
          </p:nvPr>
        </p:nvSpPr>
        <p:spPr>
          <a:xfrm flipH="1">
            <a:off x="755971" y="562812"/>
            <a:ext cx="109018" cy="109018"/>
          </a:xfrm>
          <a:prstGeom prst="ellipse">
            <a:avLst/>
          </a:prstGeom>
          <a:solidFill>
            <a:schemeClr val="bg1">
              <a:lumMod val="6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solidFill>
                <a:srgbClr val="005CAA"/>
              </a:solidFill>
            </a:endParaRPr>
          </a:p>
        </p:txBody>
      </p:sp>
      <p:sp>
        <p:nvSpPr>
          <p:cNvPr id="58" name="椭圆 57"/>
          <p:cNvSpPr/>
          <p:nvPr userDrawn="1">
            <p:custDataLst>
              <p:tags r:id="rId7"/>
            </p:custDataLst>
          </p:nvPr>
        </p:nvSpPr>
        <p:spPr>
          <a:xfrm flipH="1">
            <a:off x="960924" y="562812"/>
            <a:ext cx="109018" cy="109018"/>
          </a:xfrm>
          <a:prstGeom prst="ellipse">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solidFill>
                <a:srgbClr val="005CAA"/>
              </a:solidFill>
            </a:endParaRPr>
          </a:p>
        </p:txBody>
      </p:sp>
      <p:sp>
        <p:nvSpPr>
          <p:cNvPr id="59" name="椭圆 58"/>
          <p:cNvSpPr/>
          <p:nvPr userDrawn="1">
            <p:custDataLst>
              <p:tags r:id="rId8"/>
            </p:custDataLst>
          </p:nvPr>
        </p:nvSpPr>
        <p:spPr>
          <a:xfrm flipH="1">
            <a:off x="1164788" y="562812"/>
            <a:ext cx="109018" cy="109018"/>
          </a:xfrm>
          <a:prstGeom prst="ellipse">
            <a:avLst/>
          </a:prstGeom>
          <a:solidFill>
            <a:schemeClr val="tx1">
              <a:lumMod val="65000"/>
              <a:lumOff val="3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solidFill>
                <a:srgbClr val="005CAA"/>
              </a:solidFill>
            </a:endParaRPr>
          </a:p>
        </p:txBody>
      </p:sp>
      <p:sp>
        <p:nvSpPr>
          <p:cNvPr id="40" name="任意多边形: 形状 39"/>
          <p:cNvSpPr/>
          <p:nvPr userDrawn="1">
            <p:custDataLst>
              <p:tags r:id="rId9"/>
            </p:custDataLst>
          </p:nvPr>
        </p:nvSpPr>
        <p:spPr>
          <a:xfrm rot="5400000">
            <a:off x="10551795" y="174625"/>
            <a:ext cx="1814830" cy="1465580"/>
          </a:xfrm>
          <a:custGeom>
            <a:avLst/>
            <a:gdLst>
              <a:gd name="connsiteX0" fmla="*/ 1132267 w 1718127"/>
              <a:gd name="connsiteY0" fmla="*/ 0 h 1387843"/>
              <a:gd name="connsiteX1" fmla="*/ 1718127 w 1718127"/>
              <a:gd name="connsiteY1" fmla="*/ 0 h 1387843"/>
              <a:gd name="connsiteX2" fmla="*/ 1703342 w 1718127"/>
              <a:gd name="connsiteY2" fmla="*/ 96877 h 1387843"/>
              <a:gd name="connsiteX3" fmla="*/ 119381 w 1718127"/>
              <a:gd name="connsiteY3" fmla="*/ 1387843 h 1387843"/>
              <a:gd name="connsiteX4" fmla="*/ 0 w 1718127"/>
              <a:gd name="connsiteY4" fmla="*/ 1381815 h 1387843"/>
              <a:gd name="connsiteX5" fmla="*/ 0 w 1718127"/>
              <a:gd name="connsiteY5" fmla="*/ 802689 h 1387843"/>
              <a:gd name="connsiteX6" fmla="*/ 13147 w 1718127"/>
              <a:gd name="connsiteY6" fmla="*/ 804696 h 1387843"/>
              <a:gd name="connsiteX7" fmla="*/ 119381 w 1718127"/>
              <a:gd name="connsiteY7" fmla="*/ 810060 h 1387843"/>
              <a:gd name="connsiteX8" fmla="*/ 1111694 w 1718127"/>
              <a:gd name="connsiteY8" fmla="*/ 80008 h 1387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8127" h="1387843">
                <a:moveTo>
                  <a:pt x="1132267" y="0"/>
                </a:moveTo>
                <a:lnTo>
                  <a:pt x="1718127" y="0"/>
                </a:lnTo>
                <a:lnTo>
                  <a:pt x="1703342" y="96877"/>
                </a:lnTo>
                <a:cubicBezTo>
                  <a:pt x="1552581" y="833630"/>
                  <a:pt x="900703" y="1387843"/>
                  <a:pt x="119381" y="1387843"/>
                </a:cubicBezTo>
                <a:lnTo>
                  <a:pt x="0" y="1381815"/>
                </a:lnTo>
                <a:lnTo>
                  <a:pt x="0" y="802689"/>
                </a:lnTo>
                <a:lnTo>
                  <a:pt x="13147" y="804696"/>
                </a:lnTo>
                <a:cubicBezTo>
                  <a:pt x="48076" y="808243"/>
                  <a:pt x="83516" y="810060"/>
                  <a:pt x="119381" y="810060"/>
                </a:cubicBezTo>
                <a:cubicBezTo>
                  <a:pt x="585624" y="810060"/>
                  <a:pt x="980142" y="502963"/>
                  <a:pt x="1111694" y="80008"/>
                </a:cubicBezTo>
                <a:close/>
              </a:path>
            </a:pathLst>
          </a:custGeom>
          <a:solidFill>
            <a:schemeClr val="accent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solidFill>
            </a:endParaRPr>
          </a:p>
        </p:txBody>
      </p:sp>
      <p:sp>
        <p:nvSpPr>
          <p:cNvPr id="30" name="任意多边形: 形状 29"/>
          <p:cNvSpPr/>
          <p:nvPr userDrawn="1">
            <p:custDataLst>
              <p:tags r:id="rId10"/>
            </p:custDataLst>
          </p:nvPr>
        </p:nvSpPr>
        <p:spPr>
          <a:xfrm rot="16200000">
            <a:off x="-162575" y="5323190"/>
            <a:ext cx="1698018" cy="1371600"/>
          </a:xfrm>
          <a:custGeom>
            <a:avLst/>
            <a:gdLst>
              <a:gd name="connsiteX0" fmla="*/ 1132267 w 1718127"/>
              <a:gd name="connsiteY0" fmla="*/ 0 h 1387843"/>
              <a:gd name="connsiteX1" fmla="*/ 1718127 w 1718127"/>
              <a:gd name="connsiteY1" fmla="*/ 0 h 1387843"/>
              <a:gd name="connsiteX2" fmla="*/ 1703342 w 1718127"/>
              <a:gd name="connsiteY2" fmla="*/ 96877 h 1387843"/>
              <a:gd name="connsiteX3" fmla="*/ 119381 w 1718127"/>
              <a:gd name="connsiteY3" fmla="*/ 1387843 h 1387843"/>
              <a:gd name="connsiteX4" fmla="*/ 0 w 1718127"/>
              <a:gd name="connsiteY4" fmla="*/ 1381815 h 1387843"/>
              <a:gd name="connsiteX5" fmla="*/ 0 w 1718127"/>
              <a:gd name="connsiteY5" fmla="*/ 802689 h 1387843"/>
              <a:gd name="connsiteX6" fmla="*/ 13147 w 1718127"/>
              <a:gd name="connsiteY6" fmla="*/ 804696 h 1387843"/>
              <a:gd name="connsiteX7" fmla="*/ 119381 w 1718127"/>
              <a:gd name="connsiteY7" fmla="*/ 810060 h 1387843"/>
              <a:gd name="connsiteX8" fmla="*/ 1111694 w 1718127"/>
              <a:gd name="connsiteY8" fmla="*/ 80008 h 1387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8127" h="1387843">
                <a:moveTo>
                  <a:pt x="1132267" y="0"/>
                </a:moveTo>
                <a:lnTo>
                  <a:pt x="1718127" y="0"/>
                </a:lnTo>
                <a:lnTo>
                  <a:pt x="1703342" y="96877"/>
                </a:lnTo>
                <a:cubicBezTo>
                  <a:pt x="1552581" y="833630"/>
                  <a:pt x="900703" y="1387843"/>
                  <a:pt x="119381" y="1387843"/>
                </a:cubicBezTo>
                <a:lnTo>
                  <a:pt x="0" y="1381815"/>
                </a:lnTo>
                <a:lnTo>
                  <a:pt x="0" y="802689"/>
                </a:lnTo>
                <a:lnTo>
                  <a:pt x="13147" y="804696"/>
                </a:lnTo>
                <a:cubicBezTo>
                  <a:pt x="48076" y="808243"/>
                  <a:pt x="83516" y="810060"/>
                  <a:pt x="119381" y="810060"/>
                </a:cubicBezTo>
                <a:cubicBezTo>
                  <a:pt x="585624" y="810060"/>
                  <a:pt x="980142" y="502963"/>
                  <a:pt x="1111694" y="80008"/>
                </a:cubicBezTo>
                <a:close/>
              </a:path>
            </a:pathLst>
          </a:custGeom>
          <a:solidFill>
            <a:schemeClr val="accent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solidFill>
            </a:endParaRPr>
          </a:p>
        </p:txBody>
      </p:sp>
      <p:pic>
        <p:nvPicPr>
          <p:cNvPr id="3" name="图片 2" descr="千库网_智能手机屏幕上的智能人工智能聊天机器人_元素编号14728180"/>
          <p:cNvPicPr>
            <a:picLocks noChangeAspect="1"/>
          </p:cNvPicPr>
          <p:nvPr userDrawn="1"/>
        </p:nvPicPr>
        <p:blipFill>
          <a:blip r:embed="rId12"/>
          <a:stretch>
            <a:fillRect/>
          </a:stretch>
        </p:blipFill>
        <p:spPr>
          <a:xfrm flipH="1">
            <a:off x="6236335" y="361950"/>
            <a:ext cx="5363845" cy="6496050"/>
          </a:xfrm>
          <a:prstGeom prst="rect">
            <a:avLst/>
          </a:prstGeom>
        </p:spPr>
      </p:pic>
      <p:sp>
        <p:nvSpPr>
          <p:cNvPr id="8" name="文本框 3"/>
          <p:cNvSpPr txBox="1"/>
          <p:nvPr userDrawn="1"/>
        </p:nvSpPr>
        <p:spPr>
          <a:xfrm>
            <a:off x="1102995" y="874395"/>
            <a:ext cx="7095490" cy="521970"/>
          </a:xfrm>
          <a:prstGeom prst="rect">
            <a:avLst/>
          </a:prstGeom>
          <a:noFill/>
          <a:ln>
            <a:noFill/>
          </a:ln>
        </p:spPr>
        <p:txBody>
          <a:bodyPr wrap="square" rtlCol="0">
            <a:spAutoFit/>
          </a:bodyPr>
          <a:lstStyle>
            <a:defPPr>
              <a:defRPr lang="zh-CN"/>
            </a:defPPr>
            <a:lvl1pPr algn="ctr">
              <a:defRPr sz="2000" b="1">
                <a:solidFill>
                  <a:schemeClr val="bg1"/>
                </a:solidFill>
                <a:latin typeface="思源黑体" panose="020B0500000000090000" pitchFamily="34" charset="-122"/>
                <a:ea typeface="思源黑体" panose="020B0500000000090000" pitchFamily="34" charset="-122"/>
                <a:cs typeface="阿里巴巴普惠体 M" panose="00020600040101010101" charset="-122"/>
              </a:defRPr>
            </a:lvl1pPr>
          </a:lstStyle>
          <a:p>
            <a:pPr algn="l"/>
            <a:r>
              <a:rPr lang="en-US" altLang="zh-CN" sz="2800" dirty="0">
                <a:solidFill>
                  <a:srgbClr val="005CAA"/>
                </a:solidFill>
                <a:effectLst>
                  <a:glow rad="101600">
                    <a:schemeClr val="accent1">
                      <a:satMod val="175000"/>
                      <a:alpha val="40000"/>
                    </a:schemeClr>
                  </a:glow>
                </a:effectLst>
                <a:latin typeface="汉仪铸字木头人W" panose="00020600040101010101" charset="-122"/>
                <a:ea typeface="汉仪铸字木头人W" panose="00020600040101010101" charset="-122"/>
                <a:cs typeface="汉仪铸字木头人W" panose="00020600040101010101" charset="-122"/>
              </a:rPr>
              <a:t>2025</a:t>
            </a:r>
            <a:r>
              <a:rPr lang="zh-CN" altLang="en-US" sz="2800" dirty="0">
                <a:solidFill>
                  <a:srgbClr val="005CAA"/>
                </a:solidFill>
                <a:effectLst>
                  <a:glow rad="101600">
                    <a:schemeClr val="accent1">
                      <a:satMod val="175000"/>
                      <a:alpha val="40000"/>
                    </a:schemeClr>
                  </a:glow>
                </a:effectLst>
                <a:latin typeface="汉仪铸字木头人W" panose="00020600040101010101" charset="-122"/>
                <a:ea typeface="汉仪铸字木头人W" panose="00020600040101010101" charset="-122"/>
                <a:cs typeface="汉仪铸字木头人W" panose="00020600040101010101" charset="-122"/>
              </a:rPr>
              <a:t>年安徽省中小学人工智能教育教师培训</a:t>
            </a:r>
          </a:p>
        </p:txBody>
      </p:sp>
      <p:pic>
        <p:nvPicPr>
          <p:cNvPr id="12" name="图片 11"/>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99035" y="843930"/>
            <a:ext cx="540000" cy="436909"/>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自定义版式">
    <p:bg>
      <p:bgPr>
        <a:solidFill>
          <a:srgbClr val="2E9FD1"/>
        </a:solidFill>
        <a:effectLst/>
      </p:bgPr>
    </p:bg>
    <p:spTree>
      <p:nvGrpSpPr>
        <p:cNvPr id="1" name=""/>
        <p:cNvGrpSpPr/>
        <p:nvPr/>
      </p:nvGrpSpPr>
      <p:grpSpPr>
        <a:xfrm>
          <a:off x="0" y="0"/>
          <a:ext cx="0" cy="0"/>
          <a:chOff x="0" y="0"/>
          <a:chExt cx="0" cy="0"/>
        </a:xfrm>
      </p:grpSpPr>
      <p:grpSp>
        <p:nvGrpSpPr>
          <p:cNvPr id="4" name="组合 3"/>
          <p:cNvGrpSpPr/>
          <p:nvPr userDrawn="1"/>
        </p:nvGrpSpPr>
        <p:grpSpPr>
          <a:xfrm>
            <a:off x="283779" y="262995"/>
            <a:ext cx="11619188" cy="6326991"/>
            <a:chOff x="283779" y="262995"/>
            <a:chExt cx="11619188" cy="6326991"/>
          </a:xfrm>
        </p:grpSpPr>
        <p:sp>
          <p:nvSpPr>
            <p:cNvPr id="5" name="圆角矩形 4"/>
            <p:cNvSpPr/>
            <p:nvPr/>
          </p:nvSpPr>
          <p:spPr bwMode="auto">
            <a:xfrm>
              <a:off x="283779" y="262995"/>
              <a:ext cx="11619188" cy="6326991"/>
            </a:xfrm>
            <a:prstGeom prst="roundRect">
              <a:avLst>
                <a:gd name="adj" fmla="val 9960"/>
              </a:avLst>
            </a:prstGeom>
            <a:gradFill flip="none" rotWithShape="1">
              <a:gsLst>
                <a:gs pos="0">
                  <a:schemeClr val="bg1"/>
                </a:gs>
                <a:gs pos="100000">
                  <a:srgbClr val="E0E0E0"/>
                </a:gs>
              </a:gsLst>
              <a:lin ang="5400000" scaled="1"/>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fontAlgn="auto">
                <a:spcBef>
                  <a:spcPct val="0"/>
                </a:spcBef>
                <a:spcAft>
                  <a:spcPct val="0"/>
                </a:spcAft>
                <a:defRPr/>
              </a:pPr>
              <a:endParaRPr lang="en-US" sz="2400"/>
            </a:p>
          </p:txBody>
        </p:sp>
        <p:sp>
          <p:nvSpPr>
            <p:cNvPr id="7" name="圆角矩形 6"/>
            <p:cNvSpPr/>
            <p:nvPr/>
          </p:nvSpPr>
          <p:spPr bwMode="auto">
            <a:xfrm>
              <a:off x="463689" y="426084"/>
              <a:ext cx="11288110" cy="5927834"/>
            </a:xfrm>
            <a:prstGeom prst="roundRect">
              <a:avLst>
                <a:gd name="adj" fmla="val 8011"/>
              </a:avLst>
            </a:prstGeom>
            <a:gradFill flip="none" rotWithShape="1">
              <a:gsLst>
                <a:gs pos="0">
                  <a:schemeClr val="bg1"/>
                </a:gs>
                <a:gs pos="100000">
                  <a:srgbClr val="DDDEDD"/>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fontAlgn="auto">
                <a:spcBef>
                  <a:spcPct val="0"/>
                </a:spcBef>
                <a:spcAft>
                  <a:spcPct val="0"/>
                </a:spcAft>
                <a:defRPr/>
              </a:pPr>
              <a:endParaRPr lang="en-US" sz="2400">
                <a:solidFill>
                  <a:srgbClr val="EDEDF0"/>
                </a:solidFill>
              </a:endParaRPr>
            </a:p>
          </p:txBody>
        </p:sp>
      </p:grpSp>
      <p:sp>
        <p:nvSpPr>
          <p:cNvPr id="8" name="矩形 1"/>
          <p:cNvSpPr/>
          <p:nvPr userDrawn="1"/>
        </p:nvSpPr>
        <p:spPr>
          <a:xfrm>
            <a:off x="2098675" y="426720"/>
            <a:ext cx="9053830" cy="488950"/>
          </a:xfrm>
          <a:custGeom>
            <a:avLst/>
            <a:gdLst>
              <a:gd name="connsiteX0" fmla="*/ 0 w 1565482"/>
              <a:gd name="connsiteY0" fmla="*/ 0 h 247650"/>
              <a:gd name="connsiteX1" fmla="*/ 1298782 w 1565482"/>
              <a:gd name="connsiteY1" fmla="*/ 0 h 247650"/>
              <a:gd name="connsiteX2" fmla="*/ 1565482 w 1565482"/>
              <a:gd name="connsiteY2" fmla="*/ 247650 h 247650"/>
              <a:gd name="connsiteX3" fmla="*/ 0 w 1565482"/>
              <a:gd name="connsiteY3" fmla="*/ 247650 h 247650"/>
              <a:gd name="connsiteX4" fmla="*/ 0 w 1565482"/>
              <a:gd name="connsiteY4" fmla="*/ 0 h 247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5482" h="247650">
                <a:moveTo>
                  <a:pt x="0" y="0"/>
                </a:moveTo>
                <a:lnTo>
                  <a:pt x="1298782" y="0"/>
                </a:lnTo>
                <a:lnTo>
                  <a:pt x="1565482" y="247650"/>
                </a:lnTo>
                <a:lnTo>
                  <a:pt x="0" y="247650"/>
                </a:lnTo>
                <a:lnTo>
                  <a:pt x="0" y="0"/>
                </a:lnTo>
                <a:close/>
              </a:path>
            </a:pathLst>
          </a:custGeom>
          <a:solidFill>
            <a:srgbClr val="005A9E">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 name="矩形 2"/>
          <p:cNvSpPr/>
          <p:nvPr userDrawn="1"/>
        </p:nvSpPr>
        <p:spPr>
          <a:xfrm>
            <a:off x="868680" y="426720"/>
            <a:ext cx="3000375" cy="647700"/>
          </a:xfrm>
          <a:custGeom>
            <a:avLst/>
            <a:gdLst>
              <a:gd name="connsiteX0" fmla="*/ 47625 w 1370758"/>
              <a:gd name="connsiteY0" fmla="*/ 0 h 836719"/>
              <a:gd name="connsiteX1" fmla="*/ 1370758 w 1370758"/>
              <a:gd name="connsiteY1" fmla="*/ 0 h 836719"/>
              <a:gd name="connsiteX2" fmla="*/ 875458 w 1370758"/>
              <a:gd name="connsiteY2" fmla="*/ 836719 h 836719"/>
              <a:gd name="connsiteX3" fmla="*/ 0 w 1370758"/>
              <a:gd name="connsiteY3" fmla="*/ 827194 h 836719"/>
              <a:gd name="connsiteX4" fmla="*/ 47625 w 1370758"/>
              <a:gd name="connsiteY4" fmla="*/ 0 h 836719"/>
              <a:gd name="connsiteX0-1" fmla="*/ 47625 w 1370758"/>
              <a:gd name="connsiteY0-2" fmla="*/ 0 h 836719"/>
              <a:gd name="connsiteX1-3" fmla="*/ 1370758 w 1370758"/>
              <a:gd name="connsiteY1-4" fmla="*/ 0 h 836719"/>
              <a:gd name="connsiteX2-5" fmla="*/ 1070295 w 1370758"/>
              <a:gd name="connsiteY2-6" fmla="*/ 836719 h 836719"/>
              <a:gd name="connsiteX3-7" fmla="*/ 0 w 1370758"/>
              <a:gd name="connsiteY3-8" fmla="*/ 827194 h 836719"/>
              <a:gd name="connsiteX4-9" fmla="*/ 47625 w 1370758"/>
              <a:gd name="connsiteY4-10" fmla="*/ 0 h 83671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370758" h="836719">
                <a:moveTo>
                  <a:pt x="47625" y="0"/>
                </a:moveTo>
                <a:lnTo>
                  <a:pt x="1370758" y="0"/>
                </a:lnTo>
                <a:lnTo>
                  <a:pt x="1070295" y="836719"/>
                </a:lnTo>
                <a:lnTo>
                  <a:pt x="0" y="827194"/>
                </a:lnTo>
                <a:lnTo>
                  <a:pt x="47625" y="0"/>
                </a:lnTo>
                <a:close/>
              </a:path>
            </a:pathLst>
          </a:custGeom>
          <a:solidFill>
            <a:srgbClr val="005A9E"/>
          </a:solidFill>
          <a:ln>
            <a:noFill/>
          </a:ln>
          <a:effectLst>
            <a:outerShdw blurRad="63500" dist="63500" sx="102000" sy="102000" algn="ctr" rotWithShape="0">
              <a:prstClr val="black">
                <a:alpha val="6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2400"/>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自定义版式">
    <p:bg>
      <p:bgPr>
        <a:solidFill>
          <a:srgbClr val="2E9FD1"/>
        </a:solidFill>
        <a:effectLst/>
      </p:bgPr>
    </p:bg>
    <p:spTree>
      <p:nvGrpSpPr>
        <p:cNvPr id="1" name=""/>
        <p:cNvGrpSpPr/>
        <p:nvPr/>
      </p:nvGrpSpPr>
      <p:grpSpPr>
        <a:xfrm>
          <a:off x="0" y="0"/>
          <a:ext cx="0" cy="0"/>
          <a:chOff x="0" y="0"/>
          <a:chExt cx="0" cy="0"/>
        </a:xfrm>
      </p:grpSpPr>
      <p:sp>
        <p:nvSpPr>
          <p:cNvPr id="6" name="矩形 5"/>
          <p:cNvSpPr/>
          <p:nvPr userDrawn="1"/>
        </p:nvSpPr>
        <p:spPr>
          <a:xfrm>
            <a:off x="721895" y="611203"/>
            <a:ext cx="10770669" cy="5592279"/>
          </a:xfrm>
          <a:prstGeom prst="rect">
            <a:avLst/>
          </a:prstGeom>
          <a:solidFill>
            <a:schemeClr val="bg1"/>
          </a:solidFill>
          <a:ln>
            <a:noFill/>
          </a:ln>
          <a:effectLst>
            <a:outerShdw blurRad="2032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2E9FD1"/>
        </a:solidFill>
        <a:effectLst/>
      </p:bgPr>
    </p:bg>
    <p:spTree>
      <p:nvGrpSpPr>
        <p:cNvPr id="1" name=""/>
        <p:cNvGrpSpPr/>
        <p:nvPr/>
      </p:nvGrpSpPr>
      <p:grpSpPr>
        <a:xfrm>
          <a:off x="0" y="0"/>
          <a:ext cx="0" cy="0"/>
          <a:chOff x="0" y="0"/>
          <a:chExt cx="0" cy="0"/>
        </a:xfrm>
      </p:grpSpPr>
      <p:sp>
        <p:nvSpPr>
          <p:cNvPr id="6" name="矩形 5"/>
          <p:cNvSpPr/>
          <p:nvPr userDrawn="1"/>
        </p:nvSpPr>
        <p:spPr>
          <a:xfrm>
            <a:off x="292608" y="306766"/>
            <a:ext cx="11606784" cy="59130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1"/>
          <p:cNvSpPr/>
          <p:nvPr userDrawn="1"/>
        </p:nvSpPr>
        <p:spPr>
          <a:xfrm>
            <a:off x="1774825" y="306705"/>
            <a:ext cx="9053830" cy="488950"/>
          </a:xfrm>
          <a:custGeom>
            <a:avLst/>
            <a:gdLst>
              <a:gd name="connsiteX0" fmla="*/ 0 w 1565482"/>
              <a:gd name="connsiteY0" fmla="*/ 0 h 247650"/>
              <a:gd name="connsiteX1" fmla="*/ 1298782 w 1565482"/>
              <a:gd name="connsiteY1" fmla="*/ 0 h 247650"/>
              <a:gd name="connsiteX2" fmla="*/ 1565482 w 1565482"/>
              <a:gd name="connsiteY2" fmla="*/ 247650 h 247650"/>
              <a:gd name="connsiteX3" fmla="*/ 0 w 1565482"/>
              <a:gd name="connsiteY3" fmla="*/ 247650 h 247650"/>
              <a:gd name="connsiteX4" fmla="*/ 0 w 1565482"/>
              <a:gd name="connsiteY4" fmla="*/ 0 h 247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5482" h="247650">
                <a:moveTo>
                  <a:pt x="0" y="0"/>
                </a:moveTo>
                <a:lnTo>
                  <a:pt x="1298782" y="0"/>
                </a:lnTo>
                <a:lnTo>
                  <a:pt x="1565482" y="247650"/>
                </a:lnTo>
                <a:lnTo>
                  <a:pt x="0" y="247650"/>
                </a:lnTo>
                <a:lnTo>
                  <a:pt x="0" y="0"/>
                </a:lnTo>
                <a:close/>
              </a:path>
            </a:pathLst>
          </a:custGeom>
          <a:solidFill>
            <a:srgbClr val="005A9E">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 name="矩形 2"/>
          <p:cNvSpPr/>
          <p:nvPr userDrawn="1"/>
        </p:nvSpPr>
        <p:spPr>
          <a:xfrm>
            <a:off x="544830" y="306705"/>
            <a:ext cx="3000375" cy="647700"/>
          </a:xfrm>
          <a:custGeom>
            <a:avLst/>
            <a:gdLst>
              <a:gd name="connsiteX0" fmla="*/ 47625 w 1370758"/>
              <a:gd name="connsiteY0" fmla="*/ 0 h 836719"/>
              <a:gd name="connsiteX1" fmla="*/ 1370758 w 1370758"/>
              <a:gd name="connsiteY1" fmla="*/ 0 h 836719"/>
              <a:gd name="connsiteX2" fmla="*/ 875458 w 1370758"/>
              <a:gd name="connsiteY2" fmla="*/ 836719 h 836719"/>
              <a:gd name="connsiteX3" fmla="*/ 0 w 1370758"/>
              <a:gd name="connsiteY3" fmla="*/ 827194 h 836719"/>
              <a:gd name="connsiteX4" fmla="*/ 47625 w 1370758"/>
              <a:gd name="connsiteY4" fmla="*/ 0 h 836719"/>
              <a:gd name="connsiteX0-1" fmla="*/ 47625 w 1370758"/>
              <a:gd name="connsiteY0-2" fmla="*/ 0 h 836719"/>
              <a:gd name="connsiteX1-3" fmla="*/ 1370758 w 1370758"/>
              <a:gd name="connsiteY1-4" fmla="*/ 0 h 836719"/>
              <a:gd name="connsiteX2-5" fmla="*/ 1070295 w 1370758"/>
              <a:gd name="connsiteY2-6" fmla="*/ 836719 h 836719"/>
              <a:gd name="connsiteX3-7" fmla="*/ 0 w 1370758"/>
              <a:gd name="connsiteY3-8" fmla="*/ 827194 h 836719"/>
              <a:gd name="connsiteX4-9" fmla="*/ 47625 w 1370758"/>
              <a:gd name="connsiteY4-10" fmla="*/ 0 h 83671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370758" h="836719">
                <a:moveTo>
                  <a:pt x="47625" y="0"/>
                </a:moveTo>
                <a:lnTo>
                  <a:pt x="1370758" y="0"/>
                </a:lnTo>
                <a:lnTo>
                  <a:pt x="1070295" y="836719"/>
                </a:lnTo>
                <a:lnTo>
                  <a:pt x="0" y="827194"/>
                </a:lnTo>
                <a:lnTo>
                  <a:pt x="47625" y="0"/>
                </a:lnTo>
                <a:close/>
              </a:path>
            </a:pathLst>
          </a:custGeom>
          <a:solidFill>
            <a:srgbClr val="005A9E"/>
          </a:solidFill>
          <a:ln>
            <a:noFill/>
          </a:ln>
          <a:effectLst>
            <a:outerShdw blurRad="63500" dist="63500" sx="102000" sy="102000" algn="ctr" rotWithShape="0">
              <a:prstClr val="black">
                <a:alpha val="6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240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2_空白">
    <p:bg>
      <p:bgPr>
        <a:solidFill>
          <a:srgbClr val="2E9FD1"/>
        </a:solidFill>
        <a:effectLst/>
      </p:bgPr>
    </p:bg>
    <p:spTree>
      <p:nvGrpSpPr>
        <p:cNvPr id="1" name=""/>
        <p:cNvGrpSpPr/>
        <p:nvPr/>
      </p:nvGrpSpPr>
      <p:grpSpPr>
        <a:xfrm>
          <a:off x="0" y="0"/>
          <a:ext cx="0" cy="0"/>
          <a:chOff x="0" y="0"/>
          <a:chExt cx="0" cy="0"/>
        </a:xfrm>
      </p:grpSpPr>
      <p:sp>
        <p:nvSpPr>
          <p:cNvPr id="6" name="矩形 5"/>
          <p:cNvSpPr/>
          <p:nvPr userDrawn="1"/>
        </p:nvSpPr>
        <p:spPr>
          <a:xfrm>
            <a:off x="292608" y="306766"/>
            <a:ext cx="11606784" cy="59130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PA-任意多边形: 形状 22"/>
          <p:cNvSpPr/>
          <p:nvPr userDrawn="1">
            <p:custDataLst>
              <p:tags r:id="rId1"/>
            </p:custDataLst>
          </p:nvPr>
        </p:nvSpPr>
        <p:spPr>
          <a:xfrm rot="16200000">
            <a:off x="5259705" y="-23495"/>
            <a:ext cx="1638935" cy="11643995"/>
          </a:xfrm>
          <a:custGeom>
            <a:avLst/>
            <a:gdLst>
              <a:gd name="connsiteX0" fmla="*/ 0 w 6168251"/>
              <a:gd name="connsiteY0" fmla="*/ 0 h 6857999"/>
              <a:gd name="connsiteX1" fmla="*/ 4531744 w 6168251"/>
              <a:gd name="connsiteY1" fmla="*/ 0 h 6857999"/>
              <a:gd name="connsiteX2" fmla="*/ 4540769 w 6168251"/>
              <a:gd name="connsiteY2" fmla="*/ 7092 h 6857999"/>
              <a:gd name="connsiteX3" fmla="*/ 6168251 w 6168251"/>
              <a:gd name="connsiteY3" fmla="*/ 3458096 h 6857999"/>
              <a:gd name="connsiteX4" fmla="*/ 4703042 w 6168251"/>
              <a:gd name="connsiteY4" fmla="*/ 6768535 h 6857999"/>
              <a:gd name="connsiteX5" fmla="*/ 4599761 w 6168251"/>
              <a:gd name="connsiteY5" fmla="*/ 6857999 h 6857999"/>
              <a:gd name="connsiteX6" fmla="*/ 0 w 6168251"/>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68251" h="6857999">
                <a:moveTo>
                  <a:pt x="0" y="0"/>
                </a:moveTo>
                <a:lnTo>
                  <a:pt x="4531744" y="0"/>
                </a:lnTo>
                <a:lnTo>
                  <a:pt x="4540769" y="7092"/>
                </a:lnTo>
                <a:cubicBezTo>
                  <a:pt x="5534713" y="827368"/>
                  <a:pt x="6168251" y="2068747"/>
                  <a:pt x="6168251" y="3458096"/>
                </a:cubicBezTo>
                <a:cubicBezTo>
                  <a:pt x="6168251" y="4770259"/>
                  <a:pt x="5603151" y="5950436"/>
                  <a:pt x="4703042" y="6768535"/>
                </a:cubicBezTo>
                <a:lnTo>
                  <a:pt x="4599761" y="6857999"/>
                </a:lnTo>
                <a:lnTo>
                  <a:pt x="0" y="6857999"/>
                </a:lnTo>
                <a:close/>
              </a:path>
            </a:pathLst>
          </a:custGeom>
          <a:solidFill>
            <a:srgbClr val="2E9F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pic>
        <p:nvPicPr>
          <p:cNvPr id="10" name="图片 9"/>
          <p:cNvPicPr>
            <a:picLocks noChangeAspect="1"/>
          </p:cNvPicPr>
          <p:nvPr userDrawn="1"/>
        </p:nvPicPr>
        <p:blipFill rotWithShape="1">
          <a:blip r:embed="rId3" cstate="print">
            <a:alphaModFix amt="11000"/>
            <a:duotone>
              <a:schemeClr val="bg2">
                <a:shade val="45000"/>
                <a:satMod val="135000"/>
              </a:schemeClr>
              <a:prstClr val="white"/>
            </a:duotone>
            <a:extLst>
              <a:ext uri="{28A0092B-C50C-407E-A947-70E740481C1C}">
                <a14:useLocalDpi xmlns:a14="http://schemas.microsoft.com/office/drawing/2010/main" val="0"/>
              </a:ext>
            </a:extLst>
          </a:blip>
          <a:srcRect t="42903" b="30215"/>
          <a:stretch>
            <a:fillRect/>
          </a:stretch>
        </p:blipFill>
        <p:spPr>
          <a:xfrm>
            <a:off x="-117987" y="5014428"/>
            <a:ext cx="6858000" cy="18435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bldLvl="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自定义版式">
    <p:bg>
      <p:bgPr>
        <a:solidFill>
          <a:srgbClr val="2E9FD1"/>
        </a:solidFill>
        <a:effectLst/>
      </p:bgPr>
    </p:bg>
    <p:spTree>
      <p:nvGrpSpPr>
        <p:cNvPr id="1" name=""/>
        <p:cNvGrpSpPr/>
        <p:nvPr/>
      </p:nvGrpSpPr>
      <p:grpSpPr>
        <a:xfrm>
          <a:off x="0" y="0"/>
          <a:ext cx="0" cy="0"/>
          <a:chOff x="0" y="0"/>
          <a:chExt cx="0" cy="0"/>
        </a:xfrm>
      </p:grpSpPr>
      <p:grpSp>
        <p:nvGrpSpPr>
          <p:cNvPr id="4" name="组合 3"/>
          <p:cNvGrpSpPr/>
          <p:nvPr userDrawn="1"/>
        </p:nvGrpSpPr>
        <p:grpSpPr>
          <a:xfrm>
            <a:off x="283779" y="262995"/>
            <a:ext cx="11619188" cy="6326991"/>
            <a:chOff x="283779" y="262995"/>
            <a:chExt cx="11619188" cy="6326991"/>
          </a:xfrm>
        </p:grpSpPr>
        <p:sp>
          <p:nvSpPr>
            <p:cNvPr id="5" name="圆角矩形 4"/>
            <p:cNvSpPr/>
            <p:nvPr/>
          </p:nvSpPr>
          <p:spPr bwMode="auto">
            <a:xfrm>
              <a:off x="283779" y="262995"/>
              <a:ext cx="11619188" cy="6326991"/>
            </a:xfrm>
            <a:prstGeom prst="roundRect">
              <a:avLst>
                <a:gd name="adj" fmla="val 9960"/>
              </a:avLst>
            </a:prstGeom>
            <a:gradFill flip="none" rotWithShape="1">
              <a:gsLst>
                <a:gs pos="0">
                  <a:schemeClr val="bg1"/>
                </a:gs>
                <a:gs pos="100000">
                  <a:srgbClr val="E0E0E0"/>
                </a:gs>
              </a:gsLst>
              <a:lin ang="5400000" scaled="1"/>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fontAlgn="auto">
                <a:spcBef>
                  <a:spcPct val="0"/>
                </a:spcBef>
                <a:spcAft>
                  <a:spcPct val="0"/>
                </a:spcAft>
                <a:defRPr/>
              </a:pPr>
              <a:endParaRPr lang="en-US" sz="2400"/>
            </a:p>
          </p:txBody>
        </p:sp>
        <p:sp>
          <p:nvSpPr>
            <p:cNvPr id="7" name="圆角矩形 6"/>
            <p:cNvSpPr/>
            <p:nvPr/>
          </p:nvSpPr>
          <p:spPr bwMode="auto">
            <a:xfrm>
              <a:off x="463689" y="426084"/>
              <a:ext cx="11288110" cy="5927834"/>
            </a:xfrm>
            <a:prstGeom prst="roundRect">
              <a:avLst>
                <a:gd name="adj" fmla="val 8011"/>
              </a:avLst>
            </a:prstGeom>
            <a:gradFill flip="none" rotWithShape="1">
              <a:gsLst>
                <a:gs pos="0">
                  <a:schemeClr val="bg1"/>
                </a:gs>
                <a:gs pos="100000">
                  <a:srgbClr val="DDDEDD"/>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fontAlgn="auto">
                <a:spcBef>
                  <a:spcPct val="0"/>
                </a:spcBef>
                <a:spcAft>
                  <a:spcPct val="0"/>
                </a:spcAft>
                <a:defRPr/>
              </a:pPr>
              <a:endParaRPr lang="en-US" sz="2400">
                <a:solidFill>
                  <a:srgbClr val="EDEDF0"/>
                </a:solidFill>
              </a:endParaRPr>
            </a:p>
          </p:txBody>
        </p:sp>
      </p:grpSp>
      <p:sp>
        <p:nvSpPr>
          <p:cNvPr id="8" name="矩形 1"/>
          <p:cNvSpPr/>
          <p:nvPr userDrawn="1"/>
        </p:nvSpPr>
        <p:spPr>
          <a:xfrm>
            <a:off x="2098675" y="426720"/>
            <a:ext cx="9053830" cy="488950"/>
          </a:xfrm>
          <a:custGeom>
            <a:avLst/>
            <a:gdLst>
              <a:gd name="connsiteX0" fmla="*/ 0 w 1565482"/>
              <a:gd name="connsiteY0" fmla="*/ 0 h 247650"/>
              <a:gd name="connsiteX1" fmla="*/ 1298782 w 1565482"/>
              <a:gd name="connsiteY1" fmla="*/ 0 h 247650"/>
              <a:gd name="connsiteX2" fmla="*/ 1565482 w 1565482"/>
              <a:gd name="connsiteY2" fmla="*/ 247650 h 247650"/>
              <a:gd name="connsiteX3" fmla="*/ 0 w 1565482"/>
              <a:gd name="connsiteY3" fmla="*/ 247650 h 247650"/>
              <a:gd name="connsiteX4" fmla="*/ 0 w 1565482"/>
              <a:gd name="connsiteY4" fmla="*/ 0 h 247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5482" h="247650">
                <a:moveTo>
                  <a:pt x="0" y="0"/>
                </a:moveTo>
                <a:lnTo>
                  <a:pt x="1298782" y="0"/>
                </a:lnTo>
                <a:lnTo>
                  <a:pt x="1565482" y="247650"/>
                </a:lnTo>
                <a:lnTo>
                  <a:pt x="0" y="247650"/>
                </a:lnTo>
                <a:lnTo>
                  <a:pt x="0" y="0"/>
                </a:lnTo>
                <a:close/>
              </a:path>
            </a:pathLst>
          </a:custGeom>
          <a:solidFill>
            <a:srgbClr val="005A9E">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 name="矩形 2"/>
          <p:cNvSpPr/>
          <p:nvPr userDrawn="1"/>
        </p:nvSpPr>
        <p:spPr>
          <a:xfrm>
            <a:off x="868680" y="426720"/>
            <a:ext cx="3000375" cy="647700"/>
          </a:xfrm>
          <a:custGeom>
            <a:avLst/>
            <a:gdLst>
              <a:gd name="connsiteX0" fmla="*/ 47625 w 1370758"/>
              <a:gd name="connsiteY0" fmla="*/ 0 h 836719"/>
              <a:gd name="connsiteX1" fmla="*/ 1370758 w 1370758"/>
              <a:gd name="connsiteY1" fmla="*/ 0 h 836719"/>
              <a:gd name="connsiteX2" fmla="*/ 875458 w 1370758"/>
              <a:gd name="connsiteY2" fmla="*/ 836719 h 836719"/>
              <a:gd name="connsiteX3" fmla="*/ 0 w 1370758"/>
              <a:gd name="connsiteY3" fmla="*/ 827194 h 836719"/>
              <a:gd name="connsiteX4" fmla="*/ 47625 w 1370758"/>
              <a:gd name="connsiteY4" fmla="*/ 0 h 836719"/>
              <a:gd name="connsiteX0-1" fmla="*/ 47625 w 1370758"/>
              <a:gd name="connsiteY0-2" fmla="*/ 0 h 836719"/>
              <a:gd name="connsiteX1-3" fmla="*/ 1370758 w 1370758"/>
              <a:gd name="connsiteY1-4" fmla="*/ 0 h 836719"/>
              <a:gd name="connsiteX2-5" fmla="*/ 1070295 w 1370758"/>
              <a:gd name="connsiteY2-6" fmla="*/ 836719 h 836719"/>
              <a:gd name="connsiteX3-7" fmla="*/ 0 w 1370758"/>
              <a:gd name="connsiteY3-8" fmla="*/ 827194 h 836719"/>
              <a:gd name="connsiteX4-9" fmla="*/ 47625 w 1370758"/>
              <a:gd name="connsiteY4-10" fmla="*/ 0 h 83671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370758" h="836719">
                <a:moveTo>
                  <a:pt x="47625" y="0"/>
                </a:moveTo>
                <a:lnTo>
                  <a:pt x="1370758" y="0"/>
                </a:lnTo>
                <a:lnTo>
                  <a:pt x="1070295" y="836719"/>
                </a:lnTo>
                <a:lnTo>
                  <a:pt x="0" y="827194"/>
                </a:lnTo>
                <a:lnTo>
                  <a:pt x="47625" y="0"/>
                </a:lnTo>
                <a:close/>
              </a:path>
            </a:pathLst>
          </a:custGeom>
          <a:solidFill>
            <a:srgbClr val="005A9E"/>
          </a:solidFill>
          <a:ln>
            <a:noFill/>
          </a:ln>
          <a:effectLst>
            <a:outerShdw blurRad="63500" dist="63500" sx="102000" sy="102000" algn="ctr" rotWithShape="0">
              <a:prstClr val="black">
                <a:alpha val="6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240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自定义版式">
    <p:bg>
      <p:bgPr>
        <a:solidFill>
          <a:srgbClr val="2E9FD1"/>
        </a:solidFill>
        <a:effectLst/>
      </p:bgPr>
    </p:bg>
    <p:spTree>
      <p:nvGrpSpPr>
        <p:cNvPr id="1" name=""/>
        <p:cNvGrpSpPr/>
        <p:nvPr/>
      </p:nvGrpSpPr>
      <p:grpSpPr>
        <a:xfrm>
          <a:off x="0" y="0"/>
          <a:ext cx="0" cy="0"/>
          <a:chOff x="0" y="0"/>
          <a:chExt cx="0" cy="0"/>
        </a:xfrm>
      </p:grpSpPr>
      <p:grpSp>
        <p:nvGrpSpPr>
          <p:cNvPr id="4" name="组合 3"/>
          <p:cNvGrpSpPr/>
          <p:nvPr userDrawn="1"/>
        </p:nvGrpSpPr>
        <p:grpSpPr>
          <a:xfrm>
            <a:off x="283779" y="262995"/>
            <a:ext cx="11619188" cy="6326991"/>
            <a:chOff x="283779" y="262995"/>
            <a:chExt cx="11619188" cy="6326991"/>
          </a:xfrm>
        </p:grpSpPr>
        <p:sp>
          <p:nvSpPr>
            <p:cNvPr id="5" name="圆角矩形 4"/>
            <p:cNvSpPr/>
            <p:nvPr/>
          </p:nvSpPr>
          <p:spPr bwMode="auto">
            <a:xfrm>
              <a:off x="283779" y="262995"/>
              <a:ext cx="11619188" cy="6326991"/>
            </a:xfrm>
            <a:prstGeom prst="roundRect">
              <a:avLst>
                <a:gd name="adj" fmla="val 9960"/>
              </a:avLst>
            </a:prstGeom>
            <a:gradFill flip="none" rotWithShape="1">
              <a:gsLst>
                <a:gs pos="0">
                  <a:schemeClr val="bg1"/>
                </a:gs>
                <a:gs pos="100000">
                  <a:srgbClr val="E0E0E0"/>
                </a:gs>
              </a:gsLst>
              <a:lin ang="5400000" scaled="1"/>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fontAlgn="auto">
                <a:spcBef>
                  <a:spcPct val="0"/>
                </a:spcBef>
                <a:spcAft>
                  <a:spcPct val="0"/>
                </a:spcAft>
                <a:defRPr/>
              </a:pPr>
              <a:endParaRPr lang="en-US" sz="2400"/>
            </a:p>
          </p:txBody>
        </p:sp>
        <p:sp>
          <p:nvSpPr>
            <p:cNvPr id="7" name="圆角矩形 6"/>
            <p:cNvSpPr/>
            <p:nvPr/>
          </p:nvSpPr>
          <p:spPr bwMode="auto">
            <a:xfrm>
              <a:off x="463689" y="426084"/>
              <a:ext cx="11288110" cy="5927834"/>
            </a:xfrm>
            <a:prstGeom prst="roundRect">
              <a:avLst>
                <a:gd name="adj" fmla="val 8011"/>
              </a:avLst>
            </a:prstGeom>
            <a:gradFill flip="none" rotWithShape="1">
              <a:gsLst>
                <a:gs pos="0">
                  <a:schemeClr val="bg1"/>
                </a:gs>
                <a:gs pos="100000">
                  <a:srgbClr val="DDDEDD"/>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fontAlgn="auto">
                <a:spcBef>
                  <a:spcPct val="0"/>
                </a:spcBef>
                <a:spcAft>
                  <a:spcPct val="0"/>
                </a:spcAft>
                <a:defRPr/>
              </a:pPr>
              <a:endParaRPr lang="en-US" sz="2400">
                <a:solidFill>
                  <a:srgbClr val="EDEDF0"/>
                </a:solidFill>
              </a:endParaRPr>
            </a:p>
          </p:txBody>
        </p:sp>
      </p:grpSp>
      <p:sp>
        <p:nvSpPr>
          <p:cNvPr id="8" name="矩形 1"/>
          <p:cNvSpPr/>
          <p:nvPr userDrawn="1"/>
        </p:nvSpPr>
        <p:spPr>
          <a:xfrm>
            <a:off x="2037669" y="245779"/>
            <a:ext cx="3721151" cy="360611"/>
          </a:xfrm>
          <a:custGeom>
            <a:avLst/>
            <a:gdLst>
              <a:gd name="connsiteX0" fmla="*/ 0 w 1565482"/>
              <a:gd name="connsiteY0" fmla="*/ 0 h 247650"/>
              <a:gd name="connsiteX1" fmla="*/ 1298782 w 1565482"/>
              <a:gd name="connsiteY1" fmla="*/ 0 h 247650"/>
              <a:gd name="connsiteX2" fmla="*/ 1565482 w 1565482"/>
              <a:gd name="connsiteY2" fmla="*/ 247650 h 247650"/>
              <a:gd name="connsiteX3" fmla="*/ 0 w 1565482"/>
              <a:gd name="connsiteY3" fmla="*/ 247650 h 247650"/>
              <a:gd name="connsiteX4" fmla="*/ 0 w 1565482"/>
              <a:gd name="connsiteY4" fmla="*/ 0 h 247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5482" h="247650">
                <a:moveTo>
                  <a:pt x="0" y="0"/>
                </a:moveTo>
                <a:lnTo>
                  <a:pt x="1298782" y="0"/>
                </a:lnTo>
                <a:lnTo>
                  <a:pt x="1565482" y="247650"/>
                </a:lnTo>
                <a:lnTo>
                  <a:pt x="0" y="247650"/>
                </a:lnTo>
                <a:lnTo>
                  <a:pt x="0" y="0"/>
                </a:lnTo>
                <a:close/>
              </a:path>
            </a:pathLst>
          </a:custGeom>
          <a:solidFill>
            <a:srgbClr val="005A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矩形 2"/>
          <p:cNvSpPr/>
          <p:nvPr userDrawn="1"/>
        </p:nvSpPr>
        <p:spPr>
          <a:xfrm>
            <a:off x="601861" y="183181"/>
            <a:ext cx="3621795" cy="657688"/>
          </a:xfrm>
          <a:custGeom>
            <a:avLst/>
            <a:gdLst>
              <a:gd name="connsiteX0" fmla="*/ 47625 w 1370758"/>
              <a:gd name="connsiteY0" fmla="*/ 0 h 836719"/>
              <a:gd name="connsiteX1" fmla="*/ 1370758 w 1370758"/>
              <a:gd name="connsiteY1" fmla="*/ 0 h 836719"/>
              <a:gd name="connsiteX2" fmla="*/ 875458 w 1370758"/>
              <a:gd name="connsiteY2" fmla="*/ 836719 h 836719"/>
              <a:gd name="connsiteX3" fmla="*/ 0 w 1370758"/>
              <a:gd name="connsiteY3" fmla="*/ 827194 h 836719"/>
              <a:gd name="connsiteX4" fmla="*/ 47625 w 1370758"/>
              <a:gd name="connsiteY4" fmla="*/ 0 h 836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0758" h="836719">
                <a:moveTo>
                  <a:pt x="47625" y="0"/>
                </a:moveTo>
                <a:lnTo>
                  <a:pt x="1370758" y="0"/>
                </a:lnTo>
                <a:lnTo>
                  <a:pt x="875458" y="836719"/>
                </a:lnTo>
                <a:lnTo>
                  <a:pt x="0" y="827194"/>
                </a:lnTo>
                <a:lnTo>
                  <a:pt x="47625" y="0"/>
                </a:lnTo>
                <a:close/>
              </a:path>
            </a:pathLst>
          </a:custGeom>
          <a:solidFill>
            <a:srgbClr val="005A9E"/>
          </a:solidFill>
          <a:ln>
            <a:noFill/>
          </a:ln>
          <a:effectLst>
            <a:outerShdw blurRad="63500" dist="63500" sx="102000" sy="102000" algn="ctr" rotWithShape="0">
              <a:prstClr val="black">
                <a:alpha val="6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自定义版式">
    <p:bg>
      <p:bgPr>
        <a:solidFill>
          <a:srgbClr val="2E9FD1"/>
        </a:solidFill>
        <a:effectLst/>
      </p:bgPr>
    </p:bg>
    <p:spTree>
      <p:nvGrpSpPr>
        <p:cNvPr id="1" name=""/>
        <p:cNvGrpSpPr/>
        <p:nvPr/>
      </p:nvGrpSpPr>
      <p:grpSpPr>
        <a:xfrm>
          <a:off x="0" y="0"/>
          <a:ext cx="0" cy="0"/>
          <a:chOff x="0" y="0"/>
          <a:chExt cx="0" cy="0"/>
        </a:xfrm>
      </p:grpSpPr>
      <p:grpSp>
        <p:nvGrpSpPr>
          <p:cNvPr id="4" name="组合 3"/>
          <p:cNvGrpSpPr/>
          <p:nvPr userDrawn="1"/>
        </p:nvGrpSpPr>
        <p:grpSpPr>
          <a:xfrm>
            <a:off x="283779" y="262995"/>
            <a:ext cx="11619188" cy="6326991"/>
            <a:chOff x="283779" y="262995"/>
            <a:chExt cx="11619188" cy="6326991"/>
          </a:xfrm>
        </p:grpSpPr>
        <p:sp>
          <p:nvSpPr>
            <p:cNvPr id="5" name="圆角矩形 4"/>
            <p:cNvSpPr/>
            <p:nvPr/>
          </p:nvSpPr>
          <p:spPr bwMode="auto">
            <a:xfrm>
              <a:off x="283779" y="262995"/>
              <a:ext cx="11619188" cy="6326991"/>
            </a:xfrm>
            <a:prstGeom prst="roundRect">
              <a:avLst>
                <a:gd name="adj" fmla="val 9960"/>
              </a:avLst>
            </a:prstGeom>
            <a:gradFill flip="none" rotWithShape="1">
              <a:gsLst>
                <a:gs pos="0">
                  <a:schemeClr val="bg1"/>
                </a:gs>
                <a:gs pos="100000">
                  <a:srgbClr val="E0E0E0"/>
                </a:gs>
              </a:gsLst>
              <a:lin ang="5400000" scaled="1"/>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fontAlgn="auto">
                <a:spcBef>
                  <a:spcPct val="0"/>
                </a:spcBef>
                <a:spcAft>
                  <a:spcPct val="0"/>
                </a:spcAft>
                <a:defRPr/>
              </a:pPr>
              <a:endParaRPr lang="en-US" sz="2400"/>
            </a:p>
          </p:txBody>
        </p:sp>
        <p:sp>
          <p:nvSpPr>
            <p:cNvPr id="7" name="圆角矩形 6"/>
            <p:cNvSpPr/>
            <p:nvPr/>
          </p:nvSpPr>
          <p:spPr bwMode="auto">
            <a:xfrm>
              <a:off x="463689" y="426084"/>
              <a:ext cx="11288110" cy="5927834"/>
            </a:xfrm>
            <a:prstGeom prst="roundRect">
              <a:avLst>
                <a:gd name="adj" fmla="val 8011"/>
              </a:avLst>
            </a:prstGeom>
            <a:gradFill flip="none" rotWithShape="1">
              <a:gsLst>
                <a:gs pos="0">
                  <a:schemeClr val="bg1"/>
                </a:gs>
                <a:gs pos="100000">
                  <a:srgbClr val="DDDEDD"/>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fontAlgn="auto">
                <a:spcBef>
                  <a:spcPct val="0"/>
                </a:spcBef>
                <a:spcAft>
                  <a:spcPct val="0"/>
                </a:spcAft>
                <a:defRPr/>
              </a:pPr>
              <a:endParaRPr lang="en-US" sz="2400">
                <a:solidFill>
                  <a:srgbClr val="EDEDF0"/>
                </a:solidFill>
              </a:endParaRPr>
            </a:p>
          </p:txBody>
        </p:sp>
      </p:grpSp>
      <p:sp>
        <p:nvSpPr>
          <p:cNvPr id="8" name="矩形 1"/>
          <p:cNvSpPr/>
          <p:nvPr userDrawn="1"/>
        </p:nvSpPr>
        <p:spPr>
          <a:xfrm>
            <a:off x="2098675" y="426720"/>
            <a:ext cx="9053830" cy="488950"/>
          </a:xfrm>
          <a:custGeom>
            <a:avLst/>
            <a:gdLst>
              <a:gd name="connsiteX0" fmla="*/ 0 w 1565482"/>
              <a:gd name="connsiteY0" fmla="*/ 0 h 247650"/>
              <a:gd name="connsiteX1" fmla="*/ 1298782 w 1565482"/>
              <a:gd name="connsiteY1" fmla="*/ 0 h 247650"/>
              <a:gd name="connsiteX2" fmla="*/ 1565482 w 1565482"/>
              <a:gd name="connsiteY2" fmla="*/ 247650 h 247650"/>
              <a:gd name="connsiteX3" fmla="*/ 0 w 1565482"/>
              <a:gd name="connsiteY3" fmla="*/ 247650 h 247650"/>
              <a:gd name="connsiteX4" fmla="*/ 0 w 1565482"/>
              <a:gd name="connsiteY4" fmla="*/ 0 h 247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5482" h="247650">
                <a:moveTo>
                  <a:pt x="0" y="0"/>
                </a:moveTo>
                <a:lnTo>
                  <a:pt x="1298782" y="0"/>
                </a:lnTo>
                <a:lnTo>
                  <a:pt x="1565482" y="247650"/>
                </a:lnTo>
                <a:lnTo>
                  <a:pt x="0" y="247650"/>
                </a:lnTo>
                <a:lnTo>
                  <a:pt x="0" y="0"/>
                </a:lnTo>
                <a:close/>
              </a:path>
            </a:pathLst>
          </a:custGeom>
          <a:solidFill>
            <a:srgbClr val="005A9E">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 name="矩形 2"/>
          <p:cNvSpPr/>
          <p:nvPr userDrawn="1"/>
        </p:nvSpPr>
        <p:spPr>
          <a:xfrm>
            <a:off x="868680" y="426720"/>
            <a:ext cx="3000375" cy="647700"/>
          </a:xfrm>
          <a:custGeom>
            <a:avLst/>
            <a:gdLst>
              <a:gd name="connsiteX0" fmla="*/ 47625 w 1370758"/>
              <a:gd name="connsiteY0" fmla="*/ 0 h 836719"/>
              <a:gd name="connsiteX1" fmla="*/ 1370758 w 1370758"/>
              <a:gd name="connsiteY1" fmla="*/ 0 h 836719"/>
              <a:gd name="connsiteX2" fmla="*/ 875458 w 1370758"/>
              <a:gd name="connsiteY2" fmla="*/ 836719 h 836719"/>
              <a:gd name="connsiteX3" fmla="*/ 0 w 1370758"/>
              <a:gd name="connsiteY3" fmla="*/ 827194 h 836719"/>
              <a:gd name="connsiteX4" fmla="*/ 47625 w 1370758"/>
              <a:gd name="connsiteY4" fmla="*/ 0 h 836719"/>
              <a:gd name="connsiteX0-1" fmla="*/ 47625 w 1370758"/>
              <a:gd name="connsiteY0-2" fmla="*/ 0 h 836719"/>
              <a:gd name="connsiteX1-3" fmla="*/ 1370758 w 1370758"/>
              <a:gd name="connsiteY1-4" fmla="*/ 0 h 836719"/>
              <a:gd name="connsiteX2-5" fmla="*/ 1070295 w 1370758"/>
              <a:gd name="connsiteY2-6" fmla="*/ 836719 h 836719"/>
              <a:gd name="connsiteX3-7" fmla="*/ 0 w 1370758"/>
              <a:gd name="connsiteY3-8" fmla="*/ 827194 h 836719"/>
              <a:gd name="connsiteX4-9" fmla="*/ 47625 w 1370758"/>
              <a:gd name="connsiteY4-10" fmla="*/ 0 h 83671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370758" h="836719">
                <a:moveTo>
                  <a:pt x="47625" y="0"/>
                </a:moveTo>
                <a:lnTo>
                  <a:pt x="1370758" y="0"/>
                </a:lnTo>
                <a:lnTo>
                  <a:pt x="1070295" y="836719"/>
                </a:lnTo>
                <a:lnTo>
                  <a:pt x="0" y="827194"/>
                </a:lnTo>
                <a:lnTo>
                  <a:pt x="47625" y="0"/>
                </a:lnTo>
                <a:close/>
              </a:path>
            </a:pathLst>
          </a:custGeom>
          <a:solidFill>
            <a:srgbClr val="005A9E"/>
          </a:solidFill>
          <a:ln>
            <a:noFill/>
          </a:ln>
          <a:effectLst>
            <a:outerShdw blurRad="63500" dist="63500" sx="102000" sy="102000" algn="ctr" rotWithShape="0">
              <a:prstClr val="black">
                <a:alpha val="6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240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4_空白">
    <p:bg>
      <p:bgPr>
        <a:solidFill>
          <a:srgbClr val="2E9FD1"/>
        </a:solidFill>
        <a:effectLst/>
      </p:bgPr>
    </p:bg>
    <p:spTree>
      <p:nvGrpSpPr>
        <p:cNvPr id="1" name=""/>
        <p:cNvGrpSpPr/>
        <p:nvPr/>
      </p:nvGrpSpPr>
      <p:grpSpPr>
        <a:xfrm>
          <a:off x="0" y="0"/>
          <a:ext cx="0" cy="0"/>
          <a:chOff x="0" y="0"/>
          <a:chExt cx="0" cy="0"/>
        </a:xfrm>
      </p:grpSpPr>
      <p:sp>
        <p:nvSpPr>
          <p:cNvPr id="6" name="矩形 5"/>
          <p:cNvSpPr/>
          <p:nvPr userDrawn="1"/>
        </p:nvSpPr>
        <p:spPr>
          <a:xfrm>
            <a:off x="60784" y="62093"/>
            <a:ext cx="12043142" cy="6721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5" name="直接连接符 4"/>
          <p:cNvCxnSpPr/>
          <p:nvPr userDrawn="1"/>
        </p:nvCxnSpPr>
        <p:spPr>
          <a:xfrm>
            <a:off x="629567" y="1229428"/>
            <a:ext cx="10945216" cy="0"/>
          </a:xfrm>
          <a:prstGeom prst="line">
            <a:avLst/>
          </a:prstGeom>
          <a:ln w="41275">
            <a:solidFill>
              <a:schemeClr val="bg1">
                <a:lumMod val="65000"/>
              </a:schemeClr>
            </a:solidFill>
          </a:ln>
        </p:spPr>
        <p:style>
          <a:lnRef idx="1">
            <a:schemeClr val="accent2"/>
          </a:lnRef>
          <a:fillRef idx="0">
            <a:schemeClr val="accent2"/>
          </a:fillRef>
          <a:effectRef idx="0">
            <a:schemeClr val="accent2"/>
          </a:effectRef>
          <a:fontRef idx="minor">
            <a:schemeClr val="tx1"/>
          </a:fontRef>
        </p:style>
      </p:cxnSp>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l="7583" t="14440" r="47711" b="31550"/>
          <a:stretch>
            <a:fillRect/>
          </a:stretch>
        </p:blipFill>
        <p:spPr>
          <a:xfrm>
            <a:off x="281159" y="399266"/>
            <a:ext cx="911229" cy="733892"/>
          </a:xfrm>
          <a:prstGeom prst="rect">
            <a:avLst/>
          </a:prstGeom>
        </p:spPr>
      </p:pic>
      <p:sp>
        <p:nvSpPr>
          <p:cNvPr id="8" name="矩形 7"/>
          <p:cNvSpPr/>
          <p:nvPr userDrawn="1"/>
        </p:nvSpPr>
        <p:spPr>
          <a:xfrm>
            <a:off x="1041408" y="377493"/>
            <a:ext cx="3892901" cy="484732"/>
          </a:xfrm>
          <a:prstGeom prst="rect">
            <a:avLst/>
          </a:prstGeom>
        </p:spPr>
        <p:txBody>
          <a:bodyPr wrap="square" lIns="68564" tIns="34282" rIns="68564" bIns="34282">
            <a:spAutoFit/>
          </a:bodyPr>
          <a:lstStyle/>
          <a:p>
            <a:pPr algn="dist">
              <a:spcBef>
                <a:spcPts val="0"/>
              </a:spcBef>
              <a:spcAft>
                <a:spcPts val="0"/>
              </a:spcAft>
            </a:pPr>
            <a:r>
              <a:rPr lang="en-US" altLang="zh-CN" sz="1500" spc="-150" dirty="0">
                <a:solidFill>
                  <a:schemeClr val="tx1"/>
                </a:solidFill>
                <a:latin typeface="Times New Roman" panose="02020603050405020304" pitchFamily="18" charset="0"/>
                <a:ea typeface="楷体" panose="02010609060101010101" pitchFamily="49" charset="-122"/>
                <a:cs typeface="Times New Roman" panose="02020603050405020304" pitchFamily="18" charset="0"/>
              </a:rPr>
              <a:t>2025</a:t>
            </a:r>
            <a:r>
              <a:rPr lang="zh-CN" altLang="en-US" sz="1500" spc="-150" dirty="0">
                <a:solidFill>
                  <a:schemeClr val="tx1"/>
                </a:solidFill>
                <a:latin typeface="Times New Roman" panose="02020603050405020304" pitchFamily="18" charset="0"/>
                <a:ea typeface="楷体" panose="02010609060101010101" pitchFamily="49" charset="-122"/>
                <a:cs typeface="Times New Roman" panose="02020603050405020304" pitchFamily="18" charset="0"/>
              </a:rPr>
              <a:t>年安徽省中小学人工智能教育教师培训</a:t>
            </a:r>
          </a:p>
          <a:p>
            <a:pPr algn="dist">
              <a:spcBef>
                <a:spcPts val="0"/>
              </a:spcBef>
              <a:spcAft>
                <a:spcPts val="0"/>
              </a:spcAft>
            </a:pPr>
            <a:r>
              <a:rPr lang="zh-CN" altLang="en-US" sz="1100" b="0" kern="800" spc="-300" baseline="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安徽省中小学人工智能教育课程纲要及教学指南总体介绍</a:t>
            </a:r>
          </a:p>
        </p:txBody>
      </p:sp>
      <p:sp>
        <p:nvSpPr>
          <p:cNvPr id="9" name="文本框 8"/>
          <p:cNvSpPr txBox="1"/>
          <p:nvPr userDrawn="1"/>
        </p:nvSpPr>
        <p:spPr>
          <a:xfrm>
            <a:off x="1041408" y="871997"/>
            <a:ext cx="3892901" cy="289310"/>
          </a:xfrm>
          <a:prstGeom prst="rect">
            <a:avLst/>
          </a:prstGeom>
          <a:noFill/>
        </p:spPr>
        <p:txBody>
          <a:bodyPr wrap="square">
            <a:spAutoFit/>
          </a:bodyPr>
          <a:lstStyle/>
          <a:p>
            <a:pPr marL="0" marR="0" lvl="0" indent="0" algn="dist" defTabSz="914400" rtl="0" eaLnBrk="1" fontAlgn="auto" latinLnBrk="0" hangingPunct="1">
              <a:lnSpc>
                <a:spcPct val="80000"/>
              </a:lnSpc>
              <a:spcBef>
                <a:spcPct val="0"/>
              </a:spcBef>
              <a:spcAft>
                <a:spcPct val="0"/>
              </a:spcAft>
              <a:buClrTx/>
              <a:buSzTx/>
              <a:buFontTx/>
              <a:buNone/>
              <a:defRPr/>
            </a:pPr>
            <a:r>
              <a:rPr lang="zh-CN" altLang="en-US" sz="1600" b="1" kern="0" dirty="0">
                <a:ln w="18415" cmpd="sng">
                  <a:noFill/>
                  <a:prstDash val="solid"/>
                </a:ln>
                <a:solidFill>
                  <a:srgbClr val="0068B6"/>
                </a:solidFill>
                <a:latin typeface="微软雅黑" panose="020B0503020204020204" pitchFamily="34" charset="-122"/>
                <a:ea typeface="微软雅黑" panose="020B0503020204020204" pitchFamily="34" charset="-122"/>
                <a:cs typeface="+mn-cs"/>
              </a:rPr>
              <a:t>背景意义</a:t>
            </a:r>
            <a:r>
              <a:rPr lang="en-US" altLang="zh-CN" sz="1600" b="1" kern="0" dirty="0">
                <a:ln w="18415" cmpd="sng">
                  <a:noFill/>
                  <a:prstDash val="solid"/>
                </a:ln>
                <a:solidFill>
                  <a:srgbClr val="0068B6"/>
                </a:solidFill>
                <a:latin typeface="微软雅黑" panose="020B0503020204020204" pitchFamily="34" charset="-122"/>
                <a:ea typeface="微软雅黑" panose="020B0503020204020204" pitchFamily="34" charset="-122"/>
                <a:cs typeface="+mn-cs"/>
              </a:rPr>
              <a:t>\</a:t>
            </a:r>
            <a:r>
              <a:rPr lang="zh-CN" altLang="en-US" sz="1600" b="1" kern="0" dirty="0">
                <a:ln w="18415" cmpd="sng">
                  <a:noFill/>
                  <a:prstDash val="solid"/>
                </a:ln>
                <a:solidFill>
                  <a:schemeClr val="bg1">
                    <a:lumMod val="85000"/>
                  </a:schemeClr>
                </a:solidFill>
                <a:latin typeface="微软雅黑" panose="020B0503020204020204" pitchFamily="34" charset="-122"/>
                <a:ea typeface="微软雅黑" panose="020B0503020204020204" pitchFamily="34" charset="-122"/>
                <a:cs typeface="+mn-cs"/>
              </a:rPr>
              <a:t>课程纲要介绍</a:t>
            </a:r>
            <a:r>
              <a:rPr lang="en-US" altLang="zh-CN" sz="1600" b="1" kern="0" dirty="0">
                <a:ln w="18415" cmpd="sng">
                  <a:noFill/>
                  <a:prstDash val="solid"/>
                </a:ln>
                <a:solidFill>
                  <a:schemeClr val="bg1">
                    <a:lumMod val="85000"/>
                  </a:schemeClr>
                </a:solidFill>
                <a:latin typeface="微软雅黑" panose="020B0503020204020204" pitchFamily="34" charset="-122"/>
                <a:ea typeface="微软雅黑" panose="020B0503020204020204" pitchFamily="34" charset="-122"/>
                <a:cs typeface="+mn-cs"/>
              </a:rPr>
              <a:t>\</a:t>
            </a:r>
            <a:r>
              <a:rPr lang="zh-CN" altLang="en-US" sz="1600" b="1" kern="0" dirty="0">
                <a:ln w="18415" cmpd="sng">
                  <a:noFill/>
                  <a:prstDash val="solid"/>
                </a:ln>
                <a:solidFill>
                  <a:schemeClr val="bg1">
                    <a:lumMod val="85000"/>
                  </a:schemeClr>
                </a:solidFill>
                <a:latin typeface="微软雅黑" panose="020B0503020204020204" pitchFamily="34" charset="-122"/>
                <a:ea typeface="微软雅黑" panose="020B0503020204020204" pitchFamily="34" charset="-122"/>
                <a:cs typeface="+mn-cs"/>
              </a:rPr>
              <a:t>教学指南介绍</a:t>
            </a:r>
            <a:endParaRPr lang="zh-CN" altLang="en-US" sz="1800" b="1" kern="0" dirty="0">
              <a:ln w="18415" cmpd="sng">
                <a:noFill/>
                <a:prstDash val="solid"/>
              </a:ln>
              <a:solidFill>
                <a:schemeClr val="bg1">
                  <a:lumMod val="85000"/>
                </a:schemeClr>
              </a:solidFill>
              <a:latin typeface="微软雅黑" panose="020B0503020204020204" pitchFamily="34" charset="-122"/>
              <a:ea typeface="微软雅黑" panose="020B0503020204020204" pitchFamily="34" charset="-122"/>
            </a:endParaRPr>
          </a:p>
        </p:txBody>
      </p:sp>
      <p:sp>
        <p:nvSpPr>
          <p:cNvPr id="10" name="矩形 9"/>
          <p:cNvSpPr/>
          <p:nvPr userDrawn="1"/>
        </p:nvSpPr>
        <p:spPr>
          <a:xfrm>
            <a:off x="-671094" y="29099"/>
            <a:ext cx="483132" cy="1200329"/>
          </a:xfrm>
          <a:prstGeom prst="rect">
            <a:avLst/>
          </a:prstGeom>
          <a:noFill/>
        </p:spPr>
        <p:txBody>
          <a:bodyPr wrap="square" lIns="91440" tIns="45720" rIns="91440" bIns="45720">
            <a:spAutoFit/>
          </a:bodyPr>
          <a:lstStyle/>
          <a:p>
            <a:pPr algn="ctr"/>
            <a:r>
              <a:rPr lang="zh-CN" altLang="en-US" sz="1800" b="1" cap="none" spc="0" dirty="0">
                <a:ln w="12700">
                  <a:solidFill>
                    <a:schemeClr val="bg1">
                      <a:lumMod val="95000"/>
                      <a:alpha val="32000"/>
                    </a:schemeClr>
                  </a:solidFill>
                  <a:prstDash val="solid"/>
                </a:ln>
                <a:noFill/>
                <a:effectLst/>
              </a:rPr>
              <a:t>梁祥制作</a:t>
            </a:r>
          </a:p>
        </p:txBody>
      </p:sp>
    </p:spTree>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3_空白">
    <p:bg>
      <p:bgPr>
        <a:solidFill>
          <a:srgbClr val="2E9FD1"/>
        </a:solidFill>
        <a:effectLst/>
      </p:bgPr>
    </p:bg>
    <p:spTree>
      <p:nvGrpSpPr>
        <p:cNvPr id="1" name=""/>
        <p:cNvGrpSpPr/>
        <p:nvPr/>
      </p:nvGrpSpPr>
      <p:grpSpPr>
        <a:xfrm>
          <a:off x="0" y="0"/>
          <a:ext cx="0" cy="0"/>
          <a:chOff x="0" y="0"/>
          <a:chExt cx="0" cy="0"/>
        </a:xfrm>
      </p:grpSpPr>
      <p:sp>
        <p:nvSpPr>
          <p:cNvPr id="6" name="矩形 5"/>
          <p:cNvSpPr/>
          <p:nvPr userDrawn="1"/>
        </p:nvSpPr>
        <p:spPr>
          <a:xfrm>
            <a:off x="60784" y="62093"/>
            <a:ext cx="12043142" cy="6721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5" name="直接连接符 4"/>
          <p:cNvCxnSpPr/>
          <p:nvPr userDrawn="1"/>
        </p:nvCxnSpPr>
        <p:spPr>
          <a:xfrm>
            <a:off x="629567" y="1229428"/>
            <a:ext cx="10945216" cy="0"/>
          </a:xfrm>
          <a:prstGeom prst="line">
            <a:avLst/>
          </a:prstGeom>
          <a:ln w="41275">
            <a:solidFill>
              <a:schemeClr val="bg1">
                <a:lumMod val="65000"/>
              </a:schemeClr>
            </a:solidFill>
          </a:ln>
        </p:spPr>
        <p:style>
          <a:lnRef idx="1">
            <a:schemeClr val="accent2"/>
          </a:lnRef>
          <a:fillRef idx="0">
            <a:schemeClr val="accent2"/>
          </a:fillRef>
          <a:effectRef idx="0">
            <a:schemeClr val="accent2"/>
          </a:effectRef>
          <a:fontRef idx="minor">
            <a:schemeClr val="tx1"/>
          </a:fontRef>
        </p:style>
      </p:cxnSp>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l="7583" t="14440" r="47711" b="31550"/>
          <a:stretch>
            <a:fillRect/>
          </a:stretch>
        </p:blipFill>
        <p:spPr>
          <a:xfrm>
            <a:off x="281159" y="399266"/>
            <a:ext cx="911229" cy="733892"/>
          </a:xfrm>
          <a:prstGeom prst="rect">
            <a:avLst/>
          </a:prstGeom>
        </p:spPr>
      </p:pic>
      <p:sp>
        <p:nvSpPr>
          <p:cNvPr id="10" name="矩形 9"/>
          <p:cNvSpPr/>
          <p:nvPr userDrawn="1"/>
        </p:nvSpPr>
        <p:spPr>
          <a:xfrm>
            <a:off x="-774101" y="166047"/>
            <a:ext cx="483132" cy="1200329"/>
          </a:xfrm>
          <a:prstGeom prst="rect">
            <a:avLst/>
          </a:prstGeom>
          <a:noFill/>
        </p:spPr>
        <p:txBody>
          <a:bodyPr wrap="square" lIns="91440" tIns="45720" rIns="91440" bIns="45720">
            <a:spAutoFit/>
          </a:bodyPr>
          <a:lstStyle/>
          <a:p>
            <a:pPr algn="ctr"/>
            <a:r>
              <a:rPr lang="zh-CN" altLang="en-US" sz="1800" b="1" cap="none" spc="0" dirty="0">
                <a:ln w="12700">
                  <a:solidFill>
                    <a:schemeClr val="bg1">
                      <a:lumMod val="95000"/>
                      <a:alpha val="32000"/>
                    </a:schemeClr>
                  </a:solidFill>
                  <a:prstDash val="solid"/>
                </a:ln>
                <a:noFill/>
                <a:effectLst/>
              </a:rPr>
              <a:t>梁祥制作</a:t>
            </a:r>
          </a:p>
        </p:txBody>
      </p:sp>
      <p:sp>
        <p:nvSpPr>
          <p:cNvPr id="2" name="矩形 1"/>
          <p:cNvSpPr/>
          <p:nvPr userDrawn="1"/>
        </p:nvSpPr>
        <p:spPr>
          <a:xfrm>
            <a:off x="1041408" y="377493"/>
            <a:ext cx="3892901" cy="484732"/>
          </a:xfrm>
          <a:prstGeom prst="rect">
            <a:avLst/>
          </a:prstGeom>
        </p:spPr>
        <p:txBody>
          <a:bodyPr wrap="square" lIns="68564" tIns="34282" rIns="68564" bIns="34282">
            <a:spAutoFit/>
          </a:bodyPr>
          <a:lstStyle/>
          <a:p>
            <a:pPr algn="dist">
              <a:spcBef>
                <a:spcPts val="0"/>
              </a:spcBef>
              <a:spcAft>
                <a:spcPts val="0"/>
              </a:spcAft>
            </a:pPr>
            <a:r>
              <a:rPr lang="en-US" altLang="zh-CN" sz="1500" spc="-150" dirty="0">
                <a:solidFill>
                  <a:schemeClr val="tx1"/>
                </a:solidFill>
                <a:latin typeface="Times New Roman" panose="02020603050405020304" pitchFamily="18" charset="0"/>
                <a:ea typeface="楷体" panose="02010609060101010101" pitchFamily="49" charset="-122"/>
                <a:cs typeface="Times New Roman" panose="02020603050405020304" pitchFamily="18" charset="0"/>
              </a:rPr>
              <a:t>2025</a:t>
            </a:r>
            <a:r>
              <a:rPr lang="zh-CN" altLang="en-US" sz="1500" spc="-150" dirty="0">
                <a:solidFill>
                  <a:schemeClr val="tx1"/>
                </a:solidFill>
                <a:latin typeface="Times New Roman" panose="02020603050405020304" pitchFamily="18" charset="0"/>
                <a:ea typeface="楷体" panose="02010609060101010101" pitchFamily="49" charset="-122"/>
                <a:cs typeface="Times New Roman" panose="02020603050405020304" pitchFamily="18" charset="0"/>
              </a:rPr>
              <a:t>年安徽省中小学人工智能教育教师培训</a:t>
            </a:r>
          </a:p>
          <a:p>
            <a:pPr algn="dist">
              <a:spcBef>
                <a:spcPts val="0"/>
              </a:spcBef>
              <a:spcAft>
                <a:spcPts val="0"/>
              </a:spcAft>
            </a:pPr>
            <a:r>
              <a:rPr lang="zh-CN" altLang="en-US" sz="1100" b="0" kern="800" spc="-300" baseline="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安徽省中小学人工智能教育课程纲要及教学指南总体介绍</a:t>
            </a:r>
          </a:p>
        </p:txBody>
      </p:sp>
      <p:sp>
        <p:nvSpPr>
          <p:cNvPr id="3" name="文本框 2"/>
          <p:cNvSpPr txBox="1"/>
          <p:nvPr userDrawn="1"/>
        </p:nvSpPr>
        <p:spPr>
          <a:xfrm>
            <a:off x="1041408" y="871997"/>
            <a:ext cx="3892901" cy="289310"/>
          </a:xfrm>
          <a:prstGeom prst="rect">
            <a:avLst/>
          </a:prstGeom>
          <a:noFill/>
        </p:spPr>
        <p:txBody>
          <a:bodyPr wrap="square">
            <a:spAutoFit/>
          </a:bodyPr>
          <a:lstStyle/>
          <a:p>
            <a:pPr marL="0" marR="0" lvl="0" indent="0" algn="dist" defTabSz="914400" rtl="0" eaLnBrk="1" fontAlgn="auto" latinLnBrk="0" hangingPunct="1">
              <a:lnSpc>
                <a:spcPct val="80000"/>
              </a:lnSpc>
              <a:spcBef>
                <a:spcPct val="0"/>
              </a:spcBef>
              <a:spcAft>
                <a:spcPct val="0"/>
              </a:spcAft>
              <a:buClrTx/>
              <a:buSzTx/>
              <a:buFontTx/>
              <a:buNone/>
              <a:defRPr/>
            </a:pPr>
            <a:r>
              <a:rPr lang="zh-CN" altLang="en-US" sz="1600" b="1" kern="0" dirty="0">
                <a:ln w="18415" cmpd="sng">
                  <a:noFill/>
                  <a:prstDash val="solid"/>
                </a:ln>
                <a:solidFill>
                  <a:schemeClr val="bg1">
                    <a:lumMod val="85000"/>
                  </a:schemeClr>
                </a:solidFill>
                <a:latin typeface="微软雅黑" panose="020B0503020204020204" pitchFamily="34" charset="-122"/>
                <a:ea typeface="微软雅黑" panose="020B0503020204020204" pitchFamily="34" charset="-122"/>
                <a:cs typeface="+mn-cs"/>
              </a:rPr>
              <a:t>背景意义</a:t>
            </a:r>
            <a:r>
              <a:rPr lang="en-US" altLang="zh-CN" sz="1600" b="1" kern="0" dirty="0">
                <a:ln w="18415" cmpd="sng">
                  <a:noFill/>
                  <a:prstDash val="solid"/>
                </a:ln>
                <a:solidFill>
                  <a:schemeClr val="bg1">
                    <a:lumMod val="85000"/>
                  </a:schemeClr>
                </a:solidFill>
                <a:latin typeface="微软雅黑" panose="020B0503020204020204" pitchFamily="34" charset="-122"/>
                <a:ea typeface="微软雅黑" panose="020B0503020204020204" pitchFamily="34" charset="-122"/>
                <a:cs typeface="+mn-cs"/>
              </a:rPr>
              <a:t>\</a:t>
            </a:r>
            <a:r>
              <a:rPr lang="zh-CN" altLang="en-US" sz="1600" b="1" kern="0" dirty="0">
                <a:ln w="18415" cmpd="sng">
                  <a:noFill/>
                  <a:prstDash val="solid"/>
                </a:ln>
                <a:solidFill>
                  <a:srgbClr val="0068B6"/>
                </a:solidFill>
                <a:latin typeface="微软雅黑" panose="020B0503020204020204" pitchFamily="34" charset="-122"/>
                <a:ea typeface="微软雅黑" panose="020B0503020204020204" pitchFamily="34" charset="-122"/>
                <a:cs typeface="+mn-cs"/>
              </a:rPr>
              <a:t>课程纲要介绍</a:t>
            </a:r>
            <a:r>
              <a:rPr lang="en-US" altLang="zh-CN" sz="1600" b="1" kern="0" dirty="0">
                <a:ln w="18415" cmpd="sng">
                  <a:noFill/>
                  <a:prstDash val="solid"/>
                </a:ln>
                <a:solidFill>
                  <a:srgbClr val="0068B6"/>
                </a:solidFill>
                <a:latin typeface="微软雅黑" panose="020B0503020204020204" pitchFamily="34" charset="-122"/>
                <a:ea typeface="微软雅黑" panose="020B0503020204020204" pitchFamily="34" charset="-122"/>
                <a:cs typeface="+mn-cs"/>
              </a:rPr>
              <a:t>\</a:t>
            </a:r>
            <a:r>
              <a:rPr lang="zh-CN" altLang="en-US" sz="1600" b="1" kern="0" dirty="0">
                <a:ln w="18415" cmpd="sng">
                  <a:noFill/>
                  <a:prstDash val="solid"/>
                </a:ln>
                <a:solidFill>
                  <a:schemeClr val="bg1">
                    <a:lumMod val="85000"/>
                  </a:schemeClr>
                </a:solidFill>
                <a:latin typeface="微软雅黑" panose="020B0503020204020204" pitchFamily="34" charset="-122"/>
                <a:ea typeface="微软雅黑" panose="020B0503020204020204" pitchFamily="34" charset="-122"/>
                <a:cs typeface="+mn-cs"/>
              </a:rPr>
              <a:t>教学指南介绍</a:t>
            </a:r>
            <a:endParaRPr lang="zh-CN" altLang="en-US" sz="1800" b="1" kern="0" dirty="0">
              <a:ln w="18415" cmpd="sng">
                <a:noFill/>
                <a:prstDash val="solid"/>
              </a:ln>
              <a:solidFill>
                <a:schemeClr val="bg1">
                  <a:lumMod val="8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j-ea"/>
                <a:ea typeface="+mj-ea"/>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j-ea"/>
                <a:ea typeface="+mj-ea"/>
              </a:defRPr>
            </a:lvl1pPr>
          </a:lstStyle>
          <a:p>
            <a:fld id="{565CE74E-AB26-4998-AD42-012C4C1AD07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ea"/>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ea"/>
          <a:ea typeface="+mj-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ea"/>
          <a:ea typeface="+mj-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ea"/>
          <a:ea typeface="+mj-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9" name="矩形 8"/>
          <p:cNvSpPr/>
          <p:nvPr userDrawn="1">
            <p:custDataLst>
              <p:tags r:id="rId4"/>
            </p:custDataLst>
          </p:nvPr>
        </p:nvSpPr>
        <p:spPr>
          <a:xfrm>
            <a:off x="4158" y="6498000"/>
            <a:ext cx="12187842" cy="360000"/>
          </a:xfrm>
          <a:prstGeom prst="rect">
            <a:avLst/>
          </a:prstGeom>
          <a:gradFill flip="none" rotWithShape="1">
            <a:gsLst>
              <a:gs pos="100000">
                <a:schemeClr val="bg2">
                  <a:alpha val="0"/>
                </a:schemeClr>
              </a:gs>
              <a:gs pos="20000">
                <a:schemeClr val="bg2">
                  <a:lumMod val="90000"/>
                </a:schemeClr>
              </a:gs>
            </a:gsLst>
            <a:lin ang="10800000" scaled="1"/>
            <a:tileRect/>
          </a:gradFill>
          <a:ln>
            <a:noFill/>
          </a:ln>
          <a:effectLst/>
        </p:spPr>
        <p:txBody>
          <a:bodyPr wrap="square" anchor="ctr"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1200">
              <a:solidFill>
                <a:srgbClr val="102940"/>
              </a:solidFill>
            </a:endParaRPr>
          </a:p>
        </p:txBody>
      </p:sp>
      <p:sp>
        <p:nvSpPr>
          <p:cNvPr id="8" name="任意多边形: 形状 7"/>
          <p:cNvSpPr/>
          <p:nvPr userDrawn="1">
            <p:custDataLst>
              <p:tags r:id="rId5"/>
            </p:custDataLst>
          </p:nvPr>
        </p:nvSpPr>
        <p:spPr>
          <a:xfrm>
            <a:off x="0" y="0"/>
            <a:ext cx="990600" cy="800172"/>
          </a:xfrm>
          <a:custGeom>
            <a:avLst/>
            <a:gdLst>
              <a:gd name="connsiteX0" fmla="*/ 1132267 w 1718127"/>
              <a:gd name="connsiteY0" fmla="*/ 0 h 1387843"/>
              <a:gd name="connsiteX1" fmla="*/ 1718127 w 1718127"/>
              <a:gd name="connsiteY1" fmla="*/ 0 h 1387843"/>
              <a:gd name="connsiteX2" fmla="*/ 1703342 w 1718127"/>
              <a:gd name="connsiteY2" fmla="*/ 96877 h 1387843"/>
              <a:gd name="connsiteX3" fmla="*/ 119381 w 1718127"/>
              <a:gd name="connsiteY3" fmla="*/ 1387843 h 1387843"/>
              <a:gd name="connsiteX4" fmla="*/ 0 w 1718127"/>
              <a:gd name="connsiteY4" fmla="*/ 1381815 h 1387843"/>
              <a:gd name="connsiteX5" fmla="*/ 0 w 1718127"/>
              <a:gd name="connsiteY5" fmla="*/ 802689 h 1387843"/>
              <a:gd name="connsiteX6" fmla="*/ 13147 w 1718127"/>
              <a:gd name="connsiteY6" fmla="*/ 804696 h 1387843"/>
              <a:gd name="connsiteX7" fmla="*/ 119381 w 1718127"/>
              <a:gd name="connsiteY7" fmla="*/ 810060 h 1387843"/>
              <a:gd name="connsiteX8" fmla="*/ 1111694 w 1718127"/>
              <a:gd name="connsiteY8" fmla="*/ 80008 h 1387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8127" h="1387843">
                <a:moveTo>
                  <a:pt x="1132267" y="0"/>
                </a:moveTo>
                <a:lnTo>
                  <a:pt x="1718127" y="0"/>
                </a:lnTo>
                <a:lnTo>
                  <a:pt x="1703342" y="96877"/>
                </a:lnTo>
                <a:cubicBezTo>
                  <a:pt x="1552581" y="833630"/>
                  <a:pt x="900703" y="1387843"/>
                  <a:pt x="119381" y="1387843"/>
                </a:cubicBezTo>
                <a:lnTo>
                  <a:pt x="0" y="1381815"/>
                </a:lnTo>
                <a:lnTo>
                  <a:pt x="0" y="802689"/>
                </a:lnTo>
                <a:lnTo>
                  <a:pt x="13147" y="804696"/>
                </a:lnTo>
                <a:cubicBezTo>
                  <a:pt x="48076" y="808243"/>
                  <a:pt x="83516" y="810060"/>
                  <a:pt x="119381" y="810060"/>
                </a:cubicBezTo>
                <a:cubicBezTo>
                  <a:pt x="585624" y="810060"/>
                  <a:pt x="980142" y="502963"/>
                  <a:pt x="1111694" y="80008"/>
                </a:cubicBezTo>
                <a:close/>
              </a:path>
            </a:pathLst>
          </a:cu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bg2">
                  <a:lumMod val="90000"/>
                </a:schemeClr>
              </a:solidFill>
            </a:endParaRPr>
          </a:p>
        </p:txBody>
      </p:sp>
      <p:sp>
        <p:nvSpPr>
          <p:cNvPr id="7" name="KSO_TEMPLATE" hidden="1"/>
          <p:cNvSpPr/>
          <p:nvPr userDrawn="1">
            <p:custDataLst>
              <p:tags r:id="rId6"/>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914400" rtl="0" eaLnBrk="1" latinLnBrk="0" hangingPunct="1">
        <a:lnSpc>
          <a:spcPct val="100000"/>
        </a:lnSpc>
        <a:spcBef>
          <a:spcPct val="0"/>
        </a:spcBef>
        <a:buNone/>
        <a:defRPr sz="3200" b="1" kern="1200">
          <a:solidFill>
            <a:schemeClr val="accent2"/>
          </a:solidFill>
          <a:latin typeface="+mj-lt"/>
          <a:ea typeface="+mj-ea"/>
          <a:cs typeface="+mj-cs"/>
        </a:defRPr>
      </a:lvl1pPr>
    </p:titleStyle>
    <p:body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tags" Target="../tags/tag69.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tags" Target="../tags/tag77.xml"/><Relationship Id="rId13" Type="http://schemas.openxmlformats.org/officeDocument/2006/relationships/tags" Target="../tags/tag82.xml"/><Relationship Id="rId18" Type="http://schemas.openxmlformats.org/officeDocument/2006/relationships/image" Target="../media/image10.png"/><Relationship Id="rId3" Type="http://schemas.openxmlformats.org/officeDocument/2006/relationships/tags" Target="../tags/tag72.xml"/><Relationship Id="rId7" Type="http://schemas.openxmlformats.org/officeDocument/2006/relationships/tags" Target="../tags/tag76.xml"/><Relationship Id="rId12" Type="http://schemas.openxmlformats.org/officeDocument/2006/relationships/tags" Target="../tags/tag81.xml"/><Relationship Id="rId17" Type="http://schemas.openxmlformats.org/officeDocument/2006/relationships/notesSlide" Target="../notesSlides/notesSlide11.xml"/><Relationship Id="rId2" Type="http://schemas.openxmlformats.org/officeDocument/2006/relationships/tags" Target="../tags/tag71.xml"/><Relationship Id="rId16" Type="http://schemas.openxmlformats.org/officeDocument/2006/relationships/slideLayout" Target="../slideLayouts/slideLayout5.xml"/><Relationship Id="rId1" Type="http://schemas.openxmlformats.org/officeDocument/2006/relationships/tags" Target="../tags/tag70.xml"/><Relationship Id="rId6" Type="http://schemas.openxmlformats.org/officeDocument/2006/relationships/tags" Target="../tags/tag75.xml"/><Relationship Id="rId11" Type="http://schemas.openxmlformats.org/officeDocument/2006/relationships/tags" Target="../tags/tag80.xml"/><Relationship Id="rId5" Type="http://schemas.openxmlformats.org/officeDocument/2006/relationships/tags" Target="../tags/tag74.xml"/><Relationship Id="rId15" Type="http://schemas.openxmlformats.org/officeDocument/2006/relationships/tags" Target="../tags/tag84.xml"/><Relationship Id="rId10" Type="http://schemas.openxmlformats.org/officeDocument/2006/relationships/tags" Target="../tags/tag79.xml"/><Relationship Id="rId4" Type="http://schemas.openxmlformats.org/officeDocument/2006/relationships/tags" Target="../tags/tag73.xml"/><Relationship Id="rId9" Type="http://schemas.openxmlformats.org/officeDocument/2006/relationships/tags" Target="../tags/tag78.xml"/><Relationship Id="rId14" Type="http://schemas.openxmlformats.org/officeDocument/2006/relationships/tags" Target="../tags/tag8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8" Type="http://schemas.openxmlformats.org/officeDocument/2006/relationships/tags" Target="../tags/tag92.xml"/><Relationship Id="rId13" Type="http://schemas.openxmlformats.org/officeDocument/2006/relationships/notesSlide" Target="../notesSlides/notesSlide14.xml"/><Relationship Id="rId3" Type="http://schemas.openxmlformats.org/officeDocument/2006/relationships/tags" Target="../tags/tag87.xml"/><Relationship Id="rId7" Type="http://schemas.openxmlformats.org/officeDocument/2006/relationships/tags" Target="../tags/tag91.xml"/><Relationship Id="rId12" Type="http://schemas.openxmlformats.org/officeDocument/2006/relationships/slideLayout" Target="../slideLayouts/slideLayout5.xml"/><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tags" Target="../tags/tag90.xml"/><Relationship Id="rId11" Type="http://schemas.openxmlformats.org/officeDocument/2006/relationships/tags" Target="../tags/tag95.xml"/><Relationship Id="rId5" Type="http://schemas.openxmlformats.org/officeDocument/2006/relationships/tags" Target="../tags/tag89.xml"/><Relationship Id="rId10" Type="http://schemas.openxmlformats.org/officeDocument/2006/relationships/tags" Target="../tags/tag94.xml"/><Relationship Id="rId4" Type="http://schemas.openxmlformats.org/officeDocument/2006/relationships/tags" Target="../tags/tag88.xml"/><Relationship Id="rId9" Type="http://schemas.openxmlformats.org/officeDocument/2006/relationships/tags" Target="../tags/tag93.xml"/><Relationship Id="rId14" Type="http://schemas.openxmlformats.org/officeDocument/2006/relationships/image" Target="../media/image19.png"/></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98.xml"/><Relationship Id="rId7" Type="http://schemas.openxmlformats.org/officeDocument/2006/relationships/image" Target="../media/image14.png"/><Relationship Id="rId2" Type="http://schemas.openxmlformats.org/officeDocument/2006/relationships/tags" Target="../tags/tag97.xml"/><Relationship Id="rId1" Type="http://schemas.openxmlformats.org/officeDocument/2006/relationships/tags" Target="../tags/tag96.xml"/><Relationship Id="rId6" Type="http://schemas.openxmlformats.org/officeDocument/2006/relationships/image" Target="../media/image13.jpeg"/><Relationship Id="rId5" Type="http://schemas.openxmlformats.org/officeDocument/2006/relationships/notesSlide" Target="../notesSlides/notesSlide15.xml"/><Relationship Id="rId10" Type="http://schemas.openxmlformats.org/officeDocument/2006/relationships/image" Target="../media/image5.png"/><Relationship Id="rId4" Type="http://schemas.openxmlformats.org/officeDocument/2006/relationships/slideLayout" Target="../slideLayouts/slideLayout18.xml"/><Relationship Id="rId9"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5.xml"/><Relationship Id="rId1" Type="http://schemas.openxmlformats.org/officeDocument/2006/relationships/tags" Target="../tags/tag99.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30.sv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8" Type="http://schemas.openxmlformats.org/officeDocument/2006/relationships/tags" Target="../tags/tag107.xml"/><Relationship Id="rId13" Type="http://schemas.openxmlformats.org/officeDocument/2006/relationships/tags" Target="../tags/tag112.xml"/><Relationship Id="rId18" Type="http://schemas.openxmlformats.org/officeDocument/2006/relationships/tags" Target="../tags/tag117.xml"/><Relationship Id="rId26" Type="http://schemas.openxmlformats.org/officeDocument/2006/relationships/slideLayout" Target="../slideLayouts/slideLayout5.xml"/><Relationship Id="rId3" Type="http://schemas.openxmlformats.org/officeDocument/2006/relationships/tags" Target="../tags/tag102.xml"/><Relationship Id="rId21" Type="http://schemas.openxmlformats.org/officeDocument/2006/relationships/tags" Target="../tags/tag120.xml"/><Relationship Id="rId7" Type="http://schemas.openxmlformats.org/officeDocument/2006/relationships/tags" Target="../tags/tag106.xml"/><Relationship Id="rId12" Type="http://schemas.openxmlformats.org/officeDocument/2006/relationships/tags" Target="../tags/tag111.xml"/><Relationship Id="rId17" Type="http://schemas.openxmlformats.org/officeDocument/2006/relationships/tags" Target="../tags/tag116.xml"/><Relationship Id="rId25" Type="http://schemas.openxmlformats.org/officeDocument/2006/relationships/tags" Target="../tags/tag124.xml"/><Relationship Id="rId2" Type="http://schemas.openxmlformats.org/officeDocument/2006/relationships/tags" Target="../tags/tag101.xml"/><Relationship Id="rId16" Type="http://schemas.openxmlformats.org/officeDocument/2006/relationships/tags" Target="../tags/tag115.xml"/><Relationship Id="rId20" Type="http://schemas.openxmlformats.org/officeDocument/2006/relationships/tags" Target="../tags/tag119.xml"/><Relationship Id="rId29" Type="http://schemas.openxmlformats.org/officeDocument/2006/relationships/image" Target="../media/image19.png"/><Relationship Id="rId1" Type="http://schemas.openxmlformats.org/officeDocument/2006/relationships/tags" Target="../tags/tag100.xml"/><Relationship Id="rId6" Type="http://schemas.openxmlformats.org/officeDocument/2006/relationships/tags" Target="../tags/tag105.xml"/><Relationship Id="rId11" Type="http://schemas.openxmlformats.org/officeDocument/2006/relationships/tags" Target="../tags/tag110.xml"/><Relationship Id="rId24" Type="http://schemas.openxmlformats.org/officeDocument/2006/relationships/tags" Target="../tags/tag123.xml"/><Relationship Id="rId5" Type="http://schemas.openxmlformats.org/officeDocument/2006/relationships/tags" Target="../tags/tag104.xml"/><Relationship Id="rId15" Type="http://schemas.openxmlformats.org/officeDocument/2006/relationships/tags" Target="../tags/tag114.xml"/><Relationship Id="rId23" Type="http://schemas.openxmlformats.org/officeDocument/2006/relationships/tags" Target="../tags/tag122.xml"/><Relationship Id="rId28" Type="http://schemas.openxmlformats.org/officeDocument/2006/relationships/image" Target="../media/image25.png"/><Relationship Id="rId10" Type="http://schemas.openxmlformats.org/officeDocument/2006/relationships/tags" Target="../tags/tag109.xml"/><Relationship Id="rId19" Type="http://schemas.openxmlformats.org/officeDocument/2006/relationships/tags" Target="../tags/tag118.xml"/><Relationship Id="rId4" Type="http://schemas.openxmlformats.org/officeDocument/2006/relationships/tags" Target="../tags/tag103.xml"/><Relationship Id="rId9" Type="http://schemas.openxmlformats.org/officeDocument/2006/relationships/tags" Target="../tags/tag108.xml"/><Relationship Id="rId14" Type="http://schemas.openxmlformats.org/officeDocument/2006/relationships/tags" Target="../tags/tag113.xml"/><Relationship Id="rId22" Type="http://schemas.openxmlformats.org/officeDocument/2006/relationships/tags" Target="../tags/tag121.xml"/><Relationship Id="rId27" Type="http://schemas.openxmlformats.org/officeDocument/2006/relationships/notesSlide" Target="../notesSlides/notesSlide18.xml"/><Relationship Id="rId30"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9.xml"/><Relationship Id="rId1" Type="http://schemas.openxmlformats.org/officeDocument/2006/relationships/tags" Target="../tags/tag125.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9.xml"/><Relationship Id="rId1" Type="http://schemas.openxmlformats.org/officeDocument/2006/relationships/tags" Target="../tags/tag126.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9.xml"/><Relationship Id="rId1" Type="http://schemas.openxmlformats.org/officeDocument/2006/relationships/tags" Target="../tags/tag127.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9.xml"/><Relationship Id="rId1" Type="http://schemas.openxmlformats.org/officeDocument/2006/relationships/tags" Target="../tags/tag128.xml"/><Relationship Id="rId4" Type="http://schemas.openxmlformats.org/officeDocument/2006/relationships/hyperlink" Target="http://www.rapidesign.cn/"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131.xml"/><Relationship Id="rId7" Type="http://schemas.openxmlformats.org/officeDocument/2006/relationships/image" Target="../media/image15.png"/><Relationship Id="rId2" Type="http://schemas.openxmlformats.org/officeDocument/2006/relationships/tags" Target="../tags/tag130.xml"/><Relationship Id="rId1" Type="http://schemas.openxmlformats.org/officeDocument/2006/relationships/tags" Target="../tags/tag129.xml"/><Relationship Id="rId6" Type="http://schemas.openxmlformats.org/officeDocument/2006/relationships/image" Target="../media/image13.jpeg"/><Relationship Id="rId5" Type="http://schemas.openxmlformats.org/officeDocument/2006/relationships/notesSlide" Target="../notesSlides/notesSlide23.xml"/><Relationship Id="rId10" Type="http://schemas.openxmlformats.org/officeDocument/2006/relationships/image" Target="../media/image5.png"/><Relationship Id="rId4" Type="http://schemas.openxmlformats.org/officeDocument/2006/relationships/slideLayout" Target="../slideLayouts/slideLayout18.xml"/><Relationship Id="rId9" Type="http://schemas.openxmlformats.org/officeDocument/2006/relationships/image" Target="../media/image16.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9.xml"/><Relationship Id="rId1" Type="http://schemas.openxmlformats.org/officeDocument/2006/relationships/tags" Target="../tags/tag132.x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8" Type="http://schemas.openxmlformats.org/officeDocument/2006/relationships/hyperlink" Target="&#25945;&#26448;" TargetMode="External"/><Relationship Id="rId3" Type="http://schemas.openxmlformats.org/officeDocument/2006/relationships/notesSlide" Target="../notesSlides/notesSlide25.xml"/><Relationship Id="rId7" Type="http://schemas.openxmlformats.org/officeDocument/2006/relationships/hyperlink" Target="&#12298;&#20154;&#24037;&#26234;&#33021;&#12299;&#23567;&#23398;&#30446;&#24405;250819.docx" TargetMode="External"/><Relationship Id="rId2" Type="http://schemas.openxmlformats.org/officeDocument/2006/relationships/slideLayout" Target="../slideLayouts/slideLayout19.xml"/><Relationship Id="rId1" Type="http://schemas.openxmlformats.org/officeDocument/2006/relationships/tags" Target="../tags/tag133.xml"/><Relationship Id="rId6" Type="http://schemas.openxmlformats.org/officeDocument/2006/relationships/hyperlink" Target="&#20154;&#24037;&#26234;&#33021;&#65288;&#23567;&#23398;&#65289;&#24180;&#32423;&#20307;&#31995;&#32467;&#26500;250819%20(&#23450;&#31295;)%20.doc" TargetMode="External"/><Relationship Id="rId5" Type="http://schemas.openxmlformats.org/officeDocument/2006/relationships/hyperlink" Target="&#20154;&#24037;&#26234;&#33021;&#65288;&#23567;&#23398;&#65289;&#26680;&#24515;&#32032;&#20859;&#25286;&#20998;250818.xlsx" TargetMode="External"/><Relationship Id="rId4" Type="http://schemas.openxmlformats.org/officeDocument/2006/relationships/image" Target="../media/image19.png"/><Relationship Id="rId9" Type="http://schemas.openxmlformats.org/officeDocument/2006/relationships/hyperlink" Target="&#25945;&#23398;&#25351;&#21335;" TargetMode="Externa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9.xml"/><Relationship Id="rId1" Type="http://schemas.openxmlformats.org/officeDocument/2006/relationships/tags" Target="../tags/tag134.xml"/><Relationship Id="rId5" Type="http://schemas.openxmlformats.org/officeDocument/2006/relationships/image" Target="../media/image27.png"/><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9.xml"/><Relationship Id="rId1" Type="http://schemas.openxmlformats.org/officeDocument/2006/relationships/tags" Target="../tags/tag135.xml"/><Relationship Id="rId5" Type="http://schemas.openxmlformats.org/officeDocument/2006/relationships/image" Target="../media/image19.png"/><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9.xml"/><Relationship Id="rId1" Type="http://schemas.openxmlformats.org/officeDocument/2006/relationships/tags" Target="../tags/tag13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9.xml"/><Relationship Id="rId1" Type="http://schemas.openxmlformats.org/officeDocument/2006/relationships/tags" Target="../tags/tag137.xml"/><Relationship Id="rId5" Type="http://schemas.openxmlformats.org/officeDocument/2006/relationships/image" Target="../media/image31.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8" Type="http://schemas.openxmlformats.org/officeDocument/2006/relationships/tags" Target="../tags/tag23.xml"/><Relationship Id="rId13" Type="http://schemas.openxmlformats.org/officeDocument/2006/relationships/tags" Target="../tags/tag28.xml"/><Relationship Id="rId18" Type="http://schemas.openxmlformats.org/officeDocument/2006/relationships/slideLayout" Target="../slideLayouts/slideLayout2.xml"/><Relationship Id="rId3" Type="http://schemas.openxmlformats.org/officeDocument/2006/relationships/tags" Target="../tags/tag18.xml"/><Relationship Id="rId21" Type="http://schemas.openxmlformats.org/officeDocument/2006/relationships/image" Target="../media/image12.png"/><Relationship Id="rId7" Type="http://schemas.openxmlformats.org/officeDocument/2006/relationships/tags" Target="../tags/tag22.xml"/><Relationship Id="rId12" Type="http://schemas.openxmlformats.org/officeDocument/2006/relationships/tags" Target="../tags/tag27.xml"/><Relationship Id="rId17" Type="http://schemas.openxmlformats.org/officeDocument/2006/relationships/tags" Target="../tags/tag32.xml"/><Relationship Id="rId2" Type="http://schemas.openxmlformats.org/officeDocument/2006/relationships/tags" Target="../tags/tag17.xml"/><Relationship Id="rId16" Type="http://schemas.openxmlformats.org/officeDocument/2006/relationships/tags" Target="../tags/tag31.xml"/><Relationship Id="rId20" Type="http://schemas.openxmlformats.org/officeDocument/2006/relationships/image" Target="../media/image11.png"/><Relationship Id="rId1" Type="http://schemas.openxmlformats.org/officeDocument/2006/relationships/tags" Target="../tags/tag16.xml"/><Relationship Id="rId6" Type="http://schemas.openxmlformats.org/officeDocument/2006/relationships/tags" Target="../tags/tag21.xml"/><Relationship Id="rId11" Type="http://schemas.openxmlformats.org/officeDocument/2006/relationships/tags" Target="../tags/tag26.xml"/><Relationship Id="rId5" Type="http://schemas.openxmlformats.org/officeDocument/2006/relationships/tags" Target="../tags/tag20.xml"/><Relationship Id="rId15" Type="http://schemas.openxmlformats.org/officeDocument/2006/relationships/tags" Target="../tags/tag30.xml"/><Relationship Id="rId10" Type="http://schemas.openxmlformats.org/officeDocument/2006/relationships/tags" Target="../tags/tag25.xml"/><Relationship Id="rId19" Type="http://schemas.openxmlformats.org/officeDocument/2006/relationships/notesSlide" Target="../notesSlides/notesSlide3.xml"/><Relationship Id="rId4" Type="http://schemas.openxmlformats.org/officeDocument/2006/relationships/tags" Target="../tags/tag19.xml"/><Relationship Id="rId9" Type="http://schemas.openxmlformats.org/officeDocument/2006/relationships/tags" Target="../tags/tag24.xml"/><Relationship Id="rId14" Type="http://schemas.openxmlformats.org/officeDocument/2006/relationships/tags" Target="../tags/tag29.xml"/><Relationship Id="rId22"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9.xml"/><Relationship Id="rId1" Type="http://schemas.openxmlformats.org/officeDocument/2006/relationships/tags" Target="../tags/tag138.xml"/><Relationship Id="rId5" Type="http://schemas.openxmlformats.org/officeDocument/2006/relationships/image" Target="../media/image32.emf"/><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9.xml"/><Relationship Id="rId1" Type="http://schemas.openxmlformats.org/officeDocument/2006/relationships/tags" Target="../tags/tag139.xml"/><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9.xml"/><Relationship Id="rId1" Type="http://schemas.openxmlformats.org/officeDocument/2006/relationships/tags" Target="../tags/tag140.xml"/><Relationship Id="rId5" Type="http://schemas.openxmlformats.org/officeDocument/2006/relationships/image" Target="../media/image33.jpeg"/><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9.xml"/><Relationship Id="rId1" Type="http://schemas.openxmlformats.org/officeDocument/2006/relationships/tags" Target="../tags/tag14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9.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9.xml"/><Relationship Id="rId1" Type="http://schemas.openxmlformats.org/officeDocument/2006/relationships/tags" Target="../tags/tag14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7" Type="http://schemas.openxmlformats.org/officeDocument/2006/relationships/image" Target="../media/image39.png"/><Relationship Id="rId2" Type="http://schemas.openxmlformats.org/officeDocument/2006/relationships/slideLayout" Target="../slideLayouts/slideLayout19.xml"/><Relationship Id="rId1" Type="http://schemas.openxmlformats.org/officeDocument/2006/relationships/tags" Target="../tags/tag14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19.png"/></Relationships>
</file>

<file path=ppt/slides/_rels/slide36.xml.rels><?xml version="1.0" encoding="UTF-8" standalone="yes"?>
<Relationships xmlns="http://schemas.openxmlformats.org/package/2006/relationships"><Relationship Id="rId8" Type="http://schemas.openxmlformats.org/officeDocument/2006/relationships/tags" Target="../tags/tag151.xml"/><Relationship Id="rId13" Type="http://schemas.openxmlformats.org/officeDocument/2006/relationships/tags" Target="../tags/tag156.xml"/><Relationship Id="rId18" Type="http://schemas.openxmlformats.org/officeDocument/2006/relationships/tags" Target="../tags/tag161.xml"/><Relationship Id="rId3" Type="http://schemas.openxmlformats.org/officeDocument/2006/relationships/tags" Target="../tags/tag146.xml"/><Relationship Id="rId21" Type="http://schemas.openxmlformats.org/officeDocument/2006/relationships/slideLayout" Target="../slideLayouts/slideLayout19.xml"/><Relationship Id="rId7" Type="http://schemas.openxmlformats.org/officeDocument/2006/relationships/tags" Target="../tags/tag150.xml"/><Relationship Id="rId12" Type="http://schemas.openxmlformats.org/officeDocument/2006/relationships/tags" Target="../tags/tag155.xml"/><Relationship Id="rId17" Type="http://schemas.openxmlformats.org/officeDocument/2006/relationships/tags" Target="../tags/tag160.xml"/><Relationship Id="rId2" Type="http://schemas.openxmlformats.org/officeDocument/2006/relationships/tags" Target="../tags/tag145.xml"/><Relationship Id="rId16" Type="http://schemas.openxmlformats.org/officeDocument/2006/relationships/tags" Target="../tags/tag159.xml"/><Relationship Id="rId20" Type="http://schemas.openxmlformats.org/officeDocument/2006/relationships/tags" Target="../tags/tag163.xml"/><Relationship Id="rId1" Type="http://schemas.openxmlformats.org/officeDocument/2006/relationships/tags" Target="../tags/tag144.xml"/><Relationship Id="rId6" Type="http://schemas.openxmlformats.org/officeDocument/2006/relationships/tags" Target="../tags/tag149.xml"/><Relationship Id="rId11" Type="http://schemas.openxmlformats.org/officeDocument/2006/relationships/tags" Target="../tags/tag154.xml"/><Relationship Id="rId5" Type="http://schemas.openxmlformats.org/officeDocument/2006/relationships/tags" Target="../tags/tag148.xml"/><Relationship Id="rId15" Type="http://schemas.openxmlformats.org/officeDocument/2006/relationships/tags" Target="../tags/tag158.xml"/><Relationship Id="rId23" Type="http://schemas.openxmlformats.org/officeDocument/2006/relationships/image" Target="../media/image40.png"/><Relationship Id="rId10" Type="http://schemas.openxmlformats.org/officeDocument/2006/relationships/tags" Target="../tags/tag153.xml"/><Relationship Id="rId19" Type="http://schemas.openxmlformats.org/officeDocument/2006/relationships/tags" Target="../tags/tag162.xml"/><Relationship Id="rId4" Type="http://schemas.openxmlformats.org/officeDocument/2006/relationships/tags" Target="../tags/tag147.xml"/><Relationship Id="rId9" Type="http://schemas.openxmlformats.org/officeDocument/2006/relationships/tags" Target="../tags/tag152.xml"/><Relationship Id="rId14" Type="http://schemas.openxmlformats.org/officeDocument/2006/relationships/tags" Target="../tags/tag157.xml"/><Relationship Id="rId2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9.xml"/><Relationship Id="rId1" Type="http://schemas.openxmlformats.org/officeDocument/2006/relationships/tags" Target="../tags/tag164.xml"/><Relationship Id="rId5" Type="http://schemas.openxmlformats.org/officeDocument/2006/relationships/image" Target="../media/image41.jpeg"/><Relationship Id="rId4" Type="http://schemas.openxmlformats.org/officeDocument/2006/relationships/image" Target="../media/image19.png"/></Relationships>
</file>

<file path=ppt/slides/_rels/slide3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notesSlide" Target="../notesSlides/notesSlide38.xml"/><Relationship Id="rId7" Type="http://schemas.openxmlformats.org/officeDocument/2006/relationships/image" Target="../media/image44.png"/><Relationship Id="rId2" Type="http://schemas.openxmlformats.org/officeDocument/2006/relationships/slideLayout" Target="../slideLayouts/slideLayout19.xml"/><Relationship Id="rId1" Type="http://schemas.openxmlformats.org/officeDocument/2006/relationships/tags" Target="../tags/tag16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19.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9.xml"/><Relationship Id="rId1" Type="http://schemas.openxmlformats.org/officeDocument/2006/relationships/tags" Target="../tags/tag166.xml"/><Relationship Id="rId5" Type="http://schemas.openxmlformats.org/officeDocument/2006/relationships/image" Target="../media/image46.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35.xml"/><Relationship Id="rId7" Type="http://schemas.openxmlformats.org/officeDocument/2006/relationships/image" Target="../media/image5.png"/><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image" Target="../media/image13.jpeg"/><Relationship Id="rId5" Type="http://schemas.openxmlformats.org/officeDocument/2006/relationships/notesSlide" Target="../notesSlides/notesSlide4.xml"/><Relationship Id="rId10" Type="http://schemas.openxmlformats.org/officeDocument/2006/relationships/image" Target="../media/image16.jpeg"/><Relationship Id="rId4" Type="http://schemas.openxmlformats.org/officeDocument/2006/relationships/slideLayout" Target="../slideLayouts/slideLayout18.xml"/><Relationship Id="rId9"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9.xml"/><Relationship Id="rId1" Type="http://schemas.openxmlformats.org/officeDocument/2006/relationships/tags" Target="../tags/tag167.xml"/><Relationship Id="rId5" Type="http://schemas.openxmlformats.org/officeDocument/2006/relationships/image" Target="../media/image48.png"/><Relationship Id="rId4" Type="http://schemas.openxmlformats.org/officeDocument/2006/relationships/image" Target="../media/image47.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9.xml"/><Relationship Id="rId1" Type="http://schemas.openxmlformats.org/officeDocument/2006/relationships/tags" Target="../tags/tag168.xml"/><Relationship Id="rId5" Type="http://schemas.openxmlformats.org/officeDocument/2006/relationships/image" Target="../media/image50.png"/><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9.xml"/><Relationship Id="rId1" Type="http://schemas.openxmlformats.org/officeDocument/2006/relationships/tags" Target="../tags/tag169.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9.xml"/><Relationship Id="rId1" Type="http://schemas.openxmlformats.org/officeDocument/2006/relationships/tags" Target="../tags/tag170.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9.xml"/><Relationship Id="rId1" Type="http://schemas.openxmlformats.org/officeDocument/2006/relationships/tags" Target="../tags/tag171.xml"/><Relationship Id="rId4" Type="http://schemas.openxmlformats.org/officeDocument/2006/relationships/image" Target="../media/image57.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9.xml"/><Relationship Id="rId1" Type="http://schemas.openxmlformats.org/officeDocument/2006/relationships/tags" Target="../tags/tag172.xml"/><Relationship Id="rId4" Type="http://schemas.openxmlformats.org/officeDocument/2006/relationships/image" Target="../media/image19.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9.xml"/><Relationship Id="rId1" Type="http://schemas.openxmlformats.org/officeDocument/2006/relationships/tags" Target="../tags/tag173.xml"/><Relationship Id="rId4" Type="http://schemas.openxmlformats.org/officeDocument/2006/relationships/image" Target="../media/image19.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9.xml"/><Relationship Id="rId1" Type="http://schemas.openxmlformats.org/officeDocument/2006/relationships/tags" Target="../tags/tag174.xml"/><Relationship Id="rId4" Type="http://schemas.openxmlformats.org/officeDocument/2006/relationships/image" Target="../media/image19.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9.xml"/><Relationship Id="rId1" Type="http://schemas.openxmlformats.org/officeDocument/2006/relationships/tags" Target="../tags/tag175.xml"/><Relationship Id="rId5" Type="http://schemas.openxmlformats.org/officeDocument/2006/relationships/image" Target="../media/image19.png"/><Relationship Id="rId4" Type="http://schemas.openxmlformats.org/officeDocument/2006/relationships/image" Target="../media/image58.png"/></Relationships>
</file>

<file path=ppt/slides/_rels/slide49.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59.png"/><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tags" Target="../tags/tag43.xml"/><Relationship Id="rId13" Type="http://schemas.openxmlformats.org/officeDocument/2006/relationships/tags" Target="../tags/tag48.xml"/><Relationship Id="rId18" Type="http://schemas.openxmlformats.org/officeDocument/2006/relationships/tags" Target="../tags/tag53.xml"/><Relationship Id="rId3" Type="http://schemas.openxmlformats.org/officeDocument/2006/relationships/tags" Target="../tags/tag38.xml"/><Relationship Id="rId21" Type="http://schemas.openxmlformats.org/officeDocument/2006/relationships/tags" Target="../tags/tag56.xml"/><Relationship Id="rId7" Type="http://schemas.openxmlformats.org/officeDocument/2006/relationships/tags" Target="../tags/tag42.xml"/><Relationship Id="rId12" Type="http://schemas.openxmlformats.org/officeDocument/2006/relationships/tags" Target="../tags/tag47.xml"/><Relationship Id="rId17" Type="http://schemas.openxmlformats.org/officeDocument/2006/relationships/tags" Target="../tags/tag52.xml"/><Relationship Id="rId2" Type="http://schemas.openxmlformats.org/officeDocument/2006/relationships/tags" Target="../tags/tag37.xml"/><Relationship Id="rId16" Type="http://schemas.openxmlformats.org/officeDocument/2006/relationships/tags" Target="../tags/tag51.xml"/><Relationship Id="rId20" Type="http://schemas.openxmlformats.org/officeDocument/2006/relationships/tags" Target="../tags/tag55.xml"/><Relationship Id="rId1" Type="http://schemas.openxmlformats.org/officeDocument/2006/relationships/tags" Target="../tags/tag36.xml"/><Relationship Id="rId6" Type="http://schemas.openxmlformats.org/officeDocument/2006/relationships/tags" Target="../tags/tag41.xml"/><Relationship Id="rId11" Type="http://schemas.openxmlformats.org/officeDocument/2006/relationships/tags" Target="../tags/tag46.xml"/><Relationship Id="rId24" Type="http://schemas.openxmlformats.org/officeDocument/2006/relationships/image" Target="../media/image10.png"/><Relationship Id="rId5" Type="http://schemas.openxmlformats.org/officeDocument/2006/relationships/tags" Target="../tags/tag40.xml"/><Relationship Id="rId15" Type="http://schemas.openxmlformats.org/officeDocument/2006/relationships/tags" Target="../tags/tag50.xml"/><Relationship Id="rId23" Type="http://schemas.openxmlformats.org/officeDocument/2006/relationships/notesSlide" Target="../notesSlides/notesSlide5.xml"/><Relationship Id="rId10" Type="http://schemas.openxmlformats.org/officeDocument/2006/relationships/tags" Target="../tags/tag45.xml"/><Relationship Id="rId19" Type="http://schemas.openxmlformats.org/officeDocument/2006/relationships/tags" Target="../tags/tag54.xml"/><Relationship Id="rId4" Type="http://schemas.openxmlformats.org/officeDocument/2006/relationships/tags" Target="../tags/tag39.xml"/><Relationship Id="rId9" Type="http://schemas.openxmlformats.org/officeDocument/2006/relationships/tags" Target="../tags/tag44.xml"/><Relationship Id="rId14" Type="http://schemas.openxmlformats.org/officeDocument/2006/relationships/tags" Target="../tags/tag49.xml"/><Relationship Id="rId22"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59.xml"/><Relationship Id="rId7" Type="http://schemas.openxmlformats.org/officeDocument/2006/relationships/slideLayout" Target="../slideLayouts/slideLayout5.xml"/><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tags" Target="../tags/tag62.xml"/><Relationship Id="rId5" Type="http://schemas.openxmlformats.org/officeDocument/2006/relationships/tags" Target="../tags/tag61.xml"/><Relationship Id="rId4" Type="http://schemas.openxmlformats.org/officeDocument/2006/relationships/tags" Target="../tags/tag60.xml"/><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8.xml"/><Relationship Id="rId3" Type="http://schemas.openxmlformats.org/officeDocument/2006/relationships/tags" Target="../tags/tag65.xml"/><Relationship Id="rId7" Type="http://schemas.openxmlformats.org/officeDocument/2006/relationships/slideLayout" Target="../slideLayouts/slideLayout5.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tags" Target="../tags/tag68.xml"/><Relationship Id="rId5" Type="http://schemas.openxmlformats.org/officeDocument/2006/relationships/tags" Target="../tags/tag67.xml"/><Relationship Id="rId4" Type="http://schemas.openxmlformats.org/officeDocument/2006/relationships/tags" Target="../tags/tag66.xml"/><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19.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321" y="-1"/>
            <a:ext cx="12242405" cy="4301617"/>
          </a:xfrm>
          <a:prstGeom prst="rect">
            <a:avLst/>
          </a:prstGeom>
        </p:spPr>
      </p:pic>
      <p:sp>
        <p:nvSpPr>
          <p:cNvPr id="66" name="矩形 65"/>
          <p:cNvSpPr/>
          <p:nvPr/>
        </p:nvSpPr>
        <p:spPr>
          <a:xfrm>
            <a:off x="-27317" y="4384202"/>
            <a:ext cx="12242403" cy="2482737"/>
          </a:xfrm>
          <a:prstGeom prst="rect">
            <a:avLst/>
          </a:prstGeom>
          <a:blipFill>
            <a:blip r:embed="rId4"/>
            <a:srcRect/>
            <a:stretch>
              <a:fillRect t="-67119" b="-6711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31" name="矩形 30"/>
          <p:cNvSpPr/>
          <p:nvPr/>
        </p:nvSpPr>
        <p:spPr>
          <a:xfrm>
            <a:off x="-27318" y="4374691"/>
            <a:ext cx="12242403" cy="2490603"/>
          </a:xfrm>
          <a:prstGeom prst="rect">
            <a:avLst/>
          </a:prstGeom>
          <a:solidFill>
            <a:schemeClr val="accent6">
              <a:lumMod val="20000"/>
              <a:lumOff val="8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73" name="TextBox 72"/>
          <p:cNvSpPr txBox="1"/>
          <p:nvPr/>
        </p:nvSpPr>
        <p:spPr>
          <a:xfrm>
            <a:off x="491940" y="4782558"/>
            <a:ext cx="11203882" cy="646331"/>
          </a:xfrm>
          <a:prstGeom prst="rect">
            <a:avLst/>
          </a:prstGeom>
          <a:noFill/>
        </p:spPr>
        <p:txBody>
          <a:bodyPr wrap="square" rtlCol="0">
            <a:spAutoFit/>
          </a:bodyPr>
          <a:lstStyle/>
          <a:p>
            <a:pPr lvl="0"/>
            <a:r>
              <a:rPr lang="zh-CN" altLang="en-US" sz="3600" b="1" dirty="0" smtClean="0">
                <a:solidFill>
                  <a:srgbClr val="1E4370"/>
                </a:solidFill>
                <a:latin typeface="微软雅黑" panose="020B0503020204020204" pitchFamily="34" charset="-122"/>
                <a:ea typeface="微软雅黑" panose="020B0503020204020204" pitchFamily="34" charset="-122"/>
              </a:rPr>
              <a:t>小学</a:t>
            </a:r>
            <a:r>
              <a:rPr lang="zh-CN" altLang="en-US" sz="3600" b="1" dirty="0">
                <a:solidFill>
                  <a:srgbClr val="1E4370"/>
                </a:solidFill>
                <a:latin typeface="微软雅黑" panose="020B0503020204020204" pitchFamily="34" charset="-122"/>
                <a:ea typeface="微软雅黑" panose="020B0503020204020204" pitchFamily="34" charset="-122"/>
              </a:rPr>
              <a:t>人工智能通识教育课程纲要与教学指南解读</a:t>
            </a:r>
          </a:p>
        </p:txBody>
      </p:sp>
      <p:sp>
        <p:nvSpPr>
          <p:cNvPr id="32" name="矩形 31"/>
          <p:cNvSpPr/>
          <p:nvPr/>
        </p:nvSpPr>
        <p:spPr>
          <a:xfrm rot="2700000">
            <a:off x="1104039" y="6569150"/>
            <a:ext cx="575914" cy="575914"/>
          </a:xfrm>
          <a:prstGeom prst="rect">
            <a:avLst/>
          </a:prstGeom>
          <a:solidFill>
            <a:schemeClr val="accent6">
              <a:lumMod val="75000"/>
              <a:alpha val="411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33" name="矩形 32"/>
          <p:cNvSpPr/>
          <p:nvPr/>
        </p:nvSpPr>
        <p:spPr>
          <a:xfrm rot="2700000">
            <a:off x="1918505" y="6571825"/>
            <a:ext cx="575914" cy="575914"/>
          </a:xfrm>
          <a:prstGeom prst="rect">
            <a:avLst/>
          </a:prstGeom>
          <a:solidFill>
            <a:schemeClr val="accent6">
              <a:lumMod val="50000"/>
              <a:alpha val="6313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34" name="矩形 33"/>
          <p:cNvSpPr/>
          <p:nvPr/>
        </p:nvSpPr>
        <p:spPr>
          <a:xfrm rot="2700000">
            <a:off x="2732969" y="6573969"/>
            <a:ext cx="575914" cy="575914"/>
          </a:xfrm>
          <a:prstGeom prst="rect">
            <a:avLst/>
          </a:prstGeom>
          <a:solidFill>
            <a:schemeClr val="accent6">
              <a:lumMod val="75000"/>
              <a:alpha val="560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35" name="矩形 34"/>
          <p:cNvSpPr/>
          <p:nvPr/>
        </p:nvSpPr>
        <p:spPr>
          <a:xfrm rot="2700000">
            <a:off x="2325737" y="6166737"/>
            <a:ext cx="575914" cy="575914"/>
          </a:xfrm>
          <a:prstGeom prst="rect">
            <a:avLst/>
          </a:prstGeom>
          <a:solidFill>
            <a:schemeClr val="accent6">
              <a:lumMod val="75000"/>
              <a:alpha val="188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36" name="矩形 35"/>
          <p:cNvSpPr/>
          <p:nvPr/>
        </p:nvSpPr>
        <p:spPr>
          <a:xfrm rot="2700000">
            <a:off x="3140202" y="6166737"/>
            <a:ext cx="575914" cy="575914"/>
          </a:xfrm>
          <a:prstGeom prst="rect">
            <a:avLst/>
          </a:prstGeom>
          <a:solidFill>
            <a:schemeClr val="accent6">
              <a:lumMod val="75000"/>
              <a:alpha val="188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67" name="Rectangle 5"/>
          <p:cNvSpPr>
            <a:spLocks noChangeArrowheads="1"/>
          </p:cNvSpPr>
          <p:nvPr/>
        </p:nvSpPr>
        <p:spPr bwMode="auto">
          <a:xfrm>
            <a:off x="-27316" y="4292871"/>
            <a:ext cx="7275145" cy="81499"/>
          </a:xfrm>
          <a:prstGeom prst="rect">
            <a:avLst/>
          </a:prstGeom>
          <a:solidFill>
            <a:schemeClr val="accent6">
              <a:lumMod val="50000"/>
            </a:schemeClr>
          </a:solidFill>
          <a:ln>
            <a:noFill/>
          </a:ln>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
        <p:nvSpPr>
          <p:cNvPr id="68" name="Rectangle 7"/>
          <p:cNvSpPr>
            <a:spLocks noChangeArrowheads="1"/>
          </p:cNvSpPr>
          <p:nvPr/>
        </p:nvSpPr>
        <p:spPr bwMode="auto">
          <a:xfrm>
            <a:off x="6952226" y="4302396"/>
            <a:ext cx="1264815" cy="81499"/>
          </a:xfrm>
          <a:prstGeom prst="rect">
            <a:avLst/>
          </a:prstGeom>
          <a:solidFill>
            <a:schemeClr val="accent6">
              <a:lumMod val="50000"/>
            </a:schemeClr>
          </a:solidFill>
          <a:ln>
            <a:noFill/>
          </a:ln>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
        <p:nvSpPr>
          <p:cNvPr id="69" name="Rectangle 8"/>
          <p:cNvSpPr>
            <a:spLocks noChangeArrowheads="1"/>
          </p:cNvSpPr>
          <p:nvPr/>
        </p:nvSpPr>
        <p:spPr bwMode="auto">
          <a:xfrm>
            <a:off x="8217041" y="4302396"/>
            <a:ext cx="1266381" cy="81499"/>
          </a:xfrm>
          <a:prstGeom prst="rect">
            <a:avLst/>
          </a:prstGeom>
          <a:solidFill>
            <a:schemeClr val="accent6">
              <a:lumMod val="75000"/>
            </a:schemeClr>
          </a:solidFill>
          <a:ln>
            <a:noFill/>
          </a:ln>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
        <p:nvSpPr>
          <p:cNvPr id="70" name="Rectangle 9"/>
          <p:cNvSpPr>
            <a:spLocks noChangeArrowheads="1"/>
          </p:cNvSpPr>
          <p:nvPr/>
        </p:nvSpPr>
        <p:spPr bwMode="auto">
          <a:xfrm>
            <a:off x="9483422" y="4302396"/>
            <a:ext cx="1264815" cy="81499"/>
          </a:xfrm>
          <a:prstGeom prst="rect">
            <a:avLst/>
          </a:prstGeom>
          <a:solidFill>
            <a:schemeClr val="accent6">
              <a:lumMod val="60000"/>
              <a:lumOff val="40000"/>
            </a:schemeClr>
          </a:solidFill>
          <a:ln>
            <a:noFill/>
          </a:ln>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
        <p:nvSpPr>
          <p:cNvPr id="71" name="Rectangle 6"/>
          <p:cNvSpPr>
            <a:spLocks noChangeArrowheads="1"/>
          </p:cNvSpPr>
          <p:nvPr/>
        </p:nvSpPr>
        <p:spPr bwMode="auto">
          <a:xfrm>
            <a:off x="5738415" y="4302396"/>
            <a:ext cx="1266381" cy="81499"/>
          </a:xfrm>
          <a:prstGeom prst="rect">
            <a:avLst/>
          </a:prstGeom>
          <a:solidFill>
            <a:schemeClr val="accent6">
              <a:lumMod val="75000"/>
            </a:schemeClr>
          </a:solidFill>
          <a:ln>
            <a:noFill/>
          </a:ln>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grpSp>
        <p:nvGrpSpPr>
          <p:cNvPr id="76" name="组合 75"/>
          <p:cNvGrpSpPr/>
          <p:nvPr/>
        </p:nvGrpSpPr>
        <p:grpSpPr>
          <a:xfrm>
            <a:off x="1292136" y="258965"/>
            <a:ext cx="343735" cy="309916"/>
            <a:chOff x="4634991" y="2138335"/>
            <a:chExt cx="428348" cy="386204"/>
          </a:xfrm>
        </p:grpSpPr>
        <p:sp>
          <p:nvSpPr>
            <p:cNvPr id="77" name="Freeform 5"/>
            <p:cNvSpPr/>
            <p:nvPr/>
          </p:nvSpPr>
          <p:spPr bwMode="auto">
            <a:xfrm>
              <a:off x="4634991" y="2138335"/>
              <a:ext cx="428348" cy="38620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accent6">
                <a:lumMod val="50000"/>
              </a:schemeClr>
            </a:solidFill>
            <a:ln w="9525" cap="flat">
              <a:noFill/>
              <a:prstDash val="solid"/>
              <a:miter lim="800000"/>
            </a:ln>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
          <p:nvSpPr>
            <p:cNvPr id="78" name="KSO_Shape"/>
            <p:cNvSpPr/>
            <p:nvPr/>
          </p:nvSpPr>
          <p:spPr bwMode="auto">
            <a:xfrm>
              <a:off x="4711293" y="2236765"/>
              <a:ext cx="275742" cy="189342"/>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grpSp>
      <p:grpSp>
        <p:nvGrpSpPr>
          <p:cNvPr id="79" name="组合 78"/>
          <p:cNvGrpSpPr/>
          <p:nvPr/>
        </p:nvGrpSpPr>
        <p:grpSpPr>
          <a:xfrm>
            <a:off x="1651281" y="258965"/>
            <a:ext cx="343735" cy="309916"/>
            <a:chOff x="5076056" y="2138335"/>
            <a:chExt cx="428348" cy="386204"/>
          </a:xfrm>
        </p:grpSpPr>
        <p:sp>
          <p:nvSpPr>
            <p:cNvPr id="80" name="Freeform 5"/>
            <p:cNvSpPr/>
            <p:nvPr/>
          </p:nvSpPr>
          <p:spPr bwMode="auto">
            <a:xfrm>
              <a:off x="5076056" y="2138335"/>
              <a:ext cx="428348" cy="38620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accent6">
                <a:lumMod val="50000"/>
              </a:schemeClr>
            </a:solidFill>
            <a:ln w="9525" cap="flat">
              <a:noFill/>
              <a:prstDash val="solid"/>
              <a:miter lim="800000"/>
            </a:ln>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
          <p:nvSpPr>
            <p:cNvPr id="81" name="KSO_Shape"/>
            <p:cNvSpPr/>
            <p:nvPr/>
          </p:nvSpPr>
          <p:spPr bwMode="auto">
            <a:xfrm>
              <a:off x="5175472" y="2244479"/>
              <a:ext cx="229514" cy="195468"/>
            </a:xfrm>
            <a:custGeom>
              <a:avLst/>
              <a:gdLst>
                <a:gd name="T0" fmla="*/ 432030 w 2125663"/>
                <a:gd name="T1" fmla="*/ 1344893 h 1811338"/>
                <a:gd name="T2" fmla="*/ 462740 w 2125663"/>
                <a:gd name="T3" fmla="*/ 1477960 h 1811338"/>
                <a:gd name="T4" fmla="*/ 513638 w 2125663"/>
                <a:gd name="T5" fmla="*/ 1557743 h 1811338"/>
                <a:gd name="T6" fmla="*/ 516481 w 2125663"/>
                <a:gd name="T7" fmla="*/ 1336346 h 1811338"/>
                <a:gd name="T8" fmla="*/ 503401 w 2125663"/>
                <a:gd name="T9" fmla="*/ 1310416 h 1811338"/>
                <a:gd name="T10" fmla="*/ 515913 w 2125663"/>
                <a:gd name="T11" fmla="*/ 1250009 h 1811338"/>
                <a:gd name="T12" fmla="*/ 618846 w 2125663"/>
                <a:gd name="T13" fmla="*/ 1242885 h 1811338"/>
                <a:gd name="T14" fmla="*/ 643583 w 2125663"/>
                <a:gd name="T15" fmla="*/ 1263116 h 1811338"/>
                <a:gd name="T16" fmla="*/ 642446 w 2125663"/>
                <a:gd name="T17" fmla="*/ 1324948 h 1811338"/>
                <a:gd name="T18" fmla="*/ 619414 w 2125663"/>
                <a:gd name="T19" fmla="*/ 1342899 h 1811338"/>
                <a:gd name="T20" fmla="*/ 664057 w 2125663"/>
                <a:gd name="T21" fmla="*/ 1524691 h 1811338"/>
                <a:gd name="T22" fmla="*/ 704434 w 2125663"/>
                <a:gd name="T23" fmla="*/ 1417553 h 1811338"/>
                <a:gd name="T24" fmla="*/ 725191 w 2125663"/>
                <a:gd name="T25" fmla="*/ 1259697 h 1811338"/>
                <a:gd name="T26" fmla="*/ 857412 w 2125663"/>
                <a:gd name="T27" fmla="*/ 1192451 h 1811338"/>
                <a:gd name="T28" fmla="*/ 923096 w 2125663"/>
                <a:gd name="T29" fmla="*/ 1212682 h 1811338"/>
                <a:gd name="T30" fmla="*/ 970013 w 2125663"/>
                <a:gd name="T31" fmla="*/ 1259697 h 1811338"/>
                <a:gd name="T32" fmla="*/ 990201 w 2125663"/>
                <a:gd name="T33" fmla="*/ 1325233 h 1811338"/>
                <a:gd name="T34" fmla="*/ 980818 w 2125663"/>
                <a:gd name="T35" fmla="*/ 1537228 h 1811338"/>
                <a:gd name="T36" fmla="*/ 935891 w 2125663"/>
                <a:gd name="T37" fmla="*/ 1570566 h 1811338"/>
                <a:gd name="T38" fmla="*/ 798837 w 2125663"/>
                <a:gd name="T39" fmla="*/ 1607608 h 1811338"/>
                <a:gd name="T40" fmla="*/ 617424 w 2125663"/>
                <a:gd name="T41" fmla="*/ 1622140 h 1811338"/>
                <a:gd name="T42" fmla="*/ 428049 w 2125663"/>
                <a:gd name="T43" fmla="*/ 1615872 h 1811338"/>
                <a:gd name="T44" fmla="*/ 264551 w 2125663"/>
                <a:gd name="T45" fmla="*/ 1588232 h 1811338"/>
                <a:gd name="T46" fmla="*/ 180669 w 2125663"/>
                <a:gd name="T47" fmla="*/ 1549481 h 1811338"/>
                <a:gd name="T48" fmla="*/ 159912 w 2125663"/>
                <a:gd name="T49" fmla="*/ 1517283 h 1811338"/>
                <a:gd name="T50" fmla="*/ 167873 w 2125663"/>
                <a:gd name="T51" fmla="*/ 1284201 h 1811338"/>
                <a:gd name="T52" fmla="*/ 205123 w 2125663"/>
                <a:gd name="T53" fmla="*/ 1228638 h 1811338"/>
                <a:gd name="T54" fmla="*/ 264266 w 2125663"/>
                <a:gd name="T55" fmla="*/ 1196440 h 1811338"/>
                <a:gd name="T56" fmla="*/ 421225 w 2125663"/>
                <a:gd name="T57" fmla="*/ 1183048 h 1811338"/>
                <a:gd name="T58" fmla="*/ 433514 w 2125663"/>
                <a:gd name="T59" fmla="*/ 761303 h 1811338"/>
                <a:gd name="T60" fmla="*/ 391450 w 2125663"/>
                <a:gd name="T61" fmla="*/ 813630 h 1811338"/>
                <a:gd name="T62" fmla="*/ 379229 w 2125663"/>
                <a:gd name="T63" fmla="*/ 902075 h 1811338"/>
                <a:gd name="T64" fmla="*/ 414756 w 2125663"/>
                <a:gd name="T65" fmla="*/ 1016114 h 1811338"/>
                <a:gd name="T66" fmla="*/ 487516 w 2125663"/>
                <a:gd name="T67" fmla="*/ 1099439 h 1811338"/>
                <a:gd name="T68" fmla="*/ 567666 w 2125663"/>
                <a:gd name="T69" fmla="*/ 1135272 h 1811338"/>
                <a:gd name="T70" fmla="*/ 645542 w 2125663"/>
                <a:gd name="T71" fmla="*/ 1111099 h 1811338"/>
                <a:gd name="T72" fmla="*/ 722282 w 2125663"/>
                <a:gd name="T73" fmla="*/ 1035452 h 1811338"/>
                <a:gd name="T74" fmla="*/ 767757 w 2125663"/>
                <a:gd name="T75" fmla="*/ 926248 h 1811338"/>
                <a:gd name="T76" fmla="*/ 666290 w 2125663"/>
                <a:gd name="T77" fmla="*/ 863967 h 1811338"/>
                <a:gd name="T78" fmla="*/ 546918 w 2125663"/>
                <a:gd name="T79" fmla="*/ 832116 h 1811338"/>
                <a:gd name="T80" fmla="*/ 484389 w 2125663"/>
                <a:gd name="T81" fmla="*/ 790595 h 1811338"/>
                <a:gd name="T82" fmla="*/ 452273 w 2125663"/>
                <a:gd name="T83" fmla="*/ 760734 h 1811338"/>
                <a:gd name="T84" fmla="*/ 568234 w 2125663"/>
                <a:gd name="T85" fmla="*/ 587258 h 1811338"/>
                <a:gd name="T86" fmla="*/ 631616 w 2125663"/>
                <a:gd name="T87" fmla="*/ 594937 h 1811338"/>
                <a:gd name="T88" fmla="*/ 705513 w 2125663"/>
                <a:gd name="T89" fmla="*/ 631054 h 1811338"/>
                <a:gd name="T90" fmla="*/ 790210 w 2125663"/>
                <a:gd name="T91" fmla="*/ 732864 h 1811338"/>
                <a:gd name="T92" fmla="*/ 826306 w 2125663"/>
                <a:gd name="T93" fmla="*/ 873920 h 1811338"/>
                <a:gd name="T94" fmla="*/ 818064 w 2125663"/>
                <a:gd name="T95" fmla="*/ 959237 h 1811338"/>
                <a:gd name="T96" fmla="*/ 780831 w 2125663"/>
                <a:gd name="T97" fmla="*/ 1048534 h 1811338"/>
                <a:gd name="T98" fmla="*/ 687607 w 2125663"/>
                <a:gd name="T99" fmla="*/ 1148922 h 1811338"/>
                <a:gd name="T100" fmla="*/ 588983 w 2125663"/>
                <a:gd name="T101" fmla="*/ 1190727 h 1811338"/>
                <a:gd name="T102" fmla="*/ 525033 w 2125663"/>
                <a:gd name="T103" fmla="*/ 1182480 h 1811338"/>
                <a:gd name="T104" fmla="*/ 421293 w 2125663"/>
                <a:gd name="T105" fmla="*/ 1115081 h 1811338"/>
                <a:gd name="T106" fmla="*/ 345406 w 2125663"/>
                <a:gd name="T107" fmla="*/ 1002463 h 1811338"/>
                <a:gd name="T108" fmla="*/ 325511 w 2125663"/>
                <a:gd name="T109" fmla="*/ 929092 h 1811338"/>
                <a:gd name="T110" fmla="*/ 330627 w 2125663"/>
                <a:gd name="T111" fmla="*/ 813915 h 1811338"/>
                <a:gd name="T112" fmla="*/ 388324 w 2125663"/>
                <a:gd name="T113" fmla="*/ 686510 h 1811338"/>
                <a:gd name="T114" fmla="*/ 482400 w 2125663"/>
                <a:gd name="T115" fmla="*/ 608303 h 1811338"/>
                <a:gd name="T116" fmla="*/ 542939 w 2125663"/>
                <a:gd name="T117" fmla="*/ 589534 h 1811338"/>
                <a:gd name="T118" fmla="*/ 0 w 2125663"/>
                <a:gd name="T119" fmla="*/ 0 h 1811338"/>
                <a:gd name="T120" fmla="*/ 174993 w 2125663"/>
                <a:gd name="T121" fmla="*/ 1118883 h 18113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5663" h="1811338">
                  <a:moveTo>
                    <a:pt x="470017" y="1320800"/>
                  </a:moveTo>
                  <a:lnTo>
                    <a:pt x="470335" y="1343069"/>
                  </a:lnTo>
                  <a:lnTo>
                    <a:pt x="471286" y="1364382"/>
                  </a:lnTo>
                  <a:lnTo>
                    <a:pt x="472238" y="1385696"/>
                  </a:lnTo>
                  <a:lnTo>
                    <a:pt x="473190" y="1406374"/>
                  </a:lnTo>
                  <a:lnTo>
                    <a:pt x="474459" y="1426415"/>
                  </a:lnTo>
                  <a:lnTo>
                    <a:pt x="476363" y="1446139"/>
                  </a:lnTo>
                  <a:lnTo>
                    <a:pt x="478267" y="1464908"/>
                  </a:lnTo>
                  <a:lnTo>
                    <a:pt x="480170" y="1483677"/>
                  </a:lnTo>
                  <a:lnTo>
                    <a:pt x="482074" y="1501491"/>
                  </a:lnTo>
                  <a:lnTo>
                    <a:pt x="484612" y="1518988"/>
                  </a:lnTo>
                  <a:lnTo>
                    <a:pt x="487468" y="1535530"/>
                  </a:lnTo>
                  <a:lnTo>
                    <a:pt x="490323" y="1552072"/>
                  </a:lnTo>
                  <a:lnTo>
                    <a:pt x="493179" y="1567660"/>
                  </a:lnTo>
                  <a:lnTo>
                    <a:pt x="496352" y="1582611"/>
                  </a:lnTo>
                  <a:lnTo>
                    <a:pt x="500159" y="1597563"/>
                  </a:lnTo>
                  <a:lnTo>
                    <a:pt x="503649" y="1611560"/>
                  </a:lnTo>
                  <a:lnTo>
                    <a:pt x="507774" y="1624921"/>
                  </a:lnTo>
                  <a:lnTo>
                    <a:pt x="511899" y="1637646"/>
                  </a:lnTo>
                  <a:lnTo>
                    <a:pt x="516341" y="1650052"/>
                  </a:lnTo>
                  <a:lnTo>
                    <a:pt x="520783" y="1661505"/>
                  </a:lnTo>
                  <a:lnTo>
                    <a:pt x="525859" y="1672639"/>
                  </a:lnTo>
                  <a:lnTo>
                    <a:pt x="530936" y="1683137"/>
                  </a:lnTo>
                  <a:lnTo>
                    <a:pt x="536329" y="1692998"/>
                  </a:lnTo>
                  <a:lnTo>
                    <a:pt x="541723" y="1702224"/>
                  </a:lnTo>
                  <a:lnTo>
                    <a:pt x="547752" y="1710813"/>
                  </a:lnTo>
                  <a:lnTo>
                    <a:pt x="553463" y="1718766"/>
                  </a:lnTo>
                  <a:lnTo>
                    <a:pt x="559808" y="1726083"/>
                  </a:lnTo>
                  <a:lnTo>
                    <a:pt x="566154" y="1732763"/>
                  </a:lnTo>
                  <a:lnTo>
                    <a:pt x="573134" y="1739125"/>
                  </a:lnTo>
                  <a:lnTo>
                    <a:pt x="580114" y="1744215"/>
                  </a:lnTo>
                  <a:lnTo>
                    <a:pt x="587412" y="1749305"/>
                  </a:lnTo>
                  <a:lnTo>
                    <a:pt x="594709" y="1753123"/>
                  </a:lnTo>
                  <a:lnTo>
                    <a:pt x="594709" y="1499901"/>
                  </a:lnTo>
                  <a:lnTo>
                    <a:pt x="591537" y="1499264"/>
                  </a:lnTo>
                  <a:lnTo>
                    <a:pt x="588047" y="1498310"/>
                  </a:lnTo>
                  <a:lnTo>
                    <a:pt x="584874" y="1497038"/>
                  </a:lnTo>
                  <a:lnTo>
                    <a:pt x="582018" y="1495765"/>
                  </a:lnTo>
                  <a:lnTo>
                    <a:pt x="579163" y="1494175"/>
                  </a:lnTo>
                  <a:lnTo>
                    <a:pt x="576307" y="1491948"/>
                  </a:lnTo>
                  <a:lnTo>
                    <a:pt x="573769" y="1489721"/>
                  </a:lnTo>
                  <a:lnTo>
                    <a:pt x="571548" y="1487494"/>
                  </a:lnTo>
                  <a:lnTo>
                    <a:pt x="569327" y="1484949"/>
                  </a:lnTo>
                  <a:lnTo>
                    <a:pt x="567106" y="1482404"/>
                  </a:lnTo>
                  <a:lnTo>
                    <a:pt x="565519" y="1479223"/>
                  </a:lnTo>
                  <a:lnTo>
                    <a:pt x="564250" y="1476360"/>
                  </a:lnTo>
                  <a:lnTo>
                    <a:pt x="563298" y="1473179"/>
                  </a:lnTo>
                  <a:lnTo>
                    <a:pt x="562347" y="1469998"/>
                  </a:lnTo>
                  <a:lnTo>
                    <a:pt x="562029" y="1466180"/>
                  </a:lnTo>
                  <a:lnTo>
                    <a:pt x="561712" y="1462999"/>
                  </a:lnTo>
                  <a:lnTo>
                    <a:pt x="561712" y="1425143"/>
                  </a:lnTo>
                  <a:lnTo>
                    <a:pt x="562029" y="1421007"/>
                  </a:lnTo>
                  <a:lnTo>
                    <a:pt x="562664" y="1417508"/>
                  </a:lnTo>
                  <a:lnTo>
                    <a:pt x="563616" y="1414009"/>
                  </a:lnTo>
                  <a:lnTo>
                    <a:pt x="564885" y="1410191"/>
                  </a:lnTo>
                  <a:lnTo>
                    <a:pt x="566154" y="1407010"/>
                  </a:lnTo>
                  <a:lnTo>
                    <a:pt x="568375" y="1403829"/>
                  </a:lnTo>
                  <a:lnTo>
                    <a:pt x="570596" y="1400966"/>
                  </a:lnTo>
                  <a:lnTo>
                    <a:pt x="572817" y="1398103"/>
                  </a:lnTo>
                  <a:lnTo>
                    <a:pt x="575673" y="1395558"/>
                  </a:lnTo>
                  <a:lnTo>
                    <a:pt x="578528" y="1393649"/>
                  </a:lnTo>
                  <a:lnTo>
                    <a:pt x="581701" y="1391741"/>
                  </a:lnTo>
                  <a:lnTo>
                    <a:pt x="584874" y="1390150"/>
                  </a:lnTo>
                  <a:lnTo>
                    <a:pt x="588364" y="1388878"/>
                  </a:lnTo>
                  <a:lnTo>
                    <a:pt x="592171" y="1387605"/>
                  </a:lnTo>
                  <a:lnTo>
                    <a:pt x="595979" y="1386969"/>
                  </a:lnTo>
                  <a:lnTo>
                    <a:pt x="599786" y="1386969"/>
                  </a:lnTo>
                  <a:lnTo>
                    <a:pt x="682597" y="1386969"/>
                  </a:lnTo>
                  <a:lnTo>
                    <a:pt x="686721" y="1386969"/>
                  </a:lnTo>
                  <a:lnTo>
                    <a:pt x="690529" y="1387605"/>
                  </a:lnTo>
                  <a:lnTo>
                    <a:pt x="694019" y="1388878"/>
                  </a:lnTo>
                  <a:lnTo>
                    <a:pt x="697826" y="1390150"/>
                  </a:lnTo>
                  <a:lnTo>
                    <a:pt x="700999" y="1391741"/>
                  </a:lnTo>
                  <a:lnTo>
                    <a:pt x="704172" y="1393649"/>
                  </a:lnTo>
                  <a:lnTo>
                    <a:pt x="707345" y="1395558"/>
                  </a:lnTo>
                  <a:lnTo>
                    <a:pt x="709883" y="1398103"/>
                  </a:lnTo>
                  <a:lnTo>
                    <a:pt x="712104" y="1400966"/>
                  </a:lnTo>
                  <a:lnTo>
                    <a:pt x="714325" y="1403829"/>
                  </a:lnTo>
                  <a:lnTo>
                    <a:pt x="716229" y="1407010"/>
                  </a:lnTo>
                  <a:lnTo>
                    <a:pt x="718132" y="1410191"/>
                  </a:lnTo>
                  <a:lnTo>
                    <a:pt x="719402" y="1414009"/>
                  </a:lnTo>
                  <a:lnTo>
                    <a:pt x="720353" y="1417508"/>
                  </a:lnTo>
                  <a:lnTo>
                    <a:pt x="720671" y="1421007"/>
                  </a:lnTo>
                  <a:lnTo>
                    <a:pt x="720988" y="1425143"/>
                  </a:lnTo>
                  <a:lnTo>
                    <a:pt x="720988" y="1462999"/>
                  </a:lnTo>
                  <a:lnTo>
                    <a:pt x="720988" y="1466180"/>
                  </a:lnTo>
                  <a:lnTo>
                    <a:pt x="720353" y="1469998"/>
                  </a:lnTo>
                  <a:lnTo>
                    <a:pt x="719719" y="1473179"/>
                  </a:lnTo>
                  <a:lnTo>
                    <a:pt x="718450" y="1476360"/>
                  </a:lnTo>
                  <a:lnTo>
                    <a:pt x="716863" y="1479223"/>
                  </a:lnTo>
                  <a:lnTo>
                    <a:pt x="715277" y="1482404"/>
                  </a:lnTo>
                  <a:lnTo>
                    <a:pt x="713373" y="1484949"/>
                  </a:lnTo>
                  <a:lnTo>
                    <a:pt x="711469" y="1487494"/>
                  </a:lnTo>
                  <a:lnTo>
                    <a:pt x="708931" y="1489721"/>
                  </a:lnTo>
                  <a:lnTo>
                    <a:pt x="706710" y="1491948"/>
                  </a:lnTo>
                  <a:lnTo>
                    <a:pt x="703537" y="1494175"/>
                  </a:lnTo>
                  <a:lnTo>
                    <a:pt x="700682" y="1495765"/>
                  </a:lnTo>
                  <a:lnTo>
                    <a:pt x="697826" y="1497038"/>
                  </a:lnTo>
                  <a:lnTo>
                    <a:pt x="694653" y="1498310"/>
                  </a:lnTo>
                  <a:lnTo>
                    <a:pt x="691163" y="1499264"/>
                  </a:lnTo>
                  <a:lnTo>
                    <a:pt x="687991" y="1499901"/>
                  </a:lnTo>
                  <a:lnTo>
                    <a:pt x="687991" y="1753123"/>
                  </a:lnTo>
                  <a:lnTo>
                    <a:pt x="695605" y="1749305"/>
                  </a:lnTo>
                  <a:lnTo>
                    <a:pt x="702586" y="1744215"/>
                  </a:lnTo>
                  <a:lnTo>
                    <a:pt x="709566" y="1739125"/>
                  </a:lnTo>
                  <a:lnTo>
                    <a:pt x="716229" y="1732763"/>
                  </a:lnTo>
                  <a:lnTo>
                    <a:pt x="722892" y="1726083"/>
                  </a:lnTo>
                  <a:lnTo>
                    <a:pt x="729237" y="1718766"/>
                  </a:lnTo>
                  <a:lnTo>
                    <a:pt x="734948" y="1710813"/>
                  </a:lnTo>
                  <a:lnTo>
                    <a:pt x="740977" y="1702224"/>
                  </a:lnTo>
                  <a:lnTo>
                    <a:pt x="746371" y="1692998"/>
                  </a:lnTo>
                  <a:lnTo>
                    <a:pt x="751447" y="1683137"/>
                  </a:lnTo>
                  <a:lnTo>
                    <a:pt x="756841" y="1672639"/>
                  </a:lnTo>
                  <a:lnTo>
                    <a:pt x="761600" y="1661505"/>
                  </a:lnTo>
                  <a:lnTo>
                    <a:pt x="766359" y="1650052"/>
                  </a:lnTo>
                  <a:lnTo>
                    <a:pt x="770801" y="1637646"/>
                  </a:lnTo>
                  <a:lnTo>
                    <a:pt x="774926" y="1624921"/>
                  </a:lnTo>
                  <a:lnTo>
                    <a:pt x="779051" y="1611560"/>
                  </a:lnTo>
                  <a:lnTo>
                    <a:pt x="782541" y="1597563"/>
                  </a:lnTo>
                  <a:lnTo>
                    <a:pt x="786031" y="1582611"/>
                  </a:lnTo>
                  <a:lnTo>
                    <a:pt x="789521" y="1567660"/>
                  </a:lnTo>
                  <a:lnTo>
                    <a:pt x="792377" y="1552072"/>
                  </a:lnTo>
                  <a:lnTo>
                    <a:pt x="795232" y="1535530"/>
                  </a:lnTo>
                  <a:lnTo>
                    <a:pt x="797770" y="1518988"/>
                  </a:lnTo>
                  <a:lnTo>
                    <a:pt x="800626" y="1501491"/>
                  </a:lnTo>
                  <a:lnTo>
                    <a:pt x="802530" y="1483677"/>
                  </a:lnTo>
                  <a:lnTo>
                    <a:pt x="804751" y="1464908"/>
                  </a:lnTo>
                  <a:lnTo>
                    <a:pt x="806337" y="1446139"/>
                  </a:lnTo>
                  <a:lnTo>
                    <a:pt x="807923" y="1426415"/>
                  </a:lnTo>
                  <a:lnTo>
                    <a:pt x="809193" y="1406374"/>
                  </a:lnTo>
                  <a:lnTo>
                    <a:pt x="810779" y="1385696"/>
                  </a:lnTo>
                  <a:lnTo>
                    <a:pt x="811731" y="1364382"/>
                  </a:lnTo>
                  <a:lnTo>
                    <a:pt x="812365" y="1343069"/>
                  </a:lnTo>
                  <a:lnTo>
                    <a:pt x="813000" y="1320800"/>
                  </a:lnTo>
                  <a:lnTo>
                    <a:pt x="840921" y="1322709"/>
                  </a:lnTo>
                  <a:lnTo>
                    <a:pt x="866621" y="1324300"/>
                  </a:lnTo>
                  <a:lnTo>
                    <a:pt x="909771" y="1327481"/>
                  </a:lnTo>
                  <a:lnTo>
                    <a:pt x="938644" y="1330026"/>
                  </a:lnTo>
                  <a:lnTo>
                    <a:pt x="948797" y="1330980"/>
                  </a:lnTo>
                  <a:lnTo>
                    <a:pt x="956729" y="1331298"/>
                  </a:lnTo>
                  <a:lnTo>
                    <a:pt x="964661" y="1331934"/>
                  </a:lnTo>
                  <a:lnTo>
                    <a:pt x="972593" y="1332889"/>
                  </a:lnTo>
                  <a:lnTo>
                    <a:pt x="980208" y="1334161"/>
                  </a:lnTo>
                  <a:lnTo>
                    <a:pt x="987823" y="1335752"/>
                  </a:lnTo>
                  <a:lnTo>
                    <a:pt x="995437" y="1337979"/>
                  </a:lnTo>
                  <a:lnTo>
                    <a:pt x="1002418" y="1340205"/>
                  </a:lnTo>
                  <a:lnTo>
                    <a:pt x="1009715" y="1343387"/>
                  </a:lnTo>
                  <a:lnTo>
                    <a:pt x="1016378" y="1346250"/>
                  </a:lnTo>
                  <a:lnTo>
                    <a:pt x="1023358" y="1349749"/>
                  </a:lnTo>
                  <a:lnTo>
                    <a:pt x="1030021" y="1353885"/>
                  </a:lnTo>
                  <a:lnTo>
                    <a:pt x="1036050" y="1357702"/>
                  </a:lnTo>
                  <a:lnTo>
                    <a:pt x="1042395" y="1361837"/>
                  </a:lnTo>
                  <a:lnTo>
                    <a:pt x="1048106" y="1366927"/>
                  </a:lnTo>
                  <a:lnTo>
                    <a:pt x="1053817" y="1371699"/>
                  </a:lnTo>
                  <a:lnTo>
                    <a:pt x="1059211" y="1377107"/>
                  </a:lnTo>
                  <a:lnTo>
                    <a:pt x="1064605" y="1382197"/>
                  </a:lnTo>
                  <a:lnTo>
                    <a:pt x="1069364" y="1388241"/>
                  </a:lnTo>
                  <a:lnTo>
                    <a:pt x="1073806" y="1393967"/>
                  </a:lnTo>
                  <a:lnTo>
                    <a:pt x="1078248" y="1400012"/>
                  </a:lnTo>
                  <a:lnTo>
                    <a:pt x="1082373" y="1406374"/>
                  </a:lnTo>
                  <a:lnTo>
                    <a:pt x="1085863" y="1413054"/>
                  </a:lnTo>
                  <a:lnTo>
                    <a:pt x="1089670" y="1419735"/>
                  </a:lnTo>
                  <a:lnTo>
                    <a:pt x="1092843" y="1426734"/>
                  </a:lnTo>
                  <a:lnTo>
                    <a:pt x="1095381" y="1433732"/>
                  </a:lnTo>
                  <a:lnTo>
                    <a:pt x="1097920" y="1441049"/>
                  </a:lnTo>
                  <a:lnTo>
                    <a:pt x="1100141" y="1448684"/>
                  </a:lnTo>
                  <a:lnTo>
                    <a:pt x="1101727" y="1456000"/>
                  </a:lnTo>
                  <a:lnTo>
                    <a:pt x="1103314" y="1463635"/>
                  </a:lnTo>
                  <a:lnTo>
                    <a:pt x="1104265" y="1471588"/>
                  </a:lnTo>
                  <a:lnTo>
                    <a:pt x="1104900" y="1479541"/>
                  </a:lnTo>
                  <a:lnTo>
                    <a:pt x="1104900" y="1487494"/>
                  </a:lnTo>
                  <a:lnTo>
                    <a:pt x="1104900" y="1686000"/>
                  </a:lnTo>
                  <a:lnTo>
                    <a:pt x="1104900" y="1690135"/>
                  </a:lnTo>
                  <a:lnTo>
                    <a:pt x="1104265" y="1693953"/>
                  </a:lnTo>
                  <a:lnTo>
                    <a:pt x="1103631" y="1697770"/>
                  </a:lnTo>
                  <a:lnTo>
                    <a:pt x="1102362" y="1701906"/>
                  </a:lnTo>
                  <a:lnTo>
                    <a:pt x="1101093" y="1705405"/>
                  </a:lnTo>
                  <a:lnTo>
                    <a:pt x="1099189" y="1709222"/>
                  </a:lnTo>
                  <a:lnTo>
                    <a:pt x="1096968" y="1713040"/>
                  </a:lnTo>
                  <a:lnTo>
                    <a:pt x="1094430" y="1716221"/>
                  </a:lnTo>
                  <a:lnTo>
                    <a:pt x="1091891" y="1719720"/>
                  </a:lnTo>
                  <a:lnTo>
                    <a:pt x="1089036" y="1722901"/>
                  </a:lnTo>
                  <a:lnTo>
                    <a:pt x="1085546" y="1726719"/>
                  </a:lnTo>
                  <a:lnTo>
                    <a:pt x="1082056" y="1729900"/>
                  </a:lnTo>
                  <a:lnTo>
                    <a:pt x="1078248" y="1732763"/>
                  </a:lnTo>
                  <a:lnTo>
                    <a:pt x="1074124" y="1736262"/>
                  </a:lnTo>
                  <a:lnTo>
                    <a:pt x="1069682" y="1739125"/>
                  </a:lnTo>
                  <a:lnTo>
                    <a:pt x="1065240" y="1741989"/>
                  </a:lnTo>
                  <a:lnTo>
                    <a:pt x="1055404" y="1748033"/>
                  </a:lnTo>
                  <a:lnTo>
                    <a:pt x="1044299" y="1753441"/>
                  </a:lnTo>
                  <a:lnTo>
                    <a:pt x="1032560" y="1758531"/>
                  </a:lnTo>
                  <a:lnTo>
                    <a:pt x="1019868" y="1763939"/>
                  </a:lnTo>
                  <a:lnTo>
                    <a:pt x="1005908" y="1768392"/>
                  </a:lnTo>
                  <a:lnTo>
                    <a:pt x="991630" y="1773164"/>
                  </a:lnTo>
                  <a:lnTo>
                    <a:pt x="976718" y="1777300"/>
                  </a:lnTo>
                  <a:lnTo>
                    <a:pt x="960854" y="1781117"/>
                  </a:lnTo>
                  <a:lnTo>
                    <a:pt x="944038" y="1784934"/>
                  </a:lnTo>
                  <a:lnTo>
                    <a:pt x="927222" y="1788434"/>
                  </a:lnTo>
                  <a:lnTo>
                    <a:pt x="909454" y="1791615"/>
                  </a:lnTo>
                  <a:lnTo>
                    <a:pt x="891369" y="1794796"/>
                  </a:lnTo>
                  <a:lnTo>
                    <a:pt x="872332" y="1797341"/>
                  </a:lnTo>
                  <a:lnTo>
                    <a:pt x="853295" y="1799886"/>
                  </a:lnTo>
                  <a:lnTo>
                    <a:pt x="833941" y="1801795"/>
                  </a:lnTo>
                  <a:lnTo>
                    <a:pt x="813952" y="1804022"/>
                  </a:lnTo>
                  <a:lnTo>
                    <a:pt x="793328" y="1805930"/>
                  </a:lnTo>
                  <a:lnTo>
                    <a:pt x="773022" y="1807203"/>
                  </a:lnTo>
                  <a:lnTo>
                    <a:pt x="752399" y="1808475"/>
                  </a:lnTo>
                  <a:lnTo>
                    <a:pt x="731458" y="1809748"/>
                  </a:lnTo>
                  <a:lnTo>
                    <a:pt x="710200" y="1810384"/>
                  </a:lnTo>
                  <a:lnTo>
                    <a:pt x="688942" y="1811020"/>
                  </a:lnTo>
                  <a:lnTo>
                    <a:pt x="667684" y="1811338"/>
                  </a:lnTo>
                  <a:lnTo>
                    <a:pt x="646427" y="1811338"/>
                  </a:lnTo>
                  <a:lnTo>
                    <a:pt x="625486" y="1811338"/>
                  </a:lnTo>
                  <a:lnTo>
                    <a:pt x="603911" y="1811020"/>
                  </a:lnTo>
                  <a:lnTo>
                    <a:pt x="582653" y="1810384"/>
                  </a:lnTo>
                  <a:lnTo>
                    <a:pt x="561395" y="1809748"/>
                  </a:lnTo>
                  <a:lnTo>
                    <a:pt x="540137" y="1808475"/>
                  </a:lnTo>
                  <a:lnTo>
                    <a:pt x="518879" y="1807203"/>
                  </a:lnTo>
                  <a:lnTo>
                    <a:pt x="498573" y="1805930"/>
                  </a:lnTo>
                  <a:lnTo>
                    <a:pt x="477632" y="1804022"/>
                  </a:lnTo>
                  <a:lnTo>
                    <a:pt x="457326" y="1801795"/>
                  </a:lnTo>
                  <a:lnTo>
                    <a:pt x="437337" y="1799886"/>
                  </a:lnTo>
                  <a:lnTo>
                    <a:pt x="417983" y="1797341"/>
                  </a:lnTo>
                  <a:lnTo>
                    <a:pt x="398629" y="1794796"/>
                  </a:lnTo>
                  <a:lnTo>
                    <a:pt x="379909" y="1791615"/>
                  </a:lnTo>
                  <a:lnTo>
                    <a:pt x="361824" y="1788434"/>
                  </a:lnTo>
                  <a:lnTo>
                    <a:pt x="344056" y="1784934"/>
                  </a:lnTo>
                  <a:lnTo>
                    <a:pt x="327240" y="1781117"/>
                  </a:lnTo>
                  <a:lnTo>
                    <a:pt x="310741" y="1777300"/>
                  </a:lnTo>
                  <a:lnTo>
                    <a:pt x="295195" y="1773164"/>
                  </a:lnTo>
                  <a:lnTo>
                    <a:pt x="280600" y="1768392"/>
                  </a:lnTo>
                  <a:lnTo>
                    <a:pt x="266322" y="1763939"/>
                  </a:lnTo>
                  <a:lnTo>
                    <a:pt x="252996" y="1758531"/>
                  </a:lnTo>
                  <a:lnTo>
                    <a:pt x="240622" y="1753441"/>
                  </a:lnTo>
                  <a:lnTo>
                    <a:pt x="229517" y="1748033"/>
                  </a:lnTo>
                  <a:lnTo>
                    <a:pt x="219047" y="1741989"/>
                  </a:lnTo>
                  <a:lnTo>
                    <a:pt x="214288" y="1739125"/>
                  </a:lnTo>
                  <a:lnTo>
                    <a:pt x="209846" y="1736262"/>
                  </a:lnTo>
                  <a:lnTo>
                    <a:pt x="205404" y="1732763"/>
                  </a:lnTo>
                  <a:lnTo>
                    <a:pt x="201796" y="1729900"/>
                  </a:lnTo>
                  <a:lnTo>
                    <a:pt x="198106" y="1726719"/>
                  </a:lnTo>
                  <a:lnTo>
                    <a:pt x="194299" y="1722901"/>
                  </a:lnTo>
                  <a:lnTo>
                    <a:pt x="191443" y="1719720"/>
                  </a:lnTo>
                  <a:lnTo>
                    <a:pt x="188588" y="1716221"/>
                  </a:lnTo>
                  <a:lnTo>
                    <a:pt x="186367" y="1713040"/>
                  </a:lnTo>
                  <a:lnTo>
                    <a:pt x="183828" y="1709222"/>
                  </a:lnTo>
                  <a:lnTo>
                    <a:pt x="181925" y="1705405"/>
                  </a:lnTo>
                  <a:lnTo>
                    <a:pt x="180338" y="1701906"/>
                  </a:lnTo>
                  <a:lnTo>
                    <a:pt x="179386" y="1697770"/>
                  </a:lnTo>
                  <a:lnTo>
                    <a:pt x="178435" y="1693953"/>
                  </a:lnTo>
                  <a:lnTo>
                    <a:pt x="177800" y="1690135"/>
                  </a:lnTo>
                  <a:lnTo>
                    <a:pt x="177800" y="1686000"/>
                  </a:lnTo>
                  <a:lnTo>
                    <a:pt x="177800" y="1487494"/>
                  </a:lnTo>
                  <a:lnTo>
                    <a:pt x="178117" y="1479541"/>
                  </a:lnTo>
                  <a:lnTo>
                    <a:pt x="178435" y="1471588"/>
                  </a:lnTo>
                  <a:lnTo>
                    <a:pt x="179386" y="1463635"/>
                  </a:lnTo>
                  <a:lnTo>
                    <a:pt x="180973" y="1456000"/>
                  </a:lnTo>
                  <a:lnTo>
                    <a:pt x="182559" y="1448684"/>
                  </a:lnTo>
                  <a:lnTo>
                    <a:pt x="184463" y="1441049"/>
                  </a:lnTo>
                  <a:lnTo>
                    <a:pt x="187318" y="1433732"/>
                  </a:lnTo>
                  <a:lnTo>
                    <a:pt x="190174" y="1426734"/>
                  </a:lnTo>
                  <a:lnTo>
                    <a:pt x="193030" y="1419735"/>
                  </a:lnTo>
                  <a:lnTo>
                    <a:pt x="196520" y="1413054"/>
                  </a:lnTo>
                  <a:lnTo>
                    <a:pt x="200327" y="1406374"/>
                  </a:lnTo>
                  <a:lnTo>
                    <a:pt x="204452" y="1400012"/>
                  </a:lnTo>
                  <a:lnTo>
                    <a:pt x="208576" y="1393967"/>
                  </a:lnTo>
                  <a:lnTo>
                    <a:pt x="213336" y="1388241"/>
                  </a:lnTo>
                  <a:lnTo>
                    <a:pt x="218095" y="1382197"/>
                  </a:lnTo>
                  <a:lnTo>
                    <a:pt x="223489" y="1377107"/>
                  </a:lnTo>
                  <a:lnTo>
                    <a:pt x="228883" y="1371699"/>
                  </a:lnTo>
                  <a:lnTo>
                    <a:pt x="234594" y="1366927"/>
                  </a:lnTo>
                  <a:lnTo>
                    <a:pt x="240305" y="1361837"/>
                  </a:lnTo>
                  <a:lnTo>
                    <a:pt x="246650" y="1357702"/>
                  </a:lnTo>
                  <a:lnTo>
                    <a:pt x="252679" y="1353885"/>
                  </a:lnTo>
                  <a:lnTo>
                    <a:pt x="259659" y="1349749"/>
                  </a:lnTo>
                  <a:lnTo>
                    <a:pt x="266005" y="1346250"/>
                  </a:lnTo>
                  <a:lnTo>
                    <a:pt x="272985" y="1343387"/>
                  </a:lnTo>
                  <a:lnTo>
                    <a:pt x="280282" y="1340205"/>
                  </a:lnTo>
                  <a:lnTo>
                    <a:pt x="287263" y="1337979"/>
                  </a:lnTo>
                  <a:lnTo>
                    <a:pt x="294877" y="1335752"/>
                  </a:lnTo>
                  <a:lnTo>
                    <a:pt x="302492" y="1334161"/>
                  </a:lnTo>
                  <a:lnTo>
                    <a:pt x="310107" y="1332889"/>
                  </a:lnTo>
                  <a:lnTo>
                    <a:pt x="318039" y="1331934"/>
                  </a:lnTo>
                  <a:lnTo>
                    <a:pt x="325971" y="1331298"/>
                  </a:lnTo>
                  <a:lnTo>
                    <a:pt x="333903" y="1330980"/>
                  </a:lnTo>
                  <a:lnTo>
                    <a:pt x="344056" y="1330026"/>
                  </a:lnTo>
                  <a:lnTo>
                    <a:pt x="372929" y="1327481"/>
                  </a:lnTo>
                  <a:lnTo>
                    <a:pt x="415762" y="1324300"/>
                  </a:lnTo>
                  <a:lnTo>
                    <a:pt x="441779" y="1322709"/>
                  </a:lnTo>
                  <a:lnTo>
                    <a:pt x="470017" y="1320800"/>
                  </a:lnTo>
                  <a:close/>
                  <a:moveTo>
                    <a:pt x="1004887" y="995363"/>
                  </a:moveTo>
                  <a:lnTo>
                    <a:pt x="1176337" y="995363"/>
                  </a:lnTo>
                  <a:lnTo>
                    <a:pt x="1176337" y="1265238"/>
                  </a:lnTo>
                  <a:lnTo>
                    <a:pt x="1004887" y="1265238"/>
                  </a:lnTo>
                  <a:lnTo>
                    <a:pt x="1004887" y="995363"/>
                  </a:lnTo>
                  <a:close/>
                  <a:moveTo>
                    <a:pt x="493561" y="847408"/>
                  </a:moveTo>
                  <a:lnTo>
                    <a:pt x="491024" y="847726"/>
                  </a:lnTo>
                  <a:lnTo>
                    <a:pt x="488804" y="848043"/>
                  </a:lnTo>
                  <a:lnTo>
                    <a:pt x="485950" y="848996"/>
                  </a:lnTo>
                  <a:lnTo>
                    <a:pt x="483730" y="849948"/>
                  </a:lnTo>
                  <a:lnTo>
                    <a:pt x="481510" y="851218"/>
                  </a:lnTo>
                  <a:lnTo>
                    <a:pt x="479290" y="852806"/>
                  </a:lnTo>
                  <a:lnTo>
                    <a:pt x="475167" y="856933"/>
                  </a:lnTo>
                  <a:lnTo>
                    <a:pt x="470727" y="861061"/>
                  </a:lnTo>
                  <a:lnTo>
                    <a:pt x="466604" y="865823"/>
                  </a:lnTo>
                  <a:lnTo>
                    <a:pt x="462482" y="871221"/>
                  </a:lnTo>
                  <a:lnTo>
                    <a:pt x="454553" y="882651"/>
                  </a:lnTo>
                  <a:lnTo>
                    <a:pt x="448527" y="890906"/>
                  </a:lnTo>
                  <a:lnTo>
                    <a:pt x="442819" y="899478"/>
                  </a:lnTo>
                  <a:lnTo>
                    <a:pt x="436793" y="908368"/>
                  </a:lnTo>
                  <a:lnTo>
                    <a:pt x="431402" y="917893"/>
                  </a:lnTo>
                  <a:lnTo>
                    <a:pt x="429499" y="926783"/>
                  </a:lnTo>
                  <a:lnTo>
                    <a:pt x="427596" y="935673"/>
                  </a:lnTo>
                  <a:lnTo>
                    <a:pt x="426010" y="945198"/>
                  </a:lnTo>
                  <a:lnTo>
                    <a:pt x="424742" y="954406"/>
                  </a:lnTo>
                  <a:lnTo>
                    <a:pt x="423790" y="963931"/>
                  </a:lnTo>
                  <a:lnTo>
                    <a:pt x="423156" y="973773"/>
                  </a:lnTo>
                  <a:lnTo>
                    <a:pt x="422839" y="982981"/>
                  </a:lnTo>
                  <a:lnTo>
                    <a:pt x="422839" y="992823"/>
                  </a:lnTo>
                  <a:lnTo>
                    <a:pt x="423156" y="1007111"/>
                  </a:lnTo>
                  <a:lnTo>
                    <a:pt x="424107" y="1020764"/>
                  </a:lnTo>
                  <a:lnTo>
                    <a:pt x="426010" y="1034099"/>
                  </a:lnTo>
                  <a:lnTo>
                    <a:pt x="428547" y="1047434"/>
                  </a:lnTo>
                  <a:lnTo>
                    <a:pt x="432036" y="1060769"/>
                  </a:lnTo>
                  <a:lnTo>
                    <a:pt x="435525" y="1073469"/>
                  </a:lnTo>
                  <a:lnTo>
                    <a:pt x="439965" y="1086169"/>
                  </a:lnTo>
                  <a:lnTo>
                    <a:pt x="445039" y="1098551"/>
                  </a:lnTo>
                  <a:lnTo>
                    <a:pt x="450430" y="1110934"/>
                  </a:lnTo>
                  <a:lnTo>
                    <a:pt x="456456" y="1122999"/>
                  </a:lnTo>
                  <a:lnTo>
                    <a:pt x="462799" y="1134429"/>
                  </a:lnTo>
                  <a:lnTo>
                    <a:pt x="469459" y="1145541"/>
                  </a:lnTo>
                  <a:lnTo>
                    <a:pt x="477070" y="1156019"/>
                  </a:lnTo>
                  <a:lnTo>
                    <a:pt x="484364" y="1166496"/>
                  </a:lnTo>
                  <a:lnTo>
                    <a:pt x="492293" y="1176656"/>
                  </a:lnTo>
                  <a:lnTo>
                    <a:pt x="500539" y="1186181"/>
                  </a:lnTo>
                  <a:lnTo>
                    <a:pt x="508784" y="1195389"/>
                  </a:lnTo>
                  <a:lnTo>
                    <a:pt x="517347" y="1204279"/>
                  </a:lnTo>
                  <a:lnTo>
                    <a:pt x="526227" y="1212216"/>
                  </a:lnTo>
                  <a:lnTo>
                    <a:pt x="535107" y="1220174"/>
                  </a:lnTo>
                  <a:lnTo>
                    <a:pt x="543987" y="1227456"/>
                  </a:lnTo>
                  <a:lnTo>
                    <a:pt x="553184" y="1234124"/>
                  </a:lnTo>
                  <a:lnTo>
                    <a:pt x="562381" y="1240474"/>
                  </a:lnTo>
                  <a:lnTo>
                    <a:pt x="571578" y="1245871"/>
                  </a:lnTo>
                  <a:lnTo>
                    <a:pt x="580775" y="1250951"/>
                  </a:lnTo>
                  <a:lnTo>
                    <a:pt x="589655" y="1255079"/>
                  </a:lnTo>
                  <a:lnTo>
                    <a:pt x="598853" y="1258889"/>
                  </a:lnTo>
                  <a:lnTo>
                    <a:pt x="607732" y="1262381"/>
                  </a:lnTo>
                  <a:lnTo>
                    <a:pt x="616612" y="1264604"/>
                  </a:lnTo>
                  <a:lnTo>
                    <a:pt x="624858" y="1266509"/>
                  </a:lnTo>
                  <a:lnTo>
                    <a:pt x="633421" y="1267461"/>
                  </a:lnTo>
                  <a:lnTo>
                    <a:pt x="641349" y="1267779"/>
                  </a:lnTo>
                  <a:lnTo>
                    <a:pt x="649595" y="1267461"/>
                  </a:lnTo>
                  <a:lnTo>
                    <a:pt x="657524" y="1266509"/>
                  </a:lnTo>
                  <a:lnTo>
                    <a:pt x="666404" y="1264604"/>
                  </a:lnTo>
                  <a:lnTo>
                    <a:pt x="674967" y="1262381"/>
                  </a:lnTo>
                  <a:lnTo>
                    <a:pt x="684164" y="1258889"/>
                  </a:lnTo>
                  <a:lnTo>
                    <a:pt x="692726" y="1255079"/>
                  </a:lnTo>
                  <a:lnTo>
                    <a:pt x="701924" y="1250951"/>
                  </a:lnTo>
                  <a:lnTo>
                    <a:pt x="711121" y="1245871"/>
                  </a:lnTo>
                  <a:lnTo>
                    <a:pt x="720318" y="1240474"/>
                  </a:lnTo>
                  <a:lnTo>
                    <a:pt x="729515" y="1234124"/>
                  </a:lnTo>
                  <a:lnTo>
                    <a:pt x="738395" y="1227456"/>
                  </a:lnTo>
                  <a:lnTo>
                    <a:pt x="747592" y="1220174"/>
                  </a:lnTo>
                  <a:lnTo>
                    <a:pt x="756472" y="1212216"/>
                  </a:lnTo>
                  <a:lnTo>
                    <a:pt x="765352" y="1204279"/>
                  </a:lnTo>
                  <a:lnTo>
                    <a:pt x="773915" y="1195389"/>
                  </a:lnTo>
                  <a:lnTo>
                    <a:pt x="782160" y="1186181"/>
                  </a:lnTo>
                  <a:lnTo>
                    <a:pt x="790406" y="1176656"/>
                  </a:lnTo>
                  <a:lnTo>
                    <a:pt x="798652" y="1166496"/>
                  </a:lnTo>
                  <a:lnTo>
                    <a:pt x="805946" y="1156019"/>
                  </a:lnTo>
                  <a:lnTo>
                    <a:pt x="813240" y="1145541"/>
                  </a:lnTo>
                  <a:lnTo>
                    <a:pt x="819900" y="1134429"/>
                  </a:lnTo>
                  <a:lnTo>
                    <a:pt x="826243" y="1122999"/>
                  </a:lnTo>
                  <a:lnTo>
                    <a:pt x="831952" y="1110934"/>
                  </a:lnTo>
                  <a:lnTo>
                    <a:pt x="837660" y="1098551"/>
                  </a:lnTo>
                  <a:lnTo>
                    <a:pt x="842417" y="1086169"/>
                  </a:lnTo>
                  <a:lnTo>
                    <a:pt x="847174" y="1073469"/>
                  </a:lnTo>
                  <a:lnTo>
                    <a:pt x="850980" y="1060769"/>
                  </a:lnTo>
                  <a:lnTo>
                    <a:pt x="853834" y="1047434"/>
                  </a:lnTo>
                  <a:lnTo>
                    <a:pt x="856689" y="1034099"/>
                  </a:lnTo>
                  <a:lnTo>
                    <a:pt x="858592" y="1020764"/>
                  </a:lnTo>
                  <a:lnTo>
                    <a:pt x="859543" y="1007111"/>
                  </a:lnTo>
                  <a:lnTo>
                    <a:pt x="860177" y="992823"/>
                  </a:lnTo>
                  <a:lnTo>
                    <a:pt x="859860" y="984886"/>
                  </a:lnTo>
                  <a:lnTo>
                    <a:pt x="859543" y="976313"/>
                  </a:lnTo>
                  <a:lnTo>
                    <a:pt x="837343" y="975361"/>
                  </a:lnTo>
                  <a:lnTo>
                    <a:pt x="814509" y="973773"/>
                  </a:lnTo>
                  <a:lnTo>
                    <a:pt x="791040" y="970916"/>
                  </a:lnTo>
                  <a:lnTo>
                    <a:pt x="767255" y="968058"/>
                  </a:lnTo>
                  <a:lnTo>
                    <a:pt x="743469" y="964566"/>
                  </a:lnTo>
                  <a:lnTo>
                    <a:pt x="719366" y="960438"/>
                  </a:lnTo>
                  <a:lnTo>
                    <a:pt x="695898" y="955041"/>
                  </a:lnTo>
                  <a:lnTo>
                    <a:pt x="684481" y="952501"/>
                  </a:lnTo>
                  <a:lnTo>
                    <a:pt x="673064" y="949643"/>
                  </a:lnTo>
                  <a:lnTo>
                    <a:pt x="661964" y="946468"/>
                  </a:lnTo>
                  <a:lnTo>
                    <a:pt x="651181" y="943293"/>
                  </a:lnTo>
                  <a:lnTo>
                    <a:pt x="640398" y="940118"/>
                  </a:lnTo>
                  <a:lnTo>
                    <a:pt x="629932" y="936308"/>
                  </a:lnTo>
                  <a:lnTo>
                    <a:pt x="620101" y="932816"/>
                  </a:lnTo>
                  <a:lnTo>
                    <a:pt x="610270" y="929006"/>
                  </a:lnTo>
                  <a:lnTo>
                    <a:pt x="601073" y="924878"/>
                  </a:lnTo>
                  <a:lnTo>
                    <a:pt x="592510" y="921068"/>
                  </a:lnTo>
                  <a:lnTo>
                    <a:pt x="583947" y="916941"/>
                  </a:lnTo>
                  <a:lnTo>
                    <a:pt x="576018" y="912178"/>
                  </a:lnTo>
                  <a:lnTo>
                    <a:pt x="568724" y="907733"/>
                  </a:lnTo>
                  <a:lnTo>
                    <a:pt x="561747" y="903288"/>
                  </a:lnTo>
                  <a:lnTo>
                    <a:pt x="555404" y="898208"/>
                  </a:lnTo>
                  <a:lnTo>
                    <a:pt x="550013" y="893128"/>
                  </a:lnTo>
                  <a:lnTo>
                    <a:pt x="544938" y="887731"/>
                  </a:lnTo>
                  <a:lnTo>
                    <a:pt x="540498" y="882651"/>
                  </a:lnTo>
                  <a:lnTo>
                    <a:pt x="536376" y="876936"/>
                  </a:lnTo>
                  <a:lnTo>
                    <a:pt x="532253" y="872173"/>
                  </a:lnTo>
                  <a:lnTo>
                    <a:pt x="528447" y="867728"/>
                  </a:lnTo>
                  <a:lnTo>
                    <a:pt x="524641" y="863601"/>
                  </a:lnTo>
                  <a:lnTo>
                    <a:pt x="520836" y="860426"/>
                  </a:lnTo>
                  <a:lnTo>
                    <a:pt x="517347" y="857251"/>
                  </a:lnTo>
                  <a:lnTo>
                    <a:pt x="514176" y="854393"/>
                  </a:lnTo>
                  <a:lnTo>
                    <a:pt x="511004" y="852488"/>
                  </a:lnTo>
                  <a:lnTo>
                    <a:pt x="507833" y="850583"/>
                  </a:lnTo>
                  <a:lnTo>
                    <a:pt x="504661" y="849313"/>
                  </a:lnTo>
                  <a:lnTo>
                    <a:pt x="501807" y="848361"/>
                  </a:lnTo>
                  <a:lnTo>
                    <a:pt x="499270" y="847726"/>
                  </a:lnTo>
                  <a:lnTo>
                    <a:pt x="496099" y="847408"/>
                  </a:lnTo>
                  <a:lnTo>
                    <a:pt x="493561" y="847408"/>
                  </a:lnTo>
                  <a:close/>
                  <a:moveTo>
                    <a:pt x="1304925" y="828675"/>
                  </a:moveTo>
                  <a:lnTo>
                    <a:pt x="1476375" y="828675"/>
                  </a:lnTo>
                  <a:lnTo>
                    <a:pt x="1476375" y="1252538"/>
                  </a:lnTo>
                  <a:lnTo>
                    <a:pt x="1304925" y="1252538"/>
                  </a:lnTo>
                  <a:lnTo>
                    <a:pt x="1304925" y="828675"/>
                  </a:lnTo>
                  <a:close/>
                  <a:moveTo>
                    <a:pt x="634055" y="655638"/>
                  </a:moveTo>
                  <a:lnTo>
                    <a:pt x="641349" y="655638"/>
                  </a:lnTo>
                  <a:lnTo>
                    <a:pt x="648644" y="655638"/>
                  </a:lnTo>
                  <a:lnTo>
                    <a:pt x="655938" y="655956"/>
                  </a:lnTo>
                  <a:lnTo>
                    <a:pt x="662915" y="656591"/>
                  </a:lnTo>
                  <a:lnTo>
                    <a:pt x="669892" y="657226"/>
                  </a:lnTo>
                  <a:lnTo>
                    <a:pt x="677187" y="658178"/>
                  </a:lnTo>
                  <a:lnTo>
                    <a:pt x="684164" y="659766"/>
                  </a:lnTo>
                  <a:lnTo>
                    <a:pt x="691141" y="661036"/>
                  </a:lnTo>
                  <a:lnTo>
                    <a:pt x="698118" y="662623"/>
                  </a:lnTo>
                  <a:lnTo>
                    <a:pt x="704778" y="664211"/>
                  </a:lnTo>
                  <a:lnTo>
                    <a:pt x="711438" y="666433"/>
                  </a:lnTo>
                  <a:lnTo>
                    <a:pt x="718415" y="668338"/>
                  </a:lnTo>
                  <a:lnTo>
                    <a:pt x="724758" y="670878"/>
                  </a:lnTo>
                  <a:lnTo>
                    <a:pt x="731418" y="673418"/>
                  </a:lnTo>
                  <a:lnTo>
                    <a:pt x="737761" y="676276"/>
                  </a:lnTo>
                  <a:lnTo>
                    <a:pt x="744421" y="679133"/>
                  </a:lnTo>
                  <a:lnTo>
                    <a:pt x="750446" y="682308"/>
                  </a:lnTo>
                  <a:lnTo>
                    <a:pt x="763132" y="688976"/>
                  </a:lnTo>
                  <a:lnTo>
                    <a:pt x="775500" y="696596"/>
                  </a:lnTo>
                  <a:lnTo>
                    <a:pt x="787235" y="704533"/>
                  </a:lnTo>
                  <a:lnTo>
                    <a:pt x="798652" y="713423"/>
                  </a:lnTo>
                  <a:lnTo>
                    <a:pt x="809435" y="722631"/>
                  </a:lnTo>
                  <a:lnTo>
                    <a:pt x="819900" y="732791"/>
                  </a:lnTo>
                  <a:lnTo>
                    <a:pt x="830049" y="743586"/>
                  </a:lnTo>
                  <a:lnTo>
                    <a:pt x="839880" y="754698"/>
                  </a:lnTo>
                  <a:lnTo>
                    <a:pt x="849394" y="766446"/>
                  </a:lnTo>
                  <a:lnTo>
                    <a:pt x="858274" y="778511"/>
                  </a:lnTo>
                  <a:lnTo>
                    <a:pt x="866520" y="791211"/>
                  </a:lnTo>
                  <a:lnTo>
                    <a:pt x="874449" y="804546"/>
                  </a:lnTo>
                  <a:lnTo>
                    <a:pt x="881743" y="818198"/>
                  </a:lnTo>
                  <a:lnTo>
                    <a:pt x="888403" y="832168"/>
                  </a:lnTo>
                  <a:lnTo>
                    <a:pt x="894746" y="847091"/>
                  </a:lnTo>
                  <a:lnTo>
                    <a:pt x="900137" y="861696"/>
                  </a:lnTo>
                  <a:lnTo>
                    <a:pt x="905529" y="876936"/>
                  </a:lnTo>
                  <a:lnTo>
                    <a:pt x="909651" y="892811"/>
                  </a:lnTo>
                  <a:lnTo>
                    <a:pt x="913457" y="908686"/>
                  </a:lnTo>
                  <a:lnTo>
                    <a:pt x="916946" y="924878"/>
                  </a:lnTo>
                  <a:lnTo>
                    <a:pt x="919166" y="941706"/>
                  </a:lnTo>
                  <a:lnTo>
                    <a:pt x="921068" y="958533"/>
                  </a:lnTo>
                  <a:lnTo>
                    <a:pt x="922020" y="975678"/>
                  </a:lnTo>
                  <a:lnTo>
                    <a:pt x="922337" y="992823"/>
                  </a:lnTo>
                  <a:lnTo>
                    <a:pt x="922337" y="1002031"/>
                  </a:lnTo>
                  <a:lnTo>
                    <a:pt x="922020" y="1010921"/>
                  </a:lnTo>
                  <a:lnTo>
                    <a:pt x="921386" y="1019811"/>
                  </a:lnTo>
                  <a:lnTo>
                    <a:pt x="920434" y="1028384"/>
                  </a:lnTo>
                  <a:lnTo>
                    <a:pt x="919483" y="1037274"/>
                  </a:lnTo>
                  <a:lnTo>
                    <a:pt x="918214" y="1045846"/>
                  </a:lnTo>
                  <a:lnTo>
                    <a:pt x="916628" y="1054419"/>
                  </a:lnTo>
                  <a:lnTo>
                    <a:pt x="915043" y="1062674"/>
                  </a:lnTo>
                  <a:lnTo>
                    <a:pt x="912823" y="1070929"/>
                  </a:lnTo>
                  <a:lnTo>
                    <a:pt x="910603" y="1079501"/>
                  </a:lnTo>
                  <a:lnTo>
                    <a:pt x="908383" y="1087756"/>
                  </a:lnTo>
                  <a:lnTo>
                    <a:pt x="906163" y="1095694"/>
                  </a:lnTo>
                  <a:lnTo>
                    <a:pt x="903309" y="1103631"/>
                  </a:lnTo>
                  <a:lnTo>
                    <a:pt x="900137" y="1111569"/>
                  </a:lnTo>
                  <a:lnTo>
                    <a:pt x="897283" y="1119189"/>
                  </a:lnTo>
                  <a:lnTo>
                    <a:pt x="894111" y="1126809"/>
                  </a:lnTo>
                  <a:lnTo>
                    <a:pt x="887134" y="1141731"/>
                  </a:lnTo>
                  <a:lnTo>
                    <a:pt x="879523" y="1156336"/>
                  </a:lnTo>
                  <a:lnTo>
                    <a:pt x="871277" y="1170624"/>
                  </a:lnTo>
                  <a:lnTo>
                    <a:pt x="862714" y="1184276"/>
                  </a:lnTo>
                  <a:lnTo>
                    <a:pt x="853517" y="1197611"/>
                  </a:lnTo>
                  <a:lnTo>
                    <a:pt x="843686" y="1209994"/>
                  </a:lnTo>
                  <a:lnTo>
                    <a:pt x="833854" y="1222376"/>
                  </a:lnTo>
                  <a:lnTo>
                    <a:pt x="823389" y="1233806"/>
                  </a:lnTo>
                  <a:lnTo>
                    <a:pt x="812606" y="1244919"/>
                  </a:lnTo>
                  <a:lnTo>
                    <a:pt x="801823" y="1255396"/>
                  </a:lnTo>
                  <a:lnTo>
                    <a:pt x="790406" y="1265239"/>
                  </a:lnTo>
                  <a:lnTo>
                    <a:pt x="778989" y="1274446"/>
                  </a:lnTo>
                  <a:lnTo>
                    <a:pt x="767255" y="1282701"/>
                  </a:lnTo>
                  <a:lnTo>
                    <a:pt x="755521" y="1290956"/>
                  </a:lnTo>
                  <a:lnTo>
                    <a:pt x="743786" y="1298259"/>
                  </a:lnTo>
                  <a:lnTo>
                    <a:pt x="732052" y="1304609"/>
                  </a:lnTo>
                  <a:lnTo>
                    <a:pt x="720318" y="1310641"/>
                  </a:lnTo>
                  <a:lnTo>
                    <a:pt x="708584" y="1315721"/>
                  </a:lnTo>
                  <a:lnTo>
                    <a:pt x="696849" y="1320176"/>
                  </a:lnTo>
                  <a:lnTo>
                    <a:pt x="685432" y="1323659"/>
                  </a:lnTo>
                  <a:lnTo>
                    <a:pt x="674015" y="1326516"/>
                  </a:lnTo>
                  <a:lnTo>
                    <a:pt x="662915" y="1328421"/>
                  </a:lnTo>
                  <a:lnTo>
                    <a:pt x="657207" y="1329374"/>
                  </a:lnTo>
                  <a:lnTo>
                    <a:pt x="652132" y="1329691"/>
                  </a:lnTo>
                  <a:lnTo>
                    <a:pt x="646424" y="1330009"/>
                  </a:lnTo>
                  <a:lnTo>
                    <a:pt x="641349" y="1330326"/>
                  </a:lnTo>
                  <a:lnTo>
                    <a:pt x="635958" y="1330009"/>
                  </a:lnTo>
                  <a:lnTo>
                    <a:pt x="630884" y="1329691"/>
                  </a:lnTo>
                  <a:lnTo>
                    <a:pt x="625492" y="1329374"/>
                  </a:lnTo>
                  <a:lnTo>
                    <a:pt x="620101" y="1328421"/>
                  </a:lnTo>
                  <a:lnTo>
                    <a:pt x="609001" y="1326516"/>
                  </a:lnTo>
                  <a:lnTo>
                    <a:pt x="597584" y="1323659"/>
                  </a:lnTo>
                  <a:lnTo>
                    <a:pt x="585850" y="1320176"/>
                  </a:lnTo>
                  <a:lnTo>
                    <a:pt x="574433" y="1315721"/>
                  </a:lnTo>
                  <a:lnTo>
                    <a:pt x="562698" y="1310641"/>
                  </a:lnTo>
                  <a:lnTo>
                    <a:pt x="550647" y="1304609"/>
                  </a:lnTo>
                  <a:lnTo>
                    <a:pt x="538913" y="1298259"/>
                  </a:lnTo>
                  <a:lnTo>
                    <a:pt x="527179" y="1290956"/>
                  </a:lnTo>
                  <a:lnTo>
                    <a:pt x="515444" y="1282701"/>
                  </a:lnTo>
                  <a:lnTo>
                    <a:pt x="503710" y="1274446"/>
                  </a:lnTo>
                  <a:lnTo>
                    <a:pt x="492293" y="1265239"/>
                  </a:lnTo>
                  <a:lnTo>
                    <a:pt x="481193" y="1255396"/>
                  </a:lnTo>
                  <a:lnTo>
                    <a:pt x="470093" y="1244919"/>
                  </a:lnTo>
                  <a:lnTo>
                    <a:pt x="459310" y="1233806"/>
                  </a:lnTo>
                  <a:lnTo>
                    <a:pt x="448845" y="1222376"/>
                  </a:lnTo>
                  <a:lnTo>
                    <a:pt x="438696" y="1209994"/>
                  </a:lnTo>
                  <a:lnTo>
                    <a:pt x="429499" y="1197611"/>
                  </a:lnTo>
                  <a:lnTo>
                    <a:pt x="419985" y="1184276"/>
                  </a:lnTo>
                  <a:lnTo>
                    <a:pt x="411422" y="1170624"/>
                  </a:lnTo>
                  <a:lnTo>
                    <a:pt x="403176" y="1156336"/>
                  </a:lnTo>
                  <a:lnTo>
                    <a:pt x="395565" y="1141731"/>
                  </a:lnTo>
                  <a:lnTo>
                    <a:pt x="388588" y="1126809"/>
                  </a:lnTo>
                  <a:lnTo>
                    <a:pt x="385416" y="1119189"/>
                  </a:lnTo>
                  <a:lnTo>
                    <a:pt x="382245" y="1111569"/>
                  </a:lnTo>
                  <a:lnTo>
                    <a:pt x="379390" y="1103631"/>
                  </a:lnTo>
                  <a:lnTo>
                    <a:pt x="376853" y="1095694"/>
                  </a:lnTo>
                  <a:lnTo>
                    <a:pt x="374316" y="1087756"/>
                  </a:lnTo>
                  <a:lnTo>
                    <a:pt x="372096" y="1079501"/>
                  </a:lnTo>
                  <a:lnTo>
                    <a:pt x="369559" y="1070929"/>
                  </a:lnTo>
                  <a:lnTo>
                    <a:pt x="367656" y="1062674"/>
                  </a:lnTo>
                  <a:lnTo>
                    <a:pt x="366071" y="1054419"/>
                  </a:lnTo>
                  <a:lnTo>
                    <a:pt x="364485" y="1045846"/>
                  </a:lnTo>
                  <a:lnTo>
                    <a:pt x="363216" y="1037274"/>
                  </a:lnTo>
                  <a:lnTo>
                    <a:pt x="362265" y="1028384"/>
                  </a:lnTo>
                  <a:lnTo>
                    <a:pt x="361313" y="1019811"/>
                  </a:lnTo>
                  <a:lnTo>
                    <a:pt x="360996" y="1010921"/>
                  </a:lnTo>
                  <a:lnTo>
                    <a:pt x="360362" y="1002031"/>
                  </a:lnTo>
                  <a:lnTo>
                    <a:pt x="360362" y="992823"/>
                  </a:lnTo>
                  <a:lnTo>
                    <a:pt x="360679" y="975678"/>
                  </a:lnTo>
                  <a:lnTo>
                    <a:pt x="361948" y="958533"/>
                  </a:lnTo>
                  <a:lnTo>
                    <a:pt x="363533" y="941706"/>
                  </a:lnTo>
                  <a:lnTo>
                    <a:pt x="366071" y="924878"/>
                  </a:lnTo>
                  <a:lnTo>
                    <a:pt x="368925" y="908686"/>
                  </a:lnTo>
                  <a:lnTo>
                    <a:pt x="373048" y="892811"/>
                  </a:lnTo>
                  <a:lnTo>
                    <a:pt x="377171" y="876936"/>
                  </a:lnTo>
                  <a:lnTo>
                    <a:pt x="382245" y="861696"/>
                  </a:lnTo>
                  <a:lnTo>
                    <a:pt x="387953" y="847091"/>
                  </a:lnTo>
                  <a:lnTo>
                    <a:pt x="393979" y="832168"/>
                  </a:lnTo>
                  <a:lnTo>
                    <a:pt x="400956" y="818198"/>
                  </a:lnTo>
                  <a:lnTo>
                    <a:pt x="408568" y="804546"/>
                  </a:lnTo>
                  <a:lnTo>
                    <a:pt x="416179" y="791211"/>
                  </a:lnTo>
                  <a:lnTo>
                    <a:pt x="424425" y="778511"/>
                  </a:lnTo>
                  <a:lnTo>
                    <a:pt x="433305" y="766446"/>
                  </a:lnTo>
                  <a:lnTo>
                    <a:pt x="442819" y="754698"/>
                  </a:lnTo>
                  <a:lnTo>
                    <a:pt x="452650" y="743586"/>
                  </a:lnTo>
                  <a:lnTo>
                    <a:pt x="462482" y="732791"/>
                  </a:lnTo>
                  <a:lnTo>
                    <a:pt x="473264" y="722631"/>
                  </a:lnTo>
                  <a:lnTo>
                    <a:pt x="484047" y="713423"/>
                  </a:lnTo>
                  <a:lnTo>
                    <a:pt x="495464" y="704533"/>
                  </a:lnTo>
                  <a:lnTo>
                    <a:pt x="507516" y="696596"/>
                  </a:lnTo>
                  <a:lnTo>
                    <a:pt x="519567" y="688976"/>
                  </a:lnTo>
                  <a:lnTo>
                    <a:pt x="531936" y="682308"/>
                  </a:lnTo>
                  <a:lnTo>
                    <a:pt x="538278" y="679133"/>
                  </a:lnTo>
                  <a:lnTo>
                    <a:pt x="544938" y="676276"/>
                  </a:lnTo>
                  <a:lnTo>
                    <a:pt x="551281" y="673418"/>
                  </a:lnTo>
                  <a:lnTo>
                    <a:pt x="557941" y="670878"/>
                  </a:lnTo>
                  <a:lnTo>
                    <a:pt x="564284" y="668338"/>
                  </a:lnTo>
                  <a:lnTo>
                    <a:pt x="571261" y="666433"/>
                  </a:lnTo>
                  <a:lnTo>
                    <a:pt x="577921" y="664211"/>
                  </a:lnTo>
                  <a:lnTo>
                    <a:pt x="584898" y="662623"/>
                  </a:lnTo>
                  <a:lnTo>
                    <a:pt x="591875" y="661036"/>
                  </a:lnTo>
                  <a:lnTo>
                    <a:pt x="598535" y="659766"/>
                  </a:lnTo>
                  <a:lnTo>
                    <a:pt x="605830" y="658178"/>
                  </a:lnTo>
                  <a:lnTo>
                    <a:pt x="612490" y="657226"/>
                  </a:lnTo>
                  <a:lnTo>
                    <a:pt x="619784" y="656591"/>
                  </a:lnTo>
                  <a:lnTo>
                    <a:pt x="627078" y="655956"/>
                  </a:lnTo>
                  <a:lnTo>
                    <a:pt x="634055" y="655638"/>
                  </a:lnTo>
                  <a:close/>
                  <a:moveTo>
                    <a:pt x="1604962" y="463550"/>
                  </a:moveTo>
                  <a:lnTo>
                    <a:pt x="1776412" y="463550"/>
                  </a:lnTo>
                  <a:lnTo>
                    <a:pt x="1776412" y="1252538"/>
                  </a:lnTo>
                  <a:lnTo>
                    <a:pt x="1604962" y="1252538"/>
                  </a:lnTo>
                  <a:lnTo>
                    <a:pt x="1604962" y="463550"/>
                  </a:lnTo>
                  <a:close/>
                  <a:moveTo>
                    <a:pt x="0" y="0"/>
                  </a:moveTo>
                  <a:lnTo>
                    <a:pt x="2125663" y="0"/>
                  </a:lnTo>
                  <a:lnTo>
                    <a:pt x="2125663" y="171553"/>
                  </a:lnTo>
                  <a:lnTo>
                    <a:pt x="2039621" y="171553"/>
                  </a:lnTo>
                  <a:lnTo>
                    <a:pt x="2039621" y="1577975"/>
                  </a:lnTo>
                  <a:lnTo>
                    <a:pt x="1252220" y="1577975"/>
                  </a:lnTo>
                  <a:lnTo>
                    <a:pt x="1252220" y="1449310"/>
                  </a:lnTo>
                  <a:lnTo>
                    <a:pt x="1911033" y="1449310"/>
                  </a:lnTo>
                  <a:lnTo>
                    <a:pt x="1911033" y="171553"/>
                  </a:lnTo>
                  <a:lnTo>
                    <a:pt x="195263" y="171553"/>
                  </a:lnTo>
                  <a:lnTo>
                    <a:pt x="195263" y="1249164"/>
                  </a:lnTo>
                  <a:lnTo>
                    <a:pt x="66675" y="1249164"/>
                  </a:lnTo>
                  <a:lnTo>
                    <a:pt x="66675" y="171553"/>
                  </a:lnTo>
                  <a:lnTo>
                    <a:pt x="0" y="171553"/>
                  </a:lnTo>
                  <a:lnTo>
                    <a:pt x="0"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grpSp>
      <p:grpSp>
        <p:nvGrpSpPr>
          <p:cNvPr id="82" name="组合 81"/>
          <p:cNvGrpSpPr/>
          <p:nvPr/>
        </p:nvGrpSpPr>
        <p:grpSpPr>
          <a:xfrm>
            <a:off x="2010427" y="258965"/>
            <a:ext cx="343735" cy="309916"/>
            <a:chOff x="5557128" y="2138335"/>
            <a:chExt cx="428348" cy="386204"/>
          </a:xfrm>
        </p:grpSpPr>
        <p:sp>
          <p:nvSpPr>
            <p:cNvPr id="83" name="Freeform 5"/>
            <p:cNvSpPr/>
            <p:nvPr/>
          </p:nvSpPr>
          <p:spPr bwMode="auto">
            <a:xfrm>
              <a:off x="5557128" y="2138335"/>
              <a:ext cx="428348" cy="38620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accent6">
                <a:lumMod val="50000"/>
              </a:schemeClr>
            </a:solidFill>
            <a:ln w="9525" cap="flat">
              <a:noFill/>
              <a:prstDash val="solid"/>
              <a:miter lim="800000"/>
            </a:ln>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
          <p:nvSpPr>
            <p:cNvPr id="84" name="KSO_Shape"/>
            <p:cNvSpPr/>
            <p:nvPr/>
          </p:nvSpPr>
          <p:spPr bwMode="auto">
            <a:xfrm>
              <a:off x="5652120" y="2208685"/>
              <a:ext cx="238362" cy="235978"/>
            </a:xfrm>
            <a:custGeom>
              <a:avLst/>
              <a:gdLst>
                <a:gd name="T0" fmla="*/ 615878 w 2390775"/>
                <a:gd name="T1" fmla="*/ 1467970 h 2365376"/>
                <a:gd name="T2" fmla="*/ 587250 w 2390775"/>
                <a:gd name="T3" fmla="*/ 1401697 h 2365376"/>
                <a:gd name="T4" fmla="*/ 1282649 w 2390775"/>
                <a:gd name="T5" fmla="*/ 1393474 h 2365376"/>
                <a:gd name="T6" fmla="*/ 1180915 w 2390775"/>
                <a:gd name="T7" fmla="*/ 1446870 h 2365376"/>
                <a:gd name="T8" fmla="*/ 1210073 w 2390775"/>
                <a:gd name="T9" fmla="*/ 1382167 h 2365376"/>
                <a:gd name="T10" fmla="*/ 653657 w 2390775"/>
                <a:gd name="T11" fmla="*/ 1314699 h 2365376"/>
                <a:gd name="T12" fmla="*/ 646041 w 2390775"/>
                <a:gd name="T13" fmla="*/ 1180275 h 2365376"/>
                <a:gd name="T14" fmla="*/ 589870 w 2390775"/>
                <a:gd name="T15" fmla="*/ 1105327 h 2365376"/>
                <a:gd name="T16" fmla="*/ 599516 w 2390775"/>
                <a:gd name="T17" fmla="*/ 1141280 h 2365376"/>
                <a:gd name="T18" fmla="*/ 579914 w 2390775"/>
                <a:gd name="T19" fmla="*/ 1158779 h 2365376"/>
                <a:gd name="T20" fmla="*/ 541333 w 2390775"/>
                <a:gd name="T21" fmla="*/ 1105965 h 2365376"/>
                <a:gd name="T22" fmla="*/ 1137260 w 2390775"/>
                <a:gd name="T23" fmla="*/ 1009231 h 2365376"/>
                <a:gd name="T24" fmla="*/ 1143562 w 2390775"/>
                <a:gd name="T25" fmla="*/ 1026145 h 2365376"/>
                <a:gd name="T26" fmla="*/ 1096615 w 2390775"/>
                <a:gd name="T27" fmla="*/ 1069549 h 2365376"/>
                <a:gd name="T28" fmla="*/ 1102602 w 2390775"/>
                <a:gd name="T29" fmla="*/ 1001572 h 2365376"/>
                <a:gd name="T30" fmla="*/ 972739 w 2390775"/>
                <a:gd name="T31" fmla="*/ 835988 h 2365376"/>
                <a:gd name="T32" fmla="*/ 989500 w 2390775"/>
                <a:gd name="T33" fmla="*/ 1138672 h 2365376"/>
                <a:gd name="T34" fmla="*/ 639427 w 2390775"/>
                <a:gd name="T35" fmla="*/ 1423644 h 2365376"/>
                <a:gd name="T36" fmla="*/ 599898 w 2390775"/>
                <a:gd name="T37" fmla="*/ 1003302 h 2365376"/>
                <a:gd name="T38" fmla="*/ 529694 w 2390775"/>
                <a:gd name="T39" fmla="*/ 1090596 h 2365376"/>
                <a:gd name="T40" fmla="*/ 602428 w 2390775"/>
                <a:gd name="T41" fmla="*/ 868249 h 2365376"/>
                <a:gd name="T42" fmla="*/ 861740 w 2390775"/>
                <a:gd name="T43" fmla="*/ 924231 h 2365376"/>
                <a:gd name="T44" fmla="*/ 755609 w 2390775"/>
                <a:gd name="T45" fmla="*/ 542052 h 2365376"/>
                <a:gd name="T46" fmla="*/ 929665 w 2390775"/>
                <a:gd name="T47" fmla="*/ 525915 h 2365376"/>
                <a:gd name="T48" fmla="*/ 909019 w 2390775"/>
                <a:gd name="T49" fmla="*/ 571798 h 2365376"/>
                <a:gd name="T50" fmla="*/ 936652 w 2390775"/>
                <a:gd name="T51" fmla="*/ 586353 h 2365376"/>
                <a:gd name="T52" fmla="*/ 928394 w 2390775"/>
                <a:gd name="T53" fmla="*/ 688879 h 2365376"/>
                <a:gd name="T54" fmla="*/ 840414 w 2390775"/>
                <a:gd name="T55" fmla="*/ 772101 h 2365376"/>
                <a:gd name="T56" fmla="*/ 742269 w 2390775"/>
                <a:gd name="T57" fmla="*/ 675588 h 2365376"/>
                <a:gd name="T58" fmla="*/ 738139 w 2390775"/>
                <a:gd name="T59" fmla="*/ 608504 h 2365376"/>
                <a:gd name="T60" fmla="*/ 761643 w 2390775"/>
                <a:gd name="T61" fmla="*/ 510093 h 2365376"/>
                <a:gd name="T62" fmla="*/ 617010 w 2390775"/>
                <a:gd name="T63" fmla="*/ 449064 h 2365376"/>
                <a:gd name="T64" fmla="*/ 350272 w 2390775"/>
                <a:gd name="T65" fmla="*/ 638327 h 2365376"/>
                <a:gd name="T66" fmla="*/ 215163 w 2390775"/>
                <a:gd name="T67" fmla="*/ 939947 h 2365376"/>
                <a:gd name="T68" fmla="*/ 256613 w 2390775"/>
                <a:gd name="T69" fmla="*/ 1277331 h 2365376"/>
                <a:gd name="T70" fmla="*/ 458486 w 2390775"/>
                <a:gd name="T71" fmla="*/ 1534008 h 2365376"/>
                <a:gd name="T72" fmla="*/ 767308 w 2390775"/>
                <a:gd name="T73" fmla="*/ 1655225 h 2365376"/>
                <a:gd name="T74" fmla="*/ 1101127 w 2390775"/>
                <a:gd name="T75" fmla="*/ 1596674 h 2365376"/>
                <a:gd name="T76" fmla="*/ 1347614 w 2390775"/>
                <a:gd name="T77" fmla="*/ 1383040 h 2365376"/>
                <a:gd name="T78" fmla="*/ 1453614 w 2390775"/>
                <a:gd name="T79" fmla="*/ 1066861 h 2365376"/>
                <a:gd name="T80" fmla="*/ 1378939 w 2390775"/>
                <a:gd name="T81" fmla="*/ 738024 h 2365376"/>
                <a:gd name="T82" fmla="*/ 1153652 w 2390775"/>
                <a:gd name="T83" fmla="*/ 501602 h 2365376"/>
                <a:gd name="T84" fmla="*/ 831224 w 2390775"/>
                <a:gd name="T85" fmla="*/ 411085 h 2365376"/>
                <a:gd name="T86" fmla="*/ 989432 w 2390775"/>
                <a:gd name="T87" fmla="*/ 315187 h 2365376"/>
                <a:gd name="T88" fmla="*/ 1471649 w 2390775"/>
                <a:gd name="T89" fmla="*/ 671876 h 2365376"/>
                <a:gd name="T90" fmla="*/ 1554866 w 2390775"/>
                <a:gd name="T91" fmla="*/ 1171938 h 2365376"/>
                <a:gd name="T92" fmla="*/ 1239716 w 2390775"/>
                <a:gd name="T93" fmla="*/ 1647313 h 2365376"/>
                <a:gd name="T94" fmla="*/ 646121 w 2390775"/>
                <a:gd name="T95" fmla="*/ 1748275 h 2365376"/>
                <a:gd name="T96" fmla="*/ 110112 w 2390775"/>
                <a:gd name="T97" fmla="*/ 1186813 h 2365376"/>
                <a:gd name="T98" fmla="*/ 251551 w 2390775"/>
                <a:gd name="T99" fmla="*/ 580725 h 2365376"/>
                <a:gd name="T100" fmla="*/ 1549044 w 2390775"/>
                <a:gd name="T101" fmla="*/ 160116 h 2365376"/>
                <a:gd name="T102" fmla="*/ 1461002 w 2390775"/>
                <a:gd name="T103" fmla="*/ 284475 h 2365376"/>
                <a:gd name="T104" fmla="*/ 1550307 w 2390775"/>
                <a:gd name="T105" fmla="*/ 426554 h 2365376"/>
                <a:gd name="T106" fmla="*/ 1719764 w 2390775"/>
                <a:gd name="T107" fmla="*/ 380038 h 2365376"/>
                <a:gd name="T108" fmla="*/ 1735543 w 2390775"/>
                <a:gd name="T109" fmla="*/ 232579 h 2365376"/>
                <a:gd name="T110" fmla="*/ 1705909 w 2390775"/>
                <a:gd name="T111" fmla="*/ 94508 h 2365376"/>
                <a:gd name="T112" fmla="*/ 1774050 w 2390775"/>
                <a:gd name="T113" fmla="*/ 148403 h 2365376"/>
                <a:gd name="T114" fmla="*/ 1781614 w 2390775"/>
                <a:gd name="T115" fmla="*/ 428769 h 2365376"/>
                <a:gd name="T116" fmla="*/ 1600166 w 2390775"/>
                <a:gd name="T117" fmla="*/ 516104 h 2365376"/>
                <a:gd name="T118" fmla="*/ 1452167 w 2390775"/>
                <a:gd name="T119" fmla="*/ 455349 h 2365376"/>
                <a:gd name="T120" fmla="*/ 1310478 w 2390775"/>
                <a:gd name="T121" fmla="*/ 259477 h 2365376"/>
                <a:gd name="T122" fmla="*/ 1562614 w 2390775"/>
                <a:gd name="T123" fmla="*/ 74046 h 236537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90775" h="2365376">
                  <a:moveTo>
                    <a:pt x="761351" y="1739900"/>
                  </a:moveTo>
                  <a:lnTo>
                    <a:pt x="791690" y="1805294"/>
                  </a:lnTo>
                  <a:lnTo>
                    <a:pt x="794883" y="1808051"/>
                  </a:lnTo>
                  <a:lnTo>
                    <a:pt x="797278" y="1811991"/>
                  </a:lnTo>
                  <a:lnTo>
                    <a:pt x="800871" y="1817112"/>
                  </a:lnTo>
                  <a:lnTo>
                    <a:pt x="803266" y="1822233"/>
                  </a:lnTo>
                  <a:lnTo>
                    <a:pt x="804065" y="1825384"/>
                  </a:lnTo>
                  <a:lnTo>
                    <a:pt x="804863" y="1828536"/>
                  </a:lnTo>
                  <a:lnTo>
                    <a:pt x="804863" y="1831687"/>
                  </a:lnTo>
                  <a:lnTo>
                    <a:pt x="804863" y="1834839"/>
                  </a:lnTo>
                  <a:lnTo>
                    <a:pt x="804065" y="1837990"/>
                  </a:lnTo>
                  <a:lnTo>
                    <a:pt x="802867" y="1841142"/>
                  </a:lnTo>
                  <a:lnTo>
                    <a:pt x="801670" y="1842718"/>
                  </a:lnTo>
                  <a:lnTo>
                    <a:pt x="799674" y="1844687"/>
                  </a:lnTo>
                  <a:lnTo>
                    <a:pt x="797278" y="1845475"/>
                  </a:lnTo>
                  <a:lnTo>
                    <a:pt x="794484" y="1845869"/>
                  </a:lnTo>
                  <a:lnTo>
                    <a:pt x="790891" y="1846263"/>
                  </a:lnTo>
                  <a:lnTo>
                    <a:pt x="787698" y="1845869"/>
                  </a:lnTo>
                  <a:lnTo>
                    <a:pt x="784105" y="1845475"/>
                  </a:lnTo>
                  <a:lnTo>
                    <a:pt x="780512" y="1844293"/>
                  </a:lnTo>
                  <a:lnTo>
                    <a:pt x="776520" y="1842718"/>
                  </a:lnTo>
                  <a:lnTo>
                    <a:pt x="772927" y="1841142"/>
                  </a:lnTo>
                  <a:lnTo>
                    <a:pt x="768935" y="1839172"/>
                  </a:lnTo>
                  <a:lnTo>
                    <a:pt x="765343" y="1836809"/>
                  </a:lnTo>
                  <a:lnTo>
                    <a:pt x="761750" y="1834051"/>
                  </a:lnTo>
                  <a:lnTo>
                    <a:pt x="758955" y="1831294"/>
                  </a:lnTo>
                  <a:lnTo>
                    <a:pt x="756161" y="1827748"/>
                  </a:lnTo>
                  <a:lnTo>
                    <a:pt x="754165" y="1824597"/>
                  </a:lnTo>
                  <a:lnTo>
                    <a:pt x="748975" y="1815536"/>
                  </a:lnTo>
                  <a:lnTo>
                    <a:pt x="745782" y="1808839"/>
                  </a:lnTo>
                  <a:lnTo>
                    <a:pt x="743387" y="1803718"/>
                  </a:lnTo>
                  <a:lnTo>
                    <a:pt x="742588" y="1799385"/>
                  </a:lnTo>
                  <a:lnTo>
                    <a:pt x="742588" y="1795051"/>
                  </a:lnTo>
                  <a:lnTo>
                    <a:pt x="743387" y="1790718"/>
                  </a:lnTo>
                  <a:lnTo>
                    <a:pt x="746181" y="1778112"/>
                  </a:lnTo>
                  <a:lnTo>
                    <a:pt x="746979" y="1774173"/>
                  </a:lnTo>
                  <a:lnTo>
                    <a:pt x="746979" y="1772203"/>
                  </a:lnTo>
                  <a:lnTo>
                    <a:pt x="746181" y="1771021"/>
                  </a:lnTo>
                  <a:lnTo>
                    <a:pt x="745383" y="1770627"/>
                  </a:lnTo>
                  <a:lnTo>
                    <a:pt x="742987" y="1770627"/>
                  </a:lnTo>
                  <a:lnTo>
                    <a:pt x="742189" y="1770233"/>
                  </a:lnTo>
                  <a:lnTo>
                    <a:pt x="741790" y="1769839"/>
                  </a:lnTo>
                  <a:lnTo>
                    <a:pt x="738596" y="1761961"/>
                  </a:lnTo>
                  <a:lnTo>
                    <a:pt x="736999" y="1758021"/>
                  </a:lnTo>
                  <a:lnTo>
                    <a:pt x="736600" y="1756052"/>
                  </a:lnTo>
                  <a:lnTo>
                    <a:pt x="736600" y="1754476"/>
                  </a:lnTo>
                  <a:lnTo>
                    <a:pt x="742189" y="1750536"/>
                  </a:lnTo>
                  <a:lnTo>
                    <a:pt x="747379" y="1747385"/>
                  </a:lnTo>
                  <a:lnTo>
                    <a:pt x="750971" y="1745021"/>
                  </a:lnTo>
                  <a:lnTo>
                    <a:pt x="754165" y="1743839"/>
                  </a:lnTo>
                  <a:lnTo>
                    <a:pt x="758556" y="1741870"/>
                  </a:lnTo>
                  <a:lnTo>
                    <a:pt x="759754" y="1741870"/>
                  </a:lnTo>
                  <a:lnTo>
                    <a:pt x="761351" y="1739900"/>
                  </a:lnTo>
                  <a:close/>
                  <a:moveTo>
                    <a:pt x="1554438" y="1730375"/>
                  </a:moveTo>
                  <a:lnTo>
                    <a:pt x="1565575" y="1730375"/>
                  </a:lnTo>
                  <a:lnTo>
                    <a:pt x="1575916" y="1730375"/>
                  </a:lnTo>
                  <a:lnTo>
                    <a:pt x="1586258" y="1731163"/>
                  </a:lnTo>
                  <a:lnTo>
                    <a:pt x="1591031" y="1731951"/>
                  </a:lnTo>
                  <a:lnTo>
                    <a:pt x="1595008" y="1733133"/>
                  </a:lnTo>
                  <a:lnTo>
                    <a:pt x="1598986" y="1734314"/>
                  </a:lnTo>
                  <a:lnTo>
                    <a:pt x="1602168" y="1735890"/>
                  </a:lnTo>
                  <a:lnTo>
                    <a:pt x="1605350" y="1737860"/>
                  </a:lnTo>
                  <a:lnTo>
                    <a:pt x="1607339" y="1739830"/>
                  </a:lnTo>
                  <a:lnTo>
                    <a:pt x="1608929" y="1741799"/>
                  </a:lnTo>
                  <a:lnTo>
                    <a:pt x="1609725" y="1744951"/>
                  </a:lnTo>
                  <a:lnTo>
                    <a:pt x="1609725" y="1747708"/>
                  </a:lnTo>
                  <a:lnTo>
                    <a:pt x="1608929" y="1751648"/>
                  </a:lnTo>
                  <a:lnTo>
                    <a:pt x="1607339" y="1755193"/>
                  </a:lnTo>
                  <a:lnTo>
                    <a:pt x="1604554" y="1759920"/>
                  </a:lnTo>
                  <a:lnTo>
                    <a:pt x="1600577" y="1764648"/>
                  </a:lnTo>
                  <a:lnTo>
                    <a:pt x="1595804" y="1769769"/>
                  </a:lnTo>
                  <a:lnTo>
                    <a:pt x="1589042" y="1776072"/>
                  </a:lnTo>
                  <a:lnTo>
                    <a:pt x="1582678" y="1781193"/>
                  </a:lnTo>
                  <a:lnTo>
                    <a:pt x="1576314" y="1786314"/>
                  </a:lnTo>
                  <a:lnTo>
                    <a:pt x="1570348" y="1790647"/>
                  </a:lnTo>
                  <a:lnTo>
                    <a:pt x="1563586" y="1794193"/>
                  </a:lnTo>
                  <a:lnTo>
                    <a:pt x="1557222" y="1797738"/>
                  </a:lnTo>
                  <a:lnTo>
                    <a:pt x="1550461" y="1800496"/>
                  </a:lnTo>
                  <a:lnTo>
                    <a:pt x="1544097" y="1802466"/>
                  </a:lnTo>
                  <a:lnTo>
                    <a:pt x="1537733" y="1804829"/>
                  </a:lnTo>
                  <a:lnTo>
                    <a:pt x="1530971" y="1806799"/>
                  </a:lnTo>
                  <a:lnTo>
                    <a:pt x="1524607" y="1807981"/>
                  </a:lnTo>
                  <a:lnTo>
                    <a:pt x="1518243" y="1809163"/>
                  </a:lnTo>
                  <a:lnTo>
                    <a:pt x="1505117" y="1811132"/>
                  </a:lnTo>
                  <a:lnTo>
                    <a:pt x="1491992" y="1812314"/>
                  </a:lnTo>
                  <a:lnTo>
                    <a:pt x="1486026" y="1813102"/>
                  </a:lnTo>
                  <a:lnTo>
                    <a:pt x="1483241" y="1813890"/>
                  </a:lnTo>
                  <a:lnTo>
                    <a:pt x="1482048" y="1814678"/>
                  </a:lnTo>
                  <a:lnTo>
                    <a:pt x="1481253" y="1815072"/>
                  </a:lnTo>
                  <a:lnTo>
                    <a:pt x="1480855" y="1815859"/>
                  </a:lnTo>
                  <a:lnTo>
                    <a:pt x="1480855" y="1817041"/>
                  </a:lnTo>
                  <a:lnTo>
                    <a:pt x="1481253" y="1818617"/>
                  </a:lnTo>
                  <a:lnTo>
                    <a:pt x="1482048" y="1819799"/>
                  </a:lnTo>
                  <a:lnTo>
                    <a:pt x="1482048" y="1821375"/>
                  </a:lnTo>
                  <a:lnTo>
                    <a:pt x="1482048" y="1821769"/>
                  </a:lnTo>
                  <a:lnTo>
                    <a:pt x="1480855" y="1822556"/>
                  </a:lnTo>
                  <a:lnTo>
                    <a:pt x="1471309" y="1830829"/>
                  </a:lnTo>
                  <a:lnTo>
                    <a:pt x="1465343" y="1834375"/>
                  </a:lnTo>
                  <a:lnTo>
                    <a:pt x="1463354" y="1835556"/>
                  </a:lnTo>
                  <a:lnTo>
                    <a:pt x="1461365" y="1836738"/>
                  </a:lnTo>
                  <a:lnTo>
                    <a:pt x="1452615" y="1830041"/>
                  </a:lnTo>
                  <a:lnTo>
                    <a:pt x="1445853" y="1824132"/>
                  </a:lnTo>
                  <a:lnTo>
                    <a:pt x="1440285" y="1819405"/>
                  </a:lnTo>
                  <a:lnTo>
                    <a:pt x="1437103" y="1815072"/>
                  </a:lnTo>
                  <a:lnTo>
                    <a:pt x="1434716" y="1812314"/>
                  </a:lnTo>
                  <a:lnTo>
                    <a:pt x="1433125" y="1810344"/>
                  </a:lnTo>
                  <a:lnTo>
                    <a:pt x="1432330" y="1808375"/>
                  </a:lnTo>
                  <a:lnTo>
                    <a:pt x="1428750" y="1806799"/>
                  </a:lnTo>
                  <a:lnTo>
                    <a:pt x="1512675" y="1734314"/>
                  </a:lnTo>
                  <a:lnTo>
                    <a:pt x="1518641" y="1733527"/>
                  </a:lnTo>
                  <a:lnTo>
                    <a:pt x="1533755" y="1731951"/>
                  </a:lnTo>
                  <a:lnTo>
                    <a:pt x="1543699" y="1731163"/>
                  </a:lnTo>
                  <a:lnTo>
                    <a:pt x="1554438" y="1730375"/>
                  </a:lnTo>
                  <a:close/>
                  <a:moveTo>
                    <a:pt x="588962" y="1535113"/>
                  </a:moveTo>
                  <a:lnTo>
                    <a:pt x="694496" y="1535113"/>
                  </a:lnTo>
                  <a:lnTo>
                    <a:pt x="694496" y="1557872"/>
                  </a:lnTo>
                  <a:lnTo>
                    <a:pt x="694894" y="1558271"/>
                  </a:lnTo>
                  <a:lnTo>
                    <a:pt x="696885" y="1560268"/>
                  </a:lnTo>
                  <a:lnTo>
                    <a:pt x="698478" y="1560667"/>
                  </a:lnTo>
                  <a:lnTo>
                    <a:pt x="700469" y="1561466"/>
                  </a:lnTo>
                  <a:lnTo>
                    <a:pt x="704053" y="1561865"/>
                  </a:lnTo>
                  <a:lnTo>
                    <a:pt x="707239" y="1561865"/>
                  </a:lnTo>
                  <a:lnTo>
                    <a:pt x="711222" y="1561865"/>
                  </a:lnTo>
                  <a:lnTo>
                    <a:pt x="714407" y="1561466"/>
                  </a:lnTo>
                  <a:lnTo>
                    <a:pt x="716797" y="1560667"/>
                  </a:lnTo>
                  <a:lnTo>
                    <a:pt x="718390" y="1560268"/>
                  </a:lnTo>
                  <a:lnTo>
                    <a:pt x="720381" y="1558271"/>
                  </a:lnTo>
                  <a:lnTo>
                    <a:pt x="720779" y="1557872"/>
                  </a:lnTo>
                  <a:lnTo>
                    <a:pt x="720779" y="1535113"/>
                  </a:lnTo>
                  <a:lnTo>
                    <a:pt x="820737" y="1535113"/>
                  </a:lnTo>
                  <a:lnTo>
                    <a:pt x="820737" y="1644117"/>
                  </a:lnTo>
                  <a:lnTo>
                    <a:pt x="820339" y="1648908"/>
                  </a:lnTo>
                  <a:lnTo>
                    <a:pt x="819144" y="1652901"/>
                  </a:lnTo>
                  <a:lnTo>
                    <a:pt x="816755" y="1656894"/>
                  </a:lnTo>
                  <a:lnTo>
                    <a:pt x="814365" y="1660088"/>
                  </a:lnTo>
                  <a:lnTo>
                    <a:pt x="810781" y="1663283"/>
                  </a:lnTo>
                  <a:lnTo>
                    <a:pt x="806799" y="1665279"/>
                  </a:lnTo>
                  <a:lnTo>
                    <a:pt x="802418" y="1666477"/>
                  </a:lnTo>
                  <a:lnTo>
                    <a:pt x="797639" y="1666876"/>
                  </a:lnTo>
                  <a:lnTo>
                    <a:pt x="612060" y="1666876"/>
                  </a:lnTo>
                  <a:lnTo>
                    <a:pt x="607281" y="1666477"/>
                  </a:lnTo>
                  <a:lnTo>
                    <a:pt x="602901" y="1665279"/>
                  </a:lnTo>
                  <a:lnTo>
                    <a:pt x="598918" y="1663283"/>
                  </a:lnTo>
                  <a:lnTo>
                    <a:pt x="595732" y="1660088"/>
                  </a:lnTo>
                  <a:lnTo>
                    <a:pt x="592546" y="1656894"/>
                  </a:lnTo>
                  <a:lnTo>
                    <a:pt x="590555" y="1652901"/>
                  </a:lnTo>
                  <a:lnTo>
                    <a:pt x="589360" y="1648908"/>
                  </a:lnTo>
                  <a:lnTo>
                    <a:pt x="588962" y="1644117"/>
                  </a:lnTo>
                  <a:lnTo>
                    <a:pt x="588962" y="1535113"/>
                  </a:lnTo>
                  <a:close/>
                  <a:moveTo>
                    <a:pt x="612060" y="1476375"/>
                  </a:moveTo>
                  <a:lnTo>
                    <a:pt x="797639" y="1476375"/>
                  </a:lnTo>
                  <a:lnTo>
                    <a:pt x="802418" y="1476769"/>
                  </a:lnTo>
                  <a:lnTo>
                    <a:pt x="806799" y="1477950"/>
                  </a:lnTo>
                  <a:lnTo>
                    <a:pt x="810781" y="1480312"/>
                  </a:lnTo>
                  <a:lnTo>
                    <a:pt x="814365" y="1483068"/>
                  </a:lnTo>
                  <a:lnTo>
                    <a:pt x="816755" y="1486611"/>
                  </a:lnTo>
                  <a:lnTo>
                    <a:pt x="819144" y="1490155"/>
                  </a:lnTo>
                  <a:lnTo>
                    <a:pt x="820339" y="1494485"/>
                  </a:lnTo>
                  <a:lnTo>
                    <a:pt x="820737" y="1498816"/>
                  </a:lnTo>
                  <a:lnTo>
                    <a:pt x="820737" y="1525588"/>
                  </a:lnTo>
                  <a:lnTo>
                    <a:pt x="588962" y="1525588"/>
                  </a:lnTo>
                  <a:lnTo>
                    <a:pt x="588962" y="1498816"/>
                  </a:lnTo>
                  <a:lnTo>
                    <a:pt x="589360" y="1494485"/>
                  </a:lnTo>
                  <a:lnTo>
                    <a:pt x="590555" y="1490155"/>
                  </a:lnTo>
                  <a:lnTo>
                    <a:pt x="592546" y="1486611"/>
                  </a:lnTo>
                  <a:lnTo>
                    <a:pt x="595732" y="1483068"/>
                  </a:lnTo>
                  <a:lnTo>
                    <a:pt x="598918" y="1480312"/>
                  </a:lnTo>
                  <a:lnTo>
                    <a:pt x="602901" y="1477950"/>
                  </a:lnTo>
                  <a:lnTo>
                    <a:pt x="607281" y="1476769"/>
                  </a:lnTo>
                  <a:lnTo>
                    <a:pt x="612060" y="1476375"/>
                  </a:lnTo>
                  <a:close/>
                  <a:moveTo>
                    <a:pt x="725449" y="1381125"/>
                  </a:moveTo>
                  <a:lnTo>
                    <a:pt x="730525" y="1381524"/>
                  </a:lnTo>
                  <a:lnTo>
                    <a:pt x="732087" y="1381524"/>
                  </a:lnTo>
                  <a:lnTo>
                    <a:pt x="734430" y="1382322"/>
                  </a:lnTo>
                  <a:lnTo>
                    <a:pt x="737554" y="1384317"/>
                  </a:lnTo>
                  <a:lnTo>
                    <a:pt x="740287" y="1386312"/>
                  </a:lnTo>
                  <a:lnTo>
                    <a:pt x="743411" y="1389505"/>
                  </a:lnTo>
                  <a:lnTo>
                    <a:pt x="746535" y="1393096"/>
                  </a:lnTo>
                  <a:lnTo>
                    <a:pt x="749659" y="1397486"/>
                  </a:lnTo>
                  <a:lnTo>
                    <a:pt x="755906" y="1407063"/>
                  </a:lnTo>
                  <a:lnTo>
                    <a:pt x="761373" y="1417837"/>
                  </a:lnTo>
                  <a:lnTo>
                    <a:pt x="766059" y="1427813"/>
                  </a:lnTo>
                  <a:lnTo>
                    <a:pt x="769182" y="1437390"/>
                  </a:lnTo>
                  <a:lnTo>
                    <a:pt x="770744" y="1441780"/>
                  </a:lnTo>
                  <a:lnTo>
                    <a:pt x="771525" y="1445770"/>
                  </a:lnTo>
                  <a:lnTo>
                    <a:pt x="771525" y="1448164"/>
                  </a:lnTo>
                  <a:lnTo>
                    <a:pt x="771525" y="1450159"/>
                  </a:lnTo>
                  <a:lnTo>
                    <a:pt x="770744" y="1451357"/>
                  </a:lnTo>
                  <a:lnTo>
                    <a:pt x="769182" y="1452155"/>
                  </a:lnTo>
                  <a:lnTo>
                    <a:pt x="768011" y="1452155"/>
                  </a:lnTo>
                  <a:lnTo>
                    <a:pt x="766449" y="1450958"/>
                  </a:lnTo>
                  <a:lnTo>
                    <a:pt x="764887" y="1449760"/>
                  </a:lnTo>
                  <a:lnTo>
                    <a:pt x="762544" y="1448563"/>
                  </a:lnTo>
                  <a:lnTo>
                    <a:pt x="759030" y="1444174"/>
                  </a:lnTo>
                  <a:lnTo>
                    <a:pt x="755516" y="1439784"/>
                  </a:lnTo>
                  <a:lnTo>
                    <a:pt x="753173" y="1434996"/>
                  </a:lnTo>
                  <a:lnTo>
                    <a:pt x="752392" y="1433400"/>
                  </a:lnTo>
                  <a:lnTo>
                    <a:pt x="752392" y="1431404"/>
                  </a:lnTo>
                  <a:lnTo>
                    <a:pt x="752001" y="1428611"/>
                  </a:lnTo>
                  <a:lnTo>
                    <a:pt x="750830" y="1426616"/>
                  </a:lnTo>
                  <a:lnTo>
                    <a:pt x="748878" y="1425419"/>
                  </a:lnTo>
                  <a:lnTo>
                    <a:pt x="746925" y="1425020"/>
                  </a:lnTo>
                  <a:lnTo>
                    <a:pt x="746144" y="1425419"/>
                  </a:lnTo>
                  <a:lnTo>
                    <a:pt x="745363" y="1425818"/>
                  </a:lnTo>
                  <a:lnTo>
                    <a:pt x="744582" y="1426616"/>
                  </a:lnTo>
                  <a:lnTo>
                    <a:pt x="743411" y="1427414"/>
                  </a:lnTo>
                  <a:lnTo>
                    <a:pt x="742630" y="1428611"/>
                  </a:lnTo>
                  <a:lnTo>
                    <a:pt x="742240" y="1430207"/>
                  </a:lnTo>
                  <a:lnTo>
                    <a:pt x="741849" y="1432602"/>
                  </a:lnTo>
                  <a:lnTo>
                    <a:pt x="741849" y="1434597"/>
                  </a:lnTo>
                  <a:lnTo>
                    <a:pt x="741459" y="1439385"/>
                  </a:lnTo>
                  <a:lnTo>
                    <a:pt x="740678" y="1443376"/>
                  </a:lnTo>
                  <a:lnTo>
                    <a:pt x="739897" y="1445371"/>
                  </a:lnTo>
                  <a:lnTo>
                    <a:pt x="739116" y="1446967"/>
                  </a:lnTo>
                  <a:lnTo>
                    <a:pt x="737944" y="1448164"/>
                  </a:lnTo>
                  <a:lnTo>
                    <a:pt x="735992" y="1449361"/>
                  </a:lnTo>
                  <a:lnTo>
                    <a:pt x="734430" y="1450558"/>
                  </a:lnTo>
                  <a:lnTo>
                    <a:pt x="732868" y="1452155"/>
                  </a:lnTo>
                  <a:lnTo>
                    <a:pt x="730525" y="1452953"/>
                  </a:lnTo>
                  <a:lnTo>
                    <a:pt x="727792" y="1453352"/>
                  </a:lnTo>
                  <a:lnTo>
                    <a:pt x="721935" y="1454150"/>
                  </a:lnTo>
                  <a:lnTo>
                    <a:pt x="715297" y="1454150"/>
                  </a:lnTo>
                  <a:lnTo>
                    <a:pt x="712173" y="1453751"/>
                  </a:lnTo>
                  <a:lnTo>
                    <a:pt x="709049" y="1452953"/>
                  </a:lnTo>
                  <a:lnTo>
                    <a:pt x="706706" y="1452155"/>
                  </a:lnTo>
                  <a:lnTo>
                    <a:pt x="703973" y="1450558"/>
                  </a:lnTo>
                  <a:lnTo>
                    <a:pt x="701240" y="1448962"/>
                  </a:lnTo>
                  <a:lnTo>
                    <a:pt x="699287" y="1447366"/>
                  </a:lnTo>
                  <a:lnTo>
                    <a:pt x="694992" y="1442977"/>
                  </a:lnTo>
                  <a:lnTo>
                    <a:pt x="691478" y="1438188"/>
                  </a:lnTo>
                  <a:lnTo>
                    <a:pt x="687963" y="1432602"/>
                  </a:lnTo>
                  <a:lnTo>
                    <a:pt x="685230" y="1427015"/>
                  </a:lnTo>
                  <a:lnTo>
                    <a:pt x="682497" y="1421029"/>
                  </a:lnTo>
                  <a:lnTo>
                    <a:pt x="680544" y="1415044"/>
                  </a:lnTo>
                  <a:lnTo>
                    <a:pt x="678982" y="1409058"/>
                  </a:lnTo>
                  <a:lnTo>
                    <a:pt x="676249" y="1399082"/>
                  </a:lnTo>
                  <a:lnTo>
                    <a:pt x="675078" y="1392298"/>
                  </a:lnTo>
                  <a:lnTo>
                    <a:pt x="674687" y="1389106"/>
                  </a:lnTo>
                  <a:lnTo>
                    <a:pt x="674687" y="1388707"/>
                  </a:lnTo>
                  <a:lnTo>
                    <a:pt x="675078" y="1388308"/>
                  </a:lnTo>
                  <a:lnTo>
                    <a:pt x="676249" y="1387909"/>
                  </a:lnTo>
                  <a:lnTo>
                    <a:pt x="679373" y="1387111"/>
                  </a:lnTo>
                  <a:lnTo>
                    <a:pt x="683278" y="1385913"/>
                  </a:lnTo>
                  <a:lnTo>
                    <a:pt x="689525" y="1384716"/>
                  </a:lnTo>
                  <a:lnTo>
                    <a:pt x="698897" y="1383120"/>
                  </a:lnTo>
                  <a:lnTo>
                    <a:pt x="715297" y="1381524"/>
                  </a:lnTo>
                  <a:lnTo>
                    <a:pt x="725449" y="1381125"/>
                  </a:lnTo>
                  <a:close/>
                  <a:moveTo>
                    <a:pt x="1433588" y="1247775"/>
                  </a:moveTo>
                  <a:lnTo>
                    <a:pt x="1439124" y="1247775"/>
                  </a:lnTo>
                  <a:lnTo>
                    <a:pt x="1444264" y="1248175"/>
                  </a:lnTo>
                  <a:lnTo>
                    <a:pt x="1448614" y="1248976"/>
                  </a:lnTo>
                  <a:lnTo>
                    <a:pt x="1451382" y="1249776"/>
                  </a:lnTo>
                  <a:lnTo>
                    <a:pt x="1453359" y="1250977"/>
                  </a:lnTo>
                  <a:lnTo>
                    <a:pt x="1454150" y="1252178"/>
                  </a:lnTo>
                  <a:lnTo>
                    <a:pt x="1454150" y="1253779"/>
                  </a:lnTo>
                  <a:lnTo>
                    <a:pt x="1453359" y="1255380"/>
                  </a:lnTo>
                  <a:lnTo>
                    <a:pt x="1452173" y="1256981"/>
                  </a:lnTo>
                  <a:lnTo>
                    <a:pt x="1450196" y="1258582"/>
                  </a:lnTo>
                  <a:lnTo>
                    <a:pt x="1447428" y="1260183"/>
                  </a:lnTo>
                  <a:lnTo>
                    <a:pt x="1441892" y="1262985"/>
                  </a:lnTo>
                  <a:lnTo>
                    <a:pt x="1435565" y="1264986"/>
                  </a:lnTo>
                  <a:lnTo>
                    <a:pt x="1432402" y="1265387"/>
                  </a:lnTo>
                  <a:lnTo>
                    <a:pt x="1429634" y="1265787"/>
                  </a:lnTo>
                  <a:lnTo>
                    <a:pt x="1427261" y="1265787"/>
                  </a:lnTo>
                  <a:lnTo>
                    <a:pt x="1425284" y="1265387"/>
                  </a:lnTo>
                  <a:lnTo>
                    <a:pt x="1423703" y="1264986"/>
                  </a:lnTo>
                  <a:lnTo>
                    <a:pt x="1422516" y="1264586"/>
                  </a:lnTo>
                  <a:lnTo>
                    <a:pt x="1420539" y="1264586"/>
                  </a:lnTo>
                  <a:lnTo>
                    <a:pt x="1419353" y="1264986"/>
                  </a:lnTo>
                  <a:lnTo>
                    <a:pt x="1418562" y="1265787"/>
                  </a:lnTo>
                  <a:lnTo>
                    <a:pt x="1417376" y="1266588"/>
                  </a:lnTo>
                  <a:lnTo>
                    <a:pt x="1416980" y="1267388"/>
                  </a:lnTo>
                  <a:lnTo>
                    <a:pt x="1416585" y="1268589"/>
                  </a:lnTo>
                  <a:lnTo>
                    <a:pt x="1416190" y="1269790"/>
                  </a:lnTo>
                  <a:lnTo>
                    <a:pt x="1416585" y="1270990"/>
                  </a:lnTo>
                  <a:lnTo>
                    <a:pt x="1416585" y="1272191"/>
                  </a:lnTo>
                  <a:lnTo>
                    <a:pt x="1417376" y="1273392"/>
                  </a:lnTo>
                  <a:lnTo>
                    <a:pt x="1418562" y="1274993"/>
                  </a:lnTo>
                  <a:lnTo>
                    <a:pt x="1419748" y="1276194"/>
                  </a:lnTo>
                  <a:lnTo>
                    <a:pt x="1422121" y="1277395"/>
                  </a:lnTo>
                  <a:lnTo>
                    <a:pt x="1424098" y="1278596"/>
                  </a:lnTo>
                  <a:lnTo>
                    <a:pt x="1428843" y="1280597"/>
                  </a:lnTo>
                  <a:lnTo>
                    <a:pt x="1430820" y="1282198"/>
                  </a:lnTo>
                  <a:lnTo>
                    <a:pt x="1432402" y="1283799"/>
                  </a:lnTo>
                  <a:lnTo>
                    <a:pt x="1433588" y="1285000"/>
                  </a:lnTo>
                  <a:lnTo>
                    <a:pt x="1435170" y="1287001"/>
                  </a:lnTo>
                  <a:lnTo>
                    <a:pt x="1436356" y="1289003"/>
                  </a:lnTo>
                  <a:lnTo>
                    <a:pt x="1436751" y="1291404"/>
                  </a:lnTo>
                  <a:lnTo>
                    <a:pt x="1437542" y="1293406"/>
                  </a:lnTo>
                  <a:lnTo>
                    <a:pt x="1437542" y="1296608"/>
                  </a:lnTo>
                  <a:lnTo>
                    <a:pt x="1437542" y="1299009"/>
                  </a:lnTo>
                  <a:lnTo>
                    <a:pt x="1437147" y="1302612"/>
                  </a:lnTo>
                  <a:lnTo>
                    <a:pt x="1436356" y="1305414"/>
                  </a:lnTo>
                  <a:lnTo>
                    <a:pt x="1435170" y="1309416"/>
                  </a:lnTo>
                  <a:lnTo>
                    <a:pt x="1431611" y="1317422"/>
                  </a:lnTo>
                  <a:lnTo>
                    <a:pt x="1430029" y="1320624"/>
                  </a:lnTo>
                  <a:lnTo>
                    <a:pt x="1428052" y="1323826"/>
                  </a:lnTo>
                  <a:lnTo>
                    <a:pt x="1425680" y="1326628"/>
                  </a:lnTo>
                  <a:lnTo>
                    <a:pt x="1423307" y="1328629"/>
                  </a:lnTo>
                  <a:lnTo>
                    <a:pt x="1420539" y="1331431"/>
                  </a:lnTo>
                  <a:lnTo>
                    <a:pt x="1417771" y="1333032"/>
                  </a:lnTo>
                  <a:lnTo>
                    <a:pt x="1414608" y="1334633"/>
                  </a:lnTo>
                  <a:lnTo>
                    <a:pt x="1411445" y="1336635"/>
                  </a:lnTo>
                  <a:lnTo>
                    <a:pt x="1404722" y="1338636"/>
                  </a:lnTo>
                  <a:lnTo>
                    <a:pt x="1397605" y="1340237"/>
                  </a:lnTo>
                  <a:lnTo>
                    <a:pt x="1390487" y="1341038"/>
                  </a:lnTo>
                  <a:lnTo>
                    <a:pt x="1383370" y="1341438"/>
                  </a:lnTo>
                  <a:lnTo>
                    <a:pt x="1376252" y="1341438"/>
                  </a:lnTo>
                  <a:lnTo>
                    <a:pt x="1369530" y="1341038"/>
                  </a:lnTo>
                  <a:lnTo>
                    <a:pt x="1358063" y="1339437"/>
                  </a:lnTo>
                  <a:lnTo>
                    <a:pt x="1350154" y="1338236"/>
                  </a:lnTo>
                  <a:lnTo>
                    <a:pt x="1347386" y="1337435"/>
                  </a:lnTo>
                  <a:lnTo>
                    <a:pt x="1347386" y="1337835"/>
                  </a:lnTo>
                  <a:lnTo>
                    <a:pt x="1346991" y="1337435"/>
                  </a:lnTo>
                  <a:lnTo>
                    <a:pt x="1346200" y="1337035"/>
                  </a:lnTo>
                  <a:lnTo>
                    <a:pt x="1346200" y="1334633"/>
                  </a:lnTo>
                  <a:lnTo>
                    <a:pt x="1346991" y="1331831"/>
                  </a:lnTo>
                  <a:lnTo>
                    <a:pt x="1347782" y="1326228"/>
                  </a:lnTo>
                  <a:lnTo>
                    <a:pt x="1349363" y="1318623"/>
                  </a:lnTo>
                  <a:lnTo>
                    <a:pt x="1351736" y="1307415"/>
                  </a:lnTo>
                  <a:lnTo>
                    <a:pt x="1355295" y="1296608"/>
                  </a:lnTo>
                  <a:lnTo>
                    <a:pt x="1357667" y="1287402"/>
                  </a:lnTo>
                  <a:lnTo>
                    <a:pt x="1361621" y="1275794"/>
                  </a:lnTo>
                  <a:lnTo>
                    <a:pt x="1363994" y="1270190"/>
                  </a:lnTo>
                  <a:lnTo>
                    <a:pt x="1364785" y="1268589"/>
                  </a:lnTo>
                  <a:lnTo>
                    <a:pt x="1366762" y="1265787"/>
                  </a:lnTo>
                  <a:lnTo>
                    <a:pt x="1369925" y="1262985"/>
                  </a:lnTo>
                  <a:lnTo>
                    <a:pt x="1373484" y="1260183"/>
                  </a:lnTo>
                  <a:lnTo>
                    <a:pt x="1378229" y="1258182"/>
                  </a:lnTo>
                  <a:lnTo>
                    <a:pt x="1383765" y="1256181"/>
                  </a:lnTo>
                  <a:lnTo>
                    <a:pt x="1389301" y="1253779"/>
                  </a:lnTo>
                  <a:lnTo>
                    <a:pt x="1395628" y="1252578"/>
                  </a:lnTo>
                  <a:lnTo>
                    <a:pt x="1401954" y="1250977"/>
                  </a:lnTo>
                  <a:lnTo>
                    <a:pt x="1415399" y="1248976"/>
                  </a:lnTo>
                  <a:lnTo>
                    <a:pt x="1428052" y="1248175"/>
                  </a:lnTo>
                  <a:lnTo>
                    <a:pt x="1433588" y="1247775"/>
                  </a:lnTo>
                  <a:close/>
                  <a:moveTo>
                    <a:pt x="1155700" y="965200"/>
                  </a:moveTo>
                  <a:lnTo>
                    <a:pt x="1161653" y="965597"/>
                  </a:lnTo>
                  <a:lnTo>
                    <a:pt x="1167209" y="966787"/>
                  </a:lnTo>
                  <a:lnTo>
                    <a:pt x="1172766" y="968770"/>
                  </a:lnTo>
                  <a:lnTo>
                    <a:pt x="1177925" y="971944"/>
                  </a:lnTo>
                  <a:lnTo>
                    <a:pt x="1182687" y="975514"/>
                  </a:lnTo>
                  <a:lnTo>
                    <a:pt x="1187450" y="980274"/>
                  </a:lnTo>
                  <a:lnTo>
                    <a:pt x="1192213" y="985431"/>
                  </a:lnTo>
                  <a:lnTo>
                    <a:pt x="1196181" y="991381"/>
                  </a:lnTo>
                  <a:lnTo>
                    <a:pt x="1200150" y="998125"/>
                  </a:lnTo>
                  <a:lnTo>
                    <a:pt x="1204119" y="1005265"/>
                  </a:lnTo>
                  <a:lnTo>
                    <a:pt x="1207691" y="1012802"/>
                  </a:lnTo>
                  <a:lnTo>
                    <a:pt x="1211659" y="1021133"/>
                  </a:lnTo>
                  <a:lnTo>
                    <a:pt x="1214437" y="1029860"/>
                  </a:lnTo>
                  <a:lnTo>
                    <a:pt x="1217613" y="1038984"/>
                  </a:lnTo>
                  <a:lnTo>
                    <a:pt x="1220787" y="1048504"/>
                  </a:lnTo>
                  <a:lnTo>
                    <a:pt x="1225947" y="1068338"/>
                  </a:lnTo>
                  <a:lnTo>
                    <a:pt x="1230313" y="1089363"/>
                  </a:lnTo>
                  <a:lnTo>
                    <a:pt x="1234678" y="1111180"/>
                  </a:lnTo>
                  <a:lnTo>
                    <a:pt x="1237853" y="1133792"/>
                  </a:lnTo>
                  <a:lnTo>
                    <a:pt x="1241028" y="1155609"/>
                  </a:lnTo>
                  <a:lnTo>
                    <a:pt x="1243013" y="1177824"/>
                  </a:lnTo>
                  <a:lnTo>
                    <a:pt x="1245394" y="1198848"/>
                  </a:lnTo>
                  <a:lnTo>
                    <a:pt x="1246981" y="1219476"/>
                  </a:lnTo>
                  <a:lnTo>
                    <a:pt x="1246187" y="1186551"/>
                  </a:lnTo>
                  <a:lnTo>
                    <a:pt x="1342231" y="1244467"/>
                  </a:lnTo>
                  <a:lnTo>
                    <a:pt x="1323181" y="1340465"/>
                  </a:lnTo>
                  <a:lnTo>
                    <a:pt x="1248966" y="1309524"/>
                  </a:lnTo>
                  <a:lnTo>
                    <a:pt x="1245394" y="1284929"/>
                  </a:lnTo>
                  <a:lnTo>
                    <a:pt x="1239441" y="1242087"/>
                  </a:lnTo>
                  <a:lnTo>
                    <a:pt x="1231106" y="1373787"/>
                  </a:lnTo>
                  <a:lnTo>
                    <a:pt x="1230709" y="1379737"/>
                  </a:lnTo>
                  <a:lnTo>
                    <a:pt x="1230313" y="1386084"/>
                  </a:lnTo>
                  <a:lnTo>
                    <a:pt x="1230709" y="1392431"/>
                  </a:lnTo>
                  <a:lnTo>
                    <a:pt x="1232297" y="1399968"/>
                  </a:lnTo>
                  <a:lnTo>
                    <a:pt x="1234281" y="1407902"/>
                  </a:lnTo>
                  <a:lnTo>
                    <a:pt x="1237059" y="1417422"/>
                  </a:lnTo>
                  <a:lnTo>
                    <a:pt x="1241822" y="1428133"/>
                  </a:lnTo>
                  <a:lnTo>
                    <a:pt x="1247775" y="1440430"/>
                  </a:lnTo>
                  <a:lnTo>
                    <a:pt x="1231106" y="1440430"/>
                  </a:lnTo>
                  <a:lnTo>
                    <a:pt x="1242219" y="1446380"/>
                  </a:lnTo>
                  <a:lnTo>
                    <a:pt x="1256109" y="1453124"/>
                  </a:lnTo>
                  <a:lnTo>
                    <a:pt x="1287066" y="1467405"/>
                  </a:lnTo>
                  <a:lnTo>
                    <a:pt x="1313259" y="1479305"/>
                  </a:lnTo>
                  <a:lnTo>
                    <a:pt x="1323975" y="1483669"/>
                  </a:lnTo>
                  <a:lnTo>
                    <a:pt x="1501775" y="1720491"/>
                  </a:lnTo>
                  <a:lnTo>
                    <a:pt x="1401763" y="1798638"/>
                  </a:lnTo>
                  <a:lnTo>
                    <a:pt x="1210469" y="1576494"/>
                  </a:lnTo>
                  <a:lnTo>
                    <a:pt x="1080294" y="1561816"/>
                  </a:lnTo>
                  <a:lnTo>
                    <a:pt x="1080294" y="1563800"/>
                  </a:lnTo>
                  <a:lnTo>
                    <a:pt x="1080294" y="1567370"/>
                  </a:lnTo>
                  <a:lnTo>
                    <a:pt x="1079500" y="1575700"/>
                  </a:lnTo>
                  <a:lnTo>
                    <a:pt x="1077516" y="1587601"/>
                  </a:lnTo>
                  <a:lnTo>
                    <a:pt x="1074341" y="1601088"/>
                  </a:lnTo>
                  <a:lnTo>
                    <a:pt x="1066403" y="1633220"/>
                  </a:lnTo>
                  <a:lnTo>
                    <a:pt x="1056878" y="1669318"/>
                  </a:lnTo>
                  <a:lnTo>
                    <a:pt x="1046956" y="1703830"/>
                  </a:lnTo>
                  <a:lnTo>
                    <a:pt x="1038622" y="1733582"/>
                  </a:lnTo>
                  <a:lnTo>
                    <a:pt x="1030288" y="1762540"/>
                  </a:lnTo>
                  <a:lnTo>
                    <a:pt x="802481" y="1785548"/>
                  </a:lnTo>
                  <a:lnTo>
                    <a:pt x="770731" y="1731201"/>
                  </a:lnTo>
                  <a:lnTo>
                    <a:pt x="904081" y="1706210"/>
                  </a:lnTo>
                  <a:lnTo>
                    <a:pt x="903685" y="1489619"/>
                  </a:lnTo>
                  <a:lnTo>
                    <a:pt x="871935" y="1482479"/>
                  </a:lnTo>
                  <a:lnTo>
                    <a:pt x="869950" y="1471768"/>
                  </a:lnTo>
                  <a:lnTo>
                    <a:pt x="867966" y="1461851"/>
                  </a:lnTo>
                  <a:lnTo>
                    <a:pt x="866378" y="1453124"/>
                  </a:lnTo>
                  <a:lnTo>
                    <a:pt x="864791" y="1445190"/>
                  </a:lnTo>
                  <a:lnTo>
                    <a:pt x="863600" y="1428926"/>
                  </a:lnTo>
                  <a:lnTo>
                    <a:pt x="862806" y="1413455"/>
                  </a:lnTo>
                  <a:lnTo>
                    <a:pt x="862013" y="1373787"/>
                  </a:lnTo>
                  <a:lnTo>
                    <a:pt x="860822" y="1346812"/>
                  </a:lnTo>
                  <a:lnTo>
                    <a:pt x="858044" y="1312697"/>
                  </a:lnTo>
                  <a:lnTo>
                    <a:pt x="854472" y="1175444"/>
                  </a:lnTo>
                  <a:lnTo>
                    <a:pt x="843756" y="1181791"/>
                  </a:lnTo>
                  <a:lnTo>
                    <a:pt x="818753" y="1197658"/>
                  </a:lnTo>
                  <a:lnTo>
                    <a:pt x="802878" y="1208369"/>
                  </a:lnTo>
                  <a:lnTo>
                    <a:pt x="786606" y="1219476"/>
                  </a:lnTo>
                  <a:lnTo>
                    <a:pt x="770731" y="1230980"/>
                  </a:lnTo>
                  <a:lnTo>
                    <a:pt x="756841" y="1242087"/>
                  </a:lnTo>
                  <a:lnTo>
                    <a:pt x="754460" y="1250021"/>
                  </a:lnTo>
                  <a:lnTo>
                    <a:pt x="752872" y="1258351"/>
                  </a:lnTo>
                  <a:lnTo>
                    <a:pt x="752078" y="1266681"/>
                  </a:lnTo>
                  <a:lnTo>
                    <a:pt x="751285" y="1275805"/>
                  </a:lnTo>
                  <a:lnTo>
                    <a:pt x="751285" y="1284532"/>
                  </a:lnTo>
                  <a:lnTo>
                    <a:pt x="751681" y="1292863"/>
                  </a:lnTo>
                  <a:lnTo>
                    <a:pt x="752078" y="1301590"/>
                  </a:lnTo>
                  <a:lnTo>
                    <a:pt x="752872" y="1310317"/>
                  </a:lnTo>
                  <a:lnTo>
                    <a:pt x="754856" y="1325788"/>
                  </a:lnTo>
                  <a:lnTo>
                    <a:pt x="756444" y="1339275"/>
                  </a:lnTo>
                  <a:lnTo>
                    <a:pt x="758031" y="1350382"/>
                  </a:lnTo>
                  <a:lnTo>
                    <a:pt x="758031" y="1354349"/>
                  </a:lnTo>
                  <a:lnTo>
                    <a:pt x="756841" y="1357523"/>
                  </a:lnTo>
                  <a:lnTo>
                    <a:pt x="727869" y="1355539"/>
                  </a:lnTo>
                  <a:lnTo>
                    <a:pt x="715566" y="1354746"/>
                  </a:lnTo>
                  <a:lnTo>
                    <a:pt x="709613" y="1354746"/>
                  </a:lnTo>
                  <a:lnTo>
                    <a:pt x="704453" y="1355143"/>
                  </a:lnTo>
                  <a:lnTo>
                    <a:pt x="698897" y="1355539"/>
                  </a:lnTo>
                  <a:lnTo>
                    <a:pt x="693341" y="1356729"/>
                  </a:lnTo>
                  <a:lnTo>
                    <a:pt x="687785" y="1357919"/>
                  </a:lnTo>
                  <a:lnTo>
                    <a:pt x="682228" y="1359903"/>
                  </a:lnTo>
                  <a:lnTo>
                    <a:pt x="677069" y="1361886"/>
                  </a:lnTo>
                  <a:lnTo>
                    <a:pt x="671116" y="1364663"/>
                  </a:lnTo>
                  <a:lnTo>
                    <a:pt x="664766" y="1367836"/>
                  </a:lnTo>
                  <a:lnTo>
                    <a:pt x="658416" y="1372200"/>
                  </a:lnTo>
                  <a:lnTo>
                    <a:pt x="657225" y="1367043"/>
                  </a:lnTo>
                  <a:lnTo>
                    <a:pt x="655241" y="1361093"/>
                  </a:lnTo>
                  <a:lnTo>
                    <a:pt x="654050" y="1355143"/>
                  </a:lnTo>
                  <a:lnTo>
                    <a:pt x="653256" y="1348399"/>
                  </a:lnTo>
                  <a:lnTo>
                    <a:pt x="651669" y="1333325"/>
                  </a:lnTo>
                  <a:lnTo>
                    <a:pt x="650875" y="1316267"/>
                  </a:lnTo>
                  <a:lnTo>
                    <a:pt x="650875" y="1296830"/>
                  </a:lnTo>
                  <a:lnTo>
                    <a:pt x="651272" y="1274615"/>
                  </a:lnTo>
                  <a:lnTo>
                    <a:pt x="652066" y="1251211"/>
                  </a:lnTo>
                  <a:lnTo>
                    <a:pt x="653653" y="1225029"/>
                  </a:lnTo>
                  <a:lnTo>
                    <a:pt x="660797" y="1208369"/>
                  </a:lnTo>
                  <a:lnTo>
                    <a:pt x="667147" y="1194881"/>
                  </a:lnTo>
                  <a:lnTo>
                    <a:pt x="670322" y="1188931"/>
                  </a:lnTo>
                  <a:lnTo>
                    <a:pt x="673497" y="1183774"/>
                  </a:lnTo>
                  <a:lnTo>
                    <a:pt x="680244" y="1174254"/>
                  </a:lnTo>
                  <a:lnTo>
                    <a:pt x="687388" y="1164733"/>
                  </a:lnTo>
                  <a:lnTo>
                    <a:pt x="696119" y="1155213"/>
                  </a:lnTo>
                  <a:lnTo>
                    <a:pt x="706438" y="1143312"/>
                  </a:lnTo>
                  <a:lnTo>
                    <a:pt x="718741" y="1129031"/>
                  </a:lnTo>
                  <a:lnTo>
                    <a:pt x="738585" y="1108007"/>
                  </a:lnTo>
                  <a:lnTo>
                    <a:pt x="756047" y="1088966"/>
                  </a:lnTo>
                  <a:lnTo>
                    <a:pt x="785416" y="1057231"/>
                  </a:lnTo>
                  <a:lnTo>
                    <a:pt x="797719" y="1043744"/>
                  </a:lnTo>
                  <a:lnTo>
                    <a:pt x="809228" y="1032240"/>
                  </a:lnTo>
                  <a:lnTo>
                    <a:pt x="820738" y="1021926"/>
                  </a:lnTo>
                  <a:lnTo>
                    <a:pt x="831056" y="1012802"/>
                  </a:lnTo>
                  <a:lnTo>
                    <a:pt x="836613" y="1008439"/>
                  </a:lnTo>
                  <a:lnTo>
                    <a:pt x="842169" y="1004869"/>
                  </a:lnTo>
                  <a:lnTo>
                    <a:pt x="848122" y="1000902"/>
                  </a:lnTo>
                  <a:lnTo>
                    <a:pt x="854075" y="997331"/>
                  </a:lnTo>
                  <a:lnTo>
                    <a:pt x="860028" y="994555"/>
                  </a:lnTo>
                  <a:lnTo>
                    <a:pt x="866378" y="991381"/>
                  </a:lnTo>
                  <a:lnTo>
                    <a:pt x="873125" y="988208"/>
                  </a:lnTo>
                  <a:lnTo>
                    <a:pt x="880269" y="985828"/>
                  </a:lnTo>
                  <a:lnTo>
                    <a:pt x="895350" y="980274"/>
                  </a:lnTo>
                  <a:lnTo>
                    <a:pt x="912416" y="975117"/>
                  </a:lnTo>
                  <a:lnTo>
                    <a:pt x="932260" y="970753"/>
                  </a:lnTo>
                  <a:lnTo>
                    <a:pt x="954881" y="965597"/>
                  </a:lnTo>
                  <a:lnTo>
                    <a:pt x="963613" y="965993"/>
                  </a:lnTo>
                  <a:lnTo>
                    <a:pt x="979488" y="966787"/>
                  </a:lnTo>
                  <a:lnTo>
                    <a:pt x="1004491" y="968373"/>
                  </a:lnTo>
                  <a:lnTo>
                    <a:pt x="1089819" y="1240103"/>
                  </a:lnTo>
                  <a:lnTo>
                    <a:pt x="1081484" y="1159179"/>
                  </a:lnTo>
                  <a:lnTo>
                    <a:pt x="1077516" y="1013199"/>
                  </a:lnTo>
                  <a:lnTo>
                    <a:pt x="1071959" y="999315"/>
                  </a:lnTo>
                  <a:lnTo>
                    <a:pt x="1083072" y="980671"/>
                  </a:lnTo>
                  <a:lnTo>
                    <a:pt x="1107281" y="980671"/>
                  </a:lnTo>
                  <a:lnTo>
                    <a:pt x="1117600" y="999315"/>
                  </a:lnTo>
                  <a:lnTo>
                    <a:pt x="1112837" y="1015579"/>
                  </a:lnTo>
                  <a:lnTo>
                    <a:pt x="1142206" y="1228203"/>
                  </a:lnTo>
                  <a:lnTo>
                    <a:pt x="1137841" y="971944"/>
                  </a:lnTo>
                  <a:lnTo>
                    <a:pt x="1146572" y="967580"/>
                  </a:lnTo>
                  <a:lnTo>
                    <a:pt x="1148953" y="966390"/>
                  </a:lnTo>
                  <a:lnTo>
                    <a:pt x="1149350" y="965597"/>
                  </a:lnTo>
                  <a:lnTo>
                    <a:pt x="1155700" y="965200"/>
                  </a:lnTo>
                  <a:close/>
                  <a:moveTo>
                    <a:pt x="931148" y="736601"/>
                  </a:moveTo>
                  <a:lnTo>
                    <a:pt x="929554" y="751285"/>
                  </a:lnTo>
                  <a:lnTo>
                    <a:pt x="928757" y="762794"/>
                  </a:lnTo>
                  <a:lnTo>
                    <a:pt x="929155" y="762794"/>
                  </a:lnTo>
                  <a:lnTo>
                    <a:pt x="929554" y="751285"/>
                  </a:lnTo>
                  <a:lnTo>
                    <a:pt x="930351" y="746126"/>
                  </a:lnTo>
                  <a:lnTo>
                    <a:pt x="931148" y="741363"/>
                  </a:lnTo>
                  <a:lnTo>
                    <a:pt x="931148" y="736601"/>
                  </a:lnTo>
                  <a:close/>
                  <a:moveTo>
                    <a:pt x="949086" y="679054"/>
                  </a:moveTo>
                  <a:lnTo>
                    <a:pt x="948289" y="679847"/>
                  </a:lnTo>
                  <a:lnTo>
                    <a:pt x="945499" y="681435"/>
                  </a:lnTo>
                  <a:lnTo>
                    <a:pt x="943904" y="683419"/>
                  </a:lnTo>
                  <a:lnTo>
                    <a:pt x="941911" y="686991"/>
                  </a:lnTo>
                  <a:lnTo>
                    <a:pt x="945897" y="682625"/>
                  </a:lnTo>
                  <a:lnTo>
                    <a:pt x="948289" y="681038"/>
                  </a:lnTo>
                  <a:lnTo>
                    <a:pt x="950282" y="679054"/>
                  </a:lnTo>
                  <a:lnTo>
                    <a:pt x="949086" y="679054"/>
                  </a:lnTo>
                  <a:close/>
                  <a:moveTo>
                    <a:pt x="1038375" y="620713"/>
                  </a:moveTo>
                  <a:lnTo>
                    <a:pt x="1049138" y="620713"/>
                  </a:lnTo>
                  <a:lnTo>
                    <a:pt x="1059502" y="621110"/>
                  </a:lnTo>
                  <a:lnTo>
                    <a:pt x="1069866" y="622300"/>
                  </a:lnTo>
                  <a:lnTo>
                    <a:pt x="1079432" y="623491"/>
                  </a:lnTo>
                  <a:lnTo>
                    <a:pt x="1088999" y="625872"/>
                  </a:lnTo>
                  <a:lnTo>
                    <a:pt x="1098167" y="627857"/>
                  </a:lnTo>
                  <a:lnTo>
                    <a:pt x="1106937" y="630238"/>
                  </a:lnTo>
                  <a:lnTo>
                    <a:pt x="1115307" y="633413"/>
                  </a:lnTo>
                  <a:lnTo>
                    <a:pt x="1123678" y="636191"/>
                  </a:lnTo>
                  <a:lnTo>
                    <a:pt x="1130853" y="639763"/>
                  </a:lnTo>
                  <a:lnTo>
                    <a:pt x="1138028" y="642938"/>
                  </a:lnTo>
                  <a:lnTo>
                    <a:pt x="1144805" y="646510"/>
                  </a:lnTo>
                  <a:lnTo>
                    <a:pt x="1156365" y="652860"/>
                  </a:lnTo>
                  <a:lnTo>
                    <a:pt x="1166729" y="659607"/>
                  </a:lnTo>
                  <a:lnTo>
                    <a:pt x="1174701" y="664766"/>
                  </a:lnTo>
                  <a:lnTo>
                    <a:pt x="1180680" y="669529"/>
                  </a:lnTo>
                  <a:lnTo>
                    <a:pt x="1185862" y="673497"/>
                  </a:lnTo>
                  <a:lnTo>
                    <a:pt x="1185862" y="676275"/>
                  </a:lnTo>
                  <a:lnTo>
                    <a:pt x="1185862" y="684213"/>
                  </a:lnTo>
                  <a:lnTo>
                    <a:pt x="1185065" y="688975"/>
                  </a:lnTo>
                  <a:lnTo>
                    <a:pt x="1183869" y="694532"/>
                  </a:lnTo>
                  <a:lnTo>
                    <a:pt x="1182274" y="700088"/>
                  </a:lnTo>
                  <a:lnTo>
                    <a:pt x="1180281" y="704850"/>
                  </a:lnTo>
                  <a:lnTo>
                    <a:pt x="1179086" y="707629"/>
                  </a:lnTo>
                  <a:lnTo>
                    <a:pt x="1177093" y="710010"/>
                  </a:lnTo>
                  <a:lnTo>
                    <a:pt x="1175498" y="711994"/>
                  </a:lnTo>
                  <a:lnTo>
                    <a:pt x="1173505" y="713979"/>
                  </a:lnTo>
                  <a:lnTo>
                    <a:pt x="1170715" y="715963"/>
                  </a:lnTo>
                  <a:lnTo>
                    <a:pt x="1168323" y="717154"/>
                  </a:lnTo>
                  <a:lnTo>
                    <a:pt x="1165533" y="718344"/>
                  </a:lnTo>
                  <a:lnTo>
                    <a:pt x="1161945" y="719138"/>
                  </a:lnTo>
                  <a:lnTo>
                    <a:pt x="1158756" y="719535"/>
                  </a:lnTo>
                  <a:lnTo>
                    <a:pt x="1154770" y="719535"/>
                  </a:lnTo>
                  <a:lnTo>
                    <a:pt x="1150784" y="719138"/>
                  </a:lnTo>
                  <a:lnTo>
                    <a:pt x="1146001" y="718344"/>
                  </a:lnTo>
                  <a:lnTo>
                    <a:pt x="1140819" y="717154"/>
                  </a:lnTo>
                  <a:lnTo>
                    <a:pt x="1135238" y="715566"/>
                  </a:lnTo>
                  <a:lnTo>
                    <a:pt x="1129259" y="712788"/>
                  </a:lnTo>
                  <a:lnTo>
                    <a:pt x="1123678" y="710010"/>
                  </a:lnTo>
                  <a:lnTo>
                    <a:pt x="1120091" y="708819"/>
                  </a:lnTo>
                  <a:lnTo>
                    <a:pt x="1114112" y="707629"/>
                  </a:lnTo>
                  <a:lnTo>
                    <a:pt x="1098964" y="704850"/>
                  </a:lnTo>
                  <a:lnTo>
                    <a:pt x="1083418" y="702072"/>
                  </a:lnTo>
                  <a:lnTo>
                    <a:pt x="1077439" y="700882"/>
                  </a:lnTo>
                  <a:lnTo>
                    <a:pt x="1073852" y="700088"/>
                  </a:lnTo>
                  <a:lnTo>
                    <a:pt x="1104545" y="714772"/>
                  </a:lnTo>
                  <a:lnTo>
                    <a:pt x="1118895" y="721122"/>
                  </a:lnTo>
                  <a:lnTo>
                    <a:pt x="1125671" y="723504"/>
                  </a:lnTo>
                  <a:lnTo>
                    <a:pt x="1132448" y="725885"/>
                  </a:lnTo>
                  <a:lnTo>
                    <a:pt x="1138826" y="728266"/>
                  </a:lnTo>
                  <a:lnTo>
                    <a:pt x="1144805" y="729457"/>
                  </a:lnTo>
                  <a:lnTo>
                    <a:pt x="1150784" y="730647"/>
                  </a:lnTo>
                  <a:lnTo>
                    <a:pt x="1155966" y="731044"/>
                  </a:lnTo>
                  <a:lnTo>
                    <a:pt x="1161148" y="730647"/>
                  </a:lnTo>
                  <a:lnTo>
                    <a:pt x="1165931" y="729457"/>
                  </a:lnTo>
                  <a:lnTo>
                    <a:pt x="1170316" y="727869"/>
                  </a:lnTo>
                  <a:lnTo>
                    <a:pt x="1174302" y="725091"/>
                  </a:lnTo>
                  <a:lnTo>
                    <a:pt x="1175498" y="735410"/>
                  </a:lnTo>
                  <a:lnTo>
                    <a:pt x="1175897" y="744935"/>
                  </a:lnTo>
                  <a:lnTo>
                    <a:pt x="1175498" y="753666"/>
                  </a:lnTo>
                  <a:lnTo>
                    <a:pt x="1175099" y="762397"/>
                  </a:lnTo>
                  <a:lnTo>
                    <a:pt x="1176694" y="761207"/>
                  </a:lnTo>
                  <a:lnTo>
                    <a:pt x="1177491" y="760413"/>
                  </a:lnTo>
                  <a:lnTo>
                    <a:pt x="1178687" y="760016"/>
                  </a:lnTo>
                  <a:lnTo>
                    <a:pt x="1179086" y="760413"/>
                  </a:lnTo>
                  <a:lnTo>
                    <a:pt x="1179484" y="761207"/>
                  </a:lnTo>
                  <a:lnTo>
                    <a:pt x="1179883" y="763985"/>
                  </a:lnTo>
                  <a:lnTo>
                    <a:pt x="1180281" y="767954"/>
                  </a:lnTo>
                  <a:lnTo>
                    <a:pt x="1180281" y="773113"/>
                  </a:lnTo>
                  <a:lnTo>
                    <a:pt x="1179086" y="785813"/>
                  </a:lnTo>
                  <a:lnTo>
                    <a:pt x="1177491" y="800498"/>
                  </a:lnTo>
                  <a:lnTo>
                    <a:pt x="1175498" y="814388"/>
                  </a:lnTo>
                  <a:lnTo>
                    <a:pt x="1173505" y="826294"/>
                  </a:lnTo>
                  <a:lnTo>
                    <a:pt x="1171911" y="833438"/>
                  </a:lnTo>
                  <a:lnTo>
                    <a:pt x="1170715" y="834629"/>
                  </a:lnTo>
                  <a:lnTo>
                    <a:pt x="1170316" y="834232"/>
                  </a:lnTo>
                  <a:lnTo>
                    <a:pt x="1169519" y="842169"/>
                  </a:lnTo>
                  <a:lnTo>
                    <a:pt x="1168323" y="849710"/>
                  </a:lnTo>
                  <a:lnTo>
                    <a:pt x="1166729" y="856854"/>
                  </a:lnTo>
                  <a:lnTo>
                    <a:pt x="1165134" y="863998"/>
                  </a:lnTo>
                  <a:lnTo>
                    <a:pt x="1162742" y="870744"/>
                  </a:lnTo>
                  <a:lnTo>
                    <a:pt x="1160351" y="877491"/>
                  </a:lnTo>
                  <a:lnTo>
                    <a:pt x="1157959" y="883841"/>
                  </a:lnTo>
                  <a:lnTo>
                    <a:pt x="1154770" y="890191"/>
                  </a:lnTo>
                  <a:lnTo>
                    <a:pt x="1151980" y="896541"/>
                  </a:lnTo>
                  <a:lnTo>
                    <a:pt x="1148791" y="902098"/>
                  </a:lnTo>
                  <a:lnTo>
                    <a:pt x="1145602" y="907654"/>
                  </a:lnTo>
                  <a:lnTo>
                    <a:pt x="1141616" y="913210"/>
                  </a:lnTo>
                  <a:lnTo>
                    <a:pt x="1138028" y="918370"/>
                  </a:lnTo>
                  <a:lnTo>
                    <a:pt x="1134042" y="923529"/>
                  </a:lnTo>
                  <a:lnTo>
                    <a:pt x="1126070" y="932260"/>
                  </a:lnTo>
                  <a:lnTo>
                    <a:pt x="1117699" y="940595"/>
                  </a:lnTo>
                  <a:lnTo>
                    <a:pt x="1108531" y="947738"/>
                  </a:lnTo>
                  <a:lnTo>
                    <a:pt x="1099762" y="954088"/>
                  </a:lnTo>
                  <a:lnTo>
                    <a:pt x="1090593" y="959248"/>
                  </a:lnTo>
                  <a:lnTo>
                    <a:pt x="1081027" y="963216"/>
                  </a:lnTo>
                  <a:lnTo>
                    <a:pt x="1077041" y="964804"/>
                  </a:lnTo>
                  <a:lnTo>
                    <a:pt x="1072257" y="966391"/>
                  </a:lnTo>
                  <a:lnTo>
                    <a:pt x="1067474" y="967185"/>
                  </a:lnTo>
                  <a:lnTo>
                    <a:pt x="1063488" y="967979"/>
                  </a:lnTo>
                  <a:lnTo>
                    <a:pt x="1059103" y="968376"/>
                  </a:lnTo>
                  <a:lnTo>
                    <a:pt x="1054719" y="968376"/>
                  </a:lnTo>
                  <a:lnTo>
                    <a:pt x="1051530" y="968376"/>
                  </a:lnTo>
                  <a:lnTo>
                    <a:pt x="1047543" y="967979"/>
                  </a:lnTo>
                  <a:lnTo>
                    <a:pt x="1043956" y="967185"/>
                  </a:lnTo>
                  <a:lnTo>
                    <a:pt x="1039970" y="965995"/>
                  </a:lnTo>
                  <a:lnTo>
                    <a:pt x="1031998" y="962820"/>
                  </a:lnTo>
                  <a:lnTo>
                    <a:pt x="1023627" y="958851"/>
                  </a:lnTo>
                  <a:lnTo>
                    <a:pt x="1014857" y="953295"/>
                  </a:lnTo>
                  <a:lnTo>
                    <a:pt x="1006088" y="947341"/>
                  </a:lnTo>
                  <a:lnTo>
                    <a:pt x="997318" y="939801"/>
                  </a:lnTo>
                  <a:lnTo>
                    <a:pt x="988549" y="931863"/>
                  </a:lnTo>
                  <a:lnTo>
                    <a:pt x="979779" y="922338"/>
                  </a:lnTo>
                  <a:lnTo>
                    <a:pt x="971807" y="912813"/>
                  </a:lnTo>
                  <a:lnTo>
                    <a:pt x="963835" y="902098"/>
                  </a:lnTo>
                  <a:lnTo>
                    <a:pt x="956660" y="890985"/>
                  </a:lnTo>
                  <a:lnTo>
                    <a:pt x="949883" y="878682"/>
                  </a:lnTo>
                  <a:lnTo>
                    <a:pt x="943904" y="865982"/>
                  </a:lnTo>
                  <a:lnTo>
                    <a:pt x="941512" y="859632"/>
                  </a:lnTo>
                  <a:lnTo>
                    <a:pt x="938722" y="852885"/>
                  </a:lnTo>
                  <a:lnTo>
                    <a:pt x="936729" y="846138"/>
                  </a:lnTo>
                  <a:lnTo>
                    <a:pt x="934736" y="839391"/>
                  </a:lnTo>
                  <a:lnTo>
                    <a:pt x="933540" y="843757"/>
                  </a:lnTo>
                  <a:lnTo>
                    <a:pt x="931547" y="847329"/>
                  </a:lnTo>
                  <a:lnTo>
                    <a:pt x="929554" y="849710"/>
                  </a:lnTo>
                  <a:lnTo>
                    <a:pt x="928757" y="850107"/>
                  </a:lnTo>
                  <a:lnTo>
                    <a:pt x="927960" y="850504"/>
                  </a:lnTo>
                  <a:lnTo>
                    <a:pt x="926764" y="850107"/>
                  </a:lnTo>
                  <a:lnTo>
                    <a:pt x="925568" y="849710"/>
                  </a:lnTo>
                  <a:lnTo>
                    <a:pt x="924372" y="848123"/>
                  </a:lnTo>
                  <a:lnTo>
                    <a:pt x="923575" y="846535"/>
                  </a:lnTo>
                  <a:lnTo>
                    <a:pt x="921582" y="842963"/>
                  </a:lnTo>
                  <a:lnTo>
                    <a:pt x="920386" y="837407"/>
                  </a:lnTo>
                  <a:lnTo>
                    <a:pt x="918791" y="831057"/>
                  </a:lnTo>
                  <a:lnTo>
                    <a:pt x="917596" y="823516"/>
                  </a:lnTo>
                  <a:lnTo>
                    <a:pt x="917197" y="815182"/>
                  </a:lnTo>
                  <a:lnTo>
                    <a:pt x="916798" y="806054"/>
                  </a:lnTo>
                  <a:lnTo>
                    <a:pt x="917197" y="798116"/>
                  </a:lnTo>
                  <a:lnTo>
                    <a:pt x="917596" y="790576"/>
                  </a:lnTo>
                  <a:lnTo>
                    <a:pt x="918393" y="783829"/>
                  </a:lnTo>
                  <a:lnTo>
                    <a:pt x="919987" y="777479"/>
                  </a:lnTo>
                  <a:lnTo>
                    <a:pt x="921183" y="772319"/>
                  </a:lnTo>
                  <a:lnTo>
                    <a:pt x="922379" y="767954"/>
                  </a:lnTo>
                  <a:lnTo>
                    <a:pt x="924372" y="764779"/>
                  </a:lnTo>
                  <a:lnTo>
                    <a:pt x="925169" y="763588"/>
                  </a:lnTo>
                  <a:lnTo>
                    <a:pt x="926365" y="763191"/>
                  </a:lnTo>
                  <a:lnTo>
                    <a:pt x="923176" y="759619"/>
                  </a:lnTo>
                  <a:lnTo>
                    <a:pt x="920785" y="756444"/>
                  </a:lnTo>
                  <a:lnTo>
                    <a:pt x="918393" y="752476"/>
                  </a:lnTo>
                  <a:lnTo>
                    <a:pt x="916798" y="748507"/>
                  </a:lnTo>
                  <a:lnTo>
                    <a:pt x="915204" y="744538"/>
                  </a:lnTo>
                  <a:lnTo>
                    <a:pt x="914407" y="739776"/>
                  </a:lnTo>
                  <a:lnTo>
                    <a:pt x="913609" y="735807"/>
                  </a:lnTo>
                  <a:lnTo>
                    <a:pt x="913211" y="731044"/>
                  </a:lnTo>
                  <a:lnTo>
                    <a:pt x="912812" y="727076"/>
                  </a:lnTo>
                  <a:lnTo>
                    <a:pt x="912812" y="721916"/>
                  </a:lnTo>
                  <a:lnTo>
                    <a:pt x="913609" y="712391"/>
                  </a:lnTo>
                  <a:lnTo>
                    <a:pt x="915204" y="703263"/>
                  </a:lnTo>
                  <a:lnTo>
                    <a:pt x="917197" y="694135"/>
                  </a:lnTo>
                  <a:lnTo>
                    <a:pt x="920386" y="685007"/>
                  </a:lnTo>
                  <a:lnTo>
                    <a:pt x="923575" y="676672"/>
                  </a:lnTo>
                  <a:lnTo>
                    <a:pt x="927162" y="668735"/>
                  </a:lnTo>
                  <a:lnTo>
                    <a:pt x="930750" y="661988"/>
                  </a:lnTo>
                  <a:lnTo>
                    <a:pt x="934337" y="656035"/>
                  </a:lnTo>
                  <a:lnTo>
                    <a:pt x="937526" y="651272"/>
                  </a:lnTo>
                  <a:lnTo>
                    <a:pt x="940715" y="647700"/>
                  </a:lnTo>
                  <a:lnTo>
                    <a:pt x="943107" y="646113"/>
                  </a:lnTo>
                  <a:lnTo>
                    <a:pt x="955862" y="639763"/>
                  </a:lnTo>
                  <a:lnTo>
                    <a:pt x="968219" y="634604"/>
                  </a:lnTo>
                  <a:lnTo>
                    <a:pt x="980178" y="630238"/>
                  </a:lnTo>
                  <a:lnTo>
                    <a:pt x="992535" y="627063"/>
                  </a:lnTo>
                  <a:lnTo>
                    <a:pt x="1004493" y="624285"/>
                  </a:lnTo>
                  <a:lnTo>
                    <a:pt x="1016053" y="622300"/>
                  </a:lnTo>
                  <a:lnTo>
                    <a:pt x="1027214" y="621110"/>
                  </a:lnTo>
                  <a:lnTo>
                    <a:pt x="1038375" y="620713"/>
                  </a:lnTo>
                  <a:close/>
                  <a:moveTo>
                    <a:pt x="1043186" y="515586"/>
                  </a:moveTo>
                  <a:lnTo>
                    <a:pt x="1022934" y="515983"/>
                  </a:lnTo>
                  <a:lnTo>
                    <a:pt x="1002682" y="516777"/>
                  </a:lnTo>
                  <a:lnTo>
                    <a:pt x="982827" y="518364"/>
                  </a:lnTo>
                  <a:lnTo>
                    <a:pt x="962972" y="519952"/>
                  </a:lnTo>
                  <a:lnTo>
                    <a:pt x="943514" y="521937"/>
                  </a:lnTo>
                  <a:lnTo>
                    <a:pt x="924056" y="525113"/>
                  </a:lnTo>
                  <a:lnTo>
                    <a:pt x="904598" y="527891"/>
                  </a:lnTo>
                  <a:lnTo>
                    <a:pt x="885140" y="531861"/>
                  </a:lnTo>
                  <a:lnTo>
                    <a:pt x="866476" y="535830"/>
                  </a:lnTo>
                  <a:lnTo>
                    <a:pt x="847812" y="540594"/>
                  </a:lnTo>
                  <a:lnTo>
                    <a:pt x="829148" y="545754"/>
                  </a:lnTo>
                  <a:lnTo>
                    <a:pt x="810485" y="550914"/>
                  </a:lnTo>
                  <a:lnTo>
                    <a:pt x="792218" y="556869"/>
                  </a:lnTo>
                  <a:lnTo>
                    <a:pt x="774348" y="563220"/>
                  </a:lnTo>
                  <a:lnTo>
                    <a:pt x="756082" y="569968"/>
                  </a:lnTo>
                  <a:lnTo>
                    <a:pt x="738609" y="577113"/>
                  </a:lnTo>
                  <a:lnTo>
                    <a:pt x="721137" y="585449"/>
                  </a:lnTo>
                  <a:lnTo>
                    <a:pt x="704061" y="593388"/>
                  </a:lnTo>
                  <a:lnTo>
                    <a:pt x="686986" y="601724"/>
                  </a:lnTo>
                  <a:lnTo>
                    <a:pt x="670308" y="610457"/>
                  </a:lnTo>
                  <a:lnTo>
                    <a:pt x="653630" y="619587"/>
                  </a:lnTo>
                  <a:lnTo>
                    <a:pt x="637745" y="629114"/>
                  </a:lnTo>
                  <a:lnTo>
                    <a:pt x="621861" y="639037"/>
                  </a:lnTo>
                  <a:lnTo>
                    <a:pt x="605977" y="649755"/>
                  </a:lnTo>
                  <a:lnTo>
                    <a:pt x="590490" y="660473"/>
                  </a:lnTo>
                  <a:lnTo>
                    <a:pt x="575400" y="671190"/>
                  </a:lnTo>
                  <a:lnTo>
                    <a:pt x="559913" y="682702"/>
                  </a:lnTo>
                  <a:lnTo>
                    <a:pt x="545617" y="694610"/>
                  </a:lnTo>
                  <a:lnTo>
                    <a:pt x="531322" y="706519"/>
                  </a:lnTo>
                  <a:lnTo>
                    <a:pt x="517026" y="719221"/>
                  </a:lnTo>
                  <a:lnTo>
                    <a:pt x="503525" y="731924"/>
                  </a:lnTo>
                  <a:lnTo>
                    <a:pt x="490023" y="745023"/>
                  </a:lnTo>
                  <a:lnTo>
                    <a:pt x="476919" y="758520"/>
                  </a:lnTo>
                  <a:lnTo>
                    <a:pt x="464212" y="772413"/>
                  </a:lnTo>
                  <a:lnTo>
                    <a:pt x="451504" y="786306"/>
                  </a:lnTo>
                  <a:lnTo>
                    <a:pt x="439591" y="800596"/>
                  </a:lnTo>
                  <a:lnTo>
                    <a:pt x="427678" y="815680"/>
                  </a:lnTo>
                  <a:lnTo>
                    <a:pt x="416162" y="830368"/>
                  </a:lnTo>
                  <a:lnTo>
                    <a:pt x="405441" y="845452"/>
                  </a:lnTo>
                  <a:lnTo>
                    <a:pt x="394322" y="860933"/>
                  </a:lnTo>
                  <a:lnTo>
                    <a:pt x="383997" y="876811"/>
                  </a:lnTo>
                  <a:lnTo>
                    <a:pt x="374070" y="892689"/>
                  </a:lnTo>
                  <a:lnTo>
                    <a:pt x="364539" y="908964"/>
                  </a:lnTo>
                  <a:lnTo>
                    <a:pt x="355009" y="925636"/>
                  </a:lnTo>
                  <a:lnTo>
                    <a:pt x="346272" y="941911"/>
                  </a:lnTo>
                  <a:lnTo>
                    <a:pt x="337933" y="959377"/>
                  </a:lnTo>
                  <a:lnTo>
                    <a:pt x="329594" y="976048"/>
                  </a:lnTo>
                  <a:lnTo>
                    <a:pt x="322049" y="993911"/>
                  </a:lnTo>
                  <a:lnTo>
                    <a:pt x="314901" y="1011377"/>
                  </a:lnTo>
                  <a:lnTo>
                    <a:pt x="308151" y="1029240"/>
                  </a:lnTo>
                  <a:lnTo>
                    <a:pt x="301797" y="1047500"/>
                  </a:lnTo>
                  <a:lnTo>
                    <a:pt x="295840" y="1065362"/>
                  </a:lnTo>
                  <a:lnTo>
                    <a:pt x="290678" y="1084019"/>
                  </a:lnTo>
                  <a:lnTo>
                    <a:pt x="285516" y="1102676"/>
                  </a:lnTo>
                  <a:lnTo>
                    <a:pt x="280751" y="1121729"/>
                  </a:lnTo>
                  <a:lnTo>
                    <a:pt x="276780" y="1140783"/>
                  </a:lnTo>
                  <a:lnTo>
                    <a:pt x="272809" y="1159440"/>
                  </a:lnTo>
                  <a:lnTo>
                    <a:pt x="270029" y="1178890"/>
                  </a:lnTo>
                  <a:lnTo>
                    <a:pt x="266852" y="1198341"/>
                  </a:lnTo>
                  <a:lnTo>
                    <a:pt x="264867" y="1218188"/>
                  </a:lnTo>
                  <a:lnTo>
                    <a:pt x="263278" y="1237639"/>
                  </a:lnTo>
                  <a:lnTo>
                    <a:pt x="261690" y="1257883"/>
                  </a:lnTo>
                  <a:lnTo>
                    <a:pt x="260896" y="1277731"/>
                  </a:lnTo>
                  <a:lnTo>
                    <a:pt x="260498" y="1297975"/>
                  </a:lnTo>
                  <a:lnTo>
                    <a:pt x="260896" y="1318220"/>
                  </a:lnTo>
                  <a:lnTo>
                    <a:pt x="261690" y="1338067"/>
                  </a:lnTo>
                  <a:lnTo>
                    <a:pt x="263278" y="1357915"/>
                  </a:lnTo>
                  <a:lnTo>
                    <a:pt x="264867" y="1377763"/>
                  </a:lnTo>
                  <a:lnTo>
                    <a:pt x="266852" y="1397213"/>
                  </a:lnTo>
                  <a:lnTo>
                    <a:pt x="270029" y="1416664"/>
                  </a:lnTo>
                  <a:lnTo>
                    <a:pt x="272809" y="1436114"/>
                  </a:lnTo>
                  <a:lnTo>
                    <a:pt x="276780" y="1455168"/>
                  </a:lnTo>
                  <a:lnTo>
                    <a:pt x="280751" y="1474222"/>
                  </a:lnTo>
                  <a:lnTo>
                    <a:pt x="285516" y="1493275"/>
                  </a:lnTo>
                  <a:lnTo>
                    <a:pt x="290678" y="1511535"/>
                  </a:lnTo>
                  <a:lnTo>
                    <a:pt x="295840" y="1530192"/>
                  </a:lnTo>
                  <a:lnTo>
                    <a:pt x="301797" y="1548452"/>
                  </a:lnTo>
                  <a:lnTo>
                    <a:pt x="308151" y="1566314"/>
                  </a:lnTo>
                  <a:lnTo>
                    <a:pt x="314901" y="1584177"/>
                  </a:lnTo>
                  <a:lnTo>
                    <a:pt x="322049" y="1602040"/>
                  </a:lnTo>
                  <a:lnTo>
                    <a:pt x="329594" y="1619109"/>
                  </a:lnTo>
                  <a:lnTo>
                    <a:pt x="337933" y="1636575"/>
                  </a:lnTo>
                  <a:lnTo>
                    <a:pt x="346272" y="1653247"/>
                  </a:lnTo>
                  <a:lnTo>
                    <a:pt x="355009" y="1670316"/>
                  </a:lnTo>
                  <a:lnTo>
                    <a:pt x="364539" y="1686591"/>
                  </a:lnTo>
                  <a:lnTo>
                    <a:pt x="374070" y="1703262"/>
                  </a:lnTo>
                  <a:lnTo>
                    <a:pt x="383997" y="1719140"/>
                  </a:lnTo>
                  <a:lnTo>
                    <a:pt x="394322" y="1734622"/>
                  </a:lnTo>
                  <a:lnTo>
                    <a:pt x="405441" y="1750500"/>
                  </a:lnTo>
                  <a:lnTo>
                    <a:pt x="416162" y="1765584"/>
                  </a:lnTo>
                  <a:lnTo>
                    <a:pt x="427678" y="1780271"/>
                  </a:lnTo>
                  <a:lnTo>
                    <a:pt x="439591" y="1794958"/>
                  </a:lnTo>
                  <a:lnTo>
                    <a:pt x="451504" y="1809248"/>
                  </a:lnTo>
                  <a:lnTo>
                    <a:pt x="464212" y="1823142"/>
                  </a:lnTo>
                  <a:lnTo>
                    <a:pt x="476919" y="1837035"/>
                  </a:lnTo>
                  <a:lnTo>
                    <a:pt x="490023" y="1850531"/>
                  </a:lnTo>
                  <a:lnTo>
                    <a:pt x="503525" y="1863631"/>
                  </a:lnTo>
                  <a:lnTo>
                    <a:pt x="517026" y="1876333"/>
                  </a:lnTo>
                  <a:lnTo>
                    <a:pt x="531322" y="1889035"/>
                  </a:lnTo>
                  <a:lnTo>
                    <a:pt x="545617" y="1900944"/>
                  </a:lnTo>
                  <a:lnTo>
                    <a:pt x="559913" y="1912852"/>
                  </a:lnTo>
                  <a:lnTo>
                    <a:pt x="575400" y="1923967"/>
                  </a:lnTo>
                  <a:lnTo>
                    <a:pt x="590490" y="1935479"/>
                  </a:lnTo>
                  <a:lnTo>
                    <a:pt x="605977" y="1945799"/>
                  </a:lnTo>
                  <a:lnTo>
                    <a:pt x="621861" y="1956517"/>
                  </a:lnTo>
                  <a:lnTo>
                    <a:pt x="637745" y="1966044"/>
                  </a:lnTo>
                  <a:lnTo>
                    <a:pt x="653630" y="1975968"/>
                  </a:lnTo>
                  <a:lnTo>
                    <a:pt x="670308" y="1985097"/>
                  </a:lnTo>
                  <a:lnTo>
                    <a:pt x="686986" y="1994227"/>
                  </a:lnTo>
                  <a:lnTo>
                    <a:pt x="704061" y="2002563"/>
                  </a:lnTo>
                  <a:lnTo>
                    <a:pt x="721137" y="2010502"/>
                  </a:lnTo>
                  <a:lnTo>
                    <a:pt x="738609" y="2018044"/>
                  </a:lnTo>
                  <a:lnTo>
                    <a:pt x="756082" y="2025189"/>
                  </a:lnTo>
                  <a:lnTo>
                    <a:pt x="774348" y="2032335"/>
                  </a:lnTo>
                  <a:lnTo>
                    <a:pt x="792218" y="2038686"/>
                  </a:lnTo>
                  <a:lnTo>
                    <a:pt x="810485" y="2044640"/>
                  </a:lnTo>
                  <a:lnTo>
                    <a:pt x="829148" y="2050197"/>
                  </a:lnTo>
                  <a:lnTo>
                    <a:pt x="847812" y="2055358"/>
                  </a:lnTo>
                  <a:lnTo>
                    <a:pt x="866476" y="2059724"/>
                  </a:lnTo>
                  <a:lnTo>
                    <a:pt x="885140" y="2064091"/>
                  </a:lnTo>
                  <a:lnTo>
                    <a:pt x="904598" y="2067266"/>
                  </a:lnTo>
                  <a:lnTo>
                    <a:pt x="924056" y="2070839"/>
                  </a:lnTo>
                  <a:lnTo>
                    <a:pt x="943514" y="2073220"/>
                  </a:lnTo>
                  <a:lnTo>
                    <a:pt x="962972" y="2075999"/>
                  </a:lnTo>
                  <a:lnTo>
                    <a:pt x="982827" y="2077587"/>
                  </a:lnTo>
                  <a:lnTo>
                    <a:pt x="1002682" y="2078778"/>
                  </a:lnTo>
                  <a:lnTo>
                    <a:pt x="1022934" y="2079572"/>
                  </a:lnTo>
                  <a:lnTo>
                    <a:pt x="1043186" y="2079572"/>
                  </a:lnTo>
                  <a:lnTo>
                    <a:pt x="1063041" y="2079572"/>
                  </a:lnTo>
                  <a:lnTo>
                    <a:pt x="1083293" y="2078778"/>
                  </a:lnTo>
                  <a:lnTo>
                    <a:pt x="1103148" y="2077587"/>
                  </a:lnTo>
                  <a:lnTo>
                    <a:pt x="1122606" y="2075999"/>
                  </a:lnTo>
                  <a:lnTo>
                    <a:pt x="1142064" y="2073220"/>
                  </a:lnTo>
                  <a:lnTo>
                    <a:pt x="1161919" y="2070839"/>
                  </a:lnTo>
                  <a:lnTo>
                    <a:pt x="1180980" y="2067266"/>
                  </a:lnTo>
                  <a:lnTo>
                    <a:pt x="1200438" y="2064091"/>
                  </a:lnTo>
                  <a:lnTo>
                    <a:pt x="1219499" y="2059724"/>
                  </a:lnTo>
                  <a:lnTo>
                    <a:pt x="1237766" y="2055358"/>
                  </a:lnTo>
                  <a:lnTo>
                    <a:pt x="1256827" y="2050197"/>
                  </a:lnTo>
                  <a:lnTo>
                    <a:pt x="1275093" y="2044640"/>
                  </a:lnTo>
                  <a:lnTo>
                    <a:pt x="1293757" y="2038686"/>
                  </a:lnTo>
                  <a:lnTo>
                    <a:pt x="1311627" y="2032335"/>
                  </a:lnTo>
                  <a:lnTo>
                    <a:pt x="1329496" y="2025189"/>
                  </a:lnTo>
                  <a:lnTo>
                    <a:pt x="1347366" y="2018044"/>
                  </a:lnTo>
                  <a:lnTo>
                    <a:pt x="1364441" y="2010502"/>
                  </a:lnTo>
                  <a:lnTo>
                    <a:pt x="1381914" y="2002563"/>
                  </a:lnTo>
                  <a:lnTo>
                    <a:pt x="1398592" y="1994227"/>
                  </a:lnTo>
                  <a:lnTo>
                    <a:pt x="1415667" y="1985097"/>
                  </a:lnTo>
                  <a:lnTo>
                    <a:pt x="1431949" y="1975968"/>
                  </a:lnTo>
                  <a:lnTo>
                    <a:pt x="1447833" y="1966044"/>
                  </a:lnTo>
                  <a:lnTo>
                    <a:pt x="1464114" y="1956517"/>
                  </a:lnTo>
                  <a:lnTo>
                    <a:pt x="1479998" y="1945799"/>
                  </a:lnTo>
                  <a:lnTo>
                    <a:pt x="1495088" y="1935479"/>
                  </a:lnTo>
                  <a:lnTo>
                    <a:pt x="1510575" y="1923967"/>
                  </a:lnTo>
                  <a:lnTo>
                    <a:pt x="1525665" y="1912852"/>
                  </a:lnTo>
                  <a:lnTo>
                    <a:pt x="1539960" y="1900944"/>
                  </a:lnTo>
                  <a:lnTo>
                    <a:pt x="1554256" y="1889035"/>
                  </a:lnTo>
                  <a:lnTo>
                    <a:pt x="1568551" y="1876333"/>
                  </a:lnTo>
                  <a:lnTo>
                    <a:pt x="1582053" y="1863631"/>
                  </a:lnTo>
                  <a:lnTo>
                    <a:pt x="1595555" y="1850531"/>
                  </a:lnTo>
                  <a:lnTo>
                    <a:pt x="1608659" y="1837035"/>
                  </a:lnTo>
                  <a:lnTo>
                    <a:pt x="1621763" y="1823142"/>
                  </a:lnTo>
                  <a:lnTo>
                    <a:pt x="1634073" y="1809248"/>
                  </a:lnTo>
                  <a:lnTo>
                    <a:pt x="1646383" y="1794958"/>
                  </a:lnTo>
                  <a:lnTo>
                    <a:pt x="1657899" y="1780271"/>
                  </a:lnTo>
                  <a:lnTo>
                    <a:pt x="1669415" y="1765584"/>
                  </a:lnTo>
                  <a:lnTo>
                    <a:pt x="1680534" y="1750500"/>
                  </a:lnTo>
                  <a:lnTo>
                    <a:pt x="1691256" y="1734622"/>
                  </a:lnTo>
                  <a:lnTo>
                    <a:pt x="1701581" y="1719140"/>
                  </a:lnTo>
                  <a:lnTo>
                    <a:pt x="1711508" y="1703262"/>
                  </a:lnTo>
                  <a:lnTo>
                    <a:pt x="1721436" y="1686591"/>
                  </a:lnTo>
                  <a:lnTo>
                    <a:pt x="1730569" y="1670316"/>
                  </a:lnTo>
                  <a:lnTo>
                    <a:pt x="1739305" y="1653247"/>
                  </a:lnTo>
                  <a:lnTo>
                    <a:pt x="1748041" y="1636575"/>
                  </a:lnTo>
                  <a:lnTo>
                    <a:pt x="1755983" y="1619109"/>
                  </a:lnTo>
                  <a:lnTo>
                    <a:pt x="1763529" y="1602040"/>
                  </a:lnTo>
                  <a:lnTo>
                    <a:pt x="1770676" y="1584177"/>
                  </a:lnTo>
                  <a:lnTo>
                    <a:pt x="1777427" y="1566314"/>
                  </a:lnTo>
                  <a:lnTo>
                    <a:pt x="1783781" y="1548452"/>
                  </a:lnTo>
                  <a:lnTo>
                    <a:pt x="1789737" y="1530192"/>
                  </a:lnTo>
                  <a:lnTo>
                    <a:pt x="1795694" y="1511535"/>
                  </a:lnTo>
                  <a:lnTo>
                    <a:pt x="1800459" y="1493275"/>
                  </a:lnTo>
                  <a:lnTo>
                    <a:pt x="1804827" y="1474222"/>
                  </a:lnTo>
                  <a:lnTo>
                    <a:pt x="1809195" y="1455168"/>
                  </a:lnTo>
                  <a:lnTo>
                    <a:pt x="1812769" y="1436114"/>
                  </a:lnTo>
                  <a:lnTo>
                    <a:pt x="1816343" y="1416664"/>
                  </a:lnTo>
                  <a:lnTo>
                    <a:pt x="1818726" y="1397213"/>
                  </a:lnTo>
                  <a:lnTo>
                    <a:pt x="1820711" y="1377763"/>
                  </a:lnTo>
                  <a:lnTo>
                    <a:pt x="1823094" y="1357915"/>
                  </a:lnTo>
                  <a:lnTo>
                    <a:pt x="1824285" y="1338067"/>
                  </a:lnTo>
                  <a:lnTo>
                    <a:pt x="1824682" y="1318220"/>
                  </a:lnTo>
                  <a:lnTo>
                    <a:pt x="1825079" y="1297975"/>
                  </a:lnTo>
                  <a:lnTo>
                    <a:pt x="1824682" y="1277731"/>
                  </a:lnTo>
                  <a:lnTo>
                    <a:pt x="1824285" y="1257883"/>
                  </a:lnTo>
                  <a:lnTo>
                    <a:pt x="1823094" y="1237639"/>
                  </a:lnTo>
                  <a:lnTo>
                    <a:pt x="1820711" y="1218188"/>
                  </a:lnTo>
                  <a:lnTo>
                    <a:pt x="1818726" y="1198341"/>
                  </a:lnTo>
                  <a:lnTo>
                    <a:pt x="1816343" y="1178890"/>
                  </a:lnTo>
                  <a:lnTo>
                    <a:pt x="1812769" y="1159440"/>
                  </a:lnTo>
                  <a:lnTo>
                    <a:pt x="1809195" y="1140783"/>
                  </a:lnTo>
                  <a:lnTo>
                    <a:pt x="1804827" y="1121729"/>
                  </a:lnTo>
                  <a:lnTo>
                    <a:pt x="1800459" y="1102676"/>
                  </a:lnTo>
                  <a:lnTo>
                    <a:pt x="1795694" y="1084019"/>
                  </a:lnTo>
                  <a:lnTo>
                    <a:pt x="1789737" y="1065362"/>
                  </a:lnTo>
                  <a:lnTo>
                    <a:pt x="1783781" y="1047500"/>
                  </a:lnTo>
                  <a:lnTo>
                    <a:pt x="1777427" y="1029240"/>
                  </a:lnTo>
                  <a:lnTo>
                    <a:pt x="1770676" y="1011377"/>
                  </a:lnTo>
                  <a:lnTo>
                    <a:pt x="1763529" y="993911"/>
                  </a:lnTo>
                  <a:lnTo>
                    <a:pt x="1755983" y="976048"/>
                  </a:lnTo>
                  <a:lnTo>
                    <a:pt x="1748041" y="959377"/>
                  </a:lnTo>
                  <a:lnTo>
                    <a:pt x="1739305" y="941911"/>
                  </a:lnTo>
                  <a:lnTo>
                    <a:pt x="1730569" y="925636"/>
                  </a:lnTo>
                  <a:lnTo>
                    <a:pt x="1721436" y="908964"/>
                  </a:lnTo>
                  <a:lnTo>
                    <a:pt x="1711508" y="892689"/>
                  </a:lnTo>
                  <a:lnTo>
                    <a:pt x="1701581" y="876811"/>
                  </a:lnTo>
                  <a:lnTo>
                    <a:pt x="1691256" y="860933"/>
                  </a:lnTo>
                  <a:lnTo>
                    <a:pt x="1680534" y="845452"/>
                  </a:lnTo>
                  <a:lnTo>
                    <a:pt x="1669415" y="830368"/>
                  </a:lnTo>
                  <a:lnTo>
                    <a:pt x="1657899" y="815680"/>
                  </a:lnTo>
                  <a:lnTo>
                    <a:pt x="1646383" y="800596"/>
                  </a:lnTo>
                  <a:lnTo>
                    <a:pt x="1634073" y="786306"/>
                  </a:lnTo>
                  <a:lnTo>
                    <a:pt x="1621763" y="772413"/>
                  </a:lnTo>
                  <a:lnTo>
                    <a:pt x="1608659" y="758520"/>
                  </a:lnTo>
                  <a:lnTo>
                    <a:pt x="1595555" y="745023"/>
                  </a:lnTo>
                  <a:lnTo>
                    <a:pt x="1582053" y="731924"/>
                  </a:lnTo>
                  <a:lnTo>
                    <a:pt x="1568551" y="719221"/>
                  </a:lnTo>
                  <a:lnTo>
                    <a:pt x="1554256" y="706519"/>
                  </a:lnTo>
                  <a:lnTo>
                    <a:pt x="1539960" y="694610"/>
                  </a:lnTo>
                  <a:lnTo>
                    <a:pt x="1525665" y="682702"/>
                  </a:lnTo>
                  <a:lnTo>
                    <a:pt x="1510575" y="671190"/>
                  </a:lnTo>
                  <a:lnTo>
                    <a:pt x="1495088" y="660473"/>
                  </a:lnTo>
                  <a:lnTo>
                    <a:pt x="1479998" y="649755"/>
                  </a:lnTo>
                  <a:lnTo>
                    <a:pt x="1464114" y="639037"/>
                  </a:lnTo>
                  <a:lnTo>
                    <a:pt x="1447833" y="629114"/>
                  </a:lnTo>
                  <a:lnTo>
                    <a:pt x="1431949" y="619587"/>
                  </a:lnTo>
                  <a:lnTo>
                    <a:pt x="1415667" y="610457"/>
                  </a:lnTo>
                  <a:lnTo>
                    <a:pt x="1398592" y="601724"/>
                  </a:lnTo>
                  <a:lnTo>
                    <a:pt x="1381914" y="593388"/>
                  </a:lnTo>
                  <a:lnTo>
                    <a:pt x="1364441" y="585449"/>
                  </a:lnTo>
                  <a:lnTo>
                    <a:pt x="1347366" y="577113"/>
                  </a:lnTo>
                  <a:lnTo>
                    <a:pt x="1329496" y="569968"/>
                  </a:lnTo>
                  <a:lnTo>
                    <a:pt x="1311627" y="563220"/>
                  </a:lnTo>
                  <a:lnTo>
                    <a:pt x="1293757" y="556869"/>
                  </a:lnTo>
                  <a:lnTo>
                    <a:pt x="1275093" y="550914"/>
                  </a:lnTo>
                  <a:lnTo>
                    <a:pt x="1256827" y="545754"/>
                  </a:lnTo>
                  <a:lnTo>
                    <a:pt x="1237766" y="540594"/>
                  </a:lnTo>
                  <a:lnTo>
                    <a:pt x="1219499" y="535830"/>
                  </a:lnTo>
                  <a:lnTo>
                    <a:pt x="1200438" y="531861"/>
                  </a:lnTo>
                  <a:lnTo>
                    <a:pt x="1180980" y="527891"/>
                  </a:lnTo>
                  <a:lnTo>
                    <a:pt x="1161919" y="525113"/>
                  </a:lnTo>
                  <a:lnTo>
                    <a:pt x="1142064" y="521937"/>
                  </a:lnTo>
                  <a:lnTo>
                    <a:pt x="1122606" y="519952"/>
                  </a:lnTo>
                  <a:lnTo>
                    <a:pt x="1103148" y="518364"/>
                  </a:lnTo>
                  <a:lnTo>
                    <a:pt x="1083293" y="516777"/>
                  </a:lnTo>
                  <a:lnTo>
                    <a:pt x="1063041" y="515983"/>
                  </a:lnTo>
                  <a:lnTo>
                    <a:pt x="1043186" y="515586"/>
                  </a:lnTo>
                  <a:close/>
                  <a:moveTo>
                    <a:pt x="803734" y="280988"/>
                  </a:moveTo>
                  <a:lnTo>
                    <a:pt x="862902" y="391340"/>
                  </a:lnTo>
                  <a:lnTo>
                    <a:pt x="884743" y="387371"/>
                  </a:lnTo>
                  <a:lnTo>
                    <a:pt x="906980" y="383798"/>
                  </a:lnTo>
                  <a:lnTo>
                    <a:pt x="929218" y="380622"/>
                  </a:lnTo>
                  <a:lnTo>
                    <a:pt x="951456" y="378241"/>
                  </a:lnTo>
                  <a:lnTo>
                    <a:pt x="974488" y="376256"/>
                  </a:lnTo>
                  <a:lnTo>
                    <a:pt x="997122" y="374668"/>
                  </a:lnTo>
                  <a:lnTo>
                    <a:pt x="1019757" y="373874"/>
                  </a:lnTo>
                  <a:lnTo>
                    <a:pt x="1043186" y="373477"/>
                  </a:lnTo>
                  <a:lnTo>
                    <a:pt x="1059865" y="373874"/>
                  </a:lnTo>
                  <a:lnTo>
                    <a:pt x="1076940" y="374271"/>
                  </a:lnTo>
                  <a:lnTo>
                    <a:pt x="1093618" y="375462"/>
                  </a:lnTo>
                  <a:lnTo>
                    <a:pt x="1110693" y="376256"/>
                  </a:lnTo>
                  <a:lnTo>
                    <a:pt x="1127372" y="377844"/>
                  </a:lnTo>
                  <a:lnTo>
                    <a:pt x="1144050" y="379432"/>
                  </a:lnTo>
                  <a:lnTo>
                    <a:pt x="1160331" y="381019"/>
                  </a:lnTo>
                  <a:lnTo>
                    <a:pt x="1176612" y="383798"/>
                  </a:lnTo>
                  <a:lnTo>
                    <a:pt x="1193291" y="386180"/>
                  </a:lnTo>
                  <a:lnTo>
                    <a:pt x="1209572" y="388958"/>
                  </a:lnTo>
                  <a:lnTo>
                    <a:pt x="1225853" y="392134"/>
                  </a:lnTo>
                  <a:lnTo>
                    <a:pt x="1241737" y="395310"/>
                  </a:lnTo>
                  <a:lnTo>
                    <a:pt x="1257621" y="399279"/>
                  </a:lnTo>
                  <a:lnTo>
                    <a:pt x="1273505" y="403249"/>
                  </a:lnTo>
                  <a:lnTo>
                    <a:pt x="1289389" y="407218"/>
                  </a:lnTo>
                  <a:lnTo>
                    <a:pt x="1304876" y="411982"/>
                  </a:lnTo>
                  <a:lnTo>
                    <a:pt x="1370398" y="304805"/>
                  </a:lnTo>
                  <a:lnTo>
                    <a:pt x="1611439" y="417142"/>
                  </a:lnTo>
                  <a:lnTo>
                    <a:pt x="1570140" y="539800"/>
                  </a:lnTo>
                  <a:lnTo>
                    <a:pt x="1592775" y="555678"/>
                  </a:lnTo>
                  <a:lnTo>
                    <a:pt x="1614615" y="572747"/>
                  </a:lnTo>
                  <a:lnTo>
                    <a:pt x="1636059" y="589815"/>
                  </a:lnTo>
                  <a:lnTo>
                    <a:pt x="1656708" y="608075"/>
                  </a:lnTo>
                  <a:lnTo>
                    <a:pt x="1676960" y="626732"/>
                  </a:lnTo>
                  <a:lnTo>
                    <a:pt x="1696815" y="645389"/>
                  </a:lnTo>
                  <a:lnTo>
                    <a:pt x="1715876" y="665236"/>
                  </a:lnTo>
                  <a:lnTo>
                    <a:pt x="1734540" y="685481"/>
                  </a:lnTo>
                  <a:lnTo>
                    <a:pt x="1752410" y="706519"/>
                  </a:lnTo>
                  <a:lnTo>
                    <a:pt x="1769882" y="728351"/>
                  </a:lnTo>
                  <a:lnTo>
                    <a:pt x="1786560" y="750184"/>
                  </a:lnTo>
                  <a:lnTo>
                    <a:pt x="1802841" y="772413"/>
                  </a:lnTo>
                  <a:lnTo>
                    <a:pt x="1818329" y="795436"/>
                  </a:lnTo>
                  <a:lnTo>
                    <a:pt x="1832624" y="818856"/>
                  </a:lnTo>
                  <a:lnTo>
                    <a:pt x="1846920" y="842673"/>
                  </a:lnTo>
                  <a:lnTo>
                    <a:pt x="1860024" y="866887"/>
                  </a:lnTo>
                  <a:lnTo>
                    <a:pt x="1994642" y="834337"/>
                  </a:lnTo>
                  <a:lnTo>
                    <a:pt x="2085975" y="1084019"/>
                  </a:lnTo>
                  <a:lnTo>
                    <a:pt x="1954931" y="1149516"/>
                  </a:lnTo>
                  <a:lnTo>
                    <a:pt x="1958108" y="1167776"/>
                  </a:lnTo>
                  <a:lnTo>
                    <a:pt x="1960491" y="1185638"/>
                  </a:lnTo>
                  <a:lnTo>
                    <a:pt x="1962476" y="1204295"/>
                  </a:lnTo>
                  <a:lnTo>
                    <a:pt x="1964462" y="1222952"/>
                  </a:lnTo>
                  <a:lnTo>
                    <a:pt x="1965653" y="1241212"/>
                  </a:lnTo>
                  <a:lnTo>
                    <a:pt x="1966447" y="1259868"/>
                  </a:lnTo>
                  <a:lnTo>
                    <a:pt x="1967242" y="1278922"/>
                  </a:lnTo>
                  <a:lnTo>
                    <a:pt x="1967242" y="1297975"/>
                  </a:lnTo>
                  <a:lnTo>
                    <a:pt x="1967242" y="1315441"/>
                  </a:lnTo>
                  <a:lnTo>
                    <a:pt x="1966845" y="1332907"/>
                  </a:lnTo>
                  <a:lnTo>
                    <a:pt x="1966050" y="1349976"/>
                  </a:lnTo>
                  <a:lnTo>
                    <a:pt x="1964859" y="1367839"/>
                  </a:lnTo>
                  <a:lnTo>
                    <a:pt x="1962873" y="1385305"/>
                  </a:lnTo>
                  <a:lnTo>
                    <a:pt x="1961285" y="1401977"/>
                  </a:lnTo>
                  <a:lnTo>
                    <a:pt x="1959300" y="1419442"/>
                  </a:lnTo>
                  <a:lnTo>
                    <a:pt x="1957314" y="1436114"/>
                  </a:lnTo>
                  <a:lnTo>
                    <a:pt x="1954137" y="1453183"/>
                  </a:lnTo>
                  <a:lnTo>
                    <a:pt x="1951357" y="1469855"/>
                  </a:lnTo>
                  <a:lnTo>
                    <a:pt x="1947784" y="1486527"/>
                  </a:lnTo>
                  <a:lnTo>
                    <a:pt x="1944210" y="1503199"/>
                  </a:lnTo>
                  <a:lnTo>
                    <a:pt x="1940239" y="1519871"/>
                  </a:lnTo>
                  <a:lnTo>
                    <a:pt x="1935871" y="1535749"/>
                  </a:lnTo>
                  <a:lnTo>
                    <a:pt x="1931899" y="1552024"/>
                  </a:lnTo>
                  <a:lnTo>
                    <a:pt x="1926737" y="1568299"/>
                  </a:lnTo>
                  <a:lnTo>
                    <a:pt x="2061355" y="1650468"/>
                  </a:lnTo>
                  <a:lnTo>
                    <a:pt x="1949372" y="1891020"/>
                  </a:lnTo>
                  <a:lnTo>
                    <a:pt x="1791723" y="1838623"/>
                  </a:lnTo>
                  <a:lnTo>
                    <a:pt x="1776633" y="1859264"/>
                  </a:lnTo>
                  <a:lnTo>
                    <a:pt x="1761146" y="1879112"/>
                  </a:lnTo>
                  <a:lnTo>
                    <a:pt x="1744468" y="1898165"/>
                  </a:lnTo>
                  <a:lnTo>
                    <a:pt x="1728186" y="1917219"/>
                  </a:lnTo>
                  <a:lnTo>
                    <a:pt x="1710714" y="1935876"/>
                  </a:lnTo>
                  <a:lnTo>
                    <a:pt x="1693241" y="1954135"/>
                  </a:lnTo>
                  <a:lnTo>
                    <a:pt x="1674975" y="1971204"/>
                  </a:lnTo>
                  <a:lnTo>
                    <a:pt x="1655914" y="1988670"/>
                  </a:lnTo>
                  <a:lnTo>
                    <a:pt x="1636853" y="2004945"/>
                  </a:lnTo>
                  <a:lnTo>
                    <a:pt x="1616998" y="2021220"/>
                  </a:lnTo>
                  <a:lnTo>
                    <a:pt x="1597143" y="2036701"/>
                  </a:lnTo>
                  <a:lnTo>
                    <a:pt x="1576494" y="2051388"/>
                  </a:lnTo>
                  <a:lnTo>
                    <a:pt x="1555844" y="2066075"/>
                  </a:lnTo>
                  <a:lnTo>
                    <a:pt x="1534401" y="2079572"/>
                  </a:lnTo>
                  <a:lnTo>
                    <a:pt x="1512957" y="2093068"/>
                  </a:lnTo>
                  <a:lnTo>
                    <a:pt x="1491117" y="2105770"/>
                  </a:lnTo>
                  <a:lnTo>
                    <a:pt x="1531621" y="2274474"/>
                  </a:lnTo>
                  <a:lnTo>
                    <a:pt x="1281844" y="2365376"/>
                  </a:lnTo>
                  <a:lnTo>
                    <a:pt x="1202821" y="2207787"/>
                  </a:lnTo>
                  <a:lnTo>
                    <a:pt x="1183363" y="2210962"/>
                  </a:lnTo>
                  <a:lnTo>
                    <a:pt x="1163508" y="2213741"/>
                  </a:lnTo>
                  <a:lnTo>
                    <a:pt x="1144050" y="2216123"/>
                  </a:lnTo>
                  <a:lnTo>
                    <a:pt x="1124195" y="2218504"/>
                  </a:lnTo>
                  <a:lnTo>
                    <a:pt x="1103943" y="2219695"/>
                  </a:lnTo>
                  <a:lnTo>
                    <a:pt x="1083690" y="2220886"/>
                  </a:lnTo>
                  <a:lnTo>
                    <a:pt x="1063438" y="2221680"/>
                  </a:lnTo>
                  <a:lnTo>
                    <a:pt x="1043186" y="2221680"/>
                  </a:lnTo>
                  <a:lnTo>
                    <a:pt x="1013007" y="2221283"/>
                  </a:lnTo>
                  <a:lnTo>
                    <a:pt x="983224" y="2220092"/>
                  </a:lnTo>
                  <a:lnTo>
                    <a:pt x="954235" y="2217711"/>
                  </a:lnTo>
                  <a:lnTo>
                    <a:pt x="924850" y="2214535"/>
                  </a:lnTo>
                  <a:lnTo>
                    <a:pt x="895862" y="2210565"/>
                  </a:lnTo>
                  <a:lnTo>
                    <a:pt x="867270" y="2205405"/>
                  </a:lnTo>
                  <a:lnTo>
                    <a:pt x="839076" y="2199451"/>
                  </a:lnTo>
                  <a:lnTo>
                    <a:pt x="810882" y="2192703"/>
                  </a:lnTo>
                  <a:lnTo>
                    <a:pt x="715180" y="2341162"/>
                  </a:lnTo>
                  <a:lnTo>
                    <a:pt x="474536" y="2229222"/>
                  </a:lnTo>
                  <a:lnTo>
                    <a:pt x="524968" y="2062900"/>
                  </a:lnTo>
                  <a:lnTo>
                    <a:pt x="504716" y="2049006"/>
                  </a:lnTo>
                  <a:lnTo>
                    <a:pt x="484464" y="2033525"/>
                  </a:lnTo>
                  <a:lnTo>
                    <a:pt x="465006" y="2018441"/>
                  </a:lnTo>
                  <a:lnTo>
                    <a:pt x="445945" y="2002960"/>
                  </a:lnTo>
                  <a:lnTo>
                    <a:pt x="427281" y="1986288"/>
                  </a:lnTo>
                  <a:lnTo>
                    <a:pt x="408617" y="1969616"/>
                  </a:lnTo>
                  <a:lnTo>
                    <a:pt x="390748" y="1952151"/>
                  </a:lnTo>
                  <a:lnTo>
                    <a:pt x="373672" y="1934685"/>
                  </a:lnTo>
                  <a:lnTo>
                    <a:pt x="356597" y="1916028"/>
                  </a:lnTo>
                  <a:lnTo>
                    <a:pt x="340316" y="1897371"/>
                  </a:lnTo>
                  <a:lnTo>
                    <a:pt x="324432" y="1878715"/>
                  </a:lnTo>
                  <a:lnTo>
                    <a:pt x="308548" y="1858867"/>
                  </a:lnTo>
                  <a:lnTo>
                    <a:pt x="293855" y="1839020"/>
                  </a:lnTo>
                  <a:lnTo>
                    <a:pt x="279559" y="1818775"/>
                  </a:lnTo>
                  <a:lnTo>
                    <a:pt x="265661" y="1797737"/>
                  </a:lnTo>
                  <a:lnTo>
                    <a:pt x="252556" y="1776301"/>
                  </a:lnTo>
                  <a:lnTo>
                    <a:pt x="91333" y="1811630"/>
                  </a:lnTo>
                  <a:lnTo>
                    <a:pt x="0" y="1562345"/>
                  </a:lnTo>
                  <a:lnTo>
                    <a:pt x="138191" y="1488512"/>
                  </a:lnTo>
                  <a:lnTo>
                    <a:pt x="133426" y="1465092"/>
                  </a:lnTo>
                  <a:lnTo>
                    <a:pt x="129852" y="1441672"/>
                  </a:lnTo>
                  <a:lnTo>
                    <a:pt x="126278" y="1418251"/>
                  </a:lnTo>
                  <a:lnTo>
                    <a:pt x="123498" y="1394434"/>
                  </a:lnTo>
                  <a:lnTo>
                    <a:pt x="121513" y="1370220"/>
                  </a:lnTo>
                  <a:lnTo>
                    <a:pt x="119527" y="1346403"/>
                  </a:lnTo>
                  <a:lnTo>
                    <a:pt x="118733" y="1322189"/>
                  </a:lnTo>
                  <a:lnTo>
                    <a:pt x="118336" y="1297975"/>
                  </a:lnTo>
                  <a:lnTo>
                    <a:pt x="118733" y="1269395"/>
                  </a:lnTo>
                  <a:lnTo>
                    <a:pt x="119924" y="1240418"/>
                  </a:lnTo>
                  <a:lnTo>
                    <a:pt x="122704" y="1211837"/>
                  </a:lnTo>
                  <a:lnTo>
                    <a:pt x="125484" y="1184051"/>
                  </a:lnTo>
                  <a:lnTo>
                    <a:pt x="129455" y="1155867"/>
                  </a:lnTo>
                  <a:lnTo>
                    <a:pt x="134220" y="1128478"/>
                  </a:lnTo>
                  <a:lnTo>
                    <a:pt x="139780" y="1101088"/>
                  </a:lnTo>
                  <a:lnTo>
                    <a:pt x="146133" y="1074095"/>
                  </a:lnTo>
                  <a:lnTo>
                    <a:pt x="24223" y="995896"/>
                  </a:lnTo>
                  <a:lnTo>
                    <a:pt x="136603" y="755344"/>
                  </a:lnTo>
                  <a:lnTo>
                    <a:pt x="268043" y="794642"/>
                  </a:lnTo>
                  <a:lnTo>
                    <a:pt x="283530" y="772017"/>
                  </a:lnTo>
                  <a:lnTo>
                    <a:pt x="299017" y="750184"/>
                  </a:lnTo>
                  <a:lnTo>
                    <a:pt x="315696" y="728351"/>
                  </a:lnTo>
                  <a:lnTo>
                    <a:pt x="332771" y="707313"/>
                  </a:lnTo>
                  <a:lnTo>
                    <a:pt x="350243" y="686274"/>
                  </a:lnTo>
                  <a:lnTo>
                    <a:pt x="368907" y="666824"/>
                  </a:lnTo>
                  <a:lnTo>
                    <a:pt x="387571" y="646976"/>
                  </a:lnTo>
                  <a:lnTo>
                    <a:pt x="407426" y="627923"/>
                  </a:lnTo>
                  <a:lnTo>
                    <a:pt x="427281" y="609266"/>
                  </a:lnTo>
                  <a:lnTo>
                    <a:pt x="447930" y="591403"/>
                  </a:lnTo>
                  <a:lnTo>
                    <a:pt x="468977" y="574334"/>
                  </a:lnTo>
                  <a:lnTo>
                    <a:pt x="490420" y="557662"/>
                  </a:lnTo>
                  <a:lnTo>
                    <a:pt x="512261" y="541784"/>
                  </a:lnTo>
                  <a:lnTo>
                    <a:pt x="535293" y="526303"/>
                  </a:lnTo>
                  <a:lnTo>
                    <a:pt x="557928" y="511616"/>
                  </a:lnTo>
                  <a:lnTo>
                    <a:pt x="581754" y="497723"/>
                  </a:lnTo>
                  <a:lnTo>
                    <a:pt x="554354" y="371890"/>
                  </a:lnTo>
                  <a:lnTo>
                    <a:pt x="803734" y="280988"/>
                  </a:lnTo>
                  <a:close/>
                  <a:moveTo>
                    <a:pt x="2013752" y="186531"/>
                  </a:moveTo>
                  <a:lnTo>
                    <a:pt x="2001871" y="186928"/>
                  </a:lnTo>
                  <a:lnTo>
                    <a:pt x="1989594" y="188119"/>
                  </a:lnTo>
                  <a:lnTo>
                    <a:pt x="1978109" y="190103"/>
                  </a:lnTo>
                  <a:lnTo>
                    <a:pt x="1966624" y="192881"/>
                  </a:lnTo>
                  <a:lnTo>
                    <a:pt x="1955139" y="196453"/>
                  </a:lnTo>
                  <a:lnTo>
                    <a:pt x="1944050" y="200819"/>
                  </a:lnTo>
                  <a:lnTo>
                    <a:pt x="1932962" y="205978"/>
                  </a:lnTo>
                  <a:lnTo>
                    <a:pt x="1922269" y="211534"/>
                  </a:lnTo>
                  <a:lnTo>
                    <a:pt x="1914348" y="216297"/>
                  </a:lnTo>
                  <a:lnTo>
                    <a:pt x="1906823" y="221853"/>
                  </a:lnTo>
                  <a:lnTo>
                    <a:pt x="1899695" y="227409"/>
                  </a:lnTo>
                  <a:lnTo>
                    <a:pt x="1892962" y="233363"/>
                  </a:lnTo>
                  <a:lnTo>
                    <a:pt x="1886230" y="239713"/>
                  </a:lnTo>
                  <a:lnTo>
                    <a:pt x="1880289" y="246063"/>
                  </a:lnTo>
                  <a:lnTo>
                    <a:pt x="1874349" y="252809"/>
                  </a:lnTo>
                  <a:lnTo>
                    <a:pt x="1869200" y="259953"/>
                  </a:lnTo>
                  <a:lnTo>
                    <a:pt x="1864052" y="267097"/>
                  </a:lnTo>
                  <a:lnTo>
                    <a:pt x="1859300" y="274241"/>
                  </a:lnTo>
                  <a:lnTo>
                    <a:pt x="1855339" y="281781"/>
                  </a:lnTo>
                  <a:lnTo>
                    <a:pt x="1850983" y="289719"/>
                  </a:lnTo>
                  <a:lnTo>
                    <a:pt x="1847419" y="297656"/>
                  </a:lnTo>
                  <a:lnTo>
                    <a:pt x="1844646" y="305594"/>
                  </a:lnTo>
                  <a:lnTo>
                    <a:pt x="1841874" y="313928"/>
                  </a:lnTo>
                  <a:lnTo>
                    <a:pt x="1839102" y="322263"/>
                  </a:lnTo>
                  <a:lnTo>
                    <a:pt x="1837518" y="330597"/>
                  </a:lnTo>
                  <a:lnTo>
                    <a:pt x="1835934" y="339328"/>
                  </a:lnTo>
                  <a:lnTo>
                    <a:pt x="1834350" y="348059"/>
                  </a:lnTo>
                  <a:lnTo>
                    <a:pt x="1833557" y="356791"/>
                  </a:lnTo>
                  <a:lnTo>
                    <a:pt x="1833557" y="365125"/>
                  </a:lnTo>
                  <a:lnTo>
                    <a:pt x="1833557" y="373856"/>
                  </a:lnTo>
                  <a:lnTo>
                    <a:pt x="1833953" y="382984"/>
                  </a:lnTo>
                  <a:lnTo>
                    <a:pt x="1835142" y="391716"/>
                  </a:lnTo>
                  <a:lnTo>
                    <a:pt x="1836726" y="400050"/>
                  </a:lnTo>
                  <a:lnTo>
                    <a:pt x="1838310" y="409178"/>
                  </a:lnTo>
                  <a:lnTo>
                    <a:pt x="1840290" y="417513"/>
                  </a:lnTo>
                  <a:lnTo>
                    <a:pt x="1843458" y="426244"/>
                  </a:lnTo>
                  <a:lnTo>
                    <a:pt x="1846230" y="434578"/>
                  </a:lnTo>
                  <a:lnTo>
                    <a:pt x="1850191" y="443310"/>
                  </a:lnTo>
                  <a:lnTo>
                    <a:pt x="1853755" y="451247"/>
                  </a:lnTo>
                  <a:lnTo>
                    <a:pt x="1858507" y="459581"/>
                  </a:lnTo>
                  <a:lnTo>
                    <a:pt x="1864844" y="469503"/>
                  </a:lnTo>
                  <a:lnTo>
                    <a:pt x="1871973" y="479028"/>
                  </a:lnTo>
                  <a:lnTo>
                    <a:pt x="1879497" y="488156"/>
                  </a:lnTo>
                  <a:lnTo>
                    <a:pt x="1887418" y="496888"/>
                  </a:lnTo>
                  <a:lnTo>
                    <a:pt x="1896527" y="504428"/>
                  </a:lnTo>
                  <a:lnTo>
                    <a:pt x="1905239" y="511969"/>
                  </a:lnTo>
                  <a:lnTo>
                    <a:pt x="1914744" y="518716"/>
                  </a:lnTo>
                  <a:lnTo>
                    <a:pt x="1924645" y="524669"/>
                  </a:lnTo>
                  <a:lnTo>
                    <a:pt x="1934942" y="529828"/>
                  </a:lnTo>
                  <a:lnTo>
                    <a:pt x="1945635" y="534988"/>
                  </a:lnTo>
                  <a:lnTo>
                    <a:pt x="1956723" y="538956"/>
                  </a:lnTo>
                  <a:lnTo>
                    <a:pt x="1967812" y="542131"/>
                  </a:lnTo>
                  <a:lnTo>
                    <a:pt x="1979297" y="545306"/>
                  </a:lnTo>
                  <a:lnTo>
                    <a:pt x="1990782" y="546894"/>
                  </a:lnTo>
                  <a:lnTo>
                    <a:pt x="2002267" y="548085"/>
                  </a:lnTo>
                  <a:lnTo>
                    <a:pt x="2014544" y="548481"/>
                  </a:lnTo>
                  <a:lnTo>
                    <a:pt x="2026425" y="548085"/>
                  </a:lnTo>
                  <a:lnTo>
                    <a:pt x="2038306" y="546894"/>
                  </a:lnTo>
                  <a:lnTo>
                    <a:pt x="2049791" y="544910"/>
                  </a:lnTo>
                  <a:lnTo>
                    <a:pt x="2061672" y="542131"/>
                  </a:lnTo>
                  <a:lnTo>
                    <a:pt x="2073157" y="538560"/>
                  </a:lnTo>
                  <a:lnTo>
                    <a:pt x="2084246" y="534194"/>
                  </a:lnTo>
                  <a:lnTo>
                    <a:pt x="2095335" y="529035"/>
                  </a:lnTo>
                  <a:lnTo>
                    <a:pt x="2106028" y="523081"/>
                  </a:lnTo>
                  <a:lnTo>
                    <a:pt x="2113552" y="518716"/>
                  </a:lnTo>
                  <a:lnTo>
                    <a:pt x="2121077" y="513556"/>
                  </a:lnTo>
                  <a:lnTo>
                    <a:pt x="2128206" y="508000"/>
                  </a:lnTo>
                  <a:lnTo>
                    <a:pt x="2134938" y="502047"/>
                  </a:lnTo>
                  <a:lnTo>
                    <a:pt x="2141275" y="496491"/>
                  </a:lnTo>
                  <a:lnTo>
                    <a:pt x="2147215" y="490141"/>
                  </a:lnTo>
                  <a:lnTo>
                    <a:pt x="2153156" y="483394"/>
                  </a:lnTo>
                  <a:lnTo>
                    <a:pt x="2158304" y="476647"/>
                  </a:lnTo>
                  <a:lnTo>
                    <a:pt x="2163452" y="469503"/>
                  </a:lnTo>
                  <a:lnTo>
                    <a:pt x="2168601" y="461566"/>
                  </a:lnTo>
                  <a:lnTo>
                    <a:pt x="2172957" y="454025"/>
                  </a:lnTo>
                  <a:lnTo>
                    <a:pt x="2176917" y="446485"/>
                  </a:lnTo>
                  <a:lnTo>
                    <a:pt x="2180482" y="438150"/>
                  </a:lnTo>
                  <a:lnTo>
                    <a:pt x="2183650" y="430213"/>
                  </a:lnTo>
                  <a:lnTo>
                    <a:pt x="2186818" y="421481"/>
                  </a:lnTo>
                  <a:lnTo>
                    <a:pt x="2189195" y="412750"/>
                  </a:lnTo>
                  <a:lnTo>
                    <a:pt x="2191175" y="404019"/>
                  </a:lnTo>
                  <a:lnTo>
                    <a:pt x="2192363" y="395288"/>
                  </a:lnTo>
                  <a:lnTo>
                    <a:pt x="2193947" y="386159"/>
                  </a:lnTo>
                  <a:lnTo>
                    <a:pt x="2194739" y="377428"/>
                  </a:lnTo>
                  <a:lnTo>
                    <a:pt x="2194739" y="368697"/>
                  </a:lnTo>
                  <a:lnTo>
                    <a:pt x="2194739" y="359569"/>
                  </a:lnTo>
                  <a:lnTo>
                    <a:pt x="2194343" y="351234"/>
                  </a:lnTo>
                  <a:lnTo>
                    <a:pt x="2192759" y="342503"/>
                  </a:lnTo>
                  <a:lnTo>
                    <a:pt x="2191571" y="333375"/>
                  </a:lnTo>
                  <a:lnTo>
                    <a:pt x="2189591" y="325041"/>
                  </a:lnTo>
                  <a:lnTo>
                    <a:pt x="2187610" y="316706"/>
                  </a:lnTo>
                  <a:lnTo>
                    <a:pt x="2184838" y="308372"/>
                  </a:lnTo>
                  <a:lnTo>
                    <a:pt x="2181670" y="299641"/>
                  </a:lnTo>
                  <a:lnTo>
                    <a:pt x="2178106" y="291703"/>
                  </a:lnTo>
                  <a:lnTo>
                    <a:pt x="2174145" y="283766"/>
                  </a:lnTo>
                  <a:lnTo>
                    <a:pt x="2169789" y="275828"/>
                  </a:lnTo>
                  <a:lnTo>
                    <a:pt x="2163452" y="265509"/>
                  </a:lnTo>
                  <a:lnTo>
                    <a:pt x="2156324" y="255984"/>
                  </a:lnTo>
                  <a:lnTo>
                    <a:pt x="2148799" y="247253"/>
                  </a:lnTo>
                  <a:lnTo>
                    <a:pt x="2140879" y="238522"/>
                  </a:lnTo>
                  <a:lnTo>
                    <a:pt x="2131770" y="230584"/>
                  </a:lnTo>
                  <a:lnTo>
                    <a:pt x="2123057" y="223441"/>
                  </a:lnTo>
                  <a:lnTo>
                    <a:pt x="2113552" y="216694"/>
                  </a:lnTo>
                  <a:lnTo>
                    <a:pt x="2103255" y="210344"/>
                  </a:lnTo>
                  <a:lnTo>
                    <a:pt x="2093355" y="204788"/>
                  </a:lnTo>
                  <a:lnTo>
                    <a:pt x="2082662" y="200422"/>
                  </a:lnTo>
                  <a:lnTo>
                    <a:pt x="2071969" y="196056"/>
                  </a:lnTo>
                  <a:lnTo>
                    <a:pt x="2060484" y="192881"/>
                  </a:lnTo>
                  <a:lnTo>
                    <a:pt x="2048999" y="190103"/>
                  </a:lnTo>
                  <a:lnTo>
                    <a:pt x="2037118" y="188119"/>
                  </a:lnTo>
                  <a:lnTo>
                    <a:pt x="2025633" y="186928"/>
                  </a:lnTo>
                  <a:lnTo>
                    <a:pt x="2013752" y="186531"/>
                  </a:lnTo>
                  <a:close/>
                  <a:moveTo>
                    <a:pt x="2066028" y="0"/>
                  </a:moveTo>
                  <a:lnTo>
                    <a:pt x="2156324" y="23812"/>
                  </a:lnTo>
                  <a:lnTo>
                    <a:pt x="2146027" y="100013"/>
                  </a:lnTo>
                  <a:lnTo>
                    <a:pt x="2140916" y="118533"/>
                  </a:lnTo>
                  <a:lnTo>
                    <a:pt x="2134542" y="115094"/>
                  </a:lnTo>
                  <a:lnTo>
                    <a:pt x="2132671" y="114357"/>
                  </a:lnTo>
                  <a:lnTo>
                    <a:pt x="2132562" y="114300"/>
                  </a:lnTo>
                  <a:lnTo>
                    <a:pt x="2123453" y="110728"/>
                  </a:lnTo>
                  <a:lnTo>
                    <a:pt x="2132671" y="114357"/>
                  </a:lnTo>
                  <a:lnTo>
                    <a:pt x="2140879" y="118666"/>
                  </a:lnTo>
                  <a:lnTo>
                    <a:pt x="2140916" y="118533"/>
                  </a:lnTo>
                  <a:lnTo>
                    <a:pt x="2144839" y="120650"/>
                  </a:lnTo>
                  <a:lnTo>
                    <a:pt x="2153552" y="125413"/>
                  </a:lnTo>
                  <a:lnTo>
                    <a:pt x="2167413" y="133747"/>
                  </a:lnTo>
                  <a:lnTo>
                    <a:pt x="2174145" y="138113"/>
                  </a:lnTo>
                  <a:lnTo>
                    <a:pt x="2180878" y="142875"/>
                  </a:lnTo>
                  <a:lnTo>
                    <a:pt x="2181274" y="143272"/>
                  </a:lnTo>
                  <a:lnTo>
                    <a:pt x="2187610" y="148034"/>
                  </a:lnTo>
                  <a:lnTo>
                    <a:pt x="2193947" y="153194"/>
                  </a:lnTo>
                  <a:lnTo>
                    <a:pt x="2205432" y="163909"/>
                  </a:lnTo>
                  <a:lnTo>
                    <a:pt x="2212560" y="170656"/>
                  </a:lnTo>
                  <a:lnTo>
                    <a:pt x="2221273" y="180181"/>
                  </a:lnTo>
                  <a:lnTo>
                    <a:pt x="2226433" y="186128"/>
                  </a:lnTo>
                  <a:lnTo>
                    <a:pt x="2226422" y="186134"/>
                  </a:lnTo>
                  <a:lnTo>
                    <a:pt x="2229194" y="189309"/>
                  </a:lnTo>
                  <a:lnTo>
                    <a:pt x="2226433" y="186128"/>
                  </a:lnTo>
                  <a:lnTo>
                    <a:pt x="2244639" y="175419"/>
                  </a:lnTo>
                  <a:lnTo>
                    <a:pt x="2315925" y="143669"/>
                  </a:lnTo>
                  <a:lnTo>
                    <a:pt x="2363053" y="224234"/>
                  </a:lnTo>
                  <a:lnTo>
                    <a:pt x="2302064" y="270669"/>
                  </a:lnTo>
                  <a:lnTo>
                    <a:pt x="2280282" y="283369"/>
                  </a:lnTo>
                  <a:lnTo>
                    <a:pt x="2284242" y="296466"/>
                  </a:lnTo>
                  <a:lnTo>
                    <a:pt x="2287015" y="309166"/>
                  </a:lnTo>
                  <a:lnTo>
                    <a:pt x="2289787" y="322263"/>
                  </a:lnTo>
                  <a:lnTo>
                    <a:pt x="2291371" y="335359"/>
                  </a:lnTo>
                  <a:lnTo>
                    <a:pt x="2292559" y="348456"/>
                  </a:lnTo>
                  <a:lnTo>
                    <a:pt x="2293351" y="361553"/>
                  </a:lnTo>
                  <a:lnTo>
                    <a:pt x="2293351" y="374650"/>
                  </a:lnTo>
                  <a:lnTo>
                    <a:pt x="2292559" y="387350"/>
                  </a:lnTo>
                  <a:lnTo>
                    <a:pt x="2318301" y="394097"/>
                  </a:lnTo>
                  <a:lnTo>
                    <a:pt x="2390775" y="422275"/>
                  </a:lnTo>
                  <a:lnTo>
                    <a:pt x="2367409" y="512763"/>
                  </a:lnTo>
                  <a:lnTo>
                    <a:pt x="2291371" y="502047"/>
                  </a:lnTo>
                  <a:lnTo>
                    <a:pt x="2262857" y="494506"/>
                  </a:lnTo>
                  <a:lnTo>
                    <a:pt x="2256916" y="506016"/>
                  </a:lnTo>
                  <a:lnTo>
                    <a:pt x="2250183" y="517128"/>
                  </a:lnTo>
                  <a:lnTo>
                    <a:pt x="2243451" y="527447"/>
                  </a:lnTo>
                  <a:lnTo>
                    <a:pt x="2235926" y="537766"/>
                  </a:lnTo>
                  <a:lnTo>
                    <a:pt x="2228006" y="547688"/>
                  </a:lnTo>
                  <a:lnTo>
                    <a:pt x="2219293" y="557610"/>
                  </a:lnTo>
                  <a:lnTo>
                    <a:pt x="2210580" y="566738"/>
                  </a:lnTo>
                  <a:lnTo>
                    <a:pt x="2201075" y="575469"/>
                  </a:lnTo>
                  <a:lnTo>
                    <a:pt x="2216125" y="601266"/>
                  </a:lnTo>
                  <a:lnTo>
                    <a:pt x="2247807" y="671910"/>
                  </a:lnTo>
                  <a:lnTo>
                    <a:pt x="2167413" y="719932"/>
                  </a:lnTo>
                  <a:lnTo>
                    <a:pt x="2121077" y="658416"/>
                  </a:lnTo>
                  <a:lnTo>
                    <a:pt x="2105632" y="632222"/>
                  </a:lnTo>
                  <a:lnTo>
                    <a:pt x="2110780" y="629841"/>
                  </a:lnTo>
                  <a:lnTo>
                    <a:pt x="2115929" y="627857"/>
                  </a:lnTo>
                  <a:lnTo>
                    <a:pt x="2104048" y="632222"/>
                  </a:lnTo>
                  <a:lnTo>
                    <a:pt x="2092563" y="635794"/>
                  </a:lnTo>
                  <a:lnTo>
                    <a:pt x="2083058" y="638969"/>
                  </a:lnTo>
                  <a:lnTo>
                    <a:pt x="2067217" y="642541"/>
                  </a:lnTo>
                  <a:lnTo>
                    <a:pt x="2059296" y="643732"/>
                  </a:lnTo>
                  <a:lnTo>
                    <a:pt x="2050583" y="644922"/>
                  </a:lnTo>
                  <a:lnTo>
                    <a:pt x="2048999" y="644922"/>
                  </a:lnTo>
                  <a:lnTo>
                    <a:pt x="2033554" y="646907"/>
                  </a:lnTo>
                  <a:lnTo>
                    <a:pt x="2018505" y="647303"/>
                  </a:lnTo>
                  <a:lnTo>
                    <a:pt x="2014544" y="647700"/>
                  </a:lnTo>
                  <a:lnTo>
                    <a:pt x="2008208" y="647303"/>
                  </a:lnTo>
                  <a:lnTo>
                    <a:pt x="2002617" y="647117"/>
                  </a:lnTo>
                  <a:lnTo>
                    <a:pt x="1994743" y="646510"/>
                  </a:lnTo>
                  <a:lnTo>
                    <a:pt x="1984842" y="645716"/>
                  </a:lnTo>
                  <a:lnTo>
                    <a:pt x="1996327" y="646907"/>
                  </a:lnTo>
                  <a:lnTo>
                    <a:pt x="2002617" y="647117"/>
                  </a:lnTo>
                  <a:lnTo>
                    <a:pt x="2005039" y="647303"/>
                  </a:lnTo>
                  <a:lnTo>
                    <a:pt x="1994347" y="687785"/>
                  </a:lnTo>
                  <a:lnTo>
                    <a:pt x="1970189" y="747713"/>
                  </a:lnTo>
                  <a:lnTo>
                    <a:pt x="1879497" y="724297"/>
                  </a:lnTo>
                  <a:lnTo>
                    <a:pt x="1886230" y="662385"/>
                  </a:lnTo>
                  <a:lnTo>
                    <a:pt x="1896923" y="621507"/>
                  </a:lnTo>
                  <a:lnTo>
                    <a:pt x="1904447" y="625078"/>
                  </a:lnTo>
                  <a:lnTo>
                    <a:pt x="1893754" y="619919"/>
                  </a:lnTo>
                  <a:lnTo>
                    <a:pt x="1883061" y="614363"/>
                  </a:lnTo>
                  <a:lnTo>
                    <a:pt x="1874745" y="609997"/>
                  </a:lnTo>
                  <a:lnTo>
                    <a:pt x="1860884" y="601663"/>
                  </a:lnTo>
                  <a:lnTo>
                    <a:pt x="1854151" y="596900"/>
                  </a:lnTo>
                  <a:lnTo>
                    <a:pt x="1847419" y="592535"/>
                  </a:lnTo>
                  <a:lnTo>
                    <a:pt x="1846627" y="592138"/>
                  </a:lnTo>
                  <a:lnTo>
                    <a:pt x="1840290" y="586978"/>
                  </a:lnTo>
                  <a:lnTo>
                    <a:pt x="1834350" y="581819"/>
                  </a:lnTo>
                  <a:lnTo>
                    <a:pt x="1822469" y="571103"/>
                  </a:lnTo>
                  <a:lnTo>
                    <a:pt x="1815736" y="564356"/>
                  </a:lnTo>
                  <a:lnTo>
                    <a:pt x="1809516" y="557841"/>
                  </a:lnTo>
                  <a:lnTo>
                    <a:pt x="1805439" y="553244"/>
                  </a:lnTo>
                  <a:lnTo>
                    <a:pt x="1799103" y="545703"/>
                  </a:lnTo>
                  <a:lnTo>
                    <a:pt x="1807023" y="555228"/>
                  </a:lnTo>
                  <a:lnTo>
                    <a:pt x="1809516" y="557841"/>
                  </a:lnTo>
                  <a:lnTo>
                    <a:pt x="1811776" y="560388"/>
                  </a:lnTo>
                  <a:lnTo>
                    <a:pt x="1779697" y="579438"/>
                  </a:lnTo>
                  <a:lnTo>
                    <a:pt x="1720292" y="604044"/>
                  </a:lnTo>
                  <a:lnTo>
                    <a:pt x="1673164" y="523875"/>
                  </a:lnTo>
                  <a:lnTo>
                    <a:pt x="1721480" y="484585"/>
                  </a:lnTo>
                  <a:lnTo>
                    <a:pt x="1752767" y="465931"/>
                  </a:lnTo>
                  <a:lnTo>
                    <a:pt x="1748410" y="452835"/>
                  </a:lnTo>
                  <a:lnTo>
                    <a:pt x="1744450" y="439341"/>
                  </a:lnTo>
                  <a:lnTo>
                    <a:pt x="1741282" y="425847"/>
                  </a:lnTo>
                  <a:lnTo>
                    <a:pt x="1738510" y="412353"/>
                  </a:lnTo>
                  <a:lnTo>
                    <a:pt x="1736530" y="398860"/>
                  </a:lnTo>
                  <a:lnTo>
                    <a:pt x="1735737" y="385366"/>
                  </a:lnTo>
                  <a:lnTo>
                    <a:pt x="1734945" y="371475"/>
                  </a:lnTo>
                  <a:lnTo>
                    <a:pt x="1735341" y="357981"/>
                  </a:lnTo>
                  <a:lnTo>
                    <a:pt x="1704451" y="350441"/>
                  </a:lnTo>
                  <a:lnTo>
                    <a:pt x="1644650" y="325438"/>
                  </a:lnTo>
                  <a:lnTo>
                    <a:pt x="1668412" y="235347"/>
                  </a:lnTo>
                  <a:lnTo>
                    <a:pt x="1730193" y="242094"/>
                  </a:lnTo>
                  <a:lnTo>
                    <a:pt x="1760687" y="250031"/>
                  </a:lnTo>
                  <a:lnTo>
                    <a:pt x="1766628" y="237331"/>
                  </a:lnTo>
                  <a:lnTo>
                    <a:pt x="1773361" y="225028"/>
                  </a:lnTo>
                  <a:lnTo>
                    <a:pt x="1781281" y="213519"/>
                  </a:lnTo>
                  <a:lnTo>
                    <a:pt x="1789202" y="201713"/>
                  </a:lnTo>
                  <a:lnTo>
                    <a:pt x="1797915" y="190500"/>
                  </a:lnTo>
                  <a:lnTo>
                    <a:pt x="1807023" y="179784"/>
                  </a:lnTo>
                  <a:lnTo>
                    <a:pt x="1816924" y="169069"/>
                  </a:lnTo>
                  <a:lnTo>
                    <a:pt x="1827221" y="159544"/>
                  </a:lnTo>
                  <a:lnTo>
                    <a:pt x="1812964" y="135334"/>
                  </a:lnTo>
                  <a:lnTo>
                    <a:pt x="1788410" y="75406"/>
                  </a:lnTo>
                  <a:lnTo>
                    <a:pt x="1868804" y="27781"/>
                  </a:lnTo>
                  <a:lnTo>
                    <a:pt x="1907219" y="76994"/>
                  </a:lnTo>
                  <a:lnTo>
                    <a:pt x="1923061" y="102791"/>
                  </a:lnTo>
                  <a:lnTo>
                    <a:pt x="1917516" y="105172"/>
                  </a:lnTo>
                  <a:lnTo>
                    <a:pt x="1912368" y="107156"/>
                  </a:lnTo>
                  <a:lnTo>
                    <a:pt x="1924249" y="102791"/>
                  </a:lnTo>
                  <a:lnTo>
                    <a:pt x="1935734" y="99219"/>
                  </a:lnTo>
                  <a:lnTo>
                    <a:pt x="1945239" y="96044"/>
                  </a:lnTo>
                  <a:lnTo>
                    <a:pt x="1961080" y="92869"/>
                  </a:lnTo>
                  <a:lnTo>
                    <a:pt x="1969001" y="91281"/>
                  </a:lnTo>
                  <a:lnTo>
                    <a:pt x="1977317" y="89694"/>
                  </a:lnTo>
                  <a:lnTo>
                    <a:pt x="1979297" y="89694"/>
                  </a:lnTo>
                  <a:lnTo>
                    <a:pt x="1994347" y="88106"/>
                  </a:lnTo>
                  <a:lnTo>
                    <a:pt x="2009792" y="87709"/>
                  </a:lnTo>
                  <a:lnTo>
                    <a:pt x="2013752" y="87709"/>
                  </a:lnTo>
                  <a:lnTo>
                    <a:pt x="2019693" y="87709"/>
                  </a:lnTo>
                  <a:lnTo>
                    <a:pt x="2031970" y="88503"/>
                  </a:lnTo>
                  <a:lnTo>
                    <a:pt x="2043455" y="89297"/>
                  </a:lnTo>
                  <a:lnTo>
                    <a:pt x="2034346" y="88503"/>
                  </a:lnTo>
                  <a:lnTo>
                    <a:pt x="2038306" y="72628"/>
                  </a:lnTo>
                  <a:lnTo>
                    <a:pt x="2066028"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grpSp>
      <p:grpSp>
        <p:nvGrpSpPr>
          <p:cNvPr id="85" name="组合 84"/>
          <p:cNvGrpSpPr/>
          <p:nvPr/>
        </p:nvGrpSpPr>
        <p:grpSpPr>
          <a:xfrm>
            <a:off x="2369572" y="258965"/>
            <a:ext cx="343735" cy="309916"/>
            <a:chOff x="6068610" y="2138335"/>
            <a:chExt cx="428348" cy="386204"/>
          </a:xfrm>
        </p:grpSpPr>
        <p:sp>
          <p:nvSpPr>
            <p:cNvPr id="86" name="Freeform 5"/>
            <p:cNvSpPr/>
            <p:nvPr/>
          </p:nvSpPr>
          <p:spPr bwMode="auto">
            <a:xfrm>
              <a:off x="6068610" y="2138335"/>
              <a:ext cx="428348" cy="38620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accent6">
                <a:lumMod val="50000"/>
              </a:schemeClr>
            </a:solidFill>
            <a:ln w="9525" cap="flat">
              <a:noFill/>
              <a:prstDash val="solid"/>
              <a:miter lim="800000"/>
            </a:ln>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
          <p:nvSpPr>
            <p:cNvPr id="87" name="KSO_Shape"/>
            <p:cNvSpPr/>
            <p:nvPr/>
          </p:nvSpPr>
          <p:spPr bwMode="auto">
            <a:xfrm>
              <a:off x="6173883" y="2215236"/>
              <a:ext cx="232088" cy="197274"/>
            </a:xfrm>
            <a:custGeom>
              <a:avLst/>
              <a:gdLst>
                <a:gd name="T0" fmla="*/ 1221908 w 2276475"/>
                <a:gd name="T1" fmla="*/ 1328927 h 1936751"/>
                <a:gd name="T2" fmla="*/ 1196654 w 2276475"/>
                <a:gd name="T3" fmla="*/ 1388292 h 1936751"/>
                <a:gd name="T4" fmla="*/ 691864 w 2276475"/>
                <a:gd name="T5" fmla="*/ 1376845 h 1936751"/>
                <a:gd name="T6" fmla="*/ 695585 w 2276475"/>
                <a:gd name="T7" fmla="*/ 1314285 h 1936751"/>
                <a:gd name="T8" fmla="*/ 1104489 w 2276475"/>
                <a:gd name="T9" fmla="*/ 1115137 h 1936751"/>
                <a:gd name="T10" fmla="*/ 1117497 w 2276475"/>
                <a:gd name="T11" fmla="*/ 1168850 h 1936751"/>
                <a:gd name="T12" fmla="*/ 811396 w 2276475"/>
                <a:gd name="T13" fmla="*/ 1188695 h 1936751"/>
                <a:gd name="T14" fmla="*/ 783254 w 2276475"/>
                <a:gd name="T15" fmla="*/ 1141068 h 1936751"/>
                <a:gd name="T16" fmla="*/ 309026 w 2276475"/>
                <a:gd name="T17" fmla="*/ 898551 h 1936751"/>
                <a:gd name="T18" fmla="*/ 798665 w 2276475"/>
                <a:gd name="T19" fmla="*/ 935449 h 1936751"/>
                <a:gd name="T20" fmla="*/ 759855 w 2276475"/>
                <a:gd name="T21" fmla="*/ 989335 h 1936751"/>
                <a:gd name="T22" fmla="*/ 259317 w 2276475"/>
                <a:gd name="T23" fmla="*/ 967303 h 1936751"/>
                <a:gd name="T24" fmla="*/ 277393 w 2276475"/>
                <a:gd name="T25" fmla="*/ 906514 h 1936751"/>
                <a:gd name="T26" fmla="*/ 1086287 w 2276475"/>
                <a:gd name="T27" fmla="*/ 817903 h 1936751"/>
                <a:gd name="T28" fmla="*/ 1028372 w 2276475"/>
                <a:gd name="T29" fmla="*/ 919230 h 1936751"/>
                <a:gd name="T30" fmla="*/ 999280 w 2276475"/>
                <a:gd name="T31" fmla="*/ 917630 h 1936751"/>
                <a:gd name="T32" fmla="*/ 289574 w 2276475"/>
                <a:gd name="T33" fmla="*/ 706099 h 1936751"/>
                <a:gd name="T34" fmla="*/ 590631 w 2276475"/>
                <a:gd name="T35" fmla="*/ 735033 h 1936751"/>
                <a:gd name="T36" fmla="*/ 567535 w 2276475"/>
                <a:gd name="T37" fmla="*/ 784938 h 1936751"/>
                <a:gd name="T38" fmla="*/ 259309 w 2276475"/>
                <a:gd name="T39" fmla="*/ 770073 h 1936751"/>
                <a:gd name="T40" fmla="*/ 267273 w 2276475"/>
                <a:gd name="T41" fmla="*/ 715124 h 1936751"/>
                <a:gd name="T42" fmla="*/ 836933 w 2276475"/>
                <a:gd name="T43" fmla="*/ 505684 h 1936751"/>
                <a:gd name="T44" fmla="*/ 846494 w 2276475"/>
                <a:gd name="T45" fmla="*/ 574170 h 1936751"/>
                <a:gd name="T46" fmla="*/ 268069 w 2276475"/>
                <a:gd name="T47" fmla="*/ 592752 h 1936751"/>
                <a:gd name="T48" fmla="*/ 238855 w 2276475"/>
                <a:gd name="T49" fmla="*/ 530105 h 1936751"/>
                <a:gd name="T50" fmla="*/ 1467818 w 2276475"/>
                <a:gd name="T51" fmla="*/ 344025 h 1936751"/>
                <a:gd name="T52" fmla="*/ 1566759 w 2276475"/>
                <a:gd name="T53" fmla="*/ 428438 h 1936751"/>
                <a:gd name="T54" fmla="*/ 1578461 w 2276475"/>
                <a:gd name="T55" fmla="*/ 479936 h 1936751"/>
                <a:gd name="T56" fmla="*/ 1197862 w 2276475"/>
                <a:gd name="T57" fmla="*/ 846789 h 1936751"/>
                <a:gd name="T58" fmla="*/ 1138817 w 2276475"/>
                <a:gd name="T59" fmla="*/ 842806 h 1936751"/>
                <a:gd name="T60" fmla="*/ 1093869 w 2276475"/>
                <a:gd name="T61" fmla="*/ 799538 h 1936751"/>
                <a:gd name="T62" fmla="*/ 1075782 w 2276475"/>
                <a:gd name="T63" fmla="*/ 737423 h 1936751"/>
                <a:gd name="T64" fmla="*/ 1456382 w 2276475"/>
                <a:gd name="T65" fmla="*/ 344821 h 1936751"/>
                <a:gd name="T66" fmla="*/ 199469 w 2276475"/>
                <a:gd name="T67" fmla="*/ 367345 h 1936751"/>
                <a:gd name="T68" fmla="*/ 114475 w 2276475"/>
                <a:gd name="T69" fmla="*/ 448541 h 1936751"/>
                <a:gd name="T70" fmla="*/ 103321 w 2276475"/>
                <a:gd name="T71" fmla="*/ 1407238 h 1936751"/>
                <a:gd name="T72" fmla="*/ 171315 w 2276475"/>
                <a:gd name="T73" fmla="*/ 1503559 h 1936751"/>
                <a:gd name="T74" fmla="*/ 1382734 w 2276475"/>
                <a:gd name="T75" fmla="*/ 1530890 h 1936751"/>
                <a:gd name="T76" fmla="*/ 1488975 w 2276475"/>
                <a:gd name="T77" fmla="*/ 1477289 h 1936751"/>
                <a:gd name="T78" fmla="*/ 1531737 w 2276475"/>
                <a:gd name="T79" fmla="*/ 1365845 h 1936751"/>
                <a:gd name="T80" fmla="*/ 1605841 w 2276475"/>
                <a:gd name="T81" fmla="*/ 1539381 h 1936751"/>
                <a:gd name="T82" fmla="*/ 1513146 w 2276475"/>
                <a:gd name="T83" fmla="*/ 1611821 h 1936751"/>
                <a:gd name="T84" fmla="*/ 101461 w 2276475"/>
                <a:gd name="T85" fmla="*/ 1605982 h 1936751"/>
                <a:gd name="T86" fmla="*/ 16468 w 2276475"/>
                <a:gd name="T87" fmla="*/ 1525317 h 1936751"/>
                <a:gd name="T88" fmla="*/ 5312 w 2276475"/>
                <a:gd name="T89" fmla="*/ 391226 h 1936751"/>
                <a:gd name="T90" fmla="*/ 73307 w 2276475"/>
                <a:gd name="T91" fmla="*/ 295170 h 1936751"/>
                <a:gd name="T92" fmla="*/ 1746529 w 2276475"/>
                <a:gd name="T93" fmla="*/ 88926 h 1936751"/>
                <a:gd name="T94" fmla="*/ 1805153 w 2276475"/>
                <a:gd name="T95" fmla="*/ 114614 h 1936751"/>
                <a:gd name="T96" fmla="*/ 1838312 w 2276475"/>
                <a:gd name="T97" fmla="*/ 176846 h 1936751"/>
                <a:gd name="T98" fmla="*/ 1821600 w 2276475"/>
                <a:gd name="T99" fmla="*/ 237490 h 1936751"/>
                <a:gd name="T100" fmla="*/ 1620792 w 2276475"/>
                <a:gd name="T101" fmla="*/ 421806 h 1936751"/>
                <a:gd name="T102" fmla="*/ 1543068 w 2276475"/>
                <a:gd name="T103" fmla="*/ 339447 h 1936751"/>
                <a:gd name="T104" fmla="*/ 1506460 w 2276475"/>
                <a:gd name="T105" fmla="*/ 289925 h 1936751"/>
                <a:gd name="T106" fmla="*/ 1716818 w 2276475"/>
                <a:gd name="T107" fmla="*/ 92634 h 1936751"/>
                <a:gd name="T108" fmla="*/ 1893521 w 2276475"/>
                <a:gd name="T109" fmla="*/ 35131 h 1936751"/>
                <a:gd name="T110" fmla="*/ 1889783 w 2276475"/>
                <a:gd name="T111" fmla="*/ 106078 h 1936751"/>
                <a:gd name="T112" fmla="*/ 1844400 w 2276475"/>
                <a:gd name="T113" fmla="*/ 105545 h 1936751"/>
                <a:gd name="T114" fmla="*/ 1793944 w 2276475"/>
                <a:gd name="T115" fmla="*/ 59669 h 1936751"/>
                <a:gd name="T116" fmla="*/ 1847069 w 2276475"/>
                <a:gd name="T117" fmla="*/ 16194 h 1936751"/>
                <a:gd name="T118" fmla="*/ 1697756 w 2276475"/>
                <a:gd name="T119" fmla="*/ 22017 h 1936751"/>
                <a:gd name="T120" fmla="*/ 1364698 w 2276475"/>
                <a:gd name="T121" fmla="*/ 383050 h 1936751"/>
                <a:gd name="T122" fmla="*/ 1317840 w 2276475"/>
                <a:gd name="T123" fmla="*/ 375887 h 1936751"/>
                <a:gd name="T124" fmla="*/ 1320237 w 2276475"/>
                <a:gd name="T125" fmla="*/ 329200 h 193675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276475" h="1936751">
                  <a:moveTo>
                    <a:pt x="872202" y="1555750"/>
                  </a:moveTo>
                  <a:lnTo>
                    <a:pt x="879190" y="1555750"/>
                  </a:lnTo>
                  <a:lnTo>
                    <a:pt x="1397284" y="1555750"/>
                  </a:lnTo>
                  <a:lnTo>
                    <a:pt x="1404272" y="1555750"/>
                  </a:lnTo>
                  <a:lnTo>
                    <a:pt x="1410943" y="1557024"/>
                  </a:lnTo>
                  <a:lnTo>
                    <a:pt x="1417614" y="1557979"/>
                  </a:lnTo>
                  <a:lnTo>
                    <a:pt x="1423649" y="1560208"/>
                  </a:lnTo>
                  <a:lnTo>
                    <a:pt x="1430002" y="1562437"/>
                  </a:lnTo>
                  <a:lnTo>
                    <a:pt x="1435403" y="1565303"/>
                  </a:lnTo>
                  <a:lnTo>
                    <a:pt x="1440485" y="1568168"/>
                  </a:lnTo>
                  <a:lnTo>
                    <a:pt x="1445567" y="1571989"/>
                  </a:lnTo>
                  <a:lnTo>
                    <a:pt x="1450015" y="1576128"/>
                  </a:lnTo>
                  <a:lnTo>
                    <a:pt x="1453509" y="1580268"/>
                  </a:lnTo>
                  <a:lnTo>
                    <a:pt x="1457321" y="1584726"/>
                  </a:lnTo>
                  <a:lnTo>
                    <a:pt x="1460180" y="1589502"/>
                  </a:lnTo>
                  <a:lnTo>
                    <a:pt x="1462403" y="1594915"/>
                  </a:lnTo>
                  <a:lnTo>
                    <a:pt x="1463674" y="1600009"/>
                  </a:lnTo>
                  <a:lnTo>
                    <a:pt x="1464944" y="1605741"/>
                  </a:lnTo>
                  <a:lnTo>
                    <a:pt x="1465262" y="1611472"/>
                  </a:lnTo>
                  <a:lnTo>
                    <a:pt x="1464944" y="1617203"/>
                  </a:lnTo>
                  <a:lnTo>
                    <a:pt x="1463674" y="1622935"/>
                  </a:lnTo>
                  <a:lnTo>
                    <a:pt x="1462403" y="1628029"/>
                  </a:lnTo>
                  <a:lnTo>
                    <a:pt x="1460180" y="1633124"/>
                  </a:lnTo>
                  <a:lnTo>
                    <a:pt x="1457321" y="1638218"/>
                  </a:lnTo>
                  <a:lnTo>
                    <a:pt x="1453509" y="1642358"/>
                  </a:lnTo>
                  <a:lnTo>
                    <a:pt x="1450015" y="1646815"/>
                  </a:lnTo>
                  <a:lnTo>
                    <a:pt x="1445567" y="1650955"/>
                  </a:lnTo>
                  <a:lnTo>
                    <a:pt x="1440485" y="1654457"/>
                  </a:lnTo>
                  <a:lnTo>
                    <a:pt x="1435403" y="1657641"/>
                  </a:lnTo>
                  <a:lnTo>
                    <a:pt x="1430002" y="1660507"/>
                  </a:lnTo>
                  <a:lnTo>
                    <a:pt x="1423649" y="1662736"/>
                  </a:lnTo>
                  <a:lnTo>
                    <a:pt x="1417614" y="1664328"/>
                  </a:lnTo>
                  <a:lnTo>
                    <a:pt x="1410943" y="1665920"/>
                  </a:lnTo>
                  <a:lnTo>
                    <a:pt x="1404272" y="1666875"/>
                  </a:lnTo>
                  <a:lnTo>
                    <a:pt x="1397284" y="1666875"/>
                  </a:lnTo>
                  <a:lnTo>
                    <a:pt x="879190" y="1666875"/>
                  </a:lnTo>
                  <a:lnTo>
                    <a:pt x="872202" y="1666875"/>
                  </a:lnTo>
                  <a:lnTo>
                    <a:pt x="865531" y="1665920"/>
                  </a:lnTo>
                  <a:lnTo>
                    <a:pt x="858860" y="1664328"/>
                  </a:lnTo>
                  <a:lnTo>
                    <a:pt x="852507" y="1662736"/>
                  </a:lnTo>
                  <a:lnTo>
                    <a:pt x="846790" y="1660507"/>
                  </a:lnTo>
                  <a:lnTo>
                    <a:pt x="841389" y="1657641"/>
                  </a:lnTo>
                  <a:lnTo>
                    <a:pt x="835989" y="1654139"/>
                  </a:lnTo>
                  <a:lnTo>
                    <a:pt x="831224" y="1650955"/>
                  </a:lnTo>
                  <a:lnTo>
                    <a:pt x="826777" y="1646815"/>
                  </a:lnTo>
                  <a:lnTo>
                    <a:pt x="822648" y="1642358"/>
                  </a:lnTo>
                  <a:lnTo>
                    <a:pt x="819471" y="1637900"/>
                  </a:lnTo>
                  <a:lnTo>
                    <a:pt x="816612" y="1633124"/>
                  </a:lnTo>
                  <a:lnTo>
                    <a:pt x="814389" y="1628029"/>
                  </a:lnTo>
                  <a:lnTo>
                    <a:pt x="812483" y="1622935"/>
                  </a:lnTo>
                  <a:lnTo>
                    <a:pt x="811530" y="1617203"/>
                  </a:lnTo>
                  <a:lnTo>
                    <a:pt x="811212" y="1611472"/>
                  </a:lnTo>
                  <a:lnTo>
                    <a:pt x="811530" y="1605741"/>
                  </a:lnTo>
                  <a:lnTo>
                    <a:pt x="812483" y="1600009"/>
                  </a:lnTo>
                  <a:lnTo>
                    <a:pt x="814389" y="1594915"/>
                  </a:lnTo>
                  <a:lnTo>
                    <a:pt x="816612" y="1589820"/>
                  </a:lnTo>
                  <a:lnTo>
                    <a:pt x="819471" y="1584726"/>
                  </a:lnTo>
                  <a:lnTo>
                    <a:pt x="822648" y="1580268"/>
                  </a:lnTo>
                  <a:lnTo>
                    <a:pt x="826777" y="1576128"/>
                  </a:lnTo>
                  <a:lnTo>
                    <a:pt x="831224" y="1571989"/>
                  </a:lnTo>
                  <a:lnTo>
                    <a:pt x="835989" y="1568168"/>
                  </a:lnTo>
                  <a:lnTo>
                    <a:pt x="841389" y="1565303"/>
                  </a:lnTo>
                  <a:lnTo>
                    <a:pt x="846790" y="1562437"/>
                  </a:lnTo>
                  <a:lnTo>
                    <a:pt x="852507" y="1560208"/>
                  </a:lnTo>
                  <a:lnTo>
                    <a:pt x="858860" y="1558298"/>
                  </a:lnTo>
                  <a:lnTo>
                    <a:pt x="865531" y="1557024"/>
                  </a:lnTo>
                  <a:lnTo>
                    <a:pt x="872202" y="1555750"/>
                  </a:lnTo>
                  <a:close/>
                  <a:moveTo>
                    <a:pt x="984211" y="1325563"/>
                  </a:moveTo>
                  <a:lnTo>
                    <a:pt x="1292263" y="1325563"/>
                  </a:lnTo>
                  <a:lnTo>
                    <a:pt x="1297339" y="1325880"/>
                  </a:lnTo>
                  <a:lnTo>
                    <a:pt x="1302415" y="1326513"/>
                  </a:lnTo>
                  <a:lnTo>
                    <a:pt x="1307174" y="1327779"/>
                  </a:lnTo>
                  <a:lnTo>
                    <a:pt x="1311615" y="1329361"/>
                  </a:lnTo>
                  <a:lnTo>
                    <a:pt x="1315740" y="1331260"/>
                  </a:lnTo>
                  <a:lnTo>
                    <a:pt x="1319864" y="1333792"/>
                  </a:lnTo>
                  <a:lnTo>
                    <a:pt x="1323671" y="1336640"/>
                  </a:lnTo>
                  <a:lnTo>
                    <a:pt x="1327161" y="1340121"/>
                  </a:lnTo>
                  <a:lnTo>
                    <a:pt x="1330333" y="1343286"/>
                  </a:lnTo>
                  <a:lnTo>
                    <a:pt x="1332871" y="1347400"/>
                  </a:lnTo>
                  <a:lnTo>
                    <a:pt x="1335409" y="1351198"/>
                  </a:lnTo>
                  <a:lnTo>
                    <a:pt x="1337630" y="1355629"/>
                  </a:lnTo>
                  <a:lnTo>
                    <a:pt x="1339216" y="1360059"/>
                  </a:lnTo>
                  <a:lnTo>
                    <a:pt x="1340485" y="1364807"/>
                  </a:lnTo>
                  <a:lnTo>
                    <a:pt x="1341437" y="1369870"/>
                  </a:lnTo>
                  <a:lnTo>
                    <a:pt x="1341437" y="1374934"/>
                  </a:lnTo>
                  <a:lnTo>
                    <a:pt x="1341437" y="1379681"/>
                  </a:lnTo>
                  <a:lnTo>
                    <a:pt x="1340485" y="1384745"/>
                  </a:lnTo>
                  <a:lnTo>
                    <a:pt x="1339216" y="1389492"/>
                  </a:lnTo>
                  <a:lnTo>
                    <a:pt x="1337630" y="1393923"/>
                  </a:lnTo>
                  <a:lnTo>
                    <a:pt x="1335409" y="1398037"/>
                  </a:lnTo>
                  <a:lnTo>
                    <a:pt x="1332871" y="1402151"/>
                  </a:lnTo>
                  <a:lnTo>
                    <a:pt x="1330016" y="1405632"/>
                  </a:lnTo>
                  <a:lnTo>
                    <a:pt x="1327161" y="1409430"/>
                  </a:lnTo>
                  <a:lnTo>
                    <a:pt x="1323671" y="1412595"/>
                  </a:lnTo>
                  <a:lnTo>
                    <a:pt x="1319864" y="1415443"/>
                  </a:lnTo>
                  <a:lnTo>
                    <a:pt x="1315740" y="1417659"/>
                  </a:lnTo>
                  <a:lnTo>
                    <a:pt x="1311615" y="1419874"/>
                  </a:lnTo>
                  <a:lnTo>
                    <a:pt x="1306857" y="1421773"/>
                  </a:lnTo>
                  <a:lnTo>
                    <a:pt x="1302415" y="1422722"/>
                  </a:lnTo>
                  <a:lnTo>
                    <a:pt x="1297339" y="1423672"/>
                  </a:lnTo>
                  <a:lnTo>
                    <a:pt x="1292263" y="1423988"/>
                  </a:lnTo>
                  <a:lnTo>
                    <a:pt x="984211" y="1423988"/>
                  </a:lnTo>
                  <a:lnTo>
                    <a:pt x="979453" y="1423672"/>
                  </a:lnTo>
                  <a:lnTo>
                    <a:pt x="974377" y="1422722"/>
                  </a:lnTo>
                  <a:lnTo>
                    <a:pt x="969618" y="1421773"/>
                  </a:lnTo>
                  <a:lnTo>
                    <a:pt x="965176" y="1419874"/>
                  </a:lnTo>
                  <a:lnTo>
                    <a:pt x="960735" y="1417659"/>
                  </a:lnTo>
                  <a:lnTo>
                    <a:pt x="956928" y="1415443"/>
                  </a:lnTo>
                  <a:lnTo>
                    <a:pt x="952803" y="1412595"/>
                  </a:lnTo>
                  <a:lnTo>
                    <a:pt x="949631" y="1409430"/>
                  </a:lnTo>
                  <a:lnTo>
                    <a:pt x="946141" y="1405632"/>
                  </a:lnTo>
                  <a:lnTo>
                    <a:pt x="943286" y="1402151"/>
                  </a:lnTo>
                  <a:lnTo>
                    <a:pt x="941065" y="1398037"/>
                  </a:lnTo>
                  <a:lnTo>
                    <a:pt x="938844" y="1393923"/>
                  </a:lnTo>
                  <a:lnTo>
                    <a:pt x="937258" y="1389492"/>
                  </a:lnTo>
                  <a:lnTo>
                    <a:pt x="935989" y="1384745"/>
                  </a:lnTo>
                  <a:lnTo>
                    <a:pt x="935355" y="1379681"/>
                  </a:lnTo>
                  <a:lnTo>
                    <a:pt x="935037" y="1374934"/>
                  </a:lnTo>
                  <a:lnTo>
                    <a:pt x="935355" y="1369870"/>
                  </a:lnTo>
                  <a:lnTo>
                    <a:pt x="935989" y="1364807"/>
                  </a:lnTo>
                  <a:lnTo>
                    <a:pt x="937258" y="1360059"/>
                  </a:lnTo>
                  <a:lnTo>
                    <a:pt x="938844" y="1355629"/>
                  </a:lnTo>
                  <a:lnTo>
                    <a:pt x="940748" y="1351198"/>
                  </a:lnTo>
                  <a:lnTo>
                    <a:pt x="943286" y="1347400"/>
                  </a:lnTo>
                  <a:lnTo>
                    <a:pt x="946141" y="1343286"/>
                  </a:lnTo>
                  <a:lnTo>
                    <a:pt x="949631" y="1340121"/>
                  </a:lnTo>
                  <a:lnTo>
                    <a:pt x="952803" y="1336640"/>
                  </a:lnTo>
                  <a:lnTo>
                    <a:pt x="956928" y="1333792"/>
                  </a:lnTo>
                  <a:lnTo>
                    <a:pt x="960735" y="1331260"/>
                  </a:lnTo>
                  <a:lnTo>
                    <a:pt x="965176" y="1329361"/>
                  </a:lnTo>
                  <a:lnTo>
                    <a:pt x="969618" y="1327779"/>
                  </a:lnTo>
                  <a:lnTo>
                    <a:pt x="974377" y="1326513"/>
                  </a:lnTo>
                  <a:lnTo>
                    <a:pt x="979453" y="1325880"/>
                  </a:lnTo>
                  <a:lnTo>
                    <a:pt x="984211" y="1325563"/>
                  </a:lnTo>
                  <a:close/>
                  <a:moveTo>
                    <a:pt x="369286" y="1074738"/>
                  </a:moveTo>
                  <a:lnTo>
                    <a:pt x="887697" y="1074738"/>
                  </a:lnTo>
                  <a:lnTo>
                    <a:pt x="894368" y="1075056"/>
                  </a:lnTo>
                  <a:lnTo>
                    <a:pt x="901356" y="1076008"/>
                  </a:lnTo>
                  <a:lnTo>
                    <a:pt x="908027" y="1077278"/>
                  </a:lnTo>
                  <a:lnTo>
                    <a:pt x="914063" y="1079183"/>
                  </a:lnTo>
                  <a:lnTo>
                    <a:pt x="920098" y="1081406"/>
                  </a:lnTo>
                  <a:lnTo>
                    <a:pt x="925816" y="1084263"/>
                  </a:lnTo>
                  <a:lnTo>
                    <a:pt x="930898" y="1087438"/>
                  </a:lnTo>
                  <a:lnTo>
                    <a:pt x="935663" y="1090931"/>
                  </a:lnTo>
                  <a:lnTo>
                    <a:pt x="940110" y="1094741"/>
                  </a:lnTo>
                  <a:lnTo>
                    <a:pt x="944240" y="1099186"/>
                  </a:lnTo>
                  <a:lnTo>
                    <a:pt x="947416" y="1103948"/>
                  </a:lnTo>
                  <a:lnTo>
                    <a:pt x="950275" y="1108711"/>
                  </a:lnTo>
                  <a:lnTo>
                    <a:pt x="952499" y="1113791"/>
                  </a:lnTo>
                  <a:lnTo>
                    <a:pt x="954405" y="1118871"/>
                  </a:lnTo>
                  <a:lnTo>
                    <a:pt x="955358" y="1124903"/>
                  </a:lnTo>
                  <a:lnTo>
                    <a:pt x="955675" y="1130301"/>
                  </a:lnTo>
                  <a:lnTo>
                    <a:pt x="955358" y="1136016"/>
                  </a:lnTo>
                  <a:lnTo>
                    <a:pt x="954405" y="1141413"/>
                  </a:lnTo>
                  <a:lnTo>
                    <a:pt x="952499" y="1147128"/>
                  </a:lnTo>
                  <a:lnTo>
                    <a:pt x="950275" y="1152208"/>
                  </a:lnTo>
                  <a:lnTo>
                    <a:pt x="947416" y="1156971"/>
                  </a:lnTo>
                  <a:lnTo>
                    <a:pt x="944240" y="1161098"/>
                  </a:lnTo>
                  <a:lnTo>
                    <a:pt x="940110" y="1165543"/>
                  </a:lnTo>
                  <a:lnTo>
                    <a:pt x="935663" y="1169671"/>
                  </a:lnTo>
                  <a:lnTo>
                    <a:pt x="930898" y="1173163"/>
                  </a:lnTo>
                  <a:lnTo>
                    <a:pt x="925816" y="1176656"/>
                  </a:lnTo>
                  <a:lnTo>
                    <a:pt x="920098" y="1179196"/>
                  </a:lnTo>
                  <a:lnTo>
                    <a:pt x="914063" y="1181736"/>
                  </a:lnTo>
                  <a:lnTo>
                    <a:pt x="908027" y="1183323"/>
                  </a:lnTo>
                  <a:lnTo>
                    <a:pt x="901356" y="1184593"/>
                  </a:lnTo>
                  <a:lnTo>
                    <a:pt x="894368" y="1185546"/>
                  </a:lnTo>
                  <a:lnTo>
                    <a:pt x="887697" y="1185863"/>
                  </a:lnTo>
                  <a:lnTo>
                    <a:pt x="369286" y="1185863"/>
                  </a:lnTo>
                  <a:lnTo>
                    <a:pt x="362615" y="1185546"/>
                  </a:lnTo>
                  <a:lnTo>
                    <a:pt x="355944" y="1184593"/>
                  </a:lnTo>
                  <a:lnTo>
                    <a:pt x="349273" y="1183323"/>
                  </a:lnTo>
                  <a:lnTo>
                    <a:pt x="343238" y="1181736"/>
                  </a:lnTo>
                  <a:lnTo>
                    <a:pt x="337203" y="1179196"/>
                  </a:lnTo>
                  <a:lnTo>
                    <a:pt x="331485" y="1176656"/>
                  </a:lnTo>
                  <a:lnTo>
                    <a:pt x="326402" y="1173163"/>
                  </a:lnTo>
                  <a:lnTo>
                    <a:pt x="321637" y="1169671"/>
                  </a:lnTo>
                  <a:lnTo>
                    <a:pt x="317190" y="1165543"/>
                  </a:lnTo>
                  <a:lnTo>
                    <a:pt x="313378" y="1161098"/>
                  </a:lnTo>
                  <a:lnTo>
                    <a:pt x="309884" y="1156971"/>
                  </a:lnTo>
                  <a:lnTo>
                    <a:pt x="307025" y="1152208"/>
                  </a:lnTo>
                  <a:lnTo>
                    <a:pt x="304802" y="1147128"/>
                  </a:lnTo>
                  <a:lnTo>
                    <a:pt x="302896" y="1141413"/>
                  </a:lnTo>
                  <a:lnTo>
                    <a:pt x="301943" y="1136016"/>
                  </a:lnTo>
                  <a:lnTo>
                    <a:pt x="301625" y="1130301"/>
                  </a:lnTo>
                  <a:lnTo>
                    <a:pt x="301943" y="1124903"/>
                  </a:lnTo>
                  <a:lnTo>
                    <a:pt x="302896" y="1119188"/>
                  </a:lnTo>
                  <a:lnTo>
                    <a:pt x="304802" y="1113791"/>
                  </a:lnTo>
                  <a:lnTo>
                    <a:pt x="307025" y="1108711"/>
                  </a:lnTo>
                  <a:lnTo>
                    <a:pt x="309884" y="1103948"/>
                  </a:lnTo>
                  <a:lnTo>
                    <a:pt x="313378" y="1099186"/>
                  </a:lnTo>
                  <a:lnTo>
                    <a:pt x="317190" y="1094741"/>
                  </a:lnTo>
                  <a:lnTo>
                    <a:pt x="321637" y="1091248"/>
                  </a:lnTo>
                  <a:lnTo>
                    <a:pt x="326402" y="1087438"/>
                  </a:lnTo>
                  <a:lnTo>
                    <a:pt x="331485" y="1084263"/>
                  </a:lnTo>
                  <a:lnTo>
                    <a:pt x="337203" y="1081406"/>
                  </a:lnTo>
                  <a:lnTo>
                    <a:pt x="343238" y="1079183"/>
                  </a:lnTo>
                  <a:lnTo>
                    <a:pt x="349273" y="1077278"/>
                  </a:lnTo>
                  <a:lnTo>
                    <a:pt x="355944" y="1076008"/>
                  </a:lnTo>
                  <a:lnTo>
                    <a:pt x="362615" y="1075056"/>
                  </a:lnTo>
                  <a:lnTo>
                    <a:pt x="369286" y="1074738"/>
                  </a:lnTo>
                  <a:close/>
                  <a:moveTo>
                    <a:pt x="1261435" y="965200"/>
                  </a:moveTo>
                  <a:lnTo>
                    <a:pt x="1264624" y="965200"/>
                  </a:lnTo>
                  <a:lnTo>
                    <a:pt x="1267814" y="965200"/>
                  </a:lnTo>
                  <a:lnTo>
                    <a:pt x="1271322" y="965838"/>
                  </a:lnTo>
                  <a:lnTo>
                    <a:pt x="1275149" y="967114"/>
                  </a:lnTo>
                  <a:lnTo>
                    <a:pt x="1278977" y="968390"/>
                  </a:lnTo>
                  <a:lnTo>
                    <a:pt x="1282804" y="969984"/>
                  </a:lnTo>
                  <a:lnTo>
                    <a:pt x="1290777" y="973811"/>
                  </a:lnTo>
                  <a:lnTo>
                    <a:pt x="1298113" y="978277"/>
                  </a:lnTo>
                  <a:lnTo>
                    <a:pt x="1304491" y="982742"/>
                  </a:lnTo>
                  <a:lnTo>
                    <a:pt x="1308637" y="986250"/>
                  </a:lnTo>
                  <a:lnTo>
                    <a:pt x="1312784" y="990715"/>
                  </a:lnTo>
                  <a:lnTo>
                    <a:pt x="1317249" y="997094"/>
                  </a:lnTo>
                  <a:lnTo>
                    <a:pt x="1321395" y="1004429"/>
                  </a:lnTo>
                  <a:lnTo>
                    <a:pt x="1325222" y="1012403"/>
                  </a:lnTo>
                  <a:lnTo>
                    <a:pt x="1326817" y="1016549"/>
                  </a:lnTo>
                  <a:lnTo>
                    <a:pt x="1328092" y="1020057"/>
                  </a:lnTo>
                  <a:lnTo>
                    <a:pt x="1329368" y="1024203"/>
                  </a:lnTo>
                  <a:lnTo>
                    <a:pt x="1330006" y="1027711"/>
                  </a:lnTo>
                  <a:lnTo>
                    <a:pt x="1330325" y="1030901"/>
                  </a:lnTo>
                  <a:lnTo>
                    <a:pt x="1330006" y="1034090"/>
                  </a:lnTo>
                  <a:lnTo>
                    <a:pt x="1329368" y="1036004"/>
                  </a:lnTo>
                  <a:lnTo>
                    <a:pt x="1327774" y="1038236"/>
                  </a:lnTo>
                  <a:lnTo>
                    <a:pt x="1228904" y="1099472"/>
                  </a:lnTo>
                  <a:lnTo>
                    <a:pt x="1226990" y="1101066"/>
                  </a:lnTo>
                  <a:lnTo>
                    <a:pt x="1225396" y="1102342"/>
                  </a:lnTo>
                  <a:lnTo>
                    <a:pt x="1223163" y="1103618"/>
                  </a:lnTo>
                  <a:lnTo>
                    <a:pt x="1220930" y="1104575"/>
                  </a:lnTo>
                  <a:lnTo>
                    <a:pt x="1219017" y="1105213"/>
                  </a:lnTo>
                  <a:lnTo>
                    <a:pt x="1216784" y="1105850"/>
                  </a:lnTo>
                  <a:lnTo>
                    <a:pt x="1212000" y="1106488"/>
                  </a:lnTo>
                  <a:lnTo>
                    <a:pt x="1207854" y="1105850"/>
                  </a:lnTo>
                  <a:lnTo>
                    <a:pt x="1205622" y="1105213"/>
                  </a:lnTo>
                  <a:lnTo>
                    <a:pt x="1203389" y="1104575"/>
                  </a:lnTo>
                  <a:lnTo>
                    <a:pt x="1201475" y="1103618"/>
                  </a:lnTo>
                  <a:lnTo>
                    <a:pt x="1199243" y="1102342"/>
                  </a:lnTo>
                  <a:lnTo>
                    <a:pt x="1197329" y="1101066"/>
                  </a:lnTo>
                  <a:lnTo>
                    <a:pt x="1195735" y="1099472"/>
                  </a:lnTo>
                  <a:lnTo>
                    <a:pt x="1194140" y="1097558"/>
                  </a:lnTo>
                  <a:lnTo>
                    <a:pt x="1192864" y="1095963"/>
                  </a:lnTo>
                  <a:lnTo>
                    <a:pt x="1191588" y="1093731"/>
                  </a:lnTo>
                  <a:lnTo>
                    <a:pt x="1190632" y="1091817"/>
                  </a:lnTo>
                  <a:lnTo>
                    <a:pt x="1189356" y="1087352"/>
                  </a:lnTo>
                  <a:lnTo>
                    <a:pt x="1189037" y="1082887"/>
                  </a:lnTo>
                  <a:lnTo>
                    <a:pt x="1189356" y="1078741"/>
                  </a:lnTo>
                  <a:lnTo>
                    <a:pt x="1190632" y="1074276"/>
                  </a:lnTo>
                  <a:lnTo>
                    <a:pt x="1191588" y="1072043"/>
                  </a:lnTo>
                  <a:lnTo>
                    <a:pt x="1192864" y="1070130"/>
                  </a:lnTo>
                  <a:lnTo>
                    <a:pt x="1194140" y="1068535"/>
                  </a:lnTo>
                  <a:lnTo>
                    <a:pt x="1195735" y="1066621"/>
                  </a:lnTo>
                  <a:lnTo>
                    <a:pt x="1257289" y="967433"/>
                  </a:lnTo>
                  <a:lnTo>
                    <a:pt x="1258884" y="965838"/>
                  </a:lnTo>
                  <a:lnTo>
                    <a:pt x="1261435" y="965200"/>
                  </a:lnTo>
                  <a:close/>
                  <a:moveTo>
                    <a:pt x="346041" y="844550"/>
                  </a:moveTo>
                  <a:lnTo>
                    <a:pt x="350799" y="844550"/>
                  </a:lnTo>
                  <a:lnTo>
                    <a:pt x="658851" y="844550"/>
                  </a:lnTo>
                  <a:lnTo>
                    <a:pt x="663927" y="844550"/>
                  </a:lnTo>
                  <a:lnTo>
                    <a:pt x="669003" y="845185"/>
                  </a:lnTo>
                  <a:lnTo>
                    <a:pt x="673762" y="846773"/>
                  </a:lnTo>
                  <a:lnTo>
                    <a:pt x="678204" y="848043"/>
                  </a:lnTo>
                  <a:lnTo>
                    <a:pt x="682645" y="850265"/>
                  </a:lnTo>
                  <a:lnTo>
                    <a:pt x="686452" y="852805"/>
                  </a:lnTo>
                  <a:lnTo>
                    <a:pt x="690259" y="855345"/>
                  </a:lnTo>
                  <a:lnTo>
                    <a:pt x="693749" y="858838"/>
                  </a:lnTo>
                  <a:lnTo>
                    <a:pt x="697239" y="862330"/>
                  </a:lnTo>
                  <a:lnTo>
                    <a:pt x="699777" y="865823"/>
                  </a:lnTo>
                  <a:lnTo>
                    <a:pt x="702315" y="869950"/>
                  </a:lnTo>
                  <a:lnTo>
                    <a:pt x="704218" y="874395"/>
                  </a:lnTo>
                  <a:lnTo>
                    <a:pt x="705804" y="879158"/>
                  </a:lnTo>
                  <a:lnTo>
                    <a:pt x="707391" y="883920"/>
                  </a:lnTo>
                  <a:lnTo>
                    <a:pt x="708025" y="888683"/>
                  </a:lnTo>
                  <a:lnTo>
                    <a:pt x="708025" y="893763"/>
                  </a:lnTo>
                  <a:lnTo>
                    <a:pt x="708025" y="898843"/>
                  </a:lnTo>
                  <a:lnTo>
                    <a:pt x="707391" y="903605"/>
                  </a:lnTo>
                  <a:lnTo>
                    <a:pt x="705804" y="908368"/>
                  </a:lnTo>
                  <a:lnTo>
                    <a:pt x="704218" y="912495"/>
                  </a:lnTo>
                  <a:lnTo>
                    <a:pt x="702315" y="916940"/>
                  </a:lnTo>
                  <a:lnTo>
                    <a:pt x="699777" y="921068"/>
                  </a:lnTo>
                  <a:lnTo>
                    <a:pt x="697239" y="924878"/>
                  </a:lnTo>
                  <a:lnTo>
                    <a:pt x="693749" y="928370"/>
                  </a:lnTo>
                  <a:lnTo>
                    <a:pt x="690259" y="931545"/>
                  </a:lnTo>
                  <a:lnTo>
                    <a:pt x="686452" y="934403"/>
                  </a:lnTo>
                  <a:lnTo>
                    <a:pt x="682645" y="936943"/>
                  </a:lnTo>
                  <a:lnTo>
                    <a:pt x="678204" y="938848"/>
                  </a:lnTo>
                  <a:lnTo>
                    <a:pt x="673762" y="940753"/>
                  </a:lnTo>
                  <a:lnTo>
                    <a:pt x="669003" y="941705"/>
                  </a:lnTo>
                  <a:lnTo>
                    <a:pt x="663927" y="942658"/>
                  </a:lnTo>
                  <a:lnTo>
                    <a:pt x="658851" y="942975"/>
                  </a:lnTo>
                  <a:lnTo>
                    <a:pt x="350799" y="942975"/>
                  </a:lnTo>
                  <a:lnTo>
                    <a:pt x="346041" y="942658"/>
                  </a:lnTo>
                  <a:lnTo>
                    <a:pt x="340965" y="941705"/>
                  </a:lnTo>
                  <a:lnTo>
                    <a:pt x="336206" y="940753"/>
                  </a:lnTo>
                  <a:lnTo>
                    <a:pt x="331764" y="938848"/>
                  </a:lnTo>
                  <a:lnTo>
                    <a:pt x="327323" y="936943"/>
                  </a:lnTo>
                  <a:lnTo>
                    <a:pt x="323516" y="934403"/>
                  </a:lnTo>
                  <a:lnTo>
                    <a:pt x="319391" y="931545"/>
                  </a:lnTo>
                  <a:lnTo>
                    <a:pt x="316219" y="928370"/>
                  </a:lnTo>
                  <a:lnTo>
                    <a:pt x="312729" y="924878"/>
                  </a:lnTo>
                  <a:lnTo>
                    <a:pt x="309874" y="921068"/>
                  </a:lnTo>
                  <a:lnTo>
                    <a:pt x="307653" y="916940"/>
                  </a:lnTo>
                  <a:lnTo>
                    <a:pt x="305432" y="912495"/>
                  </a:lnTo>
                  <a:lnTo>
                    <a:pt x="303846" y="908368"/>
                  </a:lnTo>
                  <a:lnTo>
                    <a:pt x="302577" y="903605"/>
                  </a:lnTo>
                  <a:lnTo>
                    <a:pt x="301943" y="898843"/>
                  </a:lnTo>
                  <a:lnTo>
                    <a:pt x="301625" y="893763"/>
                  </a:lnTo>
                  <a:lnTo>
                    <a:pt x="301943" y="888683"/>
                  </a:lnTo>
                  <a:lnTo>
                    <a:pt x="302577" y="883920"/>
                  </a:lnTo>
                  <a:lnTo>
                    <a:pt x="303846" y="879158"/>
                  </a:lnTo>
                  <a:lnTo>
                    <a:pt x="305432" y="874395"/>
                  </a:lnTo>
                  <a:lnTo>
                    <a:pt x="307336" y="869950"/>
                  </a:lnTo>
                  <a:lnTo>
                    <a:pt x="309874" y="865823"/>
                  </a:lnTo>
                  <a:lnTo>
                    <a:pt x="312729" y="862330"/>
                  </a:lnTo>
                  <a:lnTo>
                    <a:pt x="316219" y="858838"/>
                  </a:lnTo>
                  <a:lnTo>
                    <a:pt x="319391" y="855345"/>
                  </a:lnTo>
                  <a:lnTo>
                    <a:pt x="323516" y="852805"/>
                  </a:lnTo>
                  <a:lnTo>
                    <a:pt x="327323" y="850265"/>
                  </a:lnTo>
                  <a:lnTo>
                    <a:pt x="331764" y="848043"/>
                  </a:lnTo>
                  <a:lnTo>
                    <a:pt x="336206" y="846773"/>
                  </a:lnTo>
                  <a:lnTo>
                    <a:pt x="340965" y="845185"/>
                  </a:lnTo>
                  <a:lnTo>
                    <a:pt x="346041" y="844550"/>
                  </a:lnTo>
                  <a:close/>
                  <a:moveTo>
                    <a:pt x="344144" y="590550"/>
                  </a:moveTo>
                  <a:lnTo>
                    <a:pt x="960782" y="590550"/>
                  </a:lnTo>
                  <a:lnTo>
                    <a:pt x="966812" y="591185"/>
                  </a:lnTo>
                  <a:lnTo>
                    <a:pt x="973159" y="592138"/>
                  </a:lnTo>
                  <a:lnTo>
                    <a:pt x="978871" y="593725"/>
                  </a:lnTo>
                  <a:lnTo>
                    <a:pt x="984584" y="595630"/>
                  </a:lnTo>
                  <a:lnTo>
                    <a:pt x="990296" y="598488"/>
                  </a:lnTo>
                  <a:lnTo>
                    <a:pt x="995374" y="601345"/>
                  </a:lnTo>
                  <a:lnTo>
                    <a:pt x="1000135" y="604838"/>
                  </a:lnTo>
                  <a:lnTo>
                    <a:pt x="1004260" y="608965"/>
                  </a:lnTo>
                  <a:lnTo>
                    <a:pt x="1008386" y="613410"/>
                  </a:lnTo>
                  <a:lnTo>
                    <a:pt x="1011560" y="617855"/>
                  </a:lnTo>
                  <a:lnTo>
                    <a:pt x="1015051" y="623253"/>
                  </a:lnTo>
                  <a:lnTo>
                    <a:pt x="1017590" y="628650"/>
                  </a:lnTo>
                  <a:lnTo>
                    <a:pt x="1019811" y="634048"/>
                  </a:lnTo>
                  <a:lnTo>
                    <a:pt x="1021081" y="639763"/>
                  </a:lnTo>
                  <a:lnTo>
                    <a:pt x="1021715" y="646113"/>
                  </a:lnTo>
                  <a:lnTo>
                    <a:pt x="1022350" y="652145"/>
                  </a:lnTo>
                  <a:lnTo>
                    <a:pt x="1021715" y="658813"/>
                  </a:lnTo>
                  <a:lnTo>
                    <a:pt x="1021081" y="664528"/>
                  </a:lnTo>
                  <a:lnTo>
                    <a:pt x="1019811" y="670878"/>
                  </a:lnTo>
                  <a:lnTo>
                    <a:pt x="1017590" y="676275"/>
                  </a:lnTo>
                  <a:lnTo>
                    <a:pt x="1015051" y="681673"/>
                  </a:lnTo>
                  <a:lnTo>
                    <a:pt x="1011560" y="686753"/>
                  </a:lnTo>
                  <a:lnTo>
                    <a:pt x="1008386" y="691515"/>
                  </a:lnTo>
                  <a:lnTo>
                    <a:pt x="1004260" y="695960"/>
                  </a:lnTo>
                  <a:lnTo>
                    <a:pt x="1000135" y="700088"/>
                  </a:lnTo>
                  <a:lnTo>
                    <a:pt x="995374" y="703580"/>
                  </a:lnTo>
                  <a:lnTo>
                    <a:pt x="990296" y="706438"/>
                  </a:lnTo>
                  <a:lnTo>
                    <a:pt x="984584" y="708978"/>
                  </a:lnTo>
                  <a:lnTo>
                    <a:pt x="978871" y="711200"/>
                  </a:lnTo>
                  <a:lnTo>
                    <a:pt x="973159" y="712788"/>
                  </a:lnTo>
                  <a:lnTo>
                    <a:pt x="966812" y="713740"/>
                  </a:lnTo>
                  <a:lnTo>
                    <a:pt x="960782" y="714375"/>
                  </a:lnTo>
                  <a:lnTo>
                    <a:pt x="344144" y="714375"/>
                  </a:lnTo>
                  <a:lnTo>
                    <a:pt x="338114" y="713740"/>
                  </a:lnTo>
                  <a:lnTo>
                    <a:pt x="331767" y="712788"/>
                  </a:lnTo>
                  <a:lnTo>
                    <a:pt x="326054" y="711200"/>
                  </a:lnTo>
                  <a:lnTo>
                    <a:pt x="320342" y="708978"/>
                  </a:lnTo>
                  <a:lnTo>
                    <a:pt x="314946" y="706438"/>
                  </a:lnTo>
                  <a:lnTo>
                    <a:pt x="309869" y="703580"/>
                  </a:lnTo>
                  <a:lnTo>
                    <a:pt x="305108" y="700088"/>
                  </a:lnTo>
                  <a:lnTo>
                    <a:pt x="300982" y="695960"/>
                  </a:lnTo>
                  <a:lnTo>
                    <a:pt x="296857" y="691515"/>
                  </a:lnTo>
                  <a:lnTo>
                    <a:pt x="293366" y="686753"/>
                  </a:lnTo>
                  <a:lnTo>
                    <a:pt x="290192" y="681673"/>
                  </a:lnTo>
                  <a:lnTo>
                    <a:pt x="287653" y="676275"/>
                  </a:lnTo>
                  <a:lnTo>
                    <a:pt x="285432" y="670878"/>
                  </a:lnTo>
                  <a:lnTo>
                    <a:pt x="284162" y="664528"/>
                  </a:lnTo>
                  <a:lnTo>
                    <a:pt x="282893" y="658813"/>
                  </a:lnTo>
                  <a:lnTo>
                    <a:pt x="282575" y="652145"/>
                  </a:lnTo>
                  <a:lnTo>
                    <a:pt x="282893" y="646113"/>
                  </a:lnTo>
                  <a:lnTo>
                    <a:pt x="284162" y="639763"/>
                  </a:lnTo>
                  <a:lnTo>
                    <a:pt x="285432" y="634048"/>
                  </a:lnTo>
                  <a:lnTo>
                    <a:pt x="287653" y="628650"/>
                  </a:lnTo>
                  <a:lnTo>
                    <a:pt x="290192" y="623253"/>
                  </a:lnTo>
                  <a:lnTo>
                    <a:pt x="293366" y="617855"/>
                  </a:lnTo>
                  <a:lnTo>
                    <a:pt x="296857" y="613410"/>
                  </a:lnTo>
                  <a:lnTo>
                    <a:pt x="300982" y="608965"/>
                  </a:lnTo>
                  <a:lnTo>
                    <a:pt x="305108" y="604838"/>
                  </a:lnTo>
                  <a:lnTo>
                    <a:pt x="309869" y="601345"/>
                  </a:lnTo>
                  <a:lnTo>
                    <a:pt x="314946" y="598488"/>
                  </a:lnTo>
                  <a:lnTo>
                    <a:pt x="320342" y="595630"/>
                  </a:lnTo>
                  <a:lnTo>
                    <a:pt x="326054" y="593725"/>
                  </a:lnTo>
                  <a:lnTo>
                    <a:pt x="331767" y="592138"/>
                  </a:lnTo>
                  <a:lnTo>
                    <a:pt x="338114" y="591185"/>
                  </a:lnTo>
                  <a:lnTo>
                    <a:pt x="344144" y="590550"/>
                  </a:lnTo>
                  <a:close/>
                  <a:moveTo>
                    <a:pt x="1750865" y="411163"/>
                  </a:moveTo>
                  <a:lnTo>
                    <a:pt x="1754043" y="411481"/>
                  </a:lnTo>
                  <a:lnTo>
                    <a:pt x="1757540" y="411798"/>
                  </a:lnTo>
                  <a:lnTo>
                    <a:pt x="1760718" y="413068"/>
                  </a:lnTo>
                  <a:lnTo>
                    <a:pt x="1764214" y="414021"/>
                  </a:lnTo>
                  <a:lnTo>
                    <a:pt x="1767710" y="414973"/>
                  </a:lnTo>
                  <a:lnTo>
                    <a:pt x="1770889" y="416878"/>
                  </a:lnTo>
                  <a:lnTo>
                    <a:pt x="1777563" y="421006"/>
                  </a:lnTo>
                  <a:lnTo>
                    <a:pt x="1784555" y="425768"/>
                  </a:lnTo>
                  <a:lnTo>
                    <a:pt x="1790912" y="431166"/>
                  </a:lnTo>
                  <a:lnTo>
                    <a:pt x="1797904" y="437198"/>
                  </a:lnTo>
                  <a:lnTo>
                    <a:pt x="1812207" y="451486"/>
                  </a:lnTo>
                  <a:lnTo>
                    <a:pt x="1827145" y="466408"/>
                  </a:lnTo>
                  <a:lnTo>
                    <a:pt x="1836680" y="476251"/>
                  </a:lnTo>
                  <a:lnTo>
                    <a:pt x="1851935" y="491173"/>
                  </a:lnTo>
                  <a:lnTo>
                    <a:pt x="1865920" y="505461"/>
                  </a:lnTo>
                  <a:lnTo>
                    <a:pt x="1872277" y="512446"/>
                  </a:lnTo>
                  <a:lnTo>
                    <a:pt x="1877680" y="519431"/>
                  </a:lnTo>
                  <a:lnTo>
                    <a:pt x="1882447" y="525781"/>
                  </a:lnTo>
                  <a:lnTo>
                    <a:pt x="1886579" y="532766"/>
                  </a:lnTo>
                  <a:lnTo>
                    <a:pt x="1888486" y="536258"/>
                  </a:lnTo>
                  <a:lnTo>
                    <a:pt x="1889439" y="539433"/>
                  </a:lnTo>
                  <a:lnTo>
                    <a:pt x="1891029" y="542608"/>
                  </a:lnTo>
                  <a:lnTo>
                    <a:pt x="1891664" y="546101"/>
                  </a:lnTo>
                  <a:lnTo>
                    <a:pt x="1891982" y="549593"/>
                  </a:lnTo>
                  <a:lnTo>
                    <a:pt x="1892300" y="552768"/>
                  </a:lnTo>
                  <a:lnTo>
                    <a:pt x="1892300" y="556261"/>
                  </a:lnTo>
                  <a:lnTo>
                    <a:pt x="1891664" y="559753"/>
                  </a:lnTo>
                  <a:lnTo>
                    <a:pt x="1891029" y="562928"/>
                  </a:lnTo>
                  <a:lnTo>
                    <a:pt x="1889757" y="566738"/>
                  </a:lnTo>
                  <a:lnTo>
                    <a:pt x="1888486" y="570231"/>
                  </a:lnTo>
                  <a:lnTo>
                    <a:pt x="1886261" y="574041"/>
                  </a:lnTo>
                  <a:lnTo>
                    <a:pt x="1884036" y="577533"/>
                  </a:lnTo>
                  <a:lnTo>
                    <a:pt x="1881176" y="581343"/>
                  </a:lnTo>
                  <a:lnTo>
                    <a:pt x="1877680" y="585153"/>
                  </a:lnTo>
                  <a:lnTo>
                    <a:pt x="1874184" y="588963"/>
                  </a:lnTo>
                  <a:lnTo>
                    <a:pt x="1476895" y="985838"/>
                  </a:lnTo>
                  <a:lnTo>
                    <a:pt x="1472763" y="989966"/>
                  </a:lnTo>
                  <a:lnTo>
                    <a:pt x="1468313" y="993458"/>
                  </a:lnTo>
                  <a:lnTo>
                    <a:pt x="1464182" y="996633"/>
                  </a:lnTo>
                  <a:lnTo>
                    <a:pt x="1459732" y="999808"/>
                  </a:lnTo>
                  <a:lnTo>
                    <a:pt x="1455282" y="1002348"/>
                  </a:lnTo>
                  <a:lnTo>
                    <a:pt x="1450515" y="1004888"/>
                  </a:lnTo>
                  <a:lnTo>
                    <a:pt x="1446065" y="1007111"/>
                  </a:lnTo>
                  <a:lnTo>
                    <a:pt x="1440980" y="1009016"/>
                  </a:lnTo>
                  <a:lnTo>
                    <a:pt x="1436212" y="1010921"/>
                  </a:lnTo>
                  <a:lnTo>
                    <a:pt x="1431445" y="1012826"/>
                  </a:lnTo>
                  <a:lnTo>
                    <a:pt x="1426360" y="1013778"/>
                  </a:lnTo>
                  <a:lnTo>
                    <a:pt x="1421274" y="1015366"/>
                  </a:lnTo>
                  <a:lnTo>
                    <a:pt x="1416507" y="1016001"/>
                  </a:lnTo>
                  <a:lnTo>
                    <a:pt x="1411422" y="1016953"/>
                  </a:lnTo>
                  <a:lnTo>
                    <a:pt x="1406336" y="1017271"/>
                  </a:lnTo>
                  <a:lnTo>
                    <a:pt x="1401569" y="1017588"/>
                  </a:lnTo>
                  <a:lnTo>
                    <a:pt x="1396484" y="1017588"/>
                  </a:lnTo>
                  <a:lnTo>
                    <a:pt x="1391716" y="1017271"/>
                  </a:lnTo>
                  <a:lnTo>
                    <a:pt x="1386949" y="1016953"/>
                  </a:lnTo>
                  <a:lnTo>
                    <a:pt x="1382499" y="1015683"/>
                  </a:lnTo>
                  <a:lnTo>
                    <a:pt x="1377731" y="1015048"/>
                  </a:lnTo>
                  <a:lnTo>
                    <a:pt x="1373282" y="1013461"/>
                  </a:lnTo>
                  <a:lnTo>
                    <a:pt x="1368832" y="1012191"/>
                  </a:lnTo>
                  <a:lnTo>
                    <a:pt x="1364700" y="1010286"/>
                  </a:lnTo>
                  <a:lnTo>
                    <a:pt x="1360886" y="1008063"/>
                  </a:lnTo>
                  <a:lnTo>
                    <a:pt x="1357072" y="1005523"/>
                  </a:lnTo>
                  <a:lnTo>
                    <a:pt x="1353576" y="1002983"/>
                  </a:lnTo>
                  <a:lnTo>
                    <a:pt x="1350080" y="1000126"/>
                  </a:lnTo>
                  <a:lnTo>
                    <a:pt x="1347220" y="996633"/>
                  </a:lnTo>
                  <a:lnTo>
                    <a:pt x="1344359" y="993458"/>
                  </a:lnTo>
                  <a:lnTo>
                    <a:pt x="1341817" y="989331"/>
                  </a:lnTo>
                  <a:lnTo>
                    <a:pt x="1339274" y="985521"/>
                  </a:lnTo>
                  <a:lnTo>
                    <a:pt x="1337367" y="981076"/>
                  </a:lnTo>
                  <a:lnTo>
                    <a:pt x="1335778" y="976313"/>
                  </a:lnTo>
                  <a:lnTo>
                    <a:pt x="1326561" y="967106"/>
                  </a:lnTo>
                  <a:lnTo>
                    <a:pt x="1322111" y="965518"/>
                  </a:lnTo>
                  <a:lnTo>
                    <a:pt x="1317979" y="963296"/>
                  </a:lnTo>
                  <a:lnTo>
                    <a:pt x="1314165" y="961073"/>
                  </a:lnTo>
                  <a:lnTo>
                    <a:pt x="1310351" y="958851"/>
                  </a:lnTo>
                  <a:lnTo>
                    <a:pt x="1307173" y="956311"/>
                  </a:lnTo>
                  <a:lnTo>
                    <a:pt x="1303995" y="953453"/>
                  </a:lnTo>
                  <a:lnTo>
                    <a:pt x="1301134" y="950913"/>
                  </a:lnTo>
                  <a:lnTo>
                    <a:pt x="1298274" y="948056"/>
                  </a:lnTo>
                  <a:lnTo>
                    <a:pt x="1295731" y="944563"/>
                  </a:lnTo>
                  <a:lnTo>
                    <a:pt x="1293824" y="941706"/>
                  </a:lnTo>
                  <a:lnTo>
                    <a:pt x="1291599" y="938531"/>
                  </a:lnTo>
                  <a:lnTo>
                    <a:pt x="1289692" y="935038"/>
                  </a:lnTo>
                  <a:lnTo>
                    <a:pt x="1288103" y="931546"/>
                  </a:lnTo>
                  <a:lnTo>
                    <a:pt x="1286832" y="928371"/>
                  </a:lnTo>
                  <a:lnTo>
                    <a:pt x="1284607" y="921068"/>
                  </a:lnTo>
                  <a:lnTo>
                    <a:pt x="1283336" y="913448"/>
                  </a:lnTo>
                  <a:lnTo>
                    <a:pt x="1282700" y="905511"/>
                  </a:lnTo>
                  <a:lnTo>
                    <a:pt x="1283018" y="897573"/>
                  </a:lnTo>
                  <a:lnTo>
                    <a:pt x="1283971" y="889953"/>
                  </a:lnTo>
                  <a:lnTo>
                    <a:pt x="1285560" y="882017"/>
                  </a:lnTo>
                  <a:lnTo>
                    <a:pt x="1287785" y="874078"/>
                  </a:lnTo>
                  <a:lnTo>
                    <a:pt x="1290646" y="866141"/>
                  </a:lnTo>
                  <a:lnTo>
                    <a:pt x="1294142" y="858521"/>
                  </a:lnTo>
                  <a:lnTo>
                    <a:pt x="1298909" y="849948"/>
                  </a:lnTo>
                  <a:lnTo>
                    <a:pt x="1304313" y="841376"/>
                  </a:lnTo>
                  <a:lnTo>
                    <a:pt x="1310351" y="833756"/>
                  </a:lnTo>
                  <a:lnTo>
                    <a:pt x="1317026" y="826136"/>
                  </a:lnTo>
                  <a:lnTo>
                    <a:pt x="1714315" y="429261"/>
                  </a:lnTo>
                  <a:lnTo>
                    <a:pt x="1718446" y="425768"/>
                  </a:lnTo>
                  <a:lnTo>
                    <a:pt x="1721943" y="422276"/>
                  </a:lnTo>
                  <a:lnTo>
                    <a:pt x="1726074" y="419736"/>
                  </a:lnTo>
                  <a:lnTo>
                    <a:pt x="1729571" y="417196"/>
                  </a:lnTo>
                  <a:lnTo>
                    <a:pt x="1733384" y="415608"/>
                  </a:lnTo>
                  <a:lnTo>
                    <a:pt x="1736881" y="414021"/>
                  </a:lnTo>
                  <a:lnTo>
                    <a:pt x="1740377" y="412433"/>
                  </a:lnTo>
                  <a:lnTo>
                    <a:pt x="1743873" y="411798"/>
                  </a:lnTo>
                  <a:lnTo>
                    <a:pt x="1747051" y="411481"/>
                  </a:lnTo>
                  <a:lnTo>
                    <a:pt x="1750865" y="411163"/>
                  </a:lnTo>
                  <a:close/>
                  <a:moveTo>
                    <a:pt x="198373" y="319088"/>
                  </a:moveTo>
                  <a:lnTo>
                    <a:pt x="1557783" y="319088"/>
                  </a:lnTo>
                  <a:lnTo>
                    <a:pt x="1453042" y="423822"/>
                  </a:lnTo>
                  <a:lnTo>
                    <a:pt x="315492" y="423822"/>
                  </a:lnTo>
                  <a:lnTo>
                    <a:pt x="305336" y="424140"/>
                  </a:lnTo>
                  <a:lnTo>
                    <a:pt x="295179" y="424774"/>
                  </a:lnTo>
                  <a:lnTo>
                    <a:pt x="285340" y="426361"/>
                  </a:lnTo>
                  <a:lnTo>
                    <a:pt x="275500" y="427631"/>
                  </a:lnTo>
                  <a:lnTo>
                    <a:pt x="265979" y="429852"/>
                  </a:lnTo>
                  <a:lnTo>
                    <a:pt x="256457" y="433026"/>
                  </a:lnTo>
                  <a:lnTo>
                    <a:pt x="247570" y="435882"/>
                  </a:lnTo>
                  <a:lnTo>
                    <a:pt x="238365" y="439374"/>
                  </a:lnTo>
                  <a:lnTo>
                    <a:pt x="229478" y="443499"/>
                  </a:lnTo>
                  <a:lnTo>
                    <a:pt x="221226" y="447943"/>
                  </a:lnTo>
                  <a:lnTo>
                    <a:pt x="212973" y="452703"/>
                  </a:lnTo>
                  <a:lnTo>
                    <a:pt x="204721" y="457781"/>
                  </a:lnTo>
                  <a:lnTo>
                    <a:pt x="196786" y="463494"/>
                  </a:lnTo>
                  <a:lnTo>
                    <a:pt x="189486" y="469207"/>
                  </a:lnTo>
                  <a:lnTo>
                    <a:pt x="182186" y="475554"/>
                  </a:lnTo>
                  <a:lnTo>
                    <a:pt x="175203" y="481902"/>
                  </a:lnTo>
                  <a:lnTo>
                    <a:pt x="168855" y="488884"/>
                  </a:lnTo>
                  <a:lnTo>
                    <a:pt x="162507" y="496184"/>
                  </a:lnTo>
                  <a:lnTo>
                    <a:pt x="156794" y="503483"/>
                  </a:lnTo>
                  <a:lnTo>
                    <a:pt x="151398" y="511100"/>
                  </a:lnTo>
                  <a:lnTo>
                    <a:pt x="145685" y="519670"/>
                  </a:lnTo>
                  <a:lnTo>
                    <a:pt x="140924" y="527604"/>
                  </a:lnTo>
                  <a:lnTo>
                    <a:pt x="136798" y="536490"/>
                  </a:lnTo>
                  <a:lnTo>
                    <a:pt x="132672" y="545060"/>
                  </a:lnTo>
                  <a:lnTo>
                    <a:pt x="129498" y="554263"/>
                  </a:lnTo>
                  <a:lnTo>
                    <a:pt x="126007" y="563150"/>
                  </a:lnTo>
                  <a:lnTo>
                    <a:pt x="123468" y="572671"/>
                  </a:lnTo>
                  <a:lnTo>
                    <a:pt x="121246" y="582193"/>
                  </a:lnTo>
                  <a:lnTo>
                    <a:pt x="119659" y="592031"/>
                  </a:lnTo>
                  <a:lnTo>
                    <a:pt x="118072" y="601870"/>
                  </a:lnTo>
                  <a:lnTo>
                    <a:pt x="117437" y="612026"/>
                  </a:lnTo>
                  <a:lnTo>
                    <a:pt x="117437" y="622182"/>
                  </a:lnTo>
                  <a:lnTo>
                    <a:pt x="117437" y="1633658"/>
                  </a:lnTo>
                  <a:lnTo>
                    <a:pt x="117437" y="1643814"/>
                  </a:lnTo>
                  <a:lnTo>
                    <a:pt x="118072" y="1653970"/>
                  </a:lnTo>
                  <a:lnTo>
                    <a:pt x="119659" y="1663808"/>
                  </a:lnTo>
                  <a:lnTo>
                    <a:pt x="121246" y="1673647"/>
                  </a:lnTo>
                  <a:lnTo>
                    <a:pt x="123468" y="1683168"/>
                  </a:lnTo>
                  <a:lnTo>
                    <a:pt x="126007" y="1692689"/>
                  </a:lnTo>
                  <a:lnTo>
                    <a:pt x="129498" y="1701576"/>
                  </a:lnTo>
                  <a:lnTo>
                    <a:pt x="132672" y="1710780"/>
                  </a:lnTo>
                  <a:lnTo>
                    <a:pt x="136798" y="1719666"/>
                  </a:lnTo>
                  <a:lnTo>
                    <a:pt x="140924" y="1728235"/>
                  </a:lnTo>
                  <a:lnTo>
                    <a:pt x="145685" y="1736170"/>
                  </a:lnTo>
                  <a:lnTo>
                    <a:pt x="151398" y="1744739"/>
                  </a:lnTo>
                  <a:lnTo>
                    <a:pt x="156794" y="1752356"/>
                  </a:lnTo>
                  <a:lnTo>
                    <a:pt x="162507" y="1759656"/>
                  </a:lnTo>
                  <a:lnTo>
                    <a:pt x="168855" y="1766955"/>
                  </a:lnTo>
                  <a:lnTo>
                    <a:pt x="175203" y="1773938"/>
                  </a:lnTo>
                  <a:lnTo>
                    <a:pt x="182186" y="1780285"/>
                  </a:lnTo>
                  <a:lnTo>
                    <a:pt x="189486" y="1786633"/>
                  </a:lnTo>
                  <a:lnTo>
                    <a:pt x="196786" y="1792345"/>
                  </a:lnTo>
                  <a:lnTo>
                    <a:pt x="204721" y="1798375"/>
                  </a:lnTo>
                  <a:lnTo>
                    <a:pt x="212973" y="1803453"/>
                  </a:lnTo>
                  <a:lnTo>
                    <a:pt x="221226" y="1808214"/>
                  </a:lnTo>
                  <a:lnTo>
                    <a:pt x="229478" y="1812340"/>
                  </a:lnTo>
                  <a:lnTo>
                    <a:pt x="238365" y="1816466"/>
                  </a:lnTo>
                  <a:lnTo>
                    <a:pt x="247570" y="1819640"/>
                  </a:lnTo>
                  <a:lnTo>
                    <a:pt x="256457" y="1823131"/>
                  </a:lnTo>
                  <a:lnTo>
                    <a:pt x="265979" y="1825670"/>
                  </a:lnTo>
                  <a:lnTo>
                    <a:pt x="275500" y="1827891"/>
                  </a:lnTo>
                  <a:lnTo>
                    <a:pt x="285340" y="1829478"/>
                  </a:lnTo>
                  <a:lnTo>
                    <a:pt x="295179" y="1831065"/>
                  </a:lnTo>
                  <a:lnTo>
                    <a:pt x="305336" y="1831700"/>
                  </a:lnTo>
                  <a:lnTo>
                    <a:pt x="315492" y="1831700"/>
                  </a:lnTo>
                  <a:lnTo>
                    <a:pt x="1632371" y="1831700"/>
                  </a:lnTo>
                  <a:lnTo>
                    <a:pt x="1642527" y="1831700"/>
                  </a:lnTo>
                  <a:lnTo>
                    <a:pt x="1652367" y="1831065"/>
                  </a:lnTo>
                  <a:lnTo>
                    <a:pt x="1662523" y="1829478"/>
                  </a:lnTo>
                  <a:lnTo>
                    <a:pt x="1672045" y="1827891"/>
                  </a:lnTo>
                  <a:lnTo>
                    <a:pt x="1681885" y="1825670"/>
                  </a:lnTo>
                  <a:lnTo>
                    <a:pt x="1691089" y="1823131"/>
                  </a:lnTo>
                  <a:lnTo>
                    <a:pt x="1700611" y="1819640"/>
                  </a:lnTo>
                  <a:lnTo>
                    <a:pt x="1709181" y="1816466"/>
                  </a:lnTo>
                  <a:lnTo>
                    <a:pt x="1718385" y="1812340"/>
                  </a:lnTo>
                  <a:lnTo>
                    <a:pt x="1726637" y="1808214"/>
                  </a:lnTo>
                  <a:lnTo>
                    <a:pt x="1735207" y="1803453"/>
                  </a:lnTo>
                  <a:lnTo>
                    <a:pt x="1743142" y="1798375"/>
                  </a:lnTo>
                  <a:lnTo>
                    <a:pt x="1750760" y="1792345"/>
                  </a:lnTo>
                  <a:lnTo>
                    <a:pt x="1758377" y="1786633"/>
                  </a:lnTo>
                  <a:lnTo>
                    <a:pt x="1765677" y="1780285"/>
                  </a:lnTo>
                  <a:lnTo>
                    <a:pt x="1772660" y="1773938"/>
                  </a:lnTo>
                  <a:lnTo>
                    <a:pt x="1779325" y="1766955"/>
                  </a:lnTo>
                  <a:lnTo>
                    <a:pt x="1785356" y="1759973"/>
                  </a:lnTo>
                  <a:lnTo>
                    <a:pt x="1791069" y="1752356"/>
                  </a:lnTo>
                  <a:lnTo>
                    <a:pt x="1796782" y="1744739"/>
                  </a:lnTo>
                  <a:lnTo>
                    <a:pt x="1801861" y="1736805"/>
                  </a:lnTo>
                  <a:lnTo>
                    <a:pt x="1806621" y="1728235"/>
                  </a:lnTo>
                  <a:lnTo>
                    <a:pt x="1810748" y="1719666"/>
                  </a:lnTo>
                  <a:lnTo>
                    <a:pt x="1814874" y="1710780"/>
                  </a:lnTo>
                  <a:lnTo>
                    <a:pt x="1818683" y="1702211"/>
                  </a:lnTo>
                  <a:lnTo>
                    <a:pt x="1821857" y="1692689"/>
                  </a:lnTo>
                  <a:lnTo>
                    <a:pt x="1824396" y="1683168"/>
                  </a:lnTo>
                  <a:lnTo>
                    <a:pt x="1826617" y="1673647"/>
                  </a:lnTo>
                  <a:lnTo>
                    <a:pt x="1828522" y="1663808"/>
                  </a:lnTo>
                  <a:lnTo>
                    <a:pt x="1829474" y="1653970"/>
                  </a:lnTo>
                  <a:lnTo>
                    <a:pt x="1830109" y="1643814"/>
                  </a:lnTo>
                  <a:lnTo>
                    <a:pt x="1830426" y="1633658"/>
                  </a:lnTo>
                  <a:lnTo>
                    <a:pt x="1830426" y="1113162"/>
                  </a:lnTo>
                  <a:lnTo>
                    <a:pt x="1830426" y="773570"/>
                  </a:lnTo>
                  <a:lnTo>
                    <a:pt x="1947863" y="656458"/>
                  </a:lnTo>
                  <a:lnTo>
                    <a:pt x="1947863" y="1738391"/>
                  </a:lnTo>
                  <a:lnTo>
                    <a:pt x="1947546" y="1748865"/>
                  </a:lnTo>
                  <a:lnTo>
                    <a:pt x="1946911" y="1758704"/>
                  </a:lnTo>
                  <a:lnTo>
                    <a:pt x="1945324" y="1768860"/>
                  </a:lnTo>
                  <a:lnTo>
                    <a:pt x="1943419" y="1778063"/>
                  </a:lnTo>
                  <a:lnTo>
                    <a:pt x="1941198" y="1787902"/>
                  </a:lnTo>
                  <a:lnTo>
                    <a:pt x="1938659" y="1797423"/>
                  </a:lnTo>
                  <a:lnTo>
                    <a:pt x="1935802" y="1806627"/>
                  </a:lnTo>
                  <a:lnTo>
                    <a:pt x="1932311" y="1815831"/>
                  </a:lnTo>
                  <a:lnTo>
                    <a:pt x="1928184" y="1824400"/>
                  </a:lnTo>
                  <a:lnTo>
                    <a:pt x="1923741" y="1832969"/>
                  </a:lnTo>
                  <a:lnTo>
                    <a:pt x="1918980" y="1841221"/>
                  </a:lnTo>
                  <a:lnTo>
                    <a:pt x="1913902" y="1849156"/>
                  </a:lnTo>
                  <a:lnTo>
                    <a:pt x="1908188" y="1856773"/>
                  </a:lnTo>
                  <a:lnTo>
                    <a:pt x="1902475" y="1864707"/>
                  </a:lnTo>
                  <a:lnTo>
                    <a:pt x="1896127" y="1871689"/>
                  </a:lnTo>
                  <a:lnTo>
                    <a:pt x="1889462" y="1878671"/>
                  </a:lnTo>
                  <a:lnTo>
                    <a:pt x="1882797" y="1885336"/>
                  </a:lnTo>
                  <a:lnTo>
                    <a:pt x="1875497" y="1891366"/>
                  </a:lnTo>
                  <a:lnTo>
                    <a:pt x="1868197" y="1897397"/>
                  </a:lnTo>
                  <a:lnTo>
                    <a:pt x="1860579" y="1902792"/>
                  </a:lnTo>
                  <a:lnTo>
                    <a:pt x="1852327" y="1907870"/>
                  </a:lnTo>
                  <a:lnTo>
                    <a:pt x="1844074" y="1912631"/>
                  </a:lnTo>
                  <a:lnTo>
                    <a:pt x="1835187" y="1917074"/>
                  </a:lnTo>
                  <a:lnTo>
                    <a:pt x="1826617" y="1920882"/>
                  </a:lnTo>
                  <a:lnTo>
                    <a:pt x="1817413" y="1924691"/>
                  </a:lnTo>
                  <a:lnTo>
                    <a:pt x="1808209" y="1927865"/>
                  </a:lnTo>
                  <a:lnTo>
                    <a:pt x="1799004" y="1930404"/>
                  </a:lnTo>
                  <a:lnTo>
                    <a:pt x="1789482" y="1932625"/>
                  </a:lnTo>
                  <a:lnTo>
                    <a:pt x="1779643" y="1934530"/>
                  </a:lnTo>
                  <a:lnTo>
                    <a:pt x="1769803" y="1935482"/>
                  </a:lnTo>
                  <a:lnTo>
                    <a:pt x="1759647" y="1936434"/>
                  </a:lnTo>
                  <a:lnTo>
                    <a:pt x="1749173" y="1936751"/>
                  </a:lnTo>
                  <a:lnTo>
                    <a:pt x="198373" y="1936751"/>
                  </a:lnTo>
                  <a:lnTo>
                    <a:pt x="188216" y="1936434"/>
                  </a:lnTo>
                  <a:lnTo>
                    <a:pt x="178377" y="1935482"/>
                  </a:lnTo>
                  <a:lnTo>
                    <a:pt x="168538" y="1934530"/>
                  </a:lnTo>
                  <a:lnTo>
                    <a:pt x="158699" y="1932625"/>
                  </a:lnTo>
                  <a:lnTo>
                    <a:pt x="148859" y="1930404"/>
                  </a:lnTo>
                  <a:lnTo>
                    <a:pt x="139655" y="1927865"/>
                  </a:lnTo>
                  <a:lnTo>
                    <a:pt x="130133" y="1924691"/>
                  </a:lnTo>
                  <a:lnTo>
                    <a:pt x="121246" y="1920882"/>
                  </a:lnTo>
                  <a:lnTo>
                    <a:pt x="112359" y="1917074"/>
                  </a:lnTo>
                  <a:lnTo>
                    <a:pt x="103789" y="1912631"/>
                  </a:lnTo>
                  <a:lnTo>
                    <a:pt x="95537" y="1907870"/>
                  </a:lnTo>
                  <a:lnTo>
                    <a:pt x="87602" y="1902792"/>
                  </a:lnTo>
                  <a:lnTo>
                    <a:pt x="79984" y="1897397"/>
                  </a:lnTo>
                  <a:lnTo>
                    <a:pt x="72049" y="1891366"/>
                  </a:lnTo>
                  <a:lnTo>
                    <a:pt x="65067" y="1885336"/>
                  </a:lnTo>
                  <a:lnTo>
                    <a:pt x="58084" y="1878671"/>
                  </a:lnTo>
                  <a:lnTo>
                    <a:pt x="51418" y="1871689"/>
                  </a:lnTo>
                  <a:lnTo>
                    <a:pt x="45388" y="1864707"/>
                  </a:lnTo>
                  <a:lnTo>
                    <a:pt x="39357" y="1856773"/>
                  </a:lnTo>
                  <a:lnTo>
                    <a:pt x="33962" y="1849156"/>
                  </a:lnTo>
                  <a:lnTo>
                    <a:pt x="28883" y="1841221"/>
                  </a:lnTo>
                  <a:lnTo>
                    <a:pt x="24122" y="1832969"/>
                  </a:lnTo>
                  <a:lnTo>
                    <a:pt x="19679" y="1824400"/>
                  </a:lnTo>
                  <a:lnTo>
                    <a:pt x="15870" y="1815831"/>
                  </a:lnTo>
                  <a:lnTo>
                    <a:pt x="12061" y="1806627"/>
                  </a:lnTo>
                  <a:lnTo>
                    <a:pt x="8887" y="1797423"/>
                  </a:lnTo>
                  <a:lnTo>
                    <a:pt x="6348" y="1787902"/>
                  </a:lnTo>
                  <a:lnTo>
                    <a:pt x="4126" y="1778063"/>
                  </a:lnTo>
                  <a:lnTo>
                    <a:pt x="2222" y="1768860"/>
                  </a:lnTo>
                  <a:lnTo>
                    <a:pt x="1270" y="1758704"/>
                  </a:lnTo>
                  <a:lnTo>
                    <a:pt x="318" y="1748865"/>
                  </a:lnTo>
                  <a:lnTo>
                    <a:pt x="0" y="1738391"/>
                  </a:lnTo>
                  <a:lnTo>
                    <a:pt x="0" y="517448"/>
                  </a:lnTo>
                  <a:lnTo>
                    <a:pt x="318" y="507292"/>
                  </a:lnTo>
                  <a:lnTo>
                    <a:pt x="1270" y="497453"/>
                  </a:lnTo>
                  <a:lnTo>
                    <a:pt x="2222" y="487297"/>
                  </a:lnTo>
                  <a:lnTo>
                    <a:pt x="4126" y="477776"/>
                  </a:lnTo>
                  <a:lnTo>
                    <a:pt x="6348" y="467937"/>
                  </a:lnTo>
                  <a:lnTo>
                    <a:pt x="8887" y="458416"/>
                  </a:lnTo>
                  <a:lnTo>
                    <a:pt x="12061" y="449212"/>
                  </a:lnTo>
                  <a:lnTo>
                    <a:pt x="15870" y="440008"/>
                  </a:lnTo>
                  <a:lnTo>
                    <a:pt x="19679" y="431439"/>
                  </a:lnTo>
                  <a:lnTo>
                    <a:pt x="24122" y="423187"/>
                  </a:lnTo>
                  <a:lnTo>
                    <a:pt x="28883" y="414618"/>
                  </a:lnTo>
                  <a:lnTo>
                    <a:pt x="33962" y="406684"/>
                  </a:lnTo>
                  <a:lnTo>
                    <a:pt x="39357" y="399067"/>
                  </a:lnTo>
                  <a:lnTo>
                    <a:pt x="45388" y="391450"/>
                  </a:lnTo>
                  <a:lnTo>
                    <a:pt x="51418" y="384150"/>
                  </a:lnTo>
                  <a:lnTo>
                    <a:pt x="58084" y="377168"/>
                  </a:lnTo>
                  <a:lnTo>
                    <a:pt x="65067" y="370503"/>
                  </a:lnTo>
                  <a:lnTo>
                    <a:pt x="72049" y="364473"/>
                  </a:lnTo>
                  <a:lnTo>
                    <a:pt x="79984" y="358443"/>
                  </a:lnTo>
                  <a:lnTo>
                    <a:pt x="87602" y="353047"/>
                  </a:lnTo>
                  <a:lnTo>
                    <a:pt x="95537" y="347969"/>
                  </a:lnTo>
                  <a:lnTo>
                    <a:pt x="103789" y="343209"/>
                  </a:lnTo>
                  <a:lnTo>
                    <a:pt x="112359" y="338766"/>
                  </a:lnTo>
                  <a:lnTo>
                    <a:pt x="121246" y="334957"/>
                  </a:lnTo>
                  <a:lnTo>
                    <a:pt x="130133" y="331149"/>
                  </a:lnTo>
                  <a:lnTo>
                    <a:pt x="139655" y="328292"/>
                  </a:lnTo>
                  <a:lnTo>
                    <a:pt x="148859" y="325436"/>
                  </a:lnTo>
                  <a:lnTo>
                    <a:pt x="158699" y="323214"/>
                  </a:lnTo>
                  <a:lnTo>
                    <a:pt x="168538" y="321310"/>
                  </a:lnTo>
                  <a:lnTo>
                    <a:pt x="178377" y="320358"/>
                  </a:lnTo>
                  <a:lnTo>
                    <a:pt x="188216" y="319723"/>
                  </a:lnTo>
                  <a:lnTo>
                    <a:pt x="198373" y="319088"/>
                  </a:lnTo>
                  <a:close/>
                  <a:moveTo>
                    <a:pt x="2076641" y="106363"/>
                  </a:moveTo>
                  <a:lnTo>
                    <a:pt x="2082030" y="106363"/>
                  </a:lnTo>
                  <a:lnTo>
                    <a:pt x="2087102" y="106363"/>
                  </a:lnTo>
                  <a:lnTo>
                    <a:pt x="2092174" y="106679"/>
                  </a:lnTo>
                  <a:lnTo>
                    <a:pt x="2097246" y="107313"/>
                  </a:lnTo>
                  <a:lnTo>
                    <a:pt x="2102318" y="108263"/>
                  </a:lnTo>
                  <a:lnTo>
                    <a:pt x="2107390" y="109213"/>
                  </a:lnTo>
                  <a:lnTo>
                    <a:pt x="2112145" y="110797"/>
                  </a:lnTo>
                  <a:lnTo>
                    <a:pt x="2117217" y="112064"/>
                  </a:lnTo>
                  <a:lnTo>
                    <a:pt x="2121972" y="113965"/>
                  </a:lnTo>
                  <a:lnTo>
                    <a:pt x="2126727" y="116182"/>
                  </a:lnTo>
                  <a:lnTo>
                    <a:pt x="2131482" y="118399"/>
                  </a:lnTo>
                  <a:lnTo>
                    <a:pt x="2136237" y="120933"/>
                  </a:lnTo>
                  <a:lnTo>
                    <a:pt x="2140358" y="123784"/>
                  </a:lnTo>
                  <a:lnTo>
                    <a:pt x="2144796" y="126634"/>
                  </a:lnTo>
                  <a:lnTo>
                    <a:pt x="2148916" y="130119"/>
                  </a:lnTo>
                  <a:lnTo>
                    <a:pt x="2153354" y="133603"/>
                  </a:lnTo>
                  <a:lnTo>
                    <a:pt x="2157158" y="137087"/>
                  </a:lnTo>
                  <a:lnTo>
                    <a:pt x="2166351" y="146589"/>
                  </a:lnTo>
                  <a:lnTo>
                    <a:pt x="2169838" y="150707"/>
                  </a:lnTo>
                  <a:lnTo>
                    <a:pt x="2173642" y="154825"/>
                  </a:lnTo>
                  <a:lnTo>
                    <a:pt x="2176812" y="158626"/>
                  </a:lnTo>
                  <a:lnTo>
                    <a:pt x="2179665" y="163060"/>
                  </a:lnTo>
                  <a:lnTo>
                    <a:pt x="2182835" y="167811"/>
                  </a:lnTo>
                  <a:lnTo>
                    <a:pt x="2185371" y="172246"/>
                  </a:lnTo>
                  <a:lnTo>
                    <a:pt x="2187273" y="176997"/>
                  </a:lnTo>
                  <a:lnTo>
                    <a:pt x="2189492" y="181748"/>
                  </a:lnTo>
                  <a:lnTo>
                    <a:pt x="2191394" y="186183"/>
                  </a:lnTo>
                  <a:lnTo>
                    <a:pt x="2192979" y="191567"/>
                  </a:lnTo>
                  <a:lnTo>
                    <a:pt x="2194247" y="196002"/>
                  </a:lnTo>
                  <a:lnTo>
                    <a:pt x="2195515" y="201387"/>
                  </a:lnTo>
                  <a:lnTo>
                    <a:pt x="2196149" y="206454"/>
                  </a:lnTo>
                  <a:lnTo>
                    <a:pt x="2196783" y="211522"/>
                  </a:lnTo>
                  <a:lnTo>
                    <a:pt x="2197100" y="216590"/>
                  </a:lnTo>
                  <a:lnTo>
                    <a:pt x="2197100" y="221658"/>
                  </a:lnTo>
                  <a:lnTo>
                    <a:pt x="2197100" y="226726"/>
                  </a:lnTo>
                  <a:lnTo>
                    <a:pt x="2196783" y="231794"/>
                  </a:lnTo>
                  <a:lnTo>
                    <a:pt x="2196149" y="236862"/>
                  </a:lnTo>
                  <a:lnTo>
                    <a:pt x="2195515" y="241613"/>
                  </a:lnTo>
                  <a:lnTo>
                    <a:pt x="2194247" y="246681"/>
                  </a:lnTo>
                  <a:lnTo>
                    <a:pt x="2192979" y="251749"/>
                  </a:lnTo>
                  <a:lnTo>
                    <a:pt x="2191394" y="256500"/>
                  </a:lnTo>
                  <a:lnTo>
                    <a:pt x="2189492" y="261251"/>
                  </a:lnTo>
                  <a:lnTo>
                    <a:pt x="2187273" y="266319"/>
                  </a:lnTo>
                  <a:lnTo>
                    <a:pt x="2185371" y="270754"/>
                  </a:lnTo>
                  <a:lnTo>
                    <a:pt x="2182835" y="275505"/>
                  </a:lnTo>
                  <a:lnTo>
                    <a:pt x="2179665" y="279623"/>
                  </a:lnTo>
                  <a:lnTo>
                    <a:pt x="2176812" y="284057"/>
                  </a:lnTo>
                  <a:lnTo>
                    <a:pt x="2173642" y="288492"/>
                  </a:lnTo>
                  <a:lnTo>
                    <a:pt x="2169838" y="292609"/>
                  </a:lnTo>
                  <a:lnTo>
                    <a:pt x="2166351" y="296410"/>
                  </a:lnTo>
                  <a:lnTo>
                    <a:pt x="1970764" y="491843"/>
                  </a:lnTo>
                  <a:lnTo>
                    <a:pt x="1967277" y="495010"/>
                  </a:lnTo>
                  <a:lnTo>
                    <a:pt x="1963473" y="498178"/>
                  </a:lnTo>
                  <a:lnTo>
                    <a:pt x="1959986" y="500712"/>
                  </a:lnTo>
                  <a:lnTo>
                    <a:pt x="1956816" y="502612"/>
                  </a:lnTo>
                  <a:lnTo>
                    <a:pt x="1953329" y="504513"/>
                  </a:lnTo>
                  <a:lnTo>
                    <a:pt x="1950476" y="505463"/>
                  </a:lnTo>
                  <a:lnTo>
                    <a:pt x="1947623" y="505780"/>
                  </a:lnTo>
                  <a:lnTo>
                    <a:pt x="1944771" y="506413"/>
                  </a:lnTo>
                  <a:lnTo>
                    <a:pt x="1941918" y="505780"/>
                  </a:lnTo>
                  <a:lnTo>
                    <a:pt x="1939382" y="505463"/>
                  </a:lnTo>
                  <a:lnTo>
                    <a:pt x="1936846" y="504513"/>
                  </a:lnTo>
                  <a:lnTo>
                    <a:pt x="1933993" y="502929"/>
                  </a:lnTo>
                  <a:lnTo>
                    <a:pt x="1931457" y="501662"/>
                  </a:lnTo>
                  <a:lnTo>
                    <a:pt x="1928921" y="499445"/>
                  </a:lnTo>
                  <a:lnTo>
                    <a:pt x="1924166" y="494694"/>
                  </a:lnTo>
                  <a:lnTo>
                    <a:pt x="1919094" y="489309"/>
                  </a:lnTo>
                  <a:lnTo>
                    <a:pt x="1914022" y="482657"/>
                  </a:lnTo>
                  <a:lnTo>
                    <a:pt x="1903561" y="467770"/>
                  </a:lnTo>
                  <a:lnTo>
                    <a:pt x="1897855" y="459852"/>
                  </a:lnTo>
                  <a:lnTo>
                    <a:pt x="1891515" y="451616"/>
                  </a:lnTo>
                  <a:lnTo>
                    <a:pt x="1884541" y="443698"/>
                  </a:lnTo>
                  <a:lnTo>
                    <a:pt x="1877250" y="435779"/>
                  </a:lnTo>
                  <a:lnTo>
                    <a:pt x="1868057" y="426277"/>
                  </a:lnTo>
                  <a:lnTo>
                    <a:pt x="1859815" y="418991"/>
                  </a:lnTo>
                  <a:lnTo>
                    <a:pt x="1851890" y="412023"/>
                  </a:lnTo>
                  <a:lnTo>
                    <a:pt x="1843966" y="406005"/>
                  </a:lnTo>
                  <a:lnTo>
                    <a:pt x="1836041" y="399987"/>
                  </a:lnTo>
                  <a:lnTo>
                    <a:pt x="1820825" y="389217"/>
                  </a:lnTo>
                  <a:lnTo>
                    <a:pt x="1814485" y="384466"/>
                  </a:lnTo>
                  <a:lnTo>
                    <a:pt x="1808462" y="379398"/>
                  </a:lnTo>
                  <a:lnTo>
                    <a:pt x="1804024" y="374647"/>
                  </a:lnTo>
                  <a:lnTo>
                    <a:pt x="1802122" y="372113"/>
                  </a:lnTo>
                  <a:lnTo>
                    <a:pt x="1800220" y="369579"/>
                  </a:lnTo>
                  <a:lnTo>
                    <a:pt x="1798635" y="367045"/>
                  </a:lnTo>
                  <a:lnTo>
                    <a:pt x="1798001" y="364511"/>
                  </a:lnTo>
                  <a:lnTo>
                    <a:pt x="1797367" y="361660"/>
                  </a:lnTo>
                  <a:lnTo>
                    <a:pt x="1797050" y="359126"/>
                  </a:lnTo>
                  <a:lnTo>
                    <a:pt x="1797367" y="355959"/>
                  </a:lnTo>
                  <a:lnTo>
                    <a:pt x="1797684" y="353108"/>
                  </a:lnTo>
                  <a:lnTo>
                    <a:pt x="1798635" y="349941"/>
                  </a:lnTo>
                  <a:lnTo>
                    <a:pt x="1800220" y="346773"/>
                  </a:lnTo>
                  <a:lnTo>
                    <a:pt x="1802439" y="343289"/>
                  </a:lnTo>
                  <a:lnTo>
                    <a:pt x="1804975" y="340122"/>
                  </a:lnTo>
                  <a:lnTo>
                    <a:pt x="1807828" y="336637"/>
                  </a:lnTo>
                  <a:lnTo>
                    <a:pt x="1811632" y="332520"/>
                  </a:lnTo>
                  <a:lnTo>
                    <a:pt x="2006902" y="137087"/>
                  </a:lnTo>
                  <a:lnTo>
                    <a:pt x="2011023" y="133603"/>
                  </a:lnTo>
                  <a:lnTo>
                    <a:pt x="2014827" y="130119"/>
                  </a:lnTo>
                  <a:lnTo>
                    <a:pt x="2019265" y="126634"/>
                  </a:lnTo>
                  <a:lnTo>
                    <a:pt x="2023703" y="123784"/>
                  </a:lnTo>
                  <a:lnTo>
                    <a:pt x="2028141" y="120933"/>
                  </a:lnTo>
                  <a:lnTo>
                    <a:pt x="2032896" y="118399"/>
                  </a:lnTo>
                  <a:lnTo>
                    <a:pt x="2037017" y="116182"/>
                  </a:lnTo>
                  <a:lnTo>
                    <a:pt x="2041772" y="113965"/>
                  </a:lnTo>
                  <a:lnTo>
                    <a:pt x="2046843" y="112064"/>
                  </a:lnTo>
                  <a:lnTo>
                    <a:pt x="2051598" y="110797"/>
                  </a:lnTo>
                  <a:lnTo>
                    <a:pt x="2056670" y="109213"/>
                  </a:lnTo>
                  <a:lnTo>
                    <a:pt x="2061425" y="108263"/>
                  </a:lnTo>
                  <a:lnTo>
                    <a:pt x="2066497" y="107313"/>
                  </a:lnTo>
                  <a:lnTo>
                    <a:pt x="2071569" y="106679"/>
                  </a:lnTo>
                  <a:lnTo>
                    <a:pt x="2076641" y="106363"/>
                  </a:lnTo>
                  <a:close/>
                  <a:moveTo>
                    <a:pt x="2213628" y="19050"/>
                  </a:moveTo>
                  <a:lnTo>
                    <a:pt x="2219371" y="19369"/>
                  </a:lnTo>
                  <a:lnTo>
                    <a:pt x="2225751" y="20007"/>
                  </a:lnTo>
                  <a:lnTo>
                    <a:pt x="2231493" y="21602"/>
                  </a:lnTo>
                  <a:lnTo>
                    <a:pt x="2237236" y="23516"/>
                  </a:lnTo>
                  <a:lnTo>
                    <a:pt x="2242978" y="26387"/>
                  </a:lnTo>
                  <a:lnTo>
                    <a:pt x="2248401" y="29258"/>
                  </a:lnTo>
                  <a:lnTo>
                    <a:pt x="2253506" y="33087"/>
                  </a:lnTo>
                  <a:lnTo>
                    <a:pt x="2258291" y="37234"/>
                  </a:lnTo>
                  <a:lnTo>
                    <a:pt x="2262757" y="42019"/>
                  </a:lnTo>
                  <a:lnTo>
                    <a:pt x="2266266" y="47123"/>
                  </a:lnTo>
                  <a:lnTo>
                    <a:pt x="2269457" y="52547"/>
                  </a:lnTo>
                  <a:lnTo>
                    <a:pt x="2272009" y="58608"/>
                  </a:lnTo>
                  <a:lnTo>
                    <a:pt x="2273923" y="64350"/>
                  </a:lnTo>
                  <a:lnTo>
                    <a:pt x="2275518" y="70412"/>
                  </a:lnTo>
                  <a:lnTo>
                    <a:pt x="2276475" y="76154"/>
                  </a:lnTo>
                  <a:lnTo>
                    <a:pt x="2276475" y="82216"/>
                  </a:lnTo>
                  <a:lnTo>
                    <a:pt x="2276475" y="88277"/>
                  </a:lnTo>
                  <a:lnTo>
                    <a:pt x="2275518" y="94338"/>
                  </a:lnTo>
                  <a:lnTo>
                    <a:pt x="2273923" y="100400"/>
                  </a:lnTo>
                  <a:lnTo>
                    <a:pt x="2272009" y="106142"/>
                  </a:lnTo>
                  <a:lnTo>
                    <a:pt x="2269457" y="111565"/>
                  </a:lnTo>
                  <a:lnTo>
                    <a:pt x="2266266" y="117308"/>
                  </a:lnTo>
                  <a:lnTo>
                    <a:pt x="2262757" y="122412"/>
                  </a:lnTo>
                  <a:lnTo>
                    <a:pt x="2258291" y="126878"/>
                  </a:lnTo>
                  <a:lnTo>
                    <a:pt x="2241064" y="144105"/>
                  </a:lnTo>
                  <a:lnTo>
                    <a:pt x="2236598" y="148253"/>
                  </a:lnTo>
                  <a:lnTo>
                    <a:pt x="2232769" y="150805"/>
                  </a:lnTo>
                  <a:lnTo>
                    <a:pt x="2230855" y="151443"/>
                  </a:lnTo>
                  <a:lnTo>
                    <a:pt x="2228941" y="152400"/>
                  </a:lnTo>
                  <a:lnTo>
                    <a:pt x="2227346" y="152400"/>
                  </a:lnTo>
                  <a:lnTo>
                    <a:pt x="2225751" y="152400"/>
                  </a:lnTo>
                  <a:lnTo>
                    <a:pt x="2224156" y="152081"/>
                  </a:lnTo>
                  <a:lnTo>
                    <a:pt x="2222880" y="151443"/>
                  </a:lnTo>
                  <a:lnTo>
                    <a:pt x="2220009" y="149848"/>
                  </a:lnTo>
                  <a:lnTo>
                    <a:pt x="2217456" y="147295"/>
                  </a:lnTo>
                  <a:lnTo>
                    <a:pt x="2214904" y="143786"/>
                  </a:lnTo>
                  <a:lnTo>
                    <a:pt x="2212352" y="140277"/>
                  </a:lnTo>
                  <a:lnTo>
                    <a:pt x="2209800" y="135811"/>
                  </a:lnTo>
                  <a:lnTo>
                    <a:pt x="2204058" y="126240"/>
                  </a:lnTo>
                  <a:lnTo>
                    <a:pt x="2201186" y="121455"/>
                  </a:lnTo>
                  <a:lnTo>
                    <a:pt x="2197358" y="116351"/>
                  </a:lnTo>
                  <a:lnTo>
                    <a:pt x="2193530" y="111246"/>
                  </a:lnTo>
                  <a:lnTo>
                    <a:pt x="2189064" y="106461"/>
                  </a:lnTo>
                  <a:lnTo>
                    <a:pt x="2184278" y="101995"/>
                  </a:lnTo>
                  <a:lnTo>
                    <a:pt x="2179493" y="98167"/>
                  </a:lnTo>
                  <a:lnTo>
                    <a:pt x="2174389" y="94657"/>
                  </a:lnTo>
                  <a:lnTo>
                    <a:pt x="2169285" y="91467"/>
                  </a:lnTo>
                  <a:lnTo>
                    <a:pt x="2159714" y="85725"/>
                  </a:lnTo>
                  <a:lnTo>
                    <a:pt x="2155248" y="83173"/>
                  </a:lnTo>
                  <a:lnTo>
                    <a:pt x="2151739" y="80620"/>
                  </a:lnTo>
                  <a:lnTo>
                    <a:pt x="2148229" y="78068"/>
                  </a:lnTo>
                  <a:lnTo>
                    <a:pt x="2145677" y="75516"/>
                  </a:lnTo>
                  <a:lnTo>
                    <a:pt x="2144082" y="72964"/>
                  </a:lnTo>
                  <a:lnTo>
                    <a:pt x="2143763" y="71369"/>
                  </a:lnTo>
                  <a:lnTo>
                    <a:pt x="2143125" y="69774"/>
                  </a:lnTo>
                  <a:lnTo>
                    <a:pt x="2143125" y="68179"/>
                  </a:lnTo>
                  <a:lnTo>
                    <a:pt x="2143763" y="66584"/>
                  </a:lnTo>
                  <a:lnTo>
                    <a:pt x="2144082" y="64669"/>
                  </a:lnTo>
                  <a:lnTo>
                    <a:pt x="2144720" y="63074"/>
                  </a:lnTo>
                  <a:lnTo>
                    <a:pt x="2147591" y="59246"/>
                  </a:lnTo>
                  <a:lnTo>
                    <a:pt x="2151419" y="54780"/>
                  </a:lnTo>
                  <a:lnTo>
                    <a:pt x="2168647" y="37234"/>
                  </a:lnTo>
                  <a:lnTo>
                    <a:pt x="2173751" y="33087"/>
                  </a:lnTo>
                  <a:lnTo>
                    <a:pt x="2178855" y="29258"/>
                  </a:lnTo>
                  <a:lnTo>
                    <a:pt x="2183959" y="26387"/>
                  </a:lnTo>
                  <a:lnTo>
                    <a:pt x="2189702" y="23516"/>
                  </a:lnTo>
                  <a:lnTo>
                    <a:pt x="2195125" y="21602"/>
                  </a:lnTo>
                  <a:lnTo>
                    <a:pt x="2201706" y="20007"/>
                  </a:lnTo>
                  <a:lnTo>
                    <a:pt x="2207248" y="19369"/>
                  </a:lnTo>
                  <a:lnTo>
                    <a:pt x="2213628" y="19050"/>
                  </a:lnTo>
                  <a:close/>
                  <a:moveTo>
                    <a:pt x="1985550" y="0"/>
                  </a:moveTo>
                  <a:lnTo>
                    <a:pt x="1989686" y="0"/>
                  </a:lnTo>
                  <a:lnTo>
                    <a:pt x="1993822" y="0"/>
                  </a:lnTo>
                  <a:lnTo>
                    <a:pt x="1997640" y="634"/>
                  </a:lnTo>
                  <a:lnTo>
                    <a:pt x="2001776" y="1903"/>
                  </a:lnTo>
                  <a:lnTo>
                    <a:pt x="2005594" y="2855"/>
                  </a:lnTo>
                  <a:lnTo>
                    <a:pt x="2009411" y="4759"/>
                  </a:lnTo>
                  <a:lnTo>
                    <a:pt x="2012911" y="6980"/>
                  </a:lnTo>
                  <a:lnTo>
                    <a:pt x="2017411" y="9518"/>
                  </a:lnTo>
                  <a:lnTo>
                    <a:pt x="2019592" y="12374"/>
                  </a:lnTo>
                  <a:lnTo>
                    <a:pt x="2022456" y="15229"/>
                  </a:lnTo>
                  <a:lnTo>
                    <a:pt x="2025001" y="19037"/>
                  </a:lnTo>
                  <a:lnTo>
                    <a:pt x="2026910" y="22210"/>
                  </a:lnTo>
                  <a:lnTo>
                    <a:pt x="2028819" y="26334"/>
                  </a:lnTo>
                  <a:lnTo>
                    <a:pt x="2030091" y="29824"/>
                  </a:lnTo>
                  <a:lnTo>
                    <a:pt x="2031364" y="33949"/>
                  </a:lnTo>
                  <a:lnTo>
                    <a:pt x="2031682" y="37757"/>
                  </a:lnTo>
                  <a:lnTo>
                    <a:pt x="2032000" y="41881"/>
                  </a:lnTo>
                  <a:lnTo>
                    <a:pt x="2031682" y="46006"/>
                  </a:lnTo>
                  <a:lnTo>
                    <a:pt x="2031046" y="49813"/>
                  </a:lnTo>
                  <a:lnTo>
                    <a:pt x="2030091" y="53938"/>
                  </a:lnTo>
                  <a:lnTo>
                    <a:pt x="2028819" y="57745"/>
                  </a:lnTo>
                  <a:lnTo>
                    <a:pt x="2026910" y="61553"/>
                  </a:lnTo>
                  <a:lnTo>
                    <a:pt x="2025001" y="65043"/>
                  </a:lnTo>
                  <a:lnTo>
                    <a:pt x="2022456" y="68533"/>
                  </a:lnTo>
                  <a:lnTo>
                    <a:pt x="2019592" y="71706"/>
                  </a:lnTo>
                  <a:lnTo>
                    <a:pt x="1637177" y="453081"/>
                  </a:lnTo>
                  <a:lnTo>
                    <a:pt x="1633995" y="455937"/>
                  </a:lnTo>
                  <a:lnTo>
                    <a:pt x="1630814" y="458158"/>
                  </a:lnTo>
                  <a:lnTo>
                    <a:pt x="1626996" y="460379"/>
                  </a:lnTo>
                  <a:lnTo>
                    <a:pt x="1623496" y="462283"/>
                  </a:lnTo>
                  <a:lnTo>
                    <a:pt x="1619360" y="463552"/>
                  </a:lnTo>
                  <a:lnTo>
                    <a:pt x="1615224" y="464186"/>
                  </a:lnTo>
                  <a:lnTo>
                    <a:pt x="1611407" y="465138"/>
                  </a:lnTo>
                  <a:lnTo>
                    <a:pt x="1607271" y="465138"/>
                  </a:lnTo>
                  <a:lnTo>
                    <a:pt x="1603135" y="465138"/>
                  </a:lnTo>
                  <a:lnTo>
                    <a:pt x="1599317" y="464186"/>
                  </a:lnTo>
                  <a:lnTo>
                    <a:pt x="1595181" y="463552"/>
                  </a:lnTo>
                  <a:lnTo>
                    <a:pt x="1591681" y="462283"/>
                  </a:lnTo>
                  <a:lnTo>
                    <a:pt x="1587864" y="460379"/>
                  </a:lnTo>
                  <a:lnTo>
                    <a:pt x="1584364" y="458158"/>
                  </a:lnTo>
                  <a:lnTo>
                    <a:pt x="1580864" y="455937"/>
                  </a:lnTo>
                  <a:lnTo>
                    <a:pt x="1577683" y="453081"/>
                  </a:lnTo>
                  <a:lnTo>
                    <a:pt x="1574819" y="449591"/>
                  </a:lnTo>
                  <a:lnTo>
                    <a:pt x="1572274" y="446418"/>
                  </a:lnTo>
                  <a:lnTo>
                    <a:pt x="1570047" y="442928"/>
                  </a:lnTo>
                  <a:lnTo>
                    <a:pt x="1568138" y="439121"/>
                  </a:lnTo>
                  <a:lnTo>
                    <a:pt x="1567184" y="435314"/>
                  </a:lnTo>
                  <a:lnTo>
                    <a:pt x="1565911" y="431189"/>
                  </a:lnTo>
                  <a:lnTo>
                    <a:pt x="1565275" y="427381"/>
                  </a:lnTo>
                  <a:lnTo>
                    <a:pt x="1565275" y="423257"/>
                  </a:lnTo>
                  <a:lnTo>
                    <a:pt x="1565275" y="419132"/>
                  </a:lnTo>
                  <a:lnTo>
                    <a:pt x="1565911" y="415007"/>
                  </a:lnTo>
                  <a:lnTo>
                    <a:pt x="1567184" y="411517"/>
                  </a:lnTo>
                  <a:lnTo>
                    <a:pt x="1568138" y="407393"/>
                  </a:lnTo>
                  <a:lnTo>
                    <a:pt x="1570047" y="403902"/>
                  </a:lnTo>
                  <a:lnTo>
                    <a:pt x="1572274" y="400095"/>
                  </a:lnTo>
                  <a:lnTo>
                    <a:pt x="1574819" y="396922"/>
                  </a:lnTo>
                  <a:lnTo>
                    <a:pt x="1577683" y="393749"/>
                  </a:lnTo>
                  <a:lnTo>
                    <a:pt x="1960098" y="12374"/>
                  </a:lnTo>
                  <a:lnTo>
                    <a:pt x="1962962" y="9518"/>
                  </a:lnTo>
                  <a:lnTo>
                    <a:pt x="1966779" y="6980"/>
                  </a:lnTo>
                  <a:lnTo>
                    <a:pt x="1970279" y="4759"/>
                  </a:lnTo>
                  <a:lnTo>
                    <a:pt x="1974097" y="2855"/>
                  </a:lnTo>
                  <a:lnTo>
                    <a:pt x="1977596" y="1903"/>
                  </a:lnTo>
                  <a:lnTo>
                    <a:pt x="1981732" y="634"/>
                  </a:lnTo>
                  <a:lnTo>
                    <a:pt x="1985550"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grpSp>
      <p:pic>
        <p:nvPicPr>
          <p:cNvPr id="12" name="图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9535" y="167655"/>
            <a:ext cx="540000" cy="436909"/>
          </a:xfrm>
          <a:prstGeom prst="rect">
            <a:avLst/>
          </a:prstGeom>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300" y="2693035"/>
            <a:ext cx="2091055" cy="2091055"/>
          </a:xfrm>
          <a:prstGeom prst="rect">
            <a:avLst/>
          </a:prstGeom>
        </p:spPr>
      </p:pic>
      <p:sp>
        <p:nvSpPr>
          <p:cNvPr id="8" name="文本框 7"/>
          <p:cNvSpPr txBox="1"/>
          <p:nvPr/>
        </p:nvSpPr>
        <p:spPr>
          <a:xfrm>
            <a:off x="781830" y="732118"/>
            <a:ext cx="8068401" cy="369332"/>
          </a:xfrm>
          <a:prstGeom prst="rect">
            <a:avLst/>
          </a:prstGeom>
          <a:noFill/>
        </p:spPr>
        <p:txBody>
          <a:bodyPr wrap="square">
            <a:spAutoFit/>
          </a:bodyPr>
          <a:lstStyle/>
          <a:p>
            <a:r>
              <a:rPr lang="en-US" altLang="zh-CN" b="1" dirty="0">
                <a:solidFill>
                  <a:schemeClr val="bg1"/>
                </a:solidFill>
                <a:effectLst>
                  <a:outerShdw blurRad="38100" dist="38100" dir="2700000" algn="tl">
                    <a:srgbClr val="000000">
                      <a:alpha val="43137"/>
                    </a:srgbClr>
                  </a:outerShdw>
                </a:effectLst>
                <a:latin typeface="+mn-ea"/>
              </a:rPr>
              <a:t>2026</a:t>
            </a:r>
            <a:r>
              <a:rPr lang="zh-CN" altLang="en-US" b="1" dirty="0">
                <a:solidFill>
                  <a:schemeClr val="bg1"/>
                </a:solidFill>
                <a:effectLst>
                  <a:outerShdw blurRad="38100" dist="38100" dir="2700000" algn="tl">
                    <a:srgbClr val="000000">
                      <a:alpha val="43137"/>
                    </a:srgbClr>
                  </a:outerShdw>
                </a:effectLst>
                <a:latin typeface="+mn-ea"/>
              </a:rPr>
              <a:t>年安徽省</a:t>
            </a:r>
            <a:r>
              <a:rPr lang="zh-CN" altLang="en-US" b="1" dirty="0">
                <a:solidFill>
                  <a:srgbClr val="FFFF00"/>
                </a:solidFill>
                <a:effectLst>
                  <a:outerShdw blurRad="38100" dist="38100" dir="2700000" algn="tl">
                    <a:srgbClr val="000000">
                      <a:alpha val="43137"/>
                    </a:srgbClr>
                  </a:outerShdw>
                </a:effectLst>
                <a:latin typeface="+mn-ea"/>
              </a:rPr>
              <a:t>小学</a:t>
            </a:r>
            <a:r>
              <a:rPr lang="zh-CN" altLang="en-US" b="1" dirty="0">
                <a:solidFill>
                  <a:schemeClr val="bg1"/>
                </a:solidFill>
                <a:effectLst>
                  <a:outerShdw blurRad="38100" dist="38100" dir="2700000" algn="tl">
                    <a:srgbClr val="000000">
                      <a:alpha val="43137"/>
                    </a:srgbClr>
                  </a:outerShdw>
                </a:effectLst>
                <a:latin typeface="+mn-ea"/>
              </a:rPr>
              <a:t>人工智能通识教育暨</a:t>
            </a:r>
            <a:r>
              <a:rPr lang="zh-CN" altLang="en-US" b="1" dirty="0">
                <a:solidFill>
                  <a:srgbClr val="FFFF00"/>
                </a:solidFill>
                <a:effectLst>
                  <a:outerShdw blurRad="38100" dist="38100" dir="2700000" algn="tl">
                    <a:srgbClr val="000000">
                      <a:alpha val="43137"/>
                    </a:srgbClr>
                  </a:outerShdw>
                </a:effectLst>
                <a:latin typeface="+mn-ea"/>
              </a:rPr>
              <a:t>小学</a:t>
            </a:r>
            <a:r>
              <a:rPr lang="zh-CN" altLang="en-US" b="1" dirty="0">
                <a:solidFill>
                  <a:schemeClr val="bg1"/>
                </a:solidFill>
                <a:effectLst>
                  <a:outerShdw blurRad="38100" dist="38100" dir="2700000" algn="tl">
                    <a:srgbClr val="000000">
                      <a:alpha val="43137"/>
                    </a:srgbClr>
                  </a:outerShdw>
                </a:effectLst>
                <a:latin typeface="+mn-ea"/>
              </a:rPr>
              <a:t>信息科技教学指南培训活动</a:t>
            </a:r>
          </a:p>
        </p:txBody>
      </p:sp>
      <p:sp>
        <p:nvSpPr>
          <p:cNvPr id="13" name="文本框 12"/>
          <p:cNvSpPr txBox="1"/>
          <p:nvPr/>
        </p:nvSpPr>
        <p:spPr>
          <a:xfrm>
            <a:off x="4433816" y="5729359"/>
            <a:ext cx="6123214" cy="954107"/>
          </a:xfrm>
          <a:prstGeom prst="rect">
            <a:avLst/>
          </a:prstGeom>
          <a:noFill/>
        </p:spPr>
        <p:txBody>
          <a:bodyPr wrap="square">
            <a:spAutoFit/>
          </a:bodyPr>
          <a:lstStyle/>
          <a:p>
            <a:pPr algn="ctr"/>
            <a:r>
              <a:rPr lang="zh-CN" altLang="en-US" sz="2800" dirty="0">
                <a:solidFill>
                  <a:srgbClr val="1E4370"/>
                </a:solidFill>
                <a:latin typeface="楷体" panose="02010609060101010101" pitchFamily="49" charset="-122"/>
                <a:ea typeface="楷体" panose="02010609060101010101" pitchFamily="49" charset="-122"/>
              </a:rPr>
              <a:t>安徽省教育科学研究院</a:t>
            </a:r>
            <a:endParaRPr lang="en-US" altLang="zh-CN" sz="2800" dirty="0">
              <a:solidFill>
                <a:srgbClr val="1E4370"/>
              </a:solidFill>
              <a:latin typeface="楷体" panose="02010609060101010101" pitchFamily="49" charset="-122"/>
              <a:ea typeface="楷体" panose="02010609060101010101" pitchFamily="49" charset="-122"/>
            </a:endParaRPr>
          </a:p>
          <a:p>
            <a:pPr algn="ctr"/>
            <a:r>
              <a:rPr lang="en-US" altLang="zh-CN" sz="2800" dirty="0">
                <a:solidFill>
                  <a:srgbClr val="1E4370"/>
                </a:solidFill>
                <a:latin typeface="Times New Roman" panose="02020603050405020304" pitchFamily="18" charset="0"/>
                <a:ea typeface="楷体" panose="02010609060101010101" pitchFamily="49" charset="-122"/>
                <a:cs typeface="Times New Roman" panose="02020603050405020304" pitchFamily="18" charset="0"/>
              </a:rPr>
              <a:t>2026</a:t>
            </a:r>
            <a:r>
              <a:rPr lang="zh-CN" altLang="en-US" sz="2800" dirty="0">
                <a:solidFill>
                  <a:srgbClr val="1E4370"/>
                </a:solidFill>
                <a:latin typeface="Times New Roman" panose="02020603050405020304" pitchFamily="18" charset="0"/>
                <a:ea typeface="楷体" panose="02010609060101010101" pitchFamily="49" charset="-122"/>
                <a:cs typeface="Times New Roman" panose="02020603050405020304" pitchFamily="18" charset="0"/>
              </a:rPr>
              <a:t>年</a:t>
            </a:r>
            <a:r>
              <a:rPr lang="en-US" altLang="zh-CN" sz="2800" dirty="0">
                <a:solidFill>
                  <a:srgbClr val="1E4370"/>
                </a:solidFill>
                <a:latin typeface="Times New Roman" panose="02020603050405020304" pitchFamily="18" charset="0"/>
                <a:ea typeface="楷体" panose="02010609060101010101" pitchFamily="49" charset="-122"/>
                <a:cs typeface="Times New Roman" panose="02020603050405020304" pitchFamily="18" charset="0"/>
              </a:rPr>
              <a:t>3</a:t>
            </a:r>
            <a:r>
              <a:rPr lang="zh-CN" altLang="en-US" sz="2800" dirty="0" smtClean="0">
                <a:solidFill>
                  <a:srgbClr val="1E4370"/>
                </a:solidFill>
                <a:latin typeface="Times New Roman" panose="02020603050405020304" pitchFamily="18" charset="0"/>
                <a:ea typeface="楷体" panose="02010609060101010101" pitchFamily="49" charset="-122"/>
                <a:cs typeface="Times New Roman" panose="02020603050405020304" pitchFamily="18" charset="0"/>
              </a:rPr>
              <a:t>月</a:t>
            </a:r>
            <a:r>
              <a:rPr lang="en-US" altLang="zh-CN" sz="2800" dirty="0" smtClean="0">
                <a:solidFill>
                  <a:srgbClr val="1E4370"/>
                </a:solidFill>
                <a:latin typeface="Times New Roman" panose="02020603050405020304" pitchFamily="18" charset="0"/>
                <a:ea typeface="楷体" panose="02010609060101010101" pitchFamily="49" charset="-122"/>
                <a:cs typeface="Times New Roman" panose="02020603050405020304" pitchFamily="18" charset="0"/>
              </a:rPr>
              <a:t>20</a:t>
            </a:r>
            <a:r>
              <a:rPr lang="zh-CN" altLang="en-US" sz="2800" dirty="0" smtClean="0">
                <a:solidFill>
                  <a:srgbClr val="1E4370"/>
                </a:solidFill>
                <a:latin typeface="Times New Roman" panose="02020603050405020304" pitchFamily="18" charset="0"/>
                <a:ea typeface="楷体" panose="02010609060101010101" pitchFamily="49" charset="-122"/>
                <a:cs typeface="Times New Roman" panose="02020603050405020304" pitchFamily="18" charset="0"/>
              </a:rPr>
              <a:t>日</a:t>
            </a:r>
            <a:endParaRPr lang="zh-CN" altLang="en-US" sz="2800" dirty="0">
              <a:solidFill>
                <a:srgbClr val="1E4370"/>
              </a:solidFill>
              <a:latin typeface="Times New Roman" panose="02020603050405020304" pitchFamily="18" charset="0"/>
              <a:ea typeface="楷体" panose="02010609060101010101" pitchFamily="49"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22"/>
          <p:cNvSpPr txBox="1"/>
          <p:nvPr/>
        </p:nvSpPr>
        <p:spPr>
          <a:xfrm>
            <a:off x="3645535" y="515620"/>
            <a:ext cx="5272405" cy="368300"/>
          </a:xfrm>
          <a:prstGeom prst="rect">
            <a:avLst/>
          </a:prstGeom>
        </p:spPr>
        <p:txBody>
          <a:bodyPr wrap="square">
            <a:spAutoFit/>
          </a:bodyPr>
          <a:lstStyle/>
          <a:p>
            <a:pPr defTabSz="266700"/>
            <a:r>
              <a:rPr lang="zh-CN" altLang="en-US" b="1">
                <a:solidFill>
                  <a:schemeClr val="bg1"/>
                </a:solidFill>
                <a:latin typeface="Times New Roman" panose="02020603050405020304"/>
                <a:ea typeface="黑体" panose="02010609060101010101" charset="-122"/>
              </a:rPr>
              <a:t>（二）强省建设：安徽教育强省建设的关键举措</a:t>
            </a:r>
          </a:p>
        </p:txBody>
      </p:sp>
      <p:sp>
        <p:nvSpPr>
          <p:cNvPr id="24" name="文本框 23"/>
          <p:cNvSpPr txBox="1"/>
          <p:nvPr/>
        </p:nvSpPr>
        <p:spPr>
          <a:xfrm>
            <a:off x="915035" y="1216660"/>
            <a:ext cx="8003540" cy="504369"/>
          </a:xfrm>
          <a:prstGeom prst="rect">
            <a:avLst/>
          </a:prstGeom>
        </p:spPr>
        <p:txBody>
          <a:bodyPr wrap="square">
            <a:spAutoFit/>
          </a:bodyPr>
          <a:lstStyle/>
          <a:p>
            <a:pPr marL="0" indent="266700" algn="just" defTabSz="266700">
              <a:lnSpc>
                <a:spcPct val="130000"/>
              </a:lnSpc>
              <a:spcBef>
                <a:spcPct val="0"/>
              </a:spcBef>
              <a:spcAft>
                <a:spcPct val="0"/>
              </a:spcAft>
            </a:pPr>
            <a:r>
              <a:rPr lang="en-US" altLang="zh-CN" sz="2400" dirty="0">
                <a:ln w="15875"/>
                <a:gradFill>
                  <a:gsLst>
                    <a:gs pos="0">
                      <a:schemeClr val="accent1"/>
                    </a:gs>
                    <a:gs pos="100000">
                      <a:schemeClr val="accent6"/>
                    </a:gs>
                  </a:gsLst>
                  <a:lin ang="2700000" scaled="0"/>
                </a:gradFill>
                <a:effectLst/>
                <a:latin typeface="黑体" panose="02010609060101010101" charset="-122"/>
                <a:ea typeface="黑体" panose="02010609060101010101" charset="-122"/>
                <a:cs typeface="黑体" panose="02010609060101010101" charset="-122"/>
              </a:rPr>
              <a:t>1.</a:t>
            </a:r>
            <a:r>
              <a:rPr lang="zh-CN" altLang="en-US" sz="2400" dirty="0">
                <a:ln w="15875"/>
                <a:gradFill>
                  <a:gsLst>
                    <a:gs pos="0">
                      <a:schemeClr val="accent1"/>
                    </a:gs>
                    <a:gs pos="100000">
                      <a:schemeClr val="accent6"/>
                    </a:gs>
                  </a:gsLst>
                  <a:lin ang="2700000" scaled="0"/>
                </a:gradFill>
                <a:effectLst/>
                <a:latin typeface="黑体" panose="02010609060101010101" charset="-122"/>
                <a:ea typeface="黑体" panose="02010609060101010101" charset="-122"/>
                <a:cs typeface="黑体" panose="02010609060101010101" charset="-122"/>
                <a:sym typeface="+mn-ea"/>
              </a:rPr>
              <a:t>安徽省政府要求</a:t>
            </a:r>
            <a:endParaRPr lang="zh-CN" altLang="en-US" sz="2400" dirty="0">
              <a:ln w="15875"/>
              <a:gradFill>
                <a:gsLst>
                  <a:gs pos="0">
                    <a:schemeClr val="accent1"/>
                  </a:gs>
                  <a:gs pos="100000">
                    <a:schemeClr val="accent6"/>
                  </a:gs>
                </a:gsLst>
                <a:lin ang="2700000" scaled="0"/>
              </a:gradFill>
              <a:effectLst/>
              <a:latin typeface="黑体" panose="02010609060101010101" charset="-122"/>
              <a:ea typeface="黑体" panose="02010609060101010101" charset="-122"/>
              <a:cs typeface="黑体" panose="02010609060101010101" charset="-122"/>
            </a:endParaRPr>
          </a:p>
        </p:txBody>
      </p:sp>
      <p:graphicFrame>
        <p:nvGraphicFramePr>
          <p:cNvPr id="5" name="表格 4"/>
          <p:cNvGraphicFramePr/>
          <p:nvPr>
            <p:custDataLst>
              <p:tags r:id="rId1"/>
            </p:custDataLst>
          </p:nvPr>
        </p:nvGraphicFramePr>
        <p:xfrm>
          <a:off x="1582420" y="1818005"/>
          <a:ext cx="9026525" cy="4125595"/>
        </p:xfrm>
        <a:graphic>
          <a:graphicData uri="http://schemas.openxmlformats.org/drawingml/2006/table">
            <a:tbl>
              <a:tblPr firstRow="1" lastRow="1" bandRow="1"/>
              <a:tblGrid>
                <a:gridCol w="7254875">
                  <a:extLst>
                    <a:ext uri="{9D8B030D-6E8A-4147-A177-3AD203B41FA5}">
                      <a16:colId xmlns:a16="http://schemas.microsoft.com/office/drawing/2014/main" val="20000"/>
                    </a:ext>
                  </a:extLst>
                </a:gridCol>
                <a:gridCol w="1771650">
                  <a:extLst>
                    <a:ext uri="{9D8B030D-6E8A-4147-A177-3AD203B41FA5}">
                      <a16:colId xmlns:a16="http://schemas.microsoft.com/office/drawing/2014/main" val="20001"/>
                    </a:ext>
                  </a:extLst>
                </a:gridCol>
              </a:tblGrid>
              <a:tr h="405765">
                <a:tc>
                  <a:txBody>
                    <a:bodyPr/>
                    <a:lstStyle/>
                    <a:p>
                      <a:pPr marL="71755" indent="0" algn="l" fontAlgn="ctr" latinLnBrk="1">
                        <a:lnSpc>
                          <a:spcPct val="100000"/>
                        </a:lnSpc>
                        <a:spcBef>
                          <a:spcPct val="0"/>
                        </a:spcBef>
                        <a:spcAft>
                          <a:spcPct val="0"/>
                        </a:spcAft>
                      </a:pPr>
                      <a:r>
                        <a:rPr lang="zh-CN" sz="1400" dirty="0">
                          <a:solidFill>
                            <a:schemeClr val="tx1"/>
                          </a:solidFill>
                        </a:rPr>
                        <a:t>领导批示（王清宪同志在《人工智能时代的科技与产业创新》上的批示）</a:t>
                      </a:r>
                    </a:p>
                  </a:txBody>
                  <a:tcPr marL="38100" marR="38100" marT="0" marB="0" anchor="ctr">
                    <a:solidFill>
                      <a:schemeClr val="tx2">
                        <a:lumMod val="20000"/>
                        <a:lumOff val="80000"/>
                      </a:schemeClr>
                    </a:solidFill>
                  </a:tcPr>
                </a:tc>
                <a:tc>
                  <a:txBody>
                    <a:bodyPr/>
                    <a:lstStyle/>
                    <a:p>
                      <a:pPr indent="0" algn="ctr" fontAlgn="ctr" latinLnBrk="1">
                        <a:lnSpc>
                          <a:spcPct val="100000"/>
                        </a:lnSpc>
                        <a:spcBef>
                          <a:spcPct val="0"/>
                        </a:spcBef>
                        <a:spcAft>
                          <a:spcPct val="0"/>
                        </a:spcAft>
                      </a:pPr>
                      <a:r>
                        <a:rPr lang="en-US" altLang="zh-CN" sz="1600" dirty="0">
                          <a:solidFill>
                            <a:schemeClr val="tx1"/>
                          </a:solidFill>
                        </a:rPr>
                        <a:t>2025-10</a:t>
                      </a:r>
                      <a:r>
                        <a:rPr lang="zh-CN" sz="1400" dirty="0">
                          <a:solidFill>
                            <a:schemeClr val="tx1"/>
                          </a:solidFill>
                        </a:rPr>
                        <a:t>-</a:t>
                      </a:r>
                      <a:r>
                        <a:rPr lang="en-US" altLang="zh-CN" sz="1600" dirty="0">
                          <a:solidFill>
                            <a:schemeClr val="tx1"/>
                          </a:solidFill>
                        </a:rPr>
                        <a:t>24</a:t>
                      </a:r>
                    </a:p>
                  </a:txBody>
                  <a:tcPr marL="38100" marR="38100" marT="0" marB="0" anchor="ctr">
                    <a:solidFill>
                      <a:schemeClr val="tx2">
                        <a:lumMod val="20000"/>
                        <a:lumOff val="80000"/>
                      </a:schemeClr>
                    </a:solidFill>
                  </a:tcPr>
                </a:tc>
                <a:extLst>
                  <a:ext uri="{0D108BD9-81ED-4DB2-BD59-A6C34878D82A}">
                    <a16:rowId xmlns:a16="http://schemas.microsoft.com/office/drawing/2014/main" val="10000"/>
                  </a:ext>
                </a:extLst>
              </a:tr>
              <a:tr h="644525">
                <a:tc>
                  <a:txBody>
                    <a:bodyPr/>
                    <a:lstStyle/>
                    <a:p>
                      <a:pPr marL="71755" indent="0" algn="l" fontAlgn="ctr" latinLnBrk="1">
                        <a:lnSpc>
                          <a:spcPct val="100000"/>
                        </a:lnSpc>
                        <a:spcBef>
                          <a:spcPct val="0"/>
                        </a:spcBef>
                        <a:spcAft>
                          <a:spcPct val="0"/>
                        </a:spcAft>
                      </a:pPr>
                      <a:r>
                        <a:rPr lang="zh-CN" sz="1400"/>
                        <a:t>领导批示（任清华同志第</a:t>
                      </a:r>
                      <a:r>
                        <a:rPr lang="en-US" altLang="zh-CN" sz="1400"/>
                        <a:t>1358</a:t>
                      </a:r>
                      <a:r>
                        <a:rPr lang="zh-CN" sz="1400"/>
                        <a:t>号批示《安徽教育工作情况 第</a:t>
                      </a:r>
                      <a:r>
                        <a:rPr lang="en-US" altLang="zh-CN" sz="1400"/>
                        <a:t>50</a:t>
                      </a:r>
                      <a:r>
                        <a:rPr lang="zh-CN" sz="1400"/>
                        <a:t>期科学统筹产教融合开放共探索省级人工智能通识课</a:t>
                      </a:r>
                      <a:r>
                        <a:rPr lang="zh-CN" altLang="en-US" sz="1400"/>
                        <a:t>“</a:t>
                      </a:r>
                      <a:r>
                        <a:rPr lang="zh-CN" sz="1400"/>
                        <a:t>安徽样板</a:t>
                      </a:r>
                      <a:r>
                        <a:rPr lang="zh-CN" altLang="en-US" sz="1400"/>
                        <a:t>”</a:t>
                      </a:r>
                      <a:r>
                        <a:rPr lang="zh-CN" sz="1400"/>
                        <a:t>》）</a:t>
                      </a:r>
                    </a:p>
                  </a:txBody>
                  <a:tcPr marL="38100" marR="38100" marT="0" marB="0" anchor="ctr"/>
                </a:tc>
                <a:tc>
                  <a:txBody>
                    <a:bodyPr/>
                    <a:lstStyle/>
                    <a:p>
                      <a:pPr indent="0" algn="ctr" fontAlgn="ctr" latinLnBrk="1">
                        <a:lnSpc>
                          <a:spcPts val="0"/>
                        </a:lnSpc>
                        <a:spcBef>
                          <a:spcPct val="0"/>
                        </a:spcBef>
                        <a:spcAft>
                          <a:spcPct val="0"/>
                        </a:spcAft>
                      </a:pPr>
                      <a:r>
                        <a:rPr lang="en-US" altLang="zh-CN" sz="1600"/>
                        <a:t>2025-10-22</a:t>
                      </a:r>
                    </a:p>
                  </a:txBody>
                  <a:tcPr marL="38100" marR="38100" marT="0" marB="0" anchor="ctr"/>
                </a:tc>
                <a:extLst>
                  <a:ext uri="{0D108BD9-81ED-4DB2-BD59-A6C34878D82A}">
                    <a16:rowId xmlns:a16="http://schemas.microsoft.com/office/drawing/2014/main" val="10001"/>
                  </a:ext>
                </a:extLst>
              </a:tr>
              <a:tr h="461010">
                <a:tc>
                  <a:txBody>
                    <a:bodyPr/>
                    <a:lstStyle/>
                    <a:p>
                      <a:pPr marL="71755" indent="0" algn="l" fontAlgn="ctr" latinLnBrk="1">
                        <a:lnSpc>
                          <a:spcPct val="100000"/>
                        </a:lnSpc>
                        <a:spcBef>
                          <a:spcPct val="0"/>
                        </a:spcBef>
                        <a:spcAft>
                          <a:spcPct val="0"/>
                        </a:spcAft>
                      </a:pPr>
                      <a:r>
                        <a:rPr lang="zh-CN" sz="1400"/>
                        <a:t>领导批示（王清宪同志在《国务院关于深入实施</a:t>
                      </a:r>
                      <a:r>
                        <a:rPr lang="zh-CN" altLang="en-US" sz="1400"/>
                        <a:t>“</a:t>
                      </a:r>
                      <a:r>
                        <a:rPr lang="zh-CN" sz="1400"/>
                        <a:t>人工智能</a:t>
                      </a:r>
                      <a:r>
                        <a:rPr lang="en-US" altLang="zh-CN" sz="1400"/>
                        <a:t>+”</a:t>
                      </a:r>
                      <a:r>
                        <a:rPr lang="zh-CN" sz="1400"/>
                        <a:t>行动的意见》上的批示）</a:t>
                      </a:r>
                    </a:p>
                  </a:txBody>
                  <a:tcPr marL="38100" marR="38100" marT="0" marB="0" anchor="ctr"/>
                </a:tc>
                <a:tc>
                  <a:txBody>
                    <a:bodyPr/>
                    <a:lstStyle/>
                    <a:p>
                      <a:pPr indent="0" algn="ctr" fontAlgn="ctr" latinLnBrk="1">
                        <a:lnSpc>
                          <a:spcPts val="0"/>
                        </a:lnSpc>
                        <a:spcBef>
                          <a:spcPct val="0"/>
                        </a:spcBef>
                        <a:spcAft>
                          <a:spcPct val="0"/>
                        </a:spcAft>
                      </a:pPr>
                      <a:r>
                        <a:rPr lang="en-US" altLang="zh-CN" sz="1600"/>
                        <a:t>2025-08-28</a:t>
                      </a:r>
                    </a:p>
                  </a:txBody>
                  <a:tcPr marL="38100" marR="38100" marT="0" marB="0" anchor="ctr"/>
                </a:tc>
                <a:extLst>
                  <a:ext uri="{0D108BD9-81ED-4DB2-BD59-A6C34878D82A}">
                    <a16:rowId xmlns:a16="http://schemas.microsoft.com/office/drawing/2014/main" val="10002"/>
                  </a:ext>
                </a:extLst>
              </a:tr>
              <a:tr h="633730">
                <a:tc>
                  <a:txBody>
                    <a:bodyPr/>
                    <a:lstStyle/>
                    <a:p>
                      <a:pPr marL="71755" indent="0" algn="l" fontAlgn="ctr" latinLnBrk="1">
                        <a:lnSpc>
                          <a:spcPct val="100000"/>
                        </a:lnSpc>
                        <a:spcBef>
                          <a:spcPct val="0"/>
                        </a:spcBef>
                        <a:spcAft>
                          <a:spcPct val="0"/>
                        </a:spcAft>
                      </a:pPr>
                      <a:r>
                        <a:rPr lang="zh-CN" sz="1400">
                          <a:solidFill>
                            <a:srgbClr val="FF0000"/>
                          </a:solidFill>
                        </a:rPr>
                        <a:t>领导批示（梁言顺同志在《关于中小学人工智能通识教育及人工智能赋能课堂教学改革工作推进情况的汇报》上的批示）</a:t>
                      </a:r>
                    </a:p>
                  </a:txBody>
                  <a:tcPr marL="38100" marR="38100" marT="0" marB="0" anchor="ctr"/>
                </a:tc>
                <a:tc>
                  <a:txBody>
                    <a:bodyPr/>
                    <a:lstStyle/>
                    <a:p>
                      <a:pPr indent="0" algn="ctr" fontAlgn="ctr" latinLnBrk="1">
                        <a:lnSpc>
                          <a:spcPts val="0"/>
                        </a:lnSpc>
                        <a:spcBef>
                          <a:spcPct val="0"/>
                        </a:spcBef>
                        <a:spcAft>
                          <a:spcPct val="0"/>
                        </a:spcAft>
                      </a:pPr>
                      <a:r>
                        <a:rPr lang="en-US" altLang="zh-CN" sz="1600"/>
                        <a:t>2025-08-27</a:t>
                      </a:r>
                    </a:p>
                  </a:txBody>
                  <a:tcPr marL="38100" marR="38100" marT="0" marB="0" anchor="ctr"/>
                </a:tc>
                <a:extLst>
                  <a:ext uri="{0D108BD9-81ED-4DB2-BD59-A6C34878D82A}">
                    <a16:rowId xmlns:a16="http://schemas.microsoft.com/office/drawing/2014/main" val="10003"/>
                  </a:ext>
                </a:extLst>
              </a:tr>
              <a:tr h="644525">
                <a:tc>
                  <a:txBody>
                    <a:bodyPr/>
                    <a:lstStyle/>
                    <a:p>
                      <a:pPr marL="71755" indent="0" algn="l" fontAlgn="ctr" latinLnBrk="1">
                        <a:lnSpc>
                          <a:spcPct val="100000"/>
                        </a:lnSpc>
                        <a:spcBef>
                          <a:spcPct val="0"/>
                        </a:spcBef>
                        <a:spcAft>
                          <a:spcPct val="0"/>
                        </a:spcAft>
                      </a:pPr>
                      <a:r>
                        <a:rPr lang="zh-CN" sz="1400">
                          <a:solidFill>
                            <a:srgbClr val="FF0000"/>
                          </a:solidFill>
                        </a:rPr>
                        <a:t>领导批示（王清宪、任清华同志在《关于中小学人工智能通识教育及人工智能赋能课堂教学改革工作推进情况的汇报》上的批示）</a:t>
                      </a:r>
                    </a:p>
                  </a:txBody>
                  <a:tcPr marL="38100" marR="38100" marT="0" marB="0" anchor="ctr"/>
                </a:tc>
                <a:tc>
                  <a:txBody>
                    <a:bodyPr/>
                    <a:lstStyle/>
                    <a:p>
                      <a:pPr indent="0" algn="ctr" fontAlgn="ctr" latinLnBrk="1">
                        <a:lnSpc>
                          <a:spcPts val="0"/>
                        </a:lnSpc>
                        <a:spcBef>
                          <a:spcPct val="0"/>
                        </a:spcBef>
                        <a:spcAft>
                          <a:spcPct val="0"/>
                        </a:spcAft>
                      </a:pPr>
                      <a:r>
                        <a:rPr lang="en-US" altLang="zh-CN" sz="1600"/>
                        <a:t>2025-08-19</a:t>
                      </a:r>
                    </a:p>
                  </a:txBody>
                  <a:tcPr marL="38100" marR="38100" marT="0" marB="0" anchor="ctr"/>
                </a:tc>
                <a:extLst>
                  <a:ext uri="{0D108BD9-81ED-4DB2-BD59-A6C34878D82A}">
                    <a16:rowId xmlns:a16="http://schemas.microsoft.com/office/drawing/2014/main" val="10004"/>
                  </a:ext>
                </a:extLst>
              </a:tr>
              <a:tr h="692150">
                <a:tc>
                  <a:txBody>
                    <a:bodyPr/>
                    <a:lstStyle/>
                    <a:p>
                      <a:pPr marL="71755" indent="0" algn="l" fontAlgn="ctr" latinLnBrk="1">
                        <a:lnSpc>
                          <a:spcPct val="100000"/>
                        </a:lnSpc>
                        <a:spcBef>
                          <a:spcPct val="0"/>
                        </a:spcBef>
                        <a:spcAft>
                          <a:spcPct val="0"/>
                        </a:spcAft>
                      </a:pPr>
                      <a:r>
                        <a:rPr lang="zh-CN" sz="1400"/>
                        <a:t>领导批示（清宪省长在《关于安徽省高等学校</a:t>
                      </a:r>
                      <a:r>
                        <a:rPr lang="zh-CN" altLang="en-US" sz="1400"/>
                        <a:t>“</a:t>
                      </a:r>
                      <a:r>
                        <a:rPr lang="zh-CN" sz="1400"/>
                        <a:t>双一流</a:t>
                      </a:r>
                      <a:r>
                        <a:rPr lang="zh-CN" altLang="en-US" sz="1400"/>
                        <a:t>”</a:t>
                      </a:r>
                      <a:r>
                        <a:rPr lang="zh-CN" sz="1400"/>
                        <a:t>培育和新一轮高峰学科建设有关情况的汇报》、《关于人工智能赋能中小学课堂教学改革工作情况的汇报》上的批示）</a:t>
                      </a:r>
                    </a:p>
                  </a:txBody>
                  <a:tcPr marL="38100" marR="38100" marT="0" marB="0" anchor="ctr"/>
                </a:tc>
                <a:tc>
                  <a:txBody>
                    <a:bodyPr/>
                    <a:lstStyle/>
                    <a:p>
                      <a:pPr indent="0" algn="ctr" fontAlgn="ctr" latinLnBrk="1">
                        <a:lnSpc>
                          <a:spcPts val="0"/>
                        </a:lnSpc>
                        <a:spcBef>
                          <a:spcPct val="0"/>
                        </a:spcBef>
                        <a:spcAft>
                          <a:spcPct val="0"/>
                        </a:spcAft>
                      </a:pPr>
                      <a:r>
                        <a:rPr lang="en-US" altLang="zh-CN" sz="1600"/>
                        <a:t>2025-07-07 </a:t>
                      </a:r>
                    </a:p>
                  </a:txBody>
                  <a:tcPr marL="38100" marR="38100" marT="0" marB="0" anchor="ctr"/>
                </a:tc>
                <a:extLst>
                  <a:ext uri="{0D108BD9-81ED-4DB2-BD59-A6C34878D82A}">
                    <a16:rowId xmlns:a16="http://schemas.microsoft.com/office/drawing/2014/main" val="10005"/>
                  </a:ext>
                </a:extLst>
              </a:tr>
              <a:tr h="643890">
                <a:tc>
                  <a:txBody>
                    <a:bodyPr/>
                    <a:lstStyle/>
                    <a:p>
                      <a:pPr marL="71755" indent="0" algn="l" fontAlgn="ctr" latinLnBrk="1">
                        <a:lnSpc>
                          <a:spcPct val="100000"/>
                        </a:lnSpc>
                        <a:spcBef>
                          <a:spcPct val="0"/>
                        </a:spcBef>
                        <a:spcAft>
                          <a:spcPct val="0"/>
                        </a:spcAft>
                      </a:pPr>
                      <a:r>
                        <a:rPr lang="zh-CN" sz="1400"/>
                        <a:t>领导批示（清华同志在《政务信息（信息专报）第</a:t>
                      </a:r>
                      <a:r>
                        <a:rPr lang="en-US" altLang="zh-CN" sz="1400"/>
                        <a:t>63</a:t>
                      </a:r>
                      <a:r>
                        <a:rPr lang="zh-CN" sz="1400"/>
                        <a:t>期 基层反映中小学人工智能教育工作存在三方面困难问题期待省级层面关注解决》上的批示）</a:t>
                      </a:r>
                    </a:p>
                  </a:txBody>
                  <a:tcPr marL="38100" marR="38100" marT="0" marB="0" anchor="ctr"/>
                </a:tc>
                <a:tc>
                  <a:txBody>
                    <a:bodyPr/>
                    <a:lstStyle/>
                    <a:p>
                      <a:pPr marL="0" indent="0" algn="ctr" latinLnBrk="1">
                        <a:lnSpc>
                          <a:spcPts val="2700"/>
                        </a:lnSpc>
                        <a:spcBef>
                          <a:spcPct val="0"/>
                        </a:spcBef>
                        <a:spcAft>
                          <a:spcPct val="0"/>
                        </a:spcAft>
                      </a:pPr>
                      <a:r>
                        <a:rPr lang="en-US" altLang="zh-CN" sz="1600" dirty="0"/>
                        <a:t>2025-04-22</a:t>
                      </a:r>
                    </a:p>
                  </a:txBody>
                  <a:tcPr marL="38100" marR="38100" marT="0" marB="0" anchor="ctr"/>
                </a:tc>
                <a:extLst>
                  <a:ext uri="{0D108BD9-81ED-4DB2-BD59-A6C34878D82A}">
                    <a16:rowId xmlns:a16="http://schemas.microsoft.com/office/drawing/2014/main" val="10006"/>
                  </a:ext>
                </a:extLst>
              </a:tr>
            </a:tbl>
          </a:graphicData>
        </a:graphic>
      </p:graphicFrame>
      <p:pic>
        <p:nvPicPr>
          <p:cNvPr id="29" name="图片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14610" y="4732655"/>
            <a:ext cx="1429385" cy="1429385"/>
          </a:xfrm>
          <a:prstGeom prst="rect">
            <a:avLst/>
          </a:prstGeom>
        </p:spPr>
      </p:pic>
      <p:sp>
        <p:nvSpPr>
          <p:cNvPr id="8" name="文本框 7"/>
          <p:cNvSpPr txBox="1"/>
          <p:nvPr/>
        </p:nvSpPr>
        <p:spPr>
          <a:xfrm>
            <a:off x="919357" y="466133"/>
            <a:ext cx="2580128" cy="461665"/>
          </a:xfrm>
          <a:prstGeom prst="rect">
            <a:avLst/>
          </a:prstGeom>
          <a:noFill/>
        </p:spPr>
        <p:txBody>
          <a:bodyPr wrap="square">
            <a:spAutoFit/>
          </a:bodyPr>
          <a:lstStyle/>
          <a:p>
            <a:pPr algn="ctr"/>
            <a:r>
              <a:rPr lang="zh-CN" altLang="en-US" sz="2400" b="1" dirty="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一</a:t>
            </a:r>
            <a:r>
              <a:rPr lang="zh-CN" altLang="en-US" sz="2400" b="1" dirty="0" smtClean="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、课程背景</a:t>
            </a:r>
            <a:endParaRPr lang="zh-CN" altLang="en-US" sz="1200" b="1" dirty="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med" p14:dur="700" advTm="4444000">
        <p:fade/>
      </p:transition>
    </mc:Choice>
    <mc:Fallback xmlns="">
      <p:transition spd="med" advTm="4444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22"/>
          <p:cNvSpPr txBox="1"/>
          <p:nvPr/>
        </p:nvSpPr>
        <p:spPr>
          <a:xfrm>
            <a:off x="3645535" y="515620"/>
            <a:ext cx="5272405" cy="368300"/>
          </a:xfrm>
          <a:prstGeom prst="rect">
            <a:avLst/>
          </a:prstGeom>
        </p:spPr>
        <p:txBody>
          <a:bodyPr wrap="square">
            <a:spAutoFit/>
          </a:bodyPr>
          <a:lstStyle/>
          <a:p>
            <a:pPr defTabSz="266700"/>
            <a:r>
              <a:rPr lang="zh-CN" altLang="en-US" b="1">
                <a:solidFill>
                  <a:schemeClr val="bg1"/>
                </a:solidFill>
                <a:latin typeface="Times New Roman" panose="02020603050405020304"/>
                <a:ea typeface="黑体" panose="02010609060101010101" charset="-122"/>
              </a:rPr>
              <a:t>（二）强省建设：安徽教育强省建设的关键举措</a:t>
            </a:r>
          </a:p>
        </p:txBody>
      </p:sp>
      <p:sp>
        <p:nvSpPr>
          <p:cNvPr id="24" name="文本框 23"/>
          <p:cNvSpPr txBox="1"/>
          <p:nvPr/>
        </p:nvSpPr>
        <p:spPr>
          <a:xfrm>
            <a:off x="915035" y="1216660"/>
            <a:ext cx="8003540" cy="570865"/>
          </a:xfrm>
          <a:prstGeom prst="rect">
            <a:avLst/>
          </a:prstGeom>
        </p:spPr>
        <p:txBody>
          <a:bodyPr wrap="square">
            <a:spAutoFit/>
          </a:bodyPr>
          <a:lstStyle/>
          <a:p>
            <a:pPr marL="0" indent="266700" algn="just" defTabSz="266700">
              <a:lnSpc>
                <a:spcPct val="130000"/>
              </a:lnSpc>
              <a:spcBef>
                <a:spcPct val="0"/>
              </a:spcBef>
              <a:spcAft>
                <a:spcPct val="0"/>
              </a:spcAft>
            </a:pPr>
            <a:r>
              <a:rPr lang="en-US" altLang="zh-CN" sz="2400">
                <a:ln w="15875"/>
                <a:gradFill>
                  <a:gsLst>
                    <a:gs pos="0">
                      <a:schemeClr val="accent1"/>
                    </a:gs>
                    <a:gs pos="100000">
                      <a:schemeClr val="accent6"/>
                    </a:gs>
                  </a:gsLst>
                  <a:lin ang="2700000" scaled="0"/>
                </a:gradFill>
                <a:effectLst/>
                <a:latin typeface="黑体" panose="02010609060101010101" charset="-122"/>
                <a:ea typeface="黑体" panose="02010609060101010101" charset="-122"/>
                <a:cs typeface="黑体" panose="02010609060101010101" charset="-122"/>
              </a:rPr>
              <a:t>2.</a:t>
            </a:r>
            <a:r>
              <a:rPr lang="zh-CN" altLang="en-US" sz="2400">
                <a:ln w="15875"/>
                <a:gradFill>
                  <a:gsLst>
                    <a:gs pos="0">
                      <a:schemeClr val="accent1"/>
                    </a:gs>
                    <a:gs pos="100000">
                      <a:schemeClr val="accent6"/>
                    </a:gs>
                  </a:gsLst>
                  <a:lin ang="2700000" scaled="0"/>
                </a:gradFill>
                <a:effectLst/>
                <a:latin typeface="黑体" panose="02010609060101010101" charset="-122"/>
                <a:ea typeface="黑体" panose="02010609060101010101" charset="-122"/>
                <a:cs typeface="黑体" panose="02010609060101010101" charset="-122"/>
                <a:sym typeface="+mn-ea"/>
              </a:rPr>
              <a:t>安徽省教育厅要求</a:t>
            </a:r>
            <a:endParaRPr lang="zh-CN" altLang="en-US" sz="2400">
              <a:ln w="15875"/>
              <a:gradFill>
                <a:gsLst>
                  <a:gs pos="0">
                    <a:schemeClr val="accent1"/>
                  </a:gs>
                  <a:gs pos="100000">
                    <a:schemeClr val="accent6"/>
                  </a:gs>
                </a:gsLst>
                <a:lin ang="2700000" scaled="0"/>
              </a:gradFill>
              <a:effectLst/>
              <a:latin typeface="黑体" panose="02010609060101010101" charset="-122"/>
              <a:ea typeface="黑体" panose="02010609060101010101" charset="-122"/>
              <a:cs typeface="黑体" panose="02010609060101010101" charset="-122"/>
            </a:endParaRPr>
          </a:p>
        </p:txBody>
      </p:sp>
      <p:grpSp>
        <p:nvGrpSpPr>
          <p:cNvPr id="7" name="组合 6"/>
          <p:cNvGrpSpPr/>
          <p:nvPr>
            <p:custDataLst>
              <p:tags r:id="rId1"/>
            </p:custDataLst>
          </p:nvPr>
        </p:nvGrpSpPr>
        <p:grpSpPr>
          <a:xfrm>
            <a:off x="914981" y="1784350"/>
            <a:ext cx="10738134" cy="4178896"/>
            <a:chOff x="187" y="2753"/>
            <a:chExt cx="19030" cy="7006"/>
          </a:xfrm>
        </p:grpSpPr>
        <p:sp>
          <p:nvSpPr>
            <p:cNvPr id="20" name="对象6"/>
            <p:cNvSpPr/>
            <p:nvPr>
              <p:custDataLst>
                <p:tags r:id="rId4"/>
              </p:custDataLst>
            </p:nvPr>
          </p:nvSpPr>
          <p:spPr>
            <a:xfrm>
              <a:off x="6690" y="3394"/>
              <a:ext cx="5833" cy="5780"/>
            </a:xfrm>
            <a:custGeom>
              <a:avLst/>
              <a:gdLst/>
              <a:ahLst/>
              <a:cxnLst/>
              <a:rect l="l" t="t" r="r" b="b"/>
              <a:pathLst>
                <a:path w="4059936" h="4059936">
                  <a:moveTo>
                    <a:pt x="137160" y="2359152"/>
                  </a:moveTo>
                  <a:cubicBezTo>
                    <a:pt x="-45720" y="2176272"/>
                    <a:pt x="-45720" y="1883664"/>
                    <a:pt x="137160" y="1700784"/>
                  </a:cubicBezTo>
                  <a:lnTo>
                    <a:pt x="1700784" y="137160"/>
                  </a:lnTo>
                  <a:cubicBezTo>
                    <a:pt x="1883664" y="-45720"/>
                    <a:pt x="2176272" y="-45720"/>
                    <a:pt x="2359152" y="137160"/>
                  </a:cubicBezTo>
                  <a:lnTo>
                    <a:pt x="3931920" y="1700784"/>
                  </a:lnTo>
                  <a:cubicBezTo>
                    <a:pt x="4105656" y="1883664"/>
                    <a:pt x="4105656" y="2176272"/>
                    <a:pt x="3931920" y="2359152"/>
                  </a:cubicBezTo>
                  <a:lnTo>
                    <a:pt x="2359152" y="3931920"/>
                  </a:lnTo>
                  <a:cubicBezTo>
                    <a:pt x="2176272" y="4105656"/>
                    <a:pt x="1883664" y="4105656"/>
                    <a:pt x="1700784" y="3931920"/>
                  </a:cubicBezTo>
                  <a:lnTo>
                    <a:pt x="137160" y="2359152"/>
                  </a:lnTo>
                </a:path>
              </a:pathLst>
            </a:custGeom>
            <a:solidFill>
              <a:schemeClr val="accent1">
                <a:lumMod val="30000"/>
                <a:lumOff val="70000"/>
                <a:alpha val="15000"/>
              </a:schemeClr>
            </a:solidFill>
          </p:spPr>
          <p:txBody>
            <a:bodyPr lIns="0" tIns="0" rIns="0" bIns="0">
              <a:noAutofit/>
            </a:bodyPr>
            <a:lstStyle/>
            <a:p>
              <a:endParaRPr lang="zh-CN" altLang="en-US" dirty="0">
                <a:solidFill>
                  <a:schemeClr val="tx1"/>
                </a:solidFill>
                <a:latin typeface="+mn-ea"/>
              </a:endParaRPr>
            </a:p>
          </p:txBody>
        </p:sp>
        <p:sp>
          <p:nvSpPr>
            <p:cNvPr id="21" name="对象12"/>
            <p:cNvSpPr>
              <a:spLocks noChangeAspect="1"/>
            </p:cNvSpPr>
            <p:nvPr>
              <p:custDataLst>
                <p:tags r:id="rId5"/>
              </p:custDataLst>
            </p:nvPr>
          </p:nvSpPr>
          <p:spPr>
            <a:xfrm>
              <a:off x="7332" y="4048"/>
              <a:ext cx="4552" cy="4472"/>
            </a:xfrm>
            <a:custGeom>
              <a:avLst/>
              <a:gdLst/>
              <a:ahLst/>
              <a:cxnLst/>
              <a:rect l="l" t="t" r="r" b="b"/>
              <a:pathLst>
                <a:path w="2340864" h="2340864">
                  <a:moveTo>
                    <a:pt x="987552" y="73152"/>
                  </a:moveTo>
                  <a:lnTo>
                    <a:pt x="73152" y="987552"/>
                  </a:lnTo>
                  <a:cubicBezTo>
                    <a:pt x="-27432" y="1088136"/>
                    <a:pt x="-27432" y="1252728"/>
                    <a:pt x="73152" y="1353312"/>
                  </a:cubicBezTo>
                  <a:lnTo>
                    <a:pt x="987552" y="2267712"/>
                  </a:lnTo>
                  <a:cubicBezTo>
                    <a:pt x="1088136" y="2368296"/>
                    <a:pt x="1252728" y="2368296"/>
                    <a:pt x="1353312" y="2267712"/>
                  </a:cubicBezTo>
                  <a:lnTo>
                    <a:pt x="2267712" y="1353312"/>
                  </a:lnTo>
                  <a:cubicBezTo>
                    <a:pt x="2368296" y="1252728"/>
                    <a:pt x="2368296" y="1088136"/>
                    <a:pt x="2267712" y="987552"/>
                  </a:cubicBezTo>
                  <a:lnTo>
                    <a:pt x="1353312" y="73152"/>
                  </a:lnTo>
                  <a:cubicBezTo>
                    <a:pt x="1252728" y="-27432"/>
                    <a:pt x="1088136" y="-27432"/>
                    <a:pt x="987552" y="73152"/>
                  </a:cubicBezTo>
                </a:path>
              </a:pathLst>
            </a:custGeom>
            <a:noFill/>
            <a:ln w="53975">
              <a:solidFill>
                <a:schemeClr val="accent1"/>
              </a:solidFill>
            </a:ln>
          </p:spPr>
          <p:txBody>
            <a:bodyPr wrap="square" lIns="360000" tIns="0" rIns="360000" bIns="0" anchor="ctr" anchorCtr="0">
              <a:noAutofit/>
            </a:bodyPr>
            <a:lstStyle/>
            <a:p>
              <a:pPr algn="ctr">
                <a:spcBef>
                  <a:spcPct val="0"/>
                </a:spcBef>
                <a:spcAft>
                  <a:spcPct val="0"/>
                </a:spcAft>
              </a:pPr>
              <a:endParaRPr lang="en-US" altLang="zh-CN" sz="2700" b="1">
                <a:solidFill>
                  <a:schemeClr val="accent1"/>
                </a:solidFill>
                <a:latin typeface="+mn-ea"/>
                <a:cs typeface="+mn-ea"/>
                <a:sym typeface="+mn-ea"/>
              </a:endParaRPr>
            </a:p>
          </p:txBody>
        </p:sp>
        <p:sp>
          <p:nvSpPr>
            <p:cNvPr id="3" name="对象1"/>
            <p:cNvSpPr/>
            <p:nvPr>
              <p:custDataLst>
                <p:tags r:id="rId6"/>
              </p:custDataLst>
            </p:nvPr>
          </p:nvSpPr>
          <p:spPr>
            <a:xfrm>
              <a:off x="10657" y="6826"/>
              <a:ext cx="7433" cy="2433"/>
            </a:xfrm>
            <a:custGeom>
              <a:avLst/>
              <a:gdLst>
                <a:gd name="connsiteX0" fmla="*/ 2345 w 7584"/>
                <a:gd name="connsiteY0" fmla="*/ 20 h 2439"/>
                <a:gd name="connsiteX1" fmla="*/ 2273 w 7584"/>
                <a:gd name="connsiteY1" fmla="*/ 49 h 2439"/>
                <a:gd name="connsiteX2" fmla="*/ 2259 w 7584"/>
                <a:gd name="connsiteY2" fmla="*/ 63 h 2439"/>
                <a:gd name="connsiteX3" fmla="*/ 27 w 7584"/>
                <a:gd name="connsiteY3" fmla="*/ 2310 h 2439"/>
                <a:gd name="connsiteX4" fmla="*/ 84 w 7584"/>
                <a:gd name="connsiteY4" fmla="*/ 2439 h 2439"/>
                <a:gd name="connsiteX5" fmla="*/ 7474 w 7584"/>
                <a:gd name="connsiteY5" fmla="*/ 2422 h 2439"/>
                <a:gd name="connsiteX6" fmla="*/ 7565 w 7584"/>
                <a:gd name="connsiteY6" fmla="*/ 2404 h 2439"/>
                <a:gd name="connsiteX7" fmla="*/ 7584 w 7584"/>
                <a:gd name="connsiteY7" fmla="*/ 40 h 2439"/>
                <a:gd name="connsiteX8" fmla="*/ 7474 w 7584"/>
                <a:gd name="connsiteY8" fmla="*/ 3 h 2439"/>
                <a:gd name="connsiteX9" fmla="*/ 2345 w 7584"/>
                <a:gd name="connsiteY9" fmla="*/ 20 h 2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84" h="2439">
                  <a:moveTo>
                    <a:pt x="2345" y="20"/>
                  </a:moveTo>
                  <a:cubicBezTo>
                    <a:pt x="2316" y="20"/>
                    <a:pt x="2288" y="34"/>
                    <a:pt x="2273" y="49"/>
                  </a:cubicBezTo>
                  <a:cubicBezTo>
                    <a:pt x="2273" y="49"/>
                    <a:pt x="2273" y="63"/>
                    <a:pt x="2259" y="63"/>
                  </a:cubicBezTo>
                  <a:lnTo>
                    <a:pt x="27" y="2310"/>
                  </a:lnTo>
                  <a:cubicBezTo>
                    <a:pt x="-31" y="2353"/>
                    <a:pt x="12" y="2439"/>
                    <a:pt x="84" y="2439"/>
                  </a:cubicBezTo>
                  <a:lnTo>
                    <a:pt x="7474" y="2422"/>
                  </a:lnTo>
                  <a:cubicBezTo>
                    <a:pt x="7518" y="2422"/>
                    <a:pt x="7565" y="2447"/>
                    <a:pt x="7565" y="2404"/>
                  </a:cubicBezTo>
                  <a:lnTo>
                    <a:pt x="7584" y="40"/>
                  </a:lnTo>
                  <a:cubicBezTo>
                    <a:pt x="7584" y="-17"/>
                    <a:pt x="7518" y="3"/>
                    <a:pt x="7474" y="3"/>
                  </a:cubicBezTo>
                  <a:lnTo>
                    <a:pt x="2345" y="20"/>
                  </a:lnTo>
                </a:path>
              </a:pathLst>
            </a:custGeom>
            <a:noFill/>
            <a:ln w="12700">
              <a:gradFill>
                <a:gsLst>
                  <a:gs pos="100000">
                    <a:schemeClr val="accent5">
                      <a:lumMod val="20000"/>
                      <a:lumOff val="80000"/>
                      <a:alpha val="0"/>
                    </a:schemeClr>
                  </a:gs>
                  <a:gs pos="2000">
                    <a:schemeClr val="accent5">
                      <a:alpha val="100000"/>
                    </a:schemeClr>
                  </a:gs>
                </a:gsLst>
                <a:lin ang="0" scaled="0"/>
              </a:grad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1296000" tIns="0" rIns="0" bIns="0" numCol="1" spcCol="0" rtlCol="0" fromWordArt="0" anchor="ctr" anchorCtr="0" forceAA="0" compatLnSpc="1">
              <a:noAutofit/>
            </a:bodyPr>
            <a:lstStyle/>
            <a:p>
              <a:pPr>
                <a:spcBef>
                  <a:spcPct val="0"/>
                </a:spcBef>
                <a:spcAft>
                  <a:spcPct val="0"/>
                </a:spcAft>
              </a:pPr>
              <a:r>
                <a:rPr lang="zh-CN" altLang="en-US" dirty="0">
                  <a:solidFill>
                    <a:srgbClr val="FF0000"/>
                  </a:solidFill>
                  <a:latin typeface="+mn-ea"/>
                  <a:cs typeface="+mn-ea"/>
                  <a:sym typeface="+mn-ea"/>
                </a:rPr>
                <a:t>安徽省</a:t>
              </a:r>
              <a:r>
                <a:rPr lang="zh-CN" altLang="en-US" dirty="0" smtClean="0">
                  <a:solidFill>
                    <a:srgbClr val="FF0000"/>
                  </a:solidFill>
                  <a:latin typeface="+mn-ea"/>
                  <a:cs typeface="+mn-ea"/>
                  <a:sym typeface="+mn-ea"/>
                </a:rPr>
                <a:t>教育厅印发</a:t>
              </a:r>
              <a:r>
                <a:rPr lang="en-US" altLang="zh-CN" dirty="0" smtClean="0">
                  <a:solidFill>
                    <a:srgbClr val="FF0000"/>
                  </a:solidFill>
                  <a:latin typeface="+mn-ea"/>
                  <a:cs typeface="+mn-ea"/>
                  <a:sym typeface="+mn-ea"/>
                </a:rPr>
                <a:t>《</a:t>
              </a:r>
              <a:r>
                <a:rPr lang="zh-CN" altLang="en-US" dirty="0" smtClean="0">
                  <a:solidFill>
                    <a:srgbClr val="FF0000"/>
                  </a:solidFill>
                  <a:latin typeface="+mn-ea"/>
                  <a:cs typeface="+mn-ea"/>
                  <a:sym typeface="+mn-ea"/>
                </a:rPr>
                <a:t>安徽省</a:t>
              </a:r>
              <a:r>
                <a:rPr lang="zh-CN" altLang="en-US" dirty="0">
                  <a:solidFill>
                    <a:srgbClr val="FF0000"/>
                  </a:solidFill>
                  <a:latin typeface="+mn-ea"/>
                  <a:cs typeface="+mn-ea"/>
                  <a:sym typeface="+mn-ea"/>
                </a:rPr>
                <a:t>中小学人工智能通识教育教学指南（</a:t>
              </a:r>
              <a:r>
                <a:rPr lang="en-US" altLang="zh-CN" dirty="0">
                  <a:solidFill>
                    <a:srgbClr val="FF0000"/>
                  </a:solidFill>
                  <a:latin typeface="+mn-ea"/>
                  <a:cs typeface="+mn-ea"/>
                  <a:sym typeface="+mn-ea"/>
                </a:rPr>
                <a:t>2025</a:t>
              </a:r>
              <a:r>
                <a:rPr lang="zh-CN" altLang="en-US" dirty="0">
                  <a:solidFill>
                    <a:srgbClr val="FF0000"/>
                  </a:solidFill>
                  <a:latin typeface="+mn-ea"/>
                  <a:cs typeface="+mn-ea"/>
                  <a:sym typeface="+mn-ea"/>
                </a:rPr>
                <a:t>年版）</a:t>
              </a:r>
              <a:r>
                <a:rPr lang="en-US" altLang="zh-CN" dirty="0" smtClean="0">
                  <a:solidFill>
                    <a:srgbClr val="FF0000"/>
                  </a:solidFill>
                  <a:latin typeface="+mn-ea"/>
                  <a:cs typeface="+mn-ea"/>
                  <a:sym typeface="+mn-ea"/>
                </a:rPr>
                <a:t>》</a:t>
              </a:r>
              <a:r>
                <a:rPr lang="zh-CN" altLang="en-US" dirty="0" smtClean="0">
                  <a:solidFill>
                    <a:srgbClr val="FF0000"/>
                  </a:solidFill>
                  <a:latin typeface="+mn-ea"/>
                  <a:cs typeface="+mn-ea"/>
                  <a:sym typeface="+mn-ea"/>
                </a:rPr>
                <a:t>（</a:t>
              </a:r>
              <a:r>
                <a:rPr lang="en-US" altLang="zh-CN" dirty="0" smtClean="0">
                  <a:solidFill>
                    <a:srgbClr val="FF0000"/>
                  </a:solidFill>
                  <a:latin typeface="+mn-ea"/>
                  <a:cs typeface="+mn-ea"/>
                  <a:sym typeface="+mn-ea"/>
                </a:rPr>
                <a:t>2025</a:t>
              </a:r>
              <a:r>
                <a:rPr lang="zh-CN" altLang="en-US" dirty="0" smtClean="0">
                  <a:solidFill>
                    <a:srgbClr val="FF0000"/>
                  </a:solidFill>
                  <a:latin typeface="+mn-ea"/>
                  <a:cs typeface="+mn-ea"/>
                  <a:sym typeface="+mn-ea"/>
                </a:rPr>
                <a:t>年</a:t>
              </a:r>
              <a:r>
                <a:rPr lang="en-US" altLang="zh-CN" dirty="0" smtClean="0">
                  <a:solidFill>
                    <a:srgbClr val="FF0000"/>
                  </a:solidFill>
                  <a:latin typeface="+mn-ea"/>
                  <a:cs typeface="+mn-ea"/>
                  <a:sym typeface="+mn-ea"/>
                </a:rPr>
                <a:t>12</a:t>
              </a:r>
              <a:r>
                <a:rPr lang="zh-CN" altLang="en-US" dirty="0" smtClean="0">
                  <a:solidFill>
                    <a:srgbClr val="FF0000"/>
                  </a:solidFill>
                  <a:latin typeface="+mn-ea"/>
                  <a:cs typeface="+mn-ea"/>
                  <a:sym typeface="+mn-ea"/>
                </a:rPr>
                <a:t>月）</a:t>
              </a:r>
              <a:endParaRPr lang="en-US" altLang="zh-CN" dirty="0">
                <a:solidFill>
                  <a:srgbClr val="FF0000"/>
                </a:solidFill>
                <a:latin typeface="+mn-ea"/>
                <a:cs typeface="+mn-ea"/>
                <a:sym typeface="+mn-ea"/>
              </a:endParaRPr>
            </a:p>
          </p:txBody>
        </p:sp>
        <p:sp>
          <p:nvSpPr>
            <p:cNvPr id="13" name="对象2"/>
            <p:cNvSpPr/>
            <p:nvPr>
              <p:custDataLst>
                <p:tags r:id="rId7"/>
              </p:custDataLst>
            </p:nvPr>
          </p:nvSpPr>
          <p:spPr>
            <a:xfrm>
              <a:off x="1205" y="7469"/>
              <a:ext cx="7390" cy="1997"/>
            </a:xfrm>
            <a:custGeom>
              <a:avLst/>
              <a:gdLst/>
              <a:ahLst/>
              <a:cxnLst/>
              <a:rect l="l" t="t" r="r" b="b"/>
              <a:pathLst>
                <a:path w="4498848" h="1271016">
                  <a:moveTo>
                    <a:pt x="4315968" y="1271016"/>
                  </a:moveTo>
                  <a:lnTo>
                    <a:pt x="54864" y="1271016"/>
                  </a:lnTo>
                  <a:cubicBezTo>
                    <a:pt x="18288" y="1271016"/>
                    <a:pt x="0" y="1243584"/>
                    <a:pt x="0" y="1216152"/>
                  </a:cubicBezTo>
                  <a:lnTo>
                    <a:pt x="0" y="54864"/>
                  </a:lnTo>
                  <a:cubicBezTo>
                    <a:pt x="0" y="18288"/>
                    <a:pt x="18288" y="0"/>
                    <a:pt x="54864" y="0"/>
                  </a:cubicBezTo>
                  <a:lnTo>
                    <a:pt x="3447288" y="0"/>
                  </a:lnTo>
                  <a:cubicBezTo>
                    <a:pt x="3465576" y="0"/>
                    <a:pt x="3474720" y="9144"/>
                    <a:pt x="3483864" y="18288"/>
                  </a:cubicBezTo>
                  <a:lnTo>
                    <a:pt x="4443984" y="969264"/>
                  </a:lnTo>
                  <a:cubicBezTo>
                    <a:pt x="4553712" y="1078992"/>
                    <a:pt x="4480560" y="1271016"/>
                    <a:pt x="4315968" y="1271016"/>
                  </a:cubicBezTo>
                </a:path>
              </a:pathLst>
            </a:custGeom>
            <a:noFill/>
            <a:ln w="12700">
              <a:gradFill>
                <a:gsLst>
                  <a:gs pos="0">
                    <a:schemeClr val="accent3">
                      <a:lumMod val="20000"/>
                      <a:lumOff val="80000"/>
                      <a:alpha val="0"/>
                    </a:schemeClr>
                  </a:gs>
                  <a:gs pos="100000">
                    <a:schemeClr val="accent3">
                      <a:alpha val="100000"/>
                    </a:schemeClr>
                  </a:gs>
                </a:gsLst>
                <a:lin ang="0" scaled="0"/>
              </a:grad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0" tIns="0" rIns="1080135" bIns="0" numCol="1" spcCol="0" rtlCol="0" fromWordArt="0" anchor="ctr" anchorCtr="0" forceAA="0" compatLnSpc="1">
              <a:noAutofit/>
            </a:bodyPr>
            <a:lstStyle/>
            <a:p>
              <a:pPr>
                <a:spcBef>
                  <a:spcPct val="0"/>
                </a:spcBef>
                <a:spcAft>
                  <a:spcPct val="0"/>
                </a:spcAft>
              </a:pPr>
              <a:endParaRPr lang="en-US" altLang="zh-CN" dirty="0">
                <a:solidFill>
                  <a:schemeClr val="tx1">
                    <a:lumMod val="85000"/>
                    <a:lumOff val="15000"/>
                  </a:schemeClr>
                </a:solidFill>
                <a:latin typeface="+mn-ea"/>
                <a:cs typeface="+mn-ea"/>
                <a:sym typeface="+mn-ea"/>
              </a:endParaRPr>
            </a:p>
          </p:txBody>
        </p:sp>
        <p:sp>
          <p:nvSpPr>
            <p:cNvPr id="10" name="对象4"/>
            <p:cNvSpPr/>
            <p:nvPr>
              <p:custDataLst>
                <p:tags r:id="rId8"/>
              </p:custDataLst>
            </p:nvPr>
          </p:nvSpPr>
          <p:spPr>
            <a:xfrm>
              <a:off x="1468" y="3069"/>
              <a:ext cx="7145" cy="1997"/>
            </a:xfrm>
            <a:custGeom>
              <a:avLst/>
              <a:gdLst/>
              <a:ahLst/>
              <a:cxnLst/>
              <a:rect l="l" t="t" r="r" b="b"/>
              <a:pathLst>
                <a:path w="4498848" h="1271016">
                  <a:moveTo>
                    <a:pt x="4315968" y="0"/>
                  </a:moveTo>
                  <a:lnTo>
                    <a:pt x="54864" y="0"/>
                  </a:lnTo>
                  <a:cubicBezTo>
                    <a:pt x="18288" y="0"/>
                    <a:pt x="0" y="18288"/>
                    <a:pt x="0" y="54864"/>
                  </a:cubicBezTo>
                  <a:lnTo>
                    <a:pt x="0" y="1216152"/>
                  </a:lnTo>
                  <a:cubicBezTo>
                    <a:pt x="0" y="1243584"/>
                    <a:pt x="18288" y="1271016"/>
                    <a:pt x="54864" y="1271016"/>
                  </a:cubicBezTo>
                  <a:lnTo>
                    <a:pt x="3447288" y="1271016"/>
                  </a:lnTo>
                  <a:cubicBezTo>
                    <a:pt x="3465576" y="1271016"/>
                    <a:pt x="3474720" y="1261872"/>
                    <a:pt x="3483864" y="1252728"/>
                  </a:cubicBezTo>
                  <a:lnTo>
                    <a:pt x="4443984" y="301752"/>
                  </a:lnTo>
                  <a:cubicBezTo>
                    <a:pt x="4553712" y="192024"/>
                    <a:pt x="4480560" y="0"/>
                    <a:pt x="4315968" y="0"/>
                  </a:cubicBezTo>
                </a:path>
              </a:pathLst>
            </a:custGeom>
            <a:noFill/>
            <a:ln w="12700">
              <a:gradFill>
                <a:gsLst>
                  <a:gs pos="0">
                    <a:schemeClr val="accent1">
                      <a:lumMod val="20000"/>
                      <a:lumOff val="80000"/>
                      <a:alpha val="0"/>
                    </a:schemeClr>
                  </a:gs>
                  <a:gs pos="100000">
                    <a:schemeClr val="accent1">
                      <a:alpha val="100000"/>
                    </a:schemeClr>
                  </a:gs>
                </a:gsLst>
                <a:lin ang="0" scaled="0"/>
              </a:grad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0" tIns="0" rIns="1080135" bIns="0" numCol="1" spcCol="0" rtlCol="0" fromWordArt="0" anchor="ctr" anchorCtr="0" forceAA="0" compatLnSpc="1">
              <a:noAutofit/>
            </a:bodyPr>
            <a:lstStyle/>
            <a:p>
              <a:pPr>
                <a:spcBef>
                  <a:spcPct val="0"/>
                </a:spcBef>
                <a:spcAft>
                  <a:spcPct val="0"/>
                </a:spcAft>
              </a:pPr>
              <a:r>
                <a:rPr lang="zh-CN" altLang="en-US" dirty="0">
                  <a:solidFill>
                    <a:schemeClr val="tx1">
                      <a:lumMod val="85000"/>
                      <a:lumOff val="15000"/>
                    </a:schemeClr>
                  </a:solidFill>
                  <a:latin typeface="+mn-ea"/>
                  <a:cs typeface="+mn-ea"/>
                  <a:sym typeface="+mn-ea"/>
                </a:rPr>
                <a:t>安徽省加快推动“人工智能</a:t>
              </a:r>
              <a:r>
                <a:rPr lang="en-US" altLang="zh-CN" dirty="0">
                  <a:solidFill>
                    <a:schemeClr val="tx1">
                      <a:lumMod val="85000"/>
                      <a:lumOff val="15000"/>
                    </a:schemeClr>
                  </a:solidFill>
                  <a:latin typeface="+mn-ea"/>
                  <a:cs typeface="+mn-ea"/>
                  <a:sym typeface="+mn-ea"/>
                </a:rPr>
                <a:t>+</a:t>
              </a:r>
              <a:r>
                <a:rPr lang="zh-CN" altLang="en-US" dirty="0">
                  <a:solidFill>
                    <a:schemeClr val="tx1">
                      <a:lumMod val="85000"/>
                      <a:lumOff val="15000"/>
                    </a:schemeClr>
                  </a:solidFill>
                  <a:latin typeface="+mn-ea"/>
                  <a:cs typeface="+mn-ea"/>
                  <a:sym typeface="+mn-ea"/>
                </a:rPr>
                <a:t>”行动方案</a:t>
              </a:r>
              <a:r>
                <a:rPr lang="en-US" altLang="zh-CN" dirty="0">
                  <a:solidFill>
                    <a:schemeClr val="tx1">
                      <a:lumMod val="85000"/>
                      <a:lumOff val="15000"/>
                    </a:schemeClr>
                  </a:solidFill>
                  <a:latin typeface="+mn-ea"/>
                  <a:cs typeface="+mn-ea"/>
                  <a:sym typeface="+mn-ea"/>
                </a:rPr>
                <a:t>   (2025</a:t>
              </a:r>
              <a:r>
                <a:rPr lang="zh-CN" altLang="en-US" dirty="0">
                  <a:solidFill>
                    <a:schemeClr val="tx1">
                      <a:lumMod val="85000"/>
                      <a:lumOff val="15000"/>
                    </a:schemeClr>
                  </a:solidFill>
                  <a:latin typeface="+mn-ea"/>
                  <a:cs typeface="+mn-ea"/>
                  <a:sym typeface="+mn-ea"/>
                </a:rPr>
                <a:t>年</a:t>
              </a:r>
              <a:r>
                <a:rPr lang="en-US" altLang="zh-CN" dirty="0">
                  <a:solidFill>
                    <a:schemeClr val="tx1">
                      <a:lumMod val="85000"/>
                      <a:lumOff val="15000"/>
                    </a:schemeClr>
                  </a:solidFill>
                  <a:latin typeface="+mn-ea"/>
                  <a:cs typeface="+mn-ea"/>
                  <a:sym typeface="+mn-ea"/>
                </a:rPr>
                <a:t>3</a:t>
              </a:r>
              <a:r>
                <a:rPr lang="zh-CN" altLang="en-US" dirty="0">
                  <a:solidFill>
                    <a:schemeClr val="tx1">
                      <a:lumMod val="85000"/>
                      <a:lumOff val="15000"/>
                    </a:schemeClr>
                  </a:solidFill>
                  <a:latin typeface="+mn-ea"/>
                  <a:cs typeface="+mn-ea"/>
                  <a:sym typeface="+mn-ea"/>
                </a:rPr>
                <a:t>月</a:t>
              </a:r>
              <a:r>
                <a:rPr lang="en-US" altLang="zh-CN" dirty="0">
                  <a:solidFill>
                    <a:schemeClr val="tx1">
                      <a:lumMod val="85000"/>
                      <a:lumOff val="15000"/>
                    </a:schemeClr>
                  </a:solidFill>
                  <a:latin typeface="+mn-ea"/>
                  <a:cs typeface="+mn-ea"/>
                  <a:sym typeface="+mn-ea"/>
                </a:rPr>
                <a:t>)</a:t>
              </a:r>
            </a:p>
          </p:txBody>
        </p:sp>
        <p:sp>
          <p:nvSpPr>
            <p:cNvPr id="11" name="对象5"/>
            <p:cNvSpPr/>
            <p:nvPr>
              <p:custDataLst>
                <p:tags r:id="rId9"/>
              </p:custDataLst>
            </p:nvPr>
          </p:nvSpPr>
          <p:spPr>
            <a:xfrm>
              <a:off x="187" y="5269"/>
              <a:ext cx="6625" cy="1997"/>
            </a:xfrm>
            <a:custGeom>
              <a:avLst/>
              <a:gdLst>
                <a:gd name="connsiteX0" fmla="*/ 5860 w 5860"/>
                <a:gd name="connsiteY0" fmla="*/ 29 h 2002"/>
                <a:gd name="connsiteX1" fmla="*/ 5845 w 5860"/>
                <a:gd name="connsiteY1" fmla="*/ 0 h 2002"/>
                <a:gd name="connsiteX2" fmla="*/ 0 w 5860"/>
                <a:gd name="connsiteY2" fmla="*/ 10 h 2002"/>
                <a:gd name="connsiteX3" fmla="*/ 18 w 5860"/>
                <a:gd name="connsiteY3" fmla="*/ 28 h 2002"/>
                <a:gd name="connsiteX4" fmla="*/ 37 w 5860"/>
                <a:gd name="connsiteY4" fmla="*/ 1988 h 2002"/>
                <a:gd name="connsiteX5" fmla="*/ 200 w 5860"/>
                <a:gd name="connsiteY5" fmla="*/ 2002 h 2002"/>
                <a:gd name="connsiteX6" fmla="*/ 5845 w 5860"/>
                <a:gd name="connsiteY6" fmla="*/ 2002 h 2002"/>
                <a:gd name="connsiteX7" fmla="*/ 5860 w 5860"/>
                <a:gd name="connsiteY7" fmla="*/ 1973 h 2002"/>
                <a:gd name="connsiteX8" fmla="*/ 4924 w 5860"/>
                <a:gd name="connsiteY8" fmla="*/ 1008 h 2002"/>
                <a:gd name="connsiteX9" fmla="*/ 4924 w 5860"/>
                <a:gd name="connsiteY9" fmla="*/ 979 h 2002"/>
                <a:gd name="connsiteX10" fmla="*/ 5860 w 5860"/>
                <a:gd name="connsiteY10" fmla="*/ 29 h 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0" h="2002">
                  <a:moveTo>
                    <a:pt x="5860" y="29"/>
                  </a:moveTo>
                  <a:cubicBezTo>
                    <a:pt x="5860" y="14"/>
                    <a:pt x="5860" y="0"/>
                    <a:pt x="5845" y="0"/>
                  </a:cubicBezTo>
                  <a:lnTo>
                    <a:pt x="0" y="10"/>
                  </a:lnTo>
                  <a:cubicBezTo>
                    <a:pt x="0" y="10"/>
                    <a:pt x="18" y="28"/>
                    <a:pt x="18" y="28"/>
                  </a:cubicBezTo>
                  <a:lnTo>
                    <a:pt x="37" y="1988"/>
                  </a:lnTo>
                  <a:cubicBezTo>
                    <a:pt x="37" y="1988"/>
                    <a:pt x="200" y="2002"/>
                    <a:pt x="200" y="2002"/>
                  </a:cubicBezTo>
                  <a:lnTo>
                    <a:pt x="5845" y="2002"/>
                  </a:lnTo>
                  <a:cubicBezTo>
                    <a:pt x="5860" y="2002"/>
                    <a:pt x="5860" y="1973"/>
                    <a:pt x="5860" y="1973"/>
                  </a:cubicBezTo>
                  <a:lnTo>
                    <a:pt x="4924" y="1008"/>
                  </a:lnTo>
                  <a:cubicBezTo>
                    <a:pt x="4924" y="1008"/>
                    <a:pt x="4924" y="994"/>
                    <a:pt x="4924" y="979"/>
                  </a:cubicBezTo>
                  <a:lnTo>
                    <a:pt x="5860" y="29"/>
                  </a:lnTo>
                </a:path>
              </a:pathLst>
            </a:custGeom>
            <a:noFill/>
            <a:ln w="12700">
              <a:gradFill>
                <a:gsLst>
                  <a:gs pos="0">
                    <a:schemeClr val="accent2">
                      <a:lumMod val="20000"/>
                      <a:lumOff val="80000"/>
                      <a:alpha val="0"/>
                    </a:schemeClr>
                  </a:gs>
                  <a:gs pos="100000">
                    <a:schemeClr val="accent2">
                      <a:alpha val="100000"/>
                    </a:schemeClr>
                  </a:gs>
                </a:gsLst>
                <a:lin ang="0" scaled="0"/>
              </a:grad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0" tIns="0" rIns="684000" bIns="0" numCol="1" spcCol="0" rtlCol="0" fromWordArt="0" anchor="ctr" anchorCtr="0" forceAA="0" compatLnSpc="1">
              <a:noAutofit/>
            </a:bodyPr>
            <a:lstStyle/>
            <a:p>
              <a:pPr>
                <a:spcBef>
                  <a:spcPct val="0"/>
                </a:spcBef>
                <a:spcAft>
                  <a:spcPct val="0"/>
                </a:spcAft>
              </a:pPr>
              <a:r>
                <a:rPr lang="zh-CN" altLang="en-US" dirty="0">
                  <a:solidFill>
                    <a:schemeClr val="tx1">
                      <a:lumMod val="85000"/>
                      <a:lumOff val="15000"/>
                    </a:schemeClr>
                  </a:solidFill>
                  <a:latin typeface="+mn-ea"/>
                  <a:cs typeface="+mn-ea"/>
                  <a:sym typeface="+mn-ea"/>
                </a:rPr>
                <a:t>安徽省教育厅关于开展“</a:t>
              </a:r>
              <a:r>
                <a:rPr lang="en-US" altLang="zh-CN" dirty="0">
                  <a:solidFill>
                    <a:schemeClr val="tx1">
                      <a:lumMod val="85000"/>
                      <a:lumOff val="15000"/>
                    </a:schemeClr>
                  </a:solidFill>
                  <a:latin typeface="+mn-ea"/>
                  <a:cs typeface="+mn-ea"/>
                  <a:sym typeface="+mn-ea"/>
                </a:rPr>
                <a:t>AI+</a:t>
              </a:r>
              <a:r>
                <a:rPr lang="zh-CN" altLang="en-US" dirty="0">
                  <a:solidFill>
                    <a:schemeClr val="tx1">
                      <a:lumMod val="85000"/>
                      <a:lumOff val="15000"/>
                    </a:schemeClr>
                  </a:solidFill>
                  <a:latin typeface="+mn-ea"/>
                  <a:cs typeface="+mn-ea"/>
                  <a:sym typeface="+mn-ea"/>
                </a:rPr>
                <a:t>产业”方向人工智能通识课程建设的通知</a:t>
              </a:r>
              <a:r>
                <a:rPr lang="en-US" altLang="zh-CN" dirty="0">
                  <a:solidFill>
                    <a:schemeClr val="tx1">
                      <a:lumMod val="85000"/>
                      <a:lumOff val="15000"/>
                    </a:schemeClr>
                  </a:solidFill>
                  <a:latin typeface="+mn-ea"/>
                  <a:cs typeface="+mn-ea"/>
                  <a:sym typeface="+mn-ea"/>
                </a:rPr>
                <a:t>   (2025</a:t>
              </a:r>
              <a:r>
                <a:rPr lang="zh-CN" altLang="en-US" dirty="0">
                  <a:solidFill>
                    <a:schemeClr val="tx1">
                      <a:lumMod val="85000"/>
                      <a:lumOff val="15000"/>
                    </a:schemeClr>
                  </a:solidFill>
                  <a:latin typeface="+mn-ea"/>
                  <a:cs typeface="+mn-ea"/>
                  <a:sym typeface="+mn-ea"/>
                </a:rPr>
                <a:t>年</a:t>
              </a:r>
              <a:r>
                <a:rPr lang="en-US" altLang="zh-CN" dirty="0">
                  <a:solidFill>
                    <a:schemeClr val="tx1">
                      <a:lumMod val="85000"/>
                      <a:lumOff val="15000"/>
                    </a:schemeClr>
                  </a:solidFill>
                  <a:latin typeface="+mn-ea"/>
                  <a:cs typeface="+mn-ea"/>
                  <a:sym typeface="+mn-ea"/>
                </a:rPr>
                <a:t>6</a:t>
              </a:r>
              <a:r>
                <a:rPr lang="zh-CN" altLang="en-US" dirty="0">
                  <a:solidFill>
                    <a:schemeClr val="tx1">
                      <a:lumMod val="85000"/>
                      <a:lumOff val="15000"/>
                    </a:schemeClr>
                  </a:solidFill>
                  <a:latin typeface="+mn-ea"/>
                  <a:cs typeface="+mn-ea"/>
                  <a:sym typeface="+mn-ea"/>
                </a:rPr>
                <a:t>月</a:t>
              </a:r>
              <a:r>
                <a:rPr lang="en-US" altLang="zh-CN" dirty="0">
                  <a:solidFill>
                    <a:schemeClr val="tx1">
                      <a:lumMod val="85000"/>
                      <a:lumOff val="15000"/>
                    </a:schemeClr>
                  </a:solidFill>
                  <a:latin typeface="+mn-ea"/>
                  <a:cs typeface="+mn-ea"/>
                  <a:sym typeface="+mn-ea"/>
                </a:rPr>
                <a:t>)</a:t>
              </a:r>
            </a:p>
          </p:txBody>
        </p:sp>
        <p:sp>
          <p:nvSpPr>
            <p:cNvPr id="2" name="对象10"/>
            <p:cNvSpPr/>
            <p:nvPr>
              <p:custDataLst>
                <p:tags r:id="rId10"/>
              </p:custDataLst>
            </p:nvPr>
          </p:nvSpPr>
          <p:spPr>
            <a:xfrm>
              <a:off x="7564" y="2753"/>
              <a:ext cx="1149" cy="1149"/>
            </a:xfrm>
            <a:custGeom>
              <a:avLst/>
              <a:gdLst/>
              <a:ahLst/>
              <a:cxnLst/>
              <a:rect l="l" t="t" r="r" b="b"/>
              <a:pathLst>
                <a:path w="731520" h="731520">
                  <a:moveTo>
                    <a:pt x="27432" y="292608"/>
                  </a:moveTo>
                  <a:cubicBezTo>
                    <a:pt x="-9144" y="329184"/>
                    <a:pt x="-9144" y="393192"/>
                    <a:pt x="27432" y="438912"/>
                  </a:cubicBezTo>
                  <a:lnTo>
                    <a:pt x="292608" y="694944"/>
                  </a:lnTo>
                  <a:cubicBezTo>
                    <a:pt x="329184" y="740664"/>
                    <a:pt x="393192" y="740664"/>
                    <a:pt x="438912" y="694944"/>
                  </a:cubicBezTo>
                  <a:lnTo>
                    <a:pt x="694944" y="438912"/>
                  </a:lnTo>
                  <a:cubicBezTo>
                    <a:pt x="740664" y="393192"/>
                    <a:pt x="740664" y="329184"/>
                    <a:pt x="694944" y="292608"/>
                  </a:cubicBezTo>
                  <a:lnTo>
                    <a:pt x="438912" y="27432"/>
                  </a:lnTo>
                  <a:cubicBezTo>
                    <a:pt x="393192" y="-9144"/>
                    <a:pt x="329184" y="-9144"/>
                    <a:pt x="292608" y="27432"/>
                  </a:cubicBezTo>
                  <a:lnTo>
                    <a:pt x="27432" y="292608"/>
                  </a:lnTo>
                </a:path>
              </a:pathLst>
            </a:custGeom>
            <a:solidFill>
              <a:schemeClr val="accent1"/>
            </a:solidFill>
            <a:ln w="25400">
              <a:noFill/>
            </a:ln>
            <a:effectLst/>
          </p:spPr>
          <p:style>
            <a:lnRef idx="2">
              <a:schemeClr val="accent1">
                <a:lumMod val="75000"/>
              </a:schemeClr>
            </a:lnRef>
            <a:fillRef idx="1">
              <a:schemeClr val="accent1"/>
            </a:fillRef>
            <a:effectRef idx="0">
              <a:srgbClr val="FFFFFF"/>
            </a:effectRef>
            <a:fontRef idx="minor">
              <a:schemeClr val="lt1"/>
            </a:fontRef>
          </p:style>
          <p:txBody>
            <a:bodyPr wrap="none" lIns="0" tIns="0" rIns="0" bIns="0" anchor="ctr">
              <a:normAutofit/>
            </a:bodyPr>
            <a:lstStyle/>
            <a:p>
              <a:pPr algn="ctr">
                <a:spcBef>
                  <a:spcPct val="0"/>
                </a:spcBef>
                <a:spcAft>
                  <a:spcPct val="0"/>
                </a:spcAft>
              </a:pPr>
              <a:r>
                <a:rPr lang="en-US" altLang="zh-CN" sz="2400" b="1">
                  <a:solidFill>
                    <a:srgbClr val="FFFFFF"/>
                  </a:solidFill>
                  <a:latin typeface="+mn-ea"/>
                  <a:cs typeface="+mn-ea"/>
                  <a:sym typeface="+mn-ea"/>
                </a:rPr>
                <a:t>01</a:t>
              </a:r>
            </a:p>
          </p:txBody>
        </p:sp>
        <p:sp>
          <p:nvSpPr>
            <p:cNvPr id="4" name="对象11"/>
            <p:cNvSpPr/>
            <p:nvPr>
              <p:custDataLst>
                <p:tags r:id="rId11"/>
              </p:custDataLst>
            </p:nvPr>
          </p:nvSpPr>
          <p:spPr>
            <a:xfrm>
              <a:off x="7518" y="8610"/>
              <a:ext cx="1149" cy="1149"/>
            </a:xfrm>
            <a:custGeom>
              <a:avLst/>
              <a:gdLst/>
              <a:ahLst/>
              <a:cxnLst/>
              <a:rect l="l" t="t" r="r" b="b"/>
              <a:pathLst>
                <a:path w="731520" h="731520">
                  <a:moveTo>
                    <a:pt x="27432" y="292608"/>
                  </a:moveTo>
                  <a:cubicBezTo>
                    <a:pt x="-9144" y="329184"/>
                    <a:pt x="-9144" y="393192"/>
                    <a:pt x="27432" y="438912"/>
                  </a:cubicBezTo>
                  <a:lnTo>
                    <a:pt x="292608" y="694944"/>
                  </a:lnTo>
                  <a:cubicBezTo>
                    <a:pt x="329184" y="740664"/>
                    <a:pt x="393192" y="740664"/>
                    <a:pt x="438912" y="694944"/>
                  </a:cubicBezTo>
                  <a:lnTo>
                    <a:pt x="694944" y="438912"/>
                  </a:lnTo>
                  <a:cubicBezTo>
                    <a:pt x="740664" y="393192"/>
                    <a:pt x="740664" y="329184"/>
                    <a:pt x="694944" y="292608"/>
                  </a:cubicBezTo>
                  <a:lnTo>
                    <a:pt x="438912" y="27432"/>
                  </a:lnTo>
                  <a:cubicBezTo>
                    <a:pt x="393192" y="-9144"/>
                    <a:pt x="329184" y="-9144"/>
                    <a:pt x="292608" y="27432"/>
                  </a:cubicBezTo>
                  <a:lnTo>
                    <a:pt x="27432" y="292608"/>
                  </a:lnTo>
                </a:path>
              </a:pathLst>
            </a:custGeom>
            <a:solidFill>
              <a:schemeClr val="accent3"/>
            </a:solidFill>
            <a:ln w="25400">
              <a:noFill/>
            </a:ln>
            <a:effectLst/>
          </p:spPr>
          <p:style>
            <a:lnRef idx="2">
              <a:schemeClr val="accent1">
                <a:lumMod val="75000"/>
              </a:schemeClr>
            </a:lnRef>
            <a:fillRef idx="1">
              <a:schemeClr val="accent1"/>
            </a:fillRef>
            <a:effectRef idx="0">
              <a:srgbClr val="FFFFFF"/>
            </a:effectRef>
            <a:fontRef idx="minor">
              <a:schemeClr val="lt1"/>
            </a:fontRef>
          </p:style>
          <p:txBody>
            <a:bodyPr wrap="none" lIns="0" tIns="0" rIns="0" bIns="0" anchor="ctr">
              <a:normAutofit/>
            </a:bodyPr>
            <a:lstStyle/>
            <a:p>
              <a:pPr algn="ctr">
                <a:spcBef>
                  <a:spcPct val="0"/>
                </a:spcBef>
                <a:spcAft>
                  <a:spcPct val="0"/>
                </a:spcAft>
              </a:pPr>
              <a:r>
                <a:rPr lang="en-US" altLang="zh-CN" sz="2400" b="1">
                  <a:solidFill>
                    <a:srgbClr val="FFFFFF"/>
                  </a:solidFill>
                  <a:latin typeface="+mn-ea"/>
                  <a:cs typeface="+mn-ea"/>
                  <a:sym typeface="+mn-ea"/>
                </a:rPr>
                <a:t>03</a:t>
              </a:r>
            </a:p>
          </p:txBody>
        </p:sp>
        <p:sp>
          <p:nvSpPr>
            <p:cNvPr id="6" name="对象12"/>
            <p:cNvSpPr/>
            <p:nvPr>
              <p:custDataLst>
                <p:tags r:id="rId12"/>
              </p:custDataLst>
            </p:nvPr>
          </p:nvSpPr>
          <p:spPr>
            <a:xfrm>
              <a:off x="5895" y="5693"/>
              <a:ext cx="1149" cy="1149"/>
            </a:xfrm>
            <a:custGeom>
              <a:avLst/>
              <a:gdLst/>
              <a:ahLst/>
              <a:cxnLst/>
              <a:rect l="l" t="t" r="r" b="b"/>
              <a:pathLst>
                <a:path w="731520" h="731520">
                  <a:moveTo>
                    <a:pt x="27432" y="292608"/>
                  </a:moveTo>
                  <a:cubicBezTo>
                    <a:pt x="-9144" y="329184"/>
                    <a:pt x="-9144" y="393192"/>
                    <a:pt x="27432" y="438912"/>
                  </a:cubicBezTo>
                  <a:lnTo>
                    <a:pt x="292608" y="694944"/>
                  </a:lnTo>
                  <a:cubicBezTo>
                    <a:pt x="329184" y="740664"/>
                    <a:pt x="393192" y="740664"/>
                    <a:pt x="438912" y="694944"/>
                  </a:cubicBezTo>
                  <a:lnTo>
                    <a:pt x="694944" y="438912"/>
                  </a:lnTo>
                  <a:cubicBezTo>
                    <a:pt x="740664" y="393192"/>
                    <a:pt x="740664" y="329184"/>
                    <a:pt x="694944" y="292608"/>
                  </a:cubicBezTo>
                  <a:lnTo>
                    <a:pt x="438912" y="27432"/>
                  </a:lnTo>
                  <a:cubicBezTo>
                    <a:pt x="393192" y="-9144"/>
                    <a:pt x="329184" y="-9144"/>
                    <a:pt x="292608" y="27432"/>
                  </a:cubicBezTo>
                  <a:lnTo>
                    <a:pt x="27432" y="292608"/>
                  </a:lnTo>
                </a:path>
              </a:pathLst>
            </a:custGeom>
            <a:solidFill>
              <a:schemeClr val="accent2"/>
            </a:solidFill>
            <a:ln w="25400">
              <a:noFill/>
            </a:ln>
            <a:effectLst/>
          </p:spPr>
          <p:style>
            <a:lnRef idx="2">
              <a:schemeClr val="accent1">
                <a:lumMod val="75000"/>
              </a:schemeClr>
            </a:lnRef>
            <a:fillRef idx="1">
              <a:schemeClr val="accent1"/>
            </a:fillRef>
            <a:effectRef idx="0">
              <a:srgbClr val="FFFFFF"/>
            </a:effectRef>
            <a:fontRef idx="minor">
              <a:schemeClr val="lt1"/>
            </a:fontRef>
          </p:style>
          <p:txBody>
            <a:bodyPr wrap="none" lIns="0" tIns="0" rIns="0" bIns="0" anchor="ctr">
              <a:normAutofit/>
            </a:bodyPr>
            <a:lstStyle/>
            <a:p>
              <a:pPr algn="ctr">
                <a:spcBef>
                  <a:spcPct val="0"/>
                </a:spcBef>
                <a:spcAft>
                  <a:spcPct val="0"/>
                </a:spcAft>
              </a:pPr>
              <a:r>
                <a:rPr lang="en-US" altLang="zh-CN" sz="2400" b="1">
                  <a:solidFill>
                    <a:srgbClr val="FFFFFF"/>
                  </a:solidFill>
                  <a:latin typeface="+mn-ea"/>
                  <a:cs typeface="+mn-ea"/>
                  <a:sym typeface="+mn-ea"/>
                </a:rPr>
                <a:t>02</a:t>
              </a:r>
            </a:p>
          </p:txBody>
        </p:sp>
        <p:sp>
          <p:nvSpPr>
            <p:cNvPr id="33" name="对象13"/>
            <p:cNvSpPr/>
            <p:nvPr>
              <p:custDataLst>
                <p:tags r:id="rId13"/>
              </p:custDataLst>
            </p:nvPr>
          </p:nvSpPr>
          <p:spPr>
            <a:xfrm>
              <a:off x="10628" y="3274"/>
              <a:ext cx="8589" cy="2424"/>
            </a:xfrm>
            <a:custGeom>
              <a:avLst/>
              <a:gdLst>
                <a:gd name="connsiteX0" fmla="*/ 2345 w 7603"/>
                <a:gd name="connsiteY0" fmla="*/ 2419 h 2430"/>
                <a:gd name="connsiteX1" fmla="*/ 2273 w 7603"/>
                <a:gd name="connsiteY1" fmla="*/ 2390 h 2430"/>
                <a:gd name="connsiteX2" fmla="*/ 2259 w 7603"/>
                <a:gd name="connsiteY2" fmla="*/ 2376 h 2430"/>
                <a:gd name="connsiteX3" fmla="*/ 27 w 7603"/>
                <a:gd name="connsiteY3" fmla="*/ 130 h 2430"/>
                <a:gd name="connsiteX4" fmla="*/ 84 w 7603"/>
                <a:gd name="connsiteY4" fmla="*/ 0 h 2430"/>
                <a:gd name="connsiteX5" fmla="*/ 7457 w 7603"/>
                <a:gd name="connsiteY5" fmla="*/ 11 h 2430"/>
                <a:gd name="connsiteX6" fmla="*/ 7567 w 7603"/>
                <a:gd name="connsiteY6" fmla="*/ 85 h 2430"/>
                <a:gd name="connsiteX7" fmla="*/ 7603 w 7603"/>
                <a:gd name="connsiteY7" fmla="*/ 2338 h 2430"/>
                <a:gd name="connsiteX8" fmla="*/ 7512 w 7603"/>
                <a:gd name="connsiteY8" fmla="*/ 2430 h 2430"/>
                <a:gd name="connsiteX9" fmla="*/ 2345 w 7603"/>
                <a:gd name="connsiteY9" fmla="*/ 2419 h 2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03" h="2430">
                  <a:moveTo>
                    <a:pt x="2345" y="2419"/>
                  </a:moveTo>
                  <a:cubicBezTo>
                    <a:pt x="2316" y="2419"/>
                    <a:pt x="2288" y="2405"/>
                    <a:pt x="2273" y="2390"/>
                  </a:cubicBezTo>
                  <a:cubicBezTo>
                    <a:pt x="2273" y="2390"/>
                    <a:pt x="2273" y="2376"/>
                    <a:pt x="2259" y="2376"/>
                  </a:cubicBezTo>
                  <a:lnTo>
                    <a:pt x="27" y="130"/>
                  </a:lnTo>
                  <a:cubicBezTo>
                    <a:pt x="-31" y="86"/>
                    <a:pt x="12" y="0"/>
                    <a:pt x="84" y="0"/>
                  </a:cubicBezTo>
                  <a:lnTo>
                    <a:pt x="7457" y="11"/>
                  </a:lnTo>
                  <a:cubicBezTo>
                    <a:pt x="7501" y="11"/>
                    <a:pt x="7567" y="28"/>
                    <a:pt x="7567" y="85"/>
                  </a:cubicBezTo>
                  <a:lnTo>
                    <a:pt x="7603" y="2338"/>
                  </a:lnTo>
                  <a:cubicBezTo>
                    <a:pt x="7603" y="2381"/>
                    <a:pt x="7556" y="2430"/>
                    <a:pt x="7512" y="2430"/>
                  </a:cubicBezTo>
                  <a:lnTo>
                    <a:pt x="2345" y="2419"/>
                  </a:lnTo>
                </a:path>
              </a:pathLst>
            </a:custGeom>
            <a:noFill/>
            <a:ln w="12700">
              <a:gradFill>
                <a:gsLst>
                  <a:gs pos="100000">
                    <a:schemeClr val="accent4">
                      <a:lumMod val="20000"/>
                      <a:lumOff val="80000"/>
                      <a:alpha val="0"/>
                    </a:schemeClr>
                  </a:gs>
                  <a:gs pos="2000">
                    <a:schemeClr val="accent4">
                      <a:alpha val="100000"/>
                    </a:schemeClr>
                  </a:gs>
                </a:gsLst>
                <a:lin ang="0" scaled="0"/>
              </a:grad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1296000" tIns="0" rIns="0" bIns="0" numCol="1" spcCol="0" rtlCol="0" fromWordArt="0" anchor="ctr" anchorCtr="0" forceAA="0" compatLnSpc="1">
              <a:noAutofit/>
            </a:bodyPr>
            <a:lstStyle/>
            <a:p>
              <a:pPr>
                <a:spcBef>
                  <a:spcPct val="0"/>
                </a:spcBef>
                <a:spcAft>
                  <a:spcPct val="0"/>
                </a:spcAft>
              </a:pPr>
              <a:r>
                <a:rPr lang="zh-CN" altLang="en-US" dirty="0">
                  <a:solidFill>
                    <a:srgbClr val="FF0000"/>
                  </a:solidFill>
                  <a:latin typeface="+mn-ea"/>
                  <a:cs typeface="+mn-ea"/>
                  <a:sym typeface="+mn-ea"/>
                </a:rPr>
                <a:t>安徽省教育厅关于印发</a:t>
              </a:r>
              <a:r>
                <a:rPr lang="en-US" altLang="zh-CN" dirty="0">
                  <a:solidFill>
                    <a:srgbClr val="FF0000"/>
                  </a:solidFill>
                  <a:latin typeface="+mn-ea"/>
                  <a:cs typeface="+mn-ea"/>
                  <a:sym typeface="+mn-ea"/>
                </a:rPr>
                <a:t>《</a:t>
              </a:r>
              <a:r>
                <a:rPr lang="zh-CN" altLang="en-US" dirty="0">
                  <a:solidFill>
                    <a:srgbClr val="FF0000"/>
                  </a:solidFill>
                  <a:latin typeface="+mn-ea"/>
                  <a:cs typeface="+mn-ea"/>
                  <a:sym typeface="+mn-ea"/>
                </a:rPr>
                <a:t>安徽省中小学人工智能通识教育课程纲要（</a:t>
              </a:r>
              <a:r>
                <a:rPr lang="en-US" altLang="zh-CN" dirty="0">
                  <a:solidFill>
                    <a:srgbClr val="FF0000"/>
                  </a:solidFill>
                  <a:latin typeface="+mn-ea"/>
                  <a:cs typeface="+mn-ea"/>
                  <a:sym typeface="+mn-ea"/>
                </a:rPr>
                <a:t>2025</a:t>
              </a:r>
              <a:r>
                <a:rPr lang="zh-CN" altLang="en-US" dirty="0">
                  <a:solidFill>
                    <a:srgbClr val="FF0000"/>
                  </a:solidFill>
                  <a:latin typeface="+mn-ea"/>
                  <a:cs typeface="+mn-ea"/>
                  <a:sym typeface="+mn-ea"/>
                </a:rPr>
                <a:t>年版）</a:t>
              </a:r>
              <a:r>
                <a:rPr lang="en-US" altLang="zh-CN" dirty="0">
                  <a:solidFill>
                    <a:srgbClr val="FF0000"/>
                  </a:solidFill>
                  <a:latin typeface="+mn-ea"/>
                  <a:cs typeface="+mn-ea"/>
                  <a:sym typeface="+mn-ea"/>
                </a:rPr>
                <a:t>》</a:t>
              </a:r>
              <a:r>
                <a:rPr lang="zh-CN" altLang="en-US" dirty="0">
                  <a:solidFill>
                    <a:srgbClr val="FF0000"/>
                  </a:solidFill>
                  <a:latin typeface="+mn-ea"/>
                  <a:cs typeface="+mn-ea"/>
                  <a:sym typeface="+mn-ea"/>
                </a:rPr>
                <a:t>的通知</a:t>
              </a:r>
              <a:r>
                <a:rPr lang="en-US" altLang="zh-CN" dirty="0">
                  <a:solidFill>
                    <a:srgbClr val="FF0000"/>
                  </a:solidFill>
                  <a:latin typeface="+mn-ea"/>
                  <a:cs typeface="+mn-ea"/>
                  <a:sym typeface="+mn-ea"/>
                </a:rPr>
                <a:t>(2025</a:t>
              </a:r>
              <a:r>
                <a:rPr lang="zh-CN" altLang="en-US" dirty="0">
                  <a:solidFill>
                    <a:srgbClr val="FF0000"/>
                  </a:solidFill>
                  <a:latin typeface="+mn-ea"/>
                  <a:cs typeface="+mn-ea"/>
                  <a:sym typeface="+mn-ea"/>
                </a:rPr>
                <a:t>年</a:t>
              </a:r>
              <a:r>
                <a:rPr lang="en-US" altLang="zh-CN" dirty="0">
                  <a:solidFill>
                    <a:srgbClr val="FF0000"/>
                  </a:solidFill>
                  <a:latin typeface="+mn-ea"/>
                  <a:cs typeface="+mn-ea"/>
                  <a:sym typeface="+mn-ea"/>
                </a:rPr>
                <a:t>9</a:t>
              </a:r>
              <a:r>
                <a:rPr lang="zh-CN" altLang="en-US" dirty="0">
                  <a:solidFill>
                    <a:srgbClr val="FF0000"/>
                  </a:solidFill>
                  <a:latin typeface="+mn-ea"/>
                  <a:cs typeface="+mn-ea"/>
                  <a:sym typeface="+mn-ea"/>
                </a:rPr>
                <a:t>月</a:t>
              </a:r>
              <a:r>
                <a:rPr lang="en-US" altLang="zh-CN" dirty="0">
                  <a:solidFill>
                    <a:srgbClr val="FF0000"/>
                  </a:solidFill>
                  <a:latin typeface="+mn-ea"/>
                  <a:cs typeface="+mn-ea"/>
                  <a:sym typeface="+mn-ea"/>
                </a:rPr>
                <a:t>)  </a:t>
              </a:r>
            </a:p>
          </p:txBody>
        </p:sp>
        <p:sp>
          <p:nvSpPr>
            <p:cNvPr id="34" name="对象14"/>
            <p:cNvSpPr/>
            <p:nvPr>
              <p:custDataLst>
                <p:tags r:id="rId14"/>
              </p:custDataLst>
            </p:nvPr>
          </p:nvSpPr>
          <p:spPr>
            <a:xfrm>
              <a:off x="10587" y="2753"/>
              <a:ext cx="1149" cy="1149"/>
            </a:xfrm>
            <a:custGeom>
              <a:avLst/>
              <a:gdLst/>
              <a:ahLst/>
              <a:cxnLst/>
              <a:rect l="l" t="t" r="r" b="b"/>
              <a:pathLst>
                <a:path w="731520" h="731520">
                  <a:moveTo>
                    <a:pt x="27432" y="292608"/>
                  </a:moveTo>
                  <a:cubicBezTo>
                    <a:pt x="-9144" y="329184"/>
                    <a:pt x="-9144" y="393192"/>
                    <a:pt x="27432" y="438912"/>
                  </a:cubicBezTo>
                  <a:lnTo>
                    <a:pt x="292608" y="694944"/>
                  </a:lnTo>
                  <a:cubicBezTo>
                    <a:pt x="329184" y="740664"/>
                    <a:pt x="393192" y="740664"/>
                    <a:pt x="438912" y="694944"/>
                  </a:cubicBezTo>
                  <a:lnTo>
                    <a:pt x="694944" y="438912"/>
                  </a:lnTo>
                  <a:cubicBezTo>
                    <a:pt x="740664" y="393192"/>
                    <a:pt x="740664" y="329184"/>
                    <a:pt x="694944" y="292608"/>
                  </a:cubicBezTo>
                  <a:lnTo>
                    <a:pt x="438912" y="27432"/>
                  </a:lnTo>
                  <a:cubicBezTo>
                    <a:pt x="393192" y="-9144"/>
                    <a:pt x="329184" y="-9144"/>
                    <a:pt x="292608" y="27432"/>
                  </a:cubicBezTo>
                  <a:lnTo>
                    <a:pt x="27432" y="292608"/>
                  </a:lnTo>
                </a:path>
              </a:pathLst>
            </a:custGeom>
            <a:solidFill>
              <a:schemeClr val="accent4"/>
            </a:solidFill>
            <a:ln w="25400">
              <a:noFill/>
            </a:ln>
            <a:effectLst/>
          </p:spPr>
          <p:style>
            <a:lnRef idx="2">
              <a:schemeClr val="accent1">
                <a:lumMod val="75000"/>
              </a:schemeClr>
            </a:lnRef>
            <a:fillRef idx="1">
              <a:schemeClr val="accent1"/>
            </a:fillRef>
            <a:effectRef idx="0">
              <a:srgbClr val="FFFFFF"/>
            </a:effectRef>
            <a:fontRef idx="minor">
              <a:schemeClr val="lt1"/>
            </a:fontRef>
          </p:style>
          <p:txBody>
            <a:bodyPr wrap="none" lIns="0" tIns="0" rIns="0" bIns="0" anchor="ctr">
              <a:normAutofit/>
            </a:bodyPr>
            <a:lstStyle/>
            <a:p>
              <a:pPr algn="ctr">
                <a:spcBef>
                  <a:spcPct val="0"/>
                </a:spcBef>
                <a:spcAft>
                  <a:spcPct val="0"/>
                </a:spcAft>
              </a:pPr>
              <a:r>
                <a:rPr lang="en-US" altLang="zh-CN" sz="2400" b="1">
                  <a:solidFill>
                    <a:srgbClr val="FFFFFF"/>
                  </a:solidFill>
                  <a:latin typeface="+mn-ea"/>
                  <a:cs typeface="+mn-ea"/>
                  <a:sym typeface="+mn-ea"/>
                </a:rPr>
                <a:t>04</a:t>
              </a:r>
            </a:p>
          </p:txBody>
        </p:sp>
        <p:sp>
          <p:nvSpPr>
            <p:cNvPr id="35" name="对象15"/>
            <p:cNvSpPr/>
            <p:nvPr>
              <p:custDataLst>
                <p:tags r:id="rId15"/>
              </p:custDataLst>
            </p:nvPr>
          </p:nvSpPr>
          <p:spPr>
            <a:xfrm>
              <a:off x="10628" y="8610"/>
              <a:ext cx="1149" cy="1149"/>
            </a:xfrm>
            <a:custGeom>
              <a:avLst/>
              <a:gdLst/>
              <a:ahLst/>
              <a:cxnLst/>
              <a:rect l="l" t="t" r="r" b="b"/>
              <a:pathLst>
                <a:path w="731520" h="731520">
                  <a:moveTo>
                    <a:pt x="27432" y="292608"/>
                  </a:moveTo>
                  <a:cubicBezTo>
                    <a:pt x="-9144" y="329184"/>
                    <a:pt x="-9144" y="393192"/>
                    <a:pt x="27432" y="438912"/>
                  </a:cubicBezTo>
                  <a:lnTo>
                    <a:pt x="292608" y="694944"/>
                  </a:lnTo>
                  <a:cubicBezTo>
                    <a:pt x="329184" y="740664"/>
                    <a:pt x="393192" y="740664"/>
                    <a:pt x="438912" y="694944"/>
                  </a:cubicBezTo>
                  <a:lnTo>
                    <a:pt x="694944" y="438912"/>
                  </a:lnTo>
                  <a:cubicBezTo>
                    <a:pt x="740664" y="393192"/>
                    <a:pt x="740664" y="329184"/>
                    <a:pt x="694944" y="292608"/>
                  </a:cubicBezTo>
                  <a:lnTo>
                    <a:pt x="438912" y="27432"/>
                  </a:lnTo>
                  <a:cubicBezTo>
                    <a:pt x="393192" y="-9144"/>
                    <a:pt x="329184" y="-9144"/>
                    <a:pt x="292608" y="27432"/>
                  </a:cubicBezTo>
                  <a:lnTo>
                    <a:pt x="27432" y="292608"/>
                  </a:lnTo>
                </a:path>
              </a:pathLst>
            </a:custGeom>
            <a:solidFill>
              <a:schemeClr val="accent5"/>
            </a:solidFill>
            <a:ln w="25400">
              <a:noFill/>
            </a:ln>
            <a:effectLst/>
          </p:spPr>
          <p:style>
            <a:lnRef idx="2">
              <a:schemeClr val="accent1">
                <a:lumMod val="75000"/>
              </a:schemeClr>
            </a:lnRef>
            <a:fillRef idx="1">
              <a:schemeClr val="accent1"/>
            </a:fillRef>
            <a:effectRef idx="0">
              <a:srgbClr val="FFFFFF"/>
            </a:effectRef>
            <a:fontRef idx="minor">
              <a:schemeClr val="lt1"/>
            </a:fontRef>
          </p:style>
          <p:txBody>
            <a:bodyPr wrap="none" lIns="0" tIns="0" rIns="0" bIns="0" anchor="ctr">
              <a:normAutofit/>
            </a:bodyPr>
            <a:lstStyle/>
            <a:p>
              <a:pPr algn="ctr">
                <a:spcBef>
                  <a:spcPct val="0"/>
                </a:spcBef>
                <a:spcAft>
                  <a:spcPct val="0"/>
                </a:spcAft>
              </a:pPr>
              <a:r>
                <a:rPr lang="en-US" altLang="zh-CN" sz="2400" b="1">
                  <a:solidFill>
                    <a:srgbClr val="FFFFFF"/>
                  </a:solidFill>
                  <a:latin typeface="+mn-ea"/>
                  <a:cs typeface="+mn-ea"/>
                  <a:sym typeface="+mn-ea"/>
                </a:rPr>
                <a:t>05</a:t>
              </a:r>
            </a:p>
          </p:txBody>
        </p:sp>
      </p:grpSp>
      <p:pic>
        <p:nvPicPr>
          <p:cNvPr id="9" name="图片 8"/>
          <p:cNvPicPr>
            <a:picLocks noChangeAspect="1"/>
          </p:cNvPicPr>
          <p:nvPr>
            <p:custDataLst>
              <p:tags r:id="rId2"/>
            </p:custDataLst>
          </p:nvPr>
        </p:nvPicPr>
        <p:blipFill>
          <a:blip r:embed="rId18" cstate="print">
            <a:extLst>
              <a:ext uri="{28A0092B-C50C-407E-A947-70E740481C1C}">
                <a14:useLocalDpi xmlns:a14="http://schemas.microsoft.com/office/drawing/2010/main" val="0"/>
              </a:ext>
            </a:extLst>
          </a:blip>
          <a:stretch>
            <a:fillRect/>
          </a:stretch>
        </p:blipFill>
        <p:spPr>
          <a:xfrm>
            <a:off x="5197164" y="2827864"/>
            <a:ext cx="1934227" cy="1934227"/>
          </a:xfrm>
          <a:prstGeom prst="rect">
            <a:avLst/>
          </a:prstGeom>
        </p:spPr>
      </p:pic>
      <p:sp>
        <p:nvSpPr>
          <p:cNvPr id="22" name="文本框 21"/>
          <p:cNvSpPr txBox="1"/>
          <p:nvPr/>
        </p:nvSpPr>
        <p:spPr>
          <a:xfrm>
            <a:off x="919357" y="466133"/>
            <a:ext cx="2580128" cy="461665"/>
          </a:xfrm>
          <a:prstGeom prst="rect">
            <a:avLst/>
          </a:prstGeom>
          <a:noFill/>
        </p:spPr>
        <p:txBody>
          <a:bodyPr wrap="square">
            <a:spAutoFit/>
          </a:bodyPr>
          <a:lstStyle/>
          <a:p>
            <a:pPr algn="ctr"/>
            <a:r>
              <a:rPr lang="zh-CN" altLang="en-US" sz="2400" b="1" dirty="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一</a:t>
            </a:r>
            <a:r>
              <a:rPr lang="zh-CN" altLang="en-US" sz="2400" b="1" dirty="0" smtClean="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、课程背景</a:t>
            </a:r>
            <a:endParaRPr lang="zh-CN" altLang="en-US" sz="1200" b="1" dirty="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8" name="对象13"/>
          <p:cNvSpPr/>
          <p:nvPr>
            <p:custDataLst>
              <p:tags r:id="rId3"/>
            </p:custDataLst>
          </p:nvPr>
        </p:nvSpPr>
        <p:spPr>
          <a:xfrm>
            <a:off x="615315" y="4675505"/>
            <a:ext cx="4331335" cy="1367155"/>
          </a:xfrm>
          <a:custGeom>
            <a:avLst/>
            <a:gdLst>
              <a:gd name="connsiteX0" fmla="*/ 2345 w 7603"/>
              <a:gd name="connsiteY0" fmla="*/ 2419 h 2430"/>
              <a:gd name="connsiteX1" fmla="*/ 2273 w 7603"/>
              <a:gd name="connsiteY1" fmla="*/ 2390 h 2430"/>
              <a:gd name="connsiteX2" fmla="*/ 2259 w 7603"/>
              <a:gd name="connsiteY2" fmla="*/ 2376 h 2430"/>
              <a:gd name="connsiteX3" fmla="*/ 27 w 7603"/>
              <a:gd name="connsiteY3" fmla="*/ 130 h 2430"/>
              <a:gd name="connsiteX4" fmla="*/ 84 w 7603"/>
              <a:gd name="connsiteY4" fmla="*/ 0 h 2430"/>
              <a:gd name="connsiteX5" fmla="*/ 7457 w 7603"/>
              <a:gd name="connsiteY5" fmla="*/ 11 h 2430"/>
              <a:gd name="connsiteX6" fmla="*/ 7567 w 7603"/>
              <a:gd name="connsiteY6" fmla="*/ 85 h 2430"/>
              <a:gd name="connsiteX7" fmla="*/ 7603 w 7603"/>
              <a:gd name="connsiteY7" fmla="*/ 2338 h 2430"/>
              <a:gd name="connsiteX8" fmla="*/ 7512 w 7603"/>
              <a:gd name="connsiteY8" fmla="*/ 2430 h 2430"/>
              <a:gd name="connsiteX9" fmla="*/ 2345 w 7603"/>
              <a:gd name="connsiteY9" fmla="*/ 2419 h 2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03" h="2430">
                <a:moveTo>
                  <a:pt x="2345" y="2419"/>
                </a:moveTo>
                <a:cubicBezTo>
                  <a:pt x="2316" y="2419"/>
                  <a:pt x="2288" y="2405"/>
                  <a:pt x="2273" y="2390"/>
                </a:cubicBezTo>
                <a:cubicBezTo>
                  <a:pt x="2273" y="2390"/>
                  <a:pt x="2273" y="2376"/>
                  <a:pt x="2259" y="2376"/>
                </a:cubicBezTo>
                <a:lnTo>
                  <a:pt x="27" y="130"/>
                </a:lnTo>
                <a:cubicBezTo>
                  <a:pt x="-31" y="86"/>
                  <a:pt x="12" y="0"/>
                  <a:pt x="84" y="0"/>
                </a:cubicBezTo>
                <a:lnTo>
                  <a:pt x="7457" y="11"/>
                </a:lnTo>
                <a:cubicBezTo>
                  <a:pt x="7501" y="11"/>
                  <a:pt x="7567" y="28"/>
                  <a:pt x="7567" y="85"/>
                </a:cubicBezTo>
                <a:lnTo>
                  <a:pt x="7603" y="2338"/>
                </a:lnTo>
                <a:cubicBezTo>
                  <a:pt x="7603" y="2381"/>
                  <a:pt x="7556" y="2430"/>
                  <a:pt x="7512" y="2430"/>
                </a:cubicBezTo>
                <a:lnTo>
                  <a:pt x="2345" y="2419"/>
                </a:lnTo>
              </a:path>
            </a:pathLst>
          </a:custGeom>
          <a:noFill/>
          <a:ln w="12700">
            <a:gradFill>
              <a:gsLst>
                <a:gs pos="100000">
                  <a:schemeClr val="accent4">
                    <a:lumMod val="20000"/>
                    <a:lumOff val="80000"/>
                    <a:alpha val="0"/>
                  </a:schemeClr>
                </a:gs>
                <a:gs pos="2000">
                  <a:schemeClr val="accent4">
                    <a:alpha val="100000"/>
                  </a:schemeClr>
                </a:gs>
              </a:gsLst>
              <a:lin ang="0" scaled="0"/>
            </a:grad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1296000" tIns="0" rIns="0" bIns="0" numCol="1" spcCol="0" rtlCol="0" fromWordArt="0" anchor="ctr" anchorCtr="0" forceAA="0" compatLnSpc="1">
            <a:noAutofit/>
          </a:bodyPr>
          <a:lstStyle/>
          <a:p>
            <a:pPr>
              <a:spcBef>
                <a:spcPct val="0"/>
              </a:spcBef>
              <a:spcAft>
                <a:spcPct val="0"/>
              </a:spcAft>
            </a:pPr>
            <a:r>
              <a:rPr lang="zh-CN" altLang="en-US" dirty="0">
                <a:solidFill>
                  <a:schemeClr val="tx1">
                    <a:lumMod val="85000"/>
                    <a:lumOff val="15000"/>
                  </a:schemeClr>
                </a:solidFill>
                <a:latin typeface="+mn-ea"/>
                <a:cs typeface="+mn-ea"/>
                <a:sym typeface="+mn-ea"/>
              </a:rPr>
              <a:t>安徽省</a:t>
            </a:r>
            <a:r>
              <a:rPr lang="zh-CN" altLang="en-US" dirty="0" smtClean="0">
                <a:solidFill>
                  <a:schemeClr val="tx1">
                    <a:lumMod val="85000"/>
                    <a:lumOff val="15000"/>
                  </a:schemeClr>
                </a:solidFill>
                <a:latin typeface="+mn-ea"/>
                <a:cs typeface="+mn-ea"/>
                <a:sym typeface="+mn-ea"/>
              </a:rPr>
              <a:t>教育厅“关于</a:t>
            </a:r>
            <a:r>
              <a:rPr lang="zh-CN" altLang="en-US" dirty="0">
                <a:solidFill>
                  <a:schemeClr val="tx1">
                    <a:lumMod val="85000"/>
                    <a:lumOff val="15000"/>
                  </a:schemeClr>
                </a:solidFill>
                <a:latin typeface="+mn-ea"/>
                <a:cs typeface="+mn-ea"/>
                <a:sym typeface="+mn-ea"/>
              </a:rPr>
              <a:t>加快推进中小学人工智能教育的</a:t>
            </a:r>
            <a:r>
              <a:rPr lang="zh-CN" altLang="en-US" dirty="0" smtClean="0">
                <a:solidFill>
                  <a:schemeClr val="tx1">
                    <a:lumMod val="85000"/>
                    <a:lumOff val="15000"/>
                  </a:schemeClr>
                </a:solidFill>
                <a:latin typeface="+mn-ea"/>
                <a:cs typeface="+mn-ea"/>
                <a:sym typeface="+mn-ea"/>
              </a:rPr>
              <a:t>通知”</a:t>
            </a:r>
            <a:r>
              <a:rPr lang="en-US" altLang="zh-CN" dirty="0" smtClean="0">
                <a:solidFill>
                  <a:schemeClr val="tx1">
                    <a:lumMod val="85000"/>
                    <a:lumOff val="15000"/>
                  </a:schemeClr>
                </a:solidFill>
                <a:latin typeface="+mn-ea"/>
                <a:cs typeface="+mn-ea"/>
                <a:sym typeface="+mn-ea"/>
              </a:rPr>
              <a:t>(</a:t>
            </a:r>
            <a:r>
              <a:rPr lang="en-US" altLang="zh-CN" dirty="0">
                <a:solidFill>
                  <a:schemeClr val="tx1">
                    <a:lumMod val="85000"/>
                    <a:lumOff val="15000"/>
                  </a:schemeClr>
                </a:solidFill>
                <a:latin typeface="+mn-ea"/>
                <a:cs typeface="+mn-ea"/>
                <a:sym typeface="+mn-ea"/>
              </a:rPr>
              <a:t>2025</a:t>
            </a:r>
            <a:r>
              <a:rPr lang="zh-CN" altLang="en-US" dirty="0">
                <a:solidFill>
                  <a:schemeClr val="tx1">
                    <a:lumMod val="85000"/>
                    <a:lumOff val="15000"/>
                  </a:schemeClr>
                </a:solidFill>
                <a:latin typeface="+mn-ea"/>
                <a:cs typeface="+mn-ea"/>
                <a:sym typeface="+mn-ea"/>
              </a:rPr>
              <a:t>年</a:t>
            </a:r>
            <a:r>
              <a:rPr lang="en-US" altLang="zh-CN" dirty="0">
                <a:solidFill>
                  <a:schemeClr val="tx1">
                    <a:lumMod val="85000"/>
                    <a:lumOff val="15000"/>
                  </a:schemeClr>
                </a:solidFill>
                <a:latin typeface="+mn-ea"/>
                <a:cs typeface="+mn-ea"/>
                <a:sym typeface="+mn-ea"/>
              </a:rPr>
              <a:t>7</a:t>
            </a:r>
            <a:r>
              <a:rPr lang="zh-CN" altLang="en-US" dirty="0">
                <a:solidFill>
                  <a:schemeClr val="tx1">
                    <a:lumMod val="85000"/>
                    <a:lumOff val="15000"/>
                  </a:schemeClr>
                </a:solidFill>
                <a:latin typeface="+mn-ea"/>
                <a:cs typeface="+mn-ea"/>
                <a:sym typeface="+mn-ea"/>
              </a:rPr>
              <a:t>月</a:t>
            </a:r>
            <a:r>
              <a:rPr lang="en-US" altLang="zh-CN" dirty="0">
                <a:solidFill>
                  <a:schemeClr val="tx1">
                    <a:lumMod val="85000"/>
                    <a:lumOff val="15000"/>
                  </a:schemeClr>
                </a:solidFill>
                <a:latin typeface="+mn-ea"/>
                <a:cs typeface="+mn-ea"/>
                <a:sym typeface="+mn-ea"/>
              </a:rPr>
              <a:t>)</a:t>
            </a:r>
          </a:p>
        </p:txBody>
      </p:sp>
    </p:spTree>
  </p:cSld>
  <p:clrMapOvr>
    <a:masterClrMapping/>
  </p:clrMapOvr>
  <mc:AlternateContent xmlns:mc="http://schemas.openxmlformats.org/markup-compatibility/2006" xmlns:p14="http://schemas.microsoft.com/office/powerpoint/2010/main">
    <mc:Choice Requires="p14">
      <p:transition spd="med" p14:dur="700" advTm="4444000">
        <p:fade/>
      </p:transition>
    </mc:Choice>
    <mc:Fallback xmlns="">
      <p:transition spd="med" advTm="4444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框 23"/>
          <p:cNvSpPr txBox="1"/>
          <p:nvPr/>
        </p:nvSpPr>
        <p:spPr>
          <a:xfrm>
            <a:off x="915035" y="1216660"/>
            <a:ext cx="8003540" cy="504369"/>
          </a:xfrm>
          <a:prstGeom prst="rect">
            <a:avLst/>
          </a:prstGeom>
        </p:spPr>
        <p:txBody>
          <a:bodyPr wrap="square">
            <a:spAutoFit/>
          </a:bodyPr>
          <a:lstStyle/>
          <a:p>
            <a:pPr marL="0" indent="266700" algn="just" defTabSz="266700">
              <a:lnSpc>
                <a:spcPct val="130000"/>
              </a:lnSpc>
              <a:spcBef>
                <a:spcPct val="0"/>
              </a:spcBef>
              <a:spcAft>
                <a:spcPct val="0"/>
              </a:spcAft>
            </a:pPr>
            <a:r>
              <a:rPr lang="zh-CN" altLang="en-US" sz="2400" dirty="0" smtClean="0">
                <a:ln w="15875"/>
                <a:gradFill>
                  <a:gsLst>
                    <a:gs pos="0">
                      <a:schemeClr val="accent1"/>
                    </a:gs>
                    <a:gs pos="100000">
                      <a:schemeClr val="accent6"/>
                    </a:gs>
                  </a:gsLst>
                  <a:lin ang="2700000" scaled="0"/>
                </a:gradFill>
                <a:effectLst/>
                <a:latin typeface="黑体" panose="02010609060101010101" charset="-122"/>
                <a:ea typeface="黑体" panose="02010609060101010101" charset="-122"/>
                <a:cs typeface="黑体" panose="02010609060101010101" charset="-122"/>
              </a:rPr>
              <a:t>什么是人工智能通识教育？</a:t>
            </a:r>
            <a:endParaRPr lang="zh-CN" altLang="en-US" sz="2400" dirty="0">
              <a:ln w="15875"/>
              <a:gradFill>
                <a:gsLst>
                  <a:gs pos="0">
                    <a:schemeClr val="accent1"/>
                  </a:gs>
                  <a:gs pos="100000">
                    <a:schemeClr val="accent6"/>
                  </a:gs>
                </a:gsLst>
                <a:lin ang="2700000" scaled="0"/>
              </a:gradFill>
              <a:effectLst/>
              <a:latin typeface="黑体" panose="02010609060101010101" charset="-122"/>
              <a:ea typeface="黑体" panose="02010609060101010101" charset="-122"/>
              <a:cs typeface="黑体" panose="02010609060101010101" charset="-122"/>
            </a:endParaRPr>
          </a:p>
        </p:txBody>
      </p:sp>
      <p:sp>
        <p:nvSpPr>
          <p:cNvPr id="22" name="文本框 21"/>
          <p:cNvSpPr txBox="1"/>
          <p:nvPr/>
        </p:nvSpPr>
        <p:spPr>
          <a:xfrm>
            <a:off x="919357" y="466133"/>
            <a:ext cx="2580128" cy="461665"/>
          </a:xfrm>
          <a:prstGeom prst="rect">
            <a:avLst/>
          </a:prstGeom>
          <a:noFill/>
        </p:spPr>
        <p:txBody>
          <a:bodyPr wrap="square">
            <a:spAutoFit/>
          </a:bodyPr>
          <a:lstStyle/>
          <a:p>
            <a:pPr algn="ctr"/>
            <a:r>
              <a:rPr lang="zh-CN" altLang="en-US" sz="2400" b="1" dirty="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一</a:t>
            </a:r>
            <a:r>
              <a:rPr lang="zh-CN" altLang="en-US" sz="2400" b="1" dirty="0" smtClean="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、课程背景</a:t>
            </a:r>
            <a:endParaRPr lang="zh-CN" altLang="en-US" sz="1200" b="1" dirty="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5" name="矩形 4"/>
          <p:cNvSpPr/>
          <p:nvPr/>
        </p:nvSpPr>
        <p:spPr>
          <a:xfrm>
            <a:off x="834312" y="2116050"/>
            <a:ext cx="4606368" cy="3016210"/>
          </a:xfrm>
          <a:prstGeom prst="rect">
            <a:avLst/>
          </a:prstGeom>
        </p:spPr>
        <p:txBody>
          <a:bodyPr wrap="square">
            <a:spAutoFit/>
          </a:bodyPr>
          <a:lstStyle/>
          <a:p>
            <a:pPr algn="ctr" fontAlgn="base"/>
            <a:r>
              <a:rPr lang="zh-CN" altLang="en-US" sz="2000" b="1" dirty="0" smtClean="0">
                <a:solidFill>
                  <a:srgbClr val="424242"/>
                </a:solidFill>
                <a:latin typeface="微软雅黑" panose="020B0503020204020204" pitchFamily="34" charset="-122"/>
                <a:ea typeface="微软雅黑" panose="020B0503020204020204" pitchFamily="34" charset="-122"/>
              </a:rPr>
              <a:t>教育部</a:t>
            </a:r>
            <a:r>
              <a:rPr lang="en-US" altLang="zh-CN" sz="2000" b="1" dirty="0" smtClean="0">
                <a:solidFill>
                  <a:srgbClr val="424242"/>
                </a:solidFill>
                <a:latin typeface="微软雅黑" panose="020B0503020204020204" pitchFamily="34" charset="-122"/>
                <a:ea typeface="微软雅黑" panose="020B0503020204020204" pitchFamily="34" charset="-122"/>
              </a:rPr>
              <a:t>《</a:t>
            </a:r>
            <a:r>
              <a:rPr lang="zh-CN" altLang="en-US" sz="2000" b="1" dirty="0">
                <a:solidFill>
                  <a:srgbClr val="424242"/>
                </a:solidFill>
                <a:latin typeface="微软雅黑" panose="020B0503020204020204" pitchFamily="34" charset="-122"/>
                <a:ea typeface="微软雅黑" panose="020B0503020204020204" pitchFamily="34" charset="-122"/>
              </a:rPr>
              <a:t>中小学人工智能通识教育指南（</a:t>
            </a:r>
            <a:r>
              <a:rPr lang="en-US" altLang="zh-CN" sz="2000" b="1" dirty="0">
                <a:solidFill>
                  <a:srgbClr val="424242"/>
                </a:solidFill>
                <a:latin typeface="微软雅黑" panose="020B0503020204020204" pitchFamily="34" charset="-122"/>
                <a:ea typeface="微软雅黑" panose="020B0503020204020204" pitchFamily="34" charset="-122"/>
              </a:rPr>
              <a:t>2025</a:t>
            </a:r>
            <a:r>
              <a:rPr lang="zh-CN" altLang="en-US" sz="2000" b="1" dirty="0">
                <a:solidFill>
                  <a:srgbClr val="424242"/>
                </a:solidFill>
                <a:latin typeface="微软雅黑" panose="020B0503020204020204" pitchFamily="34" charset="-122"/>
                <a:ea typeface="微软雅黑" panose="020B0503020204020204" pitchFamily="34" charset="-122"/>
              </a:rPr>
              <a:t>年版）</a:t>
            </a:r>
            <a:r>
              <a:rPr lang="en-US" altLang="zh-CN" sz="2000" b="1" dirty="0">
                <a:solidFill>
                  <a:srgbClr val="424242"/>
                </a:solidFill>
                <a:latin typeface="微软雅黑" panose="020B0503020204020204" pitchFamily="34" charset="-122"/>
                <a:ea typeface="微软雅黑" panose="020B0503020204020204" pitchFamily="34" charset="-122"/>
              </a:rPr>
              <a:t>》</a:t>
            </a:r>
          </a:p>
          <a:p>
            <a:pPr fontAlgn="base">
              <a:lnSpc>
                <a:spcPct val="150000"/>
              </a:lnSpc>
            </a:pPr>
            <a:r>
              <a:rPr lang="zh-CN" altLang="en-US" sz="2000" dirty="0">
                <a:solidFill>
                  <a:srgbClr val="424242"/>
                </a:solidFill>
                <a:latin typeface="微软雅黑" panose="020B0503020204020204" pitchFamily="34" charset="-122"/>
                <a:ea typeface="微软雅黑" panose="020B0503020204020204" pitchFamily="34" charset="-122"/>
              </a:rPr>
              <a:t>　　中小学人工智能通识教育是指面向全体中小学生，通过系统化的课程、活动和实践，</a:t>
            </a:r>
            <a:r>
              <a:rPr lang="zh-CN" altLang="en-US" sz="2000" dirty="0">
                <a:solidFill>
                  <a:srgbClr val="FF0000"/>
                </a:solidFill>
                <a:latin typeface="微软雅黑" panose="020B0503020204020204" pitchFamily="34" charset="-122"/>
                <a:ea typeface="微软雅黑" panose="020B0503020204020204" pitchFamily="34" charset="-122"/>
              </a:rPr>
              <a:t>普及</a:t>
            </a:r>
            <a:r>
              <a:rPr lang="zh-CN" altLang="en-US" sz="2000" dirty="0">
                <a:solidFill>
                  <a:srgbClr val="424242"/>
                </a:solidFill>
                <a:latin typeface="微软雅黑" panose="020B0503020204020204" pitchFamily="34" charset="-122"/>
                <a:ea typeface="微软雅黑" panose="020B0503020204020204" pitchFamily="34" charset="-122"/>
              </a:rPr>
              <a:t>人工智能的基本概念、技术原理、应用场景、伦理安全和社会影响的</a:t>
            </a:r>
            <a:r>
              <a:rPr lang="zh-CN" altLang="en-US" sz="2000" dirty="0">
                <a:solidFill>
                  <a:srgbClr val="FF0000"/>
                </a:solidFill>
                <a:latin typeface="微软雅黑" panose="020B0503020204020204" pitchFamily="34" charset="-122"/>
                <a:ea typeface="微软雅黑" panose="020B0503020204020204" pitchFamily="34" charset="-122"/>
              </a:rPr>
              <a:t>基础性教育</a:t>
            </a:r>
            <a:r>
              <a:rPr lang="zh-CN" altLang="en-US" sz="2000" dirty="0" smtClean="0">
                <a:solidFill>
                  <a:srgbClr val="424242"/>
                </a:solidFill>
                <a:latin typeface="微软雅黑" panose="020B0503020204020204" pitchFamily="34" charset="-122"/>
                <a:ea typeface="微软雅黑" panose="020B0503020204020204" pitchFamily="34" charset="-122"/>
              </a:rPr>
              <a:t>。</a:t>
            </a:r>
            <a:endParaRPr lang="zh-CN" altLang="en-US" sz="2000" b="0" i="0" dirty="0">
              <a:solidFill>
                <a:srgbClr val="424242"/>
              </a:solidFill>
              <a:effectLst/>
              <a:latin typeface="微软雅黑" panose="020B0503020204020204" pitchFamily="34" charset="-122"/>
              <a:ea typeface="微软雅黑" panose="020B0503020204020204" pitchFamily="34" charset="-122"/>
            </a:endParaRPr>
          </a:p>
        </p:txBody>
      </p:sp>
      <p:graphicFrame>
        <p:nvGraphicFramePr>
          <p:cNvPr id="8" name="表格 7"/>
          <p:cNvGraphicFramePr>
            <a:graphicFrameLocks noGrp="1"/>
          </p:cNvGraphicFramePr>
          <p:nvPr/>
        </p:nvGraphicFramePr>
        <p:xfrm>
          <a:off x="5733502" y="2009891"/>
          <a:ext cx="5513617" cy="3328434"/>
        </p:xfrm>
        <a:graphic>
          <a:graphicData uri="http://schemas.openxmlformats.org/drawingml/2006/table">
            <a:tbl>
              <a:tblPr>
                <a:tableStyleId>{16D9F66E-5EB9-4882-86FB-DCBF35E3C3E4}</a:tableStyleId>
              </a:tblPr>
              <a:tblGrid>
                <a:gridCol w="1098541">
                  <a:extLst>
                    <a:ext uri="{9D8B030D-6E8A-4147-A177-3AD203B41FA5}">
                      <a16:colId xmlns:a16="http://schemas.microsoft.com/office/drawing/2014/main" val="20000"/>
                    </a:ext>
                  </a:extLst>
                </a:gridCol>
                <a:gridCol w="2112261">
                  <a:extLst>
                    <a:ext uri="{9D8B030D-6E8A-4147-A177-3AD203B41FA5}">
                      <a16:colId xmlns:a16="http://schemas.microsoft.com/office/drawing/2014/main" val="20001"/>
                    </a:ext>
                  </a:extLst>
                </a:gridCol>
                <a:gridCol w="2302815">
                  <a:extLst>
                    <a:ext uri="{9D8B030D-6E8A-4147-A177-3AD203B41FA5}">
                      <a16:colId xmlns:a16="http://schemas.microsoft.com/office/drawing/2014/main" val="20002"/>
                    </a:ext>
                  </a:extLst>
                </a:gridCol>
              </a:tblGrid>
              <a:tr h="554739">
                <a:tc>
                  <a:txBody>
                    <a:bodyPr/>
                    <a:lstStyle/>
                    <a:p>
                      <a:pPr algn="ctr"/>
                      <a:r>
                        <a:rPr lang="zh-CN" altLang="en-US" sz="1800" b="1" dirty="0">
                          <a:solidFill>
                            <a:srgbClr val="002060"/>
                          </a:solidFill>
                          <a:effectLst/>
                        </a:rPr>
                        <a:t>维度</a:t>
                      </a:r>
                      <a:endParaRPr lang="zh-CN" altLang="en-US" sz="1800" b="1" dirty="0">
                        <a:solidFill>
                          <a:srgbClr val="002060"/>
                        </a:solidFill>
                        <a:effectLst/>
                        <a:latin typeface="+mn-ea"/>
                        <a:ea typeface="+mn-ea"/>
                      </a:endParaRPr>
                    </a:p>
                  </a:txBody>
                  <a:tcPr marL="76200" marR="76200" marT="76200" marB="76200" anchor="ctr"/>
                </a:tc>
                <a:tc>
                  <a:txBody>
                    <a:bodyPr/>
                    <a:lstStyle/>
                    <a:p>
                      <a:pPr algn="ctr"/>
                      <a:r>
                        <a:rPr lang="zh-CN" altLang="en-US" sz="1800" b="1" dirty="0">
                          <a:solidFill>
                            <a:srgbClr val="002060"/>
                          </a:solidFill>
                          <a:effectLst/>
                        </a:rPr>
                        <a:t>人工智能通识教育</a:t>
                      </a:r>
                      <a:endParaRPr lang="zh-CN" altLang="en-US" sz="1800" b="1" dirty="0">
                        <a:solidFill>
                          <a:srgbClr val="002060"/>
                        </a:solidFill>
                        <a:effectLst/>
                        <a:latin typeface="+mn-ea"/>
                        <a:ea typeface="+mn-ea"/>
                      </a:endParaRPr>
                    </a:p>
                  </a:txBody>
                  <a:tcPr marL="76200" marR="76200" marT="76200" marB="76200" anchor="ctr"/>
                </a:tc>
                <a:tc>
                  <a:txBody>
                    <a:bodyPr/>
                    <a:lstStyle/>
                    <a:p>
                      <a:pPr algn="ctr"/>
                      <a:r>
                        <a:rPr lang="zh-CN" altLang="en-US" sz="1800" b="1" dirty="0">
                          <a:solidFill>
                            <a:srgbClr val="002060"/>
                          </a:solidFill>
                          <a:effectLst/>
                        </a:rPr>
                        <a:t>人工智能赋能教育</a:t>
                      </a:r>
                      <a:endParaRPr lang="zh-CN" altLang="en-US" sz="1800" b="1" dirty="0">
                        <a:solidFill>
                          <a:srgbClr val="002060"/>
                        </a:solidFill>
                        <a:effectLst/>
                        <a:latin typeface="+mn-ea"/>
                        <a:ea typeface="+mn-ea"/>
                      </a:endParaRPr>
                    </a:p>
                  </a:txBody>
                  <a:tcPr marL="76200" marR="76200" marT="76200" marB="76200" anchor="ctr"/>
                </a:tc>
                <a:extLst>
                  <a:ext uri="{0D108BD9-81ED-4DB2-BD59-A6C34878D82A}">
                    <a16:rowId xmlns:a16="http://schemas.microsoft.com/office/drawing/2014/main" val="10000"/>
                  </a:ext>
                </a:extLst>
              </a:tr>
              <a:tr h="554739">
                <a:tc>
                  <a:txBody>
                    <a:bodyPr/>
                    <a:lstStyle/>
                    <a:p>
                      <a:pPr algn="ctr"/>
                      <a:r>
                        <a:rPr lang="zh-CN" altLang="en-US" sz="1600" b="1" dirty="0" smtClean="0">
                          <a:solidFill>
                            <a:srgbClr val="002060"/>
                          </a:solidFill>
                          <a:effectLst/>
                        </a:rPr>
                        <a:t>对象</a:t>
                      </a:r>
                      <a:endParaRPr lang="en-US" sz="1600" b="1" dirty="0">
                        <a:solidFill>
                          <a:srgbClr val="002060"/>
                        </a:solidFill>
                        <a:effectLst/>
                        <a:latin typeface="+mn-ea"/>
                        <a:ea typeface="+mn-ea"/>
                      </a:endParaRPr>
                    </a:p>
                  </a:txBody>
                  <a:tcPr marL="76200" marR="76200" marT="76200" marB="76200" anchor="ctr"/>
                </a:tc>
                <a:tc>
                  <a:txBody>
                    <a:bodyPr/>
                    <a:lstStyle/>
                    <a:p>
                      <a:pPr algn="l"/>
                      <a:r>
                        <a:rPr lang="zh-CN" altLang="en-US" sz="1600" dirty="0">
                          <a:effectLst/>
                        </a:rPr>
                        <a:t>学生学 </a:t>
                      </a:r>
                      <a:r>
                        <a:rPr lang="en-US" sz="1600" dirty="0">
                          <a:effectLst/>
                        </a:rPr>
                        <a:t>AI</a:t>
                      </a:r>
                      <a:endParaRPr lang="en-US" sz="1600" dirty="0">
                        <a:effectLst/>
                        <a:latin typeface="+mn-ea"/>
                        <a:ea typeface="+mn-ea"/>
                      </a:endParaRPr>
                    </a:p>
                  </a:txBody>
                  <a:tcPr marL="76200" marR="76200" marT="76200" marB="76200" anchor="ctr"/>
                </a:tc>
                <a:tc>
                  <a:txBody>
                    <a:bodyPr/>
                    <a:lstStyle/>
                    <a:p>
                      <a:pPr algn="l"/>
                      <a:r>
                        <a:rPr lang="zh-CN" altLang="en-US" sz="1600" dirty="0" smtClean="0">
                          <a:effectLst/>
                        </a:rPr>
                        <a:t>主要是老师 </a:t>
                      </a:r>
                      <a:r>
                        <a:rPr lang="en-US" altLang="zh-CN" sz="1600" dirty="0">
                          <a:effectLst/>
                        </a:rPr>
                        <a:t>/ </a:t>
                      </a:r>
                      <a:r>
                        <a:rPr lang="zh-CN" altLang="en-US" sz="1600" dirty="0">
                          <a:effectLst/>
                        </a:rPr>
                        <a:t>学校用 </a:t>
                      </a:r>
                      <a:r>
                        <a:rPr lang="en-US" sz="1600" dirty="0">
                          <a:effectLst/>
                        </a:rPr>
                        <a:t>AI</a:t>
                      </a:r>
                      <a:endParaRPr lang="en-US" sz="1600" dirty="0">
                        <a:effectLst/>
                        <a:latin typeface="+mn-ea"/>
                        <a:ea typeface="+mn-ea"/>
                      </a:endParaRPr>
                    </a:p>
                  </a:txBody>
                  <a:tcPr marL="76200" marR="76200" marT="76200" marB="76200" anchor="ctr"/>
                </a:tc>
                <a:extLst>
                  <a:ext uri="{0D108BD9-81ED-4DB2-BD59-A6C34878D82A}">
                    <a16:rowId xmlns:a16="http://schemas.microsoft.com/office/drawing/2014/main" val="10001"/>
                  </a:ext>
                </a:extLst>
              </a:tr>
              <a:tr h="554739">
                <a:tc>
                  <a:txBody>
                    <a:bodyPr/>
                    <a:lstStyle/>
                    <a:p>
                      <a:pPr algn="ctr"/>
                      <a:r>
                        <a:rPr lang="zh-CN" altLang="en-US" sz="1600" b="1" dirty="0">
                          <a:solidFill>
                            <a:srgbClr val="002060"/>
                          </a:solidFill>
                          <a:effectLst/>
                        </a:rPr>
                        <a:t>目的</a:t>
                      </a:r>
                      <a:endParaRPr lang="zh-CN" altLang="en-US" sz="1600" b="1" dirty="0">
                        <a:solidFill>
                          <a:srgbClr val="002060"/>
                        </a:solidFill>
                        <a:effectLst/>
                        <a:latin typeface="+mn-ea"/>
                        <a:ea typeface="+mn-ea"/>
                      </a:endParaRPr>
                    </a:p>
                  </a:txBody>
                  <a:tcPr marL="76200" marR="76200" marT="76200" marB="76200" anchor="ctr"/>
                </a:tc>
                <a:tc>
                  <a:txBody>
                    <a:bodyPr/>
                    <a:lstStyle/>
                    <a:p>
                      <a:pPr algn="l"/>
                      <a:r>
                        <a:rPr lang="zh-CN" altLang="en-US" sz="1600" dirty="0">
                          <a:effectLst/>
                        </a:rPr>
                        <a:t>培养 </a:t>
                      </a:r>
                      <a:r>
                        <a:rPr lang="en-US" sz="1600" dirty="0">
                          <a:effectLst/>
                        </a:rPr>
                        <a:t>AI </a:t>
                      </a:r>
                      <a:r>
                        <a:rPr lang="zh-CN" altLang="en-US" sz="1600" dirty="0">
                          <a:effectLst/>
                        </a:rPr>
                        <a:t>素养</a:t>
                      </a:r>
                      <a:endParaRPr lang="zh-CN" altLang="en-US" sz="1600" dirty="0">
                        <a:effectLst/>
                        <a:latin typeface="+mn-ea"/>
                        <a:ea typeface="+mn-ea"/>
                      </a:endParaRPr>
                    </a:p>
                  </a:txBody>
                  <a:tcPr marL="76200" marR="76200" marT="76200" marB="76200" anchor="ctr"/>
                </a:tc>
                <a:tc>
                  <a:txBody>
                    <a:bodyPr/>
                    <a:lstStyle/>
                    <a:p>
                      <a:pPr algn="l"/>
                      <a:r>
                        <a:rPr lang="zh-CN" altLang="en-US" sz="1600" dirty="0">
                          <a:effectLst/>
                        </a:rPr>
                        <a:t>提升教育质量</a:t>
                      </a:r>
                      <a:endParaRPr lang="zh-CN" altLang="en-US" sz="1600" dirty="0">
                        <a:effectLst/>
                        <a:latin typeface="+mn-ea"/>
                        <a:ea typeface="+mn-ea"/>
                      </a:endParaRPr>
                    </a:p>
                  </a:txBody>
                  <a:tcPr marL="76200" marR="76200" marT="76200" marB="76200" anchor="ctr"/>
                </a:tc>
                <a:extLst>
                  <a:ext uri="{0D108BD9-81ED-4DB2-BD59-A6C34878D82A}">
                    <a16:rowId xmlns:a16="http://schemas.microsoft.com/office/drawing/2014/main" val="10002"/>
                  </a:ext>
                </a:extLst>
              </a:tr>
              <a:tr h="554739">
                <a:tc>
                  <a:txBody>
                    <a:bodyPr/>
                    <a:lstStyle/>
                    <a:p>
                      <a:pPr algn="ctr"/>
                      <a:r>
                        <a:rPr lang="zh-CN" altLang="en-US" sz="1600" b="1" dirty="0">
                          <a:solidFill>
                            <a:srgbClr val="002060"/>
                          </a:solidFill>
                          <a:effectLst/>
                        </a:rPr>
                        <a:t>定位</a:t>
                      </a:r>
                      <a:endParaRPr lang="zh-CN" altLang="en-US" sz="1600" b="1" dirty="0">
                        <a:solidFill>
                          <a:srgbClr val="002060"/>
                        </a:solidFill>
                        <a:effectLst/>
                        <a:latin typeface="+mn-ea"/>
                        <a:ea typeface="+mn-ea"/>
                      </a:endParaRPr>
                    </a:p>
                  </a:txBody>
                  <a:tcPr marL="76200" marR="76200" marT="76200" marB="76200" anchor="ctr"/>
                </a:tc>
                <a:tc>
                  <a:txBody>
                    <a:bodyPr/>
                    <a:lstStyle/>
                    <a:p>
                      <a:pPr algn="l"/>
                      <a:r>
                        <a:rPr lang="zh-CN" altLang="en-US" sz="1600" dirty="0">
                          <a:effectLst/>
                        </a:rPr>
                        <a:t>课程内容</a:t>
                      </a:r>
                      <a:endParaRPr lang="zh-CN" altLang="en-US" sz="1600" dirty="0">
                        <a:effectLst/>
                        <a:latin typeface="+mn-ea"/>
                        <a:ea typeface="+mn-ea"/>
                      </a:endParaRPr>
                    </a:p>
                  </a:txBody>
                  <a:tcPr marL="76200" marR="76200" marT="76200" marB="76200" anchor="ctr"/>
                </a:tc>
                <a:tc>
                  <a:txBody>
                    <a:bodyPr/>
                    <a:lstStyle/>
                    <a:p>
                      <a:pPr algn="l"/>
                      <a:r>
                        <a:rPr lang="zh-CN" altLang="en-US" sz="1600" dirty="0">
                          <a:effectLst/>
                        </a:rPr>
                        <a:t>教学工具</a:t>
                      </a:r>
                      <a:endParaRPr lang="zh-CN" altLang="en-US" sz="1600" dirty="0">
                        <a:effectLst/>
                        <a:latin typeface="+mn-ea"/>
                        <a:ea typeface="+mn-ea"/>
                      </a:endParaRPr>
                    </a:p>
                  </a:txBody>
                  <a:tcPr marL="76200" marR="76200" marT="76200" marB="76200" anchor="ctr"/>
                </a:tc>
                <a:extLst>
                  <a:ext uri="{0D108BD9-81ED-4DB2-BD59-A6C34878D82A}">
                    <a16:rowId xmlns:a16="http://schemas.microsoft.com/office/drawing/2014/main" val="10003"/>
                  </a:ext>
                </a:extLst>
              </a:tr>
              <a:tr h="554739">
                <a:tc>
                  <a:txBody>
                    <a:bodyPr/>
                    <a:lstStyle/>
                    <a:p>
                      <a:pPr algn="ctr"/>
                      <a:r>
                        <a:rPr lang="zh-CN" altLang="en-US" sz="1600" b="1" dirty="0">
                          <a:solidFill>
                            <a:srgbClr val="002060"/>
                          </a:solidFill>
                          <a:effectLst/>
                        </a:rPr>
                        <a:t>关键词</a:t>
                      </a:r>
                      <a:endParaRPr lang="zh-CN" altLang="en-US" sz="1600" b="1" dirty="0">
                        <a:solidFill>
                          <a:srgbClr val="002060"/>
                        </a:solidFill>
                        <a:effectLst/>
                        <a:latin typeface="+mn-ea"/>
                        <a:ea typeface="+mn-ea"/>
                      </a:endParaRPr>
                    </a:p>
                  </a:txBody>
                  <a:tcPr marL="76200" marR="76200" marT="76200" marB="76200" anchor="ctr"/>
                </a:tc>
                <a:tc>
                  <a:txBody>
                    <a:bodyPr/>
                    <a:lstStyle/>
                    <a:p>
                      <a:pPr algn="l"/>
                      <a:r>
                        <a:rPr lang="zh-CN" altLang="en-US" sz="1600" dirty="0">
                          <a:effectLst/>
                        </a:rPr>
                        <a:t>认知、素养、伦理</a:t>
                      </a:r>
                      <a:endParaRPr lang="zh-CN" altLang="en-US" sz="1600" dirty="0">
                        <a:effectLst/>
                        <a:latin typeface="+mn-ea"/>
                        <a:ea typeface="+mn-ea"/>
                      </a:endParaRPr>
                    </a:p>
                  </a:txBody>
                  <a:tcPr marL="76200" marR="76200" marT="76200" marB="76200" anchor="ctr"/>
                </a:tc>
                <a:tc>
                  <a:txBody>
                    <a:bodyPr/>
                    <a:lstStyle/>
                    <a:p>
                      <a:pPr algn="l"/>
                      <a:r>
                        <a:rPr lang="zh-CN" altLang="en-US" sz="1600" dirty="0">
                          <a:effectLst/>
                        </a:rPr>
                        <a:t>效率、个性化、减负</a:t>
                      </a:r>
                      <a:endParaRPr lang="zh-CN" altLang="en-US" sz="1600" dirty="0">
                        <a:effectLst/>
                        <a:latin typeface="+mn-ea"/>
                        <a:ea typeface="+mn-ea"/>
                      </a:endParaRPr>
                    </a:p>
                  </a:txBody>
                  <a:tcPr marL="76200" marR="76200" marT="76200" marB="76200" anchor="ctr"/>
                </a:tc>
                <a:extLst>
                  <a:ext uri="{0D108BD9-81ED-4DB2-BD59-A6C34878D82A}">
                    <a16:rowId xmlns:a16="http://schemas.microsoft.com/office/drawing/2014/main" val="10004"/>
                  </a:ext>
                </a:extLst>
              </a:tr>
              <a:tr h="554739">
                <a:tc>
                  <a:txBody>
                    <a:bodyPr/>
                    <a:lstStyle/>
                    <a:p>
                      <a:pPr algn="ctr"/>
                      <a:r>
                        <a:rPr lang="zh-CN" altLang="en-US" sz="1600" b="1" dirty="0">
                          <a:solidFill>
                            <a:srgbClr val="002060"/>
                          </a:solidFill>
                          <a:effectLst/>
                        </a:rPr>
                        <a:t>简单理解</a:t>
                      </a:r>
                      <a:endParaRPr lang="zh-CN" altLang="en-US" sz="1600" b="1" dirty="0">
                        <a:solidFill>
                          <a:srgbClr val="002060"/>
                        </a:solidFill>
                        <a:effectLst/>
                        <a:latin typeface="+mn-ea"/>
                        <a:ea typeface="+mn-ea"/>
                      </a:endParaRPr>
                    </a:p>
                  </a:txBody>
                  <a:tcPr marL="76200" marR="76200" marT="76200" marB="76200" anchor="ctr"/>
                </a:tc>
                <a:tc>
                  <a:txBody>
                    <a:bodyPr/>
                    <a:lstStyle/>
                    <a:p>
                      <a:pPr algn="l"/>
                      <a:r>
                        <a:rPr lang="zh-CN" altLang="en-US" sz="1600">
                          <a:effectLst/>
                        </a:rPr>
                        <a:t>学 </a:t>
                      </a:r>
                      <a:r>
                        <a:rPr lang="en-US" sz="1600">
                          <a:effectLst/>
                        </a:rPr>
                        <a:t>AI</a:t>
                      </a:r>
                      <a:endParaRPr lang="en-US" sz="1600">
                        <a:effectLst/>
                        <a:latin typeface="+mn-ea"/>
                        <a:ea typeface="+mn-ea"/>
                      </a:endParaRPr>
                    </a:p>
                  </a:txBody>
                  <a:tcPr marL="76200" marR="76200" marT="76200" marB="76200" anchor="ctr"/>
                </a:tc>
                <a:tc>
                  <a:txBody>
                    <a:bodyPr/>
                    <a:lstStyle/>
                    <a:p>
                      <a:pPr algn="l"/>
                      <a:r>
                        <a:rPr lang="zh-CN" altLang="en-US" sz="1600" dirty="0">
                          <a:effectLst/>
                        </a:rPr>
                        <a:t>用 </a:t>
                      </a:r>
                      <a:r>
                        <a:rPr lang="en-US" sz="1600" dirty="0">
                          <a:effectLst/>
                        </a:rPr>
                        <a:t>AI </a:t>
                      </a:r>
                      <a:r>
                        <a:rPr lang="zh-CN" altLang="en-US" sz="1600" dirty="0">
                          <a:effectLst/>
                        </a:rPr>
                        <a:t>教</a:t>
                      </a:r>
                      <a:endParaRPr lang="zh-CN" altLang="en-US" sz="1600" dirty="0">
                        <a:effectLst/>
                        <a:latin typeface="+mn-ea"/>
                        <a:ea typeface="+mn-ea"/>
                      </a:endParaRPr>
                    </a:p>
                  </a:txBody>
                  <a:tcPr marL="76200" marR="76200" marT="76200" marB="76200" anchor="ctr"/>
                </a:tc>
                <a:extLst>
                  <a:ext uri="{0D108BD9-81ED-4DB2-BD59-A6C34878D82A}">
                    <a16:rowId xmlns:a16="http://schemas.microsoft.com/office/drawing/2014/main" val="10005"/>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advTm="4444000">
        <p:fade/>
      </p:transition>
    </mc:Choice>
    <mc:Fallback xmlns="">
      <p:transition spd="med" advTm="4444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22"/>
          <p:cNvSpPr txBox="1"/>
          <p:nvPr/>
        </p:nvSpPr>
        <p:spPr>
          <a:xfrm>
            <a:off x="3645535" y="515620"/>
            <a:ext cx="6297930" cy="368300"/>
          </a:xfrm>
          <a:prstGeom prst="rect">
            <a:avLst/>
          </a:prstGeom>
        </p:spPr>
        <p:txBody>
          <a:bodyPr wrap="square">
            <a:spAutoFit/>
          </a:bodyPr>
          <a:lstStyle/>
          <a:p>
            <a:pPr defTabSz="266700"/>
            <a:r>
              <a:rPr lang="zh-CN" altLang="en-US" b="1" dirty="0">
                <a:solidFill>
                  <a:schemeClr val="bg1"/>
                </a:solidFill>
                <a:latin typeface="Times New Roman" panose="02020603050405020304"/>
                <a:ea typeface="黑体" panose="02010609060101010101" charset="-122"/>
              </a:rPr>
              <a:t>（三</a:t>
            </a:r>
            <a:r>
              <a:rPr lang="zh-CN" altLang="en-US" b="1" dirty="0" smtClean="0">
                <a:solidFill>
                  <a:schemeClr val="bg1"/>
                </a:solidFill>
                <a:latin typeface="Times New Roman" panose="02020603050405020304"/>
                <a:ea typeface="黑体" panose="02010609060101010101" charset="-122"/>
              </a:rPr>
              <a:t>）成长需求：</a:t>
            </a:r>
            <a:r>
              <a:rPr lang="zh-CN" altLang="en-US" b="1" dirty="0">
                <a:solidFill>
                  <a:schemeClr val="bg1"/>
                </a:solidFill>
                <a:latin typeface="Times New Roman" panose="02020603050405020304"/>
                <a:ea typeface="黑体" panose="02010609060101010101" charset="-122"/>
              </a:rPr>
              <a:t>学生核心素养培育与未来发展的迫切需要</a:t>
            </a:r>
          </a:p>
        </p:txBody>
      </p:sp>
      <p:sp>
        <p:nvSpPr>
          <p:cNvPr id="26" name="文本框 25"/>
          <p:cNvSpPr txBox="1"/>
          <p:nvPr/>
        </p:nvSpPr>
        <p:spPr>
          <a:xfrm>
            <a:off x="8393035" y="2303700"/>
            <a:ext cx="2257425" cy="2491740"/>
          </a:xfrm>
          <a:prstGeom prst="rect">
            <a:avLst/>
          </a:prstGeom>
        </p:spPr>
        <p:txBody>
          <a:bodyPr wrap="square">
            <a:spAutoFit/>
            <a:scene3d>
              <a:camera prst="orthographicFront"/>
              <a:lightRig rig="threePt" dir="t"/>
            </a:scene3d>
          </a:bodyPr>
          <a:lstStyle/>
          <a:p>
            <a:pPr marL="0" indent="15240" algn="just" defTabSz="266700">
              <a:lnSpc>
                <a:spcPct val="130000"/>
              </a:lnSpc>
              <a:spcBef>
                <a:spcPct val="0"/>
              </a:spcBef>
              <a:spcAft>
                <a:spcPct val="0"/>
              </a:spcAft>
            </a:pPr>
            <a:r>
              <a:rPr lang="zh-CN" altLang="en-US" sz="2000" dirty="0">
                <a:ln w="15875"/>
                <a:solidFill>
                  <a:schemeClr val="accent6">
                    <a:lumMod val="75000"/>
                  </a:schemeClr>
                </a:solidFill>
                <a:effectLst/>
                <a:latin typeface="黑体" panose="02010609060101010101" charset="-122"/>
                <a:ea typeface="黑体" panose="02010609060101010101" charset="-122"/>
                <a:cs typeface="黑体" panose="02010609060101010101" charset="-122"/>
              </a:rPr>
              <a:t>帮助学生构建其在智能时代应具有的核心素养，成为具有“技术驾驭力</a:t>
            </a:r>
            <a:r>
              <a:rPr lang="en-US" altLang="zh-CN" sz="2000" dirty="0">
                <a:ln w="15875"/>
                <a:solidFill>
                  <a:schemeClr val="accent6">
                    <a:lumMod val="75000"/>
                  </a:schemeClr>
                </a:solidFill>
                <a:effectLst/>
                <a:latin typeface="黑体" panose="02010609060101010101" charset="-122"/>
                <a:ea typeface="黑体" panose="02010609060101010101" charset="-122"/>
                <a:cs typeface="黑体" panose="02010609060101010101" charset="-122"/>
              </a:rPr>
              <a:t>+</a:t>
            </a:r>
            <a:r>
              <a:rPr lang="zh-CN" altLang="en-US" sz="2000" dirty="0">
                <a:ln w="15875"/>
                <a:solidFill>
                  <a:schemeClr val="accent6">
                    <a:lumMod val="75000"/>
                  </a:schemeClr>
                </a:solidFill>
                <a:effectLst/>
                <a:latin typeface="黑体" panose="02010609060101010101" charset="-122"/>
                <a:ea typeface="黑体" panose="02010609060101010101" charset="-122"/>
                <a:cs typeface="黑体" panose="02010609060101010101" charset="-122"/>
              </a:rPr>
              <a:t>伦理判断力”的数字公民。</a:t>
            </a:r>
          </a:p>
        </p:txBody>
      </p:sp>
      <p:pic>
        <p:nvPicPr>
          <p:cNvPr id="27" name="图片 26" descr="箭头符号"/>
          <p:cNvPicPr>
            <a:picLocks noChangeAspect="1"/>
          </p:cNvPicPr>
          <p:nvPr/>
        </p:nvPicPr>
        <p:blipFill>
          <a:blip r:embed="rId3"/>
          <a:srcRect b="14706"/>
          <a:stretch>
            <a:fillRect/>
          </a:stretch>
        </p:blipFill>
        <p:spPr>
          <a:xfrm rot="5400000">
            <a:off x="5713678" y="2867036"/>
            <a:ext cx="4161790" cy="1248410"/>
          </a:xfrm>
          <a:prstGeom prst="rect">
            <a:avLst/>
          </a:prstGeom>
        </p:spPr>
      </p:pic>
      <p:pic>
        <p:nvPicPr>
          <p:cNvPr id="29" name="图片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53021" y="4860671"/>
            <a:ext cx="1429385" cy="1429385"/>
          </a:xfrm>
          <a:prstGeom prst="rect">
            <a:avLst/>
          </a:prstGeom>
        </p:spPr>
      </p:pic>
      <p:sp>
        <p:nvSpPr>
          <p:cNvPr id="20" name="文本框 19"/>
          <p:cNvSpPr txBox="1"/>
          <p:nvPr/>
        </p:nvSpPr>
        <p:spPr>
          <a:xfrm>
            <a:off x="919357" y="466133"/>
            <a:ext cx="2580128" cy="461665"/>
          </a:xfrm>
          <a:prstGeom prst="rect">
            <a:avLst/>
          </a:prstGeom>
          <a:noFill/>
        </p:spPr>
        <p:txBody>
          <a:bodyPr wrap="square">
            <a:spAutoFit/>
          </a:bodyPr>
          <a:lstStyle/>
          <a:p>
            <a:pPr algn="ctr"/>
            <a:r>
              <a:rPr lang="zh-CN" altLang="en-US" sz="2400" b="1" dirty="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一</a:t>
            </a:r>
            <a:r>
              <a:rPr lang="zh-CN" altLang="en-US" sz="2400" b="1" dirty="0" smtClean="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、课程背景</a:t>
            </a:r>
            <a:endParaRPr lang="zh-CN" altLang="en-US" sz="1200" b="1" dirty="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1" name="椭圆 20"/>
          <p:cNvSpPr/>
          <p:nvPr/>
        </p:nvSpPr>
        <p:spPr>
          <a:xfrm>
            <a:off x="761247" y="2204438"/>
            <a:ext cx="2593255" cy="2593255"/>
          </a:xfrm>
          <a:prstGeom prst="ellipse">
            <a:avLst/>
          </a:prstGeom>
          <a:solidFill>
            <a:srgbClr val="546E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solidFill>
              <a:cs typeface="+mn-ea"/>
              <a:sym typeface="+mn-lt"/>
            </a:endParaRPr>
          </a:p>
        </p:txBody>
      </p:sp>
      <p:sp>
        <p:nvSpPr>
          <p:cNvPr id="31" name="Oval 82"/>
          <p:cNvSpPr>
            <a:spLocks noChangeAspect="1"/>
          </p:cNvSpPr>
          <p:nvPr/>
        </p:nvSpPr>
        <p:spPr>
          <a:xfrm>
            <a:off x="3421392" y="2759134"/>
            <a:ext cx="633853" cy="633853"/>
          </a:xfrm>
          <a:prstGeom prst="ellipse">
            <a:avLst/>
          </a:prstGeom>
          <a:solidFill>
            <a:srgbClr val="9BBB40"/>
          </a:solidFill>
          <a:ln w="57150" cap="flat" cmpd="sng" algn="ctr">
            <a:solidFill>
              <a:srgbClr val="F4F4F4"/>
            </a:solidFill>
            <a:prstDash val="solid"/>
          </a:ln>
          <a:effectLst/>
        </p:spPr>
        <p:txBody>
          <a:bodyPr spcFirstLastPara="0" vert="horz" wrap="square" lIns="0" tIns="0" rIns="0" bIns="0" numCol="1" spcCol="1270" anchor="ctr" anchorCtr="0">
            <a:noAutofit/>
          </a:bodyPr>
          <a:lstStyle/>
          <a:p>
            <a:pPr algn="ctr" defTabSz="1184910">
              <a:lnSpc>
                <a:spcPct val="90000"/>
              </a:lnSpc>
              <a:spcBef>
                <a:spcPct val="0"/>
              </a:spcBef>
              <a:spcAft>
                <a:spcPct val="35000"/>
              </a:spcAft>
            </a:pPr>
            <a:r>
              <a:rPr lang="en-US" sz="1865" b="1" kern="0" dirty="0" smtClean="0">
                <a:solidFill>
                  <a:schemeClr val="bg1"/>
                </a:solidFill>
                <a:cs typeface="+mn-ea"/>
                <a:sym typeface="+mn-lt"/>
              </a:rPr>
              <a:t>02</a:t>
            </a:r>
            <a:endParaRPr lang="en-US" sz="1865" b="1" kern="0" dirty="0">
              <a:solidFill>
                <a:schemeClr val="bg1"/>
              </a:solidFill>
              <a:cs typeface="+mn-ea"/>
              <a:sym typeface="+mn-lt"/>
            </a:endParaRPr>
          </a:p>
        </p:txBody>
      </p:sp>
      <p:sp>
        <p:nvSpPr>
          <p:cNvPr id="32" name="Oval 83"/>
          <p:cNvSpPr>
            <a:spLocks noChangeAspect="1"/>
          </p:cNvSpPr>
          <p:nvPr/>
        </p:nvSpPr>
        <p:spPr>
          <a:xfrm>
            <a:off x="3421391" y="3574874"/>
            <a:ext cx="633853" cy="633853"/>
          </a:xfrm>
          <a:prstGeom prst="ellipse">
            <a:avLst/>
          </a:prstGeom>
          <a:solidFill>
            <a:srgbClr val="F8841D"/>
          </a:solidFill>
          <a:ln w="57150" cap="flat" cmpd="sng" algn="ctr">
            <a:solidFill>
              <a:srgbClr val="F4F4F4"/>
            </a:solidFill>
            <a:prstDash val="solid"/>
          </a:ln>
          <a:effectLst/>
        </p:spPr>
        <p:txBody>
          <a:bodyPr spcFirstLastPara="0" vert="horz" wrap="square" lIns="0" tIns="0" rIns="0" bIns="0" numCol="1" spcCol="1270" anchor="ctr" anchorCtr="0">
            <a:noAutofit/>
          </a:bodyPr>
          <a:lstStyle/>
          <a:p>
            <a:pPr algn="ctr" defTabSz="1184910">
              <a:lnSpc>
                <a:spcPct val="90000"/>
              </a:lnSpc>
              <a:spcBef>
                <a:spcPct val="0"/>
              </a:spcBef>
              <a:spcAft>
                <a:spcPct val="35000"/>
              </a:spcAft>
            </a:pPr>
            <a:r>
              <a:rPr lang="en-US" sz="1865" b="1" kern="0" dirty="0" smtClean="0">
                <a:solidFill>
                  <a:schemeClr val="bg1"/>
                </a:solidFill>
                <a:cs typeface="+mn-ea"/>
                <a:sym typeface="+mn-lt"/>
              </a:rPr>
              <a:t>03</a:t>
            </a:r>
            <a:endParaRPr lang="en-US" sz="1865" b="1" kern="0" dirty="0">
              <a:solidFill>
                <a:schemeClr val="bg1"/>
              </a:solidFill>
              <a:cs typeface="+mn-ea"/>
              <a:sym typeface="+mn-lt"/>
            </a:endParaRPr>
          </a:p>
        </p:txBody>
      </p:sp>
      <p:sp>
        <p:nvSpPr>
          <p:cNvPr id="33" name="Oval 84"/>
          <p:cNvSpPr>
            <a:spLocks noChangeAspect="1"/>
          </p:cNvSpPr>
          <p:nvPr/>
        </p:nvSpPr>
        <p:spPr>
          <a:xfrm>
            <a:off x="3048690" y="4384574"/>
            <a:ext cx="633853" cy="633853"/>
          </a:xfrm>
          <a:prstGeom prst="ellipse">
            <a:avLst/>
          </a:prstGeom>
          <a:solidFill>
            <a:srgbClr val="F26D64"/>
          </a:solidFill>
          <a:ln w="57150" cap="flat" cmpd="sng" algn="ctr">
            <a:solidFill>
              <a:srgbClr val="F4F4F4"/>
            </a:solidFill>
            <a:prstDash val="solid"/>
          </a:ln>
          <a:effectLst/>
        </p:spPr>
        <p:txBody>
          <a:bodyPr spcFirstLastPara="0" vert="horz" wrap="square" lIns="0" tIns="0" rIns="0" bIns="0" numCol="1" spcCol="1270" anchor="ctr" anchorCtr="0">
            <a:noAutofit/>
          </a:bodyPr>
          <a:lstStyle/>
          <a:p>
            <a:pPr algn="ctr" defTabSz="1184910">
              <a:lnSpc>
                <a:spcPct val="90000"/>
              </a:lnSpc>
              <a:spcBef>
                <a:spcPct val="0"/>
              </a:spcBef>
              <a:spcAft>
                <a:spcPct val="35000"/>
              </a:spcAft>
            </a:pPr>
            <a:r>
              <a:rPr lang="en-US" sz="1865" b="1" kern="0" dirty="0" smtClean="0">
                <a:solidFill>
                  <a:schemeClr val="bg1"/>
                </a:solidFill>
                <a:cs typeface="+mn-ea"/>
                <a:sym typeface="+mn-lt"/>
              </a:rPr>
              <a:t>04</a:t>
            </a:r>
            <a:endParaRPr lang="en-US" sz="1865" b="1" kern="0" dirty="0">
              <a:solidFill>
                <a:schemeClr val="bg1"/>
              </a:solidFill>
              <a:cs typeface="+mn-ea"/>
              <a:sym typeface="+mn-lt"/>
            </a:endParaRPr>
          </a:p>
        </p:txBody>
      </p:sp>
      <p:sp>
        <p:nvSpPr>
          <p:cNvPr id="34" name="Oval 86"/>
          <p:cNvSpPr>
            <a:spLocks noChangeAspect="1"/>
          </p:cNvSpPr>
          <p:nvPr/>
        </p:nvSpPr>
        <p:spPr>
          <a:xfrm>
            <a:off x="3095340" y="1965279"/>
            <a:ext cx="633853" cy="633853"/>
          </a:xfrm>
          <a:prstGeom prst="ellipse">
            <a:avLst/>
          </a:prstGeom>
          <a:solidFill>
            <a:srgbClr val="936CAF"/>
          </a:solidFill>
          <a:ln w="57150" cap="flat" cmpd="sng" algn="ctr">
            <a:solidFill>
              <a:srgbClr val="F4F4F4"/>
            </a:solidFill>
            <a:prstDash val="solid"/>
          </a:ln>
          <a:effectLst/>
        </p:spPr>
        <p:txBody>
          <a:bodyPr spcFirstLastPara="0" vert="horz" wrap="square" lIns="0" tIns="0" rIns="0" bIns="0" numCol="1" spcCol="1270" anchor="ctr" anchorCtr="0">
            <a:noAutofit/>
          </a:bodyPr>
          <a:lstStyle/>
          <a:p>
            <a:pPr algn="ctr" defTabSz="1184910">
              <a:lnSpc>
                <a:spcPct val="90000"/>
              </a:lnSpc>
              <a:spcBef>
                <a:spcPct val="0"/>
              </a:spcBef>
              <a:spcAft>
                <a:spcPct val="35000"/>
              </a:spcAft>
            </a:pPr>
            <a:r>
              <a:rPr lang="en-US" sz="1865" b="1" kern="0" dirty="0" smtClean="0">
                <a:solidFill>
                  <a:schemeClr val="bg1"/>
                </a:solidFill>
                <a:cs typeface="+mn-ea"/>
                <a:sym typeface="+mn-lt"/>
              </a:rPr>
              <a:t>01</a:t>
            </a:r>
            <a:endParaRPr lang="en-US" sz="1865" b="1" kern="0" dirty="0">
              <a:solidFill>
                <a:schemeClr val="bg1"/>
              </a:solidFill>
              <a:cs typeface="+mn-ea"/>
              <a:sym typeface="+mn-lt"/>
            </a:endParaRPr>
          </a:p>
        </p:txBody>
      </p:sp>
      <p:sp>
        <p:nvSpPr>
          <p:cNvPr id="35" name="文本框 34"/>
          <p:cNvSpPr txBox="1"/>
          <p:nvPr/>
        </p:nvSpPr>
        <p:spPr>
          <a:xfrm>
            <a:off x="1116253" y="3398097"/>
            <a:ext cx="1836000" cy="504241"/>
          </a:xfrm>
          <a:prstGeom prst="rect">
            <a:avLst/>
          </a:prstGeom>
          <a:noFill/>
        </p:spPr>
        <p:txBody>
          <a:bodyPr wrap="square" rtlCol="0">
            <a:spAutoFit/>
          </a:bodyPr>
          <a:lstStyle/>
          <a:p>
            <a:pPr algn="ctr">
              <a:lnSpc>
                <a:spcPct val="120000"/>
              </a:lnSpc>
            </a:pPr>
            <a:r>
              <a:rPr lang="zh-CN" altLang="en-US" sz="2400" b="1" dirty="0" smtClean="0">
                <a:solidFill>
                  <a:schemeClr val="bg1"/>
                </a:solidFill>
                <a:cs typeface="+mn-ea"/>
                <a:sym typeface="+mn-lt"/>
              </a:rPr>
              <a:t>核心素养</a:t>
            </a:r>
            <a:endParaRPr lang="en-US" altLang="zh-CN" sz="2400" b="1" dirty="0">
              <a:solidFill>
                <a:schemeClr val="bg1"/>
              </a:solidFill>
              <a:cs typeface="+mn-ea"/>
              <a:sym typeface="+mn-lt"/>
            </a:endParaRPr>
          </a:p>
        </p:txBody>
      </p:sp>
      <p:grpSp>
        <p:nvGrpSpPr>
          <p:cNvPr id="38" name="组合 37"/>
          <p:cNvGrpSpPr/>
          <p:nvPr/>
        </p:nvGrpSpPr>
        <p:grpSpPr>
          <a:xfrm>
            <a:off x="1605119" y="2831318"/>
            <a:ext cx="833162" cy="490004"/>
            <a:chOff x="3270162" y="5998926"/>
            <a:chExt cx="855663" cy="503238"/>
          </a:xfrm>
          <a:solidFill>
            <a:schemeClr val="bg1"/>
          </a:solidFill>
        </p:grpSpPr>
        <p:sp>
          <p:nvSpPr>
            <p:cNvPr id="39" name="Freeform 55"/>
            <p:cNvSpPr/>
            <p:nvPr/>
          </p:nvSpPr>
          <p:spPr bwMode="auto">
            <a:xfrm>
              <a:off x="3492412" y="5998926"/>
              <a:ext cx="428625" cy="498475"/>
            </a:xfrm>
            <a:custGeom>
              <a:avLst/>
              <a:gdLst>
                <a:gd name="T0" fmla="*/ 0 w 190"/>
                <a:gd name="T1" fmla="*/ 221 h 221"/>
                <a:gd name="T2" fmla="*/ 190 w 190"/>
                <a:gd name="T3" fmla="*/ 221 h 221"/>
                <a:gd name="T4" fmla="*/ 129 w 190"/>
                <a:gd name="T5" fmla="*/ 100 h 221"/>
                <a:gd name="T6" fmla="*/ 151 w 190"/>
                <a:gd name="T7" fmla="*/ 56 h 221"/>
                <a:gd name="T8" fmla="*/ 95 w 190"/>
                <a:gd name="T9" fmla="*/ 0 h 221"/>
                <a:gd name="T10" fmla="*/ 38 w 190"/>
                <a:gd name="T11" fmla="*/ 57 h 221"/>
                <a:gd name="T12" fmla="*/ 61 w 190"/>
                <a:gd name="T13" fmla="*/ 100 h 221"/>
                <a:gd name="T14" fmla="*/ 0 w 190"/>
                <a:gd name="T15" fmla="*/ 221 h 2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0" h="221">
                  <a:moveTo>
                    <a:pt x="0" y="221"/>
                  </a:moveTo>
                  <a:cubicBezTo>
                    <a:pt x="190" y="221"/>
                    <a:pt x="190" y="221"/>
                    <a:pt x="190" y="221"/>
                  </a:cubicBezTo>
                  <a:cubicBezTo>
                    <a:pt x="190" y="172"/>
                    <a:pt x="165" y="119"/>
                    <a:pt x="129" y="100"/>
                  </a:cubicBezTo>
                  <a:cubicBezTo>
                    <a:pt x="143" y="90"/>
                    <a:pt x="151" y="75"/>
                    <a:pt x="151" y="56"/>
                  </a:cubicBezTo>
                  <a:cubicBezTo>
                    <a:pt x="151" y="25"/>
                    <a:pt x="126" y="0"/>
                    <a:pt x="95" y="0"/>
                  </a:cubicBezTo>
                  <a:cubicBezTo>
                    <a:pt x="64" y="0"/>
                    <a:pt x="38" y="26"/>
                    <a:pt x="38" y="57"/>
                  </a:cubicBezTo>
                  <a:cubicBezTo>
                    <a:pt x="38" y="75"/>
                    <a:pt x="47" y="90"/>
                    <a:pt x="61" y="100"/>
                  </a:cubicBezTo>
                  <a:cubicBezTo>
                    <a:pt x="25" y="119"/>
                    <a:pt x="0" y="172"/>
                    <a:pt x="0" y="221"/>
                  </a:cubicBezTo>
                  <a:close/>
                </a:path>
              </a:pathLst>
            </a:cu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40" name="Freeform 56"/>
            <p:cNvSpPr/>
            <p:nvPr/>
          </p:nvSpPr>
          <p:spPr bwMode="auto">
            <a:xfrm>
              <a:off x="3884525" y="6141801"/>
              <a:ext cx="241300" cy="360363"/>
            </a:xfrm>
            <a:custGeom>
              <a:avLst/>
              <a:gdLst>
                <a:gd name="T0" fmla="*/ 64 w 107"/>
                <a:gd name="T1" fmla="*/ 72 h 160"/>
                <a:gd name="T2" fmla="*/ 80 w 107"/>
                <a:gd name="T3" fmla="*/ 40 h 160"/>
                <a:gd name="T4" fmla="*/ 40 w 107"/>
                <a:gd name="T5" fmla="*/ 0 h 160"/>
                <a:gd name="T6" fmla="*/ 0 w 107"/>
                <a:gd name="T7" fmla="*/ 40 h 160"/>
                <a:gd name="T8" fmla="*/ 16 w 107"/>
                <a:gd name="T9" fmla="*/ 71 h 160"/>
                <a:gd name="T10" fmla="*/ 7 w 107"/>
                <a:gd name="T11" fmla="*/ 79 h 160"/>
                <a:gd name="T12" fmla="*/ 28 w 107"/>
                <a:gd name="T13" fmla="*/ 160 h 160"/>
                <a:gd name="T14" fmla="*/ 107 w 107"/>
                <a:gd name="T15" fmla="*/ 160 h 160"/>
                <a:gd name="T16" fmla="*/ 64 w 107"/>
                <a:gd name="T17" fmla="*/ 72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 h="160">
                  <a:moveTo>
                    <a:pt x="64" y="72"/>
                  </a:moveTo>
                  <a:cubicBezTo>
                    <a:pt x="74" y="65"/>
                    <a:pt x="80" y="53"/>
                    <a:pt x="80" y="40"/>
                  </a:cubicBezTo>
                  <a:cubicBezTo>
                    <a:pt x="80" y="18"/>
                    <a:pt x="62" y="0"/>
                    <a:pt x="40" y="0"/>
                  </a:cubicBezTo>
                  <a:cubicBezTo>
                    <a:pt x="18" y="0"/>
                    <a:pt x="0" y="18"/>
                    <a:pt x="0" y="40"/>
                  </a:cubicBezTo>
                  <a:cubicBezTo>
                    <a:pt x="0" y="53"/>
                    <a:pt x="6" y="63"/>
                    <a:pt x="16" y="71"/>
                  </a:cubicBezTo>
                  <a:cubicBezTo>
                    <a:pt x="13" y="72"/>
                    <a:pt x="10" y="76"/>
                    <a:pt x="7" y="79"/>
                  </a:cubicBezTo>
                  <a:cubicBezTo>
                    <a:pt x="20" y="102"/>
                    <a:pt x="28" y="136"/>
                    <a:pt x="28" y="160"/>
                  </a:cubicBezTo>
                  <a:cubicBezTo>
                    <a:pt x="107" y="160"/>
                    <a:pt x="107" y="160"/>
                    <a:pt x="107" y="160"/>
                  </a:cubicBezTo>
                  <a:cubicBezTo>
                    <a:pt x="107" y="121"/>
                    <a:pt x="89" y="86"/>
                    <a:pt x="64" y="72"/>
                  </a:cubicBezTo>
                  <a:close/>
                </a:path>
              </a:pathLst>
            </a:cu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41" name="Freeform 57"/>
            <p:cNvSpPr/>
            <p:nvPr/>
          </p:nvSpPr>
          <p:spPr bwMode="auto">
            <a:xfrm>
              <a:off x="3270162" y="6141801"/>
              <a:ext cx="241300" cy="360363"/>
            </a:xfrm>
            <a:custGeom>
              <a:avLst/>
              <a:gdLst>
                <a:gd name="T0" fmla="*/ 91 w 107"/>
                <a:gd name="T1" fmla="*/ 71 h 160"/>
                <a:gd name="T2" fmla="*/ 107 w 107"/>
                <a:gd name="T3" fmla="*/ 39 h 160"/>
                <a:gd name="T4" fmla="*/ 67 w 107"/>
                <a:gd name="T5" fmla="*/ 0 h 160"/>
                <a:gd name="T6" fmla="*/ 27 w 107"/>
                <a:gd name="T7" fmla="*/ 40 h 160"/>
                <a:gd name="T8" fmla="*/ 43 w 107"/>
                <a:gd name="T9" fmla="*/ 72 h 160"/>
                <a:gd name="T10" fmla="*/ 0 w 107"/>
                <a:gd name="T11" fmla="*/ 160 h 160"/>
                <a:gd name="T12" fmla="*/ 86 w 107"/>
                <a:gd name="T13" fmla="*/ 160 h 160"/>
                <a:gd name="T14" fmla="*/ 105 w 107"/>
                <a:gd name="T15" fmla="*/ 82 h 160"/>
                <a:gd name="T16" fmla="*/ 91 w 107"/>
                <a:gd name="T17" fmla="*/ 7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 h="160">
                  <a:moveTo>
                    <a:pt x="91" y="71"/>
                  </a:moveTo>
                  <a:cubicBezTo>
                    <a:pt x="101" y="63"/>
                    <a:pt x="107" y="52"/>
                    <a:pt x="107" y="39"/>
                  </a:cubicBezTo>
                  <a:cubicBezTo>
                    <a:pt x="107" y="17"/>
                    <a:pt x="89" y="0"/>
                    <a:pt x="67" y="0"/>
                  </a:cubicBezTo>
                  <a:cubicBezTo>
                    <a:pt x="45" y="0"/>
                    <a:pt x="27" y="18"/>
                    <a:pt x="27" y="40"/>
                  </a:cubicBezTo>
                  <a:cubicBezTo>
                    <a:pt x="27" y="53"/>
                    <a:pt x="33" y="65"/>
                    <a:pt x="43" y="72"/>
                  </a:cubicBezTo>
                  <a:cubicBezTo>
                    <a:pt x="18" y="86"/>
                    <a:pt x="0" y="121"/>
                    <a:pt x="0" y="160"/>
                  </a:cubicBezTo>
                  <a:cubicBezTo>
                    <a:pt x="86" y="160"/>
                    <a:pt x="86" y="160"/>
                    <a:pt x="86" y="160"/>
                  </a:cubicBezTo>
                  <a:cubicBezTo>
                    <a:pt x="86" y="136"/>
                    <a:pt x="93" y="105"/>
                    <a:pt x="105" y="82"/>
                  </a:cubicBezTo>
                  <a:cubicBezTo>
                    <a:pt x="101" y="78"/>
                    <a:pt x="96" y="73"/>
                    <a:pt x="91" y="71"/>
                  </a:cubicBezTo>
                  <a:close/>
                </a:path>
              </a:pathLst>
            </a:custGeom>
            <a:grpFill/>
            <a:ln>
              <a:noFill/>
            </a:ln>
          </p:spPr>
          <p:txBody>
            <a:bodyPr vert="horz" wrap="square" lIns="91440" tIns="45720" rIns="91440" bIns="45720" numCol="1" anchor="t" anchorCtr="0" compatLnSpc="1"/>
            <a:lstStyle/>
            <a:p>
              <a:endParaRPr lang="zh-CN" altLang="en-US">
                <a:cs typeface="+mn-ea"/>
                <a:sym typeface="+mn-lt"/>
              </a:endParaRPr>
            </a:p>
          </p:txBody>
        </p:sp>
      </p:grpSp>
      <p:sp>
        <p:nvSpPr>
          <p:cNvPr id="44" name="文本框 43"/>
          <p:cNvSpPr txBox="1"/>
          <p:nvPr/>
        </p:nvSpPr>
        <p:spPr>
          <a:xfrm>
            <a:off x="3746819" y="2652436"/>
            <a:ext cx="3392170" cy="835806"/>
          </a:xfrm>
          <a:prstGeom prst="rect">
            <a:avLst/>
          </a:prstGeom>
          <a:noFill/>
        </p:spPr>
        <p:txBody>
          <a:bodyPr wrap="square" rtlCol="0" anchor="t">
            <a:spAutoFit/>
          </a:bodyPr>
          <a:lstStyle/>
          <a:p>
            <a:pPr marL="0" indent="266700" algn="just" defTabSz="266700">
              <a:lnSpc>
                <a:spcPct val="130000"/>
              </a:lnSpc>
              <a:spcBef>
                <a:spcPct val="0"/>
              </a:spcBef>
              <a:spcAft>
                <a:spcPct val="0"/>
              </a:spcAft>
            </a:pPr>
            <a:r>
              <a:rPr lang="zh-CN" altLang="en-US" sz="2000" dirty="0">
                <a:ln w="15875"/>
                <a:gradFill>
                  <a:gsLst>
                    <a:gs pos="0">
                      <a:schemeClr val="accent1"/>
                    </a:gs>
                    <a:gs pos="100000">
                      <a:schemeClr val="accent6"/>
                    </a:gs>
                  </a:gsLst>
                  <a:lin ang="2700000" scaled="0"/>
                </a:gradFill>
                <a:effectLst/>
                <a:latin typeface="黑体" panose="02010609060101010101" charset="-122"/>
                <a:ea typeface="黑体" panose="02010609060101010101" charset="-122"/>
                <a:cs typeface="黑体" panose="02010609060101010101" charset="-122"/>
                <a:sym typeface="+mn-ea"/>
              </a:rPr>
              <a:t>技术应用：</a:t>
            </a:r>
            <a:endParaRPr lang="zh-CN" altLang="en-US" sz="2000" dirty="0">
              <a:latin typeface="宋体" panose="02010600030101010101" pitchFamily="2" charset="-122"/>
              <a:ea typeface="宋体" panose="02010600030101010101" pitchFamily="2" charset="-122"/>
            </a:endParaRPr>
          </a:p>
          <a:p>
            <a:pPr marL="0" indent="266700" algn="just" defTabSz="266700">
              <a:lnSpc>
                <a:spcPct val="130000"/>
              </a:lnSpc>
              <a:spcBef>
                <a:spcPct val="0"/>
              </a:spcBef>
              <a:spcAft>
                <a:spcPct val="0"/>
              </a:spcAft>
            </a:pPr>
            <a:r>
              <a:rPr lang="zh-CN" altLang="en-US" dirty="0">
                <a:solidFill>
                  <a:schemeClr val="tx1"/>
                </a:solidFill>
                <a:latin typeface="楷体" panose="02010609060101010101" pitchFamily="49" charset="-122"/>
                <a:ea typeface="楷体" panose="02010609060101010101" pitchFamily="49" charset="-122"/>
                <a:sym typeface="+mn-ea"/>
              </a:rPr>
              <a:t>掌握</a:t>
            </a:r>
            <a:r>
              <a:rPr lang="zh-CN" altLang="en-US" sz="2000" dirty="0">
                <a:ln w="15875"/>
                <a:solidFill>
                  <a:schemeClr val="tx1"/>
                </a:solidFill>
                <a:effectLst/>
                <a:latin typeface="楷体" panose="02010609060101010101" pitchFamily="49" charset="-122"/>
                <a:ea typeface="楷体" panose="02010609060101010101" pitchFamily="49" charset="-122"/>
                <a:cs typeface="黑体" panose="02010609060101010101" charset="-122"/>
                <a:sym typeface="+mn-ea"/>
              </a:rPr>
              <a:t>人工智能</a:t>
            </a:r>
            <a:r>
              <a:rPr lang="zh-CN" altLang="en-US" dirty="0">
                <a:solidFill>
                  <a:schemeClr val="tx1"/>
                </a:solidFill>
                <a:latin typeface="楷体" panose="02010609060101010101" pitchFamily="49" charset="-122"/>
                <a:ea typeface="楷体" panose="02010609060101010101" pitchFamily="49" charset="-122"/>
                <a:sym typeface="+mn-ea"/>
              </a:rPr>
              <a:t>基本</a:t>
            </a:r>
            <a:r>
              <a:rPr lang="zh-CN" altLang="en-US" dirty="0" smtClean="0">
                <a:solidFill>
                  <a:schemeClr val="tx1"/>
                </a:solidFill>
                <a:latin typeface="楷体" panose="02010609060101010101" pitchFamily="49" charset="-122"/>
                <a:ea typeface="楷体" panose="02010609060101010101" pitchFamily="49" charset="-122"/>
                <a:sym typeface="+mn-ea"/>
              </a:rPr>
              <a:t>技术</a:t>
            </a:r>
            <a:endParaRPr lang="zh-CN" altLang="en-US" dirty="0">
              <a:solidFill>
                <a:schemeClr val="tx1"/>
              </a:solidFill>
              <a:latin typeface="楷体" panose="02010609060101010101" pitchFamily="49" charset="-122"/>
              <a:ea typeface="楷体" panose="02010609060101010101" pitchFamily="49" charset="-122"/>
              <a:sym typeface="+mn-ea"/>
            </a:endParaRPr>
          </a:p>
        </p:txBody>
      </p:sp>
      <p:sp>
        <p:nvSpPr>
          <p:cNvPr id="45" name="文本框 44"/>
          <p:cNvSpPr txBox="1"/>
          <p:nvPr/>
        </p:nvSpPr>
        <p:spPr>
          <a:xfrm>
            <a:off x="3746819" y="3461619"/>
            <a:ext cx="3785870" cy="850900"/>
          </a:xfrm>
          <a:prstGeom prst="rect">
            <a:avLst/>
          </a:prstGeom>
          <a:noFill/>
        </p:spPr>
        <p:txBody>
          <a:bodyPr wrap="square" rtlCol="0" anchor="t">
            <a:spAutoFit/>
          </a:bodyPr>
          <a:lstStyle/>
          <a:p>
            <a:pPr marL="0" indent="266700" algn="just" defTabSz="266700">
              <a:lnSpc>
                <a:spcPct val="130000"/>
              </a:lnSpc>
              <a:spcBef>
                <a:spcPct val="0"/>
              </a:spcBef>
              <a:spcAft>
                <a:spcPct val="0"/>
              </a:spcAft>
            </a:pPr>
            <a:r>
              <a:rPr lang="zh-CN" altLang="en-US" sz="2000" dirty="0">
                <a:ln w="15875"/>
                <a:gradFill>
                  <a:gsLst>
                    <a:gs pos="0">
                      <a:schemeClr val="accent1"/>
                    </a:gs>
                    <a:gs pos="100000">
                      <a:schemeClr val="accent6"/>
                    </a:gs>
                  </a:gsLst>
                  <a:lin ang="2700000" scaled="0"/>
                </a:gradFill>
                <a:effectLst/>
                <a:latin typeface="黑体" panose="02010609060101010101" charset="-122"/>
                <a:ea typeface="黑体" panose="02010609060101010101" charset="-122"/>
                <a:cs typeface="黑体" panose="02010609060101010101" charset="-122"/>
                <a:sym typeface="+mn-ea"/>
              </a:rPr>
              <a:t>思维能力：</a:t>
            </a:r>
            <a:endParaRPr lang="zh-CN" altLang="en-US" sz="2000" dirty="0">
              <a:latin typeface="宋体" panose="02010600030101010101" pitchFamily="2" charset="-122"/>
              <a:ea typeface="宋体" panose="02010600030101010101" pitchFamily="2" charset="-122"/>
            </a:endParaRPr>
          </a:p>
          <a:p>
            <a:pPr marL="0" indent="266700" algn="just" defTabSz="266700">
              <a:lnSpc>
                <a:spcPct val="130000"/>
              </a:lnSpc>
              <a:spcBef>
                <a:spcPct val="0"/>
              </a:spcBef>
              <a:spcAft>
                <a:spcPct val="0"/>
              </a:spcAft>
            </a:pPr>
            <a:r>
              <a:rPr lang="zh-CN" altLang="en-US" dirty="0" smtClean="0">
                <a:solidFill>
                  <a:schemeClr val="tx1"/>
                </a:solidFill>
                <a:latin typeface="楷体" panose="02010609060101010101" pitchFamily="49" charset="-122"/>
                <a:ea typeface="楷体" panose="02010609060101010101" pitchFamily="49" charset="-122"/>
                <a:sym typeface="+mn-ea"/>
              </a:rPr>
              <a:t>学生的智能模型思维</a:t>
            </a:r>
            <a:endParaRPr lang="zh-CN" altLang="en-US" dirty="0">
              <a:solidFill>
                <a:schemeClr val="tx1"/>
              </a:solidFill>
              <a:latin typeface="楷体" panose="02010609060101010101" pitchFamily="49" charset="-122"/>
              <a:ea typeface="楷体" panose="02010609060101010101" pitchFamily="49" charset="-122"/>
              <a:sym typeface="+mn-ea"/>
            </a:endParaRPr>
          </a:p>
        </p:txBody>
      </p:sp>
      <p:sp>
        <p:nvSpPr>
          <p:cNvPr id="46" name="文本框 45"/>
          <p:cNvSpPr txBox="1"/>
          <p:nvPr/>
        </p:nvSpPr>
        <p:spPr>
          <a:xfrm>
            <a:off x="3373225" y="4271319"/>
            <a:ext cx="4478655" cy="850900"/>
          </a:xfrm>
          <a:prstGeom prst="rect">
            <a:avLst/>
          </a:prstGeom>
          <a:noFill/>
        </p:spPr>
        <p:txBody>
          <a:bodyPr wrap="square" rtlCol="0" anchor="t">
            <a:spAutoFit/>
          </a:bodyPr>
          <a:lstStyle/>
          <a:p>
            <a:pPr marL="0" indent="266700" algn="just" defTabSz="266700">
              <a:lnSpc>
                <a:spcPct val="130000"/>
              </a:lnSpc>
              <a:spcBef>
                <a:spcPct val="0"/>
              </a:spcBef>
              <a:spcAft>
                <a:spcPct val="0"/>
              </a:spcAft>
            </a:pPr>
            <a:r>
              <a:rPr lang="zh-CN" altLang="en-US" sz="2000" dirty="0">
                <a:ln w="15875"/>
                <a:gradFill>
                  <a:gsLst>
                    <a:gs pos="0">
                      <a:schemeClr val="accent1"/>
                    </a:gs>
                    <a:gs pos="100000">
                      <a:schemeClr val="accent6"/>
                    </a:gs>
                  </a:gsLst>
                  <a:lin ang="2700000" scaled="0"/>
                </a:gradFill>
                <a:effectLst/>
                <a:latin typeface="黑体" panose="02010609060101010101" charset="-122"/>
                <a:ea typeface="黑体" panose="02010609060101010101" charset="-122"/>
                <a:cs typeface="黑体" panose="02010609060101010101" charset="-122"/>
                <a:sym typeface="+mn-ea"/>
              </a:rPr>
              <a:t>价值观念：</a:t>
            </a:r>
            <a:endParaRPr lang="zh-CN" altLang="en-US" sz="2000" dirty="0">
              <a:latin typeface="宋体" panose="02010600030101010101" pitchFamily="2" charset="-122"/>
              <a:ea typeface="宋体" panose="02010600030101010101" pitchFamily="2" charset="-122"/>
            </a:endParaRPr>
          </a:p>
          <a:p>
            <a:pPr marL="0" indent="266700" algn="just" defTabSz="266700">
              <a:lnSpc>
                <a:spcPct val="130000"/>
              </a:lnSpc>
              <a:spcBef>
                <a:spcPct val="0"/>
              </a:spcBef>
              <a:spcAft>
                <a:spcPct val="0"/>
              </a:spcAft>
            </a:pPr>
            <a:r>
              <a:rPr lang="zh-CN" altLang="en-US" dirty="0">
                <a:solidFill>
                  <a:schemeClr val="tx1"/>
                </a:solidFill>
                <a:latin typeface="楷体" panose="02010609060101010101" pitchFamily="49" charset="-122"/>
                <a:ea typeface="楷体" panose="02010609060101010101" pitchFamily="49" charset="-122"/>
                <a:sym typeface="+mn-ea"/>
              </a:rPr>
              <a:t>能合理、负责任地使用</a:t>
            </a:r>
            <a:r>
              <a:rPr lang="zh-CN" altLang="en-US" dirty="0" smtClean="0">
                <a:solidFill>
                  <a:schemeClr val="tx1"/>
                </a:solidFill>
                <a:latin typeface="楷体" panose="02010609060101010101" pitchFamily="49" charset="-122"/>
                <a:ea typeface="楷体" panose="02010609060101010101" pitchFamily="49" charset="-122"/>
                <a:sym typeface="+mn-ea"/>
              </a:rPr>
              <a:t>人工智能</a:t>
            </a:r>
            <a:endParaRPr lang="zh-CN" altLang="en-US" dirty="0">
              <a:solidFill>
                <a:schemeClr val="tx1"/>
              </a:solidFill>
              <a:latin typeface="楷体" panose="02010609060101010101" pitchFamily="49" charset="-122"/>
              <a:ea typeface="楷体" panose="02010609060101010101" pitchFamily="49" charset="-122"/>
              <a:sym typeface="+mn-ea"/>
            </a:endParaRPr>
          </a:p>
        </p:txBody>
      </p:sp>
      <p:sp>
        <p:nvSpPr>
          <p:cNvPr id="47" name="文本框 46"/>
          <p:cNvSpPr txBox="1"/>
          <p:nvPr/>
        </p:nvSpPr>
        <p:spPr>
          <a:xfrm>
            <a:off x="3419875" y="1856755"/>
            <a:ext cx="4478655" cy="852541"/>
          </a:xfrm>
          <a:prstGeom prst="rect">
            <a:avLst/>
          </a:prstGeom>
          <a:noFill/>
        </p:spPr>
        <p:txBody>
          <a:bodyPr wrap="square" rtlCol="0" anchor="t">
            <a:spAutoFit/>
          </a:bodyPr>
          <a:lstStyle/>
          <a:p>
            <a:pPr marL="0" indent="266700" algn="just" defTabSz="266700">
              <a:lnSpc>
                <a:spcPct val="130000"/>
              </a:lnSpc>
              <a:spcBef>
                <a:spcPct val="0"/>
              </a:spcBef>
              <a:spcAft>
                <a:spcPct val="0"/>
              </a:spcAft>
            </a:pPr>
            <a:r>
              <a:rPr lang="zh-CN" altLang="en-US" sz="2000" dirty="0" smtClean="0">
                <a:ln w="15875"/>
                <a:gradFill>
                  <a:gsLst>
                    <a:gs pos="0">
                      <a:schemeClr val="accent1"/>
                    </a:gs>
                    <a:gs pos="100000">
                      <a:schemeClr val="accent6"/>
                    </a:gs>
                  </a:gsLst>
                  <a:lin ang="2700000" scaled="0"/>
                </a:gradFill>
                <a:latin typeface="黑体" panose="02010609060101010101" charset="-122"/>
                <a:ea typeface="黑体" panose="02010609060101010101" charset="-122"/>
                <a:cs typeface="黑体" panose="02010609060101010101" charset="-122"/>
                <a:sym typeface="+mn-ea"/>
              </a:rPr>
              <a:t>意识品质</a:t>
            </a:r>
            <a:r>
              <a:rPr lang="zh-CN" altLang="en-US" sz="2000" dirty="0" smtClean="0">
                <a:ln w="15875"/>
                <a:gradFill>
                  <a:gsLst>
                    <a:gs pos="0">
                      <a:schemeClr val="accent1"/>
                    </a:gs>
                    <a:gs pos="100000">
                      <a:schemeClr val="accent6"/>
                    </a:gs>
                  </a:gsLst>
                  <a:lin ang="2700000" scaled="0"/>
                </a:gradFill>
                <a:effectLst/>
                <a:latin typeface="黑体" panose="02010609060101010101" charset="-122"/>
                <a:ea typeface="黑体" panose="02010609060101010101" charset="-122"/>
                <a:cs typeface="黑体" panose="02010609060101010101" charset="-122"/>
                <a:sym typeface="+mn-ea"/>
              </a:rPr>
              <a:t>：</a:t>
            </a:r>
            <a:endParaRPr lang="zh-CN" altLang="en-US" sz="2000" dirty="0">
              <a:latin typeface="宋体" panose="02010600030101010101" pitchFamily="2" charset="-122"/>
              <a:ea typeface="宋体" panose="02010600030101010101" pitchFamily="2" charset="-122"/>
            </a:endParaRPr>
          </a:p>
          <a:p>
            <a:pPr indent="266700" algn="just" defTabSz="266700">
              <a:lnSpc>
                <a:spcPct val="130000"/>
              </a:lnSpc>
              <a:spcBef>
                <a:spcPct val="0"/>
              </a:spcBef>
              <a:spcAft>
                <a:spcPct val="0"/>
              </a:spcAft>
            </a:pPr>
            <a:r>
              <a:rPr lang="zh-CN" altLang="en-US" dirty="0" smtClean="0">
                <a:latin typeface="楷体" panose="02010609060101010101" pitchFamily="49" charset="-122"/>
                <a:ea typeface="楷体" panose="02010609060101010101" pitchFamily="49" charset="-122"/>
                <a:sym typeface="+mn-ea"/>
              </a:rPr>
              <a:t>对</a:t>
            </a:r>
            <a:r>
              <a:rPr lang="zh-CN" altLang="en-US" dirty="0">
                <a:latin typeface="楷体" panose="02010609060101010101" pitchFamily="49" charset="-122"/>
                <a:ea typeface="楷体" panose="02010609060101010101" pitchFamily="49" charset="-122"/>
                <a:sym typeface="+mn-ea"/>
              </a:rPr>
              <a:t>人工智能</a:t>
            </a:r>
            <a:r>
              <a:rPr lang="zh-CN" altLang="en-US" dirty="0" smtClean="0">
                <a:latin typeface="楷体" panose="02010609060101010101" pitchFamily="49" charset="-122"/>
                <a:ea typeface="楷体" panose="02010609060101010101" pitchFamily="49" charset="-122"/>
                <a:sym typeface="+mn-ea"/>
              </a:rPr>
              <a:t>的认知</a:t>
            </a:r>
            <a:r>
              <a:rPr lang="zh-CN" altLang="en-US" dirty="0">
                <a:latin typeface="楷体" panose="02010609060101010101" pitchFamily="49" charset="-122"/>
                <a:ea typeface="楷体" panose="02010609060101010101" pitchFamily="49" charset="-122"/>
                <a:sym typeface="+mn-ea"/>
              </a:rPr>
              <a:t>、</a:t>
            </a:r>
            <a:r>
              <a:rPr lang="zh-CN" altLang="en-US" dirty="0" smtClean="0">
                <a:latin typeface="楷体" panose="02010609060101010101" pitchFamily="49" charset="-122"/>
                <a:ea typeface="楷体" panose="02010609060101010101" pitchFamily="49" charset="-122"/>
                <a:sym typeface="+mn-ea"/>
              </a:rPr>
              <a:t>态度</a:t>
            </a:r>
            <a:endParaRPr lang="zh-CN" altLang="en-US" dirty="0">
              <a:solidFill>
                <a:schemeClr val="tx1"/>
              </a:solidFill>
              <a:latin typeface="楷体" panose="02010609060101010101" pitchFamily="49" charset="-122"/>
              <a:ea typeface="楷体" panose="02010609060101010101" pitchFamily="49" charset="-122"/>
              <a:sym typeface="+mn-ea"/>
            </a:endParaRPr>
          </a:p>
        </p:txBody>
      </p:sp>
    </p:spTree>
  </p:cSld>
  <p:clrMapOvr>
    <a:masterClrMapping/>
  </p:clrMapOvr>
  <mc:AlternateContent xmlns:mc="http://schemas.openxmlformats.org/markup-compatibility/2006" xmlns:p14="http://schemas.microsoft.com/office/powerpoint/2010/main">
    <mc:Choice Requires="p14">
      <p:transition spd="med" p14:dur="700" advTm="4444000">
        <p:fade/>
      </p:transition>
    </mc:Choice>
    <mc:Fallback xmlns="">
      <p:transition spd="med" advTm="4444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22"/>
          <p:cNvSpPr txBox="1"/>
          <p:nvPr/>
        </p:nvSpPr>
        <p:spPr>
          <a:xfrm>
            <a:off x="3645535" y="515620"/>
            <a:ext cx="6297930" cy="368300"/>
          </a:xfrm>
          <a:prstGeom prst="rect">
            <a:avLst/>
          </a:prstGeom>
        </p:spPr>
        <p:txBody>
          <a:bodyPr wrap="square">
            <a:spAutoFit/>
          </a:bodyPr>
          <a:lstStyle/>
          <a:p>
            <a:pPr defTabSz="266700"/>
            <a:r>
              <a:rPr lang="zh-CN" altLang="en-US" b="1" dirty="0">
                <a:solidFill>
                  <a:schemeClr val="bg1"/>
                </a:solidFill>
                <a:latin typeface="Times New Roman" panose="02020603050405020304"/>
                <a:ea typeface="黑体" panose="02010609060101010101" charset="-122"/>
              </a:rPr>
              <a:t>（四</a:t>
            </a:r>
            <a:r>
              <a:rPr lang="zh-CN" altLang="en-US" b="1" dirty="0" smtClean="0">
                <a:solidFill>
                  <a:schemeClr val="bg1"/>
                </a:solidFill>
                <a:latin typeface="Times New Roman" panose="02020603050405020304"/>
                <a:ea typeface="黑体" panose="02010609060101010101" charset="-122"/>
              </a:rPr>
              <a:t>）学段衔接：</a:t>
            </a:r>
            <a:r>
              <a:rPr lang="zh-CN" altLang="en-US" b="1" dirty="0">
                <a:solidFill>
                  <a:schemeClr val="bg1"/>
                </a:solidFill>
                <a:latin typeface="Times New Roman" panose="02020603050405020304"/>
                <a:ea typeface="黑体" panose="02010609060101010101" charset="-122"/>
              </a:rPr>
              <a:t>课程开设的政策刚性</a:t>
            </a:r>
            <a:r>
              <a:rPr lang="zh-CN" altLang="en-US" b="1" dirty="0" smtClean="0">
                <a:solidFill>
                  <a:schemeClr val="bg1"/>
                </a:solidFill>
                <a:latin typeface="Times New Roman" panose="02020603050405020304"/>
                <a:ea typeface="黑体" panose="02010609060101010101" charset="-122"/>
              </a:rPr>
              <a:t>要求</a:t>
            </a:r>
            <a:endParaRPr lang="zh-CN" altLang="en-US" b="1" dirty="0">
              <a:solidFill>
                <a:schemeClr val="bg1"/>
              </a:solidFill>
              <a:latin typeface="Times New Roman" panose="02020603050405020304"/>
              <a:ea typeface="黑体" panose="02010609060101010101" charset="-122"/>
            </a:endParaRPr>
          </a:p>
        </p:txBody>
      </p:sp>
      <p:grpSp>
        <p:nvGrpSpPr>
          <p:cNvPr id="6" name="组合 5"/>
          <p:cNvGrpSpPr/>
          <p:nvPr>
            <p:custDataLst>
              <p:tags r:id="rId2"/>
            </p:custDataLst>
          </p:nvPr>
        </p:nvGrpSpPr>
        <p:grpSpPr>
          <a:xfrm>
            <a:off x="4499303" y="1056767"/>
            <a:ext cx="7010865" cy="4581525"/>
            <a:chOff x="6465" y="2269"/>
            <a:chExt cx="11041" cy="6416"/>
          </a:xfrm>
        </p:grpSpPr>
        <p:sp>
          <p:nvSpPr>
            <p:cNvPr id="14" name="对象1"/>
            <p:cNvSpPr/>
            <p:nvPr>
              <p:custDataLst>
                <p:tags r:id="rId6"/>
              </p:custDataLst>
            </p:nvPr>
          </p:nvSpPr>
          <p:spPr>
            <a:xfrm>
              <a:off x="8221" y="4633"/>
              <a:ext cx="9218" cy="1666"/>
            </a:xfrm>
            <a:custGeom>
              <a:avLst/>
              <a:gdLst/>
              <a:ahLst/>
              <a:cxnLst/>
              <a:rect l="l" t="t" r="r" b="b"/>
              <a:pathLst>
                <a:path w="6409944" h="1143000">
                  <a:moveTo>
                    <a:pt x="9144" y="1143000"/>
                  </a:moveTo>
                  <a:lnTo>
                    <a:pt x="6391656" y="1143000"/>
                  </a:lnTo>
                  <a:cubicBezTo>
                    <a:pt x="6400800" y="1143000"/>
                    <a:pt x="6409944" y="1133856"/>
                    <a:pt x="6409944" y="1133856"/>
                  </a:cubicBezTo>
                  <a:lnTo>
                    <a:pt x="6409944" y="9144"/>
                  </a:lnTo>
                  <a:cubicBezTo>
                    <a:pt x="6409944" y="9144"/>
                    <a:pt x="6400800" y="0"/>
                    <a:pt x="6391656" y="0"/>
                  </a:cubicBezTo>
                  <a:lnTo>
                    <a:pt x="9144" y="0"/>
                  </a:lnTo>
                  <a:cubicBezTo>
                    <a:pt x="0" y="0"/>
                    <a:pt x="0" y="9144"/>
                    <a:pt x="0" y="18288"/>
                  </a:cubicBezTo>
                  <a:lnTo>
                    <a:pt x="548640" y="566928"/>
                  </a:lnTo>
                  <a:cubicBezTo>
                    <a:pt x="548640" y="566928"/>
                    <a:pt x="548640" y="576072"/>
                    <a:pt x="548640" y="576072"/>
                  </a:cubicBezTo>
                  <a:lnTo>
                    <a:pt x="0" y="1124712"/>
                  </a:lnTo>
                  <a:cubicBezTo>
                    <a:pt x="0" y="1133856"/>
                    <a:pt x="0" y="1143000"/>
                    <a:pt x="9144" y="1143000"/>
                  </a:cubicBezTo>
                </a:path>
              </a:pathLst>
            </a:custGeom>
            <a:noFill/>
            <a:ln w="12700">
              <a:gradFill>
                <a:gsLst>
                  <a:gs pos="100000">
                    <a:schemeClr val="accent2">
                      <a:lumMod val="20000"/>
                      <a:lumOff val="80000"/>
                      <a:alpha val="0"/>
                    </a:schemeClr>
                  </a:gs>
                  <a:gs pos="2000">
                    <a:schemeClr val="accent2">
                      <a:alpha val="100000"/>
                    </a:schemeClr>
                  </a:gs>
                </a:gsLst>
                <a:lin ang="0" scaled="0"/>
              </a:grad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936000" tIns="0" rIns="0" bIns="0" numCol="1" spcCol="0" rtlCol="0" fromWordArt="0" anchor="ctr" anchorCtr="0" forceAA="0" compatLnSpc="1">
              <a:noAutofit/>
            </a:bodyPr>
            <a:lstStyle/>
            <a:p>
              <a:pPr>
                <a:lnSpc>
                  <a:spcPct val="150000"/>
                </a:lnSpc>
                <a:spcBef>
                  <a:spcPct val="0"/>
                </a:spcBef>
                <a:spcAft>
                  <a:spcPct val="0"/>
                </a:spcAft>
              </a:pPr>
              <a:r>
                <a:rPr lang="en-US" altLang="zh-CN" sz="1600">
                  <a:solidFill>
                    <a:schemeClr val="tx1"/>
                  </a:solidFill>
                  <a:latin typeface="楷体" panose="02010609060101010101" pitchFamily="49" charset="-122"/>
                  <a:ea typeface="楷体" panose="02010609060101010101" pitchFamily="49" charset="-122"/>
                  <a:sym typeface="+mn-ea"/>
                </a:rPr>
                <a:t> </a:t>
              </a:r>
            </a:p>
          </p:txBody>
        </p:sp>
        <p:sp>
          <p:nvSpPr>
            <p:cNvPr id="16" name="对象2"/>
            <p:cNvSpPr/>
            <p:nvPr>
              <p:custDataLst>
                <p:tags r:id="rId7"/>
              </p:custDataLst>
            </p:nvPr>
          </p:nvSpPr>
          <p:spPr>
            <a:xfrm>
              <a:off x="6613" y="2731"/>
              <a:ext cx="10796" cy="1714"/>
            </a:xfrm>
            <a:custGeom>
              <a:avLst/>
              <a:gdLst>
                <a:gd name="connsiteX0" fmla="*/ 1722 w 11918"/>
                <a:gd name="connsiteY0" fmla="*/ 1783 h 1783"/>
                <a:gd name="connsiteX1" fmla="*/ 1665 w 11918"/>
                <a:gd name="connsiteY1" fmla="*/ 1754 h 1783"/>
                <a:gd name="connsiteX2" fmla="*/ 1636 w 11918"/>
                <a:gd name="connsiteY2" fmla="*/ 1740 h 1783"/>
                <a:gd name="connsiteX3" fmla="*/ 9 w 11918"/>
                <a:gd name="connsiteY3" fmla="*/ 127 h 1783"/>
                <a:gd name="connsiteX4" fmla="*/ 253 w 11918"/>
                <a:gd name="connsiteY4" fmla="*/ 8 h 1783"/>
                <a:gd name="connsiteX5" fmla="*/ 11810 w 11918"/>
                <a:gd name="connsiteY5" fmla="*/ 0 h 1783"/>
                <a:gd name="connsiteX6" fmla="*/ 11918 w 11918"/>
                <a:gd name="connsiteY6" fmla="*/ 69 h 1783"/>
                <a:gd name="connsiteX7" fmla="*/ 11918 w 11918"/>
                <a:gd name="connsiteY7" fmla="*/ 1697 h 1783"/>
                <a:gd name="connsiteX8" fmla="*/ 11831 w 11918"/>
                <a:gd name="connsiteY8" fmla="*/ 1783 h 1783"/>
                <a:gd name="connsiteX9" fmla="*/ 1722 w 11918"/>
                <a:gd name="connsiteY9" fmla="*/ 1783 h 1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918" h="1783">
                  <a:moveTo>
                    <a:pt x="1722" y="1783"/>
                  </a:moveTo>
                  <a:cubicBezTo>
                    <a:pt x="1694" y="1783"/>
                    <a:pt x="1679" y="1769"/>
                    <a:pt x="1665" y="1754"/>
                  </a:cubicBezTo>
                  <a:cubicBezTo>
                    <a:pt x="1650" y="1754"/>
                    <a:pt x="1650" y="1740"/>
                    <a:pt x="1636" y="1740"/>
                  </a:cubicBezTo>
                  <a:lnTo>
                    <a:pt x="9" y="127"/>
                  </a:lnTo>
                  <a:cubicBezTo>
                    <a:pt x="-49" y="69"/>
                    <a:pt x="181" y="8"/>
                    <a:pt x="253" y="8"/>
                  </a:cubicBezTo>
                  <a:lnTo>
                    <a:pt x="11810" y="0"/>
                  </a:lnTo>
                  <a:cubicBezTo>
                    <a:pt x="11897" y="28"/>
                    <a:pt x="11918" y="12"/>
                    <a:pt x="11918" y="69"/>
                  </a:cubicBezTo>
                  <a:lnTo>
                    <a:pt x="11918" y="1697"/>
                  </a:lnTo>
                  <a:cubicBezTo>
                    <a:pt x="11918" y="1754"/>
                    <a:pt x="11874" y="1783"/>
                    <a:pt x="11831" y="1783"/>
                  </a:cubicBezTo>
                  <a:lnTo>
                    <a:pt x="1722" y="1783"/>
                  </a:lnTo>
                </a:path>
              </a:pathLst>
            </a:custGeom>
            <a:noFill/>
            <a:ln w="12700">
              <a:gradFill>
                <a:gsLst>
                  <a:gs pos="100000">
                    <a:schemeClr val="accent1">
                      <a:lumMod val="20000"/>
                      <a:lumOff val="80000"/>
                      <a:alpha val="0"/>
                    </a:schemeClr>
                  </a:gs>
                  <a:gs pos="2000">
                    <a:schemeClr val="accent1">
                      <a:alpha val="100000"/>
                    </a:schemeClr>
                  </a:gs>
                </a:gsLst>
                <a:lin ang="0" scaled="0"/>
              </a:grad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1224000" tIns="0" rIns="0" bIns="0" numCol="1" spcCol="0" rtlCol="0" fromWordArt="0" anchor="ctr" anchorCtr="0" forceAA="0" compatLnSpc="1">
              <a:noAutofit/>
            </a:bodyPr>
            <a:lstStyle/>
            <a:p>
              <a:pPr marL="0" lvl="0">
                <a:lnSpc>
                  <a:spcPct val="150000"/>
                </a:lnSpc>
                <a:spcBef>
                  <a:spcPct val="0"/>
                </a:spcBef>
                <a:spcAft>
                  <a:spcPct val="0"/>
                </a:spcAft>
              </a:pPr>
              <a:r>
                <a:rPr lang="en-US" altLang="zh-CN" sz="1800">
                  <a:solidFill>
                    <a:schemeClr val="tx1"/>
                  </a:solidFill>
                  <a:latin typeface="楷体" panose="02010609060101010101" pitchFamily="49" charset="-122"/>
                  <a:ea typeface="楷体" panose="02010609060101010101" pitchFamily="49" charset="-122"/>
                  <a:sym typeface="+mn-ea"/>
                </a:rPr>
                <a:t> </a:t>
              </a:r>
            </a:p>
          </p:txBody>
        </p:sp>
        <p:sp>
          <p:nvSpPr>
            <p:cNvPr id="18" name="对象3"/>
            <p:cNvSpPr/>
            <p:nvPr>
              <p:custDataLst>
                <p:tags r:id="rId8"/>
              </p:custDataLst>
            </p:nvPr>
          </p:nvSpPr>
          <p:spPr>
            <a:xfrm>
              <a:off x="6594" y="6516"/>
              <a:ext cx="10912" cy="1666"/>
            </a:xfrm>
            <a:custGeom>
              <a:avLst/>
              <a:gdLst/>
              <a:ahLst/>
              <a:cxnLst/>
              <a:rect l="l" t="t" r="r" b="b"/>
              <a:pathLst>
                <a:path w="7580376" h="1143000">
                  <a:moveTo>
                    <a:pt x="1106424" y="0"/>
                  </a:moveTo>
                  <a:cubicBezTo>
                    <a:pt x="1088136" y="0"/>
                    <a:pt x="1078992" y="9144"/>
                    <a:pt x="1069848" y="18288"/>
                  </a:cubicBezTo>
                  <a:cubicBezTo>
                    <a:pt x="1060704" y="18288"/>
                    <a:pt x="1060704" y="27432"/>
                    <a:pt x="1051560" y="27432"/>
                  </a:cubicBezTo>
                  <a:lnTo>
                    <a:pt x="18288" y="1051560"/>
                  </a:lnTo>
                  <a:cubicBezTo>
                    <a:pt x="-18288" y="1088136"/>
                    <a:pt x="9144" y="1143000"/>
                    <a:pt x="54864" y="1143000"/>
                  </a:cubicBezTo>
                  <a:lnTo>
                    <a:pt x="7525512" y="1143000"/>
                  </a:lnTo>
                  <a:cubicBezTo>
                    <a:pt x="7552944" y="1143000"/>
                    <a:pt x="7580376" y="1124712"/>
                    <a:pt x="7580376" y="1088136"/>
                  </a:cubicBezTo>
                  <a:lnTo>
                    <a:pt x="7580376" y="54864"/>
                  </a:lnTo>
                  <a:cubicBezTo>
                    <a:pt x="7580376" y="18288"/>
                    <a:pt x="7552944" y="0"/>
                    <a:pt x="7525512" y="0"/>
                  </a:cubicBezTo>
                  <a:lnTo>
                    <a:pt x="1106424" y="0"/>
                  </a:lnTo>
                </a:path>
              </a:pathLst>
            </a:custGeom>
            <a:noFill/>
            <a:ln w="12700">
              <a:gradFill>
                <a:gsLst>
                  <a:gs pos="100000">
                    <a:schemeClr val="accent3">
                      <a:lumMod val="20000"/>
                      <a:lumOff val="80000"/>
                      <a:alpha val="0"/>
                    </a:schemeClr>
                  </a:gs>
                  <a:gs pos="2000">
                    <a:schemeClr val="accent3">
                      <a:alpha val="100000"/>
                    </a:schemeClr>
                  </a:gs>
                </a:gsLst>
                <a:lin ang="0" scaled="0"/>
              </a:grad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1224000" tIns="0" rIns="0" bIns="0" numCol="1" spcCol="0" rtlCol="0" fromWordArt="0" anchor="ctr" anchorCtr="0" forceAA="0" compatLnSpc="1">
              <a:noAutofit/>
            </a:bodyPr>
            <a:lstStyle/>
            <a:p>
              <a:pPr marL="0" lvl="0">
                <a:lnSpc>
                  <a:spcPct val="150000"/>
                </a:lnSpc>
                <a:spcBef>
                  <a:spcPct val="0"/>
                </a:spcBef>
                <a:spcAft>
                  <a:spcPct val="0"/>
                </a:spcAft>
              </a:pPr>
              <a:r>
                <a:rPr lang="en-US" altLang="zh-CN" sz="1400">
                  <a:solidFill>
                    <a:schemeClr val="tx1">
                      <a:lumMod val="85000"/>
                      <a:lumOff val="15000"/>
                    </a:schemeClr>
                  </a:solidFill>
                  <a:latin typeface="+mn-ea"/>
                  <a:cs typeface="+mn-ea"/>
                  <a:sym typeface="+mn-ea"/>
                </a:rPr>
                <a:t> </a:t>
              </a:r>
            </a:p>
          </p:txBody>
        </p:sp>
        <p:sp>
          <p:nvSpPr>
            <p:cNvPr id="2" name="对象5"/>
            <p:cNvSpPr/>
            <p:nvPr>
              <p:custDataLst>
                <p:tags r:id="rId9"/>
              </p:custDataLst>
            </p:nvPr>
          </p:nvSpPr>
          <p:spPr>
            <a:xfrm>
              <a:off x="6465" y="2269"/>
              <a:ext cx="1181" cy="1066"/>
            </a:xfrm>
            <a:custGeom>
              <a:avLst/>
              <a:gdLst/>
              <a:ahLst/>
              <a:cxnLst/>
              <a:rect l="l" t="t" r="r" b="b"/>
              <a:pathLst>
                <a:path w="731520" h="731520">
                  <a:moveTo>
                    <a:pt x="27432" y="292608"/>
                  </a:moveTo>
                  <a:cubicBezTo>
                    <a:pt x="-9144" y="329184"/>
                    <a:pt x="-9144" y="393192"/>
                    <a:pt x="27432" y="438912"/>
                  </a:cubicBezTo>
                  <a:lnTo>
                    <a:pt x="292608" y="694944"/>
                  </a:lnTo>
                  <a:cubicBezTo>
                    <a:pt x="329184" y="740664"/>
                    <a:pt x="393192" y="740664"/>
                    <a:pt x="438912" y="694944"/>
                  </a:cubicBezTo>
                  <a:lnTo>
                    <a:pt x="694944" y="438912"/>
                  </a:lnTo>
                  <a:cubicBezTo>
                    <a:pt x="740664" y="393192"/>
                    <a:pt x="740664" y="329184"/>
                    <a:pt x="694944" y="292608"/>
                  </a:cubicBezTo>
                  <a:lnTo>
                    <a:pt x="438912" y="27432"/>
                  </a:lnTo>
                  <a:cubicBezTo>
                    <a:pt x="393192" y="-9144"/>
                    <a:pt x="329184" y="-9144"/>
                    <a:pt x="292608" y="27432"/>
                  </a:cubicBezTo>
                  <a:lnTo>
                    <a:pt x="27432" y="292608"/>
                  </a:lnTo>
                </a:path>
              </a:pathLst>
            </a:custGeom>
            <a:solidFill>
              <a:schemeClr val="accent1"/>
            </a:solidFill>
            <a:ln w="25400">
              <a:noFill/>
            </a:ln>
            <a:effectLst/>
          </p:spPr>
          <p:style>
            <a:lnRef idx="2">
              <a:schemeClr val="accent1">
                <a:lumMod val="75000"/>
              </a:schemeClr>
            </a:lnRef>
            <a:fillRef idx="1">
              <a:schemeClr val="accent1"/>
            </a:fillRef>
            <a:effectRef idx="0">
              <a:srgbClr val="FFFFFF"/>
            </a:effectRef>
            <a:fontRef idx="minor">
              <a:schemeClr val="lt1"/>
            </a:fontRef>
          </p:style>
          <p:txBody>
            <a:bodyPr wrap="none" lIns="0" tIns="0" rIns="0" bIns="0" anchor="ctr">
              <a:normAutofit/>
            </a:bodyPr>
            <a:lstStyle/>
            <a:p>
              <a:pPr algn="ctr">
                <a:spcBef>
                  <a:spcPct val="0"/>
                </a:spcBef>
                <a:spcAft>
                  <a:spcPct val="0"/>
                </a:spcAft>
              </a:pPr>
              <a:r>
                <a:rPr lang="en-US" altLang="zh-CN" sz="2400" b="1">
                  <a:solidFill>
                    <a:srgbClr val="FFFFFF"/>
                  </a:solidFill>
                  <a:latin typeface="+mn-ea"/>
                  <a:cs typeface="+mn-ea"/>
                  <a:sym typeface="+mn-ea"/>
                </a:rPr>
                <a:t>01</a:t>
              </a:r>
            </a:p>
          </p:txBody>
        </p:sp>
        <p:sp>
          <p:nvSpPr>
            <p:cNvPr id="4" name="对象6"/>
            <p:cNvSpPr/>
            <p:nvPr>
              <p:custDataLst>
                <p:tags r:id="rId10"/>
              </p:custDataLst>
            </p:nvPr>
          </p:nvSpPr>
          <p:spPr>
            <a:xfrm>
              <a:off x="7645" y="4948"/>
              <a:ext cx="1159" cy="1066"/>
            </a:xfrm>
            <a:custGeom>
              <a:avLst/>
              <a:gdLst/>
              <a:ahLst/>
              <a:cxnLst/>
              <a:rect l="l" t="t" r="r" b="b"/>
              <a:pathLst>
                <a:path w="731520" h="731520">
                  <a:moveTo>
                    <a:pt x="27432" y="292608"/>
                  </a:moveTo>
                  <a:cubicBezTo>
                    <a:pt x="-9144" y="329184"/>
                    <a:pt x="-9144" y="393192"/>
                    <a:pt x="27432" y="438912"/>
                  </a:cubicBezTo>
                  <a:lnTo>
                    <a:pt x="292608" y="694944"/>
                  </a:lnTo>
                  <a:cubicBezTo>
                    <a:pt x="329184" y="740664"/>
                    <a:pt x="393192" y="740664"/>
                    <a:pt x="438912" y="694944"/>
                  </a:cubicBezTo>
                  <a:lnTo>
                    <a:pt x="694944" y="438912"/>
                  </a:lnTo>
                  <a:cubicBezTo>
                    <a:pt x="740664" y="393192"/>
                    <a:pt x="740664" y="329184"/>
                    <a:pt x="694944" y="292608"/>
                  </a:cubicBezTo>
                  <a:lnTo>
                    <a:pt x="438912" y="27432"/>
                  </a:lnTo>
                  <a:cubicBezTo>
                    <a:pt x="393192" y="-9144"/>
                    <a:pt x="329184" y="-9144"/>
                    <a:pt x="292608" y="27432"/>
                  </a:cubicBezTo>
                  <a:lnTo>
                    <a:pt x="27432" y="292608"/>
                  </a:lnTo>
                </a:path>
              </a:pathLst>
            </a:custGeom>
            <a:solidFill>
              <a:schemeClr val="accent2"/>
            </a:solidFill>
            <a:ln w="25400">
              <a:noFill/>
            </a:ln>
            <a:effectLst/>
          </p:spPr>
          <p:style>
            <a:lnRef idx="2">
              <a:schemeClr val="accent1">
                <a:lumMod val="75000"/>
              </a:schemeClr>
            </a:lnRef>
            <a:fillRef idx="1">
              <a:schemeClr val="accent1"/>
            </a:fillRef>
            <a:effectRef idx="0">
              <a:srgbClr val="FFFFFF"/>
            </a:effectRef>
            <a:fontRef idx="minor">
              <a:schemeClr val="lt1"/>
            </a:fontRef>
          </p:style>
          <p:txBody>
            <a:bodyPr wrap="none" lIns="0" tIns="0" rIns="0" bIns="0" anchor="ctr">
              <a:normAutofit/>
            </a:bodyPr>
            <a:lstStyle/>
            <a:p>
              <a:pPr algn="ctr">
                <a:spcBef>
                  <a:spcPct val="0"/>
                </a:spcBef>
                <a:spcAft>
                  <a:spcPct val="0"/>
                </a:spcAft>
              </a:pPr>
              <a:r>
                <a:rPr lang="en-US" altLang="zh-CN" sz="2400" b="1">
                  <a:solidFill>
                    <a:srgbClr val="FFFFFF"/>
                  </a:solidFill>
                  <a:latin typeface="+mn-ea"/>
                  <a:cs typeface="+mn-ea"/>
                  <a:sym typeface="+mn-ea"/>
                </a:rPr>
                <a:t>02</a:t>
              </a:r>
            </a:p>
          </p:txBody>
        </p:sp>
        <p:sp>
          <p:nvSpPr>
            <p:cNvPr id="9" name="对象7"/>
            <p:cNvSpPr/>
            <p:nvPr>
              <p:custDataLst>
                <p:tags r:id="rId11"/>
              </p:custDataLst>
            </p:nvPr>
          </p:nvSpPr>
          <p:spPr>
            <a:xfrm>
              <a:off x="6465" y="7619"/>
              <a:ext cx="1181" cy="1066"/>
            </a:xfrm>
            <a:custGeom>
              <a:avLst/>
              <a:gdLst/>
              <a:ahLst/>
              <a:cxnLst/>
              <a:rect l="l" t="t" r="r" b="b"/>
              <a:pathLst>
                <a:path w="731520" h="731520">
                  <a:moveTo>
                    <a:pt x="27432" y="292608"/>
                  </a:moveTo>
                  <a:cubicBezTo>
                    <a:pt x="-9144" y="329184"/>
                    <a:pt x="-9144" y="393192"/>
                    <a:pt x="27432" y="438912"/>
                  </a:cubicBezTo>
                  <a:lnTo>
                    <a:pt x="292608" y="694944"/>
                  </a:lnTo>
                  <a:cubicBezTo>
                    <a:pt x="329184" y="740664"/>
                    <a:pt x="393192" y="740664"/>
                    <a:pt x="438912" y="694944"/>
                  </a:cubicBezTo>
                  <a:lnTo>
                    <a:pt x="694944" y="438912"/>
                  </a:lnTo>
                  <a:cubicBezTo>
                    <a:pt x="740664" y="393192"/>
                    <a:pt x="740664" y="329184"/>
                    <a:pt x="694944" y="292608"/>
                  </a:cubicBezTo>
                  <a:lnTo>
                    <a:pt x="438912" y="27432"/>
                  </a:lnTo>
                  <a:cubicBezTo>
                    <a:pt x="393192" y="-9144"/>
                    <a:pt x="329184" y="-9144"/>
                    <a:pt x="292608" y="27432"/>
                  </a:cubicBezTo>
                  <a:lnTo>
                    <a:pt x="27432" y="292608"/>
                  </a:lnTo>
                </a:path>
              </a:pathLst>
            </a:custGeom>
            <a:solidFill>
              <a:schemeClr val="accent3"/>
            </a:solidFill>
            <a:ln w="25400">
              <a:noFill/>
            </a:ln>
            <a:effectLst/>
          </p:spPr>
          <p:style>
            <a:lnRef idx="2">
              <a:schemeClr val="accent1">
                <a:lumMod val="75000"/>
              </a:schemeClr>
            </a:lnRef>
            <a:fillRef idx="1">
              <a:schemeClr val="accent1"/>
            </a:fillRef>
            <a:effectRef idx="0">
              <a:srgbClr val="FFFFFF"/>
            </a:effectRef>
            <a:fontRef idx="minor">
              <a:schemeClr val="lt1"/>
            </a:fontRef>
          </p:style>
          <p:txBody>
            <a:bodyPr wrap="none" lIns="0" tIns="0" rIns="0" bIns="0" anchor="ctr">
              <a:normAutofit/>
            </a:bodyPr>
            <a:lstStyle/>
            <a:p>
              <a:pPr algn="ctr">
                <a:spcBef>
                  <a:spcPct val="0"/>
                </a:spcBef>
                <a:spcAft>
                  <a:spcPct val="0"/>
                </a:spcAft>
              </a:pPr>
              <a:r>
                <a:rPr lang="en-US" altLang="zh-CN" sz="2400" b="1">
                  <a:solidFill>
                    <a:srgbClr val="FFFFFF"/>
                  </a:solidFill>
                  <a:latin typeface="+mn-ea"/>
                  <a:cs typeface="+mn-ea"/>
                  <a:sym typeface="+mn-ea"/>
                </a:rPr>
                <a:t>03</a:t>
              </a:r>
            </a:p>
          </p:txBody>
        </p:sp>
      </p:grpSp>
      <p:sp>
        <p:nvSpPr>
          <p:cNvPr id="8" name="文本框 7"/>
          <p:cNvSpPr txBox="1"/>
          <p:nvPr/>
        </p:nvSpPr>
        <p:spPr>
          <a:xfrm>
            <a:off x="5385763" y="1404747"/>
            <a:ext cx="5373370" cy="1087221"/>
          </a:xfrm>
          <a:prstGeom prst="rect">
            <a:avLst/>
          </a:prstGeom>
          <a:noFill/>
        </p:spPr>
        <p:txBody>
          <a:bodyPr wrap="square" rtlCol="0" anchor="t">
            <a:spAutoFit/>
          </a:bodyPr>
          <a:lstStyle/>
          <a:p>
            <a:pPr marL="0" indent="266700" algn="just" defTabSz="266700">
              <a:lnSpc>
                <a:spcPct val="130000"/>
              </a:lnSpc>
              <a:spcBef>
                <a:spcPct val="0"/>
              </a:spcBef>
              <a:spcAft>
                <a:spcPct val="0"/>
              </a:spcAft>
            </a:pPr>
            <a:r>
              <a:rPr lang="en-US" altLang="zh-CN" sz="2000" dirty="0">
                <a:ln w="15875"/>
                <a:gradFill>
                  <a:gsLst>
                    <a:gs pos="0">
                      <a:schemeClr val="accent1"/>
                    </a:gs>
                    <a:gs pos="100000">
                      <a:schemeClr val="accent6"/>
                    </a:gs>
                  </a:gsLst>
                  <a:lin ang="2700000" scaled="0"/>
                </a:gradFill>
                <a:effectLst/>
                <a:latin typeface="黑体" panose="02010609060101010101" charset="-122"/>
                <a:ea typeface="黑体" panose="02010609060101010101" charset="-122"/>
                <a:cs typeface="黑体" panose="02010609060101010101" charset="-122"/>
                <a:sym typeface="+mn-ea"/>
              </a:rPr>
              <a:t>1.</a:t>
            </a:r>
            <a:r>
              <a:rPr lang="zh-CN" altLang="en-US" sz="2000" dirty="0">
                <a:ln w="15875"/>
                <a:gradFill>
                  <a:gsLst>
                    <a:gs pos="0">
                      <a:schemeClr val="accent1"/>
                    </a:gs>
                    <a:gs pos="100000">
                      <a:schemeClr val="accent6"/>
                    </a:gs>
                  </a:gsLst>
                  <a:lin ang="2700000" scaled="0"/>
                </a:gradFill>
                <a:effectLst/>
                <a:latin typeface="黑体" panose="02010609060101010101" charset="-122"/>
                <a:ea typeface="黑体" panose="02010609060101010101" charset="-122"/>
                <a:cs typeface="黑体" panose="02010609060101010101" charset="-122"/>
                <a:sym typeface="+mn-ea"/>
              </a:rPr>
              <a:t>通识教育</a:t>
            </a:r>
            <a:endParaRPr lang="zh-CN" altLang="en-US" sz="2000" dirty="0">
              <a:latin typeface="宋体" panose="02010600030101010101" pitchFamily="2" charset="-122"/>
              <a:ea typeface="宋体" panose="02010600030101010101" pitchFamily="2" charset="-122"/>
            </a:endParaRPr>
          </a:p>
          <a:p>
            <a:pPr marL="0" indent="266700" algn="just" defTabSz="266700">
              <a:lnSpc>
                <a:spcPct val="130000"/>
              </a:lnSpc>
              <a:spcBef>
                <a:spcPct val="0"/>
              </a:spcBef>
              <a:spcAft>
                <a:spcPct val="0"/>
              </a:spcAft>
            </a:pPr>
            <a:r>
              <a:rPr lang="zh-CN" altLang="en-US" sz="1600" dirty="0">
                <a:solidFill>
                  <a:schemeClr val="tx1"/>
                </a:solidFill>
                <a:latin typeface="楷体" panose="02010609060101010101" pitchFamily="49" charset="-122"/>
                <a:ea typeface="楷体" panose="02010609060101010101" pitchFamily="49" charset="-122"/>
                <a:sym typeface="+mn-ea"/>
              </a:rPr>
              <a:t>面向所有学生，而非</a:t>
            </a:r>
            <a:r>
              <a:rPr lang="en-US" altLang="zh-CN" sz="1600" dirty="0">
                <a:solidFill>
                  <a:schemeClr val="tx1"/>
                </a:solidFill>
                <a:latin typeface="楷体" panose="02010609060101010101" pitchFamily="49" charset="-122"/>
                <a:ea typeface="楷体" panose="02010609060101010101" pitchFamily="49" charset="-122"/>
                <a:sym typeface="+mn-ea"/>
              </a:rPr>
              <a:t>“</a:t>
            </a:r>
            <a:r>
              <a:rPr lang="zh-CN" altLang="en-US" sz="1600" dirty="0">
                <a:solidFill>
                  <a:schemeClr val="tx1"/>
                </a:solidFill>
                <a:latin typeface="楷体" panose="02010609060101010101" pitchFamily="49" charset="-122"/>
                <a:ea typeface="楷体" panose="02010609060101010101" pitchFamily="49" charset="-122"/>
                <a:sym typeface="+mn-ea"/>
              </a:rPr>
              <a:t>精英学生</a:t>
            </a:r>
            <a:r>
              <a:rPr lang="en-US" altLang="zh-CN" sz="1600" dirty="0">
                <a:solidFill>
                  <a:schemeClr val="tx1"/>
                </a:solidFill>
                <a:latin typeface="楷体" panose="02010609060101010101" pitchFamily="49" charset="-122"/>
                <a:ea typeface="楷体" panose="02010609060101010101" pitchFamily="49" charset="-122"/>
                <a:sym typeface="+mn-ea"/>
              </a:rPr>
              <a:t>”</a:t>
            </a:r>
            <a:r>
              <a:rPr lang="zh-CN" altLang="en-US" sz="1600" dirty="0">
                <a:solidFill>
                  <a:schemeClr val="tx1"/>
                </a:solidFill>
                <a:latin typeface="楷体" panose="02010609060101010101" pitchFamily="49" charset="-122"/>
                <a:ea typeface="楷体" panose="02010609060101010101" pitchFamily="49" charset="-122"/>
                <a:sym typeface="+mn-ea"/>
              </a:rPr>
              <a:t>或某一专业的学生；</a:t>
            </a:r>
          </a:p>
          <a:p>
            <a:pPr marL="0" indent="266700" algn="just" defTabSz="266700">
              <a:lnSpc>
                <a:spcPct val="130000"/>
              </a:lnSpc>
              <a:spcBef>
                <a:spcPct val="0"/>
              </a:spcBef>
              <a:spcAft>
                <a:spcPct val="0"/>
              </a:spcAft>
            </a:pPr>
            <a:r>
              <a:rPr lang="zh-CN" altLang="en-US" sz="1600" dirty="0">
                <a:solidFill>
                  <a:schemeClr val="tx1"/>
                </a:solidFill>
                <a:latin typeface="楷体" panose="02010609060101010101" pitchFamily="49" charset="-122"/>
                <a:ea typeface="楷体" panose="02010609060101010101" pitchFamily="49" charset="-122"/>
                <a:sym typeface="+mn-ea"/>
              </a:rPr>
              <a:t>核心是确保每一位学生都能获得全面发展的机会。</a:t>
            </a:r>
          </a:p>
        </p:txBody>
      </p:sp>
      <p:sp>
        <p:nvSpPr>
          <p:cNvPr id="10" name="文本框 9"/>
          <p:cNvSpPr txBox="1"/>
          <p:nvPr/>
        </p:nvSpPr>
        <p:spPr>
          <a:xfrm>
            <a:off x="6128078" y="2759837"/>
            <a:ext cx="4683125" cy="1106170"/>
          </a:xfrm>
          <a:prstGeom prst="rect">
            <a:avLst/>
          </a:prstGeom>
          <a:noFill/>
        </p:spPr>
        <p:txBody>
          <a:bodyPr wrap="square" rtlCol="0" anchor="t">
            <a:noAutofit/>
          </a:bodyPr>
          <a:lstStyle/>
          <a:p>
            <a:pPr marL="0" indent="0" algn="just" defTabSz="266700">
              <a:lnSpc>
                <a:spcPct val="130000"/>
              </a:lnSpc>
              <a:spcBef>
                <a:spcPct val="0"/>
              </a:spcBef>
              <a:spcAft>
                <a:spcPct val="0"/>
              </a:spcAft>
            </a:pPr>
            <a:r>
              <a:rPr lang="en-US" altLang="zh-CN" sz="2000" dirty="0">
                <a:ln w="15875"/>
                <a:gradFill>
                  <a:gsLst>
                    <a:gs pos="0">
                      <a:schemeClr val="accent1"/>
                    </a:gs>
                    <a:gs pos="100000">
                      <a:schemeClr val="accent6"/>
                    </a:gs>
                  </a:gsLst>
                  <a:lin ang="2700000" scaled="0"/>
                </a:gradFill>
                <a:effectLst/>
                <a:latin typeface="黑体" panose="02010609060101010101" charset="-122"/>
                <a:ea typeface="黑体" panose="02010609060101010101" charset="-122"/>
                <a:cs typeface="黑体" panose="02010609060101010101" charset="-122"/>
                <a:sym typeface="+mn-ea"/>
              </a:rPr>
              <a:t>2.</a:t>
            </a:r>
            <a:r>
              <a:rPr lang="zh-CN" altLang="en-US" sz="2000" dirty="0">
                <a:ln w="15875"/>
                <a:gradFill>
                  <a:gsLst>
                    <a:gs pos="0">
                      <a:schemeClr val="accent1"/>
                    </a:gs>
                    <a:gs pos="100000">
                      <a:schemeClr val="accent6"/>
                    </a:gs>
                  </a:gsLst>
                  <a:lin ang="2700000" scaled="0"/>
                </a:gradFill>
                <a:effectLst/>
                <a:latin typeface="黑体" panose="02010609060101010101" charset="-122"/>
                <a:ea typeface="黑体" panose="02010609060101010101" charset="-122"/>
                <a:cs typeface="黑体" panose="02010609060101010101" charset="-122"/>
                <a:sym typeface="+mn-ea"/>
              </a:rPr>
              <a:t>全学段开课</a:t>
            </a:r>
            <a:endParaRPr lang="zh-CN" altLang="en-US" sz="2000" dirty="0">
              <a:latin typeface="宋体" panose="02010600030101010101" pitchFamily="2" charset="-122"/>
              <a:ea typeface="宋体" panose="02010600030101010101" pitchFamily="2" charset="-122"/>
            </a:endParaRPr>
          </a:p>
          <a:p>
            <a:pPr indent="266700" algn="just" defTabSz="266700" fontAlgn="auto">
              <a:lnSpc>
                <a:spcPct val="100000"/>
              </a:lnSpc>
              <a:spcBef>
                <a:spcPct val="0"/>
              </a:spcBef>
              <a:spcAft>
                <a:spcPct val="0"/>
              </a:spcAft>
            </a:pPr>
            <a:r>
              <a:rPr lang="zh-CN" altLang="en-US" sz="1500" dirty="0">
                <a:solidFill>
                  <a:schemeClr val="tx1"/>
                </a:solidFill>
                <a:latin typeface="楷体" panose="02010609060101010101" pitchFamily="49" charset="-122"/>
                <a:ea typeface="楷体" panose="02010609060101010101" pitchFamily="49" charset="-122"/>
                <a:sym typeface="+mn-ea"/>
              </a:rPr>
              <a:t>从</a:t>
            </a:r>
            <a:r>
              <a:rPr lang="en-US" altLang="zh-CN" sz="1600" b="1" dirty="0">
                <a:solidFill>
                  <a:srgbClr val="DE58A9"/>
                </a:solidFill>
                <a:latin typeface="楷体" panose="02010609060101010101" pitchFamily="49" charset="-122"/>
                <a:ea typeface="楷体" panose="02010609060101010101" pitchFamily="49" charset="-122"/>
                <a:sym typeface="+mn-ea"/>
              </a:rPr>
              <a:t>2025</a:t>
            </a:r>
            <a:r>
              <a:rPr lang="zh-CN" altLang="en-US" sz="1600" b="1" dirty="0">
                <a:solidFill>
                  <a:srgbClr val="DE58A9"/>
                </a:solidFill>
                <a:latin typeface="楷体" panose="02010609060101010101" pitchFamily="49" charset="-122"/>
                <a:ea typeface="楷体" panose="02010609060101010101" pitchFamily="49" charset="-122"/>
                <a:sym typeface="+mn-ea"/>
              </a:rPr>
              <a:t>年秋季学期</a:t>
            </a:r>
            <a:r>
              <a:rPr lang="zh-CN" altLang="en-US" sz="1500" dirty="0">
                <a:solidFill>
                  <a:schemeClr val="tx1"/>
                </a:solidFill>
                <a:latin typeface="楷体" panose="02010609060101010101" pitchFamily="49" charset="-122"/>
                <a:ea typeface="楷体" panose="02010609060101010101" pitchFamily="49" charset="-122"/>
                <a:sym typeface="+mn-ea"/>
              </a:rPr>
              <a:t>开始，小学</a:t>
            </a:r>
            <a:r>
              <a:rPr lang="en-US" altLang="zh-CN" sz="1500" dirty="0">
                <a:solidFill>
                  <a:schemeClr val="tx1"/>
                </a:solidFill>
                <a:latin typeface="楷体" panose="02010609060101010101" pitchFamily="49" charset="-122"/>
                <a:ea typeface="楷体" panose="02010609060101010101" pitchFamily="49" charset="-122"/>
                <a:sym typeface="+mn-ea"/>
              </a:rPr>
              <a:t>3-6</a:t>
            </a:r>
            <a:r>
              <a:rPr lang="zh-CN" altLang="en-US" sz="1500" dirty="0">
                <a:solidFill>
                  <a:schemeClr val="tx1"/>
                </a:solidFill>
                <a:latin typeface="楷体" panose="02010609060101010101" pitchFamily="49" charset="-122"/>
                <a:ea typeface="楷体" panose="02010609060101010101" pitchFamily="49" charset="-122"/>
                <a:sym typeface="+mn-ea"/>
              </a:rPr>
              <a:t>年级，初中</a:t>
            </a:r>
            <a:r>
              <a:rPr lang="en-US" altLang="zh-CN" sz="1500" dirty="0">
                <a:solidFill>
                  <a:schemeClr val="tx1"/>
                </a:solidFill>
                <a:latin typeface="楷体" panose="02010609060101010101" pitchFamily="49" charset="-122"/>
                <a:ea typeface="楷体" panose="02010609060101010101" pitchFamily="49" charset="-122"/>
                <a:sym typeface="+mn-ea"/>
              </a:rPr>
              <a:t>7-8</a:t>
            </a:r>
            <a:r>
              <a:rPr lang="zh-CN" altLang="en-US" sz="1500" dirty="0">
                <a:solidFill>
                  <a:schemeClr val="tx1"/>
                </a:solidFill>
                <a:latin typeface="楷体" panose="02010609060101010101" pitchFamily="49" charset="-122"/>
                <a:ea typeface="楷体" panose="02010609060101010101" pitchFamily="49" charset="-122"/>
                <a:sym typeface="+mn-ea"/>
              </a:rPr>
              <a:t>年级，高一、高二共</a:t>
            </a:r>
            <a:r>
              <a:rPr lang="en-US" altLang="zh-CN" sz="1500" dirty="0">
                <a:solidFill>
                  <a:schemeClr val="tx1"/>
                </a:solidFill>
                <a:latin typeface="楷体" panose="02010609060101010101" pitchFamily="49" charset="-122"/>
                <a:ea typeface="楷体" panose="02010609060101010101" pitchFamily="49" charset="-122"/>
                <a:sym typeface="+mn-ea"/>
              </a:rPr>
              <a:t>8</a:t>
            </a:r>
            <a:r>
              <a:rPr lang="zh-CN" altLang="en-US" sz="1500" dirty="0">
                <a:solidFill>
                  <a:schemeClr val="tx1"/>
                </a:solidFill>
                <a:latin typeface="楷体" panose="02010609060101010101" pitchFamily="49" charset="-122"/>
                <a:ea typeface="楷体" panose="02010609060101010101" pitchFamily="49" charset="-122"/>
                <a:sym typeface="+mn-ea"/>
              </a:rPr>
              <a:t>个年级独立开课，每个学年不少于</a:t>
            </a:r>
            <a:r>
              <a:rPr lang="en-US" altLang="zh-CN" sz="1500" dirty="0">
                <a:solidFill>
                  <a:schemeClr val="tx1"/>
                </a:solidFill>
                <a:latin typeface="楷体" panose="02010609060101010101" pitchFamily="49" charset="-122"/>
                <a:ea typeface="楷体" panose="02010609060101010101" pitchFamily="49" charset="-122"/>
                <a:sym typeface="+mn-ea"/>
              </a:rPr>
              <a:t>8</a:t>
            </a:r>
            <a:r>
              <a:rPr lang="zh-CN" altLang="en-US" sz="1500" dirty="0">
                <a:solidFill>
                  <a:schemeClr val="tx1"/>
                </a:solidFill>
                <a:latin typeface="楷体" panose="02010609060101010101" pitchFamily="49" charset="-122"/>
                <a:ea typeface="楷体" panose="02010609060101010101" pitchFamily="49" charset="-122"/>
                <a:sym typeface="+mn-ea"/>
              </a:rPr>
              <a:t>个课时，其他年级融合开课。零起点，螺旋式上升。</a:t>
            </a:r>
          </a:p>
        </p:txBody>
      </p:sp>
      <p:sp>
        <p:nvSpPr>
          <p:cNvPr id="11" name="文本框 10"/>
          <p:cNvSpPr txBox="1"/>
          <p:nvPr/>
        </p:nvSpPr>
        <p:spPr>
          <a:xfrm>
            <a:off x="5633413" y="4090162"/>
            <a:ext cx="5126355" cy="1102995"/>
          </a:xfrm>
          <a:prstGeom prst="rect">
            <a:avLst/>
          </a:prstGeom>
          <a:noFill/>
        </p:spPr>
        <p:txBody>
          <a:bodyPr wrap="square" rtlCol="0" anchor="t">
            <a:noAutofit/>
          </a:bodyPr>
          <a:lstStyle/>
          <a:p>
            <a:pPr marL="0" indent="0" algn="just" defTabSz="266700">
              <a:lnSpc>
                <a:spcPct val="130000"/>
              </a:lnSpc>
              <a:spcBef>
                <a:spcPct val="0"/>
              </a:spcBef>
              <a:spcAft>
                <a:spcPct val="0"/>
              </a:spcAft>
            </a:pPr>
            <a:r>
              <a:rPr lang="en-US" altLang="zh-CN" sz="2000" dirty="0">
                <a:ln w="15875"/>
                <a:gradFill>
                  <a:gsLst>
                    <a:gs pos="0">
                      <a:schemeClr val="accent1"/>
                    </a:gs>
                    <a:gs pos="100000">
                      <a:schemeClr val="accent6"/>
                    </a:gs>
                  </a:gsLst>
                  <a:lin ang="2700000" scaled="0"/>
                </a:gradFill>
                <a:effectLst/>
                <a:latin typeface="黑体" panose="02010609060101010101" charset="-122"/>
                <a:ea typeface="黑体" panose="02010609060101010101" charset="-122"/>
                <a:cs typeface="黑体" panose="02010609060101010101" charset="-122"/>
                <a:sym typeface="+mn-ea"/>
              </a:rPr>
              <a:t>3.</a:t>
            </a:r>
            <a:r>
              <a:rPr lang="zh-CN" altLang="en-US" sz="2000" dirty="0">
                <a:ln w="15875"/>
                <a:gradFill>
                  <a:gsLst>
                    <a:gs pos="0">
                      <a:schemeClr val="accent1"/>
                    </a:gs>
                    <a:gs pos="100000">
                      <a:schemeClr val="accent6"/>
                    </a:gs>
                  </a:gsLst>
                  <a:lin ang="2700000" scaled="0"/>
                </a:gradFill>
                <a:effectLst/>
                <a:latin typeface="黑体" panose="02010609060101010101" charset="-122"/>
                <a:ea typeface="黑体" panose="02010609060101010101" charset="-122"/>
                <a:cs typeface="黑体" panose="02010609060101010101" charset="-122"/>
                <a:sym typeface="+mn-ea"/>
              </a:rPr>
              <a:t>独立开课</a:t>
            </a:r>
            <a:endParaRPr lang="zh-CN" altLang="en-US" sz="2000" dirty="0">
              <a:latin typeface="宋体" panose="02010600030101010101" pitchFamily="2" charset="-122"/>
              <a:ea typeface="宋体" panose="02010600030101010101" pitchFamily="2" charset="-122"/>
            </a:endParaRPr>
          </a:p>
          <a:p>
            <a:pPr indent="266700" algn="just" defTabSz="266700" fontAlgn="auto">
              <a:lnSpc>
                <a:spcPct val="100000"/>
              </a:lnSpc>
              <a:spcBef>
                <a:spcPct val="0"/>
              </a:spcBef>
              <a:spcAft>
                <a:spcPct val="0"/>
              </a:spcAft>
            </a:pPr>
            <a:r>
              <a:rPr lang="zh-CN" altLang="en-US" sz="1500" dirty="0">
                <a:solidFill>
                  <a:schemeClr val="tx1"/>
                </a:solidFill>
                <a:latin typeface="楷体" panose="02010609060101010101" pitchFamily="49" charset="-122"/>
                <a:ea typeface="楷体" panose="02010609060101010101" pitchFamily="49" charset="-122"/>
                <a:sym typeface="+mn-ea"/>
              </a:rPr>
              <a:t> 信息科技课无力承担、其他技术课程（编程、机器人、无人机、创客</a:t>
            </a:r>
            <a:r>
              <a:rPr lang="en-US" altLang="zh-CN" sz="1500" dirty="0">
                <a:solidFill>
                  <a:schemeClr val="tx1"/>
                </a:solidFill>
                <a:latin typeface="楷体" panose="02010609060101010101" pitchFamily="49" charset="-122"/>
                <a:ea typeface="楷体" panose="02010609060101010101" pitchFamily="49" charset="-122"/>
                <a:sym typeface="+mn-ea"/>
              </a:rPr>
              <a:t>/STEAM</a:t>
            </a:r>
            <a:r>
              <a:rPr lang="zh-CN" altLang="en-US" sz="1500" dirty="0">
                <a:latin typeface="楷体" panose="02010609060101010101" pitchFamily="49" charset="-122"/>
                <a:ea typeface="楷体" panose="02010609060101010101" pitchFamily="49" charset="-122"/>
                <a:sym typeface="+mn-ea"/>
              </a:rPr>
              <a:t>课程</a:t>
            </a:r>
            <a:r>
              <a:rPr lang="zh-CN" altLang="en-US" sz="1500" dirty="0">
                <a:solidFill>
                  <a:schemeClr val="tx1"/>
                </a:solidFill>
                <a:latin typeface="楷体" panose="02010609060101010101" pitchFamily="49" charset="-122"/>
                <a:ea typeface="楷体" panose="02010609060101010101" pitchFamily="49" charset="-122"/>
                <a:sym typeface="+mn-ea"/>
              </a:rPr>
              <a:t>）核心目标、课程内容、技能门槛、上课形式都不一致。</a:t>
            </a:r>
          </a:p>
        </p:txBody>
      </p:sp>
      <p:graphicFrame>
        <p:nvGraphicFramePr>
          <p:cNvPr id="13" name="表格 12"/>
          <p:cNvGraphicFramePr/>
          <p:nvPr>
            <p:custDataLst>
              <p:tags r:id="rId3"/>
            </p:custDataLst>
            <p:extLst>
              <p:ext uri="{D42A27DB-BD31-4B8C-83A1-F6EECF244321}">
                <p14:modId xmlns:p14="http://schemas.microsoft.com/office/powerpoint/2010/main" val="3266344969"/>
              </p:ext>
            </p:extLst>
          </p:nvPr>
        </p:nvGraphicFramePr>
        <p:xfrm>
          <a:off x="2452400" y="2232990"/>
          <a:ext cx="886460" cy="1371600"/>
        </p:xfrm>
        <a:graphic>
          <a:graphicData uri="http://schemas.openxmlformats.org/drawingml/2006/table">
            <a:tbl>
              <a:tblPr firstRow="1" bandRow="1">
                <a:tableStyleId>{5C22544A-7EE6-4342-B048-85BDC9FD1C3A}</a:tableStyleId>
              </a:tblPr>
              <a:tblGrid>
                <a:gridCol w="886460">
                  <a:extLst>
                    <a:ext uri="{9D8B030D-6E8A-4147-A177-3AD203B41FA5}">
                      <a16:colId xmlns:a16="http://schemas.microsoft.com/office/drawing/2014/main" val="20000"/>
                    </a:ext>
                  </a:extLst>
                </a:gridCol>
              </a:tblGrid>
              <a:tr h="335280">
                <a:tc>
                  <a:txBody>
                    <a:bodyPr/>
                    <a:lstStyle/>
                    <a:p>
                      <a:pPr algn="ctr">
                        <a:buNone/>
                      </a:pPr>
                      <a:r>
                        <a:rPr lang="zh-CN" altLang="en-US" sz="1800" dirty="0"/>
                        <a:t>初中</a:t>
                      </a:r>
                    </a:p>
                  </a:txBody>
                  <a:tcP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accent5">
                        <a:lumMod val="75000"/>
                      </a:schemeClr>
                    </a:solidFill>
                  </a:tcPr>
                </a:tc>
                <a:extLst>
                  <a:ext uri="{0D108BD9-81ED-4DB2-BD59-A6C34878D82A}">
                    <a16:rowId xmlns:a16="http://schemas.microsoft.com/office/drawing/2014/main" val="10000"/>
                  </a:ext>
                </a:extLst>
              </a:tr>
              <a:tr h="335280">
                <a:tc>
                  <a:txBody>
                    <a:bodyPr/>
                    <a:lstStyle/>
                    <a:p>
                      <a:pPr algn="ctr">
                        <a:buClrTx/>
                        <a:buSzTx/>
                        <a:buFontTx/>
                        <a:buNone/>
                      </a:pPr>
                      <a:r>
                        <a:rPr lang="zh-CN" altLang="en-US" sz="1600" dirty="0">
                          <a:solidFill>
                            <a:schemeClr val="tx1">
                              <a:lumMod val="50000"/>
                              <a:lumOff val="50000"/>
                            </a:schemeClr>
                          </a:solidFill>
                          <a:latin typeface="楷体" panose="02010609060101010101" pitchFamily="49" charset="-122"/>
                          <a:ea typeface="楷体" panose="02010609060101010101" pitchFamily="49" charset="-122"/>
                        </a:rPr>
                        <a:t>九年级</a:t>
                      </a:r>
                    </a:p>
                  </a:txBody>
                  <a:tcP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335280">
                <a:tc>
                  <a:txBody>
                    <a:bodyPr/>
                    <a:lstStyle/>
                    <a:p>
                      <a:pPr algn="ctr">
                        <a:buNone/>
                      </a:pPr>
                      <a:r>
                        <a:rPr lang="zh-CN" altLang="en-US" sz="1600" dirty="0">
                          <a:latin typeface="楷体" panose="02010609060101010101" pitchFamily="49" charset="-122"/>
                          <a:ea typeface="楷体" panose="02010609060101010101" pitchFamily="49" charset="-122"/>
                        </a:rPr>
                        <a:t>八年级</a:t>
                      </a:r>
                    </a:p>
                  </a:txBody>
                  <a:tcP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accent5">
                        <a:lumMod val="75000"/>
                      </a:schemeClr>
                    </a:solidFill>
                  </a:tcPr>
                </a:tc>
                <a:extLst>
                  <a:ext uri="{0D108BD9-81ED-4DB2-BD59-A6C34878D82A}">
                    <a16:rowId xmlns:a16="http://schemas.microsoft.com/office/drawing/2014/main" val="10002"/>
                  </a:ext>
                </a:extLst>
              </a:tr>
              <a:tr h="335280">
                <a:tc>
                  <a:txBody>
                    <a:bodyPr/>
                    <a:lstStyle/>
                    <a:p>
                      <a:pPr algn="ctr">
                        <a:buNone/>
                      </a:pPr>
                      <a:r>
                        <a:rPr lang="zh-CN" altLang="en-US" sz="1600" dirty="0">
                          <a:latin typeface="楷体" panose="02010609060101010101" pitchFamily="49" charset="-122"/>
                          <a:ea typeface="楷体" panose="02010609060101010101" pitchFamily="49" charset="-122"/>
                        </a:rPr>
                        <a:t>七年级</a:t>
                      </a:r>
                    </a:p>
                  </a:txBody>
                  <a:tcP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accent5">
                        <a:lumMod val="75000"/>
                      </a:schemeClr>
                    </a:solidFill>
                  </a:tcPr>
                </a:tc>
                <a:extLst>
                  <a:ext uri="{0D108BD9-81ED-4DB2-BD59-A6C34878D82A}">
                    <a16:rowId xmlns:a16="http://schemas.microsoft.com/office/drawing/2014/main" val="10003"/>
                  </a:ext>
                </a:extLst>
              </a:tr>
            </a:tbl>
          </a:graphicData>
        </a:graphic>
      </p:graphicFrame>
      <p:graphicFrame>
        <p:nvGraphicFramePr>
          <p:cNvPr id="15" name="表格 14"/>
          <p:cNvGraphicFramePr/>
          <p:nvPr>
            <p:custDataLst>
              <p:tags r:id="rId4"/>
            </p:custDataLst>
            <p:extLst>
              <p:ext uri="{D42A27DB-BD31-4B8C-83A1-F6EECF244321}">
                <p14:modId xmlns:p14="http://schemas.microsoft.com/office/powerpoint/2010/main" val="4166501357"/>
              </p:ext>
            </p:extLst>
          </p:nvPr>
        </p:nvGraphicFramePr>
        <p:xfrm>
          <a:off x="3657012" y="2232990"/>
          <a:ext cx="1021715" cy="1371600"/>
        </p:xfrm>
        <a:graphic>
          <a:graphicData uri="http://schemas.openxmlformats.org/drawingml/2006/table">
            <a:tbl>
              <a:tblPr firstRow="1" bandRow="1">
                <a:tableStyleId>{5C22544A-7EE6-4342-B048-85BDC9FD1C3A}</a:tableStyleId>
              </a:tblPr>
              <a:tblGrid>
                <a:gridCol w="1021715">
                  <a:extLst>
                    <a:ext uri="{9D8B030D-6E8A-4147-A177-3AD203B41FA5}">
                      <a16:colId xmlns:a16="http://schemas.microsoft.com/office/drawing/2014/main" val="20000"/>
                    </a:ext>
                  </a:extLst>
                </a:gridCol>
              </a:tblGrid>
              <a:tr h="335280">
                <a:tc>
                  <a:txBody>
                    <a:bodyPr/>
                    <a:lstStyle/>
                    <a:p>
                      <a:pPr algn="ctr">
                        <a:buNone/>
                      </a:pPr>
                      <a:r>
                        <a:rPr lang="zh-CN" altLang="en-US" sz="1800" dirty="0"/>
                        <a:t>高中</a:t>
                      </a:r>
                    </a:p>
                  </a:txBody>
                  <a:tcP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accent5">
                        <a:lumMod val="75000"/>
                      </a:schemeClr>
                    </a:solidFill>
                  </a:tcPr>
                </a:tc>
                <a:extLst>
                  <a:ext uri="{0D108BD9-81ED-4DB2-BD59-A6C34878D82A}">
                    <a16:rowId xmlns:a16="http://schemas.microsoft.com/office/drawing/2014/main" val="10000"/>
                  </a:ext>
                </a:extLst>
              </a:tr>
              <a:tr h="335280">
                <a:tc>
                  <a:txBody>
                    <a:bodyPr/>
                    <a:lstStyle/>
                    <a:p>
                      <a:pPr algn="ctr">
                        <a:buClrTx/>
                        <a:buSzTx/>
                        <a:buFontTx/>
                        <a:buNone/>
                      </a:pPr>
                      <a:r>
                        <a:rPr lang="zh-CN" altLang="en-US" sz="1600" dirty="0">
                          <a:solidFill>
                            <a:schemeClr val="tx1">
                              <a:lumMod val="50000"/>
                              <a:lumOff val="50000"/>
                            </a:schemeClr>
                          </a:solidFill>
                          <a:latin typeface="楷体" panose="02010609060101010101" pitchFamily="49" charset="-122"/>
                          <a:ea typeface="楷体" panose="02010609060101010101" pitchFamily="49" charset="-122"/>
                        </a:rPr>
                        <a:t>高三年级</a:t>
                      </a:r>
                    </a:p>
                  </a:txBody>
                  <a:tcP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335280">
                <a:tc>
                  <a:txBody>
                    <a:bodyPr/>
                    <a:lstStyle/>
                    <a:p>
                      <a:pPr algn="ctr">
                        <a:buNone/>
                      </a:pPr>
                      <a:r>
                        <a:rPr lang="zh-CN" altLang="en-US" sz="1600" dirty="0">
                          <a:latin typeface="楷体" panose="02010609060101010101" pitchFamily="49" charset="-122"/>
                          <a:ea typeface="楷体" panose="02010609060101010101" pitchFamily="49" charset="-122"/>
                        </a:rPr>
                        <a:t>高二年级</a:t>
                      </a:r>
                    </a:p>
                  </a:txBody>
                  <a:tcP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accent5">
                        <a:lumMod val="75000"/>
                      </a:schemeClr>
                    </a:solidFill>
                  </a:tcPr>
                </a:tc>
                <a:extLst>
                  <a:ext uri="{0D108BD9-81ED-4DB2-BD59-A6C34878D82A}">
                    <a16:rowId xmlns:a16="http://schemas.microsoft.com/office/drawing/2014/main" val="10002"/>
                  </a:ext>
                </a:extLst>
              </a:tr>
              <a:tr h="335280">
                <a:tc>
                  <a:txBody>
                    <a:bodyPr/>
                    <a:lstStyle/>
                    <a:p>
                      <a:pPr algn="ctr">
                        <a:buNone/>
                      </a:pPr>
                      <a:r>
                        <a:rPr lang="zh-CN" altLang="en-US" sz="1600" dirty="0">
                          <a:latin typeface="楷体" panose="02010609060101010101" pitchFamily="49" charset="-122"/>
                          <a:ea typeface="楷体" panose="02010609060101010101" pitchFamily="49" charset="-122"/>
                        </a:rPr>
                        <a:t>高一年级</a:t>
                      </a:r>
                    </a:p>
                  </a:txBody>
                  <a:tcP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accent5">
                        <a:lumMod val="75000"/>
                      </a:schemeClr>
                    </a:solidFill>
                  </a:tcPr>
                </a:tc>
                <a:extLst>
                  <a:ext uri="{0D108BD9-81ED-4DB2-BD59-A6C34878D82A}">
                    <a16:rowId xmlns:a16="http://schemas.microsoft.com/office/drawing/2014/main" val="10003"/>
                  </a:ext>
                </a:extLst>
              </a:tr>
            </a:tbl>
          </a:graphicData>
        </a:graphic>
      </p:graphicFrame>
      <p:sp>
        <p:nvSpPr>
          <p:cNvPr id="20" name="文本框 19"/>
          <p:cNvSpPr txBox="1"/>
          <p:nvPr/>
        </p:nvSpPr>
        <p:spPr>
          <a:xfrm>
            <a:off x="1860609" y="1565789"/>
            <a:ext cx="1945640" cy="504369"/>
          </a:xfrm>
          <a:prstGeom prst="rect">
            <a:avLst/>
          </a:prstGeom>
        </p:spPr>
        <p:txBody>
          <a:bodyPr wrap="square">
            <a:spAutoFit/>
          </a:bodyPr>
          <a:lstStyle/>
          <a:p>
            <a:pPr marL="0" indent="266700" algn="just" defTabSz="266700">
              <a:lnSpc>
                <a:spcPct val="130000"/>
              </a:lnSpc>
              <a:spcBef>
                <a:spcPct val="0"/>
              </a:spcBef>
              <a:spcAft>
                <a:spcPct val="0"/>
              </a:spcAft>
            </a:pPr>
            <a:r>
              <a:rPr lang="zh-CN" altLang="en-US" sz="2400" b="1" dirty="0" smtClean="0">
                <a:ln w="15875"/>
                <a:gradFill>
                  <a:gsLst>
                    <a:gs pos="0">
                      <a:schemeClr val="accent1"/>
                    </a:gs>
                    <a:gs pos="100000">
                      <a:schemeClr val="accent6"/>
                    </a:gs>
                  </a:gsLst>
                  <a:lin ang="2700000" scaled="0"/>
                </a:gradFill>
                <a:latin typeface="黑体" panose="02010609060101010101" charset="-122"/>
                <a:ea typeface="黑体" panose="02010609060101010101" charset="-122"/>
                <a:cs typeface="黑体" panose="02010609060101010101" charset="-122"/>
              </a:rPr>
              <a:t>开课年级</a:t>
            </a:r>
            <a:endParaRPr lang="zh-CN" altLang="en-US" sz="2400" b="1" dirty="0">
              <a:ln w="15875"/>
              <a:gradFill>
                <a:gsLst>
                  <a:gs pos="0">
                    <a:schemeClr val="accent1"/>
                  </a:gs>
                  <a:gs pos="100000">
                    <a:schemeClr val="accent6"/>
                  </a:gs>
                </a:gsLst>
                <a:lin ang="2700000" scaled="0"/>
              </a:gradFill>
              <a:effectLst/>
              <a:latin typeface="黑体" panose="02010609060101010101" charset="-122"/>
              <a:ea typeface="黑体" panose="02010609060101010101" charset="-122"/>
              <a:cs typeface="黑体" panose="02010609060101010101" charset="-122"/>
            </a:endParaRPr>
          </a:p>
        </p:txBody>
      </p:sp>
      <p:pic>
        <p:nvPicPr>
          <p:cNvPr id="29" name="图片 2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835785" y="5385918"/>
            <a:ext cx="1429385" cy="1429385"/>
          </a:xfrm>
          <a:prstGeom prst="rect">
            <a:avLst/>
          </a:prstGeom>
        </p:spPr>
      </p:pic>
      <p:sp>
        <p:nvSpPr>
          <p:cNvPr id="19" name="文本框 18"/>
          <p:cNvSpPr txBox="1"/>
          <p:nvPr/>
        </p:nvSpPr>
        <p:spPr>
          <a:xfrm>
            <a:off x="897460" y="515620"/>
            <a:ext cx="2580128" cy="461665"/>
          </a:xfrm>
          <a:prstGeom prst="rect">
            <a:avLst/>
          </a:prstGeom>
          <a:noFill/>
        </p:spPr>
        <p:txBody>
          <a:bodyPr wrap="square">
            <a:spAutoFit/>
          </a:bodyPr>
          <a:lstStyle/>
          <a:p>
            <a:pPr algn="ctr"/>
            <a:r>
              <a:rPr lang="zh-CN" altLang="en-US" sz="2400" b="1" dirty="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一</a:t>
            </a:r>
            <a:r>
              <a:rPr lang="zh-CN" altLang="en-US" sz="2400" b="1" dirty="0" smtClean="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、课程背景</a:t>
            </a:r>
            <a:endParaRPr lang="zh-CN" altLang="en-US" sz="1200" b="1" dirty="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 name="文本框 2"/>
          <p:cNvSpPr txBox="1"/>
          <p:nvPr/>
        </p:nvSpPr>
        <p:spPr>
          <a:xfrm>
            <a:off x="2389694" y="5835655"/>
            <a:ext cx="7833298" cy="400110"/>
          </a:xfrm>
          <a:prstGeom prst="rect">
            <a:avLst/>
          </a:prstGeom>
          <a:noFill/>
        </p:spPr>
        <p:txBody>
          <a:bodyPr wrap="square" rtlCol="0">
            <a:spAutoFit/>
          </a:bodyPr>
          <a:lstStyle/>
          <a:p>
            <a:r>
              <a:rPr lang="zh-CN" altLang="en-US" sz="2000" dirty="0" smtClean="0"/>
              <a:t>小学阶段是人工智能通识教育的起点、基础和学段衔接的保障</a:t>
            </a:r>
            <a:endParaRPr lang="zh-CN" altLang="en-US" sz="2000" dirty="0"/>
          </a:p>
        </p:txBody>
      </p:sp>
      <p:grpSp>
        <p:nvGrpSpPr>
          <p:cNvPr id="17" name="组合 16"/>
          <p:cNvGrpSpPr/>
          <p:nvPr/>
        </p:nvGrpSpPr>
        <p:grpSpPr>
          <a:xfrm>
            <a:off x="1125598" y="2173167"/>
            <a:ext cx="993752" cy="2475743"/>
            <a:chOff x="1441798" y="2173167"/>
            <a:chExt cx="993752" cy="2475743"/>
          </a:xfrm>
        </p:grpSpPr>
        <p:graphicFrame>
          <p:nvGraphicFramePr>
            <p:cNvPr id="12" name="表格 11"/>
            <p:cNvGraphicFramePr/>
            <p:nvPr>
              <p:custDataLst>
                <p:tags r:id="rId5"/>
              </p:custDataLst>
              <p:extLst>
                <p:ext uri="{D42A27DB-BD31-4B8C-83A1-F6EECF244321}">
                  <p14:modId xmlns:p14="http://schemas.microsoft.com/office/powerpoint/2010/main" val="38774829"/>
                </p:ext>
              </p:extLst>
            </p:nvPr>
          </p:nvGraphicFramePr>
          <p:xfrm>
            <a:off x="1493074" y="2232990"/>
            <a:ext cx="896620" cy="2377440"/>
          </p:xfrm>
          <a:graphic>
            <a:graphicData uri="http://schemas.openxmlformats.org/drawingml/2006/table">
              <a:tbl>
                <a:tblPr firstRow="1" bandRow="1">
                  <a:tableStyleId>{5C22544A-7EE6-4342-B048-85BDC9FD1C3A}</a:tableStyleId>
                </a:tblPr>
                <a:tblGrid>
                  <a:gridCol w="896620">
                    <a:extLst>
                      <a:ext uri="{9D8B030D-6E8A-4147-A177-3AD203B41FA5}">
                        <a16:colId xmlns:a16="http://schemas.microsoft.com/office/drawing/2014/main" val="20000"/>
                      </a:ext>
                    </a:extLst>
                  </a:gridCol>
                </a:tblGrid>
                <a:tr h="335280">
                  <a:tc>
                    <a:txBody>
                      <a:bodyPr/>
                      <a:lstStyle/>
                      <a:p>
                        <a:pPr algn="ctr">
                          <a:buNone/>
                        </a:pPr>
                        <a:r>
                          <a:rPr lang="zh-CN" altLang="en-US" sz="1800" b="1" dirty="0"/>
                          <a:t>小学</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a:solidFill>
                          <a:schemeClr val="bg1"/>
                        </a:solidFill>
                        <a:prstDash val="solid"/>
                      </a:lnB>
                      <a:lnTlToBr>
                        <a:noFill/>
                      </a:lnTlToBr>
                      <a:lnBlToTr>
                        <a:noFill/>
                      </a:lnBlToTr>
                      <a:solidFill>
                        <a:schemeClr val="accent5">
                          <a:lumMod val="75000"/>
                        </a:schemeClr>
                      </a:solidFill>
                    </a:tcPr>
                  </a:tc>
                  <a:extLst>
                    <a:ext uri="{0D108BD9-81ED-4DB2-BD59-A6C34878D82A}">
                      <a16:rowId xmlns:a16="http://schemas.microsoft.com/office/drawing/2014/main" val="10000"/>
                    </a:ext>
                  </a:extLst>
                </a:tr>
                <a:tr h="335280">
                  <a:tc>
                    <a:txBody>
                      <a:bodyPr/>
                      <a:lstStyle/>
                      <a:p>
                        <a:pPr algn="ctr">
                          <a:buNone/>
                        </a:pPr>
                        <a:r>
                          <a:rPr lang="zh-CN" altLang="en-US" sz="1600" dirty="0">
                            <a:latin typeface="楷体" panose="02010609060101010101" pitchFamily="49" charset="-122"/>
                            <a:ea typeface="楷体" panose="02010609060101010101" pitchFamily="49" charset="-122"/>
                          </a:rPr>
                          <a:t>六年级</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a:solidFill>
                          <a:schemeClr val="bg1"/>
                        </a:solidFill>
                        <a:prstDash val="solid"/>
                      </a:lnT>
                      <a:lnB w="12700">
                        <a:solidFill>
                          <a:schemeClr val="bg1"/>
                        </a:solidFill>
                        <a:prstDash val="solid"/>
                      </a:lnB>
                      <a:lnTlToBr>
                        <a:noFill/>
                      </a:lnTlToBr>
                      <a:lnBlToTr>
                        <a:noFill/>
                      </a:lnBlToTr>
                      <a:solidFill>
                        <a:schemeClr val="accent5">
                          <a:lumMod val="75000"/>
                        </a:schemeClr>
                      </a:solidFill>
                    </a:tcPr>
                  </a:tc>
                  <a:extLst>
                    <a:ext uri="{0D108BD9-81ED-4DB2-BD59-A6C34878D82A}">
                      <a16:rowId xmlns:a16="http://schemas.microsoft.com/office/drawing/2014/main" val="10001"/>
                    </a:ext>
                  </a:extLst>
                </a:tr>
                <a:tr h="335280">
                  <a:tc>
                    <a:txBody>
                      <a:bodyPr/>
                      <a:lstStyle/>
                      <a:p>
                        <a:pPr algn="ctr">
                          <a:buNone/>
                        </a:pPr>
                        <a:r>
                          <a:rPr lang="zh-CN" altLang="en-US" sz="1600" dirty="0">
                            <a:latin typeface="楷体" panose="02010609060101010101" pitchFamily="49" charset="-122"/>
                            <a:ea typeface="楷体" panose="02010609060101010101" pitchFamily="49" charset="-122"/>
                          </a:rPr>
                          <a:t>五年级</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a:solidFill>
                          <a:schemeClr val="bg1"/>
                        </a:solidFill>
                        <a:prstDash val="solid"/>
                      </a:lnT>
                      <a:lnB w="12700">
                        <a:solidFill>
                          <a:schemeClr val="bg1"/>
                        </a:solidFill>
                        <a:prstDash val="solid"/>
                      </a:lnB>
                      <a:lnTlToBr>
                        <a:noFill/>
                      </a:lnTlToBr>
                      <a:lnBlToTr>
                        <a:noFill/>
                      </a:lnBlToTr>
                      <a:solidFill>
                        <a:schemeClr val="accent5">
                          <a:lumMod val="75000"/>
                        </a:schemeClr>
                      </a:solidFill>
                    </a:tcPr>
                  </a:tc>
                  <a:extLst>
                    <a:ext uri="{0D108BD9-81ED-4DB2-BD59-A6C34878D82A}">
                      <a16:rowId xmlns:a16="http://schemas.microsoft.com/office/drawing/2014/main" val="10002"/>
                    </a:ext>
                  </a:extLst>
                </a:tr>
                <a:tr h="335280">
                  <a:tc>
                    <a:txBody>
                      <a:bodyPr/>
                      <a:lstStyle/>
                      <a:p>
                        <a:pPr algn="ctr">
                          <a:buNone/>
                        </a:pPr>
                        <a:r>
                          <a:rPr lang="zh-CN" altLang="en-US" sz="1600" dirty="0">
                            <a:latin typeface="楷体" panose="02010609060101010101" pitchFamily="49" charset="-122"/>
                            <a:ea typeface="楷体" panose="02010609060101010101" pitchFamily="49" charset="-122"/>
                          </a:rPr>
                          <a:t>四年级</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a:solidFill>
                          <a:schemeClr val="bg1"/>
                        </a:solidFill>
                        <a:prstDash val="solid"/>
                      </a:lnT>
                      <a:lnB w="12700">
                        <a:solidFill>
                          <a:schemeClr val="bg1"/>
                        </a:solidFill>
                        <a:prstDash val="solid"/>
                      </a:lnB>
                      <a:lnTlToBr>
                        <a:noFill/>
                      </a:lnTlToBr>
                      <a:lnBlToTr>
                        <a:noFill/>
                      </a:lnBlToTr>
                      <a:solidFill>
                        <a:schemeClr val="accent5">
                          <a:lumMod val="75000"/>
                        </a:schemeClr>
                      </a:solidFill>
                    </a:tcPr>
                  </a:tc>
                  <a:extLst>
                    <a:ext uri="{0D108BD9-81ED-4DB2-BD59-A6C34878D82A}">
                      <a16:rowId xmlns:a16="http://schemas.microsoft.com/office/drawing/2014/main" val="10003"/>
                    </a:ext>
                  </a:extLst>
                </a:tr>
                <a:tr h="335280">
                  <a:tc>
                    <a:txBody>
                      <a:bodyPr/>
                      <a:lstStyle/>
                      <a:p>
                        <a:pPr algn="ctr">
                          <a:buNone/>
                        </a:pPr>
                        <a:r>
                          <a:rPr lang="zh-CN" altLang="en-US" sz="1600" dirty="0">
                            <a:latin typeface="楷体" panose="02010609060101010101" pitchFamily="49" charset="-122"/>
                            <a:ea typeface="楷体" panose="02010609060101010101" pitchFamily="49" charset="-122"/>
                          </a:rPr>
                          <a:t>三年级</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a:solidFill>
                          <a:schemeClr val="bg1"/>
                        </a:solidFill>
                        <a:prstDash val="solid"/>
                      </a:lnT>
                      <a:lnB w="12700">
                        <a:solidFill>
                          <a:schemeClr val="bg1"/>
                        </a:solidFill>
                        <a:prstDash val="solid"/>
                      </a:lnB>
                      <a:lnTlToBr>
                        <a:noFill/>
                      </a:lnTlToBr>
                      <a:lnBlToTr>
                        <a:noFill/>
                      </a:lnBlToTr>
                      <a:solidFill>
                        <a:schemeClr val="accent5">
                          <a:lumMod val="75000"/>
                        </a:schemeClr>
                      </a:solidFill>
                    </a:tcPr>
                  </a:tc>
                  <a:extLst>
                    <a:ext uri="{0D108BD9-81ED-4DB2-BD59-A6C34878D82A}">
                      <a16:rowId xmlns:a16="http://schemas.microsoft.com/office/drawing/2014/main" val="10004"/>
                    </a:ext>
                  </a:extLst>
                </a:tr>
                <a:tr h="335280">
                  <a:tc>
                    <a:txBody>
                      <a:bodyPr/>
                      <a:lstStyle/>
                      <a:p>
                        <a:pPr algn="ctr">
                          <a:buNone/>
                        </a:pPr>
                        <a:r>
                          <a:rPr lang="zh-CN" altLang="en-US" sz="1600" dirty="0">
                            <a:solidFill>
                              <a:schemeClr val="tx1">
                                <a:lumMod val="50000"/>
                                <a:lumOff val="50000"/>
                              </a:schemeClr>
                            </a:solidFill>
                            <a:latin typeface="楷体" panose="02010609060101010101" pitchFamily="49" charset="-122"/>
                            <a:ea typeface="楷体" panose="02010609060101010101" pitchFamily="49" charset="-122"/>
                          </a:rPr>
                          <a:t>二年级</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a:solidFill>
                          <a:schemeClr val="bg1"/>
                        </a:solidFill>
                        <a:prstDash val="solid"/>
                      </a:lnT>
                      <a:lnB w="12700">
                        <a:solidFill>
                          <a:schemeClr val="bg1"/>
                        </a:solidFill>
                        <a:prstDash val="solid"/>
                      </a:lnB>
                      <a:lnTlToBr>
                        <a:noFill/>
                      </a:lnTlToBr>
                      <a:lnBlToTr>
                        <a:noFill/>
                      </a:lnBlToTr>
                      <a:solidFill>
                        <a:schemeClr val="bg1">
                          <a:lumMod val="85000"/>
                        </a:schemeClr>
                      </a:solidFill>
                    </a:tcPr>
                  </a:tc>
                  <a:extLst>
                    <a:ext uri="{0D108BD9-81ED-4DB2-BD59-A6C34878D82A}">
                      <a16:rowId xmlns:a16="http://schemas.microsoft.com/office/drawing/2014/main" val="10005"/>
                    </a:ext>
                  </a:extLst>
                </a:tr>
                <a:tr h="335280">
                  <a:tc>
                    <a:txBody>
                      <a:bodyPr/>
                      <a:lstStyle/>
                      <a:p>
                        <a:pPr algn="ctr">
                          <a:buNone/>
                        </a:pPr>
                        <a:r>
                          <a:rPr lang="zh-CN" altLang="en-US" sz="1600" dirty="0">
                            <a:solidFill>
                              <a:schemeClr val="tx1">
                                <a:lumMod val="50000"/>
                                <a:lumOff val="50000"/>
                              </a:schemeClr>
                            </a:solidFill>
                            <a:latin typeface="楷体" panose="02010609060101010101" pitchFamily="49" charset="-122"/>
                            <a:ea typeface="楷体" panose="02010609060101010101" pitchFamily="49" charset="-122"/>
                          </a:rPr>
                          <a:t>一年级</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a:solidFill>
                          <a:schemeClr val="bg1"/>
                        </a:solidFill>
                        <a:prstDash val="solid"/>
                      </a:lnT>
                      <a:lnB w="12700" cap="flat" cmpd="sng" algn="ctr">
                        <a:no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6"/>
                    </a:ext>
                  </a:extLst>
                </a:tr>
              </a:tbl>
            </a:graphicData>
          </a:graphic>
        </p:graphicFrame>
        <p:sp>
          <p:nvSpPr>
            <p:cNvPr id="7" name="矩形 6"/>
            <p:cNvSpPr/>
            <p:nvPr/>
          </p:nvSpPr>
          <p:spPr>
            <a:xfrm>
              <a:off x="1441798" y="2173167"/>
              <a:ext cx="993752" cy="2475743"/>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1" name="右箭头 20"/>
          <p:cNvSpPr/>
          <p:nvPr/>
        </p:nvSpPr>
        <p:spPr>
          <a:xfrm>
            <a:off x="2161394" y="2786330"/>
            <a:ext cx="256131" cy="264920"/>
          </a:xfrm>
          <a:prstGeom prst="rightArrow">
            <a:avLst/>
          </a:prstGeom>
          <a:solidFill>
            <a:srgbClr val="328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右箭头 23"/>
          <p:cNvSpPr/>
          <p:nvPr/>
        </p:nvSpPr>
        <p:spPr>
          <a:xfrm>
            <a:off x="3370363" y="2786330"/>
            <a:ext cx="256131" cy="264920"/>
          </a:xfrm>
          <a:prstGeom prst="rightArrow">
            <a:avLst/>
          </a:prstGeom>
          <a:solidFill>
            <a:srgbClr val="328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7" name="平行四边形 6"/>
          <p:cNvSpPr/>
          <p:nvPr>
            <p:custDataLst>
              <p:tags r:id="rId1"/>
            </p:custDataLst>
          </p:nvPr>
        </p:nvSpPr>
        <p:spPr>
          <a:xfrm rot="10800000">
            <a:off x="2194560" y="3685540"/>
            <a:ext cx="8696325" cy="974090"/>
          </a:xfrm>
          <a:prstGeom prst="parallelogram">
            <a:avLst/>
          </a:prstGeom>
          <a:gradFill flip="none" rotWithShape="1">
            <a:gsLst>
              <a:gs pos="43000">
                <a:srgbClr val="00B0F0">
                  <a:alpha val="24000"/>
                </a:srgbClr>
              </a:gs>
              <a:gs pos="100000">
                <a:srgbClr val="0070C0">
                  <a:alpha val="38000"/>
                </a:srgbClr>
              </a:gs>
              <a:gs pos="0">
                <a:srgbClr val="00B0F0">
                  <a:alpha val="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5" name="平行四边形 34"/>
          <p:cNvSpPr/>
          <p:nvPr>
            <p:custDataLst>
              <p:tags r:id="rId2"/>
            </p:custDataLst>
          </p:nvPr>
        </p:nvSpPr>
        <p:spPr>
          <a:xfrm rot="10800000">
            <a:off x="1032510" y="2587625"/>
            <a:ext cx="7288530" cy="1109980"/>
          </a:xfrm>
          <a:prstGeom prst="parallelogram">
            <a:avLst/>
          </a:prstGeom>
          <a:gradFill flip="none" rotWithShape="1">
            <a:gsLst>
              <a:gs pos="43000">
                <a:srgbClr val="00B0F0">
                  <a:alpha val="24000"/>
                </a:srgbClr>
              </a:gs>
              <a:gs pos="100000">
                <a:srgbClr val="0070C0">
                  <a:alpha val="38000"/>
                </a:srgbClr>
              </a:gs>
              <a:gs pos="0">
                <a:srgbClr val="00B0F0">
                  <a:alpha val="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 name="图片 3"/>
          <p:cNvPicPr>
            <a:picLocks noChangeAspect="1"/>
          </p:cNvPicPr>
          <p:nvPr>
            <p:custDataLst>
              <p:tags r:id="rId3"/>
            </p:custDataLst>
          </p:nvPr>
        </p:nvPicPr>
        <p:blipFill>
          <a:blip r:embed="rId7" cstate="screen"/>
          <a:stretch>
            <a:fillRect/>
          </a:stretch>
        </p:blipFill>
        <p:spPr>
          <a:xfrm>
            <a:off x="6043295" y="-582295"/>
            <a:ext cx="5601970" cy="5134610"/>
          </a:xfrm>
          <a:prstGeom prst="rect">
            <a:avLst/>
          </a:prstGeom>
        </p:spPr>
      </p:pic>
      <p:pic>
        <p:nvPicPr>
          <p:cNvPr id="38" name="图片 37"/>
          <p:cNvPicPr>
            <a:picLocks noChangeAspect="1"/>
          </p:cNvPicPr>
          <p:nvPr/>
        </p:nvPicPr>
        <p:blipFill>
          <a:blip r:embed="rId8" cstate="screen"/>
          <a:stretch>
            <a:fillRect/>
          </a:stretch>
        </p:blipFill>
        <p:spPr>
          <a:xfrm>
            <a:off x="160020" y="2115185"/>
            <a:ext cx="2804795" cy="3630295"/>
          </a:xfrm>
          <a:prstGeom prst="rect">
            <a:avLst/>
          </a:prstGeom>
        </p:spPr>
      </p:pic>
      <p:pic>
        <p:nvPicPr>
          <p:cNvPr id="6" name="图片 5" descr="千库网_智能科技人工智能机器人背景_背景编号5924621"/>
          <p:cNvPicPr/>
          <p:nvPr/>
        </p:nvPicPr>
        <p:blipFill>
          <a:blip r:embed="rId9"/>
          <a:srcRect l="39334" t="24266" r="39432" b="30479"/>
          <a:stretch>
            <a:fillRect/>
          </a:stretch>
        </p:blipFill>
        <p:spPr>
          <a:xfrm>
            <a:off x="845820" y="2915920"/>
            <a:ext cx="1509395" cy="1509395"/>
          </a:xfrm>
          <a:prstGeom prst="ellipse">
            <a:avLst/>
          </a:prstGeom>
        </p:spPr>
      </p:pic>
      <p:pic>
        <p:nvPicPr>
          <p:cNvPr id="5" name="图片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4395" y="722630"/>
            <a:ext cx="670560" cy="597535"/>
          </a:xfrm>
          <a:prstGeom prst="rect">
            <a:avLst/>
          </a:prstGeom>
        </p:spPr>
      </p:pic>
      <p:sp>
        <p:nvSpPr>
          <p:cNvPr id="2" name="文本框 1"/>
          <p:cNvSpPr txBox="1"/>
          <p:nvPr/>
        </p:nvSpPr>
        <p:spPr>
          <a:xfrm>
            <a:off x="1536210" y="657768"/>
            <a:ext cx="4008733" cy="646331"/>
          </a:xfrm>
          <a:prstGeom prst="rect">
            <a:avLst/>
          </a:prstGeom>
          <a:noFill/>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lang="en-US" altLang="zh-CN"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2026</a:t>
            </a: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年安徽省</a:t>
            </a:r>
            <a:r>
              <a:rPr lang="zh-CN" altLang="en-US" b="1"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小学</a:t>
            </a: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人工智能通识教育</a:t>
            </a:r>
            <a:endParaRPr lang="en-US" altLang="zh-CN"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0" marR="0" lvl="0" indent="0" algn="dist" defTabSz="914400" rtl="0" eaLnBrk="1" fontAlgn="auto" latinLnBrk="0" hangingPunct="1">
              <a:lnSpc>
                <a:spcPct val="100000"/>
              </a:lnSpc>
              <a:spcBef>
                <a:spcPts val="0"/>
              </a:spcBef>
              <a:spcAft>
                <a:spcPts val="0"/>
              </a:spcAft>
              <a:buClrTx/>
              <a:buSzTx/>
              <a:buFontTx/>
              <a:buNone/>
              <a:defRPr/>
            </a:pP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暨</a:t>
            </a:r>
            <a:r>
              <a:rPr lang="zh-CN" altLang="en-US" b="1"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小学</a:t>
            </a: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信息科技教学指南培训活动</a:t>
            </a:r>
          </a:p>
        </p:txBody>
      </p:sp>
      <p:sp>
        <p:nvSpPr>
          <p:cNvPr id="3" name="文本框 2"/>
          <p:cNvSpPr txBox="1"/>
          <p:nvPr/>
        </p:nvSpPr>
        <p:spPr>
          <a:xfrm>
            <a:off x="845820" y="3256460"/>
            <a:ext cx="1464037" cy="769441"/>
          </a:xfrm>
          <a:prstGeom prst="rect">
            <a:avLst/>
          </a:prstGeom>
          <a:noFill/>
        </p:spPr>
        <p:txBody>
          <a:bodyPr wrap="square">
            <a:spAutoFit/>
          </a:bodyPr>
          <a:lstStyle/>
          <a:p>
            <a:pPr algn="ctr"/>
            <a:r>
              <a:rPr lang="zh-CN" altLang="en-US" sz="4400" b="1" dirty="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二</a:t>
            </a:r>
            <a:endParaRPr lang="zh-CN" altLang="en-US" sz="2400" b="1" dirty="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8" name="文本框 7"/>
          <p:cNvSpPr txBox="1"/>
          <p:nvPr/>
        </p:nvSpPr>
        <p:spPr>
          <a:xfrm>
            <a:off x="2964814" y="2787740"/>
            <a:ext cx="6005450" cy="769441"/>
          </a:xfrm>
          <a:prstGeom prst="rect">
            <a:avLst/>
          </a:prstGeom>
          <a:noFill/>
        </p:spPr>
        <p:txBody>
          <a:bodyPr wrap="square">
            <a:spAutoFit/>
          </a:bodyPr>
          <a:lstStyle/>
          <a:p>
            <a:r>
              <a:rPr lang="zh-CN" altLang="en-US" sz="4400" b="1" dirty="0" smtClean="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课程</a:t>
            </a:r>
            <a:r>
              <a:rPr lang="zh-CN" altLang="en-US" sz="4400" b="1" dirty="0" smtClean="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内容</a:t>
            </a:r>
            <a:r>
              <a:rPr lang="zh-CN" altLang="en-US" sz="2400" b="1" dirty="0" smtClean="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（依据课程纲要）</a:t>
            </a:r>
            <a:endParaRPr lang="zh-CN" altLang="en-US" sz="2400" b="1" dirty="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1" name="文本框 10"/>
          <p:cNvSpPr txBox="1"/>
          <p:nvPr/>
        </p:nvSpPr>
        <p:spPr>
          <a:xfrm>
            <a:off x="2853567" y="3889564"/>
            <a:ext cx="8277646" cy="646331"/>
          </a:xfrm>
          <a:prstGeom prst="rect">
            <a:avLst/>
          </a:prstGeom>
          <a:noFill/>
        </p:spPr>
        <p:txBody>
          <a:bodyPr wrap="square">
            <a:spAutoFit/>
          </a:bodyPr>
          <a:lstStyle/>
          <a:p>
            <a:r>
              <a:rPr lang="zh-CN" altLang="en-US" sz="3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什么是小学人工智能通识教育？</a:t>
            </a:r>
          </a:p>
        </p:txBody>
      </p:sp>
    </p:spTree>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810500" y="487534"/>
            <a:ext cx="2580128" cy="461665"/>
          </a:xfrm>
          <a:prstGeom prst="rect">
            <a:avLst/>
          </a:prstGeom>
          <a:noFill/>
        </p:spPr>
        <p:txBody>
          <a:bodyPr wrap="square">
            <a:spAutoFit/>
          </a:bodyPr>
          <a:lstStyle/>
          <a:p>
            <a:pPr algn="ctr"/>
            <a:r>
              <a:rPr lang="zh-CN" altLang="en-US" sz="2400" b="1" dirty="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二</a:t>
            </a:r>
            <a:r>
              <a:rPr lang="zh-CN" altLang="en-US" sz="2400" b="1" dirty="0" smtClean="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、课程内容</a:t>
            </a:r>
            <a:endParaRPr lang="zh-CN" altLang="en-US" sz="1200" b="1" dirty="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nvGrpSpPr>
          <p:cNvPr id="32" name="组合 31"/>
          <p:cNvGrpSpPr/>
          <p:nvPr/>
        </p:nvGrpSpPr>
        <p:grpSpPr>
          <a:xfrm>
            <a:off x="3452173" y="4075430"/>
            <a:ext cx="5371099" cy="1353185"/>
            <a:chOff x="4374515" y="2007870"/>
            <a:chExt cx="5606415" cy="1538605"/>
          </a:xfrm>
        </p:grpSpPr>
        <p:sp>
          <p:nvSpPr>
            <p:cNvPr id="33" name="圆角矩形 25"/>
            <p:cNvSpPr/>
            <p:nvPr/>
          </p:nvSpPr>
          <p:spPr>
            <a:xfrm>
              <a:off x="4374515" y="2007870"/>
              <a:ext cx="5606415" cy="1538605"/>
            </a:xfrm>
            <a:prstGeom prst="roundRect">
              <a:avLst/>
            </a:prstGeom>
            <a:solidFill>
              <a:schemeClr val="accent5">
                <a:lumMod val="75000"/>
              </a:schemeClr>
            </a:solidFill>
            <a:ln w="50800">
              <a:solidFill>
                <a:schemeClr val="bg2"/>
              </a:solidFill>
            </a:ln>
          </p:spPr>
          <p:style>
            <a:lnRef idx="2">
              <a:schemeClr val="accent6"/>
            </a:lnRef>
            <a:fillRef idx="2">
              <a:schemeClr val="accent6"/>
            </a:fillRef>
            <a:effectRef idx="0">
              <a:srgbClr val="FFFFFF"/>
            </a:effectRef>
            <a:fontRef idx="minor">
              <a:schemeClr val="lt1"/>
            </a:fontRef>
          </p:style>
          <p:txBody>
            <a:bodyPr rtlCol="0" anchor="ctr"/>
            <a:lstStyle/>
            <a:p>
              <a:pPr algn="ctr"/>
              <a:endParaRPr lang="zh-CN" altLang="en-US">
                <a:solidFill>
                  <a:srgbClr val="0070C0"/>
                </a:solidFill>
                <a:effectLst>
                  <a:glow rad="101600">
                    <a:schemeClr val="accent2">
                      <a:satMod val="175000"/>
                      <a:alpha val="40000"/>
                    </a:schemeClr>
                  </a:glow>
                </a:effectLst>
              </a:endParaRPr>
            </a:p>
          </p:txBody>
        </p:sp>
        <p:sp>
          <p:nvSpPr>
            <p:cNvPr id="35" name="文本框 34"/>
            <p:cNvSpPr txBox="1"/>
            <p:nvPr/>
          </p:nvSpPr>
          <p:spPr>
            <a:xfrm>
              <a:off x="4510460" y="2237469"/>
              <a:ext cx="5421630" cy="1084843"/>
            </a:xfrm>
            <a:prstGeom prst="rect">
              <a:avLst/>
            </a:prstGeom>
            <a:noFill/>
            <a:ln>
              <a:noFill/>
            </a:ln>
          </p:spPr>
          <p:txBody>
            <a:bodyPr wrap="square" rtlCol="0">
              <a:spAutoFit/>
            </a:bodyPr>
            <a:lstStyle/>
            <a:p>
              <a:pPr algn="ctr"/>
              <a:r>
                <a:rPr lang="zh-CN" altLang="en-US" sz="2800" dirty="0">
                  <a:solidFill>
                    <a:schemeClr val="bg1"/>
                  </a:solidFill>
                  <a:sym typeface="+mn-ea"/>
                </a:rPr>
                <a:t>安徽省中小学人工智能通</a:t>
              </a:r>
              <a:r>
                <a:rPr lang="zh-CN" altLang="en-US" sz="2800" dirty="0" smtClean="0">
                  <a:solidFill>
                    <a:schemeClr val="bg1"/>
                  </a:solidFill>
                  <a:sym typeface="+mn-ea"/>
                </a:rPr>
                <a:t>识教育课程</a:t>
              </a:r>
              <a:r>
                <a:rPr lang="zh-CN" altLang="en-US" sz="2800" dirty="0" smtClean="0">
                  <a:solidFill>
                    <a:schemeClr val="bg1"/>
                  </a:solidFill>
                  <a:sym typeface="+mn-ea"/>
                </a:rPr>
                <a:t>体系</a:t>
              </a:r>
              <a:endParaRPr lang="zh-CN" altLang="en-US" sz="2800" dirty="0">
                <a:solidFill>
                  <a:schemeClr val="bg1"/>
                </a:solidFill>
                <a:sym typeface="+mn-ea"/>
              </a:endParaRPr>
            </a:p>
          </p:txBody>
        </p:sp>
      </p:grpSp>
      <p:pic>
        <p:nvPicPr>
          <p:cNvPr id="50" name="图片 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53155" y="4852543"/>
            <a:ext cx="1429385" cy="1429385"/>
          </a:xfrm>
          <a:prstGeom prst="rect">
            <a:avLst/>
          </a:prstGeom>
        </p:spPr>
      </p:pic>
      <p:graphicFrame>
        <p:nvGraphicFramePr>
          <p:cNvPr id="56" name="表格 55"/>
          <p:cNvGraphicFramePr/>
          <p:nvPr>
            <p:custDataLst>
              <p:tags r:id="rId1"/>
            </p:custDataLst>
            <p:extLst>
              <p:ext uri="{D42A27DB-BD31-4B8C-83A1-F6EECF244321}">
                <p14:modId xmlns:p14="http://schemas.microsoft.com/office/powerpoint/2010/main" val="2810302439"/>
              </p:ext>
            </p:extLst>
          </p:nvPr>
        </p:nvGraphicFramePr>
        <p:xfrm>
          <a:off x="2565276" y="1584078"/>
          <a:ext cx="7061448" cy="1040250"/>
        </p:xfrm>
        <a:graphic>
          <a:graphicData uri="http://schemas.openxmlformats.org/drawingml/2006/table">
            <a:tbl>
              <a:tblPr firstRow="1" firstCol="1" bandRow="1"/>
              <a:tblGrid>
                <a:gridCol w="1176908">
                  <a:extLst>
                    <a:ext uri="{9D8B030D-6E8A-4147-A177-3AD203B41FA5}">
                      <a16:colId xmlns:a16="http://schemas.microsoft.com/office/drawing/2014/main" val="20000"/>
                    </a:ext>
                  </a:extLst>
                </a:gridCol>
                <a:gridCol w="1176908">
                  <a:extLst>
                    <a:ext uri="{9D8B030D-6E8A-4147-A177-3AD203B41FA5}">
                      <a16:colId xmlns:a16="http://schemas.microsoft.com/office/drawing/2014/main" val="20001"/>
                    </a:ext>
                  </a:extLst>
                </a:gridCol>
                <a:gridCol w="1176908">
                  <a:extLst>
                    <a:ext uri="{9D8B030D-6E8A-4147-A177-3AD203B41FA5}">
                      <a16:colId xmlns:a16="http://schemas.microsoft.com/office/drawing/2014/main" val="20002"/>
                    </a:ext>
                  </a:extLst>
                </a:gridCol>
                <a:gridCol w="1176908">
                  <a:extLst>
                    <a:ext uri="{9D8B030D-6E8A-4147-A177-3AD203B41FA5}">
                      <a16:colId xmlns:a16="http://schemas.microsoft.com/office/drawing/2014/main" val="20003"/>
                    </a:ext>
                  </a:extLst>
                </a:gridCol>
                <a:gridCol w="1176908">
                  <a:extLst>
                    <a:ext uri="{9D8B030D-6E8A-4147-A177-3AD203B41FA5}">
                      <a16:colId xmlns:a16="http://schemas.microsoft.com/office/drawing/2014/main" val="20004"/>
                    </a:ext>
                  </a:extLst>
                </a:gridCol>
                <a:gridCol w="1176908">
                  <a:extLst>
                    <a:ext uri="{9D8B030D-6E8A-4147-A177-3AD203B41FA5}">
                      <a16:colId xmlns:a16="http://schemas.microsoft.com/office/drawing/2014/main" val="20005"/>
                    </a:ext>
                  </a:extLst>
                </a:gridCol>
              </a:tblGrid>
              <a:tr h="520125">
                <a:tc>
                  <a:txBody>
                    <a:bodyPr/>
                    <a:lstStyle/>
                    <a:p>
                      <a:pPr algn="ctr">
                        <a:buNone/>
                      </a:pPr>
                      <a:r>
                        <a:rPr lang="zh-CN" altLang="en-US" b="1" dirty="0">
                          <a:solidFill>
                            <a:schemeClr val="bg1"/>
                          </a:solidFill>
                          <a:latin typeface="+mn-ea"/>
                          <a:ea typeface="+mn-ea"/>
                        </a:rPr>
                        <a:t>开课难题</a:t>
                      </a:r>
                    </a:p>
                  </a:txBody>
                  <a:tcPr anchor="ctr">
                    <a:solidFill>
                      <a:srgbClr val="328C99"/>
                    </a:solidFill>
                  </a:tcPr>
                </a:tc>
                <a:tc>
                  <a:txBody>
                    <a:bodyPr/>
                    <a:lstStyle/>
                    <a:p>
                      <a:pPr algn="ctr">
                        <a:buNone/>
                      </a:pPr>
                      <a:r>
                        <a:rPr lang="zh-CN" altLang="zh-CN" sz="1800" b="1" kern="100" dirty="0" smtClean="0">
                          <a:effectLst/>
                          <a:latin typeface="+mn-ea"/>
                          <a:ea typeface="+mn-ea"/>
                        </a:rPr>
                        <a:t>无课</a:t>
                      </a:r>
                      <a:r>
                        <a:rPr lang="zh-CN" altLang="zh-CN" sz="1800" b="1" kern="100" dirty="0">
                          <a:effectLst/>
                          <a:latin typeface="+mn-ea"/>
                          <a:ea typeface="+mn-ea"/>
                        </a:rPr>
                        <a:t>标</a:t>
                      </a:r>
                    </a:p>
                  </a:txBody>
                  <a:tcPr anchor="ctr">
                    <a:solidFill>
                      <a:schemeClr val="bg1">
                        <a:alpha val="86000"/>
                      </a:schemeClr>
                    </a:solidFill>
                  </a:tcPr>
                </a:tc>
                <a:tc>
                  <a:txBody>
                    <a:bodyPr/>
                    <a:lstStyle/>
                    <a:p>
                      <a:pPr algn="ctr">
                        <a:buNone/>
                      </a:pPr>
                      <a:r>
                        <a:rPr lang="zh-CN" altLang="zh-CN" sz="1800" b="1" kern="100" dirty="0">
                          <a:effectLst/>
                          <a:latin typeface="+mn-ea"/>
                          <a:ea typeface="+mn-ea"/>
                        </a:rPr>
                        <a:t>无师资</a:t>
                      </a:r>
                    </a:p>
                  </a:txBody>
                  <a:tcPr anchor="ctr">
                    <a:solidFill>
                      <a:schemeClr val="bg1">
                        <a:alpha val="86000"/>
                      </a:schemeClr>
                    </a:solidFill>
                  </a:tcPr>
                </a:tc>
                <a:tc>
                  <a:txBody>
                    <a:bodyPr/>
                    <a:lstStyle/>
                    <a:p>
                      <a:pPr algn="ctr">
                        <a:buNone/>
                      </a:pPr>
                      <a:r>
                        <a:rPr lang="zh-CN" altLang="zh-CN" sz="1800" b="1" kern="100" dirty="0">
                          <a:effectLst/>
                          <a:latin typeface="+mn-ea"/>
                          <a:ea typeface="+mn-ea"/>
                        </a:rPr>
                        <a:t>无课时</a:t>
                      </a:r>
                    </a:p>
                  </a:txBody>
                  <a:tcPr anchor="ctr">
                    <a:solidFill>
                      <a:schemeClr val="bg1">
                        <a:alpha val="86000"/>
                      </a:schemeClr>
                    </a:solidFill>
                  </a:tcPr>
                </a:tc>
                <a:tc>
                  <a:txBody>
                    <a:bodyPr/>
                    <a:lstStyle/>
                    <a:p>
                      <a:pPr algn="ctr">
                        <a:buNone/>
                      </a:pPr>
                      <a:r>
                        <a:rPr lang="zh-CN" altLang="zh-CN" sz="1800" b="1" kern="100" dirty="0">
                          <a:effectLst/>
                          <a:latin typeface="+mn-ea"/>
                          <a:ea typeface="+mn-ea"/>
                        </a:rPr>
                        <a:t>无装备</a:t>
                      </a:r>
                    </a:p>
                  </a:txBody>
                  <a:tcPr anchor="ctr">
                    <a:solidFill>
                      <a:schemeClr val="bg1">
                        <a:alpha val="86000"/>
                      </a:schemeClr>
                    </a:solidFill>
                  </a:tcPr>
                </a:tc>
                <a:tc>
                  <a:txBody>
                    <a:bodyPr/>
                    <a:lstStyle/>
                    <a:p>
                      <a:pPr algn="ctr">
                        <a:buNone/>
                      </a:pPr>
                      <a:r>
                        <a:rPr lang="zh-CN" altLang="zh-CN" sz="1800" b="1" kern="100" dirty="0">
                          <a:effectLst/>
                          <a:latin typeface="+mn-ea"/>
                          <a:ea typeface="+mn-ea"/>
                        </a:rPr>
                        <a:t>无资源</a:t>
                      </a:r>
                    </a:p>
                  </a:txBody>
                  <a:tcPr anchor="ctr">
                    <a:solidFill>
                      <a:schemeClr val="bg1">
                        <a:alpha val="86000"/>
                      </a:schemeClr>
                    </a:solidFill>
                  </a:tcPr>
                </a:tc>
                <a:extLst>
                  <a:ext uri="{0D108BD9-81ED-4DB2-BD59-A6C34878D82A}">
                    <a16:rowId xmlns:a16="http://schemas.microsoft.com/office/drawing/2014/main" val="10000"/>
                  </a:ext>
                </a:extLst>
              </a:tr>
              <a:tr h="520125">
                <a:tc>
                  <a:txBody>
                    <a:bodyPr/>
                    <a:lstStyle/>
                    <a:p>
                      <a:pPr algn="ctr">
                        <a:buNone/>
                      </a:pPr>
                      <a:r>
                        <a:rPr lang="zh-CN" altLang="en-US" b="1" dirty="0">
                          <a:solidFill>
                            <a:schemeClr val="bg1"/>
                          </a:solidFill>
                          <a:latin typeface="+mn-ea"/>
                          <a:ea typeface="+mn-ea"/>
                        </a:rPr>
                        <a:t>解决对策</a:t>
                      </a:r>
                    </a:p>
                  </a:txBody>
                  <a:tcPr anchor="ctr">
                    <a:solidFill>
                      <a:srgbClr val="328C99"/>
                    </a:solidFill>
                  </a:tcPr>
                </a:tc>
                <a:tc>
                  <a:txBody>
                    <a:bodyPr/>
                    <a:lstStyle/>
                    <a:p>
                      <a:pPr algn="ctr">
                        <a:buNone/>
                      </a:pPr>
                      <a:r>
                        <a:rPr lang="zh-CN" altLang="zh-CN" sz="1800" b="1" dirty="0">
                          <a:gradFill>
                            <a:gsLst>
                              <a:gs pos="42000">
                                <a:srgbClr val="EC5763"/>
                              </a:gs>
                              <a:gs pos="0">
                                <a:srgbClr val="F28F97"/>
                              </a:gs>
                              <a:gs pos="100000">
                                <a:srgbClr val="E51E2E"/>
                              </a:gs>
                            </a:gsLst>
                            <a:lin ang="5400000" scaled="1"/>
                          </a:gradFill>
                          <a:latin typeface="+mn-ea"/>
                          <a:ea typeface="+mn-ea"/>
                          <a:sym typeface="+mn-ea"/>
                        </a:rPr>
                        <a:t>纲要指南</a:t>
                      </a:r>
                      <a:endParaRPr lang="zh-CN" altLang="zh-CN" sz="1800" b="1" kern="100" dirty="0">
                        <a:gradFill>
                          <a:gsLst>
                            <a:gs pos="42000">
                              <a:srgbClr val="EC5763"/>
                            </a:gs>
                            <a:gs pos="0">
                              <a:srgbClr val="F28F97"/>
                            </a:gs>
                            <a:gs pos="100000">
                              <a:srgbClr val="E51E2E"/>
                            </a:gs>
                          </a:gsLst>
                          <a:lin ang="5400000" scaled="1"/>
                        </a:gradFill>
                        <a:effectLst/>
                        <a:latin typeface="+mn-ea"/>
                        <a:ea typeface="+mn-ea"/>
                        <a:cs typeface="Times New Roman" panose="02020603050405020304" pitchFamily="18" charset="0"/>
                        <a:sym typeface="+mn-ea"/>
                      </a:endParaRPr>
                    </a:p>
                  </a:txBody>
                  <a:tcPr anchor="ctr">
                    <a:solidFill>
                      <a:schemeClr val="bg1">
                        <a:alpha val="86000"/>
                      </a:schemeClr>
                    </a:solidFill>
                  </a:tcPr>
                </a:tc>
                <a:tc>
                  <a:txBody>
                    <a:bodyPr/>
                    <a:lstStyle/>
                    <a:p>
                      <a:pPr algn="ctr">
                        <a:buNone/>
                      </a:pPr>
                      <a:r>
                        <a:rPr lang="zh-CN" altLang="zh-CN" sz="1800" b="1" dirty="0">
                          <a:gradFill>
                            <a:gsLst>
                              <a:gs pos="42000">
                                <a:srgbClr val="EC5763"/>
                              </a:gs>
                              <a:gs pos="0">
                                <a:srgbClr val="F28F97"/>
                              </a:gs>
                              <a:gs pos="100000">
                                <a:srgbClr val="E51E2E"/>
                              </a:gs>
                            </a:gsLst>
                            <a:lin ang="5400000" scaled="1"/>
                          </a:gradFill>
                          <a:latin typeface="+mn-ea"/>
                          <a:ea typeface="+mn-ea"/>
                          <a:sym typeface="+mn-ea"/>
                        </a:rPr>
                        <a:t>师资培训</a:t>
                      </a:r>
                      <a:endParaRPr lang="zh-CN" altLang="zh-CN" sz="1800" b="1" kern="100" dirty="0">
                        <a:gradFill>
                          <a:gsLst>
                            <a:gs pos="42000">
                              <a:srgbClr val="EC5763"/>
                            </a:gs>
                            <a:gs pos="0">
                              <a:srgbClr val="F28F97"/>
                            </a:gs>
                            <a:gs pos="100000">
                              <a:srgbClr val="E51E2E"/>
                            </a:gs>
                          </a:gsLst>
                          <a:lin ang="5400000" scaled="1"/>
                        </a:gradFill>
                        <a:effectLst/>
                        <a:latin typeface="+mn-ea"/>
                        <a:ea typeface="+mn-ea"/>
                        <a:cs typeface="Times New Roman" panose="02020603050405020304" pitchFamily="18" charset="0"/>
                        <a:sym typeface="+mn-ea"/>
                      </a:endParaRPr>
                    </a:p>
                  </a:txBody>
                  <a:tcPr anchor="ctr">
                    <a:solidFill>
                      <a:schemeClr val="bg1">
                        <a:alpha val="86000"/>
                      </a:schemeClr>
                    </a:solidFill>
                  </a:tcPr>
                </a:tc>
                <a:tc>
                  <a:txBody>
                    <a:bodyPr/>
                    <a:lstStyle/>
                    <a:p>
                      <a:pPr algn="ctr">
                        <a:buNone/>
                      </a:pPr>
                      <a:r>
                        <a:rPr lang="zh-CN" altLang="zh-CN" sz="1800" b="1" dirty="0">
                          <a:gradFill>
                            <a:gsLst>
                              <a:gs pos="42000">
                                <a:srgbClr val="EC5763"/>
                              </a:gs>
                              <a:gs pos="0">
                                <a:srgbClr val="F28F97"/>
                              </a:gs>
                              <a:gs pos="100000">
                                <a:srgbClr val="E51E2E"/>
                              </a:gs>
                            </a:gsLst>
                            <a:lin ang="5400000" scaled="1"/>
                          </a:gradFill>
                          <a:latin typeface="+mn-ea"/>
                          <a:ea typeface="+mn-ea"/>
                          <a:sym typeface="+mn-ea"/>
                        </a:rPr>
                        <a:t>课时安排</a:t>
                      </a:r>
                      <a:endParaRPr lang="zh-CN" altLang="zh-CN" sz="1800" b="1" kern="100" dirty="0">
                        <a:gradFill>
                          <a:gsLst>
                            <a:gs pos="42000">
                              <a:srgbClr val="EC5763"/>
                            </a:gs>
                            <a:gs pos="0">
                              <a:srgbClr val="F28F97"/>
                            </a:gs>
                            <a:gs pos="100000">
                              <a:srgbClr val="E51E2E"/>
                            </a:gs>
                          </a:gsLst>
                          <a:lin ang="5400000" scaled="1"/>
                        </a:gradFill>
                        <a:effectLst/>
                        <a:latin typeface="+mn-ea"/>
                        <a:ea typeface="+mn-ea"/>
                        <a:cs typeface="Times New Roman" panose="02020603050405020304" pitchFamily="18" charset="0"/>
                        <a:sym typeface="+mn-ea"/>
                      </a:endParaRPr>
                    </a:p>
                  </a:txBody>
                  <a:tcPr anchor="ctr">
                    <a:solidFill>
                      <a:schemeClr val="bg1">
                        <a:alpha val="86000"/>
                      </a:schemeClr>
                    </a:solidFill>
                  </a:tcPr>
                </a:tc>
                <a:tc>
                  <a:txBody>
                    <a:bodyPr/>
                    <a:lstStyle/>
                    <a:p>
                      <a:pPr algn="ctr">
                        <a:buNone/>
                      </a:pPr>
                      <a:r>
                        <a:rPr lang="zh-CN" altLang="zh-CN" sz="1800" b="1" dirty="0">
                          <a:gradFill>
                            <a:gsLst>
                              <a:gs pos="42000">
                                <a:srgbClr val="EC5763"/>
                              </a:gs>
                              <a:gs pos="0">
                                <a:srgbClr val="F28F97"/>
                              </a:gs>
                              <a:gs pos="100000">
                                <a:srgbClr val="E51E2E"/>
                              </a:gs>
                            </a:gsLst>
                            <a:lin ang="5400000" scaled="1"/>
                          </a:gradFill>
                          <a:latin typeface="+mn-ea"/>
                          <a:ea typeface="+mn-ea"/>
                          <a:sym typeface="+mn-ea"/>
                        </a:rPr>
                        <a:t>装备保障</a:t>
                      </a:r>
                      <a:endParaRPr lang="zh-CN" altLang="zh-CN" sz="1800" b="1" kern="100" dirty="0">
                        <a:gradFill>
                          <a:gsLst>
                            <a:gs pos="42000">
                              <a:srgbClr val="EC5763"/>
                            </a:gs>
                            <a:gs pos="0">
                              <a:srgbClr val="F28F97"/>
                            </a:gs>
                            <a:gs pos="100000">
                              <a:srgbClr val="E51E2E"/>
                            </a:gs>
                          </a:gsLst>
                          <a:lin ang="5400000" scaled="1"/>
                        </a:gradFill>
                        <a:effectLst/>
                        <a:latin typeface="+mn-ea"/>
                        <a:ea typeface="+mn-ea"/>
                        <a:cs typeface="Times New Roman" panose="02020603050405020304" pitchFamily="18" charset="0"/>
                        <a:sym typeface="+mn-ea"/>
                      </a:endParaRPr>
                    </a:p>
                  </a:txBody>
                  <a:tcPr anchor="ctr">
                    <a:solidFill>
                      <a:schemeClr val="bg1">
                        <a:alpha val="86000"/>
                      </a:schemeClr>
                    </a:solidFill>
                  </a:tcPr>
                </a:tc>
                <a:tc>
                  <a:txBody>
                    <a:bodyPr/>
                    <a:lstStyle/>
                    <a:p>
                      <a:pPr algn="ctr">
                        <a:buNone/>
                      </a:pPr>
                      <a:r>
                        <a:rPr lang="zh-CN" altLang="zh-CN" sz="1800" b="1" dirty="0">
                          <a:gradFill>
                            <a:gsLst>
                              <a:gs pos="42000">
                                <a:srgbClr val="EC5763"/>
                              </a:gs>
                              <a:gs pos="0">
                                <a:srgbClr val="F28F97"/>
                              </a:gs>
                              <a:gs pos="100000">
                                <a:srgbClr val="E51E2E"/>
                              </a:gs>
                            </a:gsLst>
                            <a:lin ang="5400000" scaled="1"/>
                          </a:gradFill>
                          <a:latin typeface="+mn-ea"/>
                          <a:ea typeface="+mn-ea"/>
                          <a:sym typeface="+mn-ea"/>
                        </a:rPr>
                        <a:t>资源支撑</a:t>
                      </a:r>
                      <a:endParaRPr lang="zh-CN" altLang="zh-CN" sz="1800" b="1" kern="100" dirty="0">
                        <a:gradFill>
                          <a:gsLst>
                            <a:gs pos="42000">
                              <a:srgbClr val="EC5763"/>
                            </a:gs>
                            <a:gs pos="0">
                              <a:srgbClr val="F28F97"/>
                            </a:gs>
                            <a:gs pos="100000">
                              <a:srgbClr val="E51E2E"/>
                            </a:gs>
                          </a:gsLst>
                          <a:lin ang="5400000" scaled="1"/>
                        </a:gradFill>
                        <a:effectLst/>
                        <a:latin typeface="+mn-ea"/>
                        <a:ea typeface="+mn-ea"/>
                        <a:cs typeface="Times New Roman" panose="02020603050405020304" pitchFamily="18" charset="0"/>
                        <a:sym typeface="+mn-ea"/>
                      </a:endParaRPr>
                    </a:p>
                  </a:txBody>
                  <a:tcPr anchor="ctr">
                    <a:solidFill>
                      <a:schemeClr val="bg1">
                        <a:alpha val="86000"/>
                      </a:schemeClr>
                    </a:solidFill>
                  </a:tcPr>
                </a:tc>
                <a:extLst>
                  <a:ext uri="{0D108BD9-81ED-4DB2-BD59-A6C34878D82A}">
                    <a16:rowId xmlns:a16="http://schemas.microsoft.com/office/drawing/2014/main" val="10001"/>
                  </a:ext>
                </a:extLst>
              </a:tr>
            </a:tbl>
          </a:graphicData>
        </a:graphic>
      </p:graphicFrame>
      <p:sp>
        <p:nvSpPr>
          <p:cNvPr id="4" name="下箭头 3"/>
          <p:cNvSpPr/>
          <p:nvPr/>
        </p:nvSpPr>
        <p:spPr>
          <a:xfrm>
            <a:off x="5660711" y="2702058"/>
            <a:ext cx="954025" cy="1373372"/>
          </a:xfrm>
          <a:prstGeom prst="downArrow">
            <a:avLst/>
          </a:prstGeom>
          <a:solidFill>
            <a:srgbClr val="328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t>研制</a:t>
            </a:r>
            <a:endParaRPr lang="zh-CN" altLang="en-US" sz="2400" b="1" dirty="0"/>
          </a:p>
        </p:txBody>
      </p:sp>
    </p:spTree>
  </p:cSld>
  <p:clrMapOvr>
    <a:masterClrMapping/>
  </p:clrMapOvr>
  <mc:AlternateContent xmlns:mc="http://schemas.openxmlformats.org/markup-compatibility/2006" xmlns:p14="http://schemas.microsoft.com/office/powerpoint/2010/main">
    <mc:Choice Requires="p14">
      <p:transition spd="med" p14:dur="700" advTm="4444000">
        <p:fade/>
      </p:transition>
    </mc:Choice>
    <mc:Fallback xmlns="">
      <p:transition spd="med" advTm="4444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810500" y="487534"/>
            <a:ext cx="2580128" cy="461665"/>
          </a:xfrm>
          <a:prstGeom prst="rect">
            <a:avLst/>
          </a:prstGeom>
          <a:noFill/>
        </p:spPr>
        <p:txBody>
          <a:bodyPr wrap="square">
            <a:spAutoFit/>
          </a:bodyPr>
          <a:lstStyle/>
          <a:p>
            <a:pPr algn="ctr"/>
            <a:r>
              <a:rPr lang="zh-CN" altLang="en-US" sz="2400" b="1" dirty="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二</a:t>
            </a:r>
            <a:r>
              <a:rPr lang="zh-CN" altLang="en-US" sz="2400" b="1" dirty="0" smtClean="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、课程内容</a:t>
            </a:r>
            <a:endParaRPr lang="zh-CN" altLang="en-US" sz="1200" b="1" dirty="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 name="矩形 1"/>
          <p:cNvSpPr/>
          <p:nvPr/>
        </p:nvSpPr>
        <p:spPr>
          <a:xfrm>
            <a:off x="10004757" y="1288715"/>
            <a:ext cx="1692184" cy="534354"/>
          </a:xfrm>
          <a:prstGeom prst="rect">
            <a:avLst/>
          </a:prstGeom>
          <a:ln w="19050" cap="flat" cmpd="sng" algn="ctr">
            <a:solidFill>
              <a:schemeClr val="accent4"/>
            </a:solidFill>
            <a:prstDash val="sysDash"/>
            <a:miter lim="800000"/>
          </a:ln>
          <a:extLst>
            <a:ext uri="{909E8E84-426E-40DD-AFC4-6F175D3DCCD1}">
              <a14:hiddenFill xmlns:a14="http://schemas.microsoft.com/office/drawing/2010/main">
                <a:solidFill>
                  <a:schemeClr val="accent1"/>
                </a:solidFill>
              </a14:hiddenFill>
            </a:ext>
          </a:extLst>
        </p:spPr>
        <p:style>
          <a:lnRef idx="0">
            <a:schemeClr val="accent1"/>
          </a:lnRef>
          <a:fillRef idx="0">
            <a:srgbClr val="FFFFFF"/>
          </a:fillRef>
          <a:effectRef idx="0">
            <a:srgbClr val="FFFFFF"/>
          </a:effectRef>
          <a:fontRef idx="minor">
            <a:schemeClr val="tx1"/>
          </a:fontRef>
        </p:style>
        <p:txBody>
          <a:bodyPr vertOverflow="overflow" horzOverflow="overflow" vert="horz" wrap="square" numCol="1" spcCol="0" rtlCol="0" fromWordArt="0" anchor="ctr" anchorCtr="0" forceAA="0" compatLnSpc="1">
            <a:noAutofit/>
          </a:bodyPr>
          <a:lstStyle/>
          <a:p>
            <a:pPr lvl="0" algn="dist">
              <a:buClrTx/>
              <a:buSzTx/>
              <a:buFontTx/>
            </a:pPr>
            <a:r>
              <a:rPr lang="zh-CN" altLang="en-US" sz="1600" dirty="0" smtClean="0">
                <a:latin typeface="楷体" panose="02010609060101010101" pitchFamily="49" charset="-122"/>
                <a:ea typeface="楷体" panose="02010609060101010101" pitchFamily="49" charset="-122"/>
                <a:sym typeface="+mn-ea"/>
              </a:rPr>
              <a:t>《信息科技》课程资源研制</a:t>
            </a:r>
            <a:r>
              <a:rPr lang="zh-CN" altLang="en-US" sz="1600" dirty="0">
                <a:latin typeface="楷体" panose="02010609060101010101" pitchFamily="49" charset="-122"/>
                <a:ea typeface="楷体" panose="02010609060101010101" pitchFamily="49" charset="-122"/>
                <a:sym typeface="+mn-ea"/>
              </a:rPr>
              <a:t>经验</a:t>
            </a:r>
          </a:p>
        </p:txBody>
      </p:sp>
      <p:sp>
        <p:nvSpPr>
          <p:cNvPr id="16" name="矩形 15"/>
          <p:cNvSpPr/>
          <p:nvPr/>
        </p:nvSpPr>
        <p:spPr>
          <a:xfrm>
            <a:off x="472266" y="1292830"/>
            <a:ext cx="1628298" cy="518451"/>
          </a:xfrm>
          <a:prstGeom prst="rect">
            <a:avLst/>
          </a:prstGeom>
          <a:ln w="19050" cap="flat" cmpd="sng" algn="ctr">
            <a:solidFill>
              <a:schemeClr val="accent4"/>
            </a:solidFill>
            <a:prstDash val="sysDash"/>
            <a:miter lim="800000"/>
          </a:ln>
          <a:extLst>
            <a:ext uri="{909E8E84-426E-40DD-AFC4-6F175D3DCCD1}">
              <a14:hiddenFill xmlns:a14="http://schemas.microsoft.com/office/drawing/2010/main">
                <a:solidFill>
                  <a:schemeClr val="accent1"/>
                </a:solidFill>
              </a14:hiddenFill>
            </a:ext>
          </a:extLst>
        </p:spPr>
        <p:style>
          <a:lnRef idx="0">
            <a:schemeClr val="accent1"/>
          </a:lnRef>
          <a:fillRef idx="0">
            <a:srgbClr val="FFFFFF"/>
          </a:fillRef>
          <a:effectRef idx="0">
            <a:srgbClr val="FFFFFF"/>
          </a:effectRef>
          <a:fontRef idx="minor">
            <a:schemeClr val="tx1"/>
          </a:fontRef>
        </p:style>
        <p:txBody>
          <a:bodyPr vertOverflow="overflow" horzOverflow="overflow" vert="horz" wrap="square" numCol="1" spcCol="0" rtlCol="0" fromWordArt="0" anchor="ctr" anchorCtr="0" forceAA="0" compatLnSpc="1">
            <a:noAutofit/>
          </a:bodyPr>
          <a:lstStyle/>
          <a:p>
            <a:pPr lvl="0" algn="dist">
              <a:buClrTx/>
              <a:buSzTx/>
              <a:buFontTx/>
            </a:pPr>
            <a:r>
              <a:rPr lang="zh-CN" altLang="en-US" sz="1600" dirty="0">
                <a:latin typeface="楷体" panose="02010609060101010101" pitchFamily="49" charset="-122"/>
                <a:ea typeface="楷体" panose="02010609060101010101" pitchFamily="49" charset="-122"/>
                <a:sym typeface="+mn-ea"/>
              </a:rPr>
              <a:t>国家战略精神</a:t>
            </a:r>
          </a:p>
          <a:p>
            <a:pPr lvl="0" algn="dist">
              <a:buClrTx/>
              <a:buSzTx/>
              <a:buFontTx/>
            </a:pPr>
            <a:r>
              <a:rPr lang="zh-CN" altLang="en-US" sz="1600" dirty="0">
                <a:latin typeface="楷体" panose="02010609060101010101" pitchFamily="49" charset="-122"/>
                <a:ea typeface="楷体" panose="02010609060101010101" pitchFamily="49" charset="-122"/>
                <a:sym typeface="+mn-ea"/>
              </a:rPr>
              <a:t>教育部纲要文件</a:t>
            </a:r>
          </a:p>
        </p:txBody>
      </p:sp>
      <p:sp>
        <p:nvSpPr>
          <p:cNvPr id="17" name="矩形 16"/>
          <p:cNvSpPr/>
          <p:nvPr/>
        </p:nvSpPr>
        <p:spPr>
          <a:xfrm>
            <a:off x="4530286" y="1288716"/>
            <a:ext cx="1374532" cy="514690"/>
          </a:xfrm>
          <a:prstGeom prst="rect">
            <a:avLst/>
          </a:prstGeom>
          <a:ln w="19050" cap="flat" cmpd="sng" algn="ctr">
            <a:solidFill>
              <a:schemeClr val="accent4"/>
            </a:solidFill>
            <a:prstDash val="sysDash"/>
            <a:miter lim="800000"/>
          </a:ln>
          <a:extLst>
            <a:ext uri="{909E8E84-426E-40DD-AFC4-6F175D3DCCD1}">
              <a14:hiddenFill xmlns:a14="http://schemas.microsoft.com/office/drawing/2010/main">
                <a:solidFill>
                  <a:schemeClr val="accent1"/>
                </a:solidFill>
              </a14:hiddenFill>
            </a:ext>
          </a:extLst>
        </p:spPr>
        <p:style>
          <a:lnRef idx="0">
            <a:schemeClr val="accent1"/>
          </a:lnRef>
          <a:fillRef idx="0">
            <a:srgbClr val="FFFFFF"/>
          </a:fillRef>
          <a:effectRef idx="0">
            <a:srgbClr val="FFFFFF"/>
          </a:effectRef>
          <a:fontRef idx="minor">
            <a:schemeClr val="tx1"/>
          </a:fontRef>
        </p:style>
        <p:txBody>
          <a:bodyPr vertOverflow="overflow" horzOverflow="overflow" vert="horz" wrap="square" numCol="1" spcCol="0" rtlCol="0" fromWordArt="0" anchor="ctr" anchorCtr="0" forceAA="0" compatLnSpc="1">
            <a:noAutofit/>
          </a:bodyPr>
          <a:lstStyle/>
          <a:p>
            <a:pPr lvl="0" algn="dist">
              <a:buClrTx/>
              <a:buSzTx/>
              <a:buFontTx/>
            </a:pPr>
            <a:r>
              <a:rPr lang="zh-CN" altLang="en-US" sz="1600" dirty="0">
                <a:latin typeface="楷体" panose="02010609060101010101" pitchFamily="49" charset="-122"/>
                <a:ea typeface="楷体" panose="02010609060101010101" pitchFamily="49" charset="-122"/>
                <a:sym typeface="+mn-ea"/>
              </a:rPr>
              <a:t>安徽省政策</a:t>
            </a:r>
          </a:p>
          <a:p>
            <a:pPr lvl="0" algn="dist">
              <a:buClrTx/>
              <a:buSzTx/>
              <a:buFontTx/>
            </a:pPr>
            <a:r>
              <a:rPr lang="zh-CN" altLang="en-US" sz="1600" dirty="0">
                <a:latin typeface="楷体" panose="02010609060101010101" pitchFamily="49" charset="-122"/>
                <a:ea typeface="楷体" panose="02010609060101010101" pitchFamily="49" charset="-122"/>
                <a:sym typeface="+mn-ea"/>
              </a:rPr>
              <a:t>文 件 精 神</a:t>
            </a:r>
          </a:p>
        </p:txBody>
      </p:sp>
      <p:sp>
        <p:nvSpPr>
          <p:cNvPr id="19" name="矩形 18"/>
          <p:cNvSpPr/>
          <p:nvPr/>
        </p:nvSpPr>
        <p:spPr>
          <a:xfrm>
            <a:off x="2192954" y="1288715"/>
            <a:ext cx="2244941" cy="518628"/>
          </a:xfrm>
          <a:prstGeom prst="rect">
            <a:avLst/>
          </a:prstGeom>
          <a:ln w="19050" cap="flat" cmpd="sng" algn="ctr">
            <a:solidFill>
              <a:schemeClr val="accent4"/>
            </a:solidFill>
            <a:prstDash val="sysDash"/>
            <a:miter lim="800000"/>
          </a:ln>
          <a:extLst>
            <a:ext uri="{909E8E84-426E-40DD-AFC4-6F175D3DCCD1}">
              <a14:hiddenFill xmlns:a14="http://schemas.microsoft.com/office/drawing/2010/main">
                <a:solidFill>
                  <a:schemeClr val="accent1"/>
                </a:solidFill>
              </a14:hiddenFill>
            </a:ext>
          </a:extLst>
        </p:spPr>
        <p:style>
          <a:lnRef idx="0">
            <a:schemeClr val="accent1"/>
          </a:lnRef>
          <a:fillRef idx="0">
            <a:srgbClr val="FFFFFF"/>
          </a:fillRef>
          <a:effectRef idx="0">
            <a:srgbClr val="FFFFFF"/>
          </a:effectRef>
          <a:fontRef idx="minor">
            <a:schemeClr val="tx1"/>
          </a:fontRef>
        </p:style>
        <p:txBody>
          <a:bodyPr vertOverflow="overflow" horzOverflow="overflow" vert="horz" wrap="square" numCol="1" spcCol="0" rtlCol="0" fromWordArt="0" anchor="ctr" anchorCtr="0" forceAA="0" compatLnSpc="1">
            <a:noAutofit/>
          </a:bodyPr>
          <a:lstStyle/>
          <a:p>
            <a:pPr lvl="0" algn="dist">
              <a:buClrTx/>
              <a:buSzTx/>
              <a:buFontTx/>
            </a:pPr>
            <a:r>
              <a:rPr lang="zh-CN" altLang="en-US" sz="1400" dirty="0">
                <a:latin typeface="楷体" panose="02010609060101010101" pitchFamily="49" charset="-122"/>
                <a:ea typeface="楷体" panose="02010609060101010101" pitchFamily="49" charset="-122"/>
                <a:sym typeface="+mn-ea"/>
              </a:rPr>
              <a:t>《</a:t>
            </a:r>
            <a:r>
              <a:rPr lang="zh-CN" altLang="en-US" sz="1600" dirty="0">
                <a:latin typeface="楷体" panose="02010609060101010101" pitchFamily="49" charset="-122"/>
                <a:ea typeface="楷体" panose="02010609060101010101" pitchFamily="49" charset="-122"/>
                <a:sym typeface="+mn-ea"/>
              </a:rPr>
              <a:t>中小学人工智能通识教育指南（2025年版）</a:t>
            </a:r>
            <a:r>
              <a:rPr lang="zh-CN" altLang="en-US" sz="1400" dirty="0">
                <a:latin typeface="楷体" panose="02010609060101010101" pitchFamily="49" charset="-122"/>
                <a:ea typeface="楷体" panose="02010609060101010101" pitchFamily="49" charset="-122"/>
                <a:sym typeface="+mn-ea"/>
              </a:rPr>
              <a:t>》</a:t>
            </a:r>
          </a:p>
        </p:txBody>
      </p:sp>
      <p:sp>
        <p:nvSpPr>
          <p:cNvPr id="21" name="矩形 20"/>
          <p:cNvSpPr/>
          <p:nvPr/>
        </p:nvSpPr>
        <p:spPr>
          <a:xfrm>
            <a:off x="5995623" y="1291174"/>
            <a:ext cx="1601379" cy="522564"/>
          </a:xfrm>
          <a:prstGeom prst="rect">
            <a:avLst/>
          </a:prstGeom>
          <a:ln w="19050" cap="flat" cmpd="sng" algn="ctr">
            <a:solidFill>
              <a:schemeClr val="accent4"/>
            </a:solidFill>
            <a:prstDash val="sysDash"/>
            <a:miter lim="800000"/>
          </a:ln>
          <a:extLst>
            <a:ext uri="{909E8E84-426E-40DD-AFC4-6F175D3DCCD1}">
              <a14:hiddenFill xmlns:a14="http://schemas.microsoft.com/office/drawing/2010/main">
                <a:solidFill>
                  <a:schemeClr val="accent1"/>
                </a:solidFill>
              </a14:hiddenFill>
            </a:ext>
          </a:extLst>
        </p:spPr>
        <p:style>
          <a:lnRef idx="0">
            <a:schemeClr val="accent1"/>
          </a:lnRef>
          <a:fillRef idx="0">
            <a:srgbClr val="FFFFFF"/>
          </a:fillRef>
          <a:effectRef idx="0">
            <a:srgbClr val="FFFFFF"/>
          </a:effectRef>
          <a:fontRef idx="minor">
            <a:schemeClr val="tx1"/>
          </a:fontRef>
        </p:style>
        <p:txBody>
          <a:bodyPr vertOverflow="overflow" horzOverflow="overflow" vert="horz" wrap="square" numCol="1" spcCol="0" rtlCol="0" fromWordArt="0" anchor="ctr" anchorCtr="0" forceAA="0" compatLnSpc="1">
            <a:noAutofit/>
          </a:bodyPr>
          <a:lstStyle/>
          <a:p>
            <a:pPr lvl="0" algn="dist">
              <a:buClrTx/>
              <a:buSzTx/>
              <a:buFontTx/>
            </a:pPr>
            <a:r>
              <a:rPr lang="zh-CN" altLang="en-US" sz="1600" dirty="0" smtClean="0">
                <a:latin typeface="楷体" panose="02010609060101010101" pitchFamily="49" charset="-122"/>
                <a:ea typeface="楷体" panose="02010609060101010101" pitchFamily="49" charset="-122"/>
                <a:sym typeface="+mn-ea"/>
              </a:rPr>
              <a:t>人工智能学科</a:t>
            </a:r>
            <a:r>
              <a:rPr lang="zh-CN" altLang="en-US" sz="1600" dirty="0">
                <a:latin typeface="楷体" panose="02010609060101010101" pitchFamily="49" charset="-122"/>
                <a:ea typeface="楷体" panose="02010609060101010101" pitchFamily="49" charset="-122"/>
                <a:sym typeface="+mn-ea"/>
              </a:rPr>
              <a:t>基础知识体系</a:t>
            </a:r>
          </a:p>
        </p:txBody>
      </p:sp>
      <p:sp>
        <p:nvSpPr>
          <p:cNvPr id="31" name="矩形 30"/>
          <p:cNvSpPr/>
          <p:nvPr/>
        </p:nvSpPr>
        <p:spPr>
          <a:xfrm>
            <a:off x="7687807" y="1284087"/>
            <a:ext cx="2226145" cy="515291"/>
          </a:xfrm>
          <a:prstGeom prst="rect">
            <a:avLst/>
          </a:prstGeom>
          <a:ln w="19050" cap="flat" cmpd="sng" algn="ctr">
            <a:solidFill>
              <a:schemeClr val="accent4"/>
            </a:solidFill>
            <a:prstDash val="sysDash"/>
            <a:miter lim="800000"/>
          </a:ln>
          <a:extLst>
            <a:ext uri="{909E8E84-426E-40DD-AFC4-6F175D3DCCD1}">
              <a14:hiddenFill xmlns:a14="http://schemas.microsoft.com/office/drawing/2010/main">
                <a:solidFill>
                  <a:schemeClr val="accent1"/>
                </a:solidFill>
              </a14:hiddenFill>
            </a:ext>
          </a:extLst>
        </p:spPr>
        <p:style>
          <a:lnRef idx="0">
            <a:schemeClr val="accent1"/>
          </a:lnRef>
          <a:fillRef idx="0">
            <a:srgbClr val="FFFFFF"/>
          </a:fillRef>
          <a:effectRef idx="0">
            <a:srgbClr val="FFFFFF"/>
          </a:effectRef>
          <a:fontRef idx="minor">
            <a:schemeClr val="tx1"/>
          </a:fontRef>
        </p:style>
        <p:txBody>
          <a:bodyPr vertOverflow="overflow" horzOverflow="overflow" vert="horz" wrap="square" numCol="1" spcCol="0" rtlCol="0" fromWordArt="0" anchor="ctr" anchorCtr="0" forceAA="0" compatLnSpc="1">
            <a:noAutofit/>
          </a:bodyPr>
          <a:lstStyle/>
          <a:p>
            <a:pPr lvl="0" algn="dist">
              <a:buClrTx/>
              <a:buSzTx/>
              <a:buFontTx/>
            </a:pPr>
            <a:r>
              <a:rPr lang="zh-CN" altLang="en-US" sz="1600" dirty="0">
                <a:latin typeface="楷体" panose="02010609060101010101" pitchFamily="49" charset="-122"/>
                <a:ea typeface="楷体" panose="02010609060101010101" pitchFamily="49" charset="-122"/>
                <a:sym typeface="+mn-ea"/>
              </a:rPr>
              <a:t>安徽省中小学生信息</a:t>
            </a:r>
            <a:r>
              <a:rPr lang="zh-CN" altLang="en-US" sz="1600" dirty="0" smtClean="0">
                <a:latin typeface="楷体" panose="02010609060101010101" pitchFamily="49" charset="-122"/>
                <a:ea typeface="楷体" panose="02010609060101010101" pitchFamily="49" charset="-122"/>
                <a:sym typeface="+mn-ea"/>
              </a:rPr>
              <a:t>科技与</a:t>
            </a:r>
            <a:r>
              <a:rPr lang="zh-CN" altLang="en-US" sz="1600" dirty="0">
                <a:latin typeface="楷体" panose="02010609060101010101" pitchFamily="49" charset="-122"/>
                <a:ea typeface="楷体" panose="02010609060101010101" pitchFamily="49" charset="-122"/>
                <a:sym typeface="+mn-ea"/>
              </a:rPr>
              <a:t>人工智能素养基础</a:t>
            </a:r>
          </a:p>
        </p:txBody>
      </p:sp>
      <p:grpSp>
        <p:nvGrpSpPr>
          <p:cNvPr id="32" name="组合 31"/>
          <p:cNvGrpSpPr/>
          <p:nvPr/>
        </p:nvGrpSpPr>
        <p:grpSpPr>
          <a:xfrm>
            <a:off x="3657728" y="2364111"/>
            <a:ext cx="5371099" cy="1353185"/>
            <a:chOff x="4374515" y="2007870"/>
            <a:chExt cx="5606415" cy="1538605"/>
          </a:xfrm>
        </p:grpSpPr>
        <p:sp>
          <p:nvSpPr>
            <p:cNvPr id="33" name="圆角矩形 25"/>
            <p:cNvSpPr/>
            <p:nvPr/>
          </p:nvSpPr>
          <p:spPr>
            <a:xfrm>
              <a:off x="4374515" y="2007870"/>
              <a:ext cx="5606415" cy="1538605"/>
            </a:xfrm>
            <a:prstGeom prst="roundRect">
              <a:avLst/>
            </a:prstGeom>
            <a:solidFill>
              <a:schemeClr val="accent5">
                <a:lumMod val="75000"/>
              </a:schemeClr>
            </a:solidFill>
            <a:ln w="50800">
              <a:solidFill>
                <a:schemeClr val="bg2"/>
              </a:solidFill>
            </a:ln>
          </p:spPr>
          <p:style>
            <a:lnRef idx="2">
              <a:schemeClr val="accent6"/>
            </a:lnRef>
            <a:fillRef idx="2">
              <a:schemeClr val="accent6"/>
            </a:fillRef>
            <a:effectRef idx="0">
              <a:srgbClr val="FFFFFF"/>
            </a:effectRef>
            <a:fontRef idx="minor">
              <a:schemeClr val="lt1"/>
            </a:fontRef>
          </p:style>
          <p:txBody>
            <a:bodyPr rtlCol="0" anchor="ctr"/>
            <a:lstStyle/>
            <a:p>
              <a:pPr algn="ctr"/>
              <a:endParaRPr lang="zh-CN" altLang="en-US">
                <a:solidFill>
                  <a:srgbClr val="0070C0"/>
                </a:solidFill>
                <a:effectLst>
                  <a:glow rad="101600">
                    <a:schemeClr val="accent2">
                      <a:satMod val="175000"/>
                      <a:alpha val="40000"/>
                    </a:schemeClr>
                  </a:glow>
                </a:effectLst>
              </a:endParaRPr>
            </a:p>
          </p:txBody>
        </p:sp>
        <p:sp>
          <p:nvSpPr>
            <p:cNvPr id="35" name="文本框 34"/>
            <p:cNvSpPr txBox="1"/>
            <p:nvPr/>
          </p:nvSpPr>
          <p:spPr>
            <a:xfrm>
              <a:off x="4510460" y="2237469"/>
              <a:ext cx="5421630" cy="1084843"/>
            </a:xfrm>
            <a:prstGeom prst="rect">
              <a:avLst/>
            </a:prstGeom>
            <a:noFill/>
            <a:ln>
              <a:noFill/>
            </a:ln>
          </p:spPr>
          <p:txBody>
            <a:bodyPr wrap="square" rtlCol="0">
              <a:spAutoFit/>
            </a:bodyPr>
            <a:lstStyle/>
            <a:p>
              <a:pPr algn="ctr"/>
              <a:r>
                <a:rPr lang="zh-CN" altLang="en-US" sz="2800" dirty="0">
                  <a:solidFill>
                    <a:schemeClr val="bg1"/>
                  </a:solidFill>
                  <a:sym typeface="+mn-ea"/>
                </a:rPr>
                <a:t>安徽省中小学人工智能通</a:t>
              </a:r>
              <a:r>
                <a:rPr lang="zh-CN" altLang="en-US" sz="2800" dirty="0" smtClean="0">
                  <a:solidFill>
                    <a:schemeClr val="bg1"/>
                  </a:solidFill>
                  <a:sym typeface="+mn-ea"/>
                </a:rPr>
                <a:t>识教育课程</a:t>
              </a:r>
              <a:r>
                <a:rPr lang="zh-CN" altLang="en-US" sz="2800" dirty="0" smtClean="0">
                  <a:solidFill>
                    <a:schemeClr val="bg1"/>
                  </a:solidFill>
                  <a:sym typeface="+mn-ea"/>
                </a:rPr>
                <a:t>体系</a:t>
              </a:r>
              <a:endParaRPr lang="zh-CN" altLang="en-US" sz="2800" dirty="0">
                <a:solidFill>
                  <a:schemeClr val="bg1"/>
                </a:solidFill>
                <a:sym typeface="+mn-ea"/>
              </a:endParaRPr>
            </a:p>
          </p:txBody>
        </p:sp>
      </p:grpSp>
      <p:pic>
        <p:nvPicPr>
          <p:cNvPr id="50" name="图片 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5531" y="5428615"/>
            <a:ext cx="1429385" cy="1429385"/>
          </a:xfrm>
          <a:prstGeom prst="rect">
            <a:avLst/>
          </a:prstGeom>
        </p:spPr>
      </p:pic>
      <p:cxnSp>
        <p:nvCxnSpPr>
          <p:cNvPr id="51" name="曲线连接符 3"/>
          <p:cNvCxnSpPr>
            <a:stCxn id="16" idx="2"/>
            <a:endCxn id="33" idx="0"/>
          </p:cNvCxnSpPr>
          <p:nvPr/>
        </p:nvCxnSpPr>
        <p:spPr>
          <a:xfrm rot="16200000" flipH="1">
            <a:off x="3538431" y="-440736"/>
            <a:ext cx="552830" cy="5056863"/>
          </a:xfrm>
          <a:prstGeom prst="curvedConnector3">
            <a:avLst>
              <a:gd name="adj1" fmla="val 50000"/>
            </a:avLst>
          </a:prstGeom>
          <a:ln w="19050" cap="flat" cmpd="sng" algn="ctr">
            <a:solidFill>
              <a:schemeClr val="tx1">
                <a:lumMod val="50000"/>
                <a:lumOff val="50000"/>
              </a:schemeClr>
            </a:solidFill>
            <a:prstDash val="dash"/>
            <a:miter lim="800000"/>
            <a:tailEnd type="arrow" w="med" len="med"/>
          </a:ln>
        </p:spPr>
        <p:style>
          <a:lnRef idx="0">
            <a:schemeClr val="accent4"/>
          </a:lnRef>
          <a:fillRef idx="0">
            <a:srgbClr val="FFFFFF"/>
          </a:fillRef>
          <a:effectRef idx="0">
            <a:srgbClr val="FFFFFF"/>
          </a:effectRef>
          <a:fontRef idx="minor">
            <a:schemeClr val="tx1"/>
          </a:fontRef>
        </p:style>
      </p:cxnSp>
      <p:cxnSp>
        <p:nvCxnSpPr>
          <p:cNvPr id="52" name="曲线连接符 5"/>
          <p:cNvCxnSpPr>
            <a:stCxn id="17" idx="2"/>
            <a:endCxn id="33" idx="0"/>
          </p:cNvCxnSpPr>
          <p:nvPr/>
        </p:nvCxnSpPr>
        <p:spPr>
          <a:xfrm rot="16200000" flipH="1">
            <a:off x="5500063" y="1520895"/>
            <a:ext cx="560705" cy="1125726"/>
          </a:xfrm>
          <a:prstGeom prst="curvedConnector3">
            <a:avLst>
              <a:gd name="adj1" fmla="val 50000"/>
            </a:avLst>
          </a:prstGeom>
          <a:ln w="19050" cap="flat" cmpd="sng" algn="ctr">
            <a:solidFill>
              <a:schemeClr val="tx1">
                <a:lumMod val="50000"/>
                <a:lumOff val="50000"/>
              </a:schemeClr>
            </a:solidFill>
            <a:prstDash val="dash"/>
            <a:miter lim="800000"/>
            <a:tailEnd type="arrow" w="med" len="med"/>
          </a:ln>
        </p:spPr>
        <p:style>
          <a:lnRef idx="0">
            <a:schemeClr val="accent4"/>
          </a:lnRef>
          <a:fillRef idx="0">
            <a:srgbClr val="FFFFFF"/>
          </a:fillRef>
          <a:effectRef idx="0">
            <a:srgbClr val="FFFFFF"/>
          </a:effectRef>
          <a:fontRef idx="minor">
            <a:schemeClr val="tx1"/>
          </a:fontRef>
        </p:style>
      </p:cxnSp>
      <p:cxnSp>
        <p:nvCxnSpPr>
          <p:cNvPr id="53" name="曲线连接符 7"/>
          <p:cNvCxnSpPr>
            <a:stCxn id="2" idx="2"/>
            <a:endCxn id="33" idx="0"/>
          </p:cNvCxnSpPr>
          <p:nvPr/>
        </p:nvCxnSpPr>
        <p:spPr>
          <a:xfrm rot="5400000">
            <a:off x="8326543" y="-160195"/>
            <a:ext cx="541042" cy="4507571"/>
          </a:xfrm>
          <a:prstGeom prst="curvedConnector3">
            <a:avLst>
              <a:gd name="adj1" fmla="val 50000"/>
            </a:avLst>
          </a:prstGeom>
          <a:ln w="19050" cap="flat" cmpd="sng" algn="ctr">
            <a:solidFill>
              <a:schemeClr val="tx1">
                <a:lumMod val="50000"/>
                <a:lumOff val="50000"/>
              </a:schemeClr>
            </a:solidFill>
            <a:prstDash val="dash"/>
            <a:miter lim="800000"/>
            <a:tailEnd type="arrow" w="med" len="med"/>
          </a:ln>
        </p:spPr>
        <p:style>
          <a:lnRef idx="0">
            <a:schemeClr val="accent4"/>
          </a:lnRef>
          <a:fillRef idx="0">
            <a:srgbClr val="FFFFFF"/>
          </a:fillRef>
          <a:effectRef idx="0">
            <a:srgbClr val="FFFFFF"/>
          </a:effectRef>
          <a:fontRef idx="minor">
            <a:schemeClr val="tx1"/>
          </a:fontRef>
        </p:style>
      </p:cxnSp>
      <p:pic>
        <p:nvPicPr>
          <p:cNvPr id="57" name="图片 70" descr="箭头"/>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6191893" y="3697305"/>
            <a:ext cx="284480" cy="284480"/>
          </a:xfrm>
          <a:prstGeom prst="rect">
            <a:avLst/>
          </a:prstGeom>
        </p:spPr>
      </p:pic>
      <p:pic>
        <p:nvPicPr>
          <p:cNvPr id="59" name="图片 58"/>
          <p:cNvPicPr>
            <a:picLocks noChangeAspect="1"/>
          </p:cNvPicPr>
          <p:nvPr/>
        </p:nvPicPr>
        <p:blipFill>
          <a:blip r:embed="rId6"/>
          <a:stretch>
            <a:fillRect/>
          </a:stretch>
        </p:blipFill>
        <p:spPr>
          <a:xfrm>
            <a:off x="2083428" y="5799572"/>
            <a:ext cx="8295926" cy="517380"/>
          </a:xfrm>
          <a:prstGeom prst="rect">
            <a:avLst/>
          </a:prstGeom>
        </p:spPr>
      </p:pic>
      <p:cxnSp>
        <p:nvCxnSpPr>
          <p:cNvPr id="29" name="曲线连接符 28"/>
          <p:cNvCxnSpPr>
            <a:stCxn id="19" idx="2"/>
            <a:endCxn id="33" idx="0"/>
          </p:cNvCxnSpPr>
          <p:nvPr/>
        </p:nvCxnSpPr>
        <p:spPr>
          <a:xfrm rot="16200000" flipH="1">
            <a:off x="4550967" y="571800"/>
            <a:ext cx="556768" cy="3027853"/>
          </a:xfrm>
          <a:prstGeom prst="curvedConnector3">
            <a:avLst/>
          </a:prstGeom>
          <a:ln w="19050" cap="flat" cmpd="sng" algn="ctr">
            <a:solidFill>
              <a:schemeClr val="tx1">
                <a:lumMod val="50000"/>
                <a:lumOff val="50000"/>
              </a:schemeClr>
            </a:solidFill>
            <a:prstDash val="dash"/>
            <a:miter lim="800000"/>
            <a:tailEnd type="arrow" w="med" len="med"/>
          </a:ln>
        </p:spPr>
        <p:style>
          <a:lnRef idx="0">
            <a:schemeClr val="accent4"/>
          </a:lnRef>
          <a:fillRef idx="0">
            <a:srgbClr val="FFFFFF"/>
          </a:fillRef>
          <a:effectRef idx="0">
            <a:srgbClr val="FFFFFF"/>
          </a:effectRef>
          <a:fontRef idx="minor">
            <a:schemeClr val="tx1"/>
          </a:fontRef>
        </p:style>
      </p:cxnSp>
      <p:cxnSp>
        <p:nvCxnSpPr>
          <p:cNvPr id="65" name="曲线连接符 64"/>
          <p:cNvCxnSpPr>
            <a:stCxn id="21" idx="2"/>
            <a:endCxn id="33" idx="0"/>
          </p:cNvCxnSpPr>
          <p:nvPr/>
        </p:nvCxnSpPr>
        <p:spPr>
          <a:xfrm rot="5400000">
            <a:off x="6299275" y="1867073"/>
            <a:ext cx="541042" cy="453035"/>
          </a:xfrm>
          <a:prstGeom prst="curvedConnector3">
            <a:avLst/>
          </a:prstGeom>
          <a:ln w="19050" cap="flat" cmpd="sng" algn="ctr">
            <a:solidFill>
              <a:schemeClr val="tx1">
                <a:lumMod val="50000"/>
                <a:lumOff val="50000"/>
              </a:schemeClr>
            </a:solidFill>
            <a:prstDash val="dash"/>
            <a:miter lim="800000"/>
            <a:tailEnd type="arrow" w="med" len="med"/>
          </a:ln>
        </p:spPr>
        <p:style>
          <a:lnRef idx="0">
            <a:schemeClr val="accent4"/>
          </a:lnRef>
          <a:fillRef idx="0">
            <a:srgbClr val="FFFFFF"/>
          </a:fillRef>
          <a:effectRef idx="0">
            <a:srgbClr val="FFFFFF"/>
          </a:effectRef>
          <a:fontRef idx="minor">
            <a:schemeClr val="tx1"/>
          </a:fontRef>
        </p:style>
      </p:cxnSp>
      <p:cxnSp>
        <p:nvCxnSpPr>
          <p:cNvPr id="68" name="曲线连接符 67"/>
          <p:cNvCxnSpPr>
            <a:stCxn id="31" idx="2"/>
            <a:endCxn id="33" idx="0"/>
          </p:cNvCxnSpPr>
          <p:nvPr/>
        </p:nvCxnSpPr>
        <p:spPr>
          <a:xfrm rot="5400000">
            <a:off x="7294378" y="857609"/>
            <a:ext cx="555402" cy="2457602"/>
          </a:xfrm>
          <a:prstGeom prst="curvedConnector3">
            <a:avLst/>
          </a:prstGeom>
          <a:ln w="19050" cap="flat" cmpd="sng" algn="ctr">
            <a:solidFill>
              <a:schemeClr val="tx1">
                <a:lumMod val="50000"/>
                <a:lumOff val="50000"/>
              </a:schemeClr>
            </a:solidFill>
            <a:prstDash val="dash"/>
            <a:miter lim="800000"/>
            <a:tailEnd type="arrow" w="med" len="med"/>
          </a:ln>
        </p:spPr>
        <p:style>
          <a:lnRef idx="0">
            <a:schemeClr val="accent4"/>
          </a:lnRef>
          <a:fillRef idx="0">
            <a:srgbClr val="FFFFFF"/>
          </a:fillRef>
          <a:effectRef idx="0">
            <a:srgbClr val="FFFFFF"/>
          </a:effectRef>
          <a:fontRef idx="minor">
            <a:schemeClr val="tx1"/>
          </a:fontRef>
        </p:style>
      </p:cxnSp>
      <p:grpSp>
        <p:nvGrpSpPr>
          <p:cNvPr id="132" name="组合 131"/>
          <p:cNvGrpSpPr/>
          <p:nvPr/>
        </p:nvGrpSpPr>
        <p:grpSpPr>
          <a:xfrm>
            <a:off x="1584541" y="4015896"/>
            <a:ext cx="9499184" cy="1603606"/>
            <a:chOff x="914791" y="3955934"/>
            <a:chExt cx="9983221" cy="1603606"/>
          </a:xfrm>
        </p:grpSpPr>
        <p:grpSp>
          <p:nvGrpSpPr>
            <p:cNvPr id="75" name="组合 74"/>
            <p:cNvGrpSpPr/>
            <p:nvPr/>
          </p:nvGrpSpPr>
          <p:grpSpPr>
            <a:xfrm>
              <a:off x="914791" y="3955934"/>
              <a:ext cx="3551556" cy="1597025"/>
              <a:chOff x="3567382" y="3925317"/>
              <a:chExt cx="3551556" cy="1597025"/>
            </a:xfrm>
          </p:grpSpPr>
          <p:sp>
            <p:nvSpPr>
              <p:cNvPr id="36" name="矩形 35"/>
              <p:cNvSpPr/>
              <p:nvPr/>
            </p:nvSpPr>
            <p:spPr>
              <a:xfrm>
                <a:off x="3567383" y="4390772"/>
                <a:ext cx="516255" cy="1131570"/>
              </a:xfrm>
              <a:prstGeom prst="rect">
                <a:avLst/>
              </a:prstGeom>
              <a:extLst>
                <a:ext uri="{909E8E84-426E-40DD-AFC4-6F175D3DCCD1}">
                  <a14:hiddenFill xmlns:a14="http://schemas.microsoft.com/office/drawing/2010/main">
                    <a:solidFill>
                      <a:schemeClr val="accent1"/>
                    </a:solidFill>
                  </a14:hiddenFill>
                </a:ext>
              </a:extLst>
            </p:spPr>
            <p:style>
              <a:lnRef idx="3">
                <a:schemeClr val="accent6"/>
              </a:lnRef>
              <a:fillRef idx="0">
                <a:srgbClr val="FFFFFF"/>
              </a:fillRef>
              <a:effectRef idx="0">
                <a:srgbClr val="FFFFFF"/>
              </a:effectRef>
              <a:fontRef idx="minor">
                <a:schemeClr val="tx1"/>
              </a:fontRef>
            </p:style>
            <p:txBody>
              <a:bodyPr rtlCol="0" anchor="ctr"/>
              <a:lstStyle/>
              <a:p>
                <a:pPr algn="ctr"/>
                <a:r>
                  <a:rPr lang="zh-CN" altLang="en-US" sz="1600">
                    <a:latin typeface="+mn-ea"/>
                  </a:rPr>
                  <a:t>课程性质</a:t>
                </a:r>
              </a:p>
            </p:txBody>
          </p:sp>
          <p:sp>
            <p:nvSpPr>
              <p:cNvPr id="37" name="矩形 36"/>
              <p:cNvSpPr/>
              <p:nvPr/>
            </p:nvSpPr>
            <p:spPr>
              <a:xfrm>
                <a:off x="4174443" y="4390772"/>
                <a:ext cx="516255" cy="1131570"/>
              </a:xfrm>
              <a:prstGeom prst="rect">
                <a:avLst/>
              </a:prstGeom>
              <a:extLst>
                <a:ext uri="{909E8E84-426E-40DD-AFC4-6F175D3DCCD1}">
                  <a14:hiddenFill xmlns:a14="http://schemas.microsoft.com/office/drawing/2010/main">
                    <a:solidFill>
                      <a:schemeClr val="accent1"/>
                    </a:solidFill>
                  </a14:hiddenFill>
                </a:ext>
              </a:extLst>
            </p:spPr>
            <p:style>
              <a:lnRef idx="3">
                <a:schemeClr val="accent6"/>
              </a:lnRef>
              <a:fillRef idx="0">
                <a:srgbClr val="FFFFFF"/>
              </a:fillRef>
              <a:effectRef idx="0">
                <a:srgbClr val="FFFFFF"/>
              </a:effectRef>
              <a:fontRef idx="minor">
                <a:schemeClr val="tx1"/>
              </a:fontRef>
            </p:style>
            <p:txBody>
              <a:bodyPr rtlCol="0" anchor="ctr"/>
              <a:lstStyle/>
              <a:p>
                <a:pPr algn="ctr"/>
                <a:r>
                  <a:rPr lang="zh-CN" altLang="en-US" sz="1600">
                    <a:latin typeface="+mn-ea"/>
                  </a:rPr>
                  <a:t>课程理念</a:t>
                </a:r>
              </a:p>
            </p:txBody>
          </p:sp>
          <p:sp>
            <p:nvSpPr>
              <p:cNvPr id="38" name="矩形 37"/>
              <p:cNvSpPr/>
              <p:nvPr/>
            </p:nvSpPr>
            <p:spPr>
              <a:xfrm>
                <a:off x="4781503" y="4390772"/>
                <a:ext cx="516255" cy="1131570"/>
              </a:xfrm>
              <a:prstGeom prst="rect">
                <a:avLst/>
              </a:prstGeom>
              <a:extLst>
                <a:ext uri="{909E8E84-426E-40DD-AFC4-6F175D3DCCD1}">
                  <a14:hiddenFill xmlns:a14="http://schemas.microsoft.com/office/drawing/2010/main">
                    <a:solidFill>
                      <a:schemeClr val="accent1"/>
                    </a:solidFill>
                  </a14:hiddenFill>
                </a:ext>
              </a:extLst>
            </p:spPr>
            <p:style>
              <a:lnRef idx="3">
                <a:schemeClr val="accent6"/>
              </a:lnRef>
              <a:fillRef idx="0">
                <a:srgbClr val="FFFFFF"/>
              </a:fillRef>
              <a:effectRef idx="0">
                <a:srgbClr val="FFFFFF"/>
              </a:effectRef>
              <a:fontRef idx="minor">
                <a:schemeClr val="tx1"/>
              </a:fontRef>
            </p:style>
            <p:txBody>
              <a:bodyPr rtlCol="0" anchor="ctr"/>
              <a:lstStyle/>
              <a:p>
                <a:pPr algn="ctr"/>
                <a:r>
                  <a:rPr lang="zh-CN" altLang="en-US" sz="1600">
                    <a:latin typeface="+mn-ea"/>
                  </a:rPr>
                  <a:t>课程目标</a:t>
                </a:r>
              </a:p>
            </p:txBody>
          </p:sp>
          <p:sp>
            <p:nvSpPr>
              <p:cNvPr id="39" name="矩形 38"/>
              <p:cNvSpPr/>
              <p:nvPr/>
            </p:nvSpPr>
            <p:spPr>
              <a:xfrm>
                <a:off x="5388563" y="4390772"/>
                <a:ext cx="516255" cy="1131570"/>
              </a:xfrm>
              <a:prstGeom prst="rect">
                <a:avLst/>
              </a:prstGeom>
              <a:extLst>
                <a:ext uri="{909E8E84-426E-40DD-AFC4-6F175D3DCCD1}">
                  <a14:hiddenFill xmlns:a14="http://schemas.microsoft.com/office/drawing/2010/main">
                    <a:solidFill>
                      <a:schemeClr val="accent1"/>
                    </a:solidFill>
                  </a14:hiddenFill>
                </a:ext>
              </a:extLst>
            </p:spPr>
            <p:style>
              <a:lnRef idx="3">
                <a:schemeClr val="accent6"/>
              </a:lnRef>
              <a:fillRef idx="0">
                <a:srgbClr val="FFFFFF"/>
              </a:fillRef>
              <a:effectRef idx="0">
                <a:srgbClr val="FFFFFF"/>
              </a:effectRef>
              <a:fontRef idx="minor">
                <a:schemeClr val="tx1"/>
              </a:fontRef>
            </p:style>
            <p:txBody>
              <a:bodyPr rtlCol="0" anchor="ctr"/>
              <a:lstStyle/>
              <a:p>
                <a:pPr algn="ctr"/>
                <a:r>
                  <a:rPr lang="zh-CN" altLang="en-US" sz="1600">
                    <a:latin typeface="+mn-ea"/>
                  </a:rPr>
                  <a:t>课程内容</a:t>
                </a:r>
              </a:p>
            </p:txBody>
          </p:sp>
          <p:sp>
            <p:nvSpPr>
              <p:cNvPr id="40" name="矩形 39"/>
              <p:cNvSpPr/>
              <p:nvPr/>
            </p:nvSpPr>
            <p:spPr>
              <a:xfrm>
                <a:off x="5995623" y="4390772"/>
                <a:ext cx="516255" cy="1131570"/>
              </a:xfrm>
              <a:prstGeom prst="rect">
                <a:avLst/>
              </a:prstGeom>
              <a:extLst>
                <a:ext uri="{909E8E84-426E-40DD-AFC4-6F175D3DCCD1}">
                  <a14:hiddenFill xmlns:a14="http://schemas.microsoft.com/office/drawing/2010/main">
                    <a:solidFill>
                      <a:schemeClr val="accent1"/>
                    </a:solidFill>
                  </a14:hiddenFill>
                </a:ext>
              </a:extLst>
            </p:spPr>
            <p:style>
              <a:lnRef idx="3">
                <a:schemeClr val="accent6"/>
              </a:lnRef>
              <a:fillRef idx="0">
                <a:srgbClr val="FFFFFF"/>
              </a:fillRef>
              <a:effectRef idx="0">
                <a:srgbClr val="FFFFFF"/>
              </a:effectRef>
              <a:fontRef idx="minor">
                <a:schemeClr val="tx1"/>
              </a:fontRef>
            </p:style>
            <p:txBody>
              <a:bodyPr rtlCol="0" anchor="ctr"/>
              <a:lstStyle/>
              <a:p>
                <a:pPr algn="ctr"/>
                <a:r>
                  <a:rPr lang="zh-CN" altLang="en-US" sz="1600" dirty="0">
                    <a:latin typeface="+mn-ea"/>
                  </a:rPr>
                  <a:t>课程实施</a:t>
                </a:r>
              </a:p>
            </p:txBody>
          </p:sp>
          <p:sp>
            <p:nvSpPr>
              <p:cNvPr id="41" name="矩形 40"/>
              <p:cNvSpPr/>
              <p:nvPr/>
            </p:nvSpPr>
            <p:spPr>
              <a:xfrm>
                <a:off x="6602683" y="4390772"/>
                <a:ext cx="516255" cy="1131570"/>
              </a:xfrm>
              <a:prstGeom prst="rect">
                <a:avLst/>
              </a:prstGeom>
              <a:extLst>
                <a:ext uri="{909E8E84-426E-40DD-AFC4-6F175D3DCCD1}">
                  <a14:hiddenFill xmlns:a14="http://schemas.microsoft.com/office/drawing/2010/main">
                    <a:solidFill>
                      <a:schemeClr val="accent1"/>
                    </a:solidFill>
                  </a14:hiddenFill>
                </a:ext>
              </a:extLst>
            </p:spPr>
            <p:style>
              <a:lnRef idx="3">
                <a:schemeClr val="accent6"/>
              </a:lnRef>
              <a:fillRef idx="0">
                <a:srgbClr val="FFFFFF"/>
              </a:fillRef>
              <a:effectRef idx="0">
                <a:srgbClr val="FFFFFF"/>
              </a:effectRef>
              <a:fontRef idx="minor">
                <a:schemeClr val="tx1"/>
              </a:fontRef>
            </p:style>
            <p:txBody>
              <a:bodyPr rtlCol="0" anchor="ctr"/>
              <a:lstStyle/>
              <a:p>
                <a:pPr algn="ctr"/>
                <a:r>
                  <a:rPr lang="zh-CN" altLang="en-US" sz="1600">
                    <a:latin typeface="+mn-ea"/>
                  </a:rPr>
                  <a:t>组织保障</a:t>
                </a:r>
              </a:p>
            </p:txBody>
          </p:sp>
          <p:sp>
            <p:nvSpPr>
              <p:cNvPr id="47" name="矩形 46"/>
              <p:cNvSpPr/>
              <p:nvPr/>
            </p:nvSpPr>
            <p:spPr>
              <a:xfrm>
                <a:off x="3567382" y="3925317"/>
                <a:ext cx="3551555" cy="407035"/>
              </a:xfrm>
              <a:prstGeom prst="rect">
                <a:avLst/>
              </a:prstGeom>
              <a:extLst>
                <a:ext uri="{909E8E84-426E-40DD-AFC4-6F175D3DCCD1}">
                  <a14:hiddenFill xmlns:a14="http://schemas.microsoft.com/office/drawing/2010/main">
                    <a:solidFill>
                      <a:schemeClr val="accent1"/>
                    </a:solidFill>
                  </a14:hiddenFill>
                </a:ext>
              </a:extLst>
            </p:spPr>
            <p:style>
              <a:lnRef idx="3">
                <a:schemeClr val="accent6"/>
              </a:lnRef>
              <a:fillRef idx="0">
                <a:srgbClr val="FFFFFF"/>
              </a:fillRef>
              <a:effectRef idx="0">
                <a:srgbClr val="FFFFFF"/>
              </a:effectRef>
              <a:fontRef idx="minor">
                <a:schemeClr val="tx1"/>
              </a:fontRef>
            </p:style>
            <p:txBody>
              <a:bodyPr rtlCol="0" anchor="ctr"/>
              <a:lstStyle/>
              <a:p>
                <a:pPr algn="ctr"/>
                <a:r>
                  <a:rPr lang="zh-CN" altLang="en-US" sz="2000" dirty="0">
                    <a:latin typeface="+mn-ea"/>
                  </a:rPr>
                  <a:t>课程纲要</a:t>
                </a:r>
              </a:p>
            </p:txBody>
          </p:sp>
        </p:grpSp>
        <p:grpSp>
          <p:nvGrpSpPr>
            <p:cNvPr id="76" name="组合 75"/>
            <p:cNvGrpSpPr/>
            <p:nvPr/>
          </p:nvGrpSpPr>
          <p:grpSpPr>
            <a:xfrm>
              <a:off x="4588395" y="3959310"/>
              <a:ext cx="1806575" cy="1597025"/>
              <a:chOff x="7288784" y="3925317"/>
              <a:chExt cx="1806575" cy="1597025"/>
            </a:xfrm>
          </p:grpSpPr>
          <p:sp>
            <p:nvSpPr>
              <p:cNvPr id="42" name="矩形 41"/>
              <p:cNvSpPr/>
              <p:nvPr/>
            </p:nvSpPr>
            <p:spPr>
              <a:xfrm>
                <a:off x="7288784" y="4390772"/>
                <a:ext cx="516255" cy="1131570"/>
              </a:xfrm>
              <a:prstGeom prst="rect">
                <a:avLst/>
              </a:prstGeom>
              <a:extLst>
                <a:ext uri="{909E8E84-426E-40DD-AFC4-6F175D3DCCD1}">
                  <a14:hiddenFill xmlns:a14="http://schemas.microsoft.com/office/drawing/2010/main">
                    <a:solidFill>
                      <a:schemeClr val="accent1"/>
                    </a:solidFill>
                  </a14:hiddenFill>
                </a:ext>
              </a:extLst>
            </p:spPr>
            <p:style>
              <a:lnRef idx="3">
                <a:schemeClr val="accent6"/>
              </a:lnRef>
              <a:fillRef idx="0">
                <a:srgbClr val="FFFFFF"/>
              </a:fillRef>
              <a:effectRef idx="0">
                <a:srgbClr val="FFFFFF"/>
              </a:effectRef>
              <a:fontRef idx="minor">
                <a:schemeClr val="tx1"/>
              </a:fontRef>
            </p:style>
            <p:txBody>
              <a:bodyPr rtlCol="0" anchor="ctr"/>
              <a:lstStyle/>
              <a:p>
                <a:pPr algn="ctr"/>
                <a:r>
                  <a:rPr lang="zh-CN" altLang="en-US" sz="1600" dirty="0" smtClean="0">
                    <a:latin typeface="+mn-ea"/>
                  </a:rPr>
                  <a:t>知识模块</a:t>
                </a:r>
                <a:endParaRPr lang="zh-CN" altLang="en-US" sz="1600" dirty="0">
                  <a:latin typeface="+mn-ea"/>
                </a:endParaRPr>
              </a:p>
            </p:txBody>
          </p:sp>
          <p:sp>
            <p:nvSpPr>
              <p:cNvPr id="44" name="矩形 43"/>
              <p:cNvSpPr/>
              <p:nvPr/>
            </p:nvSpPr>
            <p:spPr>
              <a:xfrm>
                <a:off x="7933944" y="4390772"/>
                <a:ext cx="516255" cy="1131570"/>
              </a:xfrm>
              <a:prstGeom prst="rect">
                <a:avLst/>
              </a:prstGeom>
              <a:extLst>
                <a:ext uri="{909E8E84-426E-40DD-AFC4-6F175D3DCCD1}">
                  <a14:hiddenFill xmlns:a14="http://schemas.microsoft.com/office/drawing/2010/main">
                    <a:solidFill>
                      <a:schemeClr val="accent1"/>
                    </a:solidFill>
                  </a14:hiddenFill>
                </a:ext>
              </a:extLst>
            </p:spPr>
            <p:style>
              <a:lnRef idx="3">
                <a:schemeClr val="accent6"/>
              </a:lnRef>
              <a:fillRef idx="0">
                <a:srgbClr val="FFFFFF"/>
              </a:fillRef>
              <a:effectRef idx="0">
                <a:srgbClr val="FFFFFF"/>
              </a:effectRef>
              <a:fontRef idx="minor">
                <a:schemeClr val="tx1"/>
              </a:fontRef>
            </p:style>
            <p:txBody>
              <a:bodyPr rtlCol="0" anchor="ctr"/>
              <a:lstStyle/>
              <a:p>
                <a:pPr algn="ctr"/>
                <a:r>
                  <a:rPr lang="zh-CN" altLang="en-US" sz="1600" dirty="0" smtClean="0">
                    <a:latin typeface="+mn-ea"/>
                  </a:rPr>
                  <a:t>项目体系</a:t>
                </a:r>
                <a:endParaRPr lang="zh-CN" altLang="en-US" sz="1600" dirty="0">
                  <a:latin typeface="+mn-ea"/>
                </a:endParaRPr>
              </a:p>
            </p:txBody>
          </p:sp>
          <p:sp>
            <p:nvSpPr>
              <p:cNvPr id="46" name="矩形 45"/>
              <p:cNvSpPr/>
              <p:nvPr/>
            </p:nvSpPr>
            <p:spPr>
              <a:xfrm>
                <a:off x="8579104" y="4390772"/>
                <a:ext cx="516255" cy="1131570"/>
              </a:xfrm>
              <a:prstGeom prst="rect">
                <a:avLst/>
              </a:prstGeom>
              <a:extLst>
                <a:ext uri="{909E8E84-426E-40DD-AFC4-6F175D3DCCD1}">
                  <a14:hiddenFill xmlns:a14="http://schemas.microsoft.com/office/drawing/2010/main">
                    <a:solidFill>
                      <a:schemeClr val="accent1"/>
                    </a:solidFill>
                  </a14:hiddenFill>
                </a:ext>
              </a:extLst>
            </p:spPr>
            <p:style>
              <a:lnRef idx="3">
                <a:schemeClr val="accent6"/>
              </a:lnRef>
              <a:fillRef idx="0">
                <a:srgbClr val="FFFFFF"/>
              </a:fillRef>
              <a:effectRef idx="0">
                <a:srgbClr val="FFFFFF"/>
              </a:effectRef>
              <a:fontRef idx="minor">
                <a:schemeClr val="tx1"/>
              </a:fontRef>
            </p:style>
            <p:txBody>
              <a:bodyPr rtlCol="0" anchor="ctr"/>
              <a:lstStyle/>
              <a:p>
                <a:pPr algn="ctr"/>
                <a:r>
                  <a:rPr lang="zh-CN" altLang="en-US" sz="1600" dirty="0" smtClean="0">
                    <a:latin typeface="+mn-ea"/>
                  </a:rPr>
                  <a:t>素养体系</a:t>
                </a:r>
                <a:endParaRPr lang="zh-CN" altLang="en-US" sz="1600" dirty="0">
                  <a:latin typeface="+mn-ea"/>
                </a:endParaRPr>
              </a:p>
            </p:txBody>
          </p:sp>
          <p:sp>
            <p:nvSpPr>
              <p:cNvPr id="48" name="矩形 47"/>
              <p:cNvSpPr/>
              <p:nvPr/>
            </p:nvSpPr>
            <p:spPr>
              <a:xfrm>
                <a:off x="7289419" y="3925317"/>
                <a:ext cx="1805940" cy="407035"/>
              </a:xfrm>
              <a:prstGeom prst="rect">
                <a:avLst/>
              </a:prstGeom>
              <a:extLst>
                <a:ext uri="{909E8E84-426E-40DD-AFC4-6F175D3DCCD1}">
                  <a14:hiddenFill xmlns:a14="http://schemas.microsoft.com/office/drawing/2010/main">
                    <a:solidFill>
                      <a:schemeClr val="accent1"/>
                    </a:solidFill>
                  </a14:hiddenFill>
                </a:ext>
              </a:extLst>
            </p:spPr>
            <p:style>
              <a:lnRef idx="3">
                <a:schemeClr val="accent6"/>
              </a:lnRef>
              <a:fillRef idx="0">
                <a:srgbClr val="FFFFFF"/>
              </a:fillRef>
              <a:effectRef idx="0">
                <a:srgbClr val="FFFFFF"/>
              </a:effectRef>
              <a:fontRef idx="minor">
                <a:schemeClr val="tx1"/>
              </a:fontRef>
            </p:style>
            <p:txBody>
              <a:bodyPr rtlCol="0" anchor="ctr"/>
              <a:lstStyle/>
              <a:p>
                <a:pPr algn="ctr"/>
                <a:r>
                  <a:rPr lang="zh-CN" altLang="en-US" sz="2000" dirty="0">
                    <a:latin typeface="+mn-ea"/>
                  </a:rPr>
                  <a:t>教学指南</a:t>
                </a:r>
              </a:p>
            </p:txBody>
          </p:sp>
        </p:grpSp>
        <p:grpSp>
          <p:nvGrpSpPr>
            <p:cNvPr id="120" name="组合 119"/>
            <p:cNvGrpSpPr/>
            <p:nvPr/>
          </p:nvGrpSpPr>
          <p:grpSpPr>
            <a:xfrm>
              <a:off x="6517654" y="3955934"/>
              <a:ext cx="1806575" cy="1597025"/>
              <a:chOff x="7288784" y="3925317"/>
              <a:chExt cx="1806575" cy="1597025"/>
            </a:xfrm>
          </p:grpSpPr>
          <p:sp>
            <p:nvSpPr>
              <p:cNvPr id="121" name="矩形 120"/>
              <p:cNvSpPr/>
              <p:nvPr/>
            </p:nvSpPr>
            <p:spPr>
              <a:xfrm>
                <a:off x="7288784" y="4390772"/>
                <a:ext cx="516255" cy="1131570"/>
              </a:xfrm>
              <a:prstGeom prst="rect">
                <a:avLst/>
              </a:prstGeom>
              <a:extLst>
                <a:ext uri="{909E8E84-426E-40DD-AFC4-6F175D3DCCD1}">
                  <a14:hiddenFill xmlns:a14="http://schemas.microsoft.com/office/drawing/2010/main">
                    <a:solidFill>
                      <a:schemeClr val="accent1"/>
                    </a:solidFill>
                  </a14:hiddenFill>
                </a:ext>
              </a:extLst>
            </p:spPr>
            <p:style>
              <a:lnRef idx="3">
                <a:schemeClr val="accent6"/>
              </a:lnRef>
              <a:fillRef idx="0">
                <a:srgbClr val="FFFFFF"/>
              </a:fillRef>
              <a:effectRef idx="0">
                <a:srgbClr val="FFFFFF"/>
              </a:effectRef>
              <a:fontRef idx="minor">
                <a:schemeClr val="tx1"/>
              </a:fontRef>
            </p:style>
            <p:txBody>
              <a:bodyPr rtlCol="0" anchor="ctr"/>
              <a:lstStyle/>
              <a:p>
                <a:pPr algn="ctr"/>
                <a:r>
                  <a:rPr lang="zh-CN" altLang="en-US" sz="1600" dirty="0">
                    <a:latin typeface="+mn-ea"/>
                  </a:rPr>
                  <a:t>知识</a:t>
                </a:r>
                <a:r>
                  <a:rPr lang="zh-CN" altLang="en-US" sz="1600" dirty="0" smtClean="0">
                    <a:latin typeface="+mn-ea"/>
                  </a:rPr>
                  <a:t>模块</a:t>
                </a:r>
                <a:endParaRPr lang="zh-CN" altLang="en-US" sz="1600" dirty="0">
                  <a:latin typeface="+mn-ea"/>
                </a:endParaRPr>
              </a:p>
            </p:txBody>
          </p:sp>
          <p:sp>
            <p:nvSpPr>
              <p:cNvPr id="122" name="矩形 121"/>
              <p:cNvSpPr/>
              <p:nvPr/>
            </p:nvSpPr>
            <p:spPr>
              <a:xfrm>
                <a:off x="7933944" y="4390772"/>
                <a:ext cx="516255" cy="1131570"/>
              </a:xfrm>
              <a:prstGeom prst="rect">
                <a:avLst/>
              </a:prstGeom>
              <a:extLst>
                <a:ext uri="{909E8E84-426E-40DD-AFC4-6F175D3DCCD1}">
                  <a14:hiddenFill xmlns:a14="http://schemas.microsoft.com/office/drawing/2010/main">
                    <a:solidFill>
                      <a:schemeClr val="accent1"/>
                    </a:solidFill>
                  </a14:hiddenFill>
                </a:ext>
              </a:extLst>
            </p:spPr>
            <p:style>
              <a:lnRef idx="3">
                <a:schemeClr val="accent6"/>
              </a:lnRef>
              <a:fillRef idx="0">
                <a:srgbClr val="FFFFFF"/>
              </a:fillRef>
              <a:effectRef idx="0">
                <a:srgbClr val="FFFFFF"/>
              </a:effectRef>
              <a:fontRef idx="minor">
                <a:schemeClr val="tx1"/>
              </a:fontRef>
            </p:style>
            <p:txBody>
              <a:bodyPr rtlCol="0" anchor="ctr"/>
              <a:lstStyle/>
              <a:p>
                <a:pPr algn="ctr"/>
                <a:r>
                  <a:rPr lang="zh-CN" altLang="en-US" sz="1600" dirty="0" smtClean="0">
                    <a:latin typeface="+mn-ea"/>
                  </a:rPr>
                  <a:t>项目体系</a:t>
                </a:r>
                <a:endParaRPr lang="zh-CN" altLang="en-US" sz="1600" dirty="0">
                  <a:latin typeface="+mn-ea"/>
                </a:endParaRPr>
              </a:p>
            </p:txBody>
          </p:sp>
          <p:sp>
            <p:nvSpPr>
              <p:cNvPr id="123" name="矩形 122"/>
              <p:cNvSpPr/>
              <p:nvPr/>
            </p:nvSpPr>
            <p:spPr>
              <a:xfrm>
                <a:off x="8579104" y="4390772"/>
                <a:ext cx="516255" cy="1131570"/>
              </a:xfrm>
              <a:prstGeom prst="rect">
                <a:avLst/>
              </a:prstGeom>
              <a:extLst>
                <a:ext uri="{909E8E84-426E-40DD-AFC4-6F175D3DCCD1}">
                  <a14:hiddenFill xmlns:a14="http://schemas.microsoft.com/office/drawing/2010/main">
                    <a:solidFill>
                      <a:schemeClr val="accent1"/>
                    </a:solidFill>
                  </a14:hiddenFill>
                </a:ext>
              </a:extLst>
            </p:spPr>
            <p:style>
              <a:lnRef idx="3">
                <a:schemeClr val="accent6"/>
              </a:lnRef>
              <a:fillRef idx="0">
                <a:srgbClr val="FFFFFF"/>
              </a:fillRef>
              <a:effectRef idx="0">
                <a:srgbClr val="FFFFFF"/>
              </a:effectRef>
              <a:fontRef idx="minor">
                <a:schemeClr val="tx1"/>
              </a:fontRef>
            </p:style>
            <p:txBody>
              <a:bodyPr rtlCol="0" anchor="ctr"/>
              <a:lstStyle/>
              <a:p>
                <a:pPr algn="ctr"/>
                <a:r>
                  <a:rPr lang="zh-CN" altLang="en-US" sz="1600" dirty="0" smtClean="0">
                    <a:latin typeface="+mn-ea"/>
                  </a:rPr>
                  <a:t>素养体系</a:t>
                </a:r>
                <a:endParaRPr lang="zh-CN" altLang="en-US" sz="1600" dirty="0">
                  <a:latin typeface="+mn-ea"/>
                </a:endParaRPr>
              </a:p>
            </p:txBody>
          </p:sp>
          <p:sp>
            <p:nvSpPr>
              <p:cNvPr id="124" name="矩形 123"/>
              <p:cNvSpPr/>
              <p:nvPr/>
            </p:nvSpPr>
            <p:spPr>
              <a:xfrm>
                <a:off x="7289419" y="3925317"/>
                <a:ext cx="1805940" cy="407035"/>
              </a:xfrm>
              <a:prstGeom prst="rect">
                <a:avLst/>
              </a:prstGeom>
              <a:extLst>
                <a:ext uri="{909E8E84-426E-40DD-AFC4-6F175D3DCCD1}">
                  <a14:hiddenFill xmlns:a14="http://schemas.microsoft.com/office/drawing/2010/main">
                    <a:solidFill>
                      <a:schemeClr val="accent1"/>
                    </a:solidFill>
                  </a14:hiddenFill>
                </a:ext>
              </a:extLst>
            </p:spPr>
            <p:style>
              <a:lnRef idx="3">
                <a:schemeClr val="accent6"/>
              </a:lnRef>
              <a:fillRef idx="0">
                <a:srgbClr val="FFFFFF"/>
              </a:fillRef>
              <a:effectRef idx="0">
                <a:srgbClr val="FFFFFF"/>
              </a:effectRef>
              <a:fontRef idx="minor">
                <a:schemeClr val="tx1"/>
              </a:fontRef>
            </p:style>
            <p:txBody>
              <a:bodyPr rtlCol="0" anchor="ctr"/>
              <a:lstStyle/>
              <a:p>
                <a:pPr algn="ctr"/>
                <a:r>
                  <a:rPr lang="zh-CN" altLang="en-US" sz="2000" dirty="0" smtClean="0">
                    <a:latin typeface="+mn-ea"/>
                  </a:rPr>
                  <a:t>学生学习手册</a:t>
                </a:r>
                <a:endParaRPr lang="zh-CN" altLang="en-US" sz="2000" dirty="0">
                  <a:latin typeface="+mn-ea"/>
                </a:endParaRPr>
              </a:p>
            </p:txBody>
          </p:sp>
        </p:grpSp>
        <p:grpSp>
          <p:nvGrpSpPr>
            <p:cNvPr id="131" name="组合 130"/>
            <p:cNvGrpSpPr/>
            <p:nvPr/>
          </p:nvGrpSpPr>
          <p:grpSpPr>
            <a:xfrm>
              <a:off x="8446277" y="3962515"/>
              <a:ext cx="2451735" cy="1597025"/>
              <a:chOff x="8446277" y="3962515"/>
              <a:chExt cx="2451735" cy="1597025"/>
            </a:xfrm>
          </p:grpSpPr>
          <p:grpSp>
            <p:nvGrpSpPr>
              <p:cNvPr id="125" name="组合 124"/>
              <p:cNvGrpSpPr/>
              <p:nvPr/>
            </p:nvGrpSpPr>
            <p:grpSpPr>
              <a:xfrm>
                <a:off x="8446277" y="3962515"/>
                <a:ext cx="2451735" cy="1597025"/>
                <a:chOff x="7288784" y="3925317"/>
                <a:chExt cx="2451735" cy="1597025"/>
              </a:xfrm>
            </p:grpSpPr>
            <p:sp>
              <p:nvSpPr>
                <p:cNvPr id="126" name="矩形 125"/>
                <p:cNvSpPr/>
                <p:nvPr/>
              </p:nvSpPr>
              <p:spPr>
                <a:xfrm>
                  <a:off x="7288784" y="4390772"/>
                  <a:ext cx="516255" cy="1131570"/>
                </a:xfrm>
                <a:prstGeom prst="rect">
                  <a:avLst/>
                </a:prstGeom>
                <a:extLst>
                  <a:ext uri="{909E8E84-426E-40DD-AFC4-6F175D3DCCD1}">
                    <a14:hiddenFill xmlns:a14="http://schemas.microsoft.com/office/drawing/2010/main">
                      <a:solidFill>
                        <a:schemeClr val="accent1"/>
                      </a:solidFill>
                    </a14:hiddenFill>
                  </a:ext>
                </a:extLst>
              </p:spPr>
              <p:style>
                <a:lnRef idx="3">
                  <a:schemeClr val="accent6"/>
                </a:lnRef>
                <a:fillRef idx="0">
                  <a:srgbClr val="FFFFFF"/>
                </a:fillRef>
                <a:effectRef idx="0">
                  <a:srgbClr val="FFFFFF"/>
                </a:effectRef>
                <a:fontRef idx="minor">
                  <a:schemeClr val="tx1"/>
                </a:fontRef>
              </p:style>
              <p:txBody>
                <a:bodyPr rtlCol="0" anchor="ctr"/>
                <a:lstStyle/>
                <a:p>
                  <a:pPr algn="ctr"/>
                  <a:r>
                    <a:rPr lang="zh-CN" altLang="en-US" sz="1600" dirty="0" smtClean="0">
                      <a:latin typeface="+mn-ea"/>
                    </a:rPr>
                    <a:t>教学设计</a:t>
                  </a:r>
                  <a:endParaRPr lang="zh-CN" altLang="en-US" sz="1600" dirty="0">
                    <a:latin typeface="+mn-ea"/>
                  </a:endParaRPr>
                </a:p>
              </p:txBody>
            </p:sp>
            <p:sp>
              <p:nvSpPr>
                <p:cNvPr id="127" name="矩形 126"/>
                <p:cNvSpPr/>
                <p:nvPr/>
              </p:nvSpPr>
              <p:spPr>
                <a:xfrm>
                  <a:off x="7933944" y="4390772"/>
                  <a:ext cx="516255" cy="1131570"/>
                </a:xfrm>
                <a:prstGeom prst="rect">
                  <a:avLst/>
                </a:prstGeom>
                <a:extLst>
                  <a:ext uri="{909E8E84-426E-40DD-AFC4-6F175D3DCCD1}">
                    <a14:hiddenFill xmlns:a14="http://schemas.microsoft.com/office/drawing/2010/main">
                      <a:solidFill>
                        <a:schemeClr val="accent1"/>
                      </a:solidFill>
                    </a14:hiddenFill>
                  </a:ext>
                </a:extLst>
              </p:spPr>
              <p:style>
                <a:lnRef idx="3">
                  <a:schemeClr val="accent6"/>
                </a:lnRef>
                <a:fillRef idx="0">
                  <a:srgbClr val="FFFFFF"/>
                </a:fillRef>
                <a:effectRef idx="0">
                  <a:srgbClr val="FFFFFF"/>
                </a:effectRef>
                <a:fontRef idx="minor">
                  <a:schemeClr val="tx1"/>
                </a:fontRef>
              </p:style>
              <p:txBody>
                <a:bodyPr rtlCol="0" anchor="ctr"/>
                <a:lstStyle/>
                <a:p>
                  <a:pPr algn="ctr"/>
                  <a:r>
                    <a:rPr lang="zh-CN" altLang="en-US" sz="1600" dirty="0" smtClean="0">
                      <a:latin typeface="+mn-ea"/>
                    </a:rPr>
                    <a:t>教学课件</a:t>
                  </a:r>
                  <a:endParaRPr lang="zh-CN" altLang="en-US" sz="1600" dirty="0">
                    <a:latin typeface="+mn-ea"/>
                  </a:endParaRPr>
                </a:p>
              </p:txBody>
            </p:sp>
            <p:sp>
              <p:nvSpPr>
                <p:cNvPr id="128" name="矩形 127"/>
                <p:cNvSpPr/>
                <p:nvPr/>
              </p:nvSpPr>
              <p:spPr>
                <a:xfrm>
                  <a:off x="8579104" y="4390772"/>
                  <a:ext cx="516255" cy="1131570"/>
                </a:xfrm>
                <a:prstGeom prst="rect">
                  <a:avLst/>
                </a:prstGeom>
                <a:extLst>
                  <a:ext uri="{909E8E84-426E-40DD-AFC4-6F175D3DCCD1}">
                    <a14:hiddenFill xmlns:a14="http://schemas.microsoft.com/office/drawing/2010/main">
                      <a:solidFill>
                        <a:schemeClr val="accent1"/>
                      </a:solidFill>
                    </a14:hiddenFill>
                  </a:ext>
                </a:extLst>
              </p:spPr>
              <p:style>
                <a:lnRef idx="3">
                  <a:schemeClr val="accent6"/>
                </a:lnRef>
                <a:fillRef idx="0">
                  <a:srgbClr val="FFFFFF"/>
                </a:fillRef>
                <a:effectRef idx="0">
                  <a:srgbClr val="FFFFFF"/>
                </a:effectRef>
                <a:fontRef idx="minor">
                  <a:schemeClr val="tx1"/>
                </a:fontRef>
              </p:style>
              <p:txBody>
                <a:bodyPr rtlCol="0" anchor="ctr"/>
                <a:lstStyle/>
                <a:p>
                  <a:pPr algn="ctr"/>
                  <a:r>
                    <a:rPr lang="zh-CN" altLang="en-US" sz="1600" dirty="0" smtClean="0">
                      <a:latin typeface="+mn-ea"/>
                    </a:rPr>
                    <a:t>微课资源</a:t>
                  </a:r>
                  <a:endParaRPr lang="zh-CN" altLang="en-US" sz="1600" dirty="0">
                    <a:latin typeface="+mn-ea"/>
                  </a:endParaRPr>
                </a:p>
              </p:txBody>
            </p:sp>
            <p:sp>
              <p:nvSpPr>
                <p:cNvPr id="129" name="矩形 128"/>
                <p:cNvSpPr/>
                <p:nvPr/>
              </p:nvSpPr>
              <p:spPr>
                <a:xfrm>
                  <a:off x="7289419" y="3925317"/>
                  <a:ext cx="2451100" cy="407035"/>
                </a:xfrm>
                <a:prstGeom prst="rect">
                  <a:avLst/>
                </a:prstGeom>
                <a:extLst>
                  <a:ext uri="{909E8E84-426E-40DD-AFC4-6F175D3DCCD1}">
                    <a14:hiddenFill xmlns:a14="http://schemas.microsoft.com/office/drawing/2010/main">
                      <a:solidFill>
                        <a:schemeClr val="accent1"/>
                      </a:solidFill>
                    </a14:hiddenFill>
                  </a:ext>
                </a:extLst>
              </p:spPr>
              <p:style>
                <a:lnRef idx="3">
                  <a:schemeClr val="accent6"/>
                </a:lnRef>
                <a:fillRef idx="0">
                  <a:srgbClr val="FFFFFF"/>
                </a:fillRef>
                <a:effectRef idx="0">
                  <a:srgbClr val="FFFFFF"/>
                </a:effectRef>
                <a:fontRef idx="minor">
                  <a:schemeClr val="tx1"/>
                </a:fontRef>
              </p:style>
              <p:txBody>
                <a:bodyPr rtlCol="0" anchor="ctr"/>
                <a:lstStyle/>
                <a:p>
                  <a:pPr algn="ctr"/>
                  <a:r>
                    <a:rPr lang="zh-CN" altLang="en-US" sz="2000" dirty="0" smtClean="0">
                      <a:latin typeface="+mn-ea"/>
                    </a:rPr>
                    <a:t>配套资源</a:t>
                  </a:r>
                  <a:endParaRPr lang="zh-CN" altLang="en-US" sz="2000" dirty="0">
                    <a:latin typeface="+mn-ea"/>
                  </a:endParaRPr>
                </a:p>
              </p:txBody>
            </p:sp>
          </p:grpSp>
          <p:sp>
            <p:nvSpPr>
              <p:cNvPr id="130" name="矩形 129"/>
              <p:cNvSpPr/>
              <p:nvPr/>
            </p:nvSpPr>
            <p:spPr>
              <a:xfrm>
                <a:off x="10374900" y="4421389"/>
                <a:ext cx="516255" cy="1131570"/>
              </a:xfrm>
              <a:prstGeom prst="rect">
                <a:avLst/>
              </a:prstGeom>
              <a:extLst>
                <a:ext uri="{909E8E84-426E-40DD-AFC4-6F175D3DCCD1}">
                  <a14:hiddenFill xmlns:a14="http://schemas.microsoft.com/office/drawing/2010/main">
                    <a:solidFill>
                      <a:schemeClr val="accent1"/>
                    </a:solidFill>
                  </a14:hiddenFill>
                </a:ext>
              </a:extLst>
            </p:spPr>
            <p:style>
              <a:lnRef idx="3">
                <a:schemeClr val="accent6"/>
              </a:lnRef>
              <a:fillRef idx="0">
                <a:srgbClr val="FFFFFF"/>
              </a:fillRef>
              <a:effectRef idx="0">
                <a:srgbClr val="FFFFFF"/>
              </a:effectRef>
              <a:fontRef idx="minor">
                <a:schemeClr val="tx1"/>
              </a:fontRef>
            </p:style>
            <p:txBody>
              <a:bodyPr rtlCol="0" anchor="ctr"/>
              <a:lstStyle/>
              <a:p>
                <a:pPr algn="ctr"/>
                <a:r>
                  <a:rPr lang="zh-CN" altLang="en-US" sz="1600" dirty="0" smtClean="0">
                    <a:latin typeface="+mn-ea"/>
                  </a:rPr>
                  <a:t>优秀课例</a:t>
                </a:r>
                <a:endParaRPr lang="zh-CN" altLang="en-US" sz="1600" dirty="0">
                  <a:latin typeface="+mn-ea"/>
                </a:endParaRPr>
              </a:p>
            </p:txBody>
          </p:sp>
        </p:grpSp>
      </p:grpSp>
    </p:spTree>
    <p:extLst>
      <p:ext uri="{BB962C8B-B14F-4D97-AF65-F5344CB8AC3E}">
        <p14:creationId xmlns:p14="http://schemas.microsoft.com/office/powerpoint/2010/main" val="1441927874"/>
      </p:ext>
    </p:extLst>
  </p:cSld>
  <p:clrMapOvr>
    <a:masterClrMapping/>
  </p:clrMapOvr>
  <mc:AlternateContent xmlns:mc="http://schemas.openxmlformats.org/markup-compatibility/2006" xmlns:p14="http://schemas.microsoft.com/office/powerpoint/2010/main">
    <mc:Choice Requires="p14">
      <p:transition spd="med" p14:dur="700" advTm="4444000">
        <p:fade/>
      </p:transition>
    </mc:Choice>
    <mc:Fallback xmlns="">
      <p:transition spd="med" advTm="4444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p:cNvPicPr>
            <a:picLocks noChangeAspect="1"/>
          </p:cNvPicPr>
          <p:nvPr/>
        </p:nvPicPr>
        <p:blipFill>
          <a:blip r:embed="rId28"/>
          <a:srcRect/>
          <a:stretch>
            <a:fillRect/>
          </a:stretch>
        </p:blipFill>
        <p:spPr>
          <a:xfrm>
            <a:off x="1157284" y="2018435"/>
            <a:ext cx="2155825" cy="2780030"/>
          </a:xfrm>
          <a:prstGeom prst="rect">
            <a:avLst/>
          </a:prstGeom>
          <a:ln>
            <a:noFill/>
          </a:ln>
          <a:effectLst>
            <a:outerShdw blurRad="292100" dist="139700" dir="2700000" algn="tl" rotWithShape="0">
              <a:srgbClr val="333333">
                <a:alpha val="65000"/>
              </a:srgbClr>
            </a:outerShdw>
          </a:effectLst>
        </p:spPr>
      </p:pic>
      <p:sp>
        <p:nvSpPr>
          <p:cNvPr id="23" name="文本框 22"/>
          <p:cNvSpPr txBox="1"/>
          <p:nvPr/>
        </p:nvSpPr>
        <p:spPr>
          <a:xfrm>
            <a:off x="3645535" y="515620"/>
            <a:ext cx="6297930" cy="368300"/>
          </a:xfrm>
          <a:prstGeom prst="rect">
            <a:avLst/>
          </a:prstGeom>
        </p:spPr>
        <p:txBody>
          <a:bodyPr wrap="square">
            <a:spAutoFit/>
          </a:bodyPr>
          <a:lstStyle/>
          <a:p>
            <a:pPr defTabSz="266700"/>
            <a:r>
              <a:rPr lang="zh-CN" altLang="en-US" b="1" dirty="0">
                <a:solidFill>
                  <a:schemeClr val="bg1"/>
                </a:solidFill>
                <a:latin typeface="Times New Roman" panose="02020603050405020304"/>
                <a:ea typeface="黑体" panose="02010609060101010101" charset="-122"/>
              </a:rPr>
              <a:t>（一</a:t>
            </a:r>
            <a:r>
              <a:rPr lang="zh-CN" altLang="en-US" b="1" dirty="0" smtClean="0">
                <a:solidFill>
                  <a:schemeClr val="bg1"/>
                </a:solidFill>
                <a:latin typeface="Times New Roman" panose="02020603050405020304"/>
                <a:ea typeface="黑体" panose="02010609060101010101" charset="-122"/>
              </a:rPr>
              <a:t>）总体框架：</a:t>
            </a:r>
            <a:r>
              <a:rPr lang="zh-CN" altLang="en-US" b="1" dirty="0">
                <a:solidFill>
                  <a:schemeClr val="bg1"/>
                </a:solidFill>
                <a:latin typeface="Times New Roman" panose="02020603050405020304"/>
                <a:ea typeface="黑体" panose="02010609060101010101" charset="-122"/>
              </a:rPr>
              <a:t>明确</a:t>
            </a:r>
            <a:r>
              <a:rPr lang="en-US" altLang="zh-CN" b="1" dirty="0">
                <a:solidFill>
                  <a:schemeClr val="bg1"/>
                </a:solidFill>
                <a:latin typeface="Times New Roman" panose="02020603050405020304"/>
                <a:ea typeface="黑体" panose="02010609060101010101" charset="-122"/>
              </a:rPr>
              <a:t>“</a:t>
            </a:r>
            <a:r>
              <a:rPr lang="zh-CN" altLang="en-US" b="1" dirty="0">
                <a:solidFill>
                  <a:schemeClr val="bg1"/>
                </a:solidFill>
                <a:latin typeface="Times New Roman" panose="02020603050405020304"/>
                <a:ea typeface="黑体" panose="02010609060101010101" charset="-122"/>
              </a:rPr>
              <a:t>教什么</a:t>
            </a:r>
            <a:r>
              <a:rPr lang="en-US" altLang="zh-CN" b="1" dirty="0">
                <a:solidFill>
                  <a:schemeClr val="bg1"/>
                </a:solidFill>
                <a:latin typeface="Times New Roman" panose="02020603050405020304"/>
                <a:ea typeface="黑体" panose="02010609060101010101" charset="-122"/>
              </a:rPr>
              <a:t>”</a:t>
            </a:r>
            <a:r>
              <a:rPr lang="zh-CN" altLang="en-US" b="1" dirty="0">
                <a:solidFill>
                  <a:schemeClr val="bg1"/>
                </a:solidFill>
                <a:latin typeface="Times New Roman" panose="02020603050405020304"/>
                <a:ea typeface="黑体" panose="02010609060101010101" charset="-122"/>
              </a:rPr>
              <a:t>的实施框架</a:t>
            </a:r>
          </a:p>
        </p:txBody>
      </p:sp>
      <p:grpSp>
        <p:nvGrpSpPr>
          <p:cNvPr id="6" name="组合 5"/>
          <p:cNvGrpSpPr/>
          <p:nvPr/>
        </p:nvGrpSpPr>
        <p:grpSpPr>
          <a:xfrm>
            <a:off x="-1896114" y="806319"/>
            <a:ext cx="13292377" cy="5427345"/>
            <a:chOff x="-2408551" y="1287779"/>
            <a:chExt cx="13292377" cy="5427345"/>
          </a:xfrm>
        </p:grpSpPr>
        <p:sp>
          <p:nvSpPr>
            <p:cNvPr id="8" name="任意多边形: 形状 7"/>
            <p:cNvSpPr/>
            <p:nvPr>
              <p:custDataLst>
                <p:tags r:id="rId1"/>
              </p:custDataLst>
            </p:nvPr>
          </p:nvSpPr>
          <p:spPr>
            <a:xfrm>
              <a:off x="3211195" y="1969770"/>
              <a:ext cx="2416810" cy="473075"/>
            </a:xfrm>
            <a:custGeom>
              <a:avLst/>
              <a:gdLst>
                <a:gd name="connsiteX0" fmla="*/ 0 w 4187021"/>
                <a:gd name="connsiteY0" fmla="*/ 0 h 472761"/>
                <a:gd name="connsiteX1" fmla="*/ 4187021 w 4187021"/>
                <a:gd name="connsiteY1" fmla="*/ 0 h 472761"/>
                <a:gd name="connsiteX2" fmla="*/ 4187021 w 4187021"/>
                <a:gd name="connsiteY2" fmla="*/ 472761 h 472761"/>
                <a:gd name="connsiteX3" fmla="*/ 0 w 4187021"/>
                <a:gd name="connsiteY3" fmla="*/ 472761 h 472761"/>
                <a:gd name="connsiteX4" fmla="*/ 0 w 4187021"/>
                <a:gd name="connsiteY4" fmla="*/ 0 h 472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7021" h="472761">
                  <a:moveTo>
                    <a:pt x="0" y="0"/>
                  </a:moveTo>
                  <a:lnTo>
                    <a:pt x="4187021" y="0"/>
                  </a:lnTo>
                  <a:lnTo>
                    <a:pt x="4187021" y="472761"/>
                  </a:lnTo>
                  <a:lnTo>
                    <a:pt x="0" y="472761"/>
                  </a:lnTo>
                  <a:lnTo>
                    <a:pt x="0" y="0"/>
                  </a:lnTo>
                  <a:close/>
                </a:path>
              </a:pathLst>
            </a:custGeom>
            <a:solidFill>
              <a:schemeClr val="accent6"/>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375255" tIns="45720" rIns="45720" bIns="45720" numCol="1" spcCol="1270" anchor="ctr" anchorCtr="0">
              <a:noAutofit/>
            </a:bodyPr>
            <a:lstStyle/>
            <a:p>
              <a:pPr marL="0" lvl="0" indent="0" algn="l" defTabSz="800100">
                <a:lnSpc>
                  <a:spcPct val="90000"/>
                </a:lnSpc>
                <a:spcBef>
                  <a:spcPct val="0"/>
                </a:spcBef>
                <a:spcAft>
                  <a:spcPct val="35000"/>
                </a:spcAft>
                <a:buNone/>
              </a:pPr>
              <a:r>
                <a:rPr lang="zh-CN" kern="1200" dirty="0">
                  <a:latin typeface="+mn-ea"/>
                </a:rPr>
                <a:t>课程性质</a:t>
              </a:r>
            </a:p>
          </p:txBody>
        </p:sp>
        <p:sp>
          <p:nvSpPr>
            <p:cNvPr id="11" name="任意多边形: 形状 10"/>
            <p:cNvSpPr/>
            <p:nvPr>
              <p:custDataLst>
                <p:tags r:id="rId2"/>
              </p:custDataLst>
            </p:nvPr>
          </p:nvSpPr>
          <p:spPr>
            <a:xfrm>
              <a:off x="3599815" y="2697480"/>
              <a:ext cx="2028190" cy="473075"/>
            </a:xfrm>
            <a:custGeom>
              <a:avLst/>
              <a:gdLst>
                <a:gd name="connsiteX0" fmla="*/ 0 w 3798142"/>
                <a:gd name="connsiteY0" fmla="*/ 0 h 472761"/>
                <a:gd name="connsiteX1" fmla="*/ 3798142 w 3798142"/>
                <a:gd name="connsiteY1" fmla="*/ 0 h 472761"/>
                <a:gd name="connsiteX2" fmla="*/ 3798142 w 3798142"/>
                <a:gd name="connsiteY2" fmla="*/ 472761 h 472761"/>
                <a:gd name="connsiteX3" fmla="*/ 0 w 3798142"/>
                <a:gd name="connsiteY3" fmla="*/ 472761 h 472761"/>
                <a:gd name="connsiteX4" fmla="*/ 0 w 3798142"/>
                <a:gd name="connsiteY4" fmla="*/ 0 h 472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8142" h="472761">
                  <a:moveTo>
                    <a:pt x="0" y="0"/>
                  </a:moveTo>
                  <a:lnTo>
                    <a:pt x="3798142" y="0"/>
                  </a:lnTo>
                  <a:lnTo>
                    <a:pt x="3798142" y="472761"/>
                  </a:lnTo>
                  <a:lnTo>
                    <a:pt x="0" y="472761"/>
                  </a:lnTo>
                  <a:lnTo>
                    <a:pt x="0" y="0"/>
                  </a:lnTo>
                  <a:close/>
                </a:path>
              </a:pathLst>
            </a:custGeom>
            <a:solidFill>
              <a:schemeClr val="accent6"/>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375255" tIns="45720" rIns="45720" bIns="45720" numCol="1" spcCol="1270" anchor="ctr" anchorCtr="0">
              <a:noAutofit/>
            </a:bodyPr>
            <a:lstStyle/>
            <a:p>
              <a:pPr marL="0" lvl="0" indent="0" algn="l" defTabSz="800100">
                <a:lnSpc>
                  <a:spcPct val="90000"/>
                </a:lnSpc>
                <a:spcBef>
                  <a:spcPct val="0"/>
                </a:spcBef>
                <a:spcAft>
                  <a:spcPct val="35000"/>
                </a:spcAft>
                <a:buNone/>
              </a:pPr>
              <a:r>
                <a:rPr lang="zh-CN" kern="1200" dirty="0">
                  <a:latin typeface="+mn-ea"/>
                </a:rPr>
                <a:t>课程理念</a:t>
              </a:r>
            </a:p>
          </p:txBody>
        </p:sp>
        <p:sp>
          <p:nvSpPr>
            <p:cNvPr id="13" name="任意多边形: 形状 12"/>
            <p:cNvSpPr/>
            <p:nvPr>
              <p:custDataLst>
                <p:tags r:id="rId3"/>
              </p:custDataLst>
            </p:nvPr>
          </p:nvSpPr>
          <p:spPr>
            <a:xfrm>
              <a:off x="3777615" y="3359150"/>
              <a:ext cx="1850390" cy="473075"/>
            </a:xfrm>
            <a:custGeom>
              <a:avLst/>
              <a:gdLst>
                <a:gd name="connsiteX0" fmla="*/ 0 w 3620317"/>
                <a:gd name="connsiteY0" fmla="*/ 0 h 472761"/>
                <a:gd name="connsiteX1" fmla="*/ 3620317 w 3620317"/>
                <a:gd name="connsiteY1" fmla="*/ 0 h 472761"/>
                <a:gd name="connsiteX2" fmla="*/ 3620317 w 3620317"/>
                <a:gd name="connsiteY2" fmla="*/ 472761 h 472761"/>
                <a:gd name="connsiteX3" fmla="*/ 0 w 3620317"/>
                <a:gd name="connsiteY3" fmla="*/ 472761 h 472761"/>
                <a:gd name="connsiteX4" fmla="*/ 0 w 3620317"/>
                <a:gd name="connsiteY4" fmla="*/ 0 h 472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0317" h="472761">
                  <a:moveTo>
                    <a:pt x="0" y="0"/>
                  </a:moveTo>
                  <a:lnTo>
                    <a:pt x="3620317" y="0"/>
                  </a:lnTo>
                  <a:lnTo>
                    <a:pt x="3620317" y="472761"/>
                  </a:lnTo>
                  <a:lnTo>
                    <a:pt x="0" y="472761"/>
                  </a:lnTo>
                  <a:lnTo>
                    <a:pt x="0" y="0"/>
                  </a:lnTo>
                  <a:close/>
                </a:path>
              </a:pathLst>
            </a:custGeom>
            <a:solidFill>
              <a:schemeClr val="accent6"/>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375255" tIns="45720" rIns="45720" bIns="45720" numCol="1" spcCol="1270" anchor="ctr" anchorCtr="0">
              <a:noAutofit/>
            </a:bodyPr>
            <a:lstStyle/>
            <a:p>
              <a:pPr marL="0" lvl="0" indent="0" algn="l" defTabSz="800100">
                <a:lnSpc>
                  <a:spcPct val="90000"/>
                </a:lnSpc>
                <a:spcBef>
                  <a:spcPct val="0"/>
                </a:spcBef>
                <a:spcAft>
                  <a:spcPct val="35000"/>
                </a:spcAft>
                <a:buNone/>
              </a:pPr>
              <a:r>
                <a:rPr lang="zh-CN" kern="1200" dirty="0">
                  <a:latin typeface="+mn-ea"/>
                </a:rPr>
                <a:t>课程目标</a:t>
              </a:r>
            </a:p>
          </p:txBody>
        </p:sp>
        <p:sp>
          <p:nvSpPr>
            <p:cNvPr id="15" name="任意多边形: 形状 14"/>
            <p:cNvSpPr/>
            <p:nvPr>
              <p:custDataLst>
                <p:tags r:id="rId4"/>
              </p:custDataLst>
            </p:nvPr>
          </p:nvSpPr>
          <p:spPr>
            <a:xfrm>
              <a:off x="3678555" y="4075430"/>
              <a:ext cx="1949450" cy="473075"/>
            </a:xfrm>
            <a:custGeom>
              <a:avLst/>
              <a:gdLst>
                <a:gd name="connsiteX0" fmla="*/ 0 w 3620317"/>
                <a:gd name="connsiteY0" fmla="*/ 0 h 472761"/>
                <a:gd name="connsiteX1" fmla="*/ 3620317 w 3620317"/>
                <a:gd name="connsiteY1" fmla="*/ 0 h 472761"/>
                <a:gd name="connsiteX2" fmla="*/ 3620317 w 3620317"/>
                <a:gd name="connsiteY2" fmla="*/ 472761 h 472761"/>
                <a:gd name="connsiteX3" fmla="*/ 0 w 3620317"/>
                <a:gd name="connsiteY3" fmla="*/ 472761 h 472761"/>
                <a:gd name="connsiteX4" fmla="*/ 0 w 3620317"/>
                <a:gd name="connsiteY4" fmla="*/ 0 h 472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0317" h="472761">
                  <a:moveTo>
                    <a:pt x="0" y="0"/>
                  </a:moveTo>
                  <a:lnTo>
                    <a:pt x="3620317" y="0"/>
                  </a:lnTo>
                  <a:lnTo>
                    <a:pt x="3620317" y="472761"/>
                  </a:lnTo>
                  <a:lnTo>
                    <a:pt x="0" y="472761"/>
                  </a:lnTo>
                  <a:lnTo>
                    <a:pt x="0" y="0"/>
                  </a:lnTo>
                  <a:close/>
                </a:path>
              </a:pathLst>
            </a:custGeom>
            <a:solidFill>
              <a:schemeClr val="accent6"/>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375255" tIns="45720" rIns="45720" bIns="45720" numCol="1" spcCol="1270" anchor="ctr" anchorCtr="0">
              <a:noAutofit/>
            </a:bodyPr>
            <a:lstStyle/>
            <a:p>
              <a:pPr marL="0" lvl="0" indent="0" algn="l" defTabSz="800100">
                <a:lnSpc>
                  <a:spcPct val="90000"/>
                </a:lnSpc>
                <a:spcBef>
                  <a:spcPct val="0"/>
                </a:spcBef>
                <a:spcAft>
                  <a:spcPct val="35000"/>
                </a:spcAft>
                <a:buNone/>
              </a:pPr>
              <a:r>
                <a:rPr lang="zh-CN" kern="1200" dirty="0">
                  <a:latin typeface="+mn-ea"/>
                </a:rPr>
                <a:t>课程内容</a:t>
              </a:r>
            </a:p>
          </p:txBody>
        </p:sp>
        <p:sp>
          <p:nvSpPr>
            <p:cNvPr id="17" name="任意多边形: 形状 16"/>
            <p:cNvSpPr/>
            <p:nvPr>
              <p:custDataLst>
                <p:tags r:id="rId5"/>
              </p:custDataLst>
            </p:nvPr>
          </p:nvSpPr>
          <p:spPr>
            <a:xfrm>
              <a:off x="3485515" y="4790440"/>
              <a:ext cx="2118995" cy="473075"/>
            </a:xfrm>
            <a:custGeom>
              <a:avLst/>
              <a:gdLst>
                <a:gd name="connsiteX0" fmla="*/ 0 w 3798142"/>
                <a:gd name="connsiteY0" fmla="*/ 0 h 472761"/>
                <a:gd name="connsiteX1" fmla="*/ 3798142 w 3798142"/>
                <a:gd name="connsiteY1" fmla="*/ 0 h 472761"/>
                <a:gd name="connsiteX2" fmla="*/ 3798142 w 3798142"/>
                <a:gd name="connsiteY2" fmla="*/ 472761 h 472761"/>
                <a:gd name="connsiteX3" fmla="*/ 0 w 3798142"/>
                <a:gd name="connsiteY3" fmla="*/ 472761 h 472761"/>
                <a:gd name="connsiteX4" fmla="*/ 0 w 3798142"/>
                <a:gd name="connsiteY4" fmla="*/ 0 h 472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8142" h="472761">
                  <a:moveTo>
                    <a:pt x="0" y="0"/>
                  </a:moveTo>
                  <a:lnTo>
                    <a:pt x="3798142" y="0"/>
                  </a:lnTo>
                  <a:lnTo>
                    <a:pt x="3798142" y="472761"/>
                  </a:lnTo>
                  <a:lnTo>
                    <a:pt x="0" y="472761"/>
                  </a:lnTo>
                  <a:lnTo>
                    <a:pt x="0" y="0"/>
                  </a:lnTo>
                  <a:close/>
                </a:path>
              </a:pathLst>
            </a:custGeom>
            <a:solidFill>
              <a:schemeClr val="accent6"/>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375255" tIns="45720" rIns="45720" bIns="45720" numCol="1" spcCol="1270" anchor="ctr" anchorCtr="0">
              <a:noAutofit/>
            </a:bodyPr>
            <a:lstStyle/>
            <a:p>
              <a:pPr marL="0" lvl="0" indent="0" algn="l" defTabSz="800100">
                <a:lnSpc>
                  <a:spcPct val="90000"/>
                </a:lnSpc>
                <a:spcBef>
                  <a:spcPct val="0"/>
                </a:spcBef>
                <a:spcAft>
                  <a:spcPct val="35000"/>
                </a:spcAft>
                <a:buNone/>
              </a:pPr>
              <a:r>
                <a:rPr lang="zh-CN" altLang="en-US" dirty="0">
                  <a:latin typeface="+mn-ea"/>
                </a:rPr>
                <a:t>课程</a:t>
              </a:r>
              <a:r>
                <a:rPr lang="zh-CN" kern="1200" dirty="0">
                  <a:latin typeface="+mn-ea"/>
                </a:rPr>
                <a:t>实施</a:t>
              </a:r>
            </a:p>
          </p:txBody>
        </p:sp>
        <p:sp>
          <p:nvSpPr>
            <p:cNvPr id="19" name="任意多边形: 形状 18"/>
            <p:cNvSpPr/>
            <p:nvPr>
              <p:custDataLst>
                <p:tags r:id="rId6"/>
              </p:custDataLst>
            </p:nvPr>
          </p:nvSpPr>
          <p:spPr>
            <a:xfrm>
              <a:off x="3096895" y="5485765"/>
              <a:ext cx="2507615" cy="473075"/>
            </a:xfrm>
            <a:custGeom>
              <a:avLst/>
              <a:gdLst>
                <a:gd name="connsiteX0" fmla="*/ 0 w 4187021"/>
                <a:gd name="connsiteY0" fmla="*/ 0 h 472761"/>
                <a:gd name="connsiteX1" fmla="*/ 4187021 w 4187021"/>
                <a:gd name="connsiteY1" fmla="*/ 0 h 472761"/>
                <a:gd name="connsiteX2" fmla="*/ 4187021 w 4187021"/>
                <a:gd name="connsiteY2" fmla="*/ 472761 h 472761"/>
                <a:gd name="connsiteX3" fmla="*/ 0 w 4187021"/>
                <a:gd name="connsiteY3" fmla="*/ 472761 h 472761"/>
                <a:gd name="connsiteX4" fmla="*/ 0 w 4187021"/>
                <a:gd name="connsiteY4" fmla="*/ 0 h 472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7021" h="472761">
                  <a:moveTo>
                    <a:pt x="0" y="0"/>
                  </a:moveTo>
                  <a:lnTo>
                    <a:pt x="4187021" y="0"/>
                  </a:lnTo>
                  <a:lnTo>
                    <a:pt x="4187021" y="472761"/>
                  </a:lnTo>
                  <a:lnTo>
                    <a:pt x="0" y="472761"/>
                  </a:lnTo>
                  <a:lnTo>
                    <a:pt x="0" y="0"/>
                  </a:lnTo>
                  <a:close/>
                </a:path>
              </a:pathLst>
            </a:custGeom>
            <a:solidFill>
              <a:schemeClr val="accent6"/>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375255" tIns="45720" rIns="45720" bIns="45720" numCol="1" spcCol="1270" anchor="ctr" anchorCtr="0">
              <a:noAutofit/>
            </a:bodyPr>
            <a:lstStyle/>
            <a:p>
              <a:pPr marL="0" lvl="0" indent="0" algn="l" defTabSz="800100">
                <a:lnSpc>
                  <a:spcPct val="90000"/>
                </a:lnSpc>
                <a:spcBef>
                  <a:spcPct val="0"/>
                </a:spcBef>
                <a:spcAft>
                  <a:spcPct val="35000"/>
                </a:spcAft>
                <a:buNone/>
              </a:pPr>
              <a:r>
                <a:rPr lang="zh-CN" kern="1200">
                  <a:latin typeface="+mn-ea"/>
                </a:rPr>
                <a:t>组织保障</a:t>
              </a:r>
            </a:p>
          </p:txBody>
        </p:sp>
        <p:sp>
          <p:nvSpPr>
            <p:cNvPr id="4" name="文本框 3"/>
            <p:cNvSpPr txBox="1"/>
            <p:nvPr>
              <p:custDataLst>
                <p:tags r:id="rId7"/>
              </p:custDataLst>
            </p:nvPr>
          </p:nvSpPr>
          <p:spPr>
            <a:xfrm>
              <a:off x="5613885" y="1979045"/>
              <a:ext cx="5269941" cy="400110"/>
            </a:xfrm>
            <a:prstGeom prst="rect">
              <a:avLst/>
            </a:prstGeom>
            <a:noFill/>
            <a:ln>
              <a:solidFill>
                <a:srgbClr val="2E9FD1"/>
              </a:solidFill>
              <a:prstDash val="sysDash"/>
            </a:ln>
          </p:spPr>
          <p:txBody>
            <a:bodyPr wrap="square">
              <a:spAutoFit/>
            </a:bodyPr>
            <a:lstStyle/>
            <a:p>
              <a:r>
                <a:rPr lang="zh-CN" altLang="en-US" sz="2000" dirty="0">
                  <a:latin typeface="+mn-ea"/>
                </a:rPr>
                <a:t>奠定基础</a:t>
              </a:r>
              <a:r>
                <a:rPr lang="en-US" altLang="zh-CN" sz="2000" dirty="0">
                  <a:latin typeface="+mn-ea"/>
                </a:rPr>
                <a:t>:</a:t>
              </a:r>
              <a:r>
                <a:rPr lang="zh-CN" altLang="en-US" sz="2000" dirty="0">
                  <a:latin typeface="+mn-ea"/>
                </a:rPr>
                <a:t>整个课程体系的“根基”</a:t>
              </a:r>
            </a:p>
          </p:txBody>
        </p:sp>
        <p:sp>
          <p:nvSpPr>
            <p:cNvPr id="27" name="文本框 26"/>
            <p:cNvSpPr txBox="1"/>
            <p:nvPr>
              <p:custDataLst>
                <p:tags r:id="rId8"/>
              </p:custDataLst>
            </p:nvPr>
          </p:nvSpPr>
          <p:spPr>
            <a:xfrm>
              <a:off x="5613885" y="2707419"/>
              <a:ext cx="5269941" cy="400110"/>
            </a:xfrm>
            <a:prstGeom prst="rect">
              <a:avLst/>
            </a:prstGeom>
            <a:noFill/>
            <a:ln>
              <a:solidFill>
                <a:srgbClr val="2E9FD1"/>
              </a:solidFill>
              <a:prstDash val="sysDash"/>
            </a:ln>
          </p:spPr>
          <p:txBody>
            <a:bodyPr wrap="square">
              <a:spAutoFit/>
            </a:bodyPr>
            <a:lstStyle/>
            <a:p>
              <a:r>
                <a:rPr lang="zh-CN" altLang="en-US" sz="2000" dirty="0">
                  <a:latin typeface="+mn-ea"/>
                </a:rPr>
                <a:t>明确方向</a:t>
              </a:r>
              <a:r>
                <a:rPr lang="en-US" altLang="zh-CN" sz="2000" dirty="0">
                  <a:latin typeface="+mn-ea"/>
                </a:rPr>
                <a:t>:</a:t>
              </a:r>
              <a:r>
                <a:rPr lang="zh-CN" altLang="en-US" sz="2000" dirty="0">
                  <a:latin typeface="+mn-ea"/>
                </a:rPr>
                <a:t>课程设计的“指导思想”</a:t>
              </a:r>
            </a:p>
          </p:txBody>
        </p:sp>
        <p:sp>
          <p:nvSpPr>
            <p:cNvPr id="28" name="文本框 27"/>
            <p:cNvSpPr txBox="1"/>
            <p:nvPr>
              <p:custDataLst>
                <p:tags r:id="rId9"/>
              </p:custDataLst>
            </p:nvPr>
          </p:nvSpPr>
          <p:spPr>
            <a:xfrm>
              <a:off x="5613885" y="3369118"/>
              <a:ext cx="5269941" cy="400110"/>
            </a:xfrm>
            <a:prstGeom prst="rect">
              <a:avLst/>
            </a:prstGeom>
            <a:noFill/>
            <a:ln>
              <a:solidFill>
                <a:srgbClr val="2E9FD1"/>
              </a:solidFill>
              <a:prstDash val="sysDash"/>
            </a:ln>
          </p:spPr>
          <p:txBody>
            <a:bodyPr wrap="square">
              <a:spAutoFit/>
            </a:bodyPr>
            <a:lstStyle/>
            <a:p>
              <a:r>
                <a:rPr lang="zh-CN" altLang="en-US" sz="2000" dirty="0">
                  <a:latin typeface="+mn-ea"/>
                </a:rPr>
                <a:t>聚焦核心</a:t>
              </a:r>
              <a:r>
                <a:rPr lang="en-US" altLang="zh-CN" sz="2000" dirty="0">
                  <a:latin typeface="+mn-ea"/>
                </a:rPr>
                <a:t>:</a:t>
              </a:r>
              <a:r>
                <a:rPr lang="zh-CN" altLang="en-US" sz="2000" dirty="0">
                  <a:latin typeface="+mn-ea"/>
                </a:rPr>
                <a:t>课程体系的“核心方向”</a:t>
              </a:r>
            </a:p>
          </p:txBody>
        </p:sp>
        <p:sp>
          <p:nvSpPr>
            <p:cNvPr id="29" name="文本框 28"/>
            <p:cNvSpPr txBox="1"/>
            <p:nvPr>
              <p:custDataLst>
                <p:tags r:id="rId10"/>
              </p:custDataLst>
            </p:nvPr>
          </p:nvSpPr>
          <p:spPr>
            <a:xfrm>
              <a:off x="5613885" y="4087967"/>
              <a:ext cx="5269941" cy="400110"/>
            </a:xfrm>
            <a:prstGeom prst="rect">
              <a:avLst/>
            </a:prstGeom>
            <a:noFill/>
            <a:ln>
              <a:solidFill>
                <a:srgbClr val="2E9FD1"/>
              </a:solidFill>
              <a:prstDash val="sysDash"/>
            </a:ln>
          </p:spPr>
          <p:txBody>
            <a:bodyPr wrap="square">
              <a:spAutoFit/>
            </a:bodyPr>
            <a:lstStyle/>
            <a:p>
              <a:r>
                <a:rPr lang="zh-CN" altLang="en-US" sz="2000" dirty="0">
                  <a:latin typeface="+mn-ea"/>
                </a:rPr>
                <a:t>内容载体</a:t>
              </a:r>
              <a:r>
                <a:rPr lang="en-US" altLang="zh-CN" sz="2000" dirty="0">
                  <a:latin typeface="+mn-ea"/>
                </a:rPr>
                <a:t>:</a:t>
              </a:r>
              <a:r>
                <a:rPr lang="zh-CN" altLang="en-US" sz="2000" dirty="0">
                  <a:latin typeface="+mn-ea"/>
                </a:rPr>
                <a:t>实现目标的</a:t>
              </a:r>
              <a:r>
                <a:rPr lang="zh-CN" altLang="en-US" sz="2000" dirty="0" smtClean="0">
                  <a:latin typeface="+mn-ea"/>
                </a:rPr>
                <a:t>“重要载体”</a:t>
              </a:r>
              <a:endParaRPr lang="zh-CN" altLang="en-US" sz="2000" dirty="0">
                <a:latin typeface="+mn-ea"/>
              </a:endParaRPr>
            </a:p>
          </p:txBody>
        </p:sp>
        <p:sp>
          <p:nvSpPr>
            <p:cNvPr id="30" name="文本框 29"/>
            <p:cNvSpPr txBox="1"/>
            <p:nvPr>
              <p:custDataLst>
                <p:tags r:id="rId11"/>
              </p:custDataLst>
            </p:nvPr>
          </p:nvSpPr>
          <p:spPr>
            <a:xfrm>
              <a:off x="5613885" y="4797291"/>
              <a:ext cx="5269941" cy="400110"/>
            </a:xfrm>
            <a:prstGeom prst="rect">
              <a:avLst/>
            </a:prstGeom>
            <a:noFill/>
            <a:ln>
              <a:solidFill>
                <a:srgbClr val="2E9FD1"/>
              </a:solidFill>
              <a:prstDash val="sysDash"/>
            </a:ln>
          </p:spPr>
          <p:txBody>
            <a:bodyPr wrap="square">
              <a:spAutoFit/>
            </a:bodyPr>
            <a:lstStyle/>
            <a:p>
              <a:r>
                <a:rPr lang="zh-CN" altLang="en-US" sz="2000" dirty="0">
                  <a:latin typeface="+mn-ea"/>
                </a:rPr>
                <a:t>指导落地</a:t>
              </a:r>
              <a:r>
                <a:rPr lang="en-US" altLang="zh-CN" sz="2000" dirty="0">
                  <a:latin typeface="+mn-ea"/>
                </a:rPr>
                <a:t>:</a:t>
              </a:r>
              <a:r>
                <a:rPr lang="zh-CN" altLang="en-US" sz="2000" dirty="0">
                  <a:latin typeface="+mn-ea"/>
                </a:rPr>
                <a:t>内容实施的</a:t>
              </a:r>
              <a:r>
                <a:rPr lang="zh-CN" altLang="en-US" sz="2000" dirty="0" smtClean="0">
                  <a:latin typeface="+mn-ea"/>
                </a:rPr>
                <a:t>“主要路径”</a:t>
              </a:r>
              <a:endParaRPr lang="zh-CN" altLang="en-US" sz="2000" dirty="0">
                <a:latin typeface="+mn-ea"/>
              </a:endParaRPr>
            </a:p>
          </p:txBody>
        </p:sp>
        <p:sp>
          <p:nvSpPr>
            <p:cNvPr id="31" name="文本框 30"/>
            <p:cNvSpPr txBox="1"/>
            <p:nvPr>
              <p:custDataLst>
                <p:tags r:id="rId12"/>
              </p:custDataLst>
            </p:nvPr>
          </p:nvSpPr>
          <p:spPr>
            <a:xfrm>
              <a:off x="5613885" y="5497092"/>
              <a:ext cx="5269941" cy="400110"/>
            </a:xfrm>
            <a:prstGeom prst="rect">
              <a:avLst/>
            </a:prstGeom>
            <a:noFill/>
            <a:ln>
              <a:solidFill>
                <a:srgbClr val="2E9FD1"/>
              </a:solidFill>
              <a:prstDash val="sysDash"/>
            </a:ln>
          </p:spPr>
          <p:txBody>
            <a:bodyPr wrap="square">
              <a:spAutoFit/>
            </a:bodyPr>
            <a:lstStyle/>
            <a:p>
              <a:r>
                <a:rPr lang="zh-CN" altLang="en-US" sz="2000" dirty="0">
                  <a:latin typeface="+mn-ea"/>
                </a:rPr>
                <a:t>保障支撑</a:t>
              </a:r>
              <a:r>
                <a:rPr lang="en-US" altLang="zh-CN" sz="2000" dirty="0">
                  <a:latin typeface="+mn-ea"/>
                </a:rPr>
                <a:t>:</a:t>
              </a:r>
              <a:r>
                <a:rPr lang="zh-CN" altLang="en-US" sz="2000" dirty="0">
                  <a:latin typeface="+mn-ea"/>
                </a:rPr>
                <a:t>全链条保障的</a:t>
              </a:r>
              <a:r>
                <a:rPr lang="zh-CN" altLang="en-US" sz="2000" dirty="0" smtClean="0">
                  <a:latin typeface="+mn-ea"/>
                </a:rPr>
                <a:t>“支撑”</a:t>
              </a:r>
              <a:endParaRPr lang="zh-CN" altLang="en-US" sz="2000" dirty="0">
                <a:latin typeface="+mn-ea"/>
              </a:endParaRPr>
            </a:p>
          </p:txBody>
        </p:sp>
        <p:grpSp>
          <p:nvGrpSpPr>
            <p:cNvPr id="22" name="组合 21"/>
            <p:cNvGrpSpPr/>
            <p:nvPr>
              <p:custDataLst>
                <p:tags r:id="rId13"/>
              </p:custDataLst>
            </p:nvPr>
          </p:nvGrpSpPr>
          <p:grpSpPr>
            <a:xfrm>
              <a:off x="-2408551" y="1287779"/>
              <a:ext cx="6349667" cy="5427345"/>
              <a:chOff x="-2351139" y="822149"/>
              <a:chExt cx="6349855" cy="5831150"/>
            </a:xfrm>
          </p:grpSpPr>
          <p:sp>
            <p:nvSpPr>
              <p:cNvPr id="7" name="空心弧 6"/>
              <p:cNvSpPr/>
              <p:nvPr/>
            </p:nvSpPr>
            <p:spPr>
              <a:xfrm>
                <a:off x="-2351139" y="822149"/>
                <a:ext cx="6159683" cy="5831150"/>
              </a:xfrm>
              <a:prstGeom prst="blockArc">
                <a:avLst>
                  <a:gd name="adj1" fmla="val 18777567"/>
                  <a:gd name="adj2" fmla="val 2700000"/>
                  <a:gd name="adj3" fmla="val 357"/>
                </a:avLst>
              </a:prstGeom>
              <a:scene3d>
                <a:camera prst="orthographicFront">
                  <a:rot lat="0" lon="0" rev="0"/>
                </a:camera>
                <a:lightRig rig="contrasting" dir="t">
                  <a:rot lat="0" lon="0" rev="1200000"/>
                </a:lightRig>
              </a:scene3d>
              <a:sp3d z="-110000"/>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grpSp>
            <p:nvGrpSpPr>
              <p:cNvPr id="21" name="组合 20"/>
              <p:cNvGrpSpPr/>
              <p:nvPr/>
            </p:nvGrpSpPr>
            <p:grpSpPr>
              <a:xfrm>
                <a:off x="2770028" y="1490574"/>
                <a:ext cx="1228688" cy="4395763"/>
                <a:chOff x="4350125" y="1490574"/>
                <a:chExt cx="1228688" cy="4395763"/>
              </a:xfrm>
            </p:grpSpPr>
            <p:sp>
              <p:nvSpPr>
                <p:cNvPr id="10" name="椭圆 9"/>
                <p:cNvSpPr/>
                <p:nvPr>
                  <p:custDataLst>
                    <p:tags r:id="rId20"/>
                  </p:custDataLst>
                </p:nvPr>
              </p:nvSpPr>
              <p:spPr>
                <a:xfrm>
                  <a:off x="4436092" y="1490574"/>
                  <a:ext cx="576017" cy="618856"/>
                </a:xfrm>
                <a:prstGeom prst="ellipse">
                  <a:avLst/>
                </a:prstGeom>
                <a:ln w="38100">
                  <a:solidFill>
                    <a:schemeClr val="bg1"/>
                  </a:solidFill>
                </a:ln>
                <a:extLst>
                  <a:ext uri="{909E8E84-426E-40DD-AFC4-6F175D3DCCD1}">
                    <a14:hiddenFill xmlns:a14="http://schemas.microsoft.com/office/drawing/2010/main">
                      <a:gradFill>
                        <a:gsLst>
                          <a:gs pos="50000">
                            <a:schemeClr val="accent6"/>
                          </a:gs>
                          <a:gs pos="0">
                            <a:schemeClr val="accent6">
                              <a:lumMod val="25000"/>
                              <a:lumOff val="75000"/>
                            </a:schemeClr>
                          </a:gs>
                          <a:gs pos="100000">
                            <a:schemeClr val="accent6">
                              <a:lumMod val="85000"/>
                            </a:schemeClr>
                          </a:gs>
                        </a:gsLst>
                        <a:lin ang="5400000" scaled="1"/>
                      </a:gradFill>
                    </a14:hiddenFill>
                  </a:ext>
                </a:extLst>
              </p:spPr>
              <p:style>
                <a:lnRef idx="0">
                  <a:srgbClr val="FFFFFF"/>
                </a:lnRef>
                <a:fillRef idx="1">
                  <a:schemeClr val="accent6"/>
                </a:fillRef>
                <a:effectRef idx="1">
                  <a:schemeClr val="accent6"/>
                </a:effectRef>
                <a:fontRef idx="minor">
                  <a:schemeClr val="lt1"/>
                </a:fontRef>
              </p:style>
            </p:sp>
            <p:sp>
              <p:nvSpPr>
                <p:cNvPr id="12" name="椭圆 11"/>
                <p:cNvSpPr/>
                <p:nvPr>
                  <p:custDataLst>
                    <p:tags r:id="rId21"/>
                  </p:custDataLst>
                </p:nvPr>
              </p:nvSpPr>
              <p:spPr>
                <a:xfrm>
                  <a:off x="4824971" y="2281673"/>
                  <a:ext cx="576017" cy="618856"/>
                </a:xfrm>
                <a:prstGeom prst="ellipse">
                  <a:avLst/>
                </a:prstGeom>
                <a:ln w="38100">
                  <a:solidFill>
                    <a:schemeClr val="bg1"/>
                  </a:solidFill>
                </a:ln>
                <a:extLst>
                  <a:ext uri="{909E8E84-426E-40DD-AFC4-6F175D3DCCD1}">
                    <a14:hiddenFill xmlns:a14="http://schemas.microsoft.com/office/drawing/2010/main">
                      <a:gradFill>
                        <a:gsLst>
                          <a:gs pos="50000">
                            <a:schemeClr val="accent6"/>
                          </a:gs>
                          <a:gs pos="0">
                            <a:schemeClr val="accent6">
                              <a:lumMod val="25000"/>
                              <a:lumOff val="75000"/>
                            </a:schemeClr>
                          </a:gs>
                          <a:gs pos="100000">
                            <a:schemeClr val="accent6">
                              <a:lumMod val="85000"/>
                            </a:schemeClr>
                          </a:gs>
                        </a:gsLst>
                        <a:lin ang="5400000" scaled="1"/>
                      </a:gradFill>
                    </a14:hiddenFill>
                  </a:ext>
                </a:extLst>
              </p:spPr>
              <p:style>
                <a:lnRef idx="0">
                  <a:srgbClr val="FFFFFF"/>
                </a:lnRef>
                <a:fillRef idx="1">
                  <a:schemeClr val="accent6"/>
                </a:fillRef>
                <a:effectRef idx="1">
                  <a:schemeClr val="accent6"/>
                </a:effectRef>
                <a:fontRef idx="minor">
                  <a:schemeClr val="lt1"/>
                </a:fontRef>
              </p:style>
              <p:txBody>
                <a:bodyPr/>
                <a:lstStyle/>
                <a:p>
                  <a:endParaRPr lang="zh-CN" altLang="en-US" sz="1600">
                    <a:latin typeface="+mn-ea"/>
                  </a:endParaRPr>
                </a:p>
              </p:txBody>
            </p:sp>
            <p:sp>
              <p:nvSpPr>
                <p:cNvPr id="14" name="椭圆 13"/>
                <p:cNvSpPr/>
                <p:nvPr>
                  <p:custDataLst>
                    <p:tags r:id="rId22"/>
                  </p:custDataLst>
                </p:nvPr>
              </p:nvSpPr>
              <p:spPr>
                <a:xfrm>
                  <a:off x="5002796" y="2990726"/>
                  <a:ext cx="576017" cy="618856"/>
                </a:xfrm>
                <a:prstGeom prst="ellipse">
                  <a:avLst/>
                </a:prstGeom>
                <a:ln w="38100">
                  <a:solidFill>
                    <a:schemeClr val="bg1"/>
                  </a:solidFill>
                </a:ln>
                <a:extLst>
                  <a:ext uri="{909E8E84-426E-40DD-AFC4-6F175D3DCCD1}">
                    <a14:hiddenFill xmlns:a14="http://schemas.microsoft.com/office/drawing/2010/main">
                      <a:gradFill>
                        <a:gsLst>
                          <a:gs pos="50000">
                            <a:schemeClr val="accent6"/>
                          </a:gs>
                          <a:gs pos="0">
                            <a:schemeClr val="accent6">
                              <a:lumMod val="25000"/>
                              <a:lumOff val="75000"/>
                            </a:schemeClr>
                          </a:gs>
                          <a:gs pos="100000">
                            <a:schemeClr val="accent6">
                              <a:lumMod val="85000"/>
                            </a:schemeClr>
                          </a:gs>
                        </a:gsLst>
                        <a:lin ang="5400000" scaled="1"/>
                      </a:gradFill>
                    </a14:hiddenFill>
                  </a:ext>
                </a:extLst>
              </p:spPr>
              <p:style>
                <a:lnRef idx="0">
                  <a:srgbClr val="FFFFFF"/>
                </a:lnRef>
                <a:fillRef idx="1">
                  <a:schemeClr val="accent6"/>
                </a:fillRef>
                <a:effectRef idx="1">
                  <a:schemeClr val="accent6"/>
                </a:effectRef>
                <a:fontRef idx="minor">
                  <a:schemeClr val="lt1"/>
                </a:fontRef>
              </p:style>
            </p:sp>
            <p:sp>
              <p:nvSpPr>
                <p:cNvPr id="16" name="椭圆 15"/>
                <p:cNvSpPr/>
                <p:nvPr>
                  <p:custDataLst>
                    <p:tags r:id="rId23"/>
                  </p:custDataLst>
                </p:nvPr>
              </p:nvSpPr>
              <p:spPr>
                <a:xfrm>
                  <a:off x="5002796" y="3741629"/>
                  <a:ext cx="576017" cy="618856"/>
                </a:xfrm>
                <a:prstGeom prst="ellipse">
                  <a:avLst/>
                </a:prstGeom>
                <a:ln w="38100">
                  <a:solidFill>
                    <a:schemeClr val="bg1"/>
                  </a:solidFill>
                </a:ln>
                <a:extLst>
                  <a:ext uri="{909E8E84-426E-40DD-AFC4-6F175D3DCCD1}">
                    <a14:hiddenFill xmlns:a14="http://schemas.microsoft.com/office/drawing/2010/main">
                      <a:gradFill>
                        <a:gsLst>
                          <a:gs pos="50000">
                            <a:schemeClr val="accent6"/>
                          </a:gs>
                          <a:gs pos="0">
                            <a:schemeClr val="accent6">
                              <a:lumMod val="25000"/>
                              <a:lumOff val="75000"/>
                            </a:schemeClr>
                          </a:gs>
                          <a:gs pos="100000">
                            <a:schemeClr val="accent6">
                              <a:lumMod val="85000"/>
                            </a:schemeClr>
                          </a:gs>
                        </a:gsLst>
                        <a:lin ang="5400000" scaled="1"/>
                      </a:gradFill>
                    </a14:hiddenFill>
                  </a:ext>
                </a:extLst>
              </p:spPr>
              <p:style>
                <a:lnRef idx="0">
                  <a:srgbClr val="FFFFFF"/>
                </a:lnRef>
                <a:fillRef idx="1">
                  <a:schemeClr val="accent6"/>
                </a:fillRef>
                <a:effectRef idx="1">
                  <a:schemeClr val="accent6"/>
                </a:effectRef>
                <a:fontRef idx="minor">
                  <a:schemeClr val="lt1"/>
                </a:fontRef>
              </p:style>
            </p:sp>
            <p:sp>
              <p:nvSpPr>
                <p:cNvPr id="18" name="椭圆 17"/>
                <p:cNvSpPr/>
                <p:nvPr>
                  <p:custDataLst>
                    <p:tags r:id="rId24"/>
                  </p:custDataLst>
                </p:nvPr>
              </p:nvSpPr>
              <p:spPr>
                <a:xfrm>
                  <a:off x="4740513" y="4515495"/>
                  <a:ext cx="576017" cy="618856"/>
                </a:xfrm>
                <a:prstGeom prst="ellipse">
                  <a:avLst/>
                </a:prstGeom>
                <a:ln w="38100">
                  <a:solidFill>
                    <a:schemeClr val="bg1"/>
                  </a:solidFill>
                </a:ln>
                <a:extLst>
                  <a:ext uri="{909E8E84-426E-40DD-AFC4-6F175D3DCCD1}">
                    <a14:hiddenFill xmlns:a14="http://schemas.microsoft.com/office/drawing/2010/main">
                      <a:gradFill>
                        <a:gsLst>
                          <a:gs pos="50000">
                            <a:schemeClr val="accent6"/>
                          </a:gs>
                          <a:gs pos="0">
                            <a:schemeClr val="accent6">
                              <a:lumMod val="25000"/>
                              <a:lumOff val="75000"/>
                            </a:schemeClr>
                          </a:gs>
                          <a:gs pos="100000">
                            <a:schemeClr val="accent6">
                              <a:lumMod val="85000"/>
                            </a:schemeClr>
                          </a:gs>
                        </a:gsLst>
                        <a:lin ang="5400000" scaled="1"/>
                      </a:gradFill>
                    </a14:hiddenFill>
                  </a:ext>
                </a:extLst>
              </p:spPr>
              <p:style>
                <a:lnRef idx="0">
                  <a:srgbClr val="FFFFFF"/>
                </a:lnRef>
                <a:fillRef idx="1">
                  <a:schemeClr val="accent6"/>
                </a:fillRef>
                <a:effectRef idx="1">
                  <a:schemeClr val="accent6"/>
                </a:effectRef>
                <a:fontRef idx="minor">
                  <a:schemeClr val="lt1"/>
                </a:fontRef>
              </p:style>
            </p:sp>
            <p:sp>
              <p:nvSpPr>
                <p:cNvPr id="20" name="椭圆 19"/>
                <p:cNvSpPr/>
                <p:nvPr>
                  <p:custDataLst>
                    <p:tags r:id="rId25"/>
                  </p:custDataLst>
                </p:nvPr>
              </p:nvSpPr>
              <p:spPr>
                <a:xfrm>
                  <a:off x="4350125" y="5267481"/>
                  <a:ext cx="576017" cy="618856"/>
                </a:xfrm>
                <a:prstGeom prst="ellipse">
                  <a:avLst/>
                </a:prstGeom>
                <a:ln w="38100">
                  <a:solidFill>
                    <a:schemeClr val="bg1"/>
                  </a:solidFill>
                </a:ln>
                <a:extLst>
                  <a:ext uri="{909E8E84-426E-40DD-AFC4-6F175D3DCCD1}">
                    <a14:hiddenFill xmlns:a14="http://schemas.microsoft.com/office/drawing/2010/main">
                      <a:gradFill>
                        <a:gsLst>
                          <a:gs pos="50000">
                            <a:schemeClr val="accent6"/>
                          </a:gs>
                          <a:gs pos="0">
                            <a:schemeClr val="accent6">
                              <a:lumMod val="25000"/>
                              <a:lumOff val="75000"/>
                            </a:schemeClr>
                          </a:gs>
                          <a:gs pos="100000">
                            <a:schemeClr val="accent6">
                              <a:lumMod val="85000"/>
                            </a:schemeClr>
                          </a:gs>
                        </a:gsLst>
                        <a:lin ang="5400000" scaled="1"/>
                      </a:gradFill>
                    </a14:hiddenFill>
                  </a:ext>
                </a:extLst>
              </p:spPr>
              <p:style>
                <a:lnRef idx="0">
                  <a:srgbClr val="FFFFFF"/>
                </a:lnRef>
                <a:fillRef idx="1">
                  <a:schemeClr val="accent6"/>
                </a:fillRef>
                <a:effectRef idx="1">
                  <a:schemeClr val="accent6"/>
                </a:effectRef>
                <a:fontRef idx="minor">
                  <a:schemeClr val="lt1"/>
                </a:fontRef>
              </p:style>
            </p:sp>
          </p:grpSp>
        </p:grpSp>
        <p:sp>
          <p:nvSpPr>
            <p:cNvPr id="33" name="文本框 32"/>
            <p:cNvSpPr txBox="1"/>
            <p:nvPr>
              <p:custDataLst>
                <p:tags r:id="rId14"/>
              </p:custDataLst>
            </p:nvPr>
          </p:nvSpPr>
          <p:spPr>
            <a:xfrm>
              <a:off x="2867025" y="2009140"/>
              <a:ext cx="469265" cy="369332"/>
            </a:xfrm>
            <a:prstGeom prst="rect">
              <a:avLst/>
            </a:prstGeom>
            <a:noFill/>
          </p:spPr>
          <p:txBody>
            <a:bodyPr wrap="square" rtlCol="0" anchor="t">
              <a:spAutoFit/>
            </a:bodyPr>
            <a:lstStyle/>
            <a:p>
              <a:r>
                <a:rPr lang="zh-CN" dirty="0">
                  <a:solidFill>
                    <a:schemeClr val="bg1"/>
                  </a:solidFill>
                  <a:latin typeface="+mn-ea"/>
                  <a:sym typeface="+mn-ea"/>
                </a:rPr>
                <a:t>一</a:t>
              </a:r>
              <a:endParaRPr lang="zh-CN" altLang="en-US" dirty="0">
                <a:solidFill>
                  <a:schemeClr val="bg1"/>
                </a:solidFill>
                <a:latin typeface="+mn-ea"/>
                <a:sym typeface="+mn-ea"/>
              </a:endParaRPr>
            </a:p>
          </p:txBody>
        </p:sp>
        <p:sp>
          <p:nvSpPr>
            <p:cNvPr id="34" name="文本框 33"/>
            <p:cNvSpPr txBox="1"/>
            <p:nvPr>
              <p:custDataLst>
                <p:tags r:id="rId15"/>
              </p:custDataLst>
            </p:nvPr>
          </p:nvSpPr>
          <p:spPr>
            <a:xfrm>
              <a:off x="3262630" y="2739390"/>
              <a:ext cx="469265" cy="369332"/>
            </a:xfrm>
            <a:prstGeom prst="rect">
              <a:avLst/>
            </a:prstGeom>
            <a:noFill/>
          </p:spPr>
          <p:txBody>
            <a:bodyPr wrap="square" rtlCol="0" anchor="t">
              <a:spAutoFit/>
            </a:bodyPr>
            <a:lstStyle/>
            <a:p>
              <a:r>
                <a:rPr lang="zh-CN" dirty="0">
                  <a:solidFill>
                    <a:schemeClr val="bg1"/>
                  </a:solidFill>
                  <a:latin typeface="+mn-ea"/>
                  <a:sym typeface="+mn-ea"/>
                </a:rPr>
                <a:t>二</a:t>
              </a:r>
              <a:endParaRPr lang="zh-CN" altLang="en-US" dirty="0">
                <a:solidFill>
                  <a:schemeClr val="bg1"/>
                </a:solidFill>
                <a:latin typeface="+mn-ea"/>
                <a:sym typeface="+mn-ea"/>
              </a:endParaRPr>
            </a:p>
          </p:txBody>
        </p:sp>
        <p:sp>
          <p:nvSpPr>
            <p:cNvPr id="35" name="文本框 34"/>
            <p:cNvSpPr txBox="1"/>
            <p:nvPr>
              <p:custDataLst>
                <p:tags r:id="rId16"/>
              </p:custDataLst>
            </p:nvPr>
          </p:nvSpPr>
          <p:spPr>
            <a:xfrm>
              <a:off x="3433445" y="3395345"/>
              <a:ext cx="469265" cy="369332"/>
            </a:xfrm>
            <a:prstGeom prst="rect">
              <a:avLst/>
            </a:prstGeom>
            <a:noFill/>
          </p:spPr>
          <p:txBody>
            <a:bodyPr wrap="square" rtlCol="0" anchor="t">
              <a:spAutoFit/>
            </a:bodyPr>
            <a:lstStyle/>
            <a:p>
              <a:r>
                <a:rPr lang="zh-CN" dirty="0">
                  <a:solidFill>
                    <a:schemeClr val="bg1"/>
                  </a:solidFill>
                  <a:latin typeface="+mn-ea"/>
                  <a:sym typeface="+mn-ea"/>
                </a:rPr>
                <a:t>三</a:t>
              </a:r>
              <a:endParaRPr lang="zh-CN" altLang="en-US" dirty="0">
                <a:solidFill>
                  <a:schemeClr val="bg1"/>
                </a:solidFill>
                <a:latin typeface="+mn-ea"/>
                <a:sym typeface="+mn-ea"/>
              </a:endParaRPr>
            </a:p>
          </p:txBody>
        </p:sp>
        <p:sp>
          <p:nvSpPr>
            <p:cNvPr id="36" name="文本框 35"/>
            <p:cNvSpPr txBox="1"/>
            <p:nvPr>
              <p:custDataLst>
                <p:tags r:id="rId17"/>
              </p:custDataLst>
            </p:nvPr>
          </p:nvSpPr>
          <p:spPr>
            <a:xfrm>
              <a:off x="3442970" y="4092575"/>
              <a:ext cx="469265" cy="369332"/>
            </a:xfrm>
            <a:prstGeom prst="rect">
              <a:avLst/>
            </a:prstGeom>
            <a:noFill/>
          </p:spPr>
          <p:txBody>
            <a:bodyPr wrap="square" rtlCol="0" anchor="t">
              <a:spAutoFit/>
            </a:bodyPr>
            <a:lstStyle/>
            <a:p>
              <a:r>
                <a:rPr lang="zh-CN" dirty="0">
                  <a:solidFill>
                    <a:schemeClr val="bg1"/>
                  </a:solidFill>
                  <a:latin typeface="+mn-ea"/>
                  <a:sym typeface="+mn-ea"/>
                </a:rPr>
                <a:t>四</a:t>
              </a:r>
              <a:endParaRPr lang="zh-CN" altLang="en-US" dirty="0">
                <a:solidFill>
                  <a:schemeClr val="bg1"/>
                </a:solidFill>
                <a:latin typeface="+mn-ea"/>
                <a:sym typeface="+mn-ea"/>
              </a:endParaRPr>
            </a:p>
          </p:txBody>
        </p:sp>
        <p:sp>
          <p:nvSpPr>
            <p:cNvPr id="37" name="文本框 36"/>
            <p:cNvSpPr txBox="1"/>
            <p:nvPr>
              <p:custDataLst>
                <p:tags r:id="rId18"/>
              </p:custDataLst>
            </p:nvPr>
          </p:nvSpPr>
          <p:spPr>
            <a:xfrm>
              <a:off x="3187065" y="4815205"/>
              <a:ext cx="469265" cy="369332"/>
            </a:xfrm>
            <a:prstGeom prst="rect">
              <a:avLst/>
            </a:prstGeom>
            <a:noFill/>
          </p:spPr>
          <p:txBody>
            <a:bodyPr wrap="square" rtlCol="0" anchor="t">
              <a:spAutoFit/>
            </a:bodyPr>
            <a:lstStyle/>
            <a:p>
              <a:r>
                <a:rPr lang="zh-CN" dirty="0">
                  <a:solidFill>
                    <a:schemeClr val="bg1"/>
                  </a:solidFill>
                  <a:latin typeface="+mn-ea"/>
                  <a:sym typeface="+mn-ea"/>
                </a:rPr>
                <a:t>五</a:t>
              </a:r>
              <a:endParaRPr lang="zh-CN" altLang="en-US" dirty="0">
                <a:solidFill>
                  <a:schemeClr val="bg1"/>
                </a:solidFill>
                <a:latin typeface="+mn-ea"/>
                <a:sym typeface="+mn-ea"/>
              </a:endParaRPr>
            </a:p>
          </p:txBody>
        </p:sp>
        <p:sp>
          <p:nvSpPr>
            <p:cNvPr id="38" name="文本框 37"/>
            <p:cNvSpPr txBox="1"/>
            <p:nvPr>
              <p:custDataLst>
                <p:tags r:id="rId19"/>
              </p:custDataLst>
            </p:nvPr>
          </p:nvSpPr>
          <p:spPr>
            <a:xfrm>
              <a:off x="2783840" y="5507355"/>
              <a:ext cx="469265" cy="369332"/>
            </a:xfrm>
            <a:prstGeom prst="rect">
              <a:avLst/>
            </a:prstGeom>
            <a:noFill/>
          </p:spPr>
          <p:txBody>
            <a:bodyPr wrap="square" rtlCol="0" anchor="t">
              <a:spAutoFit/>
            </a:bodyPr>
            <a:lstStyle/>
            <a:p>
              <a:r>
                <a:rPr lang="zh-CN" altLang="en-US" dirty="0">
                  <a:solidFill>
                    <a:schemeClr val="bg1"/>
                  </a:solidFill>
                  <a:latin typeface="+mn-ea"/>
                  <a:sym typeface="+mn-ea"/>
                </a:rPr>
                <a:t>六</a:t>
              </a:r>
            </a:p>
          </p:txBody>
        </p:sp>
      </p:grpSp>
      <p:pic>
        <p:nvPicPr>
          <p:cNvPr id="39" name="图片 38"/>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10883826" y="5425274"/>
            <a:ext cx="1429385" cy="1429385"/>
          </a:xfrm>
          <a:prstGeom prst="rect">
            <a:avLst/>
          </a:prstGeom>
        </p:spPr>
      </p:pic>
      <p:sp>
        <p:nvSpPr>
          <p:cNvPr id="40" name="文本框 39"/>
          <p:cNvSpPr txBox="1"/>
          <p:nvPr/>
        </p:nvSpPr>
        <p:spPr>
          <a:xfrm>
            <a:off x="810500" y="487534"/>
            <a:ext cx="2580128" cy="461665"/>
          </a:xfrm>
          <a:prstGeom prst="rect">
            <a:avLst/>
          </a:prstGeom>
          <a:noFill/>
        </p:spPr>
        <p:txBody>
          <a:bodyPr wrap="square">
            <a:spAutoFit/>
          </a:bodyPr>
          <a:lstStyle/>
          <a:p>
            <a:pPr algn="ctr"/>
            <a:r>
              <a:rPr lang="zh-CN" altLang="en-US" sz="2400" b="1" dirty="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二</a:t>
            </a:r>
            <a:r>
              <a:rPr lang="zh-CN" altLang="en-US" sz="2400" b="1" dirty="0" smtClean="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、课程内容</a:t>
            </a:r>
            <a:endParaRPr lang="zh-CN" altLang="en-US" sz="1200" b="1" dirty="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nvGrpSpPr>
          <p:cNvPr id="9" name="组合 8"/>
          <p:cNvGrpSpPr/>
          <p:nvPr/>
        </p:nvGrpSpPr>
        <p:grpSpPr>
          <a:xfrm>
            <a:off x="1344168" y="4899123"/>
            <a:ext cx="1653345" cy="1354892"/>
            <a:chOff x="1344168" y="4899123"/>
            <a:chExt cx="1653345" cy="1354892"/>
          </a:xfrm>
        </p:grpSpPr>
        <p:pic>
          <p:nvPicPr>
            <p:cNvPr id="41" name="图片 40"/>
            <p:cNvPicPr/>
            <p:nvPr/>
          </p:nvPicPr>
          <p:blipFill>
            <a:blip r:embed="rId30"/>
            <a:stretch>
              <a:fillRect/>
            </a:stretch>
          </p:blipFill>
          <p:spPr>
            <a:xfrm>
              <a:off x="1571695" y="4899123"/>
              <a:ext cx="1047115" cy="1047115"/>
            </a:xfrm>
            <a:prstGeom prst="rect">
              <a:avLst/>
            </a:prstGeom>
          </p:spPr>
        </p:pic>
        <p:sp>
          <p:nvSpPr>
            <p:cNvPr id="42" name="文本框 41"/>
            <p:cNvSpPr txBox="1"/>
            <p:nvPr/>
          </p:nvSpPr>
          <p:spPr>
            <a:xfrm>
              <a:off x="1344168" y="5946238"/>
              <a:ext cx="1653345" cy="307777"/>
            </a:xfrm>
            <a:prstGeom prst="rect">
              <a:avLst/>
            </a:prstGeom>
            <a:noFill/>
          </p:spPr>
          <p:txBody>
            <a:bodyPr wrap="square" rtlCol="0">
              <a:spAutoFit/>
            </a:bodyPr>
            <a:lstStyle/>
            <a:p>
              <a:r>
                <a:rPr lang="zh-CN" altLang="en-US" sz="1400" dirty="0">
                  <a:gradFill>
                    <a:gsLst>
                      <a:gs pos="50000">
                        <a:schemeClr val="accent1"/>
                      </a:gs>
                      <a:gs pos="0">
                        <a:schemeClr val="accent1">
                          <a:lumMod val="25000"/>
                          <a:lumOff val="75000"/>
                        </a:schemeClr>
                      </a:gs>
                      <a:gs pos="100000">
                        <a:schemeClr val="accent1">
                          <a:lumMod val="85000"/>
                        </a:schemeClr>
                      </a:gs>
                    </a:gsLst>
                    <a:lin ang="5400000" scaled="1"/>
                  </a:gradFill>
                  <a:latin typeface="+mn-ea"/>
                </a:rPr>
                <a:t>扫码</a:t>
              </a:r>
              <a:r>
                <a:rPr lang="zh-CN" altLang="en-US" sz="1400" dirty="0" smtClean="0">
                  <a:gradFill>
                    <a:gsLst>
                      <a:gs pos="50000">
                        <a:schemeClr val="accent1"/>
                      </a:gs>
                      <a:gs pos="0">
                        <a:schemeClr val="accent1">
                          <a:lumMod val="25000"/>
                          <a:lumOff val="75000"/>
                        </a:schemeClr>
                      </a:gs>
                      <a:gs pos="100000">
                        <a:schemeClr val="accent1">
                          <a:lumMod val="85000"/>
                        </a:schemeClr>
                      </a:gs>
                    </a:gsLst>
                    <a:lin ang="5400000" scaled="1"/>
                  </a:gradFill>
                  <a:latin typeface="+mn-ea"/>
                </a:rPr>
                <a:t>下载课程纲要</a:t>
              </a:r>
              <a:endParaRPr lang="zh-CN" altLang="en-US" sz="1400" dirty="0">
                <a:gradFill>
                  <a:gsLst>
                    <a:gs pos="50000">
                      <a:schemeClr val="accent1"/>
                    </a:gs>
                    <a:gs pos="0">
                      <a:schemeClr val="accent1">
                        <a:lumMod val="25000"/>
                        <a:lumOff val="75000"/>
                      </a:schemeClr>
                    </a:gs>
                    <a:gs pos="100000">
                      <a:schemeClr val="accent1">
                        <a:lumMod val="85000"/>
                      </a:schemeClr>
                    </a:gs>
                  </a:gsLst>
                  <a:lin ang="5400000" scaled="1"/>
                </a:gradFill>
                <a:latin typeface="+mn-ea"/>
              </a:endParaRPr>
            </a:p>
          </p:txBody>
        </p:sp>
      </p:grpSp>
    </p:spTree>
    <p:extLst>
      <p:ext uri="{BB962C8B-B14F-4D97-AF65-F5344CB8AC3E}">
        <p14:creationId xmlns:p14="http://schemas.microsoft.com/office/powerpoint/2010/main" val="924658366"/>
      </p:ext>
    </p:extLst>
  </p:cSld>
  <p:clrMapOvr>
    <a:masterClrMapping/>
  </p:clrMapOvr>
  <mc:AlternateContent xmlns:mc="http://schemas.openxmlformats.org/markup-compatibility/2006" xmlns:p14="http://schemas.microsoft.com/office/powerpoint/2010/main">
    <mc:Choice Requires="p14">
      <p:transition spd="med" p14:dur="700" advTm="4444000">
        <p:fade/>
      </p:transition>
    </mc:Choice>
    <mc:Fallback xmlns="">
      <p:transition spd="med" advTm="444400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22"/>
          <p:cNvSpPr txBox="1"/>
          <p:nvPr/>
        </p:nvSpPr>
        <p:spPr>
          <a:xfrm>
            <a:off x="3645535" y="515620"/>
            <a:ext cx="6297930" cy="368300"/>
          </a:xfrm>
          <a:prstGeom prst="rect">
            <a:avLst/>
          </a:prstGeom>
        </p:spPr>
        <p:txBody>
          <a:bodyPr wrap="square">
            <a:spAutoFit/>
          </a:bodyPr>
          <a:lstStyle/>
          <a:p>
            <a:pPr defTabSz="266700"/>
            <a:r>
              <a:rPr lang="zh-CN" altLang="en-US" b="1" dirty="0" smtClean="0">
                <a:solidFill>
                  <a:schemeClr val="bg1"/>
                </a:solidFill>
                <a:latin typeface="Times New Roman" panose="02020603050405020304"/>
                <a:ea typeface="黑体" panose="02010609060101010101" charset="-122"/>
              </a:rPr>
              <a:t>（二）</a:t>
            </a:r>
            <a:r>
              <a:rPr lang="zh-CN" altLang="en-US" b="1" dirty="0">
                <a:solidFill>
                  <a:schemeClr val="bg1"/>
                </a:solidFill>
                <a:latin typeface="Times New Roman" panose="02020603050405020304"/>
                <a:ea typeface="黑体" panose="02010609060101010101" charset="-122"/>
              </a:rPr>
              <a:t>课程核心理念：课程的独特之处</a:t>
            </a:r>
          </a:p>
        </p:txBody>
      </p:sp>
      <p:sp>
        <p:nvSpPr>
          <p:cNvPr id="19" name="文本框 18"/>
          <p:cNvSpPr txBox="1"/>
          <p:nvPr/>
        </p:nvSpPr>
        <p:spPr>
          <a:xfrm>
            <a:off x="897460" y="515620"/>
            <a:ext cx="2580128" cy="461665"/>
          </a:xfrm>
          <a:prstGeom prst="rect">
            <a:avLst/>
          </a:prstGeom>
          <a:noFill/>
        </p:spPr>
        <p:txBody>
          <a:bodyPr wrap="square">
            <a:spAutoFit/>
          </a:bodyPr>
          <a:lstStyle/>
          <a:p>
            <a:pPr algn="ctr"/>
            <a:r>
              <a:rPr lang="zh-CN" altLang="en-US" sz="2400" b="1" dirty="0" smtClean="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二、课程内容</a:t>
            </a:r>
            <a:endParaRPr lang="zh-CN" altLang="en-US" sz="1200" b="1" dirty="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1" name="圆角矩形 20"/>
          <p:cNvSpPr/>
          <p:nvPr/>
        </p:nvSpPr>
        <p:spPr>
          <a:xfrm>
            <a:off x="2062192" y="1351964"/>
            <a:ext cx="2525486" cy="4151086"/>
          </a:xfrm>
          <a:prstGeom prst="roundRect">
            <a:avLst>
              <a:gd name="adj" fmla="val 561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mn-ea"/>
              <a:sym typeface="+mn-lt"/>
            </a:endParaRPr>
          </a:p>
        </p:txBody>
      </p:sp>
      <p:sp>
        <p:nvSpPr>
          <p:cNvPr id="22" name="圆角矩形 21"/>
          <p:cNvSpPr/>
          <p:nvPr/>
        </p:nvSpPr>
        <p:spPr>
          <a:xfrm>
            <a:off x="4907639" y="1351964"/>
            <a:ext cx="2525486" cy="4151086"/>
          </a:xfrm>
          <a:prstGeom prst="roundRect">
            <a:avLst>
              <a:gd name="adj" fmla="val 5617"/>
            </a:avLst>
          </a:prstGeom>
          <a:solidFill>
            <a:srgbClr val="5E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mn-ea"/>
              <a:sym typeface="+mn-lt"/>
            </a:endParaRPr>
          </a:p>
        </p:txBody>
      </p:sp>
      <p:sp>
        <p:nvSpPr>
          <p:cNvPr id="24" name="圆角矩形 23"/>
          <p:cNvSpPr/>
          <p:nvPr/>
        </p:nvSpPr>
        <p:spPr>
          <a:xfrm>
            <a:off x="7753086" y="1351964"/>
            <a:ext cx="2525486" cy="4151086"/>
          </a:xfrm>
          <a:prstGeom prst="roundRect">
            <a:avLst>
              <a:gd name="adj" fmla="val 5617"/>
            </a:avLst>
          </a:prstGeom>
          <a:solidFill>
            <a:srgbClr val="F88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mn-ea"/>
              <a:sym typeface="+mn-lt"/>
            </a:endParaRPr>
          </a:p>
        </p:txBody>
      </p:sp>
      <p:grpSp>
        <p:nvGrpSpPr>
          <p:cNvPr id="25" name="组合 24"/>
          <p:cNvGrpSpPr/>
          <p:nvPr/>
        </p:nvGrpSpPr>
        <p:grpSpPr>
          <a:xfrm>
            <a:off x="4417810" y="3123102"/>
            <a:ext cx="633264" cy="633264"/>
            <a:chOff x="2909468" y="2944906"/>
            <a:chExt cx="682171" cy="682171"/>
          </a:xfrm>
        </p:grpSpPr>
        <p:sp>
          <p:nvSpPr>
            <p:cNvPr id="26" name="椭圆 25"/>
            <p:cNvSpPr/>
            <p:nvPr/>
          </p:nvSpPr>
          <p:spPr>
            <a:xfrm>
              <a:off x="2909468" y="2944906"/>
              <a:ext cx="682171" cy="682171"/>
            </a:xfrm>
            <a:prstGeom prst="ellipse">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mn-ea"/>
                <a:sym typeface="+mn-lt"/>
              </a:endParaRPr>
            </a:p>
          </p:txBody>
        </p:sp>
        <p:sp>
          <p:nvSpPr>
            <p:cNvPr id="27" name="燕尾形 26"/>
            <p:cNvSpPr/>
            <p:nvPr/>
          </p:nvSpPr>
          <p:spPr>
            <a:xfrm>
              <a:off x="3122806" y="3065023"/>
              <a:ext cx="255494" cy="4419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cs typeface="+mn-ea"/>
                <a:sym typeface="+mn-lt"/>
              </a:endParaRPr>
            </a:p>
          </p:txBody>
        </p:sp>
      </p:grpSp>
      <p:grpSp>
        <p:nvGrpSpPr>
          <p:cNvPr id="28" name="组合 27"/>
          <p:cNvGrpSpPr/>
          <p:nvPr/>
        </p:nvGrpSpPr>
        <p:grpSpPr>
          <a:xfrm>
            <a:off x="7269866" y="3123102"/>
            <a:ext cx="633264" cy="633264"/>
            <a:chOff x="2909468" y="2944906"/>
            <a:chExt cx="682171" cy="682171"/>
          </a:xfrm>
        </p:grpSpPr>
        <p:sp>
          <p:nvSpPr>
            <p:cNvPr id="30" name="椭圆 29"/>
            <p:cNvSpPr/>
            <p:nvPr/>
          </p:nvSpPr>
          <p:spPr>
            <a:xfrm>
              <a:off x="2909468" y="2944906"/>
              <a:ext cx="682171" cy="682171"/>
            </a:xfrm>
            <a:prstGeom prst="ellipse">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mn-ea"/>
                <a:sym typeface="+mn-lt"/>
              </a:endParaRPr>
            </a:p>
          </p:txBody>
        </p:sp>
        <p:sp>
          <p:nvSpPr>
            <p:cNvPr id="31" name="燕尾形 30"/>
            <p:cNvSpPr/>
            <p:nvPr/>
          </p:nvSpPr>
          <p:spPr>
            <a:xfrm>
              <a:off x="3122806" y="3065023"/>
              <a:ext cx="255494" cy="4419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cs typeface="+mn-ea"/>
                <a:sym typeface="+mn-lt"/>
              </a:endParaRPr>
            </a:p>
          </p:txBody>
        </p:sp>
      </p:grpSp>
      <p:sp>
        <p:nvSpPr>
          <p:cNvPr id="32" name="椭圆 31"/>
          <p:cNvSpPr/>
          <p:nvPr/>
        </p:nvSpPr>
        <p:spPr>
          <a:xfrm>
            <a:off x="2902532" y="1595731"/>
            <a:ext cx="844806" cy="844806"/>
          </a:xfrm>
          <a:prstGeom prst="ellipse">
            <a:avLst/>
          </a:prstGeom>
          <a:solidFill>
            <a:srgbClr val="FFFEF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4000" b="1" dirty="0">
                <a:solidFill>
                  <a:srgbClr val="4472C4"/>
                </a:solidFill>
                <a:latin typeface="微软雅黑" panose="020B0503020204020204" pitchFamily="34" charset="-122"/>
                <a:ea typeface="微软雅黑" panose="020B0503020204020204" pitchFamily="34" charset="-122"/>
                <a:cs typeface="+mn-ea"/>
                <a:sym typeface="+mn-lt"/>
              </a:rPr>
              <a:t>1</a:t>
            </a:r>
            <a:endParaRPr lang="zh-CN" altLang="en-US" sz="4000" b="1" dirty="0">
              <a:solidFill>
                <a:srgbClr val="4472C4"/>
              </a:solidFill>
              <a:latin typeface="微软雅黑" panose="020B0503020204020204" pitchFamily="34" charset="-122"/>
              <a:ea typeface="微软雅黑" panose="020B0503020204020204" pitchFamily="34" charset="-122"/>
              <a:cs typeface="+mn-ea"/>
              <a:sym typeface="+mn-lt"/>
            </a:endParaRPr>
          </a:p>
        </p:txBody>
      </p:sp>
      <p:sp>
        <p:nvSpPr>
          <p:cNvPr id="33" name="椭圆 32"/>
          <p:cNvSpPr/>
          <p:nvPr/>
        </p:nvSpPr>
        <p:spPr>
          <a:xfrm>
            <a:off x="8593426" y="1595731"/>
            <a:ext cx="844806" cy="844806"/>
          </a:xfrm>
          <a:prstGeom prst="ellipse">
            <a:avLst/>
          </a:prstGeom>
          <a:solidFill>
            <a:srgbClr val="FFFEF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4000" b="1" dirty="0">
                <a:solidFill>
                  <a:srgbClr val="F8841D"/>
                </a:solidFill>
                <a:latin typeface="微软雅黑" panose="020B0503020204020204" pitchFamily="34" charset="-122"/>
                <a:ea typeface="微软雅黑" panose="020B0503020204020204" pitchFamily="34" charset="-122"/>
                <a:cs typeface="+mn-ea"/>
                <a:sym typeface="+mn-lt"/>
              </a:rPr>
              <a:t>3</a:t>
            </a:r>
            <a:endParaRPr lang="zh-CN" altLang="en-US" sz="4000" b="1" dirty="0">
              <a:solidFill>
                <a:srgbClr val="F8841D"/>
              </a:solidFill>
              <a:latin typeface="微软雅黑" panose="020B0503020204020204" pitchFamily="34" charset="-122"/>
              <a:ea typeface="微软雅黑" panose="020B0503020204020204" pitchFamily="34" charset="-122"/>
              <a:cs typeface="+mn-ea"/>
              <a:sym typeface="+mn-lt"/>
            </a:endParaRPr>
          </a:p>
        </p:txBody>
      </p:sp>
      <p:sp>
        <p:nvSpPr>
          <p:cNvPr id="34" name="椭圆 33"/>
          <p:cNvSpPr/>
          <p:nvPr/>
        </p:nvSpPr>
        <p:spPr>
          <a:xfrm>
            <a:off x="5747979" y="1595731"/>
            <a:ext cx="844806" cy="844806"/>
          </a:xfrm>
          <a:prstGeom prst="ellipse">
            <a:avLst/>
          </a:prstGeom>
          <a:solidFill>
            <a:srgbClr val="FFFEF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4000" b="1" dirty="0">
                <a:solidFill>
                  <a:srgbClr val="5EC6D3"/>
                </a:solidFill>
                <a:latin typeface="微软雅黑" panose="020B0503020204020204" pitchFamily="34" charset="-122"/>
                <a:ea typeface="微软雅黑" panose="020B0503020204020204" pitchFamily="34" charset="-122"/>
                <a:cs typeface="+mn-ea"/>
                <a:sym typeface="+mn-lt"/>
              </a:rPr>
              <a:t>2</a:t>
            </a:r>
            <a:endParaRPr lang="zh-CN" altLang="en-US" sz="4000" b="1" dirty="0">
              <a:solidFill>
                <a:srgbClr val="5EC6D3"/>
              </a:solidFill>
              <a:latin typeface="微软雅黑" panose="020B0503020204020204" pitchFamily="34" charset="-122"/>
              <a:ea typeface="微软雅黑" panose="020B0503020204020204" pitchFamily="34" charset="-122"/>
              <a:cs typeface="+mn-ea"/>
              <a:sym typeface="+mn-lt"/>
            </a:endParaRPr>
          </a:p>
        </p:txBody>
      </p:sp>
      <p:cxnSp>
        <p:nvCxnSpPr>
          <p:cNvPr id="35" name="直接连接符 34"/>
          <p:cNvCxnSpPr/>
          <p:nvPr/>
        </p:nvCxnSpPr>
        <p:spPr>
          <a:xfrm>
            <a:off x="2374250" y="3162995"/>
            <a:ext cx="190137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5219697" y="3162995"/>
            <a:ext cx="190137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8065144" y="3162995"/>
            <a:ext cx="190137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8" name="TextBox 39"/>
          <p:cNvSpPr txBox="1"/>
          <p:nvPr/>
        </p:nvSpPr>
        <p:spPr>
          <a:xfrm>
            <a:off x="2328759" y="3669564"/>
            <a:ext cx="1992353" cy="1569660"/>
          </a:xfrm>
          <a:prstGeom prst="rect">
            <a:avLst/>
          </a:prstGeom>
          <a:noFill/>
        </p:spPr>
        <p:txBody>
          <a:bodyPr wrap="square" rtlCol="0">
            <a:spAutoFit/>
          </a:bodyPr>
          <a:lstStyle/>
          <a:p>
            <a:pPr lvl="0" algn="just" defTabSz="1375410">
              <a:lnSpc>
                <a:spcPct val="120000"/>
              </a:lnSpc>
              <a:spcBef>
                <a:spcPts val="535"/>
              </a:spcBef>
              <a:defRPr/>
            </a:pPr>
            <a:r>
              <a:rPr lang="zh-CN" altLang="en-US" sz="2000" b="1" kern="0" dirty="0">
                <a:solidFill>
                  <a:schemeClr val="bg1"/>
                </a:solidFill>
                <a:latin typeface="微软雅黑" panose="020B0503020204020204" pitchFamily="34" charset="-122"/>
                <a:ea typeface="微软雅黑" panose="020B0503020204020204" pitchFamily="34" charset="-122"/>
                <a:cs typeface="+mn-ea"/>
                <a:sym typeface="+mn-lt"/>
              </a:rPr>
              <a:t>通过小学阶段的人工智能通识教育，实现人工智能课程的启蒙。</a:t>
            </a:r>
          </a:p>
        </p:txBody>
      </p:sp>
      <p:sp>
        <p:nvSpPr>
          <p:cNvPr id="39" name="TextBox 39"/>
          <p:cNvSpPr txBox="1"/>
          <p:nvPr/>
        </p:nvSpPr>
        <p:spPr>
          <a:xfrm>
            <a:off x="5168473" y="3669564"/>
            <a:ext cx="1992353" cy="1569660"/>
          </a:xfrm>
          <a:prstGeom prst="rect">
            <a:avLst/>
          </a:prstGeom>
          <a:noFill/>
        </p:spPr>
        <p:txBody>
          <a:bodyPr wrap="square" rtlCol="0">
            <a:spAutoFit/>
          </a:bodyPr>
          <a:lstStyle/>
          <a:p>
            <a:pPr lvl="0" algn="just" defTabSz="1375410">
              <a:lnSpc>
                <a:spcPct val="120000"/>
              </a:lnSpc>
              <a:spcBef>
                <a:spcPts val="535"/>
              </a:spcBef>
              <a:defRPr/>
            </a:pPr>
            <a:r>
              <a:rPr lang="zh-CN" altLang="en-US" sz="2000" b="1" kern="0" dirty="0">
                <a:solidFill>
                  <a:schemeClr val="bg1"/>
                </a:solidFill>
                <a:latin typeface="微软雅黑" panose="020B0503020204020204" pitchFamily="34" charset="-122"/>
                <a:ea typeface="微软雅黑" panose="020B0503020204020204" pitchFamily="34" charset="-122"/>
                <a:cs typeface="+mn-ea"/>
                <a:sym typeface="+mn-lt"/>
              </a:rPr>
              <a:t>小学阶段以</a:t>
            </a:r>
            <a:r>
              <a:rPr lang="zh-CN" altLang="en-US" sz="2000" b="1" kern="0" dirty="0">
                <a:solidFill>
                  <a:srgbClr val="FFFF00"/>
                </a:solidFill>
                <a:latin typeface="微软雅黑" panose="020B0503020204020204" pitchFamily="34" charset="-122"/>
                <a:ea typeface="微软雅黑" panose="020B0503020204020204" pitchFamily="34" charset="-122"/>
                <a:cs typeface="+mn-ea"/>
                <a:sym typeface="+mn-lt"/>
              </a:rPr>
              <a:t>趣味体验</a:t>
            </a:r>
            <a:r>
              <a:rPr lang="zh-CN" altLang="en-US" sz="2000" b="1" kern="0" dirty="0">
                <a:solidFill>
                  <a:schemeClr val="bg1"/>
                </a:solidFill>
                <a:latin typeface="微软雅黑" panose="020B0503020204020204" pitchFamily="34" charset="-122"/>
                <a:ea typeface="微软雅黑" panose="020B0503020204020204" pitchFamily="34" charset="-122"/>
                <a:cs typeface="+mn-ea"/>
                <a:sym typeface="+mn-lt"/>
              </a:rPr>
              <a:t>为主，通过</a:t>
            </a:r>
            <a:r>
              <a:rPr lang="zh-CN" altLang="en-US" sz="2000" b="1" kern="0" dirty="0">
                <a:solidFill>
                  <a:srgbClr val="FFFF00"/>
                </a:solidFill>
                <a:latin typeface="微软雅黑" panose="020B0503020204020204" pitchFamily="34" charset="-122"/>
                <a:ea typeface="微软雅黑" panose="020B0503020204020204" pitchFamily="34" charset="-122"/>
                <a:cs typeface="+mn-ea"/>
                <a:sym typeface="+mn-lt"/>
              </a:rPr>
              <a:t>游戏化</a:t>
            </a:r>
            <a:r>
              <a:rPr lang="zh-CN" altLang="en-US" sz="2000" b="1" kern="0" dirty="0">
                <a:solidFill>
                  <a:schemeClr val="bg1"/>
                </a:solidFill>
                <a:latin typeface="微软雅黑" panose="020B0503020204020204" pitchFamily="34" charset="-122"/>
                <a:ea typeface="微软雅黑" panose="020B0503020204020204" pitchFamily="34" charset="-122"/>
                <a:cs typeface="+mn-ea"/>
                <a:sym typeface="+mn-lt"/>
              </a:rPr>
              <a:t>课程促进人工智能启蒙。</a:t>
            </a:r>
          </a:p>
        </p:txBody>
      </p:sp>
      <p:sp>
        <p:nvSpPr>
          <p:cNvPr id="40" name="TextBox 39"/>
          <p:cNvSpPr txBox="1"/>
          <p:nvPr/>
        </p:nvSpPr>
        <p:spPr>
          <a:xfrm>
            <a:off x="8012169" y="3669564"/>
            <a:ext cx="1992353" cy="1569660"/>
          </a:xfrm>
          <a:prstGeom prst="rect">
            <a:avLst/>
          </a:prstGeom>
          <a:noFill/>
        </p:spPr>
        <p:txBody>
          <a:bodyPr wrap="square" rtlCol="0">
            <a:spAutoFit/>
          </a:bodyPr>
          <a:lstStyle/>
          <a:p>
            <a:pPr lvl="0" algn="just" defTabSz="1375410">
              <a:lnSpc>
                <a:spcPct val="120000"/>
              </a:lnSpc>
              <a:spcBef>
                <a:spcPts val="535"/>
              </a:spcBef>
              <a:defRPr/>
            </a:pPr>
            <a:r>
              <a:rPr lang="zh-CN" altLang="en-US" sz="2000" b="1" kern="0" dirty="0">
                <a:solidFill>
                  <a:schemeClr val="bg1"/>
                </a:solidFill>
                <a:latin typeface="微软雅黑" panose="020B0503020204020204" pitchFamily="34" charset="-122"/>
                <a:ea typeface="微软雅黑" panose="020B0503020204020204" pitchFamily="34" charset="-122"/>
                <a:cs typeface="+mn-ea"/>
                <a:sym typeface="+mn-lt"/>
              </a:rPr>
              <a:t>以学校为主，发挥学校、家庭、社会协同育人价值。</a:t>
            </a:r>
          </a:p>
        </p:txBody>
      </p:sp>
      <p:sp>
        <p:nvSpPr>
          <p:cNvPr id="41" name="文本框 40"/>
          <p:cNvSpPr txBox="1"/>
          <p:nvPr/>
        </p:nvSpPr>
        <p:spPr>
          <a:xfrm>
            <a:off x="2321292" y="2611856"/>
            <a:ext cx="2007287" cy="535531"/>
          </a:xfrm>
          <a:prstGeom prst="rect">
            <a:avLst/>
          </a:prstGeom>
          <a:noFill/>
        </p:spPr>
        <p:txBody>
          <a:bodyPr wrap="square" rtlCol="0">
            <a:spAutoFit/>
          </a:bodyPr>
          <a:lstStyle/>
          <a:p>
            <a:pPr algn="ctr">
              <a:lnSpc>
                <a:spcPct val="120000"/>
              </a:lnSpc>
            </a:pPr>
            <a:r>
              <a:rPr lang="zh-CN" altLang="en-US" sz="2400" b="1" dirty="0">
                <a:solidFill>
                  <a:schemeClr val="bg1"/>
                </a:solidFill>
                <a:latin typeface="微软雅黑" panose="020B0503020204020204" pitchFamily="34" charset="-122"/>
                <a:ea typeface="微软雅黑" panose="020B0503020204020204" pitchFamily="34" charset="-122"/>
                <a:cs typeface="+mn-ea"/>
                <a:sym typeface="+mn-lt"/>
              </a:rPr>
              <a:t>基础性</a:t>
            </a:r>
            <a:endParaRPr lang="en-US" altLang="zh-CN" sz="2400" b="1"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42" name="文本框 41"/>
          <p:cNvSpPr txBox="1"/>
          <p:nvPr/>
        </p:nvSpPr>
        <p:spPr>
          <a:xfrm>
            <a:off x="5166739" y="2611856"/>
            <a:ext cx="2007287" cy="535531"/>
          </a:xfrm>
          <a:prstGeom prst="rect">
            <a:avLst/>
          </a:prstGeom>
          <a:noFill/>
        </p:spPr>
        <p:txBody>
          <a:bodyPr wrap="square" rtlCol="0">
            <a:spAutoFit/>
          </a:bodyPr>
          <a:lstStyle/>
          <a:p>
            <a:pPr algn="ctr">
              <a:lnSpc>
                <a:spcPct val="120000"/>
              </a:lnSpc>
            </a:pPr>
            <a:r>
              <a:rPr lang="zh-CN" altLang="en-US" sz="2400" b="1" dirty="0">
                <a:solidFill>
                  <a:schemeClr val="bg1"/>
                </a:solidFill>
                <a:latin typeface="微软雅黑" panose="020B0503020204020204" pitchFamily="34" charset="-122"/>
                <a:ea typeface="微软雅黑" panose="020B0503020204020204" pitchFamily="34" charset="-122"/>
                <a:cs typeface="+mn-ea"/>
                <a:sym typeface="+mn-lt"/>
              </a:rPr>
              <a:t>适切性</a:t>
            </a:r>
            <a:endParaRPr lang="en-US" altLang="zh-CN" sz="2400" b="1"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43" name="文本框 42"/>
          <p:cNvSpPr txBox="1"/>
          <p:nvPr/>
        </p:nvSpPr>
        <p:spPr>
          <a:xfrm>
            <a:off x="8012186" y="2611856"/>
            <a:ext cx="2007287" cy="535531"/>
          </a:xfrm>
          <a:prstGeom prst="rect">
            <a:avLst/>
          </a:prstGeom>
          <a:noFill/>
        </p:spPr>
        <p:txBody>
          <a:bodyPr wrap="square" rtlCol="0">
            <a:spAutoFit/>
          </a:bodyPr>
          <a:lstStyle/>
          <a:p>
            <a:pPr algn="ctr">
              <a:lnSpc>
                <a:spcPct val="120000"/>
              </a:lnSpc>
            </a:pPr>
            <a:r>
              <a:rPr lang="zh-CN" altLang="en-US" sz="2400" b="1" dirty="0">
                <a:solidFill>
                  <a:schemeClr val="bg1"/>
                </a:solidFill>
                <a:latin typeface="微软雅黑" panose="020B0503020204020204" pitchFamily="34" charset="-122"/>
                <a:ea typeface="微软雅黑" panose="020B0503020204020204" pitchFamily="34" charset="-122"/>
                <a:cs typeface="+mn-ea"/>
                <a:sym typeface="+mn-lt"/>
              </a:rPr>
              <a:t>多元性</a:t>
            </a:r>
            <a:endParaRPr lang="en-US" altLang="zh-CN" sz="2400" b="1" dirty="0">
              <a:solidFill>
                <a:schemeClr val="bg1"/>
              </a:solidFill>
              <a:latin typeface="微软雅黑" panose="020B0503020204020204" pitchFamily="34" charset="-122"/>
              <a:ea typeface="微软雅黑" panose="020B0503020204020204" pitchFamily="34" charset="-122"/>
              <a:cs typeface="+mn-ea"/>
              <a:sym typeface="+mn-lt"/>
            </a:endParaRPr>
          </a:p>
        </p:txBody>
      </p:sp>
      <p:pic>
        <p:nvPicPr>
          <p:cNvPr id="44" name="图片 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62615" y="5400895"/>
            <a:ext cx="1429385" cy="142938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62179" y="4430604"/>
            <a:ext cx="1934227" cy="1934227"/>
          </a:xfrm>
          <a:prstGeom prst="rect">
            <a:avLst/>
          </a:prstGeom>
        </p:spPr>
      </p:pic>
      <p:sp>
        <p:nvSpPr>
          <p:cNvPr id="30" name="文本框 29"/>
          <p:cNvSpPr txBox="1"/>
          <p:nvPr/>
        </p:nvSpPr>
        <p:spPr>
          <a:xfrm>
            <a:off x="1975826" y="1644381"/>
            <a:ext cx="8347750" cy="3453253"/>
          </a:xfrm>
          <a:prstGeom prst="rect">
            <a:avLst/>
          </a:prstGeom>
        </p:spPr>
        <p:txBody>
          <a:bodyPr wrap="square">
            <a:spAutoFit/>
          </a:bodyPr>
          <a:lstStyle/>
          <a:p>
            <a:pPr indent="266700" algn="just" defTabSz="266700">
              <a:lnSpc>
                <a:spcPct val="130000"/>
              </a:lnSpc>
              <a:spcBef>
                <a:spcPct val="0"/>
              </a:spcBef>
              <a:spcAft>
                <a:spcPct val="0"/>
              </a:spcAft>
            </a:pPr>
            <a:r>
              <a:rPr lang="en-US" altLang="zh-CN" sz="2800" b="1" dirty="0">
                <a:ln w="15875"/>
                <a:gradFill>
                  <a:gsLst>
                    <a:gs pos="0">
                      <a:schemeClr val="accent1"/>
                    </a:gs>
                    <a:gs pos="100000">
                      <a:schemeClr val="accent6"/>
                    </a:gs>
                  </a:gsLst>
                  <a:lin ang="2700000" scaled="0"/>
                </a:gradFill>
                <a:latin typeface="黑体" panose="02010609060101010101" charset="-122"/>
                <a:ea typeface="黑体" panose="02010609060101010101" charset="-122"/>
                <a:cs typeface="黑体" panose="02010609060101010101" charset="-122"/>
              </a:rPr>
              <a:t>1</a:t>
            </a:r>
            <a:r>
              <a:rPr lang="zh-CN" altLang="en-US" sz="2800" b="1" dirty="0" smtClean="0">
                <a:ln w="15875"/>
                <a:gradFill>
                  <a:gsLst>
                    <a:gs pos="0">
                      <a:schemeClr val="accent1"/>
                    </a:gs>
                    <a:gs pos="100000">
                      <a:schemeClr val="accent6"/>
                    </a:gs>
                  </a:gsLst>
                  <a:lin ang="2700000" scaled="0"/>
                </a:gradFill>
                <a:effectLst/>
                <a:latin typeface="黑体" panose="02010609060101010101" charset="-122"/>
                <a:ea typeface="黑体" panose="02010609060101010101" charset="-122"/>
                <a:cs typeface="黑体" panose="02010609060101010101" charset="-122"/>
              </a:rPr>
              <a:t>．</a:t>
            </a:r>
            <a:r>
              <a:rPr lang="zh-CN" altLang="en-US" sz="2800" b="1" dirty="0" smtClean="0">
                <a:ln w="15875"/>
                <a:gradFill>
                  <a:gsLst>
                    <a:gs pos="0">
                      <a:schemeClr val="accent1"/>
                    </a:gs>
                    <a:gs pos="100000">
                      <a:schemeClr val="accent6"/>
                    </a:gs>
                  </a:gsLst>
                  <a:lin ang="2700000" scaled="0"/>
                </a:gradFill>
                <a:latin typeface="黑体" panose="02010609060101010101" charset="-122"/>
                <a:ea typeface="黑体" panose="02010609060101010101" charset="-122"/>
                <a:cs typeface="黑体" panose="02010609060101010101" charset="-122"/>
              </a:rPr>
              <a:t>为什么</a:t>
            </a:r>
            <a:r>
              <a:rPr lang="zh-CN" altLang="en-US" sz="2800" b="1" dirty="0">
                <a:ln w="15875"/>
                <a:gradFill>
                  <a:gsLst>
                    <a:gs pos="0">
                      <a:schemeClr val="accent1"/>
                    </a:gs>
                    <a:gs pos="100000">
                      <a:schemeClr val="accent6"/>
                    </a:gs>
                  </a:gsLst>
                  <a:lin ang="2700000" scaled="0"/>
                </a:gradFill>
                <a:latin typeface="黑体" panose="02010609060101010101" charset="-122"/>
                <a:ea typeface="黑体" panose="02010609060101010101" charset="-122"/>
                <a:cs typeface="黑体" panose="02010609060101010101" charset="-122"/>
              </a:rPr>
              <a:t>要</a:t>
            </a:r>
            <a:r>
              <a:rPr lang="zh-CN" altLang="en-US" sz="2800" b="1" dirty="0" smtClean="0">
                <a:ln w="15875"/>
                <a:gradFill>
                  <a:gsLst>
                    <a:gs pos="0">
                      <a:schemeClr val="accent1"/>
                    </a:gs>
                    <a:gs pos="100000">
                      <a:schemeClr val="accent6"/>
                    </a:gs>
                  </a:gsLst>
                  <a:lin ang="2700000" scaled="0"/>
                </a:gradFill>
                <a:latin typeface="黑体" panose="02010609060101010101" charset="-122"/>
                <a:ea typeface="黑体" panose="02010609060101010101" charset="-122"/>
                <a:cs typeface="黑体" panose="02010609060101010101" charset="-122"/>
              </a:rPr>
              <a:t>开展人工智能</a:t>
            </a:r>
            <a:r>
              <a:rPr lang="zh-CN" altLang="en-US" sz="2800" b="1" dirty="0">
                <a:ln w="15875"/>
                <a:gradFill>
                  <a:gsLst>
                    <a:gs pos="0">
                      <a:schemeClr val="accent1"/>
                    </a:gs>
                    <a:gs pos="100000">
                      <a:schemeClr val="accent6"/>
                    </a:gs>
                  </a:gsLst>
                  <a:lin ang="2700000" scaled="0"/>
                </a:gradFill>
                <a:latin typeface="黑体" panose="02010609060101010101" charset="-122"/>
                <a:ea typeface="黑体" panose="02010609060101010101" charset="-122"/>
                <a:cs typeface="黑体" panose="02010609060101010101" charset="-122"/>
              </a:rPr>
              <a:t>通识</a:t>
            </a:r>
            <a:r>
              <a:rPr lang="zh-CN" altLang="en-US" sz="2800" b="1" dirty="0" smtClean="0">
                <a:ln w="15875"/>
                <a:gradFill>
                  <a:gsLst>
                    <a:gs pos="0">
                      <a:schemeClr val="accent1"/>
                    </a:gs>
                    <a:gs pos="100000">
                      <a:schemeClr val="accent6"/>
                    </a:gs>
                  </a:gsLst>
                  <a:lin ang="2700000" scaled="0"/>
                </a:gradFill>
                <a:latin typeface="黑体" panose="02010609060101010101" charset="-122"/>
                <a:ea typeface="黑体" panose="02010609060101010101" charset="-122"/>
                <a:cs typeface="黑体" panose="02010609060101010101" charset="-122"/>
              </a:rPr>
              <a:t>教育？</a:t>
            </a:r>
            <a:endParaRPr lang="en-US" altLang="zh-CN" sz="2800" b="1" dirty="0" smtClean="0">
              <a:ln w="15875"/>
              <a:gradFill>
                <a:gsLst>
                  <a:gs pos="0">
                    <a:schemeClr val="accent1"/>
                  </a:gs>
                  <a:gs pos="100000">
                    <a:schemeClr val="accent6"/>
                  </a:gs>
                </a:gsLst>
                <a:lin ang="2700000" scaled="0"/>
              </a:gradFill>
              <a:latin typeface="黑体" panose="02010609060101010101" charset="-122"/>
              <a:ea typeface="黑体" panose="02010609060101010101" charset="-122"/>
              <a:cs typeface="黑体" panose="02010609060101010101" charset="-122"/>
            </a:endParaRPr>
          </a:p>
          <a:p>
            <a:pPr indent="266700" defTabSz="266700">
              <a:lnSpc>
                <a:spcPct val="130000"/>
              </a:lnSpc>
              <a:spcBef>
                <a:spcPct val="0"/>
              </a:spcBef>
              <a:spcAft>
                <a:spcPct val="0"/>
              </a:spcAft>
            </a:pPr>
            <a:r>
              <a:rPr lang="zh-CN" altLang="en-US" sz="2800" b="1" dirty="0" smtClean="0">
                <a:ln w="15875"/>
                <a:gradFill>
                  <a:gsLst>
                    <a:gs pos="0">
                      <a:schemeClr val="accent1"/>
                    </a:gs>
                    <a:gs pos="100000">
                      <a:schemeClr val="accent6"/>
                    </a:gs>
                  </a:gsLst>
                  <a:lin ang="2700000" scaled="0"/>
                </a:gradFill>
                <a:latin typeface="黑体" panose="02010609060101010101" charset="-122"/>
                <a:ea typeface="黑体" panose="02010609060101010101" charset="-122"/>
                <a:cs typeface="黑体" panose="02010609060101010101" charset="-122"/>
              </a:rPr>
              <a:t>  </a:t>
            </a:r>
            <a:r>
              <a:rPr lang="zh-CN" altLang="en-US" sz="2400" b="1" dirty="0" smtClean="0">
                <a:ln w="15875"/>
                <a:gradFill>
                  <a:gsLst>
                    <a:gs pos="0">
                      <a:schemeClr val="accent1"/>
                    </a:gs>
                    <a:gs pos="100000">
                      <a:schemeClr val="accent6"/>
                    </a:gs>
                  </a:gsLst>
                  <a:lin ang="2700000" scaled="0"/>
                </a:gradFill>
                <a:latin typeface="黑体" panose="02010609060101010101" charset="-122"/>
                <a:ea typeface="黑体" panose="02010609060101010101" charset="-122"/>
                <a:cs typeface="黑体" panose="02010609060101010101" charset="-122"/>
              </a:rPr>
              <a:t>（课程背景）</a:t>
            </a:r>
            <a:endParaRPr lang="en-US" altLang="zh-CN" sz="2400" b="1" dirty="0" smtClean="0">
              <a:ln w="15875"/>
              <a:gradFill>
                <a:gsLst>
                  <a:gs pos="0">
                    <a:schemeClr val="accent1"/>
                  </a:gs>
                  <a:gs pos="100000">
                    <a:schemeClr val="accent6"/>
                  </a:gs>
                </a:gsLst>
                <a:lin ang="2700000" scaled="0"/>
              </a:gradFill>
              <a:latin typeface="黑体" panose="02010609060101010101" charset="-122"/>
              <a:ea typeface="黑体" panose="02010609060101010101" charset="-122"/>
              <a:cs typeface="黑体" panose="02010609060101010101" charset="-122"/>
            </a:endParaRPr>
          </a:p>
          <a:p>
            <a:pPr indent="266700" algn="just" defTabSz="266700">
              <a:lnSpc>
                <a:spcPct val="130000"/>
              </a:lnSpc>
              <a:spcBef>
                <a:spcPct val="0"/>
              </a:spcBef>
              <a:spcAft>
                <a:spcPct val="0"/>
              </a:spcAft>
            </a:pPr>
            <a:r>
              <a:rPr lang="en-US" altLang="zh-CN" sz="2800" b="1" dirty="0" smtClean="0">
                <a:ln w="15875"/>
                <a:gradFill>
                  <a:gsLst>
                    <a:gs pos="0">
                      <a:schemeClr val="accent1"/>
                    </a:gs>
                    <a:gs pos="100000">
                      <a:schemeClr val="accent6"/>
                    </a:gs>
                  </a:gsLst>
                  <a:lin ang="2700000" scaled="0"/>
                </a:gradFill>
                <a:latin typeface="黑体" panose="02010609060101010101" charset="-122"/>
                <a:ea typeface="黑体" panose="02010609060101010101" charset="-122"/>
                <a:cs typeface="黑体" panose="02010609060101010101" charset="-122"/>
              </a:rPr>
              <a:t>2. </a:t>
            </a:r>
            <a:r>
              <a:rPr lang="zh-CN" altLang="en-US" sz="2800" b="1" dirty="0" smtClean="0">
                <a:ln w="15875"/>
                <a:gradFill>
                  <a:gsLst>
                    <a:gs pos="0">
                      <a:schemeClr val="accent1"/>
                    </a:gs>
                    <a:gs pos="100000">
                      <a:schemeClr val="accent6"/>
                    </a:gs>
                  </a:gsLst>
                  <a:lin ang="2700000" scaled="0"/>
                </a:gradFill>
                <a:latin typeface="黑体" panose="02010609060101010101" charset="-122"/>
                <a:ea typeface="黑体" panose="02010609060101010101" charset="-122"/>
                <a:cs typeface="黑体" panose="02010609060101010101" charset="-122"/>
              </a:rPr>
              <a:t>什么</a:t>
            </a:r>
            <a:r>
              <a:rPr lang="zh-CN" altLang="en-US" sz="2800" b="1" dirty="0">
                <a:ln w="15875"/>
                <a:gradFill>
                  <a:gsLst>
                    <a:gs pos="0">
                      <a:schemeClr val="accent1"/>
                    </a:gs>
                    <a:gs pos="100000">
                      <a:schemeClr val="accent6"/>
                    </a:gs>
                  </a:gsLst>
                  <a:lin ang="2700000" scaled="0"/>
                </a:gradFill>
                <a:latin typeface="黑体" panose="02010609060101010101" charset="-122"/>
                <a:ea typeface="黑体" panose="02010609060101010101" charset="-122"/>
                <a:cs typeface="黑体" panose="02010609060101010101" charset="-122"/>
              </a:rPr>
              <a:t>是小学人工智能通识</a:t>
            </a:r>
            <a:r>
              <a:rPr lang="zh-CN" altLang="en-US" sz="2800" b="1" dirty="0" smtClean="0">
                <a:ln w="15875"/>
                <a:gradFill>
                  <a:gsLst>
                    <a:gs pos="0">
                      <a:schemeClr val="accent1"/>
                    </a:gs>
                    <a:gs pos="100000">
                      <a:schemeClr val="accent6"/>
                    </a:gs>
                  </a:gsLst>
                  <a:lin ang="2700000" scaled="0"/>
                </a:gradFill>
                <a:latin typeface="黑体" panose="02010609060101010101" charset="-122"/>
                <a:ea typeface="黑体" panose="02010609060101010101" charset="-122"/>
                <a:cs typeface="黑体" panose="02010609060101010101" charset="-122"/>
              </a:rPr>
              <a:t>教育？</a:t>
            </a:r>
            <a:endParaRPr lang="en-US" altLang="zh-CN" sz="2800" b="1" dirty="0" smtClean="0">
              <a:ln w="15875"/>
              <a:gradFill>
                <a:gsLst>
                  <a:gs pos="0">
                    <a:schemeClr val="accent1"/>
                  </a:gs>
                  <a:gs pos="100000">
                    <a:schemeClr val="accent6"/>
                  </a:gs>
                </a:gsLst>
                <a:lin ang="2700000" scaled="0"/>
              </a:gradFill>
              <a:latin typeface="黑体" panose="02010609060101010101" charset="-122"/>
              <a:ea typeface="黑体" panose="02010609060101010101" charset="-122"/>
              <a:cs typeface="黑体" panose="02010609060101010101" charset="-122"/>
            </a:endParaRPr>
          </a:p>
          <a:p>
            <a:pPr indent="266700" algn="just" defTabSz="266700">
              <a:lnSpc>
                <a:spcPct val="130000"/>
              </a:lnSpc>
              <a:spcBef>
                <a:spcPct val="0"/>
              </a:spcBef>
              <a:spcAft>
                <a:spcPct val="0"/>
              </a:spcAft>
            </a:pPr>
            <a:r>
              <a:rPr lang="zh-CN" altLang="en-US" sz="2800" b="1" dirty="0" smtClean="0">
                <a:ln w="15875"/>
                <a:gradFill>
                  <a:gsLst>
                    <a:gs pos="0">
                      <a:schemeClr val="accent1"/>
                    </a:gs>
                    <a:gs pos="100000">
                      <a:schemeClr val="accent6"/>
                    </a:gs>
                  </a:gsLst>
                  <a:lin ang="2700000" scaled="0"/>
                </a:gradFill>
                <a:latin typeface="黑体" panose="02010609060101010101" charset="-122"/>
                <a:ea typeface="黑体" panose="02010609060101010101" charset="-122"/>
                <a:cs typeface="黑体" panose="02010609060101010101" charset="-122"/>
              </a:rPr>
              <a:t>  </a:t>
            </a:r>
            <a:r>
              <a:rPr lang="zh-CN" altLang="en-US" sz="2400" b="1" dirty="0" smtClean="0">
                <a:ln w="15875"/>
                <a:gradFill>
                  <a:gsLst>
                    <a:gs pos="0">
                      <a:schemeClr val="accent1"/>
                    </a:gs>
                    <a:gs pos="100000">
                      <a:schemeClr val="accent6"/>
                    </a:gs>
                  </a:gsLst>
                  <a:lin ang="2700000" scaled="0"/>
                </a:gradFill>
                <a:latin typeface="黑体" panose="02010609060101010101" charset="-122"/>
                <a:ea typeface="黑体" panose="02010609060101010101" charset="-122"/>
                <a:cs typeface="黑体" panose="02010609060101010101" charset="-122"/>
              </a:rPr>
              <a:t>（课程内容）</a:t>
            </a:r>
            <a:endParaRPr lang="en-US" altLang="zh-CN" sz="2400" b="1" dirty="0" smtClean="0">
              <a:ln w="15875"/>
              <a:gradFill>
                <a:gsLst>
                  <a:gs pos="0">
                    <a:schemeClr val="accent1"/>
                  </a:gs>
                  <a:gs pos="100000">
                    <a:schemeClr val="accent6"/>
                  </a:gs>
                </a:gsLst>
                <a:lin ang="2700000" scaled="0"/>
              </a:gradFill>
              <a:latin typeface="黑体" panose="02010609060101010101" charset="-122"/>
              <a:ea typeface="黑体" panose="02010609060101010101" charset="-122"/>
              <a:cs typeface="黑体" panose="02010609060101010101" charset="-122"/>
            </a:endParaRPr>
          </a:p>
          <a:p>
            <a:pPr indent="266700" algn="just" defTabSz="266700">
              <a:lnSpc>
                <a:spcPct val="130000"/>
              </a:lnSpc>
              <a:spcBef>
                <a:spcPct val="0"/>
              </a:spcBef>
              <a:spcAft>
                <a:spcPct val="0"/>
              </a:spcAft>
            </a:pPr>
            <a:r>
              <a:rPr lang="en-US" altLang="zh-CN" sz="2800" b="1" dirty="0" smtClean="0">
                <a:ln w="15875"/>
                <a:gradFill>
                  <a:gsLst>
                    <a:gs pos="0">
                      <a:schemeClr val="accent1"/>
                    </a:gs>
                    <a:gs pos="100000">
                      <a:schemeClr val="accent6"/>
                    </a:gs>
                  </a:gsLst>
                  <a:lin ang="2700000" scaled="0"/>
                </a:gradFill>
                <a:latin typeface="黑体" panose="02010609060101010101" charset="-122"/>
                <a:ea typeface="黑体" panose="02010609060101010101" charset="-122"/>
                <a:cs typeface="黑体" panose="02010609060101010101" charset="-122"/>
              </a:rPr>
              <a:t>3. </a:t>
            </a:r>
            <a:r>
              <a:rPr lang="zh-CN" altLang="en-US" sz="2800" b="1" dirty="0" smtClean="0">
                <a:ln w="15875"/>
                <a:gradFill>
                  <a:gsLst>
                    <a:gs pos="0">
                      <a:schemeClr val="accent1"/>
                    </a:gs>
                    <a:gs pos="100000">
                      <a:schemeClr val="accent6"/>
                    </a:gs>
                  </a:gsLst>
                  <a:lin ang="2700000" scaled="0"/>
                </a:gradFill>
                <a:latin typeface="黑体" panose="02010609060101010101" charset="-122"/>
                <a:ea typeface="黑体" panose="02010609060101010101" charset="-122"/>
                <a:cs typeface="黑体" panose="02010609060101010101" charset="-122"/>
              </a:rPr>
              <a:t>如何开展</a:t>
            </a:r>
            <a:r>
              <a:rPr lang="zh-CN" altLang="en-US" sz="2800" b="1" dirty="0">
                <a:ln w="15875"/>
                <a:gradFill>
                  <a:gsLst>
                    <a:gs pos="0">
                      <a:schemeClr val="accent1"/>
                    </a:gs>
                    <a:gs pos="100000">
                      <a:schemeClr val="accent6"/>
                    </a:gs>
                  </a:gsLst>
                  <a:lin ang="2700000" scaled="0"/>
                </a:gradFill>
                <a:latin typeface="黑体" panose="02010609060101010101" charset="-122"/>
                <a:ea typeface="黑体" panose="02010609060101010101" charset="-122"/>
                <a:cs typeface="黑体" panose="02010609060101010101" charset="-122"/>
              </a:rPr>
              <a:t>小学人工智能通识</a:t>
            </a:r>
            <a:r>
              <a:rPr lang="zh-CN" altLang="en-US" sz="2800" b="1" dirty="0" smtClean="0">
                <a:ln w="15875"/>
                <a:gradFill>
                  <a:gsLst>
                    <a:gs pos="0">
                      <a:schemeClr val="accent1"/>
                    </a:gs>
                    <a:gs pos="100000">
                      <a:schemeClr val="accent6"/>
                    </a:gs>
                  </a:gsLst>
                  <a:lin ang="2700000" scaled="0"/>
                </a:gradFill>
                <a:latin typeface="黑体" panose="02010609060101010101" charset="-122"/>
                <a:ea typeface="黑体" panose="02010609060101010101" charset="-122"/>
                <a:cs typeface="黑体" panose="02010609060101010101" charset="-122"/>
              </a:rPr>
              <a:t>教育？</a:t>
            </a:r>
            <a:endParaRPr lang="en-US" altLang="zh-CN" sz="2800" b="1" dirty="0" smtClean="0">
              <a:ln w="15875"/>
              <a:gradFill>
                <a:gsLst>
                  <a:gs pos="0">
                    <a:schemeClr val="accent1"/>
                  </a:gs>
                  <a:gs pos="100000">
                    <a:schemeClr val="accent6"/>
                  </a:gs>
                </a:gsLst>
                <a:lin ang="2700000" scaled="0"/>
              </a:gradFill>
              <a:latin typeface="黑体" panose="02010609060101010101" charset="-122"/>
              <a:ea typeface="黑体" panose="02010609060101010101" charset="-122"/>
              <a:cs typeface="黑体" panose="02010609060101010101" charset="-122"/>
            </a:endParaRPr>
          </a:p>
          <a:p>
            <a:pPr indent="266700" algn="just" defTabSz="266700">
              <a:lnSpc>
                <a:spcPct val="130000"/>
              </a:lnSpc>
              <a:spcBef>
                <a:spcPct val="0"/>
              </a:spcBef>
              <a:spcAft>
                <a:spcPct val="0"/>
              </a:spcAft>
            </a:pPr>
            <a:r>
              <a:rPr lang="zh-CN" altLang="en-US" sz="2800" b="1" dirty="0" smtClean="0">
                <a:ln w="15875"/>
                <a:gradFill>
                  <a:gsLst>
                    <a:gs pos="0">
                      <a:schemeClr val="accent1"/>
                    </a:gs>
                    <a:gs pos="100000">
                      <a:schemeClr val="accent6"/>
                    </a:gs>
                  </a:gsLst>
                  <a:lin ang="2700000" scaled="0"/>
                </a:gradFill>
                <a:latin typeface="黑体" panose="02010609060101010101" charset="-122"/>
                <a:ea typeface="黑体" panose="02010609060101010101" charset="-122"/>
                <a:cs typeface="黑体" panose="02010609060101010101" charset="-122"/>
              </a:rPr>
              <a:t>  </a:t>
            </a:r>
            <a:r>
              <a:rPr lang="zh-CN" altLang="en-US" sz="2400" b="1" dirty="0" smtClean="0">
                <a:ln w="15875"/>
                <a:gradFill>
                  <a:gsLst>
                    <a:gs pos="0">
                      <a:schemeClr val="accent1"/>
                    </a:gs>
                    <a:gs pos="100000">
                      <a:schemeClr val="accent6"/>
                    </a:gs>
                  </a:gsLst>
                  <a:lin ang="2700000" scaled="0"/>
                </a:gradFill>
                <a:latin typeface="黑体" panose="02010609060101010101" charset="-122"/>
                <a:ea typeface="黑体" panose="02010609060101010101" charset="-122"/>
                <a:cs typeface="黑体" panose="02010609060101010101" charset="-122"/>
              </a:rPr>
              <a:t>（课程实施）</a:t>
            </a:r>
            <a:endParaRPr lang="en-US" altLang="zh-CN" sz="2400" b="1" dirty="0">
              <a:ln w="15875"/>
              <a:gradFill>
                <a:gsLst>
                  <a:gs pos="0">
                    <a:schemeClr val="accent1"/>
                  </a:gs>
                  <a:gs pos="100000">
                    <a:schemeClr val="accent6"/>
                  </a:gs>
                </a:gsLst>
                <a:lin ang="2700000" scaled="0"/>
              </a:gradFill>
              <a:latin typeface="黑体" panose="02010609060101010101" charset="-122"/>
              <a:ea typeface="黑体" panose="02010609060101010101" charset="-122"/>
              <a:cs typeface="黑体" panose="02010609060101010101" charset="-122"/>
            </a:endParaRPr>
          </a:p>
        </p:txBody>
      </p:sp>
      <p:sp>
        <p:nvSpPr>
          <p:cNvPr id="3" name="文本框 2"/>
          <p:cNvSpPr txBox="1"/>
          <p:nvPr/>
        </p:nvSpPr>
        <p:spPr>
          <a:xfrm>
            <a:off x="919357" y="466133"/>
            <a:ext cx="2580128" cy="461665"/>
          </a:xfrm>
          <a:prstGeom prst="rect">
            <a:avLst/>
          </a:prstGeom>
          <a:noFill/>
        </p:spPr>
        <p:txBody>
          <a:bodyPr wrap="square">
            <a:spAutoFit/>
          </a:bodyPr>
          <a:lstStyle/>
          <a:p>
            <a:pPr algn="ctr"/>
            <a:r>
              <a:rPr lang="zh-CN" altLang="en-US" sz="2400" b="1" dirty="0" smtClean="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问题聚焦</a:t>
            </a:r>
            <a:endParaRPr lang="zh-CN" altLang="en-US" sz="1200" b="1" dirty="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med" p14:dur="700" advTm="4444000">
        <p:fade/>
      </p:transition>
    </mc:Choice>
    <mc:Fallback xmlns="">
      <p:transition spd="med" advTm="444400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22"/>
          <p:cNvSpPr txBox="1"/>
          <p:nvPr/>
        </p:nvSpPr>
        <p:spPr>
          <a:xfrm>
            <a:off x="3645535" y="515620"/>
            <a:ext cx="6297930" cy="368300"/>
          </a:xfrm>
          <a:prstGeom prst="rect">
            <a:avLst/>
          </a:prstGeom>
        </p:spPr>
        <p:txBody>
          <a:bodyPr wrap="square">
            <a:spAutoFit/>
          </a:bodyPr>
          <a:lstStyle/>
          <a:p>
            <a:pPr defTabSz="266700"/>
            <a:r>
              <a:rPr lang="zh-CN" altLang="en-US" b="1" dirty="0" smtClean="0">
                <a:solidFill>
                  <a:schemeClr val="bg1"/>
                </a:solidFill>
                <a:latin typeface="Times New Roman" panose="02020603050405020304"/>
                <a:ea typeface="黑体" panose="02010609060101010101" charset="-122"/>
              </a:rPr>
              <a:t>（三）</a:t>
            </a:r>
            <a:r>
              <a:rPr lang="zh-CN" altLang="en-US" b="1" dirty="0">
                <a:solidFill>
                  <a:schemeClr val="bg1"/>
                </a:solidFill>
                <a:latin typeface="Times New Roman" panose="02020603050405020304"/>
                <a:ea typeface="黑体" panose="02010609060101010101" charset="-122"/>
              </a:rPr>
              <a:t>四</a:t>
            </a:r>
            <a:r>
              <a:rPr lang="zh-CN" altLang="en-US" b="1" dirty="0" smtClean="0">
                <a:solidFill>
                  <a:schemeClr val="bg1"/>
                </a:solidFill>
                <a:latin typeface="Times New Roman" panose="02020603050405020304"/>
                <a:ea typeface="黑体" panose="02010609060101010101" charset="-122"/>
              </a:rPr>
              <a:t>大核心培养</a:t>
            </a:r>
            <a:r>
              <a:rPr lang="zh-CN" altLang="en-US" b="1" dirty="0">
                <a:solidFill>
                  <a:schemeClr val="bg1"/>
                </a:solidFill>
                <a:latin typeface="Times New Roman" panose="02020603050405020304"/>
                <a:ea typeface="黑体" panose="02010609060101010101" charset="-122"/>
              </a:rPr>
              <a:t>目标：培养学生的什么素养</a:t>
            </a:r>
          </a:p>
        </p:txBody>
      </p:sp>
      <p:sp>
        <p:nvSpPr>
          <p:cNvPr id="19" name="文本框 18"/>
          <p:cNvSpPr txBox="1"/>
          <p:nvPr/>
        </p:nvSpPr>
        <p:spPr>
          <a:xfrm>
            <a:off x="897460" y="515620"/>
            <a:ext cx="2580128" cy="461665"/>
          </a:xfrm>
          <a:prstGeom prst="rect">
            <a:avLst/>
          </a:prstGeom>
          <a:noFill/>
        </p:spPr>
        <p:txBody>
          <a:bodyPr wrap="square">
            <a:spAutoFit/>
          </a:bodyPr>
          <a:lstStyle/>
          <a:p>
            <a:pPr algn="ctr"/>
            <a:r>
              <a:rPr lang="zh-CN" altLang="en-US" sz="2400" b="1" dirty="0" smtClean="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二、课程内容</a:t>
            </a:r>
            <a:endParaRPr lang="zh-CN" altLang="en-US" sz="1200" b="1" dirty="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nvGrpSpPr>
          <p:cNvPr id="4" name="组合 3"/>
          <p:cNvGrpSpPr/>
          <p:nvPr/>
        </p:nvGrpSpPr>
        <p:grpSpPr>
          <a:xfrm>
            <a:off x="3665496" y="1337918"/>
            <a:ext cx="7468669" cy="3303779"/>
            <a:chOff x="3638602" y="1741330"/>
            <a:chExt cx="7468669" cy="3303779"/>
          </a:xfrm>
        </p:grpSpPr>
        <p:sp>
          <p:nvSpPr>
            <p:cNvPr id="5" name="Chevron 42"/>
            <p:cNvSpPr/>
            <p:nvPr/>
          </p:nvSpPr>
          <p:spPr>
            <a:xfrm>
              <a:off x="3793278" y="2212607"/>
              <a:ext cx="1051465" cy="2256143"/>
            </a:xfrm>
            <a:prstGeom prst="chevron">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6" name="Chevron 63"/>
            <p:cNvSpPr/>
            <p:nvPr/>
          </p:nvSpPr>
          <p:spPr>
            <a:xfrm>
              <a:off x="6919884" y="2212607"/>
              <a:ext cx="1051465" cy="2256143"/>
            </a:xfrm>
            <a:prstGeom prst="chevron">
              <a:avLst/>
            </a:prstGeom>
            <a:solidFill>
              <a:srgbClr val="ED7D3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7" name="Chevron 67"/>
            <p:cNvSpPr/>
            <p:nvPr/>
          </p:nvSpPr>
          <p:spPr>
            <a:xfrm>
              <a:off x="10055806" y="2212607"/>
              <a:ext cx="1051465" cy="2256143"/>
            </a:xfrm>
            <a:prstGeom prst="chevron">
              <a:avLst/>
            </a:prstGeom>
            <a:solidFill>
              <a:srgbClr val="A5A5A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grpSp>
          <p:nvGrpSpPr>
            <p:cNvPr id="8" name="Group 134"/>
            <p:cNvGrpSpPr/>
            <p:nvPr/>
          </p:nvGrpSpPr>
          <p:grpSpPr>
            <a:xfrm>
              <a:off x="3638602" y="2851846"/>
              <a:ext cx="989457" cy="977666"/>
              <a:chOff x="3287425" y="1417883"/>
              <a:chExt cx="648499" cy="649042"/>
            </a:xfrm>
          </p:grpSpPr>
          <p:sp>
            <p:nvSpPr>
              <p:cNvPr id="16" name="Oval 41"/>
              <p:cNvSpPr>
                <a:spLocks noChangeAspect="1"/>
              </p:cNvSpPr>
              <p:nvPr/>
            </p:nvSpPr>
            <p:spPr>
              <a:xfrm>
                <a:off x="3287425" y="1417883"/>
                <a:ext cx="648499" cy="649042"/>
              </a:xfrm>
              <a:prstGeom prst="ellipse">
                <a:avLst/>
              </a:prstGeom>
              <a:solidFill>
                <a:srgbClr val="4472C4">
                  <a:lumMod val="40000"/>
                  <a:lumOff val="60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35"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17" name="Oval 50"/>
              <p:cNvSpPr>
                <a:spLocks noChangeAspect="1"/>
              </p:cNvSpPr>
              <p:nvPr/>
            </p:nvSpPr>
            <p:spPr>
              <a:xfrm>
                <a:off x="3362252" y="1492773"/>
                <a:ext cx="498845" cy="499263"/>
              </a:xfrm>
              <a:prstGeom prst="ellipse">
                <a:avLst/>
              </a:prstGeom>
              <a:solidFill>
                <a:srgbClr val="4472C4"/>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0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小学</a:t>
                </a:r>
                <a:endParaRPr kumimoji="0" lang="en-US" sz="3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grpSp>
        <p:grpSp>
          <p:nvGrpSpPr>
            <p:cNvPr id="9" name="Group 129"/>
            <p:cNvGrpSpPr/>
            <p:nvPr/>
          </p:nvGrpSpPr>
          <p:grpSpPr>
            <a:xfrm>
              <a:off x="6794337" y="2851846"/>
              <a:ext cx="989457" cy="977666"/>
              <a:chOff x="2779491" y="2517212"/>
              <a:chExt cx="648499" cy="649042"/>
            </a:xfrm>
          </p:grpSpPr>
          <p:sp>
            <p:nvSpPr>
              <p:cNvPr id="14" name="Oval 52"/>
              <p:cNvSpPr>
                <a:spLocks noChangeAspect="1"/>
              </p:cNvSpPr>
              <p:nvPr/>
            </p:nvSpPr>
            <p:spPr>
              <a:xfrm>
                <a:off x="2779491" y="2517212"/>
                <a:ext cx="648499" cy="649042"/>
              </a:xfrm>
              <a:prstGeom prst="ellipse">
                <a:avLst/>
              </a:prstGeom>
              <a:solidFill>
                <a:srgbClr val="ED7D31">
                  <a:lumMod val="40000"/>
                  <a:lumOff val="60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35"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15" name="Oval 53"/>
              <p:cNvSpPr>
                <a:spLocks noChangeAspect="1"/>
              </p:cNvSpPr>
              <p:nvPr/>
            </p:nvSpPr>
            <p:spPr>
              <a:xfrm>
                <a:off x="2854318" y="2592102"/>
                <a:ext cx="498845" cy="499263"/>
              </a:xfrm>
              <a:prstGeom prst="ellipse">
                <a:avLst/>
              </a:prstGeom>
              <a:solidFill>
                <a:srgbClr val="ED7D31"/>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0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初中</a:t>
                </a:r>
                <a:endParaRPr kumimoji="0" lang="en-US" sz="20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grpSp>
        <p:sp>
          <p:nvSpPr>
            <p:cNvPr id="10" name="Arc 72"/>
            <p:cNvSpPr/>
            <p:nvPr/>
          </p:nvSpPr>
          <p:spPr>
            <a:xfrm rot="19051047">
              <a:off x="4298773" y="1741330"/>
              <a:ext cx="2496654" cy="2464837"/>
            </a:xfrm>
            <a:prstGeom prst="arc">
              <a:avLst/>
            </a:prstGeom>
            <a:noFill/>
            <a:ln w="28575" cap="flat" cmpd="sng" algn="ctr">
              <a:solidFill>
                <a:sysClr val="window" lastClr="FFFFFF">
                  <a:lumMod val="65000"/>
                </a:sysClr>
              </a:solidFill>
              <a:prstDash val="sysDot"/>
              <a:miter lim="800000"/>
              <a:tailEnd type="stealt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1" name="Arc 73"/>
            <p:cNvSpPr/>
            <p:nvPr/>
          </p:nvSpPr>
          <p:spPr>
            <a:xfrm rot="13500000" flipH="1">
              <a:off x="7497433" y="2564363"/>
              <a:ext cx="2496654" cy="2464837"/>
            </a:xfrm>
            <a:prstGeom prst="arc">
              <a:avLst/>
            </a:prstGeom>
            <a:noFill/>
            <a:ln w="28575" cap="flat" cmpd="sng" algn="ctr">
              <a:solidFill>
                <a:sysClr val="window" lastClr="FFFFFF">
                  <a:lumMod val="65000"/>
                </a:sysClr>
              </a:solidFill>
              <a:prstDash val="sysDot"/>
              <a:miter lim="800000"/>
              <a:tailEnd type="stealt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2" name="Oval 68"/>
            <p:cNvSpPr>
              <a:spLocks noChangeAspect="1"/>
            </p:cNvSpPr>
            <p:nvPr/>
          </p:nvSpPr>
          <p:spPr>
            <a:xfrm>
              <a:off x="9829668" y="2851846"/>
              <a:ext cx="989457" cy="977666"/>
            </a:xfrm>
            <a:prstGeom prst="ellipse">
              <a:avLst/>
            </a:prstGeom>
            <a:solidFill>
              <a:srgbClr val="A5A5A5">
                <a:lumMod val="40000"/>
                <a:lumOff val="60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35"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13" name="Oval 69"/>
            <p:cNvSpPr>
              <a:spLocks noChangeAspect="1"/>
            </p:cNvSpPr>
            <p:nvPr/>
          </p:nvSpPr>
          <p:spPr>
            <a:xfrm>
              <a:off x="9943836" y="2964654"/>
              <a:ext cx="761120" cy="752051"/>
            </a:xfrm>
            <a:prstGeom prst="ellipse">
              <a:avLst/>
            </a:prstGeom>
            <a:solidFill>
              <a:srgbClr val="A5A5A5"/>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0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高中</a:t>
              </a:r>
              <a:endParaRPr kumimoji="0" lang="en-US" sz="20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grpSp>
      <p:graphicFrame>
        <p:nvGraphicFramePr>
          <p:cNvPr id="18" name="表格 17"/>
          <p:cNvGraphicFramePr>
            <a:graphicFrameLocks noGrp="1"/>
          </p:cNvGraphicFramePr>
          <p:nvPr/>
        </p:nvGraphicFramePr>
        <p:xfrm>
          <a:off x="2301359" y="1809195"/>
          <a:ext cx="1472616" cy="2229744"/>
        </p:xfrm>
        <a:graphic>
          <a:graphicData uri="http://schemas.openxmlformats.org/drawingml/2006/table">
            <a:tbl>
              <a:tblPr firstRow="1" bandRow="1">
                <a:tableStyleId>{5940675A-B579-460E-94D1-54222C63F5DA}</a:tableStyleId>
              </a:tblPr>
              <a:tblGrid>
                <a:gridCol w="1472616">
                  <a:extLst>
                    <a:ext uri="{9D8B030D-6E8A-4147-A177-3AD203B41FA5}">
                      <a16:colId xmlns:a16="http://schemas.microsoft.com/office/drawing/2014/main" val="20000"/>
                    </a:ext>
                  </a:extLst>
                </a:gridCol>
              </a:tblGrid>
              <a:tr h="557436">
                <a:tc>
                  <a:txBody>
                    <a:bodyPr/>
                    <a:lstStyle/>
                    <a:p>
                      <a:pPr algn="l"/>
                      <a:r>
                        <a:rPr lang="zh-CN" altLang="en-US" sz="2000" b="1" kern="1200" dirty="0">
                          <a:solidFill>
                            <a:schemeClr val="tx1">
                              <a:lumMod val="65000"/>
                              <a:lumOff val="35000"/>
                            </a:schemeClr>
                          </a:solidFill>
                          <a:latin typeface="微软雅黑" panose="020B0503020204020204" pitchFamily="34" charset="-122"/>
                          <a:ea typeface="微软雅黑" panose="020B0503020204020204" pitchFamily="34" charset="-122"/>
                          <a:cs typeface="+mn-cs"/>
                        </a:rPr>
                        <a:t>认知</a:t>
                      </a:r>
                      <a:r>
                        <a:rPr lang="zh-CN" altLang="en-US" sz="2000" b="1" dirty="0">
                          <a:solidFill>
                            <a:srgbClr val="4472C4"/>
                          </a:solidFill>
                          <a:effectLst/>
                          <a:latin typeface="微软雅黑" panose="020B0503020204020204" pitchFamily="34" charset="-122"/>
                          <a:ea typeface="微软雅黑" panose="020B0503020204020204" pitchFamily="34" charset="-122"/>
                        </a:rPr>
                        <a:t>体验</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557436">
                <a:tc>
                  <a:txBody>
                    <a:bodyPr/>
                    <a:lstStyle/>
                    <a:p>
                      <a:pPr marL="0" algn="l" defTabSz="914400" rtl="0" eaLnBrk="1" latinLnBrk="0" hangingPunct="1"/>
                      <a:r>
                        <a:rPr lang="zh-CN" altLang="en-US" sz="2000" b="1" kern="1200" dirty="0">
                          <a:solidFill>
                            <a:schemeClr val="tx1">
                              <a:lumMod val="65000"/>
                              <a:lumOff val="35000"/>
                            </a:schemeClr>
                          </a:solidFill>
                          <a:latin typeface="微软雅黑" panose="020B0503020204020204" pitchFamily="34" charset="-122"/>
                          <a:ea typeface="微软雅黑" panose="020B0503020204020204" pitchFamily="34" charset="-122"/>
                          <a:cs typeface="+mn-cs"/>
                        </a:rPr>
                        <a:t>技能</a:t>
                      </a:r>
                      <a:r>
                        <a:rPr lang="zh-CN" altLang="en-US" sz="2000" b="1" kern="1200" dirty="0">
                          <a:solidFill>
                            <a:srgbClr val="4472C4"/>
                          </a:solidFill>
                          <a:effectLst/>
                          <a:latin typeface="微软雅黑" panose="020B0503020204020204" pitchFamily="34" charset="-122"/>
                          <a:ea typeface="微软雅黑" panose="020B0503020204020204" pitchFamily="34" charset="-122"/>
                          <a:cs typeface="+mn-cs"/>
                        </a:rPr>
                        <a:t>实践</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557436">
                <a:tc>
                  <a:txBody>
                    <a:bodyPr/>
                    <a:lstStyle/>
                    <a:p>
                      <a:pPr marL="0" algn="l" defTabSz="914400" rtl="0" eaLnBrk="1" latinLnBrk="0" hangingPunct="1"/>
                      <a:r>
                        <a:rPr lang="zh-CN" altLang="en-US" sz="2000" b="1" kern="1200" dirty="0">
                          <a:solidFill>
                            <a:schemeClr val="tx1">
                              <a:lumMod val="65000"/>
                              <a:lumOff val="35000"/>
                            </a:schemeClr>
                          </a:solidFill>
                          <a:latin typeface="微软雅黑" panose="020B0503020204020204" pitchFamily="34" charset="-122"/>
                          <a:ea typeface="微软雅黑" panose="020B0503020204020204" pitchFamily="34" charset="-122"/>
                          <a:cs typeface="+mn-cs"/>
                        </a:rPr>
                        <a:t>思维</a:t>
                      </a:r>
                      <a:r>
                        <a:rPr lang="zh-CN" altLang="en-US" sz="2000" b="1" kern="1200" dirty="0">
                          <a:solidFill>
                            <a:srgbClr val="4472C4"/>
                          </a:solidFill>
                          <a:effectLst/>
                          <a:latin typeface="微软雅黑" panose="020B0503020204020204" pitchFamily="34" charset="-122"/>
                          <a:ea typeface="微软雅黑" panose="020B0503020204020204" pitchFamily="34" charset="-122"/>
                          <a:cs typeface="+mn-cs"/>
                        </a:rPr>
                        <a:t>启蒙</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557436">
                <a:tc>
                  <a:txBody>
                    <a:bodyPr/>
                    <a:lstStyle/>
                    <a:p>
                      <a:pPr marL="0" algn="l" defTabSz="914400" rtl="0" eaLnBrk="1" latinLnBrk="0" hangingPunct="1"/>
                      <a:r>
                        <a:rPr lang="zh-CN" altLang="en-US" sz="2000" b="1" kern="1200" dirty="0">
                          <a:solidFill>
                            <a:schemeClr val="tx1">
                              <a:lumMod val="65000"/>
                              <a:lumOff val="35000"/>
                            </a:schemeClr>
                          </a:solidFill>
                          <a:latin typeface="微软雅黑" panose="020B0503020204020204" pitchFamily="34" charset="-122"/>
                          <a:ea typeface="微软雅黑" panose="020B0503020204020204" pitchFamily="34" charset="-122"/>
                          <a:cs typeface="+mn-cs"/>
                        </a:rPr>
                        <a:t>价值观</a:t>
                      </a:r>
                      <a:r>
                        <a:rPr lang="zh-CN" altLang="en-US" sz="2000" b="1" kern="1200" dirty="0">
                          <a:solidFill>
                            <a:srgbClr val="4472C4"/>
                          </a:solidFill>
                          <a:effectLst/>
                          <a:latin typeface="微软雅黑" panose="020B0503020204020204" pitchFamily="34" charset="-122"/>
                          <a:ea typeface="微软雅黑" panose="020B0503020204020204" pitchFamily="34" charset="-122"/>
                          <a:cs typeface="+mn-cs"/>
                        </a:rPr>
                        <a:t>养成</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graphicFrame>
        <p:nvGraphicFramePr>
          <p:cNvPr id="20" name="表格 19"/>
          <p:cNvGraphicFramePr>
            <a:graphicFrameLocks noGrp="1"/>
          </p:cNvGraphicFramePr>
          <p:nvPr/>
        </p:nvGraphicFramePr>
        <p:xfrm>
          <a:off x="5482280" y="1809195"/>
          <a:ext cx="1472616" cy="2229744"/>
        </p:xfrm>
        <a:graphic>
          <a:graphicData uri="http://schemas.openxmlformats.org/drawingml/2006/table">
            <a:tbl>
              <a:tblPr firstRow="1" bandRow="1">
                <a:tableStyleId>{5940675A-B579-460E-94D1-54222C63F5DA}</a:tableStyleId>
              </a:tblPr>
              <a:tblGrid>
                <a:gridCol w="1472616">
                  <a:extLst>
                    <a:ext uri="{9D8B030D-6E8A-4147-A177-3AD203B41FA5}">
                      <a16:colId xmlns:a16="http://schemas.microsoft.com/office/drawing/2014/main" val="20000"/>
                    </a:ext>
                  </a:extLst>
                </a:gridCol>
              </a:tblGrid>
              <a:tr h="557436">
                <a:tc>
                  <a:txBody>
                    <a:bodyPr/>
                    <a:lstStyle/>
                    <a:p>
                      <a:pPr algn="l"/>
                      <a:r>
                        <a:rPr lang="zh-CN" altLang="en-US" sz="2000" b="1" kern="1200" dirty="0">
                          <a:solidFill>
                            <a:schemeClr val="tx1">
                              <a:lumMod val="65000"/>
                              <a:lumOff val="35000"/>
                            </a:schemeClr>
                          </a:solidFill>
                          <a:latin typeface="微软雅黑" panose="020B0503020204020204" pitchFamily="34" charset="-122"/>
                          <a:ea typeface="微软雅黑" panose="020B0503020204020204" pitchFamily="34" charset="-122"/>
                          <a:cs typeface="+mn-cs"/>
                        </a:rPr>
                        <a:t>认知</a:t>
                      </a:r>
                      <a:r>
                        <a:rPr lang="zh-CN" altLang="en-US" sz="2000" b="1" dirty="0">
                          <a:solidFill>
                            <a:srgbClr val="ED7D31"/>
                          </a:solidFill>
                          <a:latin typeface="微软雅黑" panose="020B0503020204020204" pitchFamily="34" charset="-122"/>
                          <a:ea typeface="微软雅黑" panose="020B0503020204020204" pitchFamily="34" charset="-122"/>
                        </a:rPr>
                        <a:t>深化</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557436">
                <a:tc>
                  <a:txBody>
                    <a:bodyPr/>
                    <a:lstStyle/>
                    <a:p>
                      <a:pPr marL="0" algn="l" defTabSz="914400" rtl="0" eaLnBrk="1" latinLnBrk="0" hangingPunct="1"/>
                      <a:r>
                        <a:rPr lang="zh-CN" altLang="en-US" sz="2000" b="1" kern="1200" dirty="0">
                          <a:solidFill>
                            <a:schemeClr val="tx1">
                              <a:lumMod val="65000"/>
                              <a:lumOff val="35000"/>
                            </a:schemeClr>
                          </a:solidFill>
                          <a:latin typeface="微软雅黑" panose="020B0503020204020204" pitchFamily="34" charset="-122"/>
                          <a:ea typeface="微软雅黑" panose="020B0503020204020204" pitchFamily="34" charset="-122"/>
                          <a:cs typeface="+mn-cs"/>
                        </a:rPr>
                        <a:t>技能</a:t>
                      </a:r>
                      <a:r>
                        <a:rPr lang="zh-CN" altLang="en-US" sz="2000" b="1" kern="1200" dirty="0">
                          <a:solidFill>
                            <a:srgbClr val="ED7D31"/>
                          </a:solidFill>
                          <a:latin typeface="微软雅黑" panose="020B0503020204020204" pitchFamily="34" charset="-122"/>
                          <a:ea typeface="微软雅黑" panose="020B0503020204020204" pitchFamily="34" charset="-122"/>
                          <a:cs typeface="+mn-cs"/>
                        </a:rPr>
                        <a:t>应用</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557436">
                <a:tc>
                  <a:txBody>
                    <a:bodyPr/>
                    <a:lstStyle/>
                    <a:p>
                      <a:pPr marL="0" algn="l" defTabSz="914400" rtl="0" eaLnBrk="1" latinLnBrk="0" hangingPunct="1"/>
                      <a:r>
                        <a:rPr lang="zh-CN" altLang="en-US" sz="2000" b="1" kern="1200" dirty="0">
                          <a:solidFill>
                            <a:schemeClr val="tx1">
                              <a:lumMod val="65000"/>
                              <a:lumOff val="35000"/>
                            </a:schemeClr>
                          </a:solidFill>
                          <a:latin typeface="微软雅黑" panose="020B0503020204020204" pitchFamily="34" charset="-122"/>
                          <a:ea typeface="微软雅黑" panose="020B0503020204020204" pitchFamily="34" charset="-122"/>
                          <a:cs typeface="+mn-cs"/>
                        </a:rPr>
                        <a:t>思维</a:t>
                      </a:r>
                      <a:r>
                        <a:rPr lang="zh-CN" altLang="en-US" sz="2000" b="1" kern="1200" dirty="0">
                          <a:solidFill>
                            <a:srgbClr val="ED7D31"/>
                          </a:solidFill>
                          <a:latin typeface="微软雅黑" panose="020B0503020204020204" pitchFamily="34" charset="-122"/>
                          <a:ea typeface="微软雅黑" panose="020B0503020204020204" pitchFamily="34" charset="-122"/>
                          <a:cs typeface="+mn-cs"/>
                        </a:rPr>
                        <a:t>发展</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557436">
                <a:tc>
                  <a:txBody>
                    <a:bodyPr/>
                    <a:lstStyle/>
                    <a:p>
                      <a:pPr marL="0" algn="l" defTabSz="914400" rtl="0" eaLnBrk="1" latinLnBrk="0" hangingPunct="1"/>
                      <a:r>
                        <a:rPr lang="zh-CN" altLang="en-US" sz="2000" b="1" kern="1200" dirty="0">
                          <a:solidFill>
                            <a:schemeClr val="tx1">
                              <a:lumMod val="65000"/>
                              <a:lumOff val="35000"/>
                            </a:schemeClr>
                          </a:solidFill>
                          <a:latin typeface="微软雅黑" panose="020B0503020204020204" pitchFamily="34" charset="-122"/>
                          <a:ea typeface="微软雅黑" panose="020B0503020204020204" pitchFamily="34" charset="-122"/>
                          <a:cs typeface="+mn-cs"/>
                        </a:rPr>
                        <a:t>价值观</a:t>
                      </a:r>
                      <a:r>
                        <a:rPr lang="zh-CN" altLang="en-US" sz="2000" b="1" kern="1200" dirty="0">
                          <a:solidFill>
                            <a:srgbClr val="ED7D31"/>
                          </a:solidFill>
                          <a:latin typeface="微软雅黑" panose="020B0503020204020204" pitchFamily="34" charset="-122"/>
                          <a:ea typeface="微软雅黑" panose="020B0503020204020204" pitchFamily="34" charset="-122"/>
                          <a:cs typeface="+mn-cs"/>
                        </a:rPr>
                        <a:t>内化</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graphicFrame>
        <p:nvGraphicFramePr>
          <p:cNvPr id="21" name="表格 20"/>
          <p:cNvGraphicFramePr>
            <a:graphicFrameLocks noGrp="1"/>
          </p:cNvGraphicFramePr>
          <p:nvPr/>
        </p:nvGraphicFramePr>
        <p:xfrm>
          <a:off x="8663200" y="1809195"/>
          <a:ext cx="1472616" cy="2229744"/>
        </p:xfrm>
        <a:graphic>
          <a:graphicData uri="http://schemas.openxmlformats.org/drawingml/2006/table">
            <a:tbl>
              <a:tblPr firstRow="1" bandRow="1">
                <a:tableStyleId>{5940675A-B579-460E-94D1-54222C63F5DA}</a:tableStyleId>
              </a:tblPr>
              <a:tblGrid>
                <a:gridCol w="1472616">
                  <a:extLst>
                    <a:ext uri="{9D8B030D-6E8A-4147-A177-3AD203B41FA5}">
                      <a16:colId xmlns:a16="http://schemas.microsoft.com/office/drawing/2014/main" val="20000"/>
                    </a:ext>
                  </a:extLst>
                </a:gridCol>
              </a:tblGrid>
              <a:tr h="557436">
                <a:tc>
                  <a:txBody>
                    <a:bodyPr/>
                    <a:lstStyle/>
                    <a:p>
                      <a:pPr marL="0" algn="l" defTabSz="914400" rtl="0" eaLnBrk="1" latinLnBrk="0" hangingPunct="1"/>
                      <a:r>
                        <a:rPr lang="zh-CN" altLang="en-US" sz="2000" b="1" kern="1200" dirty="0">
                          <a:solidFill>
                            <a:schemeClr val="tx1">
                              <a:lumMod val="65000"/>
                              <a:lumOff val="35000"/>
                            </a:schemeClr>
                          </a:solidFill>
                          <a:latin typeface="微软雅黑" panose="020B0503020204020204" pitchFamily="34" charset="-122"/>
                          <a:ea typeface="微软雅黑" panose="020B0503020204020204" pitchFamily="34" charset="-122"/>
                          <a:cs typeface="+mn-cs"/>
                        </a:rPr>
                        <a:t>认知</a:t>
                      </a:r>
                      <a:r>
                        <a:rPr lang="zh-CN" altLang="en-US" sz="2000" b="1" kern="1200" dirty="0">
                          <a:solidFill>
                            <a:srgbClr val="A5A5A5"/>
                          </a:solidFill>
                          <a:latin typeface="微软雅黑" panose="020B0503020204020204" pitchFamily="34" charset="-122"/>
                          <a:ea typeface="微软雅黑" panose="020B0503020204020204" pitchFamily="34" charset="-122"/>
                          <a:cs typeface="+mn-cs"/>
                        </a:rPr>
                        <a:t>拓展</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557436">
                <a:tc>
                  <a:txBody>
                    <a:bodyPr/>
                    <a:lstStyle/>
                    <a:p>
                      <a:pPr marL="0" algn="l" defTabSz="914400" rtl="0" eaLnBrk="1" latinLnBrk="0" hangingPunct="1"/>
                      <a:r>
                        <a:rPr lang="zh-CN" altLang="en-US" sz="2000" b="1" kern="1200" dirty="0">
                          <a:solidFill>
                            <a:schemeClr val="tx1">
                              <a:lumMod val="65000"/>
                              <a:lumOff val="35000"/>
                            </a:schemeClr>
                          </a:solidFill>
                          <a:latin typeface="微软雅黑" panose="020B0503020204020204" pitchFamily="34" charset="-122"/>
                          <a:ea typeface="微软雅黑" panose="020B0503020204020204" pitchFamily="34" charset="-122"/>
                          <a:cs typeface="+mn-cs"/>
                        </a:rPr>
                        <a:t>技能</a:t>
                      </a:r>
                      <a:r>
                        <a:rPr lang="zh-CN" altLang="en-US" sz="2000" b="1" kern="1200" dirty="0">
                          <a:solidFill>
                            <a:srgbClr val="A5A5A5"/>
                          </a:solidFill>
                          <a:latin typeface="微软雅黑" panose="020B0503020204020204" pitchFamily="34" charset="-122"/>
                          <a:ea typeface="微软雅黑" panose="020B0503020204020204" pitchFamily="34" charset="-122"/>
                          <a:cs typeface="+mn-cs"/>
                        </a:rPr>
                        <a:t>创新</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557436">
                <a:tc>
                  <a:txBody>
                    <a:bodyPr/>
                    <a:lstStyle/>
                    <a:p>
                      <a:pPr marL="0" algn="l" defTabSz="914400" rtl="0" eaLnBrk="1" latinLnBrk="0" hangingPunct="1"/>
                      <a:r>
                        <a:rPr lang="zh-CN" altLang="en-US" sz="2000" b="1" kern="1200" dirty="0">
                          <a:solidFill>
                            <a:schemeClr val="tx1">
                              <a:lumMod val="65000"/>
                              <a:lumOff val="35000"/>
                            </a:schemeClr>
                          </a:solidFill>
                          <a:latin typeface="微软雅黑" panose="020B0503020204020204" pitchFamily="34" charset="-122"/>
                          <a:ea typeface="微软雅黑" panose="020B0503020204020204" pitchFamily="34" charset="-122"/>
                          <a:cs typeface="+mn-cs"/>
                        </a:rPr>
                        <a:t>思维</a:t>
                      </a:r>
                      <a:r>
                        <a:rPr lang="zh-CN" altLang="en-US" sz="2000" b="1" kern="1200" dirty="0">
                          <a:solidFill>
                            <a:srgbClr val="A5A5A5"/>
                          </a:solidFill>
                          <a:latin typeface="微软雅黑" panose="020B0503020204020204" pitchFamily="34" charset="-122"/>
                          <a:ea typeface="微软雅黑" panose="020B0503020204020204" pitchFamily="34" charset="-122"/>
                          <a:cs typeface="+mn-cs"/>
                        </a:rPr>
                        <a:t>升华</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557436">
                <a:tc>
                  <a:txBody>
                    <a:bodyPr/>
                    <a:lstStyle/>
                    <a:p>
                      <a:pPr marL="0" algn="l" defTabSz="914400" rtl="0" eaLnBrk="1" latinLnBrk="0" hangingPunct="1"/>
                      <a:r>
                        <a:rPr lang="zh-CN" altLang="en-US" sz="2000" b="1" kern="1200" dirty="0">
                          <a:solidFill>
                            <a:schemeClr val="tx1">
                              <a:lumMod val="65000"/>
                              <a:lumOff val="35000"/>
                            </a:schemeClr>
                          </a:solidFill>
                          <a:latin typeface="微软雅黑" panose="020B0503020204020204" pitchFamily="34" charset="-122"/>
                          <a:ea typeface="微软雅黑" panose="020B0503020204020204" pitchFamily="34" charset="-122"/>
                          <a:cs typeface="+mn-cs"/>
                        </a:rPr>
                        <a:t>价值观</a:t>
                      </a:r>
                      <a:r>
                        <a:rPr lang="zh-CN" altLang="en-US" sz="2000" b="1" kern="1200" dirty="0">
                          <a:solidFill>
                            <a:srgbClr val="A5A5A5"/>
                          </a:solidFill>
                          <a:latin typeface="微软雅黑" panose="020B0503020204020204" pitchFamily="34" charset="-122"/>
                          <a:ea typeface="微软雅黑" panose="020B0503020204020204" pitchFamily="34" charset="-122"/>
                          <a:cs typeface="+mn-cs"/>
                        </a:rPr>
                        <a:t>践行</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grpSp>
        <p:nvGrpSpPr>
          <p:cNvPr id="22" name="组合 21"/>
          <p:cNvGrpSpPr/>
          <p:nvPr/>
        </p:nvGrpSpPr>
        <p:grpSpPr>
          <a:xfrm>
            <a:off x="1165268" y="1925888"/>
            <a:ext cx="972000" cy="2022755"/>
            <a:chOff x="1138374" y="2329300"/>
            <a:chExt cx="972000" cy="2022755"/>
          </a:xfrm>
          <a:solidFill>
            <a:srgbClr val="549E39"/>
          </a:solidFill>
        </p:grpSpPr>
        <p:sp>
          <p:nvSpPr>
            <p:cNvPr id="24" name="五边形 23"/>
            <p:cNvSpPr/>
            <p:nvPr/>
          </p:nvSpPr>
          <p:spPr>
            <a:xfrm>
              <a:off x="1138374" y="2329300"/>
              <a:ext cx="972000" cy="3600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latin typeface="微软雅黑" panose="020B0503020204020204" pitchFamily="34" charset="-122"/>
                  <a:ea typeface="微软雅黑" panose="020B0503020204020204" pitchFamily="34" charset="-122"/>
                </a:rPr>
                <a:t>认知</a:t>
              </a:r>
            </a:p>
          </p:txBody>
        </p:sp>
        <p:sp>
          <p:nvSpPr>
            <p:cNvPr id="25" name="五边形 24"/>
            <p:cNvSpPr/>
            <p:nvPr/>
          </p:nvSpPr>
          <p:spPr>
            <a:xfrm>
              <a:off x="1138374" y="2883552"/>
              <a:ext cx="972000" cy="3600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latin typeface="微软雅黑" panose="020B0503020204020204" pitchFamily="34" charset="-122"/>
                  <a:ea typeface="微软雅黑" panose="020B0503020204020204" pitchFamily="34" charset="-122"/>
                </a:rPr>
                <a:t>技能</a:t>
              </a:r>
            </a:p>
          </p:txBody>
        </p:sp>
        <p:sp>
          <p:nvSpPr>
            <p:cNvPr id="26" name="五边形 25"/>
            <p:cNvSpPr/>
            <p:nvPr/>
          </p:nvSpPr>
          <p:spPr>
            <a:xfrm>
              <a:off x="1138374" y="3437804"/>
              <a:ext cx="972000" cy="3600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latin typeface="微软雅黑" panose="020B0503020204020204" pitchFamily="34" charset="-122"/>
                  <a:ea typeface="微软雅黑" panose="020B0503020204020204" pitchFamily="34" charset="-122"/>
                </a:rPr>
                <a:t>思维</a:t>
              </a:r>
            </a:p>
          </p:txBody>
        </p:sp>
        <p:sp>
          <p:nvSpPr>
            <p:cNvPr id="27" name="五边形 26"/>
            <p:cNvSpPr/>
            <p:nvPr/>
          </p:nvSpPr>
          <p:spPr>
            <a:xfrm>
              <a:off x="1138374" y="3992055"/>
              <a:ext cx="972000" cy="3600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latin typeface="微软雅黑" panose="020B0503020204020204" pitchFamily="34" charset="-122"/>
                  <a:ea typeface="微软雅黑" panose="020B0503020204020204" pitchFamily="34" charset="-122"/>
                </a:rPr>
                <a:t>价值观</a:t>
              </a:r>
            </a:p>
          </p:txBody>
        </p:sp>
      </p:grpSp>
      <p:sp>
        <p:nvSpPr>
          <p:cNvPr id="28" name="文本框 27"/>
          <p:cNvSpPr txBox="1"/>
          <p:nvPr/>
        </p:nvSpPr>
        <p:spPr>
          <a:xfrm>
            <a:off x="2461280" y="4961541"/>
            <a:ext cx="7395282" cy="1135054"/>
          </a:xfrm>
          <a:prstGeom prst="rect">
            <a:avLst/>
          </a:prstGeom>
          <a:noFill/>
        </p:spPr>
        <p:txBody>
          <a:bodyPr wrap="square" rtlCol="0">
            <a:spAutoFit/>
          </a:bodyPr>
          <a:lstStyle/>
          <a:p>
            <a:pPr algn="ctr">
              <a:lnSpc>
                <a:spcPct val="150000"/>
              </a:lnSpc>
            </a:pPr>
            <a:r>
              <a:rPr lang="zh-CN" altLang="en-US" sz="2400" b="1" dirty="0">
                <a:solidFill>
                  <a:srgbClr val="FF0000"/>
                </a:solidFill>
                <a:latin typeface="微软雅黑" panose="020B0503020204020204" pitchFamily="34" charset="-122"/>
                <a:ea typeface="微软雅黑" panose="020B0503020204020204" pitchFamily="34" charset="-122"/>
              </a:rPr>
              <a:t>四个目标维</a:t>
            </a:r>
            <a:r>
              <a:rPr lang="zh-CN" altLang="en-US" sz="2400" b="1" dirty="0" smtClean="0">
                <a:solidFill>
                  <a:srgbClr val="FF0000"/>
                </a:solidFill>
                <a:latin typeface="微软雅黑" panose="020B0503020204020204" pitchFamily="34" charset="-122"/>
                <a:ea typeface="微软雅黑" panose="020B0503020204020204" pitchFamily="34" charset="-122"/>
              </a:rPr>
              <a:t>度</a:t>
            </a:r>
            <a:r>
              <a:rPr lang="zh-CN" altLang="en-US" sz="2400" b="1" dirty="0" smtClean="0">
                <a:latin typeface="微软雅黑" panose="020B0503020204020204" pitchFamily="34" charset="-122"/>
                <a:ea typeface="微软雅黑" panose="020B0503020204020204" pitchFamily="34" charset="-122"/>
              </a:rPr>
              <a:t>：</a:t>
            </a:r>
            <a:r>
              <a:rPr lang="zh-CN" altLang="en-US" sz="2400" b="1" dirty="0" smtClean="0">
                <a:latin typeface="微软雅黑" panose="020B0503020204020204" pitchFamily="34" charset="-122"/>
                <a:ea typeface="微软雅黑" panose="020B0503020204020204" pitchFamily="34" charset="-122"/>
              </a:rPr>
              <a:t>认知</a:t>
            </a:r>
            <a:r>
              <a:rPr lang="zh-CN" altLang="en-US" sz="2400" b="1" dirty="0">
                <a:latin typeface="微软雅黑" panose="020B0503020204020204" pitchFamily="34" charset="-122"/>
                <a:ea typeface="微软雅黑" panose="020B0503020204020204" pitchFamily="34" charset="-122"/>
              </a:rPr>
              <a:t>、技能、思维、</a:t>
            </a:r>
            <a:r>
              <a:rPr lang="zh-CN" altLang="en-US" sz="2400" b="1" dirty="0" smtClean="0">
                <a:latin typeface="微软雅黑" panose="020B0503020204020204" pitchFamily="34" charset="-122"/>
                <a:ea typeface="微软雅黑" panose="020B0503020204020204" pitchFamily="34" charset="-122"/>
              </a:rPr>
              <a:t>价值观</a:t>
            </a:r>
            <a:endParaRPr lang="en-US" altLang="zh-CN" sz="2400" b="1" dirty="0" smtClean="0">
              <a:latin typeface="微软雅黑" panose="020B0503020204020204" pitchFamily="34" charset="-122"/>
              <a:ea typeface="微软雅黑" panose="020B0503020204020204" pitchFamily="34" charset="-122"/>
            </a:endParaRPr>
          </a:p>
          <a:p>
            <a:pPr algn="ctr">
              <a:lnSpc>
                <a:spcPct val="150000"/>
              </a:lnSpc>
            </a:pPr>
            <a:r>
              <a:rPr lang="zh-CN" altLang="en-US" sz="2400" b="1" dirty="0" smtClean="0">
                <a:latin typeface="微软雅黑" panose="020B0503020204020204" pitchFamily="34" charset="-122"/>
                <a:ea typeface="微软雅黑" panose="020B0503020204020204" pitchFamily="34" charset="-122"/>
              </a:rPr>
              <a:t>螺旋上升，逐级</a:t>
            </a:r>
            <a:r>
              <a:rPr lang="zh-CN" altLang="en-US" sz="2400" b="1" dirty="0">
                <a:latin typeface="微软雅黑" panose="020B0503020204020204" pitchFamily="34" charset="-122"/>
                <a:ea typeface="微软雅黑" panose="020B0503020204020204" pitchFamily="34" charset="-122"/>
              </a:rPr>
              <a:t>深化</a:t>
            </a:r>
          </a:p>
        </p:txBody>
      </p:sp>
      <p:pic>
        <p:nvPicPr>
          <p:cNvPr id="29" name="图片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62615" y="5355463"/>
            <a:ext cx="1429385" cy="142938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22"/>
          <p:cNvSpPr txBox="1"/>
          <p:nvPr/>
        </p:nvSpPr>
        <p:spPr>
          <a:xfrm>
            <a:off x="3645535" y="515620"/>
            <a:ext cx="6297930" cy="368300"/>
          </a:xfrm>
          <a:prstGeom prst="rect">
            <a:avLst/>
          </a:prstGeom>
        </p:spPr>
        <p:txBody>
          <a:bodyPr wrap="square">
            <a:spAutoFit/>
          </a:bodyPr>
          <a:lstStyle/>
          <a:p>
            <a:pPr defTabSz="266700"/>
            <a:r>
              <a:rPr lang="zh-CN" altLang="en-US" b="1" dirty="0" smtClean="0">
                <a:solidFill>
                  <a:schemeClr val="bg1"/>
                </a:solidFill>
                <a:latin typeface="Times New Roman" panose="02020603050405020304"/>
                <a:ea typeface="黑体" panose="02010609060101010101" charset="-122"/>
              </a:rPr>
              <a:t>（三）</a:t>
            </a:r>
            <a:r>
              <a:rPr lang="zh-CN" altLang="en-US" b="1" dirty="0">
                <a:solidFill>
                  <a:schemeClr val="bg1"/>
                </a:solidFill>
                <a:latin typeface="Times New Roman" panose="02020603050405020304"/>
                <a:ea typeface="黑体" panose="02010609060101010101" charset="-122"/>
              </a:rPr>
              <a:t>四大核心培养目标：培养学生的什么素养</a:t>
            </a:r>
          </a:p>
        </p:txBody>
      </p:sp>
      <p:sp>
        <p:nvSpPr>
          <p:cNvPr id="19" name="文本框 18"/>
          <p:cNvSpPr txBox="1"/>
          <p:nvPr/>
        </p:nvSpPr>
        <p:spPr>
          <a:xfrm>
            <a:off x="897460" y="515620"/>
            <a:ext cx="2580128" cy="461665"/>
          </a:xfrm>
          <a:prstGeom prst="rect">
            <a:avLst/>
          </a:prstGeom>
          <a:noFill/>
        </p:spPr>
        <p:txBody>
          <a:bodyPr wrap="square">
            <a:spAutoFit/>
          </a:bodyPr>
          <a:lstStyle/>
          <a:p>
            <a:pPr algn="ctr"/>
            <a:r>
              <a:rPr lang="zh-CN" altLang="en-US" sz="2400" b="1" dirty="0" smtClean="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二、课程内容</a:t>
            </a:r>
            <a:endParaRPr lang="zh-CN" altLang="en-US" sz="1200" b="1" dirty="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0" name="圆角矩形 29"/>
          <p:cNvSpPr/>
          <p:nvPr/>
        </p:nvSpPr>
        <p:spPr>
          <a:xfrm>
            <a:off x="7641315" y="1802173"/>
            <a:ext cx="1415772" cy="461665"/>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1" name="圆角矩形 30"/>
          <p:cNvSpPr/>
          <p:nvPr/>
        </p:nvSpPr>
        <p:spPr>
          <a:xfrm>
            <a:off x="2597213" y="3723235"/>
            <a:ext cx="1415772" cy="461665"/>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2" name="圆角矩形 31"/>
          <p:cNvSpPr/>
          <p:nvPr/>
        </p:nvSpPr>
        <p:spPr>
          <a:xfrm>
            <a:off x="7641314" y="3727285"/>
            <a:ext cx="1723549" cy="461665"/>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3" name="圆角矩形 32"/>
          <p:cNvSpPr/>
          <p:nvPr/>
        </p:nvSpPr>
        <p:spPr>
          <a:xfrm>
            <a:off x="2587424" y="1802173"/>
            <a:ext cx="1415772" cy="461665"/>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nvGrpSpPr>
          <p:cNvPr id="34" name="组合 33"/>
          <p:cNvGrpSpPr/>
          <p:nvPr/>
        </p:nvGrpSpPr>
        <p:grpSpPr>
          <a:xfrm>
            <a:off x="1524068" y="1802173"/>
            <a:ext cx="8627241" cy="3567042"/>
            <a:chOff x="1670192" y="2134204"/>
            <a:chExt cx="8627241" cy="3567042"/>
          </a:xfrm>
        </p:grpSpPr>
        <p:grpSp>
          <p:nvGrpSpPr>
            <p:cNvPr id="35" name="组合 34"/>
            <p:cNvGrpSpPr/>
            <p:nvPr/>
          </p:nvGrpSpPr>
          <p:grpSpPr>
            <a:xfrm>
              <a:off x="1670192" y="2134204"/>
              <a:ext cx="2511540" cy="1399758"/>
              <a:chOff x="470267" y="2353034"/>
              <a:chExt cx="2511540" cy="1399758"/>
            </a:xfrm>
          </p:grpSpPr>
          <p:sp>
            <p:nvSpPr>
              <p:cNvPr id="60" name="TextBox 18"/>
              <p:cNvSpPr txBox="1"/>
              <p:nvPr/>
            </p:nvSpPr>
            <p:spPr>
              <a:xfrm flipH="1">
                <a:off x="1566035" y="2353034"/>
                <a:ext cx="1415772" cy="461665"/>
              </a:xfrm>
              <a:prstGeom prst="rect">
                <a:avLst/>
              </a:prstGeom>
              <a:noFill/>
            </p:spPr>
            <p:txBody>
              <a:bodyPr wrap="non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cs typeface="Roboto Black" charset="0"/>
                  </a:rPr>
                  <a:t>认知体验</a:t>
                </a:r>
              </a:p>
            </p:txBody>
          </p:sp>
          <p:sp>
            <p:nvSpPr>
              <p:cNvPr id="61" name="矩形 60"/>
              <p:cNvSpPr/>
              <p:nvPr/>
            </p:nvSpPr>
            <p:spPr>
              <a:xfrm>
                <a:off x="470267" y="2860240"/>
                <a:ext cx="2494561" cy="892552"/>
              </a:xfrm>
              <a:prstGeom prst="rect">
                <a:avLst/>
              </a:prstGeom>
            </p:spPr>
            <p:txBody>
              <a:bodyPr wrap="square">
                <a:spAutoFit/>
              </a:bodyPr>
              <a:lstStyle/>
              <a:p>
                <a:pPr algn="r"/>
                <a:r>
                  <a:rPr lang="zh-CN" altLang="zh-CN" sz="2000" b="1" dirty="0">
                    <a:solidFill>
                      <a:schemeClr val="tx1">
                        <a:lumMod val="75000"/>
                        <a:lumOff val="25000"/>
                      </a:schemeClr>
                    </a:solidFill>
                    <a:latin typeface="微软雅黑" panose="020B0503020204020204" pitchFamily="34" charset="-122"/>
                    <a:ea typeface="微软雅黑" panose="020B0503020204020204" pitchFamily="34" charset="-122"/>
                  </a:rPr>
                  <a:t>体验感知</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zh-CN" sz="2000" b="1" dirty="0">
                    <a:solidFill>
                      <a:schemeClr val="tx1">
                        <a:lumMod val="75000"/>
                        <a:lumOff val="25000"/>
                      </a:schemeClr>
                    </a:solidFill>
                    <a:latin typeface="微软雅黑" panose="020B0503020204020204" pitchFamily="34" charset="-122"/>
                    <a:ea typeface="微软雅黑" panose="020B0503020204020204" pitchFamily="34" charset="-122"/>
                  </a:rPr>
                  <a:t>兴趣培育</a:t>
                </a:r>
                <a:endPar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endParaRPr>
              </a:p>
              <a:p>
                <a:pPr algn="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感知 </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AI </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生活</a:t>
                </a: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应用</a:t>
                </a:r>
                <a:endParaRPr lang="en-US" altLang="zh-CN" sz="16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algn="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体验</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生成式 </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AI </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工具</a:t>
                </a:r>
              </a:p>
            </p:txBody>
          </p:sp>
        </p:grpSp>
        <p:grpSp>
          <p:nvGrpSpPr>
            <p:cNvPr id="36" name="组合 35"/>
            <p:cNvGrpSpPr/>
            <p:nvPr/>
          </p:nvGrpSpPr>
          <p:grpSpPr>
            <a:xfrm>
              <a:off x="4279358" y="2670171"/>
              <a:ext cx="3391540" cy="2340000"/>
              <a:chOff x="4254962" y="2332402"/>
              <a:chExt cx="3391540" cy="2340000"/>
            </a:xfrm>
          </p:grpSpPr>
          <p:sp>
            <p:nvSpPr>
              <p:cNvPr id="46" name="椭圆 45"/>
              <p:cNvSpPr>
                <a:spLocks noChangeAspect="1"/>
              </p:cNvSpPr>
              <p:nvPr/>
            </p:nvSpPr>
            <p:spPr>
              <a:xfrm>
                <a:off x="4741146" y="2332402"/>
                <a:ext cx="2340000" cy="2340000"/>
              </a:xfrm>
              <a:prstGeom prst="ellipse">
                <a:avLst/>
              </a:prstGeom>
              <a:solidFill>
                <a:sysClr val="window" lastClr="FFFFFF">
                  <a:lumMod val="50000"/>
                </a:sysClr>
              </a:solidFill>
              <a:ln w="76200" cap="flat" cmpd="sng" algn="ctr">
                <a:solidFill>
                  <a:sysClr val="window" lastClr="FFFFFF">
                    <a:lumMod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grpSp>
            <p:nvGrpSpPr>
              <p:cNvPr id="47" name="组合 46"/>
              <p:cNvGrpSpPr/>
              <p:nvPr/>
            </p:nvGrpSpPr>
            <p:grpSpPr>
              <a:xfrm>
                <a:off x="4831026" y="2422282"/>
                <a:ext cx="2160240" cy="2160240"/>
                <a:chOff x="3635896" y="2420888"/>
                <a:chExt cx="2160240" cy="2160240"/>
              </a:xfrm>
            </p:grpSpPr>
            <p:sp>
              <p:nvSpPr>
                <p:cNvPr id="56" name="任意多边形 55"/>
                <p:cNvSpPr/>
                <p:nvPr/>
              </p:nvSpPr>
              <p:spPr>
                <a:xfrm>
                  <a:off x="3657588" y="2420888"/>
                  <a:ext cx="1058429" cy="864096"/>
                </a:xfrm>
                <a:custGeom>
                  <a:avLst/>
                  <a:gdLst>
                    <a:gd name="connsiteX0" fmla="*/ 1058429 w 1058429"/>
                    <a:gd name="connsiteY0" fmla="*/ 0 h 864096"/>
                    <a:gd name="connsiteX1" fmla="*/ 1058429 w 1058429"/>
                    <a:gd name="connsiteY1" fmla="*/ 864096 h 864096"/>
                    <a:gd name="connsiteX2" fmla="*/ 0 w 1058429"/>
                    <a:gd name="connsiteY2" fmla="*/ 864096 h 864096"/>
                    <a:gd name="connsiteX3" fmla="*/ 253 w 1058429"/>
                    <a:gd name="connsiteY3" fmla="*/ 862438 h 864096"/>
                    <a:gd name="connsiteX4" fmla="*/ 1058429 w 1058429"/>
                    <a:gd name="connsiteY4" fmla="*/ 0 h 86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429" h="864096">
                      <a:moveTo>
                        <a:pt x="1058429" y="0"/>
                      </a:moveTo>
                      <a:lnTo>
                        <a:pt x="1058429" y="864096"/>
                      </a:lnTo>
                      <a:lnTo>
                        <a:pt x="0" y="864096"/>
                      </a:lnTo>
                      <a:lnTo>
                        <a:pt x="253" y="862438"/>
                      </a:lnTo>
                      <a:cubicBezTo>
                        <a:pt x="100970" y="370246"/>
                        <a:pt x="536462" y="0"/>
                        <a:pt x="1058429" y="0"/>
                      </a:cubicBezTo>
                      <a:close/>
                    </a:path>
                  </a:pathLst>
                </a:custGeom>
                <a:solidFill>
                  <a:srgbClr val="4472C4"/>
                </a:solidFill>
                <a:ln w="12700"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     </a:t>
                  </a:r>
                  <a:endParaRPr kumimoji="0" lang="zh-CN" altLang="en-US" sz="18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57" name="任意多边形 56"/>
                <p:cNvSpPr/>
                <p:nvPr/>
              </p:nvSpPr>
              <p:spPr>
                <a:xfrm>
                  <a:off x="4716016" y="2420888"/>
                  <a:ext cx="1080120" cy="1440160"/>
                </a:xfrm>
                <a:custGeom>
                  <a:avLst/>
                  <a:gdLst>
                    <a:gd name="connsiteX0" fmla="*/ 0 w 1080120"/>
                    <a:gd name="connsiteY0" fmla="*/ 0 h 1440160"/>
                    <a:gd name="connsiteX1" fmla="*/ 1080120 w 1080120"/>
                    <a:gd name="connsiteY1" fmla="*/ 1080120 h 1440160"/>
                    <a:gd name="connsiteX2" fmla="*/ 1031560 w 1080120"/>
                    <a:gd name="connsiteY2" fmla="*/ 1401315 h 1440160"/>
                    <a:gd name="connsiteX3" fmla="*/ 1017343 w 1080120"/>
                    <a:gd name="connsiteY3" fmla="*/ 1440160 h 1440160"/>
                    <a:gd name="connsiteX4" fmla="*/ 0 w 1080120"/>
                    <a:gd name="connsiteY4" fmla="*/ 1440160 h 1440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20" h="1440160">
                      <a:moveTo>
                        <a:pt x="0" y="0"/>
                      </a:moveTo>
                      <a:cubicBezTo>
                        <a:pt x="596534" y="0"/>
                        <a:pt x="1080120" y="483586"/>
                        <a:pt x="1080120" y="1080120"/>
                      </a:cubicBezTo>
                      <a:cubicBezTo>
                        <a:pt x="1080120" y="1191970"/>
                        <a:pt x="1063119" y="1299850"/>
                        <a:pt x="1031560" y="1401315"/>
                      </a:cubicBezTo>
                      <a:lnTo>
                        <a:pt x="1017343" y="1440160"/>
                      </a:lnTo>
                      <a:lnTo>
                        <a:pt x="0" y="1440160"/>
                      </a:lnTo>
                      <a:close/>
                    </a:path>
                  </a:pathLst>
                </a:custGeom>
                <a:solidFill>
                  <a:srgbClr val="A5A5A5"/>
                </a:solidFill>
                <a:ln w="12700"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lang="zh-CN" altLang="en-US" sz="2800" b="1" kern="0" dirty="0">
                    <a:solidFill>
                      <a:prstClr val="white"/>
                    </a:solidFill>
                    <a:latin typeface="微软雅黑" panose="020B0503020204020204" pitchFamily="34" charset="-122"/>
                    <a:ea typeface="微软雅黑" panose="020B0503020204020204" pitchFamily="34" charset="-122"/>
                  </a:endParaRPr>
                </a:p>
              </p:txBody>
            </p:sp>
            <p:sp>
              <p:nvSpPr>
                <p:cNvPr id="58" name="任意多边形 57"/>
                <p:cNvSpPr/>
                <p:nvPr/>
              </p:nvSpPr>
              <p:spPr>
                <a:xfrm>
                  <a:off x="3635896" y="3284984"/>
                  <a:ext cx="1080120" cy="1296144"/>
                </a:xfrm>
                <a:custGeom>
                  <a:avLst/>
                  <a:gdLst>
                    <a:gd name="connsiteX0" fmla="*/ 21691 w 1080120"/>
                    <a:gd name="connsiteY0" fmla="*/ 0 h 1296144"/>
                    <a:gd name="connsiteX1" fmla="*/ 1080120 w 1080120"/>
                    <a:gd name="connsiteY1" fmla="*/ 0 h 1296144"/>
                    <a:gd name="connsiteX2" fmla="*/ 1080120 w 1080120"/>
                    <a:gd name="connsiteY2" fmla="*/ 1296144 h 1296144"/>
                    <a:gd name="connsiteX3" fmla="*/ 0 w 1080120"/>
                    <a:gd name="connsiteY3" fmla="*/ 216024 h 1296144"/>
                    <a:gd name="connsiteX4" fmla="*/ 5577 w 1080120"/>
                    <a:gd name="connsiteY4" fmla="*/ 105588 h 1296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20" h="1296144">
                      <a:moveTo>
                        <a:pt x="21691" y="0"/>
                      </a:moveTo>
                      <a:lnTo>
                        <a:pt x="1080120" y="0"/>
                      </a:lnTo>
                      <a:lnTo>
                        <a:pt x="1080120" y="1296144"/>
                      </a:lnTo>
                      <a:cubicBezTo>
                        <a:pt x="483586" y="1296144"/>
                        <a:pt x="0" y="812558"/>
                        <a:pt x="0" y="216024"/>
                      </a:cubicBezTo>
                      <a:cubicBezTo>
                        <a:pt x="0" y="178741"/>
                        <a:pt x="1889" y="141899"/>
                        <a:pt x="5577" y="105588"/>
                      </a:cubicBezTo>
                      <a:close/>
                    </a:path>
                  </a:pathLst>
                </a:custGeom>
                <a:solidFill>
                  <a:srgbClr val="ED7D31"/>
                </a:solidFill>
                <a:ln w="12700" cap="flat" cmpd="sng" algn="ctr">
                  <a:solidFill>
                    <a:sysClr val="window" lastClr="FFFFFF">
                      <a:lumMod val="95000"/>
                    </a:sysClr>
                  </a:solidFill>
                  <a:prstDash val="solid"/>
                  <a:miter lim="800000"/>
                </a:ln>
                <a:effectLst/>
              </p:spPr>
              <p:txBody>
                <a:bodyPr rtlCol="0" anchor="ctr"/>
                <a:lstStyle/>
                <a:p>
                  <a:pPr algn="ctr"/>
                  <a:r>
                    <a:rPr lang="zh-CN" altLang="en-US" sz="2800" b="1" kern="0" dirty="0">
                      <a:solidFill>
                        <a:prstClr val="white"/>
                      </a:solidFill>
                      <a:latin typeface="微软雅黑" panose="020B0503020204020204" pitchFamily="34" charset="-122"/>
                      <a:ea typeface="微软雅黑" panose="020B0503020204020204" pitchFamily="34" charset="-122"/>
                    </a:rPr>
                    <a:t>   </a:t>
                  </a:r>
                </a:p>
              </p:txBody>
            </p:sp>
            <p:sp>
              <p:nvSpPr>
                <p:cNvPr id="59" name="任意多边形 58"/>
                <p:cNvSpPr/>
                <p:nvPr/>
              </p:nvSpPr>
              <p:spPr>
                <a:xfrm>
                  <a:off x="4716017" y="3861048"/>
                  <a:ext cx="1017343" cy="720080"/>
                </a:xfrm>
                <a:custGeom>
                  <a:avLst/>
                  <a:gdLst>
                    <a:gd name="connsiteX0" fmla="*/ 0 w 1017343"/>
                    <a:gd name="connsiteY0" fmla="*/ 0 h 720080"/>
                    <a:gd name="connsiteX1" fmla="*/ 1017343 w 1017343"/>
                    <a:gd name="connsiteY1" fmla="*/ 0 h 720080"/>
                    <a:gd name="connsiteX2" fmla="*/ 995239 w 1017343"/>
                    <a:gd name="connsiteY2" fmla="*/ 60392 h 720080"/>
                    <a:gd name="connsiteX3" fmla="*/ 0 w 1017343"/>
                    <a:gd name="connsiteY3" fmla="*/ 720080 h 720080"/>
                  </a:gdLst>
                  <a:ahLst/>
                  <a:cxnLst>
                    <a:cxn ang="0">
                      <a:pos x="connsiteX0" y="connsiteY0"/>
                    </a:cxn>
                    <a:cxn ang="0">
                      <a:pos x="connsiteX1" y="connsiteY1"/>
                    </a:cxn>
                    <a:cxn ang="0">
                      <a:pos x="connsiteX2" y="connsiteY2"/>
                    </a:cxn>
                    <a:cxn ang="0">
                      <a:pos x="connsiteX3" y="connsiteY3"/>
                    </a:cxn>
                  </a:cxnLst>
                  <a:rect l="l" t="t" r="r" b="b"/>
                  <a:pathLst>
                    <a:path w="1017343" h="720080">
                      <a:moveTo>
                        <a:pt x="0" y="0"/>
                      </a:moveTo>
                      <a:lnTo>
                        <a:pt x="1017343" y="0"/>
                      </a:lnTo>
                      <a:lnTo>
                        <a:pt x="995239" y="60392"/>
                      </a:lnTo>
                      <a:cubicBezTo>
                        <a:pt x="831268" y="448063"/>
                        <a:pt x="447401" y="720080"/>
                        <a:pt x="0" y="720080"/>
                      </a:cubicBezTo>
                      <a:close/>
                    </a:path>
                  </a:pathLst>
                </a:custGeom>
                <a:solidFill>
                  <a:srgbClr val="FFC000"/>
                </a:solidFill>
                <a:ln w="12700" cap="flat" cmpd="sng" algn="ctr">
                  <a:solidFill>
                    <a:sysClr val="window" lastClr="FFFFFF">
                      <a:lumMod val="95000"/>
                    </a:sysClr>
                  </a:solidFill>
                  <a:prstDash val="solid"/>
                  <a:miter lim="800000"/>
                </a:ln>
                <a:effectLst/>
              </p:spPr>
              <p:txBody>
                <a:bodyPr rtlCol="0" anchor="ctr"/>
                <a:lstStyle/>
                <a:p>
                  <a:pPr algn="ctr"/>
                  <a:endParaRPr lang="zh-CN" altLang="en-US" sz="2800" b="1" kern="0" dirty="0">
                    <a:solidFill>
                      <a:prstClr val="white"/>
                    </a:solidFill>
                    <a:latin typeface="微软雅黑" panose="020B0503020204020204" pitchFamily="34" charset="-122"/>
                    <a:ea typeface="微软雅黑" panose="020B0503020204020204" pitchFamily="34" charset="-122"/>
                  </a:endParaRPr>
                </a:p>
              </p:txBody>
            </p:sp>
          </p:grpSp>
          <p:cxnSp>
            <p:nvCxnSpPr>
              <p:cNvPr id="48" name="肘形连接符 47"/>
              <p:cNvCxnSpPr/>
              <p:nvPr/>
            </p:nvCxnSpPr>
            <p:spPr>
              <a:xfrm>
                <a:off x="4254962" y="2422282"/>
                <a:ext cx="1080120" cy="432048"/>
              </a:xfrm>
              <a:prstGeom prst="bentConnector3">
                <a:avLst/>
              </a:prstGeom>
              <a:noFill/>
              <a:ln w="28575" cap="flat" cmpd="sng" algn="ctr">
                <a:solidFill>
                  <a:srgbClr val="7F7F7F"/>
                </a:solidFill>
                <a:prstDash val="solid"/>
                <a:miter lim="800000"/>
              </a:ln>
              <a:effectLst/>
            </p:spPr>
          </p:cxnSp>
          <p:cxnSp>
            <p:nvCxnSpPr>
              <p:cNvPr id="49" name="肘形连接符 48"/>
              <p:cNvCxnSpPr/>
              <p:nvPr/>
            </p:nvCxnSpPr>
            <p:spPr>
              <a:xfrm flipV="1">
                <a:off x="6487210" y="2422283"/>
                <a:ext cx="1159292" cy="591485"/>
              </a:xfrm>
              <a:prstGeom prst="bentConnector3">
                <a:avLst/>
              </a:prstGeom>
              <a:noFill/>
              <a:ln w="28575" cap="flat" cmpd="sng" algn="ctr">
                <a:solidFill>
                  <a:srgbClr val="7F7F7F"/>
                </a:solidFill>
                <a:prstDash val="solid"/>
                <a:miter lim="800000"/>
              </a:ln>
              <a:effectLst/>
            </p:spPr>
          </p:cxnSp>
          <p:cxnSp>
            <p:nvCxnSpPr>
              <p:cNvPr id="50" name="肘形连接符 49"/>
              <p:cNvCxnSpPr/>
              <p:nvPr/>
            </p:nvCxnSpPr>
            <p:spPr>
              <a:xfrm>
                <a:off x="6559218" y="4151037"/>
                <a:ext cx="1087284" cy="237109"/>
              </a:xfrm>
              <a:prstGeom prst="bentConnector3">
                <a:avLst/>
              </a:prstGeom>
              <a:noFill/>
              <a:ln w="28575" cap="flat" cmpd="sng" algn="ctr">
                <a:solidFill>
                  <a:srgbClr val="7F7F7F"/>
                </a:solidFill>
                <a:prstDash val="solid"/>
                <a:miter lim="800000"/>
              </a:ln>
              <a:effectLst/>
            </p:spPr>
          </p:cxnSp>
          <p:cxnSp>
            <p:nvCxnSpPr>
              <p:cNvPr id="51" name="肘形连接符 50"/>
              <p:cNvCxnSpPr/>
              <p:nvPr/>
            </p:nvCxnSpPr>
            <p:spPr>
              <a:xfrm flipV="1">
                <a:off x="4254962" y="3934451"/>
                <a:ext cx="936104" cy="453695"/>
              </a:xfrm>
              <a:prstGeom prst="bentConnector3">
                <a:avLst/>
              </a:prstGeom>
              <a:noFill/>
              <a:ln w="28575" cap="flat" cmpd="sng" algn="ctr">
                <a:solidFill>
                  <a:srgbClr val="7F7F7F"/>
                </a:solidFill>
                <a:prstDash val="solid"/>
                <a:miter lim="800000"/>
              </a:ln>
              <a:effectLst/>
            </p:spPr>
          </p:cxnSp>
          <p:sp>
            <p:nvSpPr>
              <p:cNvPr id="52" name="文本框 51"/>
              <p:cNvSpPr txBox="1"/>
              <p:nvPr/>
            </p:nvSpPr>
            <p:spPr>
              <a:xfrm>
                <a:off x="5380484" y="2825584"/>
                <a:ext cx="576064" cy="523220"/>
              </a:xfrm>
              <a:prstGeom prst="rect">
                <a:avLst/>
              </a:prstGeom>
              <a:noFill/>
            </p:spPr>
            <p:txBody>
              <a:bodyPr wrap="square" rtlCol="0">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课</a:t>
                </a:r>
              </a:p>
            </p:txBody>
          </p:sp>
          <p:sp>
            <p:nvSpPr>
              <p:cNvPr id="53" name="文本框 52"/>
              <p:cNvSpPr txBox="1"/>
              <p:nvPr/>
            </p:nvSpPr>
            <p:spPr>
              <a:xfrm>
                <a:off x="5390273" y="3328328"/>
                <a:ext cx="576064" cy="523220"/>
              </a:xfrm>
              <a:prstGeom prst="rect">
                <a:avLst/>
              </a:prstGeom>
              <a:noFill/>
            </p:spPr>
            <p:txBody>
              <a:bodyPr wrap="square" rtlCol="0">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程</a:t>
                </a:r>
              </a:p>
            </p:txBody>
          </p:sp>
          <p:sp>
            <p:nvSpPr>
              <p:cNvPr id="54" name="文本框 53"/>
              <p:cNvSpPr txBox="1"/>
              <p:nvPr/>
            </p:nvSpPr>
            <p:spPr>
              <a:xfrm>
                <a:off x="5835769" y="3325379"/>
                <a:ext cx="576064" cy="523220"/>
              </a:xfrm>
              <a:prstGeom prst="rect">
                <a:avLst/>
              </a:prstGeom>
              <a:noFill/>
            </p:spPr>
            <p:txBody>
              <a:bodyPr wrap="square" rtlCol="0">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目</a:t>
                </a:r>
              </a:p>
            </p:txBody>
          </p:sp>
          <p:sp>
            <p:nvSpPr>
              <p:cNvPr id="55" name="文本框 54"/>
              <p:cNvSpPr txBox="1"/>
              <p:nvPr/>
            </p:nvSpPr>
            <p:spPr>
              <a:xfrm>
                <a:off x="5847743" y="3865686"/>
                <a:ext cx="576064" cy="523220"/>
              </a:xfrm>
              <a:prstGeom prst="rect">
                <a:avLst/>
              </a:prstGeom>
              <a:noFill/>
            </p:spPr>
            <p:txBody>
              <a:bodyPr wrap="square" rtlCol="0">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标</a:t>
                </a:r>
              </a:p>
            </p:txBody>
          </p:sp>
        </p:grpSp>
        <p:grpSp>
          <p:nvGrpSpPr>
            <p:cNvPr id="37" name="组合 36"/>
            <p:cNvGrpSpPr/>
            <p:nvPr/>
          </p:nvGrpSpPr>
          <p:grpSpPr>
            <a:xfrm>
              <a:off x="1670192" y="4064232"/>
              <a:ext cx="2553975" cy="1637014"/>
              <a:chOff x="470267" y="2361999"/>
              <a:chExt cx="2553975" cy="1637014"/>
            </a:xfrm>
          </p:grpSpPr>
          <p:sp>
            <p:nvSpPr>
              <p:cNvPr id="44" name="TextBox 18"/>
              <p:cNvSpPr txBox="1"/>
              <p:nvPr/>
            </p:nvSpPr>
            <p:spPr>
              <a:xfrm flipH="1">
                <a:off x="1549056" y="2361999"/>
                <a:ext cx="1415772" cy="461665"/>
              </a:xfrm>
              <a:prstGeom prst="rect">
                <a:avLst/>
              </a:prstGeom>
              <a:noFill/>
            </p:spPr>
            <p:txBody>
              <a:bodyPr wrap="non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cs typeface="Roboto Black" charset="0"/>
                  </a:rPr>
                  <a:t>技能实践</a:t>
                </a:r>
              </a:p>
            </p:txBody>
          </p:sp>
          <p:sp>
            <p:nvSpPr>
              <p:cNvPr id="45" name="矩形 44"/>
              <p:cNvSpPr/>
              <p:nvPr/>
            </p:nvSpPr>
            <p:spPr>
              <a:xfrm>
                <a:off x="470267" y="2860240"/>
                <a:ext cx="2553975" cy="1138773"/>
              </a:xfrm>
              <a:prstGeom prst="rect">
                <a:avLst/>
              </a:prstGeom>
            </p:spPr>
            <p:txBody>
              <a:bodyPr wrap="square">
                <a:spAutoFit/>
              </a:bodyPr>
              <a:lstStyle/>
              <a:p>
                <a:pPr algn="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基础工具应用</a:t>
                </a:r>
              </a:p>
              <a:p>
                <a:pPr algn="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简单 </a:t>
                </a:r>
                <a:r>
                  <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rPr>
                  <a:t>AI </a:t>
                </a: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工具</a:t>
                </a:r>
                <a:r>
                  <a:rPr lang="zh-CN" altLang="en-US" sz="1600" dirty="0" smtClean="0">
                    <a:solidFill>
                      <a:schemeClr val="tx1">
                        <a:lumMod val="65000"/>
                        <a:lumOff val="35000"/>
                      </a:schemeClr>
                    </a:solidFill>
                    <a:latin typeface="微软雅黑" panose="020B0503020204020204" pitchFamily="34" charset="-122"/>
                    <a:ea typeface="微软雅黑" panose="020B0503020204020204" pitchFamily="34" charset="-122"/>
                  </a:rPr>
                  <a:t>操作</a:t>
                </a:r>
                <a:endParaRPr lang="en-US" altLang="zh-CN" sz="1600" dirty="0" smtClean="0">
                  <a:solidFill>
                    <a:schemeClr val="tx1">
                      <a:lumMod val="65000"/>
                      <a:lumOff val="35000"/>
                    </a:schemeClr>
                  </a:solidFill>
                  <a:latin typeface="微软雅黑" panose="020B0503020204020204" pitchFamily="34" charset="-122"/>
                  <a:ea typeface="微软雅黑" panose="020B0503020204020204" pitchFamily="34" charset="-122"/>
                </a:endParaRPr>
              </a:p>
              <a:p>
                <a:pPr algn="r"/>
                <a:r>
                  <a:rPr lang="zh-CN" altLang="en-US" sz="1600" dirty="0" smtClean="0">
                    <a:solidFill>
                      <a:schemeClr val="tx1">
                        <a:lumMod val="65000"/>
                        <a:lumOff val="35000"/>
                      </a:schemeClr>
                    </a:solidFill>
                    <a:latin typeface="微软雅黑" panose="020B0503020204020204" pitchFamily="34" charset="-122"/>
                    <a:ea typeface="微软雅黑" panose="020B0503020204020204" pitchFamily="34" charset="-122"/>
                  </a:rPr>
                  <a:t>图形化编程</a:t>
                </a:r>
                <a:endParaRPr lang="en-US" altLang="zh-CN" sz="1600" dirty="0" smtClean="0">
                  <a:solidFill>
                    <a:schemeClr val="tx1">
                      <a:lumMod val="65000"/>
                      <a:lumOff val="35000"/>
                    </a:schemeClr>
                  </a:solidFill>
                  <a:latin typeface="微软雅黑" panose="020B0503020204020204" pitchFamily="34" charset="-122"/>
                  <a:ea typeface="微软雅黑" panose="020B0503020204020204" pitchFamily="34" charset="-122"/>
                </a:endParaRPr>
              </a:p>
              <a:p>
                <a:pPr algn="r"/>
                <a:r>
                  <a:rPr lang="zh-CN" altLang="en-US" sz="1600" dirty="0" smtClean="0">
                    <a:solidFill>
                      <a:schemeClr val="tx1">
                        <a:lumMod val="65000"/>
                        <a:lumOff val="35000"/>
                      </a:schemeClr>
                    </a:solidFill>
                    <a:latin typeface="微软雅黑" panose="020B0503020204020204" pitchFamily="34" charset="-122"/>
                    <a:ea typeface="微软雅黑" panose="020B0503020204020204" pitchFamily="34" charset="-122"/>
                  </a:rPr>
                  <a:t>初步</a:t>
                </a: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掌握数据采集与</a:t>
                </a:r>
                <a:r>
                  <a:rPr lang="zh-CN" altLang="en-US" sz="1600" dirty="0" smtClean="0">
                    <a:solidFill>
                      <a:schemeClr val="tx1">
                        <a:lumMod val="65000"/>
                        <a:lumOff val="35000"/>
                      </a:schemeClr>
                    </a:solidFill>
                    <a:latin typeface="微软雅黑" panose="020B0503020204020204" pitchFamily="34" charset="-122"/>
                    <a:ea typeface="微软雅黑" panose="020B0503020204020204" pitchFamily="34" charset="-122"/>
                  </a:rPr>
                  <a:t>标注</a:t>
                </a:r>
                <a:endPar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38" name="组合 37"/>
            <p:cNvGrpSpPr/>
            <p:nvPr/>
          </p:nvGrpSpPr>
          <p:grpSpPr>
            <a:xfrm>
              <a:off x="7802872" y="2143169"/>
              <a:ext cx="2494561" cy="1390793"/>
              <a:chOff x="470267" y="2361999"/>
              <a:chExt cx="2494561" cy="1390793"/>
            </a:xfrm>
          </p:grpSpPr>
          <p:sp>
            <p:nvSpPr>
              <p:cNvPr id="42" name="TextBox 18"/>
              <p:cNvSpPr txBox="1"/>
              <p:nvPr/>
            </p:nvSpPr>
            <p:spPr>
              <a:xfrm flipH="1">
                <a:off x="470267" y="2361999"/>
                <a:ext cx="1415772" cy="461665"/>
              </a:xfrm>
              <a:prstGeom prst="rect">
                <a:avLst/>
              </a:prstGeom>
              <a:noFill/>
            </p:spPr>
            <p:txBody>
              <a:bodyPr wrap="non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cs typeface="Roboto Black" charset="0"/>
                  </a:rPr>
                  <a:t>思维启蒙</a:t>
                </a:r>
              </a:p>
            </p:txBody>
          </p:sp>
          <p:sp>
            <p:nvSpPr>
              <p:cNvPr id="43" name="矩形 42"/>
              <p:cNvSpPr/>
              <p:nvPr/>
            </p:nvSpPr>
            <p:spPr>
              <a:xfrm>
                <a:off x="470267" y="2860240"/>
                <a:ext cx="2494561" cy="892552"/>
              </a:xfrm>
              <a:prstGeom prst="rect">
                <a:avLst/>
              </a:prstGeom>
            </p:spPr>
            <p:txBody>
              <a:bodyPr wrap="square">
                <a:spAutoFit/>
              </a:bodyPr>
              <a:lstStyle/>
              <a:p>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基础思维启蒙</a:t>
                </a:r>
              </a:p>
              <a:p>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任务拆解、训练计算思维能力、培养基础质疑意识</a:t>
                </a:r>
              </a:p>
            </p:txBody>
          </p:sp>
        </p:grpSp>
        <p:grpSp>
          <p:nvGrpSpPr>
            <p:cNvPr id="39" name="组合 38"/>
            <p:cNvGrpSpPr/>
            <p:nvPr/>
          </p:nvGrpSpPr>
          <p:grpSpPr>
            <a:xfrm>
              <a:off x="7802872" y="4064232"/>
              <a:ext cx="2494561" cy="1390793"/>
              <a:chOff x="470267" y="2361999"/>
              <a:chExt cx="2494561" cy="1390793"/>
            </a:xfrm>
          </p:grpSpPr>
          <p:sp>
            <p:nvSpPr>
              <p:cNvPr id="40" name="TextBox 18"/>
              <p:cNvSpPr txBox="1"/>
              <p:nvPr/>
            </p:nvSpPr>
            <p:spPr>
              <a:xfrm flipH="1">
                <a:off x="470267" y="2361999"/>
                <a:ext cx="1723549" cy="461665"/>
              </a:xfrm>
              <a:prstGeom prst="rect">
                <a:avLst/>
              </a:prstGeom>
              <a:noFill/>
            </p:spPr>
            <p:txBody>
              <a:bodyPr wrap="non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cs typeface="Roboto Black" charset="0"/>
                  </a:rPr>
                  <a:t>价值观养成</a:t>
                </a:r>
              </a:p>
            </p:txBody>
          </p:sp>
          <p:sp>
            <p:nvSpPr>
              <p:cNvPr id="41" name="矩形 40"/>
              <p:cNvSpPr/>
              <p:nvPr/>
            </p:nvSpPr>
            <p:spPr>
              <a:xfrm>
                <a:off x="470267" y="2860240"/>
                <a:ext cx="2494561" cy="892552"/>
              </a:xfrm>
              <a:prstGeom prst="rect">
                <a:avLst/>
              </a:prstGeom>
            </p:spPr>
            <p:txBody>
              <a:bodyPr wrap="square">
                <a:spAutoFit/>
              </a:bodyPr>
              <a:lstStyle/>
              <a:p>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文化感知、安全</a:t>
                </a:r>
                <a:r>
                  <a:rPr lang="zh-CN" altLang="en-US" sz="2000" b="1" dirty="0" smtClean="0">
                    <a:solidFill>
                      <a:schemeClr val="tx1">
                        <a:lumMod val="75000"/>
                        <a:lumOff val="25000"/>
                      </a:schemeClr>
                    </a:solidFill>
                    <a:latin typeface="微软雅黑" panose="020B0503020204020204" pitchFamily="34" charset="-122"/>
                    <a:ea typeface="微软雅黑" panose="020B0503020204020204" pitchFamily="34" charset="-122"/>
                  </a:rPr>
                  <a:t>习惯</a:t>
                </a:r>
                <a:endParaRPr lang="en-US" altLang="zh-CN" sz="2000" b="1" dirty="0" smtClean="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600" dirty="0" smtClean="0">
                    <a:solidFill>
                      <a:schemeClr val="tx1">
                        <a:lumMod val="65000"/>
                        <a:lumOff val="35000"/>
                      </a:schemeClr>
                    </a:solidFill>
                    <a:latin typeface="微软雅黑" panose="020B0503020204020204" pitchFamily="34" charset="-122"/>
                    <a:ea typeface="微软雅黑" panose="020B0503020204020204" pitchFamily="34" charset="-122"/>
                  </a:rPr>
                  <a:t>隐私保护、安全</a:t>
                </a: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使用 </a:t>
                </a:r>
                <a:r>
                  <a:rPr lang="en-US" altLang="zh-CN" sz="1600" dirty="0" smtClean="0">
                    <a:solidFill>
                      <a:schemeClr val="tx1">
                        <a:lumMod val="65000"/>
                        <a:lumOff val="35000"/>
                      </a:schemeClr>
                    </a:solidFill>
                    <a:latin typeface="微软雅黑" panose="020B0503020204020204" pitchFamily="34" charset="-122"/>
                    <a:ea typeface="微软雅黑" panose="020B0503020204020204" pitchFamily="34" charset="-122"/>
                  </a:rPr>
                  <a:t>AI</a:t>
                </a:r>
              </a:p>
              <a:p>
                <a:r>
                  <a:rPr lang="zh-CN" altLang="en-US" sz="1600" dirty="0" smtClean="0">
                    <a:solidFill>
                      <a:schemeClr val="tx1">
                        <a:lumMod val="65000"/>
                        <a:lumOff val="35000"/>
                      </a:schemeClr>
                    </a:solidFill>
                    <a:latin typeface="微软雅黑" panose="020B0503020204020204" pitchFamily="34" charset="-122"/>
                    <a:ea typeface="微软雅黑" panose="020B0503020204020204" pitchFamily="34" charset="-122"/>
                  </a:rPr>
                  <a:t>辩证</a:t>
                </a: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看待利弊</a:t>
                </a:r>
              </a:p>
            </p:txBody>
          </p:sp>
        </p:grpSp>
      </p:grpSp>
      <p:pic>
        <p:nvPicPr>
          <p:cNvPr id="62" name="图片 6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62615" y="5386368"/>
            <a:ext cx="1429385" cy="142938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22"/>
          <p:cNvSpPr txBox="1"/>
          <p:nvPr/>
        </p:nvSpPr>
        <p:spPr>
          <a:xfrm>
            <a:off x="3645535" y="515620"/>
            <a:ext cx="6297930" cy="368300"/>
          </a:xfrm>
          <a:prstGeom prst="rect">
            <a:avLst/>
          </a:prstGeom>
        </p:spPr>
        <p:txBody>
          <a:bodyPr wrap="square">
            <a:spAutoFit/>
          </a:bodyPr>
          <a:lstStyle/>
          <a:p>
            <a:pPr defTabSz="266700"/>
            <a:r>
              <a:rPr lang="zh-CN" altLang="en-US" b="1" dirty="0" smtClean="0">
                <a:solidFill>
                  <a:schemeClr val="bg1"/>
                </a:solidFill>
                <a:latin typeface="Times New Roman" panose="02020603050405020304"/>
                <a:ea typeface="黑体" panose="02010609060101010101" charset="-122"/>
              </a:rPr>
              <a:t>（四）</a:t>
            </a:r>
            <a:r>
              <a:rPr lang="zh-CN" altLang="en-US" b="1" dirty="0">
                <a:solidFill>
                  <a:schemeClr val="bg1"/>
                </a:solidFill>
                <a:latin typeface="Times New Roman" panose="02020603050405020304"/>
                <a:ea typeface="黑体" panose="02010609060101010101" charset="-122"/>
              </a:rPr>
              <a:t>四大核心学习内容：主要学习哪些内容</a:t>
            </a:r>
          </a:p>
        </p:txBody>
      </p:sp>
      <p:sp>
        <p:nvSpPr>
          <p:cNvPr id="19" name="文本框 18"/>
          <p:cNvSpPr txBox="1"/>
          <p:nvPr/>
        </p:nvSpPr>
        <p:spPr>
          <a:xfrm>
            <a:off x="897460" y="515620"/>
            <a:ext cx="2580128" cy="461665"/>
          </a:xfrm>
          <a:prstGeom prst="rect">
            <a:avLst/>
          </a:prstGeom>
          <a:noFill/>
        </p:spPr>
        <p:txBody>
          <a:bodyPr wrap="square">
            <a:spAutoFit/>
          </a:bodyPr>
          <a:lstStyle/>
          <a:p>
            <a:pPr algn="ctr"/>
            <a:r>
              <a:rPr lang="zh-CN" altLang="en-US" sz="2400" b="1" dirty="0" smtClean="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二、课程内容</a:t>
            </a:r>
            <a:endParaRPr lang="zh-CN" altLang="en-US" sz="1200" b="1" dirty="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nvGrpSpPr>
          <p:cNvPr id="39" name="组合 38"/>
          <p:cNvGrpSpPr/>
          <p:nvPr/>
        </p:nvGrpSpPr>
        <p:grpSpPr>
          <a:xfrm>
            <a:off x="1002261" y="1380684"/>
            <a:ext cx="10472563" cy="4097815"/>
            <a:chOff x="1002261" y="1380684"/>
            <a:chExt cx="10472563" cy="4097815"/>
          </a:xfrm>
        </p:grpSpPr>
        <p:grpSp>
          <p:nvGrpSpPr>
            <p:cNvPr id="40" name="组合 39"/>
            <p:cNvGrpSpPr/>
            <p:nvPr/>
          </p:nvGrpSpPr>
          <p:grpSpPr>
            <a:xfrm flipH="1">
              <a:off x="6080448" y="1740431"/>
              <a:ext cx="1388067" cy="36000"/>
              <a:chOff x="2531312" y="2421168"/>
              <a:chExt cx="1388066" cy="36000"/>
            </a:xfrm>
            <a:solidFill>
              <a:schemeClr val="tx1">
                <a:lumMod val="50000"/>
                <a:lumOff val="50000"/>
              </a:schemeClr>
            </a:solidFill>
          </p:grpSpPr>
          <p:cxnSp>
            <p:nvCxnSpPr>
              <p:cNvPr id="78" name="直接连接符 77"/>
              <p:cNvCxnSpPr/>
              <p:nvPr/>
            </p:nvCxnSpPr>
            <p:spPr>
              <a:xfrm>
                <a:off x="2539779" y="2439168"/>
                <a:ext cx="1379599" cy="0"/>
              </a:xfrm>
              <a:prstGeom prst="line">
                <a:avLst/>
              </a:prstGeom>
              <a:grpFill/>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9" name="椭圆 78"/>
              <p:cNvSpPr/>
              <p:nvPr/>
            </p:nvSpPr>
            <p:spPr>
              <a:xfrm>
                <a:off x="2531312" y="2421168"/>
                <a:ext cx="36000" cy="36000"/>
              </a:xfrm>
              <a:prstGeom prst="ellipse">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fontAlgn="base">
                  <a:spcBef>
                    <a:spcPct val="0"/>
                  </a:spcBef>
                  <a:spcAft>
                    <a:spcPct val="0"/>
                  </a:spcAft>
                </a:pPr>
                <a:endParaRPr lang="zh-CN" altLang="en-US" sz="2400">
                  <a:solidFill>
                    <a:prstClr val="white"/>
                  </a:solidFill>
                  <a:latin typeface="微软雅黑" panose="020B0503020204020204" pitchFamily="34" charset="-122"/>
                  <a:ea typeface="微软雅黑" panose="020B0503020204020204" pitchFamily="34" charset="-122"/>
                </a:endParaRPr>
              </a:p>
            </p:txBody>
          </p:sp>
        </p:grpSp>
        <p:grpSp>
          <p:nvGrpSpPr>
            <p:cNvPr id="41" name="组合 40"/>
            <p:cNvGrpSpPr/>
            <p:nvPr/>
          </p:nvGrpSpPr>
          <p:grpSpPr>
            <a:xfrm flipH="1">
              <a:off x="7450515" y="3978991"/>
              <a:ext cx="1388067" cy="36000"/>
              <a:chOff x="2531312" y="2421168"/>
              <a:chExt cx="1388066" cy="36000"/>
            </a:xfrm>
            <a:solidFill>
              <a:schemeClr val="tx1">
                <a:lumMod val="50000"/>
                <a:lumOff val="50000"/>
              </a:schemeClr>
            </a:solidFill>
          </p:grpSpPr>
          <p:cxnSp>
            <p:nvCxnSpPr>
              <p:cNvPr id="76" name="直接连接符 75"/>
              <p:cNvCxnSpPr/>
              <p:nvPr/>
            </p:nvCxnSpPr>
            <p:spPr>
              <a:xfrm>
                <a:off x="2539779" y="2439168"/>
                <a:ext cx="1379599" cy="0"/>
              </a:xfrm>
              <a:prstGeom prst="line">
                <a:avLst/>
              </a:prstGeom>
              <a:grpFill/>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7" name="椭圆 76"/>
              <p:cNvSpPr/>
              <p:nvPr/>
            </p:nvSpPr>
            <p:spPr>
              <a:xfrm>
                <a:off x="2531312" y="2421168"/>
                <a:ext cx="36000" cy="36000"/>
              </a:xfrm>
              <a:prstGeom prst="ellipse">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fontAlgn="base">
                  <a:spcBef>
                    <a:spcPct val="0"/>
                  </a:spcBef>
                  <a:spcAft>
                    <a:spcPct val="0"/>
                  </a:spcAft>
                </a:pPr>
                <a:endParaRPr lang="zh-CN" altLang="en-US" sz="2400">
                  <a:solidFill>
                    <a:prstClr val="white"/>
                  </a:solidFill>
                  <a:latin typeface="微软雅黑" panose="020B0503020204020204" pitchFamily="34" charset="-122"/>
                  <a:ea typeface="微软雅黑" panose="020B0503020204020204" pitchFamily="34" charset="-122"/>
                </a:endParaRPr>
              </a:p>
            </p:txBody>
          </p:sp>
        </p:grpSp>
        <p:grpSp>
          <p:nvGrpSpPr>
            <p:cNvPr id="42" name="组合 41"/>
            <p:cNvGrpSpPr/>
            <p:nvPr/>
          </p:nvGrpSpPr>
          <p:grpSpPr>
            <a:xfrm>
              <a:off x="2960406" y="1675732"/>
              <a:ext cx="1388067" cy="36000"/>
              <a:chOff x="2531312" y="2421168"/>
              <a:chExt cx="1388066" cy="36000"/>
            </a:xfrm>
            <a:solidFill>
              <a:schemeClr val="tx1">
                <a:lumMod val="50000"/>
                <a:lumOff val="50000"/>
              </a:schemeClr>
            </a:solidFill>
          </p:grpSpPr>
          <p:cxnSp>
            <p:nvCxnSpPr>
              <p:cNvPr id="74" name="直接连接符 73"/>
              <p:cNvCxnSpPr/>
              <p:nvPr/>
            </p:nvCxnSpPr>
            <p:spPr>
              <a:xfrm>
                <a:off x="2539779" y="2439168"/>
                <a:ext cx="1379599" cy="0"/>
              </a:xfrm>
              <a:prstGeom prst="line">
                <a:avLst/>
              </a:prstGeom>
              <a:grpFill/>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5" name="椭圆 74"/>
              <p:cNvSpPr/>
              <p:nvPr/>
            </p:nvSpPr>
            <p:spPr>
              <a:xfrm>
                <a:off x="2531312" y="2421168"/>
                <a:ext cx="36000" cy="36000"/>
              </a:xfrm>
              <a:prstGeom prst="ellipse">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fontAlgn="base">
                  <a:spcBef>
                    <a:spcPct val="0"/>
                  </a:spcBef>
                  <a:spcAft>
                    <a:spcPct val="0"/>
                  </a:spcAft>
                </a:pPr>
                <a:endParaRPr lang="zh-CN" altLang="en-US" sz="2400">
                  <a:solidFill>
                    <a:prstClr val="white"/>
                  </a:solidFill>
                  <a:latin typeface="微软雅黑" panose="020B0503020204020204" pitchFamily="34" charset="-122"/>
                  <a:ea typeface="微软雅黑" panose="020B0503020204020204" pitchFamily="34" charset="-122"/>
                </a:endParaRPr>
              </a:p>
            </p:txBody>
          </p:sp>
        </p:grpSp>
        <p:grpSp>
          <p:nvGrpSpPr>
            <p:cNvPr id="43" name="组合 42"/>
            <p:cNvGrpSpPr/>
            <p:nvPr/>
          </p:nvGrpSpPr>
          <p:grpSpPr>
            <a:xfrm>
              <a:off x="4562702" y="4036222"/>
              <a:ext cx="1388067" cy="36000"/>
              <a:chOff x="2531312" y="2421168"/>
              <a:chExt cx="1388066" cy="36000"/>
            </a:xfrm>
            <a:solidFill>
              <a:schemeClr val="tx1">
                <a:lumMod val="50000"/>
                <a:lumOff val="50000"/>
              </a:schemeClr>
            </a:solidFill>
          </p:grpSpPr>
          <p:cxnSp>
            <p:nvCxnSpPr>
              <p:cNvPr id="72" name="直接连接符 71"/>
              <p:cNvCxnSpPr/>
              <p:nvPr/>
            </p:nvCxnSpPr>
            <p:spPr>
              <a:xfrm>
                <a:off x="2539779" y="2439168"/>
                <a:ext cx="1379599" cy="0"/>
              </a:xfrm>
              <a:prstGeom prst="line">
                <a:avLst/>
              </a:prstGeom>
              <a:grpFill/>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3" name="椭圆 72"/>
              <p:cNvSpPr/>
              <p:nvPr/>
            </p:nvSpPr>
            <p:spPr>
              <a:xfrm>
                <a:off x="2531312" y="2421168"/>
                <a:ext cx="36000" cy="36000"/>
              </a:xfrm>
              <a:prstGeom prst="ellipse">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fontAlgn="base">
                  <a:spcBef>
                    <a:spcPct val="0"/>
                  </a:spcBef>
                  <a:spcAft>
                    <a:spcPct val="0"/>
                  </a:spcAft>
                </a:pPr>
                <a:endParaRPr lang="zh-CN" altLang="en-US" sz="2400">
                  <a:solidFill>
                    <a:prstClr val="white"/>
                  </a:solidFill>
                  <a:latin typeface="微软雅黑" panose="020B0503020204020204" pitchFamily="34" charset="-122"/>
                  <a:ea typeface="微软雅黑" panose="020B0503020204020204" pitchFamily="34" charset="-122"/>
                </a:endParaRPr>
              </a:p>
            </p:txBody>
          </p:sp>
        </p:grpSp>
        <p:grpSp>
          <p:nvGrpSpPr>
            <p:cNvPr id="44" name="组合 18"/>
            <p:cNvGrpSpPr/>
            <p:nvPr/>
          </p:nvGrpSpPr>
          <p:grpSpPr bwMode="auto">
            <a:xfrm>
              <a:off x="4157550" y="1487742"/>
              <a:ext cx="1888466" cy="1398892"/>
              <a:chOff x="0" y="0"/>
              <a:chExt cx="2093189" cy="1416774"/>
            </a:xfrm>
            <a:solidFill>
              <a:srgbClr val="3586A5"/>
            </a:solidFill>
          </p:grpSpPr>
          <p:sp>
            <p:nvSpPr>
              <p:cNvPr id="70" name="等腰三角形 19">
                <a:hlinkClick r:id="rId4"/>
              </p:cNvPr>
              <p:cNvSpPr>
                <a:spLocks noChangeArrowheads="1"/>
              </p:cNvSpPr>
              <p:nvPr/>
            </p:nvSpPr>
            <p:spPr bwMode="auto">
              <a:xfrm flipH="1" flipV="1">
                <a:off x="0" y="0"/>
                <a:ext cx="2093189" cy="1416774"/>
              </a:xfrm>
              <a:prstGeom prst="triangle">
                <a:avLst>
                  <a:gd name="adj" fmla="val 50000"/>
                </a:avLst>
              </a:prstGeom>
              <a:grpFill/>
              <a:ln w="12700" cap="flat" cmpd="sng">
                <a:solidFill>
                  <a:schemeClr val="bg1"/>
                </a:solidFill>
                <a:bevel/>
              </a:ln>
            </p:spPr>
            <p:txBody>
              <a:bodyPr anchor="ctr"/>
              <a:lstStyle/>
              <a:p>
                <a:pPr algn="ctr" defTabSz="1219200" fontAlgn="base">
                  <a:spcBef>
                    <a:spcPct val="0"/>
                  </a:spcBef>
                  <a:spcAft>
                    <a:spcPct val="0"/>
                  </a:spcAft>
                </a:pPr>
                <a:endParaRPr lang="zh-CN" altLang="zh-CN" sz="2400">
                  <a:solidFill>
                    <a:prstClr val="white"/>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71" name="文本框 20"/>
              <p:cNvSpPr>
                <a:spLocks noChangeArrowheads="1"/>
              </p:cNvSpPr>
              <p:nvPr/>
            </p:nvSpPr>
            <p:spPr bwMode="auto">
              <a:xfrm>
                <a:off x="607745" y="122472"/>
                <a:ext cx="872755" cy="71693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1219200" fontAlgn="base">
                  <a:spcBef>
                    <a:spcPct val="0"/>
                  </a:spcBef>
                  <a:spcAft>
                    <a:spcPct val="0"/>
                  </a:spcAft>
                </a:pPr>
                <a:r>
                  <a:rPr lang="en-US" sz="4000" dirty="0">
                    <a:solidFill>
                      <a:prstClr val="white"/>
                    </a:solidFill>
                    <a:latin typeface="微软雅黑" panose="020B0503020204020204" pitchFamily="34" charset="-122"/>
                    <a:ea typeface="微软雅黑" panose="020B0503020204020204" pitchFamily="34" charset="-122"/>
                  </a:rPr>
                  <a:t>01</a:t>
                </a:r>
                <a:endParaRPr lang="zh-CN" altLang="en-US" sz="4000" dirty="0">
                  <a:solidFill>
                    <a:prstClr val="white"/>
                  </a:solidFill>
                  <a:latin typeface="微软雅黑" panose="020B0503020204020204" pitchFamily="34" charset="-122"/>
                  <a:ea typeface="微软雅黑" panose="020B0503020204020204" pitchFamily="34" charset="-122"/>
                </a:endParaRPr>
              </a:p>
            </p:txBody>
          </p:sp>
        </p:grpSp>
        <p:grpSp>
          <p:nvGrpSpPr>
            <p:cNvPr id="45" name="组合 21"/>
            <p:cNvGrpSpPr/>
            <p:nvPr/>
          </p:nvGrpSpPr>
          <p:grpSpPr bwMode="auto">
            <a:xfrm>
              <a:off x="5130866" y="1520868"/>
              <a:ext cx="1889899" cy="1398892"/>
              <a:chOff x="0" y="0"/>
              <a:chExt cx="2093189" cy="1416774"/>
            </a:xfrm>
            <a:solidFill>
              <a:srgbClr val="3586A5"/>
            </a:solidFill>
          </p:grpSpPr>
          <p:sp>
            <p:nvSpPr>
              <p:cNvPr id="68" name="等腰三角形 22">
                <a:hlinkClick r:id="rId4"/>
              </p:cNvPr>
              <p:cNvSpPr>
                <a:spLocks noChangeArrowheads="1"/>
              </p:cNvSpPr>
              <p:nvPr/>
            </p:nvSpPr>
            <p:spPr bwMode="auto">
              <a:xfrm>
                <a:off x="0" y="0"/>
                <a:ext cx="2093189" cy="1416774"/>
              </a:xfrm>
              <a:prstGeom prst="triangle">
                <a:avLst>
                  <a:gd name="adj" fmla="val 50000"/>
                </a:avLst>
              </a:prstGeom>
              <a:grpFill/>
              <a:ln w="12700" cap="flat" cmpd="sng">
                <a:solidFill>
                  <a:schemeClr val="bg1"/>
                </a:solidFill>
                <a:bevel/>
              </a:ln>
            </p:spPr>
            <p:txBody>
              <a:bodyPr anchor="ctr"/>
              <a:lstStyle/>
              <a:p>
                <a:pPr algn="ctr" defTabSz="1219200" fontAlgn="base">
                  <a:spcBef>
                    <a:spcPct val="0"/>
                  </a:spcBef>
                  <a:spcAft>
                    <a:spcPct val="0"/>
                  </a:spcAft>
                </a:pPr>
                <a:endParaRPr lang="zh-CN" altLang="zh-CN" sz="2400">
                  <a:solidFill>
                    <a:prstClr val="white"/>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69" name="文本框 23"/>
              <p:cNvSpPr>
                <a:spLocks noChangeArrowheads="1"/>
              </p:cNvSpPr>
              <p:nvPr/>
            </p:nvSpPr>
            <p:spPr bwMode="auto">
              <a:xfrm>
                <a:off x="610548" y="579708"/>
                <a:ext cx="872094" cy="71693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1219200" fontAlgn="base">
                  <a:spcBef>
                    <a:spcPct val="0"/>
                  </a:spcBef>
                  <a:spcAft>
                    <a:spcPct val="0"/>
                  </a:spcAft>
                </a:pPr>
                <a:r>
                  <a:rPr lang="en-US" sz="4000" dirty="0">
                    <a:solidFill>
                      <a:prstClr val="white"/>
                    </a:solidFill>
                    <a:latin typeface="微软雅黑" panose="020B0503020204020204" pitchFamily="34" charset="-122"/>
                    <a:ea typeface="微软雅黑" panose="020B0503020204020204" pitchFamily="34" charset="-122"/>
                  </a:rPr>
                  <a:t>02</a:t>
                </a:r>
                <a:endParaRPr lang="zh-CN" altLang="en-US" sz="4000" dirty="0">
                  <a:solidFill>
                    <a:prstClr val="white"/>
                  </a:solidFill>
                  <a:latin typeface="微软雅黑" panose="020B0503020204020204" pitchFamily="34" charset="-122"/>
                  <a:ea typeface="微软雅黑" panose="020B0503020204020204" pitchFamily="34" charset="-122"/>
                </a:endParaRPr>
              </a:p>
            </p:txBody>
          </p:sp>
        </p:grpSp>
        <p:grpSp>
          <p:nvGrpSpPr>
            <p:cNvPr id="46" name="组合 24"/>
            <p:cNvGrpSpPr/>
            <p:nvPr/>
          </p:nvGrpSpPr>
          <p:grpSpPr bwMode="auto">
            <a:xfrm>
              <a:off x="5142073" y="2966993"/>
              <a:ext cx="1889899" cy="1398892"/>
              <a:chOff x="0" y="0"/>
              <a:chExt cx="2093189" cy="1416774"/>
            </a:xfrm>
            <a:solidFill>
              <a:srgbClr val="3586A5"/>
            </a:solidFill>
          </p:grpSpPr>
          <p:sp>
            <p:nvSpPr>
              <p:cNvPr id="66" name="等腰三角形 25">
                <a:hlinkClick r:id="rId4"/>
              </p:cNvPr>
              <p:cNvSpPr>
                <a:spLocks noChangeArrowheads="1"/>
              </p:cNvSpPr>
              <p:nvPr/>
            </p:nvSpPr>
            <p:spPr bwMode="auto">
              <a:xfrm flipH="1" flipV="1">
                <a:off x="0" y="0"/>
                <a:ext cx="2093189" cy="1416774"/>
              </a:xfrm>
              <a:prstGeom prst="triangle">
                <a:avLst>
                  <a:gd name="adj" fmla="val 50000"/>
                </a:avLst>
              </a:prstGeom>
              <a:grpFill/>
              <a:ln w="12700" cap="flat" cmpd="sng">
                <a:solidFill>
                  <a:schemeClr val="bg1"/>
                </a:solidFill>
                <a:bevel/>
              </a:ln>
            </p:spPr>
            <p:txBody>
              <a:bodyPr anchor="ctr"/>
              <a:lstStyle/>
              <a:p>
                <a:pPr algn="ctr" defTabSz="1219200" fontAlgn="base">
                  <a:spcBef>
                    <a:spcPct val="0"/>
                  </a:spcBef>
                  <a:spcAft>
                    <a:spcPct val="0"/>
                  </a:spcAft>
                </a:pPr>
                <a:endParaRPr lang="zh-CN" altLang="zh-CN" sz="2400">
                  <a:solidFill>
                    <a:prstClr val="white"/>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67" name="文本框 26"/>
              <p:cNvSpPr>
                <a:spLocks noChangeArrowheads="1"/>
              </p:cNvSpPr>
              <p:nvPr/>
            </p:nvSpPr>
            <p:spPr bwMode="auto">
              <a:xfrm>
                <a:off x="610548" y="180213"/>
                <a:ext cx="872094" cy="71693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1219200" fontAlgn="base">
                  <a:spcBef>
                    <a:spcPct val="0"/>
                  </a:spcBef>
                  <a:spcAft>
                    <a:spcPct val="0"/>
                  </a:spcAft>
                </a:pPr>
                <a:r>
                  <a:rPr lang="en-US" sz="4000" dirty="0">
                    <a:solidFill>
                      <a:prstClr val="white"/>
                    </a:solidFill>
                    <a:latin typeface="微软雅黑" panose="020B0503020204020204" pitchFamily="34" charset="-122"/>
                    <a:ea typeface="微软雅黑" panose="020B0503020204020204" pitchFamily="34" charset="-122"/>
                  </a:rPr>
                  <a:t>03</a:t>
                </a:r>
                <a:endParaRPr lang="zh-CN" altLang="en-US" sz="4000" dirty="0">
                  <a:solidFill>
                    <a:prstClr val="white"/>
                  </a:solidFill>
                  <a:latin typeface="微软雅黑" panose="020B0503020204020204" pitchFamily="34" charset="-122"/>
                  <a:ea typeface="微软雅黑" panose="020B0503020204020204" pitchFamily="34" charset="-122"/>
                </a:endParaRPr>
              </a:p>
            </p:txBody>
          </p:sp>
        </p:grpSp>
        <p:grpSp>
          <p:nvGrpSpPr>
            <p:cNvPr id="47" name="组合 27"/>
            <p:cNvGrpSpPr/>
            <p:nvPr/>
          </p:nvGrpSpPr>
          <p:grpSpPr bwMode="auto">
            <a:xfrm>
              <a:off x="6109891" y="3008158"/>
              <a:ext cx="1888466" cy="1398892"/>
              <a:chOff x="0" y="0"/>
              <a:chExt cx="2093189" cy="1416774"/>
            </a:xfrm>
            <a:solidFill>
              <a:srgbClr val="3586A5"/>
            </a:solidFill>
          </p:grpSpPr>
          <p:sp>
            <p:nvSpPr>
              <p:cNvPr id="64" name="等腰三角形 28">
                <a:hlinkClick r:id="rId4"/>
              </p:cNvPr>
              <p:cNvSpPr>
                <a:spLocks noChangeArrowheads="1"/>
              </p:cNvSpPr>
              <p:nvPr/>
            </p:nvSpPr>
            <p:spPr bwMode="auto">
              <a:xfrm>
                <a:off x="0" y="0"/>
                <a:ext cx="2093189" cy="1416774"/>
              </a:xfrm>
              <a:prstGeom prst="triangle">
                <a:avLst>
                  <a:gd name="adj" fmla="val 50000"/>
                </a:avLst>
              </a:prstGeom>
              <a:grpFill/>
              <a:ln w="12700" cap="flat" cmpd="sng">
                <a:solidFill>
                  <a:schemeClr val="bg1"/>
                </a:solidFill>
                <a:bevel/>
              </a:ln>
            </p:spPr>
            <p:txBody>
              <a:bodyPr anchor="ctr"/>
              <a:lstStyle/>
              <a:p>
                <a:pPr algn="ctr" defTabSz="1219200" fontAlgn="base">
                  <a:spcBef>
                    <a:spcPct val="0"/>
                  </a:spcBef>
                  <a:spcAft>
                    <a:spcPct val="0"/>
                  </a:spcAft>
                </a:pPr>
                <a:endParaRPr lang="zh-CN" altLang="zh-CN" sz="2400">
                  <a:solidFill>
                    <a:prstClr val="white"/>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65" name="文本框 29"/>
              <p:cNvSpPr>
                <a:spLocks noChangeArrowheads="1"/>
              </p:cNvSpPr>
              <p:nvPr/>
            </p:nvSpPr>
            <p:spPr bwMode="auto">
              <a:xfrm>
                <a:off x="610216" y="520297"/>
                <a:ext cx="872755" cy="71693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1219200" fontAlgn="base">
                  <a:spcBef>
                    <a:spcPct val="0"/>
                  </a:spcBef>
                  <a:spcAft>
                    <a:spcPct val="0"/>
                  </a:spcAft>
                </a:pPr>
                <a:r>
                  <a:rPr lang="en-US" sz="4000" dirty="0">
                    <a:solidFill>
                      <a:prstClr val="white"/>
                    </a:solidFill>
                    <a:latin typeface="微软雅黑" panose="020B0503020204020204" pitchFamily="34" charset="-122"/>
                    <a:ea typeface="微软雅黑" panose="020B0503020204020204" pitchFamily="34" charset="-122"/>
                  </a:rPr>
                  <a:t>04</a:t>
                </a:r>
                <a:endParaRPr lang="zh-CN" altLang="en-US" sz="4000" dirty="0">
                  <a:solidFill>
                    <a:prstClr val="white"/>
                  </a:solidFill>
                  <a:latin typeface="微软雅黑" panose="020B0503020204020204" pitchFamily="34" charset="-122"/>
                  <a:ea typeface="微软雅黑" panose="020B0503020204020204" pitchFamily="34" charset="-122"/>
                </a:endParaRPr>
              </a:p>
            </p:txBody>
          </p:sp>
        </p:grpSp>
        <p:sp>
          <p:nvSpPr>
            <p:cNvPr id="48" name="TextBox 223"/>
            <p:cNvSpPr txBox="1"/>
            <p:nvPr/>
          </p:nvSpPr>
          <p:spPr>
            <a:xfrm>
              <a:off x="1072153" y="2030636"/>
              <a:ext cx="3276320" cy="1212630"/>
            </a:xfrm>
            <a:prstGeom prst="rect">
              <a:avLst/>
            </a:prstGeom>
            <a:noFill/>
          </p:spPr>
          <p:txBody>
            <a:bodyPr wrap="square" lIns="91431" tIns="45715" rIns="91431" bIns="45715" rtlCol="0">
              <a:spAutoFit/>
            </a:bodyPr>
            <a:lstStyle/>
            <a:p>
              <a:pPr defTabSz="1219200" fontAlgn="base">
                <a:lnSpc>
                  <a:spcPct val="130000"/>
                </a:lnSpc>
                <a:spcBef>
                  <a:spcPct val="0"/>
                </a:spcBef>
                <a:spcAft>
                  <a:spcPct val="0"/>
                </a:spcAft>
              </a:pPr>
              <a:r>
                <a:rPr lang="zh-CN" altLang="en-US" sz="1400" dirty="0">
                  <a:solidFill>
                    <a:prstClr val="black">
                      <a:lumMod val="95000"/>
                      <a:lumOff val="5000"/>
                    </a:prstClr>
                  </a:solidFill>
                  <a:latin typeface="微软雅黑" panose="020B0503020204020204" pitchFamily="34" charset="-122"/>
                  <a:ea typeface="微软雅黑" panose="020B0503020204020204" pitchFamily="34" charset="-122"/>
                </a:rPr>
                <a:t>感知人工智能的应用，感受技术与生活的联系，描述设备的功能和应用。在教师引导和家长监管下，个性化学习、互动式和创新性学习、表达创意。</a:t>
              </a:r>
            </a:p>
          </p:txBody>
        </p:sp>
        <p:sp>
          <p:nvSpPr>
            <p:cNvPr id="49" name="TextBox 232"/>
            <p:cNvSpPr txBox="1"/>
            <p:nvPr/>
          </p:nvSpPr>
          <p:spPr>
            <a:xfrm>
              <a:off x="7366817" y="2030636"/>
              <a:ext cx="3471512" cy="932553"/>
            </a:xfrm>
            <a:prstGeom prst="rect">
              <a:avLst/>
            </a:prstGeom>
            <a:noFill/>
          </p:spPr>
          <p:txBody>
            <a:bodyPr wrap="square" lIns="91431" tIns="45715" rIns="91431" bIns="45715" rtlCol="0">
              <a:spAutoFit/>
            </a:bodyPr>
            <a:lstStyle/>
            <a:p>
              <a:pPr defTabSz="1219200" fontAlgn="base">
                <a:lnSpc>
                  <a:spcPct val="130000"/>
                </a:lnSpc>
                <a:spcBef>
                  <a:spcPct val="0"/>
                </a:spcBef>
                <a:spcAft>
                  <a:spcPct val="0"/>
                </a:spcAft>
              </a:pPr>
              <a:r>
                <a:rPr lang="zh-CN" altLang="en-US" sz="1400" dirty="0">
                  <a:solidFill>
                    <a:prstClr val="black">
                      <a:lumMod val="95000"/>
                      <a:lumOff val="5000"/>
                    </a:prstClr>
                  </a:solidFill>
                  <a:latin typeface="微软雅黑" panose="020B0503020204020204" pitchFamily="34" charset="-122"/>
                  <a:ea typeface="微软雅黑" panose="020B0503020204020204" pitchFamily="34" charset="-122"/>
                </a:rPr>
                <a:t>分析应用场景，了解语音识别、自然语言处理、图像识别及机器人等人工智能技术。说出人工智能技术的工作过程。</a:t>
              </a:r>
            </a:p>
          </p:txBody>
        </p:sp>
        <p:sp>
          <p:nvSpPr>
            <p:cNvPr id="50" name="TextBox 235"/>
            <p:cNvSpPr txBox="1"/>
            <p:nvPr/>
          </p:nvSpPr>
          <p:spPr>
            <a:xfrm>
              <a:off x="2459341" y="4365885"/>
              <a:ext cx="3491428" cy="932553"/>
            </a:xfrm>
            <a:prstGeom prst="rect">
              <a:avLst/>
            </a:prstGeom>
            <a:noFill/>
          </p:spPr>
          <p:txBody>
            <a:bodyPr wrap="square" lIns="91431" tIns="45715" rIns="91431" bIns="45715" rtlCol="0">
              <a:spAutoFit/>
            </a:bodyPr>
            <a:lstStyle/>
            <a:p>
              <a:pPr defTabSz="1219200" fontAlgn="base">
                <a:lnSpc>
                  <a:spcPct val="130000"/>
                </a:lnSpc>
                <a:spcBef>
                  <a:spcPct val="0"/>
                </a:spcBef>
                <a:spcAft>
                  <a:spcPct val="0"/>
                </a:spcAft>
              </a:pPr>
              <a:r>
                <a:rPr lang="zh-CN" altLang="en-US" sz="1400" dirty="0">
                  <a:solidFill>
                    <a:prstClr val="black">
                      <a:lumMod val="95000"/>
                      <a:lumOff val="5000"/>
                    </a:prstClr>
                  </a:solidFill>
                  <a:latin typeface="微软雅黑" panose="020B0503020204020204" pitchFamily="34" charset="-122"/>
                  <a:ea typeface="微软雅黑" panose="020B0503020204020204" pitchFamily="34" charset="-122"/>
                </a:rPr>
                <a:t>初步了解人工智能数据处理和可视化编程的基本思路。知道数据的采集、标注和组织的过程。学会可视化编程操作。</a:t>
              </a:r>
            </a:p>
          </p:txBody>
        </p:sp>
        <p:sp>
          <p:nvSpPr>
            <p:cNvPr id="51" name="TextBox 238"/>
            <p:cNvSpPr txBox="1"/>
            <p:nvPr/>
          </p:nvSpPr>
          <p:spPr>
            <a:xfrm>
              <a:off x="8069645" y="4265869"/>
              <a:ext cx="3405179" cy="1212630"/>
            </a:xfrm>
            <a:prstGeom prst="rect">
              <a:avLst/>
            </a:prstGeom>
            <a:noFill/>
          </p:spPr>
          <p:txBody>
            <a:bodyPr wrap="square" lIns="91431" tIns="45715" rIns="91431" bIns="45715" rtlCol="0">
              <a:spAutoFit/>
            </a:bodyPr>
            <a:lstStyle/>
            <a:p>
              <a:pPr defTabSz="1219200" fontAlgn="base">
                <a:lnSpc>
                  <a:spcPct val="130000"/>
                </a:lnSpc>
                <a:spcBef>
                  <a:spcPct val="0"/>
                </a:spcBef>
                <a:spcAft>
                  <a:spcPct val="0"/>
                </a:spcAft>
              </a:pPr>
              <a:r>
                <a:rPr lang="zh-CN" altLang="en-US" sz="1400" dirty="0">
                  <a:solidFill>
                    <a:prstClr val="black">
                      <a:lumMod val="95000"/>
                      <a:lumOff val="5000"/>
                    </a:prstClr>
                  </a:solidFill>
                  <a:latin typeface="微软雅黑" panose="020B0503020204020204" pitchFamily="34" charset="-122"/>
                  <a:ea typeface="微软雅黑" panose="020B0503020204020204" pitchFamily="34" charset="-122"/>
                </a:rPr>
                <a:t>认知人工智能的基本概念和基本特征，认识人工智能和人类智能的区别与联系。初步了解安全问题，学会保护个人隐私，能利用人工智能工具解决简单问题。</a:t>
              </a:r>
            </a:p>
          </p:txBody>
        </p:sp>
        <p:grpSp>
          <p:nvGrpSpPr>
            <p:cNvPr id="52" name="组合 51"/>
            <p:cNvGrpSpPr/>
            <p:nvPr/>
          </p:nvGrpSpPr>
          <p:grpSpPr>
            <a:xfrm>
              <a:off x="1002261" y="1380684"/>
              <a:ext cx="2376000" cy="572166"/>
              <a:chOff x="7680191" y="2144722"/>
              <a:chExt cx="1180053" cy="572166"/>
            </a:xfrm>
          </p:grpSpPr>
          <p:sp>
            <p:nvSpPr>
              <p:cNvPr id="62" name="圆角矩形 61"/>
              <p:cNvSpPr/>
              <p:nvPr/>
            </p:nvSpPr>
            <p:spPr>
              <a:xfrm>
                <a:off x="7725958" y="2193726"/>
                <a:ext cx="1100328" cy="523162"/>
              </a:xfrm>
              <a:prstGeom prst="roundRect">
                <a:avLst/>
              </a:prstGeom>
              <a:solidFill>
                <a:srgbClr val="CB1B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fontAlgn="base">
                  <a:spcBef>
                    <a:spcPct val="0"/>
                  </a:spcBef>
                  <a:spcAft>
                    <a:spcPct val="0"/>
                  </a:spcAft>
                </a:pPr>
                <a:endParaRPr lang="zh-CN" altLang="en-US" sz="2400">
                  <a:solidFill>
                    <a:prstClr val="white"/>
                  </a:solidFill>
                  <a:latin typeface="微软雅黑" panose="020B0503020204020204" pitchFamily="34" charset="-122"/>
                  <a:ea typeface="微软雅黑" panose="020B0503020204020204" pitchFamily="34" charset="-122"/>
                </a:endParaRPr>
              </a:p>
            </p:txBody>
          </p:sp>
          <p:sp>
            <p:nvSpPr>
              <p:cNvPr id="63" name="TextBox 87"/>
              <p:cNvSpPr txBox="1"/>
              <p:nvPr/>
            </p:nvSpPr>
            <p:spPr>
              <a:xfrm>
                <a:off x="7680191" y="2144722"/>
                <a:ext cx="1180053" cy="553998"/>
              </a:xfrm>
              <a:prstGeom prst="rect">
                <a:avLst/>
              </a:prstGeom>
              <a:noFill/>
            </p:spPr>
            <p:txBody>
              <a:bodyPr wrap="square" lIns="91431" tIns="0" rIns="91431" bIns="0" rtlCol="0" anchor="t">
                <a:spAutoFit/>
              </a:bodyPr>
              <a:lstStyle/>
              <a:p>
                <a:pPr algn="ctr" defTabSz="1219200" fontAlgn="base">
                  <a:lnSpc>
                    <a:spcPct val="150000"/>
                  </a:lnSpc>
                  <a:spcBef>
                    <a:spcPct val="0"/>
                  </a:spcBef>
                  <a:spcAft>
                    <a:spcPct val="0"/>
                  </a:spcAft>
                </a:pPr>
                <a:r>
                  <a:rPr lang="zh-CN" altLang="en-US" sz="2400" dirty="0">
                    <a:solidFill>
                      <a:prstClr val="white"/>
                    </a:solidFill>
                    <a:latin typeface="微软雅黑" panose="020B0503020204020204" pitchFamily="34" charset="-122"/>
                    <a:ea typeface="微软雅黑" panose="020B0503020204020204" pitchFamily="34" charset="-122"/>
                    <a:cs typeface="华文黑体" pitchFamily="2" charset="-122"/>
                  </a:rPr>
                  <a:t>人工智能基础</a:t>
                </a:r>
              </a:p>
            </p:txBody>
          </p:sp>
        </p:grpSp>
        <p:grpSp>
          <p:nvGrpSpPr>
            <p:cNvPr id="53" name="组合 52"/>
            <p:cNvGrpSpPr/>
            <p:nvPr/>
          </p:nvGrpSpPr>
          <p:grpSpPr>
            <a:xfrm>
              <a:off x="8178677" y="3724707"/>
              <a:ext cx="2419034" cy="523162"/>
              <a:chOff x="9031522" y="4102259"/>
              <a:chExt cx="1160701" cy="523162"/>
            </a:xfrm>
          </p:grpSpPr>
          <p:sp>
            <p:nvSpPr>
              <p:cNvPr id="60" name="圆角矩形 59"/>
              <p:cNvSpPr/>
              <p:nvPr/>
            </p:nvSpPr>
            <p:spPr>
              <a:xfrm>
                <a:off x="9031522" y="4102259"/>
                <a:ext cx="1100328" cy="523162"/>
              </a:xfrm>
              <a:prstGeom prst="roundRect">
                <a:avLst/>
              </a:prstGeom>
              <a:solidFill>
                <a:srgbClr val="CB1B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fontAlgn="base">
                  <a:spcBef>
                    <a:spcPct val="0"/>
                  </a:spcBef>
                  <a:spcAft>
                    <a:spcPct val="0"/>
                  </a:spcAft>
                </a:pPr>
                <a:endParaRPr lang="zh-CN" altLang="en-US" sz="2400">
                  <a:solidFill>
                    <a:prstClr val="white"/>
                  </a:solidFill>
                  <a:latin typeface="微软雅黑" panose="020B0503020204020204" pitchFamily="34" charset="-122"/>
                  <a:ea typeface="微软雅黑" panose="020B0503020204020204" pitchFamily="34" charset="-122"/>
                </a:endParaRPr>
              </a:p>
            </p:txBody>
          </p:sp>
          <p:sp>
            <p:nvSpPr>
              <p:cNvPr id="61" name="TextBox 89"/>
              <p:cNvSpPr txBox="1"/>
              <p:nvPr/>
            </p:nvSpPr>
            <p:spPr>
              <a:xfrm>
                <a:off x="9042777" y="4134567"/>
                <a:ext cx="1149446" cy="415498"/>
              </a:xfrm>
              <a:prstGeom prst="rect">
                <a:avLst/>
              </a:prstGeom>
              <a:noFill/>
            </p:spPr>
            <p:txBody>
              <a:bodyPr wrap="square" lIns="91431" tIns="0" rIns="91431" bIns="0" rtlCol="0" anchor="t">
                <a:spAutoFit/>
              </a:bodyPr>
              <a:lstStyle/>
              <a:p>
                <a:pPr defTabSz="1219200" fontAlgn="base">
                  <a:lnSpc>
                    <a:spcPct val="150000"/>
                  </a:lnSpc>
                  <a:spcBef>
                    <a:spcPct val="0"/>
                  </a:spcBef>
                  <a:spcAft>
                    <a:spcPct val="0"/>
                  </a:spcAft>
                </a:pPr>
                <a:r>
                  <a:rPr lang="zh-CN" altLang="en-US" dirty="0" smtClean="0">
                    <a:solidFill>
                      <a:prstClr val="white"/>
                    </a:solidFill>
                    <a:latin typeface="微软雅黑" panose="020B0503020204020204" pitchFamily="34" charset="-122"/>
                    <a:ea typeface="微软雅黑" panose="020B0503020204020204" pitchFamily="34" charset="-122"/>
                    <a:cs typeface="华文黑体" pitchFamily="2" charset="-122"/>
                  </a:rPr>
                  <a:t>人工智能伦理与社会</a:t>
                </a:r>
                <a:endParaRPr lang="zh-CN" altLang="en-US" dirty="0">
                  <a:solidFill>
                    <a:prstClr val="white"/>
                  </a:solidFill>
                  <a:latin typeface="微软雅黑" panose="020B0503020204020204" pitchFamily="34" charset="-122"/>
                  <a:ea typeface="微软雅黑" panose="020B0503020204020204" pitchFamily="34" charset="-122"/>
                  <a:cs typeface="华文黑体" pitchFamily="2" charset="-122"/>
                </a:endParaRPr>
              </a:p>
            </p:txBody>
          </p:sp>
        </p:grpSp>
        <p:grpSp>
          <p:nvGrpSpPr>
            <p:cNvPr id="54" name="组合 53"/>
            <p:cNvGrpSpPr/>
            <p:nvPr/>
          </p:nvGrpSpPr>
          <p:grpSpPr>
            <a:xfrm>
              <a:off x="2523356" y="3740413"/>
              <a:ext cx="2212220" cy="568883"/>
              <a:chOff x="2514979" y="4109180"/>
              <a:chExt cx="1180053" cy="568883"/>
            </a:xfrm>
          </p:grpSpPr>
          <p:sp>
            <p:nvSpPr>
              <p:cNvPr id="58" name="圆角矩形 57"/>
              <p:cNvSpPr/>
              <p:nvPr/>
            </p:nvSpPr>
            <p:spPr>
              <a:xfrm>
                <a:off x="2518192" y="4154901"/>
                <a:ext cx="1100328" cy="523162"/>
              </a:xfrm>
              <a:prstGeom prst="roundRect">
                <a:avLst/>
              </a:prstGeom>
              <a:solidFill>
                <a:srgbClr val="CB1B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fontAlgn="base">
                  <a:spcBef>
                    <a:spcPct val="0"/>
                  </a:spcBef>
                  <a:spcAft>
                    <a:spcPct val="0"/>
                  </a:spcAft>
                </a:pPr>
                <a:endParaRPr lang="zh-CN" altLang="en-US" sz="2400">
                  <a:solidFill>
                    <a:prstClr val="white"/>
                  </a:solidFill>
                  <a:latin typeface="微软雅黑" panose="020B0503020204020204" pitchFamily="34" charset="-122"/>
                  <a:ea typeface="微软雅黑" panose="020B0503020204020204" pitchFamily="34" charset="-122"/>
                </a:endParaRPr>
              </a:p>
            </p:txBody>
          </p:sp>
          <p:sp>
            <p:nvSpPr>
              <p:cNvPr id="59" name="TextBox 91"/>
              <p:cNvSpPr txBox="1"/>
              <p:nvPr/>
            </p:nvSpPr>
            <p:spPr>
              <a:xfrm>
                <a:off x="2514979" y="4109180"/>
                <a:ext cx="1180053" cy="553998"/>
              </a:xfrm>
              <a:prstGeom prst="rect">
                <a:avLst/>
              </a:prstGeom>
              <a:noFill/>
            </p:spPr>
            <p:txBody>
              <a:bodyPr wrap="square" lIns="91431" tIns="0" rIns="91431" bIns="0" rtlCol="0" anchor="t">
                <a:spAutoFit/>
              </a:bodyPr>
              <a:lstStyle/>
              <a:p>
                <a:pPr defTabSz="1219200" fontAlgn="base">
                  <a:lnSpc>
                    <a:spcPct val="150000"/>
                  </a:lnSpc>
                  <a:spcBef>
                    <a:spcPct val="0"/>
                  </a:spcBef>
                  <a:spcAft>
                    <a:spcPct val="0"/>
                  </a:spcAft>
                </a:pPr>
                <a:r>
                  <a:rPr lang="zh-CN" altLang="en-US" sz="2400" dirty="0" smtClean="0">
                    <a:solidFill>
                      <a:prstClr val="white"/>
                    </a:solidFill>
                    <a:latin typeface="微软雅黑" panose="020B0503020204020204" pitchFamily="34" charset="-122"/>
                    <a:ea typeface="微软雅黑" panose="020B0503020204020204" pitchFamily="34" charset="-122"/>
                    <a:cs typeface="华文黑体" pitchFamily="2" charset="-122"/>
                  </a:rPr>
                  <a:t>人工智能原理</a:t>
                </a:r>
                <a:endParaRPr lang="zh-CN" altLang="en-US" sz="2400" dirty="0">
                  <a:solidFill>
                    <a:prstClr val="white"/>
                  </a:solidFill>
                  <a:latin typeface="微软雅黑" panose="020B0503020204020204" pitchFamily="34" charset="-122"/>
                  <a:ea typeface="微软雅黑" panose="020B0503020204020204" pitchFamily="34" charset="-122"/>
                  <a:cs typeface="华文黑体" pitchFamily="2" charset="-122"/>
                </a:endParaRPr>
              </a:p>
            </p:txBody>
          </p:sp>
        </p:grpSp>
        <p:grpSp>
          <p:nvGrpSpPr>
            <p:cNvPr id="55" name="组合 54"/>
            <p:cNvGrpSpPr/>
            <p:nvPr/>
          </p:nvGrpSpPr>
          <p:grpSpPr>
            <a:xfrm>
              <a:off x="7322753" y="1437343"/>
              <a:ext cx="2376000" cy="563201"/>
              <a:chOff x="7684644" y="2153687"/>
              <a:chExt cx="1180053" cy="563201"/>
            </a:xfrm>
          </p:grpSpPr>
          <p:sp>
            <p:nvSpPr>
              <p:cNvPr id="56" name="圆角矩形 55"/>
              <p:cNvSpPr/>
              <p:nvPr/>
            </p:nvSpPr>
            <p:spPr>
              <a:xfrm>
                <a:off x="7725958" y="2193726"/>
                <a:ext cx="1100328" cy="523162"/>
              </a:xfrm>
              <a:prstGeom prst="roundRect">
                <a:avLst/>
              </a:prstGeom>
              <a:solidFill>
                <a:srgbClr val="CB1B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fontAlgn="base">
                  <a:spcBef>
                    <a:spcPct val="0"/>
                  </a:spcBef>
                  <a:spcAft>
                    <a:spcPct val="0"/>
                  </a:spcAft>
                </a:pPr>
                <a:endParaRPr lang="zh-CN" altLang="en-US" sz="2400">
                  <a:solidFill>
                    <a:prstClr val="white"/>
                  </a:solidFill>
                  <a:latin typeface="微软雅黑" panose="020B0503020204020204" pitchFamily="34" charset="-122"/>
                  <a:ea typeface="微软雅黑" panose="020B0503020204020204" pitchFamily="34" charset="-122"/>
                </a:endParaRPr>
              </a:p>
            </p:txBody>
          </p:sp>
          <p:sp>
            <p:nvSpPr>
              <p:cNvPr id="57" name="TextBox 87"/>
              <p:cNvSpPr txBox="1"/>
              <p:nvPr/>
            </p:nvSpPr>
            <p:spPr>
              <a:xfrm>
                <a:off x="7684644" y="2153687"/>
                <a:ext cx="1180053" cy="553998"/>
              </a:xfrm>
              <a:prstGeom prst="rect">
                <a:avLst/>
              </a:prstGeom>
              <a:noFill/>
            </p:spPr>
            <p:txBody>
              <a:bodyPr wrap="square" lIns="91431" tIns="0" rIns="91431" bIns="0" rtlCol="0" anchor="t">
                <a:spAutoFit/>
              </a:bodyPr>
              <a:lstStyle/>
              <a:p>
                <a:pPr algn="ctr" defTabSz="1219200" fontAlgn="base">
                  <a:lnSpc>
                    <a:spcPct val="150000"/>
                  </a:lnSpc>
                  <a:spcBef>
                    <a:spcPct val="0"/>
                  </a:spcBef>
                  <a:spcAft>
                    <a:spcPct val="0"/>
                  </a:spcAft>
                </a:pPr>
                <a:r>
                  <a:rPr lang="zh-CN" altLang="en-US" sz="2400" dirty="0">
                    <a:solidFill>
                      <a:prstClr val="white"/>
                    </a:solidFill>
                    <a:latin typeface="微软雅黑" panose="020B0503020204020204" pitchFamily="34" charset="-122"/>
                    <a:ea typeface="微软雅黑" panose="020B0503020204020204" pitchFamily="34" charset="-122"/>
                    <a:cs typeface="华文黑体" pitchFamily="2" charset="-122"/>
                  </a:rPr>
                  <a:t>人工智能技术</a:t>
                </a:r>
              </a:p>
            </p:txBody>
          </p:sp>
        </p:grpSp>
      </p:gr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38" name="图片 37"/>
          <p:cNvPicPr>
            <a:picLocks noChangeAspect="1"/>
          </p:cNvPicPr>
          <p:nvPr/>
        </p:nvPicPr>
        <p:blipFill>
          <a:blip r:embed="rId7" cstate="screen"/>
          <a:stretch>
            <a:fillRect/>
          </a:stretch>
        </p:blipFill>
        <p:spPr>
          <a:xfrm>
            <a:off x="160020" y="2372360"/>
            <a:ext cx="2804795" cy="3630295"/>
          </a:xfrm>
          <a:prstGeom prst="rect">
            <a:avLst/>
          </a:prstGeom>
        </p:spPr>
      </p:pic>
      <p:sp>
        <p:nvSpPr>
          <p:cNvPr id="7" name="平行四边形 6"/>
          <p:cNvSpPr/>
          <p:nvPr>
            <p:custDataLst>
              <p:tags r:id="rId1"/>
            </p:custDataLst>
          </p:nvPr>
        </p:nvSpPr>
        <p:spPr>
          <a:xfrm rot="10800000">
            <a:off x="2194560" y="3942715"/>
            <a:ext cx="8696325" cy="974090"/>
          </a:xfrm>
          <a:prstGeom prst="parallelogram">
            <a:avLst/>
          </a:prstGeom>
          <a:gradFill flip="none" rotWithShape="1">
            <a:gsLst>
              <a:gs pos="43000">
                <a:srgbClr val="00B0F0">
                  <a:alpha val="24000"/>
                </a:srgbClr>
              </a:gs>
              <a:gs pos="100000">
                <a:srgbClr val="0070C0">
                  <a:alpha val="38000"/>
                </a:srgbClr>
              </a:gs>
              <a:gs pos="0">
                <a:srgbClr val="00B0F0">
                  <a:alpha val="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5" name="平行四边形 34"/>
          <p:cNvSpPr/>
          <p:nvPr>
            <p:custDataLst>
              <p:tags r:id="rId2"/>
            </p:custDataLst>
          </p:nvPr>
        </p:nvSpPr>
        <p:spPr>
          <a:xfrm rot="10800000">
            <a:off x="1032510" y="2844800"/>
            <a:ext cx="8394954" cy="1109980"/>
          </a:xfrm>
          <a:prstGeom prst="parallelogram">
            <a:avLst/>
          </a:prstGeom>
          <a:gradFill flip="none" rotWithShape="1">
            <a:gsLst>
              <a:gs pos="43000">
                <a:srgbClr val="00B0F0">
                  <a:alpha val="24000"/>
                </a:srgbClr>
              </a:gs>
              <a:gs pos="100000">
                <a:srgbClr val="0070C0">
                  <a:alpha val="38000"/>
                </a:srgbClr>
              </a:gs>
              <a:gs pos="0">
                <a:srgbClr val="00B0F0">
                  <a:alpha val="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4" name="图片 13"/>
          <p:cNvPicPr>
            <a:picLocks noChangeAspect="1"/>
          </p:cNvPicPr>
          <p:nvPr>
            <p:custDataLst>
              <p:tags r:id="rId3"/>
            </p:custDataLst>
          </p:nvPr>
        </p:nvPicPr>
        <p:blipFill>
          <a:blip r:embed="rId8" cstate="screen"/>
          <a:stretch>
            <a:fillRect/>
          </a:stretch>
        </p:blipFill>
        <p:spPr>
          <a:xfrm>
            <a:off x="6043295" y="-582295"/>
            <a:ext cx="5601970" cy="5134610"/>
          </a:xfrm>
          <a:prstGeom prst="rect">
            <a:avLst/>
          </a:prstGeom>
        </p:spPr>
      </p:pic>
      <p:pic>
        <p:nvPicPr>
          <p:cNvPr id="6" name="图片 5" descr="千库网_智能科技人工智能机器人背景_背景编号5924621"/>
          <p:cNvPicPr/>
          <p:nvPr/>
        </p:nvPicPr>
        <p:blipFill>
          <a:blip r:embed="rId9"/>
          <a:srcRect l="39334" t="24266" r="39432" b="30479"/>
          <a:stretch>
            <a:fillRect/>
          </a:stretch>
        </p:blipFill>
        <p:spPr>
          <a:xfrm>
            <a:off x="845820" y="3173095"/>
            <a:ext cx="1509395" cy="1509395"/>
          </a:xfrm>
          <a:prstGeom prst="ellipse">
            <a:avLst/>
          </a:prstGeom>
        </p:spPr>
      </p:pic>
      <p:pic>
        <p:nvPicPr>
          <p:cNvPr id="4" name="图片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4395" y="722630"/>
            <a:ext cx="670560" cy="597535"/>
          </a:xfrm>
          <a:prstGeom prst="rect">
            <a:avLst/>
          </a:prstGeom>
        </p:spPr>
      </p:pic>
      <p:sp>
        <p:nvSpPr>
          <p:cNvPr id="2" name="文本框 1"/>
          <p:cNvSpPr txBox="1"/>
          <p:nvPr/>
        </p:nvSpPr>
        <p:spPr>
          <a:xfrm>
            <a:off x="845820" y="3517719"/>
            <a:ext cx="1464037" cy="769441"/>
          </a:xfrm>
          <a:prstGeom prst="rect">
            <a:avLst/>
          </a:prstGeom>
          <a:noFill/>
        </p:spPr>
        <p:txBody>
          <a:bodyPr wrap="square">
            <a:spAutoFit/>
          </a:bodyPr>
          <a:lstStyle/>
          <a:p>
            <a:pPr algn="ctr"/>
            <a:r>
              <a:rPr lang="zh-CN" altLang="en-US" sz="4400" b="1" dirty="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三</a:t>
            </a:r>
            <a:endParaRPr lang="zh-CN" altLang="en-US" sz="2400" b="1" dirty="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 name="文本框 2"/>
          <p:cNvSpPr txBox="1"/>
          <p:nvPr/>
        </p:nvSpPr>
        <p:spPr>
          <a:xfrm>
            <a:off x="2964814" y="3048999"/>
            <a:ext cx="6093728" cy="769441"/>
          </a:xfrm>
          <a:prstGeom prst="rect">
            <a:avLst/>
          </a:prstGeom>
          <a:noFill/>
        </p:spPr>
        <p:txBody>
          <a:bodyPr wrap="square">
            <a:spAutoFit/>
          </a:bodyPr>
          <a:lstStyle/>
          <a:p>
            <a:r>
              <a:rPr lang="zh-CN" altLang="en-US" sz="4400" b="1" dirty="0" smtClean="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课程</a:t>
            </a:r>
            <a:r>
              <a:rPr lang="zh-CN" altLang="en-US" sz="4400" b="1" dirty="0" smtClean="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实施</a:t>
            </a:r>
            <a:r>
              <a:rPr lang="zh-CN" altLang="en-US" sz="2400" b="1" dirty="0" smtClean="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（依据教学指南</a:t>
            </a:r>
            <a:r>
              <a:rPr lang="en-US" altLang="zh-CN" sz="2400" b="1" dirty="0" smtClean="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zh-CN" altLang="en-US" sz="2400" b="1" dirty="0" smtClean="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学习手册）</a:t>
            </a:r>
            <a:endParaRPr lang="zh-CN" altLang="en-US" sz="1200" b="1" dirty="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8" name="文本框 7"/>
          <p:cNvSpPr txBox="1"/>
          <p:nvPr/>
        </p:nvSpPr>
        <p:spPr>
          <a:xfrm>
            <a:off x="2853567" y="4150823"/>
            <a:ext cx="8277646" cy="646331"/>
          </a:xfrm>
          <a:prstGeom prst="rect">
            <a:avLst/>
          </a:prstGeom>
          <a:noFill/>
        </p:spPr>
        <p:txBody>
          <a:bodyPr wrap="square">
            <a:spAutoFit/>
          </a:bodyPr>
          <a:lstStyle/>
          <a:p>
            <a:r>
              <a:rPr lang="zh-CN" altLang="en-US" sz="3600" b="1"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如何开展</a:t>
            </a:r>
            <a:r>
              <a:rPr lang="zh-CN" altLang="en-US" sz="3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小学人工智能通识教育？</a:t>
            </a:r>
          </a:p>
        </p:txBody>
      </p:sp>
      <p:sp>
        <p:nvSpPr>
          <p:cNvPr id="12" name="文本框 11"/>
          <p:cNvSpPr txBox="1"/>
          <p:nvPr/>
        </p:nvSpPr>
        <p:spPr>
          <a:xfrm>
            <a:off x="1536210" y="657768"/>
            <a:ext cx="4008733" cy="646331"/>
          </a:xfrm>
          <a:prstGeom prst="rect">
            <a:avLst/>
          </a:prstGeom>
          <a:noFill/>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lang="en-US" altLang="zh-CN"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2026</a:t>
            </a: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年安徽省</a:t>
            </a:r>
            <a:r>
              <a:rPr lang="zh-CN" altLang="en-US" b="1"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小学</a:t>
            </a: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人工智能通识教育</a:t>
            </a:r>
            <a:endParaRPr lang="en-US" altLang="zh-CN"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0" marR="0" lvl="0" indent="0" algn="dist" defTabSz="914400" rtl="0" eaLnBrk="1" fontAlgn="auto" latinLnBrk="0" hangingPunct="1">
              <a:lnSpc>
                <a:spcPct val="100000"/>
              </a:lnSpc>
              <a:spcBef>
                <a:spcPts val="0"/>
              </a:spcBef>
              <a:spcAft>
                <a:spcPts val="0"/>
              </a:spcAft>
              <a:buClrTx/>
              <a:buSzTx/>
              <a:buFontTx/>
              <a:buNone/>
              <a:defRPr/>
            </a:pP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暨</a:t>
            </a:r>
            <a:r>
              <a:rPr lang="zh-CN" altLang="en-US" b="1"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小学</a:t>
            </a: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信息科技教学指南培训活动</a:t>
            </a:r>
          </a:p>
        </p:txBody>
      </p:sp>
    </p:spTree>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22"/>
          <p:cNvSpPr txBox="1"/>
          <p:nvPr/>
        </p:nvSpPr>
        <p:spPr>
          <a:xfrm>
            <a:off x="3645535" y="515620"/>
            <a:ext cx="6297930" cy="369332"/>
          </a:xfrm>
          <a:prstGeom prst="rect">
            <a:avLst/>
          </a:prstGeom>
        </p:spPr>
        <p:txBody>
          <a:bodyPr wrap="square">
            <a:spAutoFit/>
          </a:bodyPr>
          <a:lstStyle/>
          <a:p>
            <a:pPr defTabSz="266700"/>
            <a:r>
              <a:rPr lang="zh-CN" altLang="zh-CN" b="1" dirty="0" smtClean="0">
                <a:solidFill>
                  <a:schemeClr val="bg1"/>
                </a:solidFill>
                <a:latin typeface="Times New Roman" panose="02020603050405020304"/>
                <a:ea typeface="黑体" panose="02010609060101010101" charset="-122"/>
              </a:rPr>
              <a:t>（</a:t>
            </a:r>
            <a:r>
              <a:rPr lang="zh-CN" altLang="zh-CN" b="1" dirty="0">
                <a:solidFill>
                  <a:schemeClr val="bg1"/>
                </a:solidFill>
                <a:latin typeface="Times New Roman" panose="02020603050405020304"/>
                <a:ea typeface="黑体" panose="02010609060101010101" charset="-122"/>
              </a:rPr>
              <a:t>一）先做好课程实施的基础安排</a:t>
            </a:r>
          </a:p>
        </p:txBody>
      </p:sp>
      <p:sp>
        <p:nvSpPr>
          <p:cNvPr id="19" name="文本框 18"/>
          <p:cNvSpPr txBox="1"/>
          <p:nvPr/>
        </p:nvSpPr>
        <p:spPr>
          <a:xfrm>
            <a:off x="897460" y="515620"/>
            <a:ext cx="2580128" cy="461665"/>
          </a:xfrm>
          <a:prstGeom prst="rect">
            <a:avLst/>
          </a:prstGeom>
          <a:noFill/>
        </p:spPr>
        <p:txBody>
          <a:bodyPr wrap="square">
            <a:spAutoFit/>
          </a:bodyPr>
          <a:lstStyle/>
          <a:p>
            <a:pPr algn="ctr"/>
            <a:r>
              <a:rPr lang="zh-CN" altLang="en-US" sz="2400" b="1" dirty="0" smtClean="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三、课程实施</a:t>
            </a:r>
            <a:endParaRPr lang="zh-CN" altLang="en-US" sz="1200" b="1" dirty="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4" name="文本框 3"/>
          <p:cNvSpPr txBox="1"/>
          <p:nvPr/>
        </p:nvSpPr>
        <p:spPr>
          <a:xfrm>
            <a:off x="1456989" y="1528183"/>
            <a:ext cx="9491980" cy="3785652"/>
          </a:xfrm>
          <a:prstGeom prst="rect">
            <a:avLst/>
          </a:prstGeom>
          <a:noFill/>
        </p:spPr>
        <p:txBody>
          <a:bodyPr wrap="square" rtlCol="0">
            <a:spAutoFit/>
          </a:bodyPr>
          <a:lstStyle/>
          <a:p>
            <a:pPr>
              <a:lnSpc>
                <a:spcPct val="150000"/>
              </a:lnSpc>
              <a:spcBef>
                <a:spcPts val="600"/>
              </a:spcBef>
              <a:spcAft>
                <a:spcPts val="600"/>
              </a:spcAft>
            </a:pPr>
            <a:r>
              <a:rPr lang="en-US" altLang="zh-CN" sz="2000" b="1" dirty="0" smtClean="0">
                <a:latin typeface="微软雅黑" panose="020B0503020204020204" pitchFamily="34" charset="-122"/>
                <a:ea typeface="微软雅黑" panose="020B0503020204020204" pitchFamily="34" charset="-122"/>
              </a:rPr>
              <a:t>1.</a:t>
            </a:r>
            <a:r>
              <a:rPr lang="zh-CN" altLang="en-US" sz="2000" b="1" dirty="0" smtClean="0">
                <a:latin typeface="微软雅黑" panose="020B0503020204020204" pitchFamily="34" charset="-122"/>
                <a:ea typeface="微软雅黑" panose="020B0503020204020204" pitchFamily="34" charset="-122"/>
              </a:rPr>
              <a:t>课时</a:t>
            </a:r>
            <a:r>
              <a:rPr lang="zh-CN" altLang="en-US" sz="2000" b="1" dirty="0">
                <a:latin typeface="微软雅黑" panose="020B0503020204020204" pitchFamily="34" charset="-122"/>
                <a:ea typeface="微软雅黑" panose="020B0503020204020204" pitchFamily="34" charset="-122"/>
              </a:rPr>
              <a:t>安排：</a:t>
            </a:r>
            <a:r>
              <a:rPr lang="zh-CN" altLang="en-US" sz="2000" dirty="0">
                <a:latin typeface="微软雅黑" panose="020B0503020204020204" pitchFamily="34" charset="-122"/>
                <a:ea typeface="微软雅黑" panose="020B0503020204020204" pitchFamily="34" charset="-122"/>
              </a:rPr>
              <a:t>小学</a:t>
            </a:r>
            <a:r>
              <a:rPr lang="en-US" altLang="zh-CN" sz="2000" dirty="0">
                <a:latin typeface="微软雅黑" panose="020B0503020204020204" pitchFamily="34" charset="-122"/>
                <a:ea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rPr>
              <a:t>6</a:t>
            </a:r>
            <a:r>
              <a:rPr lang="zh-CN" altLang="en-US" sz="2000" dirty="0">
                <a:latin typeface="微软雅黑" panose="020B0503020204020204" pitchFamily="34" charset="-122"/>
                <a:ea typeface="微软雅黑" panose="020B0503020204020204" pitchFamily="34" charset="-122"/>
              </a:rPr>
              <a:t>年级每学年不少于</a:t>
            </a:r>
            <a:r>
              <a:rPr lang="en-US" altLang="zh-CN" sz="2000" dirty="0">
                <a:latin typeface="微软雅黑" panose="020B0503020204020204" pitchFamily="34" charset="-122"/>
                <a:ea typeface="微软雅黑" panose="020B0503020204020204" pitchFamily="34" charset="-122"/>
              </a:rPr>
              <a:t>8</a:t>
            </a:r>
            <a:r>
              <a:rPr lang="zh-CN" altLang="en-US" sz="2000" dirty="0">
                <a:latin typeface="微软雅黑" panose="020B0503020204020204" pitchFamily="34" charset="-122"/>
                <a:ea typeface="微软雅黑" panose="020B0503020204020204" pitchFamily="34" charset="-122"/>
              </a:rPr>
              <a:t>课时（每学期</a:t>
            </a:r>
            <a:r>
              <a:rPr lang="en-US" altLang="zh-CN" sz="2000" dirty="0">
                <a:latin typeface="微软雅黑" panose="020B0503020204020204" pitchFamily="34" charset="-122"/>
                <a:ea typeface="微软雅黑" panose="020B0503020204020204" pitchFamily="34" charset="-122"/>
              </a:rPr>
              <a:t>4</a:t>
            </a:r>
            <a:r>
              <a:rPr lang="zh-CN" altLang="en-US" sz="2000" dirty="0">
                <a:latin typeface="微软雅黑" panose="020B0503020204020204" pitchFamily="34" charset="-122"/>
                <a:ea typeface="微软雅黑" panose="020B0503020204020204" pitchFamily="34" charset="-122"/>
              </a:rPr>
              <a:t>节</a:t>
            </a:r>
            <a:r>
              <a:rPr lang="zh-CN" altLang="en-US" sz="2000" dirty="0" smtClean="0">
                <a:latin typeface="微软雅黑" panose="020B0503020204020204" pitchFamily="34" charset="-122"/>
                <a:ea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rPr>
              <a:t>1</a:t>
            </a:r>
            <a:r>
              <a:rPr lang="zh-CN" altLang="en-US" sz="2000" dirty="0">
                <a:latin typeface="微软雅黑" panose="020B0503020204020204" pitchFamily="34" charset="-122"/>
                <a:ea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rPr>
              <a:t>2</a:t>
            </a:r>
            <a:r>
              <a:rPr lang="zh-CN" altLang="en-US" sz="2000" dirty="0">
                <a:latin typeface="微软雅黑" panose="020B0503020204020204" pitchFamily="34" charset="-122"/>
                <a:ea typeface="微软雅黑" panose="020B0503020204020204" pitchFamily="34" charset="-122"/>
              </a:rPr>
              <a:t>年级将人工智能相关内容有机融入其他学科课程教学，实现中小学全覆盖。</a:t>
            </a:r>
            <a:endParaRPr lang="en-US" altLang="zh-CN" sz="2000" dirty="0">
              <a:latin typeface="微软雅黑" panose="020B0503020204020204" pitchFamily="34" charset="-122"/>
              <a:ea typeface="微软雅黑" panose="020B0503020204020204" pitchFamily="34" charset="-122"/>
            </a:endParaRPr>
          </a:p>
          <a:p>
            <a:pPr>
              <a:lnSpc>
                <a:spcPct val="150000"/>
              </a:lnSpc>
              <a:spcBef>
                <a:spcPts val="600"/>
              </a:spcBef>
              <a:spcAft>
                <a:spcPts val="600"/>
              </a:spcAft>
            </a:pPr>
            <a:r>
              <a:rPr lang="en-US" altLang="zh-CN" sz="2000" b="1" dirty="0" smtClean="0">
                <a:latin typeface="微软雅黑" panose="020B0503020204020204" pitchFamily="34" charset="-122"/>
                <a:ea typeface="微软雅黑" panose="020B0503020204020204" pitchFamily="34" charset="-122"/>
              </a:rPr>
              <a:t>2.</a:t>
            </a:r>
            <a:r>
              <a:rPr lang="zh-CN" altLang="en-US" sz="2000" b="1" dirty="0" smtClean="0">
                <a:latin typeface="微软雅黑" panose="020B0503020204020204" pitchFamily="34" charset="-122"/>
                <a:ea typeface="微软雅黑" panose="020B0503020204020204" pitchFamily="34" charset="-122"/>
              </a:rPr>
              <a:t>学校</a:t>
            </a:r>
            <a:r>
              <a:rPr lang="zh-CN" altLang="en-US" sz="2000" b="1" dirty="0">
                <a:latin typeface="微软雅黑" panose="020B0503020204020204" pitchFamily="34" charset="-122"/>
                <a:ea typeface="微软雅黑" panose="020B0503020204020204" pitchFamily="34" charset="-122"/>
              </a:rPr>
              <a:t>组织：</a:t>
            </a:r>
            <a:r>
              <a:rPr lang="zh-CN" altLang="en-US" sz="2000" dirty="0">
                <a:latin typeface="微软雅黑" panose="020B0503020204020204" pitchFamily="34" charset="-122"/>
                <a:ea typeface="微软雅黑" panose="020B0503020204020204" pitchFamily="34" charset="-122"/>
              </a:rPr>
              <a:t>写入课表、开足课程；鼓励学校利用</a:t>
            </a:r>
            <a:r>
              <a:rPr lang="zh-CN" altLang="en-US" sz="2000" b="1" dirty="0">
                <a:solidFill>
                  <a:srgbClr val="2E9FD1"/>
                </a:solidFill>
                <a:latin typeface="微软雅黑" panose="020B0503020204020204" pitchFamily="34" charset="-122"/>
                <a:ea typeface="微软雅黑" panose="020B0503020204020204" pitchFamily="34" charset="-122"/>
              </a:rPr>
              <a:t>第二课堂</a:t>
            </a:r>
            <a:r>
              <a:rPr lang="zh-CN" altLang="en-US" sz="2000" dirty="0">
                <a:latin typeface="微软雅黑" panose="020B0503020204020204" pitchFamily="34" charset="-122"/>
                <a:ea typeface="微软雅黑" panose="020B0503020204020204" pitchFamily="34" charset="-122"/>
              </a:rPr>
              <a:t>时间，开设多样化人工智能选修课程。对学有余力的学生，可开设</a:t>
            </a:r>
            <a:r>
              <a:rPr lang="zh-CN" altLang="en-US" sz="2000" b="1" dirty="0">
                <a:solidFill>
                  <a:srgbClr val="2E9FD1"/>
                </a:solidFill>
                <a:latin typeface="微软雅黑" panose="020B0503020204020204" pitchFamily="34" charset="-122"/>
                <a:ea typeface="微软雅黑" panose="020B0503020204020204" pitchFamily="34" charset="-122"/>
              </a:rPr>
              <a:t>特长</a:t>
            </a:r>
            <a:r>
              <a:rPr lang="zh-CN" altLang="en-US" sz="2000" dirty="0">
                <a:latin typeface="微软雅黑" panose="020B0503020204020204" pitchFamily="34" charset="-122"/>
                <a:ea typeface="微软雅黑" panose="020B0503020204020204" pitchFamily="34" charset="-122"/>
              </a:rPr>
              <a:t>课、组建人工智能</a:t>
            </a:r>
            <a:r>
              <a:rPr lang="zh-CN" altLang="en-US" sz="2000" b="1" dirty="0">
                <a:solidFill>
                  <a:srgbClr val="2E9FD1"/>
                </a:solidFill>
                <a:latin typeface="微软雅黑" panose="020B0503020204020204" pitchFamily="34" charset="-122"/>
                <a:ea typeface="微软雅黑" panose="020B0503020204020204" pitchFamily="34" charset="-122"/>
              </a:rPr>
              <a:t>社团</a:t>
            </a:r>
            <a:r>
              <a:rPr lang="zh-CN" altLang="en-US" sz="2000" dirty="0">
                <a:latin typeface="微软雅黑" panose="020B0503020204020204" pitchFamily="34" charset="-122"/>
                <a:ea typeface="微软雅黑" panose="020B0503020204020204" pitchFamily="34" charset="-122"/>
              </a:rPr>
              <a:t>，积极推进</a:t>
            </a:r>
            <a:r>
              <a:rPr lang="zh-CN" altLang="en-US" sz="2000" b="1" dirty="0">
                <a:solidFill>
                  <a:srgbClr val="2E9FD1"/>
                </a:solidFill>
                <a:latin typeface="微软雅黑" panose="020B0503020204020204" pitchFamily="34" charset="-122"/>
                <a:ea typeface="微软雅黑" panose="020B0503020204020204" pitchFamily="34" charset="-122"/>
              </a:rPr>
              <a:t>拔尖创新</a:t>
            </a:r>
            <a:r>
              <a:rPr lang="zh-CN" altLang="en-US" sz="2000" dirty="0">
                <a:latin typeface="微软雅黑" panose="020B0503020204020204" pitchFamily="34" charset="-122"/>
                <a:ea typeface="微软雅黑" panose="020B0503020204020204" pitchFamily="34" charset="-122"/>
              </a:rPr>
              <a:t>人才培养。</a:t>
            </a:r>
            <a:endParaRPr lang="en-US" altLang="zh-CN" sz="2000" b="1" dirty="0">
              <a:latin typeface="微软雅黑" panose="020B0503020204020204" pitchFamily="34" charset="-122"/>
              <a:ea typeface="微软雅黑" panose="020B0503020204020204" pitchFamily="34" charset="-122"/>
            </a:endParaRPr>
          </a:p>
          <a:p>
            <a:pPr>
              <a:lnSpc>
                <a:spcPct val="150000"/>
              </a:lnSpc>
              <a:spcBef>
                <a:spcPts val="600"/>
              </a:spcBef>
              <a:spcAft>
                <a:spcPts val="600"/>
              </a:spcAft>
            </a:pPr>
            <a:r>
              <a:rPr lang="en-US" altLang="zh-CN" sz="2000" b="1" dirty="0" smtClean="0">
                <a:latin typeface="微软雅黑" panose="020B0503020204020204" pitchFamily="34" charset="-122"/>
                <a:ea typeface="微软雅黑" panose="020B0503020204020204" pitchFamily="34" charset="-122"/>
              </a:rPr>
              <a:t>3.</a:t>
            </a:r>
            <a:r>
              <a:rPr lang="zh-CN" altLang="en-US" sz="2000" b="1" dirty="0" smtClean="0">
                <a:latin typeface="微软雅黑" panose="020B0503020204020204" pitchFamily="34" charset="-122"/>
                <a:ea typeface="微软雅黑" panose="020B0503020204020204" pitchFamily="34" charset="-122"/>
              </a:rPr>
              <a:t>教师</a:t>
            </a:r>
            <a:r>
              <a:rPr lang="zh-CN" altLang="en-US" sz="2000" b="1" dirty="0">
                <a:latin typeface="微软雅黑" panose="020B0503020204020204" pitchFamily="34" charset="-122"/>
                <a:ea typeface="微软雅黑" panose="020B0503020204020204" pitchFamily="34" charset="-122"/>
              </a:rPr>
              <a:t>实施：</a:t>
            </a:r>
            <a:r>
              <a:rPr lang="zh-CN" altLang="en-US" sz="2000" dirty="0">
                <a:latin typeface="微软雅黑" panose="020B0503020204020204" pitchFamily="34" charset="-122"/>
                <a:ea typeface="微软雅黑" panose="020B0503020204020204" pitchFamily="34" charset="-122"/>
              </a:rPr>
              <a:t>以信息科技教师为主，鼓励多学科教师合作。</a:t>
            </a:r>
            <a:endParaRPr lang="en-US" altLang="zh-CN" sz="2000" b="1" dirty="0">
              <a:latin typeface="微软雅黑" panose="020B0503020204020204" pitchFamily="34" charset="-122"/>
              <a:ea typeface="微软雅黑" panose="020B0503020204020204" pitchFamily="34" charset="-122"/>
            </a:endParaRPr>
          </a:p>
          <a:p>
            <a:pPr>
              <a:lnSpc>
                <a:spcPct val="150000"/>
              </a:lnSpc>
              <a:spcBef>
                <a:spcPts val="600"/>
              </a:spcBef>
              <a:spcAft>
                <a:spcPts val="600"/>
              </a:spcAft>
            </a:pPr>
            <a:r>
              <a:rPr lang="en-US" altLang="zh-CN" sz="2000" b="1" dirty="0" smtClean="0">
                <a:latin typeface="微软雅黑" panose="020B0503020204020204" pitchFamily="34" charset="-122"/>
                <a:ea typeface="微软雅黑" panose="020B0503020204020204" pitchFamily="34" charset="-122"/>
              </a:rPr>
              <a:t>4.</a:t>
            </a:r>
            <a:r>
              <a:rPr lang="zh-CN" altLang="en-US" sz="2000" b="1" dirty="0" smtClean="0">
                <a:latin typeface="微软雅黑" panose="020B0503020204020204" pitchFamily="34" charset="-122"/>
                <a:ea typeface="微软雅黑" panose="020B0503020204020204" pitchFamily="34" charset="-122"/>
              </a:rPr>
              <a:t>开课</a:t>
            </a:r>
            <a:r>
              <a:rPr lang="zh-CN" altLang="en-US" sz="2000" b="1" dirty="0">
                <a:latin typeface="微软雅黑" panose="020B0503020204020204" pitchFamily="34" charset="-122"/>
                <a:ea typeface="微软雅黑" panose="020B0503020204020204" pitchFamily="34" charset="-122"/>
              </a:rPr>
              <a:t>方式：</a:t>
            </a:r>
            <a:r>
              <a:rPr lang="zh-CN" altLang="en-US" sz="2000" dirty="0">
                <a:latin typeface="微软雅黑" panose="020B0503020204020204" pitchFamily="34" charset="-122"/>
                <a:ea typeface="微软雅黑" panose="020B0503020204020204" pitchFamily="34" charset="-122"/>
              </a:rPr>
              <a:t>独立</a:t>
            </a:r>
            <a:r>
              <a:rPr lang="zh-CN" altLang="en-US" sz="2000" dirty="0" smtClean="0">
                <a:latin typeface="微软雅黑" panose="020B0503020204020204" pitchFamily="34" charset="-122"/>
                <a:ea typeface="微软雅黑" panose="020B0503020204020204" pitchFamily="34" charset="-122"/>
              </a:rPr>
              <a:t>开设</a:t>
            </a:r>
            <a:r>
              <a:rPr lang="zh-CN" altLang="en-US" sz="2000" dirty="0">
                <a:latin typeface="微软雅黑" panose="020B0503020204020204" pitchFamily="34" charset="-122"/>
                <a:ea typeface="微软雅黑" panose="020B0503020204020204" pitchFamily="34" charset="-122"/>
              </a:rPr>
              <a:t>人工智能通识</a:t>
            </a:r>
            <a:r>
              <a:rPr lang="zh-CN" altLang="en-US" sz="2000" dirty="0" smtClean="0">
                <a:latin typeface="微软雅黑" panose="020B0503020204020204" pitchFamily="34" charset="-122"/>
                <a:ea typeface="微软雅黑" panose="020B0503020204020204" pitchFamily="34" charset="-122"/>
              </a:rPr>
              <a:t>课程。</a:t>
            </a:r>
            <a:endParaRPr lang="zh-CN" altLang="en-US" sz="2000" dirty="0">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30727" y="5313835"/>
            <a:ext cx="1429385" cy="142938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22"/>
          <p:cNvSpPr txBox="1"/>
          <p:nvPr/>
        </p:nvSpPr>
        <p:spPr>
          <a:xfrm>
            <a:off x="3645535" y="515620"/>
            <a:ext cx="6297930" cy="369332"/>
          </a:xfrm>
          <a:prstGeom prst="rect">
            <a:avLst/>
          </a:prstGeom>
        </p:spPr>
        <p:txBody>
          <a:bodyPr wrap="square">
            <a:spAutoFit/>
          </a:bodyPr>
          <a:lstStyle/>
          <a:p>
            <a:pPr defTabSz="266700"/>
            <a:r>
              <a:rPr lang="zh-CN" altLang="en-US" b="1" dirty="0" smtClean="0">
                <a:solidFill>
                  <a:schemeClr val="bg1"/>
                </a:solidFill>
                <a:latin typeface="Times New Roman" panose="02020603050405020304"/>
                <a:ea typeface="黑体" panose="02010609060101010101" charset="-122"/>
              </a:rPr>
              <a:t>（</a:t>
            </a:r>
            <a:r>
              <a:rPr lang="zh-CN" altLang="en-US" b="1" dirty="0">
                <a:solidFill>
                  <a:schemeClr val="bg1"/>
                </a:solidFill>
                <a:latin typeface="Times New Roman" panose="02020603050405020304"/>
                <a:ea typeface="黑体" panose="02010609060101010101" charset="-122"/>
              </a:rPr>
              <a:t>二</a:t>
            </a:r>
            <a:r>
              <a:rPr lang="zh-CN" altLang="en-US" b="1" dirty="0" smtClean="0">
                <a:solidFill>
                  <a:schemeClr val="bg1"/>
                </a:solidFill>
                <a:latin typeface="Times New Roman" panose="02020603050405020304"/>
                <a:ea typeface="黑体" panose="02010609060101010101" charset="-122"/>
              </a:rPr>
              <a:t>）依据教学指南做好教学设计</a:t>
            </a:r>
            <a:endParaRPr lang="zh-CN" altLang="zh-CN" b="1" dirty="0">
              <a:solidFill>
                <a:schemeClr val="bg1"/>
              </a:solidFill>
              <a:latin typeface="Times New Roman" panose="02020603050405020304"/>
              <a:ea typeface="黑体" panose="02010609060101010101" charset="-122"/>
            </a:endParaRPr>
          </a:p>
        </p:txBody>
      </p:sp>
      <p:sp>
        <p:nvSpPr>
          <p:cNvPr id="19" name="文本框 18"/>
          <p:cNvSpPr txBox="1"/>
          <p:nvPr/>
        </p:nvSpPr>
        <p:spPr>
          <a:xfrm>
            <a:off x="897460" y="515620"/>
            <a:ext cx="2580128" cy="461665"/>
          </a:xfrm>
          <a:prstGeom prst="rect">
            <a:avLst/>
          </a:prstGeom>
          <a:noFill/>
        </p:spPr>
        <p:txBody>
          <a:bodyPr wrap="square">
            <a:spAutoFit/>
          </a:bodyPr>
          <a:lstStyle/>
          <a:p>
            <a:pPr algn="ctr"/>
            <a:r>
              <a:rPr lang="zh-CN" altLang="en-US" sz="2400" b="1" dirty="0" smtClean="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三、课程实施</a:t>
            </a:r>
            <a:endParaRPr lang="zh-CN" altLang="en-US" sz="1200" b="1" dirty="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74328" y="5412988"/>
            <a:ext cx="1429385" cy="1429385"/>
          </a:xfrm>
          <a:prstGeom prst="rect">
            <a:avLst/>
          </a:prstGeom>
        </p:spPr>
      </p:pic>
      <p:grpSp>
        <p:nvGrpSpPr>
          <p:cNvPr id="27" name="组合 26"/>
          <p:cNvGrpSpPr/>
          <p:nvPr/>
        </p:nvGrpSpPr>
        <p:grpSpPr>
          <a:xfrm>
            <a:off x="3105001" y="1111044"/>
            <a:ext cx="6383128" cy="5203000"/>
            <a:chOff x="3221732" y="746532"/>
            <a:chExt cx="6381345" cy="5390373"/>
          </a:xfrm>
        </p:grpSpPr>
        <p:sp>
          <p:nvSpPr>
            <p:cNvPr id="28" name="矩形 27"/>
            <p:cNvSpPr/>
            <p:nvPr/>
          </p:nvSpPr>
          <p:spPr>
            <a:xfrm>
              <a:off x="3221732" y="746532"/>
              <a:ext cx="6381345" cy="5390373"/>
            </a:xfrm>
            <a:prstGeom prst="rect">
              <a:avLst/>
            </a:prstGeom>
            <a:noFill/>
            <a:ln w="28575" cap="flat" cmpd="sng" algn="ctr">
              <a:solidFill>
                <a:srgbClr val="0070C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Calibri" panose="020F0502020204030204"/>
                <a:ea typeface="微软雅黑" panose="020B0503020204020204" pitchFamily="34" charset="-122"/>
                <a:cs typeface="+mn-cs"/>
              </a:endParaRPr>
            </a:p>
          </p:txBody>
        </p:sp>
        <p:grpSp>
          <p:nvGrpSpPr>
            <p:cNvPr id="29" name="组合 28"/>
            <p:cNvGrpSpPr/>
            <p:nvPr/>
          </p:nvGrpSpPr>
          <p:grpSpPr>
            <a:xfrm>
              <a:off x="3515754" y="961790"/>
              <a:ext cx="5793303" cy="5049867"/>
              <a:chOff x="3515754" y="961790"/>
              <a:chExt cx="5793303" cy="5049867"/>
            </a:xfrm>
          </p:grpSpPr>
          <p:grpSp>
            <p:nvGrpSpPr>
              <p:cNvPr id="30" name="组合 29"/>
              <p:cNvGrpSpPr/>
              <p:nvPr/>
            </p:nvGrpSpPr>
            <p:grpSpPr>
              <a:xfrm>
                <a:off x="3515754" y="961790"/>
                <a:ext cx="5793303" cy="5049867"/>
                <a:chOff x="2797185" y="1088249"/>
                <a:chExt cx="5793303" cy="5049867"/>
              </a:xfrm>
            </p:grpSpPr>
            <p:sp>
              <p:nvSpPr>
                <p:cNvPr id="37" name="圆角矩形 36"/>
                <p:cNvSpPr/>
                <p:nvPr/>
              </p:nvSpPr>
              <p:spPr>
                <a:xfrm>
                  <a:off x="2797185" y="1088249"/>
                  <a:ext cx="5793303" cy="535021"/>
                </a:xfrm>
                <a:prstGeom prst="roundRect">
                  <a:avLst/>
                </a:prstGeom>
                <a:solidFill>
                  <a:srgbClr val="0989B1">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教育部</a:t>
                  </a:r>
                  <a:r>
                    <a:rPr kumimoji="0" lang="en-US" altLang="zh-CN"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a:t>
                  </a:r>
                  <a:r>
                    <a:rPr kumimoji="0" lang="zh-CN" altLang="zh-CN"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中小学人工智能通识教育指南</a:t>
                  </a:r>
                  <a:r>
                    <a:rPr kumimoji="0" lang="en-US" altLang="zh-CN"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(2025</a:t>
                  </a:r>
                  <a:r>
                    <a:rPr kumimoji="0" lang="zh-CN" altLang="zh-CN"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年版</a:t>
                  </a:r>
                  <a:r>
                    <a:rPr kumimoji="0" lang="en-US" altLang="zh-CN"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a:t>
                  </a:r>
                  <a:endParaRPr kumimoji="0" lang="zh-CN" altLang="zh-CN"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8" name="圆角矩形 37"/>
                <p:cNvSpPr/>
                <p:nvPr/>
              </p:nvSpPr>
              <p:spPr>
                <a:xfrm>
                  <a:off x="2797185" y="1840723"/>
                  <a:ext cx="5793303" cy="535021"/>
                </a:xfrm>
                <a:prstGeom prst="roundRect">
                  <a:avLst/>
                </a:prstGeom>
                <a:solidFill>
                  <a:srgbClr val="0989B1">
                    <a:lumMod val="60000"/>
                    <a:lumOff val="40000"/>
                  </a:srgbClr>
                </a:solidFill>
                <a:ln w="12700" cap="flat" cmpd="sng" algn="ctr">
                  <a:noFill/>
                  <a:prstDash val="solid"/>
                  <a:miter lim="800000"/>
                </a:ln>
                <a:effectLst/>
              </p:spPr>
              <p:txBody>
                <a:bodyPr rtlCol="0" anchor="ctr"/>
                <a:lstStyle/>
                <a:p>
                  <a:pPr>
                    <a:defRPr/>
                  </a:pPr>
                  <a:r>
                    <a:rPr kumimoji="0" lang="en-US" altLang="zh-CN" b="0" i="0" u="none" strike="noStrike" kern="0" cap="none" spc="0" normalizeH="0" baseline="0" noProof="0" dirty="0" smtClean="0">
                      <a:ln>
                        <a:noFill/>
                      </a:ln>
                      <a:solidFill>
                        <a:prstClr val="white"/>
                      </a:solidFill>
                      <a:effectLst/>
                      <a:uLnTx/>
                      <a:uFillTx/>
                      <a:latin typeface="Calibri" panose="020F0502020204030204"/>
                      <a:ea typeface="微软雅黑" panose="020B0503020204020204" pitchFamily="34" charset="-122"/>
                    </a:rPr>
                    <a:t>《</a:t>
                  </a:r>
                  <a:r>
                    <a:rPr kumimoji="0" lang="zh-CN" altLang="en-US" b="0" i="0" u="none" strike="noStrike" kern="0" cap="none" spc="0" normalizeH="0" baseline="0" noProof="0" dirty="0" smtClean="0">
                      <a:ln>
                        <a:noFill/>
                      </a:ln>
                      <a:solidFill>
                        <a:prstClr val="white"/>
                      </a:solidFill>
                      <a:effectLst/>
                      <a:uLnTx/>
                      <a:uFillTx/>
                      <a:latin typeface="Calibri" panose="020F0502020204030204"/>
                      <a:ea typeface="微软雅黑" panose="020B0503020204020204" pitchFamily="34" charset="-122"/>
                    </a:rPr>
                    <a:t>安徽省中小学人工智能通识教育课程纲要</a:t>
                  </a:r>
                  <a:r>
                    <a:rPr lang="en-US" altLang="zh-CN" kern="0" dirty="0" smtClean="0">
                      <a:solidFill>
                        <a:prstClr val="white"/>
                      </a:solidFill>
                      <a:latin typeface="微软雅黑" panose="020B0503020204020204" pitchFamily="34" charset="-122"/>
                      <a:ea typeface="微软雅黑" panose="020B0503020204020204" pitchFamily="34" charset="-122"/>
                    </a:rPr>
                    <a:t>(2025</a:t>
                  </a:r>
                  <a:r>
                    <a:rPr lang="zh-CN" altLang="en-US" kern="0" dirty="0" smtClean="0">
                      <a:solidFill>
                        <a:prstClr val="white"/>
                      </a:solidFill>
                      <a:latin typeface="微软雅黑" panose="020B0503020204020204" pitchFamily="34" charset="-122"/>
                      <a:ea typeface="微软雅黑" panose="020B0503020204020204" pitchFamily="34" charset="-122"/>
                    </a:rPr>
                    <a:t>版</a:t>
                  </a:r>
                  <a:r>
                    <a:rPr lang="en-US" altLang="zh-CN" kern="0" dirty="0" smtClean="0">
                      <a:solidFill>
                        <a:prstClr val="white"/>
                      </a:solidFill>
                      <a:latin typeface="微软雅黑" panose="020B0503020204020204" pitchFamily="34" charset="-122"/>
                      <a:ea typeface="微软雅黑" panose="020B0503020204020204" pitchFamily="34" charset="-122"/>
                    </a:rPr>
                    <a:t>)</a:t>
                  </a:r>
                  <a:r>
                    <a:rPr kumimoji="0" lang="en-US" altLang="zh-CN" b="0" i="0" u="none" strike="noStrike" kern="0" cap="none" spc="0" normalizeH="0" baseline="0" noProof="0" dirty="0" smtClean="0">
                      <a:ln>
                        <a:noFill/>
                      </a:ln>
                      <a:solidFill>
                        <a:prstClr val="white"/>
                      </a:solidFill>
                      <a:effectLst/>
                      <a:uLnTx/>
                      <a:uFillTx/>
                      <a:latin typeface="Calibri" panose="020F0502020204030204"/>
                      <a:ea typeface="微软雅黑" panose="020B0503020204020204" pitchFamily="34" charset="-122"/>
                    </a:rPr>
                    <a:t>》</a:t>
                  </a:r>
                  <a:endParaRPr kumimoji="0" lang="zh-CN" altLang="en-US"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39" name="圆角矩形 38">
                  <a:hlinkClick r:id="rId5" action="ppaction://hlinkfile"/>
                </p:cNvPr>
                <p:cNvSpPr/>
                <p:nvPr/>
              </p:nvSpPr>
              <p:spPr>
                <a:xfrm>
                  <a:off x="2797185" y="2593197"/>
                  <a:ext cx="5793303" cy="535021"/>
                </a:xfrm>
                <a:prstGeom prst="roundRect">
                  <a:avLst/>
                </a:prstGeom>
                <a:solidFill>
                  <a:srgbClr val="0989B1">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Calibri" panose="020F0502020204030204"/>
                      <a:ea typeface="微软雅黑" panose="020B0503020204020204" pitchFamily="34" charset="-122"/>
                      <a:cs typeface="+mn-cs"/>
                    </a:rPr>
                    <a:t>人工智能（小学）</a:t>
                  </a:r>
                  <a:r>
                    <a:rPr kumimoji="0" lang="zh-CN" altLang="en-US" sz="1800" b="1" i="0" u="none" strike="noStrike" kern="0" cap="none" spc="0" normalizeH="0" baseline="0" noProof="0" dirty="0" smtClean="0">
                      <a:ln>
                        <a:noFill/>
                      </a:ln>
                      <a:solidFill>
                        <a:srgbClr val="FFFF00"/>
                      </a:solidFill>
                      <a:effectLst/>
                      <a:uLnTx/>
                      <a:uFillTx/>
                      <a:latin typeface="Calibri" panose="020F0502020204030204"/>
                      <a:ea typeface="微软雅黑" panose="020B0503020204020204" pitchFamily="34" charset="-122"/>
                      <a:cs typeface="+mn-cs"/>
                    </a:rPr>
                    <a:t>核心素养拆分</a:t>
                  </a:r>
                </a:p>
              </p:txBody>
            </p:sp>
            <p:sp>
              <p:nvSpPr>
                <p:cNvPr id="40" name="圆角矩形 39">
                  <a:hlinkClick r:id="rId6" action="ppaction://hlinkfile"/>
                </p:cNvPr>
                <p:cNvSpPr/>
                <p:nvPr/>
              </p:nvSpPr>
              <p:spPr>
                <a:xfrm>
                  <a:off x="2797185" y="3345671"/>
                  <a:ext cx="5793303" cy="535021"/>
                </a:xfrm>
                <a:prstGeom prst="roundRect">
                  <a:avLst/>
                </a:prstGeom>
                <a:solidFill>
                  <a:srgbClr val="0989B1">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Calibri" panose="020F0502020204030204"/>
                      <a:ea typeface="微软雅黑" panose="020B0503020204020204" pitchFamily="34" charset="-122"/>
                      <a:cs typeface="+mn-cs"/>
                    </a:rPr>
                    <a:t>人工智能（小学）</a:t>
                  </a:r>
                  <a:r>
                    <a:rPr kumimoji="0" lang="zh-CN" altLang="en-US" sz="1800" b="1" i="0" u="none" strike="noStrike" kern="0" cap="none" spc="0" normalizeH="0" baseline="0" noProof="0" dirty="0" smtClean="0">
                      <a:ln>
                        <a:noFill/>
                      </a:ln>
                      <a:solidFill>
                        <a:srgbClr val="FFFF00"/>
                      </a:solidFill>
                      <a:effectLst/>
                      <a:uLnTx/>
                      <a:uFillTx/>
                      <a:latin typeface="Calibri" panose="020F0502020204030204"/>
                      <a:ea typeface="微软雅黑" panose="020B0503020204020204" pitchFamily="34" charset="-122"/>
                      <a:cs typeface="+mn-cs"/>
                    </a:rPr>
                    <a:t>年级体系结构</a:t>
                  </a:r>
                </a:p>
              </p:txBody>
            </p:sp>
            <p:sp>
              <p:nvSpPr>
                <p:cNvPr id="41" name="圆角矩形 40">
                  <a:hlinkClick r:id="rId7" action="ppaction://hlinkfile"/>
                </p:cNvPr>
                <p:cNvSpPr/>
                <p:nvPr/>
              </p:nvSpPr>
              <p:spPr>
                <a:xfrm>
                  <a:off x="2797185" y="4098145"/>
                  <a:ext cx="5793303" cy="535021"/>
                </a:xfrm>
                <a:prstGeom prst="roundRect">
                  <a:avLst/>
                </a:prstGeom>
                <a:solidFill>
                  <a:srgbClr val="0989B1">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Calibri" panose="020F0502020204030204"/>
                      <a:ea typeface="微软雅黑" panose="020B0503020204020204" pitchFamily="34" charset="-122"/>
                      <a:cs typeface="+mn-cs"/>
                    </a:rPr>
                    <a:t>人工智能（小学）</a:t>
                  </a:r>
                  <a:r>
                    <a:rPr kumimoji="0" lang="zh-CN" altLang="en-US" sz="1800" b="1" i="0" u="none" strike="noStrike" kern="0" cap="none" spc="0" normalizeH="0" baseline="0" noProof="0" dirty="0" smtClean="0">
                      <a:ln>
                        <a:noFill/>
                      </a:ln>
                      <a:solidFill>
                        <a:srgbClr val="FFFF00"/>
                      </a:solidFill>
                      <a:effectLst/>
                      <a:uLnTx/>
                      <a:uFillTx/>
                      <a:latin typeface="Calibri" panose="020F0502020204030204"/>
                      <a:ea typeface="微软雅黑" panose="020B0503020204020204" pitchFamily="34" charset="-122"/>
                      <a:cs typeface="+mn-cs"/>
                    </a:rPr>
                    <a:t>手册整体目录</a:t>
                  </a:r>
                </a:p>
              </p:txBody>
            </p:sp>
            <p:sp>
              <p:nvSpPr>
                <p:cNvPr id="42" name="圆角矩形 41">
                  <a:hlinkClick r:id="rId8" action="ppaction://hlinkfile"/>
                </p:cNvPr>
                <p:cNvSpPr/>
                <p:nvPr/>
              </p:nvSpPr>
              <p:spPr>
                <a:xfrm>
                  <a:off x="2797185" y="4850619"/>
                  <a:ext cx="5793303" cy="535021"/>
                </a:xfrm>
                <a:prstGeom prst="roundRect">
                  <a:avLst/>
                </a:prstGeom>
                <a:solidFill>
                  <a:srgbClr val="0989B1">
                    <a:lumMod val="60000"/>
                    <a:lumOff val="40000"/>
                  </a:srgbClr>
                </a:solidFill>
                <a:ln w="28575"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Calibri" panose="020F0502020204030204"/>
                      <a:ea typeface="微软雅黑" panose="020B0503020204020204" pitchFamily="34" charset="-122"/>
                      <a:cs typeface="+mn-cs"/>
                    </a:rPr>
                    <a:t>人工智能（小学）</a:t>
                  </a:r>
                  <a:r>
                    <a:rPr kumimoji="0" lang="zh-CN" altLang="en-US" sz="1800" b="1" i="0" u="none" strike="noStrike" kern="0" cap="none" spc="0" normalizeH="0" baseline="0" noProof="0" dirty="0" smtClean="0">
                      <a:ln>
                        <a:noFill/>
                      </a:ln>
                      <a:solidFill>
                        <a:srgbClr val="FFFF00"/>
                      </a:solidFill>
                      <a:effectLst/>
                      <a:uLnTx/>
                      <a:uFillTx/>
                      <a:latin typeface="Calibri" panose="020F0502020204030204"/>
                      <a:ea typeface="微软雅黑" panose="020B0503020204020204" pitchFamily="34" charset="-122"/>
                      <a:cs typeface="+mn-cs"/>
                    </a:rPr>
                    <a:t>学习手册编写</a:t>
                  </a:r>
                </a:p>
              </p:txBody>
            </p:sp>
            <p:sp>
              <p:nvSpPr>
                <p:cNvPr id="43" name="圆角矩形 42">
                  <a:hlinkClick r:id="rId9" action="ppaction://hlinkfile"/>
                </p:cNvPr>
                <p:cNvSpPr/>
                <p:nvPr/>
              </p:nvSpPr>
              <p:spPr>
                <a:xfrm>
                  <a:off x="2797185" y="5603095"/>
                  <a:ext cx="5793303" cy="535021"/>
                </a:xfrm>
                <a:prstGeom prst="roundRect">
                  <a:avLst/>
                </a:prstGeom>
                <a:solidFill>
                  <a:srgbClr val="0989B1">
                    <a:lumMod val="60000"/>
                    <a:lumOff val="40000"/>
                  </a:srgbClr>
                </a:solidFill>
                <a:ln w="28575"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Calibri" panose="020F0502020204030204"/>
                      <a:ea typeface="微软雅黑" panose="020B0503020204020204" pitchFamily="34" charset="-122"/>
                      <a:cs typeface="+mn-cs"/>
                    </a:rPr>
                    <a:t>人工智能（小学）</a:t>
                  </a:r>
                  <a:r>
                    <a:rPr kumimoji="0" lang="zh-CN" altLang="en-US" sz="1800" b="1" i="0" u="none" strike="noStrike" kern="0" cap="none" spc="0" normalizeH="0" baseline="0" noProof="0" dirty="0" smtClean="0">
                      <a:ln>
                        <a:noFill/>
                      </a:ln>
                      <a:solidFill>
                        <a:srgbClr val="FFFF00"/>
                      </a:solidFill>
                      <a:effectLst/>
                      <a:uLnTx/>
                      <a:uFillTx/>
                      <a:latin typeface="Calibri" panose="020F0502020204030204"/>
                      <a:ea typeface="微软雅黑" panose="020B0503020204020204" pitchFamily="34" charset="-122"/>
                      <a:cs typeface="+mn-cs"/>
                    </a:rPr>
                    <a:t>教学指南编写</a:t>
                  </a:r>
                </a:p>
              </p:txBody>
            </p:sp>
          </p:grpSp>
          <p:sp>
            <p:nvSpPr>
              <p:cNvPr id="31" name="下箭头 30"/>
              <p:cNvSpPr/>
              <p:nvPr/>
            </p:nvSpPr>
            <p:spPr>
              <a:xfrm>
                <a:off x="6237936" y="1496810"/>
                <a:ext cx="356788" cy="217455"/>
              </a:xfrm>
              <a:prstGeom prst="downArrow">
                <a:avLst/>
              </a:prstGeom>
              <a:solidFill>
                <a:srgbClr val="00B0F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Calibri" panose="020F0502020204030204"/>
                  <a:ea typeface="微软雅黑" panose="020B0503020204020204" pitchFamily="34" charset="-122"/>
                  <a:cs typeface="+mn-cs"/>
                </a:endParaRPr>
              </a:p>
            </p:txBody>
          </p:sp>
          <p:sp>
            <p:nvSpPr>
              <p:cNvPr id="32" name="下箭头 31"/>
              <p:cNvSpPr/>
              <p:nvPr/>
            </p:nvSpPr>
            <p:spPr>
              <a:xfrm>
                <a:off x="6237936" y="2247648"/>
                <a:ext cx="356788" cy="217455"/>
              </a:xfrm>
              <a:prstGeom prst="downArrow">
                <a:avLst/>
              </a:prstGeom>
              <a:solidFill>
                <a:srgbClr val="00B0F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Calibri" panose="020F0502020204030204"/>
                  <a:ea typeface="微软雅黑" panose="020B0503020204020204" pitchFamily="34" charset="-122"/>
                  <a:cs typeface="+mn-cs"/>
                </a:endParaRPr>
              </a:p>
            </p:txBody>
          </p:sp>
          <p:sp>
            <p:nvSpPr>
              <p:cNvPr id="33" name="下箭头 32"/>
              <p:cNvSpPr/>
              <p:nvPr/>
            </p:nvSpPr>
            <p:spPr>
              <a:xfrm>
                <a:off x="6237936" y="2998486"/>
                <a:ext cx="356788" cy="217455"/>
              </a:xfrm>
              <a:prstGeom prst="downArrow">
                <a:avLst/>
              </a:prstGeom>
              <a:solidFill>
                <a:srgbClr val="00B0F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Calibri" panose="020F0502020204030204"/>
                  <a:ea typeface="微软雅黑" panose="020B0503020204020204" pitchFamily="34" charset="-122"/>
                  <a:cs typeface="+mn-cs"/>
                </a:endParaRPr>
              </a:p>
            </p:txBody>
          </p:sp>
          <p:sp>
            <p:nvSpPr>
              <p:cNvPr id="34" name="下箭头 33"/>
              <p:cNvSpPr/>
              <p:nvPr/>
            </p:nvSpPr>
            <p:spPr>
              <a:xfrm>
                <a:off x="6237936" y="3749324"/>
                <a:ext cx="356788" cy="217455"/>
              </a:xfrm>
              <a:prstGeom prst="downArrow">
                <a:avLst/>
              </a:prstGeom>
              <a:solidFill>
                <a:srgbClr val="00B0F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Calibri" panose="020F0502020204030204"/>
                  <a:ea typeface="微软雅黑" panose="020B0503020204020204" pitchFamily="34" charset="-122"/>
                  <a:cs typeface="+mn-cs"/>
                </a:endParaRPr>
              </a:p>
            </p:txBody>
          </p:sp>
          <p:sp>
            <p:nvSpPr>
              <p:cNvPr id="35" name="下箭头 34"/>
              <p:cNvSpPr/>
              <p:nvPr/>
            </p:nvSpPr>
            <p:spPr>
              <a:xfrm>
                <a:off x="6237936" y="4500162"/>
                <a:ext cx="356788" cy="217455"/>
              </a:xfrm>
              <a:prstGeom prst="downArrow">
                <a:avLst/>
              </a:prstGeom>
              <a:solidFill>
                <a:srgbClr val="00B0F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Calibri" panose="020F0502020204030204"/>
                  <a:ea typeface="微软雅黑" panose="020B0503020204020204" pitchFamily="34" charset="-122"/>
                  <a:cs typeface="+mn-cs"/>
                </a:endParaRPr>
              </a:p>
            </p:txBody>
          </p:sp>
          <p:sp>
            <p:nvSpPr>
              <p:cNvPr id="36" name="下箭头 35"/>
              <p:cNvSpPr/>
              <p:nvPr/>
            </p:nvSpPr>
            <p:spPr>
              <a:xfrm>
                <a:off x="6237936" y="5260729"/>
                <a:ext cx="356788" cy="217455"/>
              </a:xfrm>
              <a:prstGeom prst="downArrow">
                <a:avLst/>
              </a:prstGeom>
              <a:solidFill>
                <a:srgbClr val="00B0F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Calibri" panose="020F0502020204030204"/>
                  <a:ea typeface="微软雅黑" panose="020B0503020204020204" pitchFamily="34" charset="-122"/>
                  <a:cs typeface="+mn-cs"/>
                </a:endParaRPr>
              </a:p>
            </p:txBody>
          </p:sp>
        </p:grpSp>
      </p:grpSp>
      <p:sp>
        <p:nvSpPr>
          <p:cNvPr id="44" name="圆角矩形 43">
            <a:hlinkClick r:id="rId5" action="ppaction://hlinkfile"/>
          </p:cNvPr>
          <p:cNvSpPr/>
          <p:nvPr/>
        </p:nvSpPr>
        <p:spPr>
          <a:xfrm>
            <a:off x="2383324" y="2007815"/>
            <a:ext cx="509231" cy="3181560"/>
          </a:xfrm>
          <a:prstGeom prst="roundRect">
            <a:avLst/>
          </a:prstGeom>
          <a:solidFill>
            <a:srgbClr val="0989B1">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800" b="0" i="0" u="none" strike="noStrike" kern="0" cap="none" spc="0" normalizeH="0" baseline="0" noProof="0" dirty="0" smtClean="0">
                <a:ln>
                  <a:noFill/>
                </a:ln>
                <a:solidFill>
                  <a:prstClr val="white"/>
                </a:solidFill>
                <a:effectLst/>
                <a:uLnTx/>
                <a:uFillTx/>
                <a:latin typeface="Calibri" panose="020F0502020204030204"/>
                <a:ea typeface="微软雅黑" panose="020B0503020204020204" pitchFamily="34" charset="-122"/>
                <a:cs typeface="+mn-cs"/>
              </a:rPr>
              <a:t>以</a:t>
            </a:r>
            <a:endParaRPr kumimoji="0" lang="en-US" altLang="zh-CN" sz="2800" b="0" i="0" u="none" strike="noStrike" kern="0" cap="none" spc="0" normalizeH="0" baseline="0" noProof="0" dirty="0" smtClean="0">
              <a:ln>
                <a:noFill/>
              </a:ln>
              <a:solidFill>
                <a:prstClr val="white"/>
              </a:solidFill>
              <a:effectLst/>
              <a:uLnTx/>
              <a:uFillTx/>
              <a:latin typeface="Calibri" panose="020F0502020204030204"/>
              <a:ea typeface="微软雅黑" panose="020B0503020204020204" pitchFamily="34" charset="-122"/>
              <a:cs typeface="+mn-cs"/>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800" b="0" i="0" u="none" strike="noStrike" kern="0" cap="none" spc="0" normalizeH="0" baseline="0" noProof="0" dirty="0" smtClean="0">
                <a:ln>
                  <a:noFill/>
                </a:ln>
                <a:solidFill>
                  <a:prstClr val="white"/>
                </a:solidFill>
                <a:effectLst/>
                <a:uLnTx/>
                <a:uFillTx/>
                <a:latin typeface="Calibri" panose="020F0502020204030204"/>
                <a:ea typeface="微软雅黑" panose="020B0503020204020204" pitchFamily="34" charset="-122"/>
                <a:cs typeface="+mn-cs"/>
              </a:rPr>
              <a:t>项</a:t>
            </a:r>
            <a:endParaRPr kumimoji="0" lang="en-US" altLang="zh-CN" sz="2800" b="0" i="0" u="none" strike="noStrike" kern="0" cap="none" spc="0" normalizeH="0" baseline="0" noProof="0" dirty="0" smtClean="0">
              <a:ln>
                <a:noFill/>
              </a:ln>
              <a:solidFill>
                <a:prstClr val="white"/>
              </a:solidFill>
              <a:effectLst/>
              <a:uLnTx/>
              <a:uFillTx/>
              <a:latin typeface="Calibri" panose="020F0502020204030204"/>
              <a:ea typeface="微软雅黑" panose="020B0503020204020204" pitchFamily="34" charset="-122"/>
              <a:cs typeface="+mn-cs"/>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800" b="0" i="0" u="none" strike="noStrike" kern="0" cap="none" spc="0" normalizeH="0" baseline="0" noProof="0" dirty="0" smtClean="0">
                <a:ln>
                  <a:noFill/>
                </a:ln>
                <a:solidFill>
                  <a:prstClr val="white"/>
                </a:solidFill>
                <a:effectLst/>
                <a:uLnTx/>
                <a:uFillTx/>
                <a:latin typeface="Calibri" panose="020F0502020204030204"/>
                <a:ea typeface="微软雅黑" panose="020B0503020204020204" pitchFamily="34" charset="-122"/>
                <a:cs typeface="+mn-cs"/>
              </a:rPr>
              <a:t>目</a:t>
            </a:r>
            <a:endParaRPr kumimoji="0" lang="en-US" altLang="zh-CN" sz="2800" b="0" i="0" u="none" strike="noStrike" kern="0" cap="none" spc="0" normalizeH="0" baseline="0" noProof="0" dirty="0" smtClean="0">
              <a:ln>
                <a:noFill/>
              </a:ln>
              <a:solidFill>
                <a:prstClr val="white"/>
              </a:solidFill>
              <a:effectLst/>
              <a:uLnTx/>
              <a:uFillTx/>
              <a:latin typeface="Calibri" panose="020F0502020204030204"/>
              <a:ea typeface="微软雅黑" panose="020B0503020204020204" pitchFamily="34" charset="-122"/>
              <a:cs typeface="+mn-cs"/>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800" b="0" i="0" u="none" strike="noStrike" kern="0" cap="none" spc="0" normalizeH="0" baseline="0" noProof="0" dirty="0" smtClean="0">
                <a:ln>
                  <a:noFill/>
                </a:ln>
                <a:solidFill>
                  <a:prstClr val="white"/>
                </a:solidFill>
                <a:effectLst/>
                <a:uLnTx/>
                <a:uFillTx/>
                <a:latin typeface="Calibri" panose="020F0502020204030204"/>
                <a:ea typeface="微软雅黑" panose="020B0503020204020204" pitchFamily="34" charset="-122"/>
                <a:cs typeface="+mn-cs"/>
              </a:rPr>
              <a:t>为</a:t>
            </a:r>
            <a:endParaRPr kumimoji="0" lang="en-US" altLang="zh-CN" sz="2800" b="0" i="0" u="none" strike="noStrike" kern="0" cap="none" spc="0" normalizeH="0" baseline="0" noProof="0" dirty="0" smtClean="0">
              <a:ln>
                <a:noFill/>
              </a:ln>
              <a:solidFill>
                <a:prstClr val="white"/>
              </a:solidFill>
              <a:effectLst/>
              <a:uLnTx/>
              <a:uFillTx/>
              <a:latin typeface="Calibri" panose="020F0502020204030204"/>
              <a:ea typeface="微软雅黑" panose="020B0503020204020204" pitchFamily="34" charset="-122"/>
              <a:cs typeface="+mn-cs"/>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800" b="0" i="0" u="none" strike="noStrike" kern="0" cap="none" spc="0" normalizeH="0" baseline="0" noProof="0" dirty="0" smtClean="0">
                <a:ln>
                  <a:noFill/>
                </a:ln>
                <a:solidFill>
                  <a:prstClr val="white"/>
                </a:solidFill>
                <a:effectLst/>
                <a:uLnTx/>
                <a:uFillTx/>
                <a:latin typeface="Calibri" panose="020F0502020204030204"/>
                <a:ea typeface="微软雅黑" panose="020B0503020204020204" pitchFamily="34" charset="-122"/>
                <a:cs typeface="+mn-cs"/>
              </a:rPr>
              <a:t>载</a:t>
            </a:r>
            <a:endParaRPr kumimoji="0" lang="en-US" altLang="zh-CN" sz="2800" b="0" i="0" u="none" strike="noStrike" kern="0" cap="none" spc="0" normalizeH="0" baseline="0" noProof="0" dirty="0" smtClean="0">
              <a:ln>
                <a:noFill/>
              </a:ln>
              <a:solidFill>
                <a:prstClr val="white"/>
              </a:solidFill>
              <a:effectLst/>
              <a:uLnTx/>
              <a:uFillTx/>
              <a:latin typeface="Calibri" panose="020F0502020204030204"/>
              <a:ea typeface="微软雅黑" panose="020B0503020204020204" pitchFamily="34" charset="-122"/>
              <a:cs typeface="+mn-cs"/>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800" b="0" i="0" u="none" strike="noStrike" kern="0" cap="none" spc="0" normalizeH="0" baseline="0" noProof="0" dirty="0" smtClean="0">
                <a:ln>
                  <a:noFill/>
                </a:ln>
                <a:solidFill>
                  <a:prstClr val="white"/>
                </a:solidFill>
                <a:effectLst/>
                <a:uLnTx/>
                <a:uFillTx/>
                <a:latin typeface="Calibri" panose="020F0502020204030204"/>
                <a:ea typeface="微软雅黑" panose="020B0503020204020204" pitchFamily="34" charset="-122"/>
                <a:cs typeface="+mn-cs"/>
              </a:rPr>
              <a:t>体</a:t>
            </a:r>
            <a:endParaRPr kumimoji="0" lang="zh-CN" altLang="en-US" sz="2800" b="1" i="0" u="none" strike="noStrike" kern="0" cap="none" spc="0" normalizeH="0" baseline="0" noProof="0" dirty="0" smtClean="0">
              <a:ln>
                <a:noFill/>
              </a:ln>
              <a:solidFill>
                <a:srgbClr val="FFFF00"/>
              </a:solidFill>
              <a:effectLst/>
              <a:uLnTx/>
              <a:uFillTx/>
              <a:latin typeface="Calibri" panose="020F0502020204030204"/>
              <a:ea typeface="微软雅黑" panose="020B0503020204020204" pitchFamily="34" charset="-122"/>
              <a:cs typeface="+mn-cs"/>
            </a:endParaRPr>
          </a:p>
        </p:txBody>
      </p:sp>
      <p:sp>
        <p:nvSpPr>
          <p:cNvPr id="45" name="圆角矩形 44">
            <a:hlinkClick r:id="rId5" action="ppaction://hlinkfile"/>
          </p:cNvPr>
          <p:cNvSpPr/>
          <p:nvPr/>
        </p:nvSpPr>
        <p:spPr>
          <a:xfrm>
            <a:off x="9691723" y="2007815"/>
            <a:ext cx="509231" cy="3181560"/>
          </a:xfrm>
          <a:prstGeom prst="roundRect">
            <a:avLst/>
          </a:prstGeom>
          <a:solidFill>
            <a:srgbClr val="0989B1">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800" b="0" i="0" u="none" strike="noStrike" kern="0" cap="none" spc="0" normalizeH="0" baseline="0" noProof="0" dirty="0" smtClean="0">
                <a:ln>
                  <a:noFill/>
                </a:ln>
                <a:solidFill>
                  <a:prstClr val="white"/>
                </a:solidFill>
                <a:effectLst/>
                <a:uLnTx/>
                <a:uFillTx/>
                <a:latin typeface="Calibri" panose="020F0502020204030204"/>
                <a:ea typeface="微软雅黑" panose="020B0503020204020204" pitchFamily="34" charset="-122"/>
                <a:cs typeface="+mn-cs"/>
              </a:rPr>
              <a:t>强化学科实践</a:t>
            </a:r>
            <a:endParaRPr kumimoji="0" lang="zh-CN" altLang="en-US" sz="2800" b="1" i="0" u="none" strike="noStrike" kern="0" cap="none" spc="0" normalizeH="0" baseline="0" noProof="0" dirty="0" smtClean="0">
              <a:ln>
                <a:noFill/>
              </a:ln>
              <a:solidFill>
                <a:srgbClr val="FFFF00"/>
              </a:solidFill>
              <a:effectLst/>
              <a:uLnTx/>
              <a:uFillTx/>
              <a:latin typeface="Calibri" panose="020F0502020204030204"/>
              <a:ea typeface="微软雅黑" panose="020B0503020204020204" pitchFamily="34" charset="-122"/>
              <a:cs typeface="+mn-cs"/>
            </a:endParaRPr>
          </a:p>
        </p:txBody>
      </p:sp>
      <p:sp>
        <p:nvSpPr>
          <p:cNvPr id="2" name="文本框 1"/>
          <p:cNvSpPr txBox="1"/>
          <p:nvPr/>
        </p:nvSpPr>
        <p:spPr>
          <a:xfrm>
            <a:off x="1092262" y="1803524"/>
            <a:ext cx="626540" cy="3539430"/>
          </a:xfrm>
          <a:prstGeom prst="rect">
            <a:avLst/>
          </a:prstGeom>
          <a:noFill/>
        </p:spPr>
        <p:txBody>
          <a:bodyPr wrap="square" rtlCol="0">
            <a:spAutoFit/>
          </a:bodyPr>
          <a:lstStyle/>
          <a:p>
            <a:r>
              <a:rPr lang="zh-CN" altLang="en-US" sz="2800" b="1" dirty="0" smtClean="0">
                <a:latin typeface="微软雅黑" panose="020B0503020204020204" pitchFamily="34" charset="-122"/>
                <a:ea typeface="微软雅黑" panose="020B0503020204020204" pitchFamily="34" charset="-122"/>
              </a:rPr>
              <a:t>教学指南研发思路</a:t>
            </a:r>
            <a:endParaRPr lang="zh-CN" altLang="en-US" sz="2800" b="1" dirty="0">
              <a:latin typeface="微软雅黑" panose="020B0503020204020204" pitchFamily="34" charset="-122"/>
              <a:ea typeface="微软雅黑" panose="020B0503020204020204" pitchFamily="34" charset="-122"/>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22"/>
          <p:cNvSpPr txBox="1"/>
          <p:nvPr/>
        </p:nvSpPr>
        <p:spPr>
          <a:xfrm>
            <a:off x="3645535" y="515620"/>
            <a:ext cx="6297930" cy="369332"/>
          </a:xfrm>
          <a:prstGeom prst="rect">
            <a:avLst/>
          </a:prstGeom>
        </p:spPr>
        <p:txBody>
          <a:bodyPr wrap="square">
            <a:spAutoFit/>
          </a:bodyPr>
          <a:lstStyle/>
          <a:p>
            <a:pPr defTabSz="266700"/>
            <a:r>
              <a:rPr lang="zh-CN" altLang="en-US" b="1" dirty="0" smtClean="0">
                <a:solidFill>
                  <a:schemeClr val="bg1"/>
                </a:solidFill>
                <a:latin typeface="Times New Roman" panose="02020603050405020304"/>
                <a:ea typeface="黑体" panose="02010609060101010101" charset="-122"/>
              </a:rPr>
              <a:t>（</a:t>
            </a:r>
            <a:r>
              <a:rPr lang="zh-CN" altLang="en-US" b="1" dirty="0">
                <a:solidFill>
                  <a:schemeClr val="bg1"/>
                </a:solidFill>
                <a:latin typeface="Times New Roman" panose="02020603050405020304"/>
                <a:ea typeface="黑体" panose="02010609060101010101" charset="-122"/>
              </a:rPr>
              <a:t>二</a:t>
            </a:r>
            <a:r>
              <a:rPr lang="zh-CN" altLang="en-US" b="1" dirty="0" smtClean="0">
                <a:solidFill>
                  <a:schemeClr val="bg1"/>
                </a:solidFill>
                <a:latin typeface="Times New Roman" panose="02020603050405020304"/>
                <a:ea typeface="黑体" panose="02010609060101010101" charset="-122"/>
              </a:rPr>
              <a:t>）依据教学指南做好教学设计</a:t>
            </a:r>
            <a:endParaRPr lang="zh-CN" altLang="zh-CN" b="1" dirty="0">
              <a:solidFill>
                <a:schemeClr val="bg1"/>
              </a:solidFill>
              <a:latin typeface="Times New Roman" panose="02020603050405020304"/>
              <a:ea typeface="黑体" panose="02010609060101010101" charset="-122"/>
            </a:endParaRPr>
          </a:p>
        </p:txBody>
      </p:sp>
      <p:sp>
        <p:nvSpPr>
          <p:cNvPr id="19" name="文本框 18"/>
          <p:cNvSpPr txBox="1"/>
          <p:nvPr/>
        </p:nvSpPr>
        <p:spPr>
          <a:xfrm>
            <a:off x="897460" y="515620"/>
            <a:ext cx="2580128" cy="461665"/>
          </a:xfrm>
          <a:prstGeom prst="rect">
            <a:avLst/>
          </a:prstGeom>
          <a:noFill/>
        </p:spPr>
        <p:txBody>
          <a:bodyPr wrap="square">
            <a:spAutoFit/>
          </a:bodyPr>
          <a:lstStyle/>
          <a:p>
            <a:pPr algn="ctr"/>
            <a:r>
              <a:rPr lang="zh-CN" altLang="en-US" sz="2400" b="1" dirty="0" smtClean="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三、课程实施</a:t>
            </a:r>
            <a:endParaRPr lang="zh-CN" altLang="en-US" sz="1200" b="1" dirty="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60867" y="5428615"/>
            <a:ext cx="1429385" cy="1429385"/>
          </a:xfrm>
          <a:prstGeom prst="rect">
            <a:avLst/>
          </a:prstGeom>
        </p:spPr>
      </p:pic>
      <p:sp>
        <p:nvSpPr>
          <p:cNvPr id="2" name="文本框 1"/>
          <p:cNvSpPr txBox="1"/>
          <p:nvPr/>
        </p:nvSpPr>
        <p:spPr>
          <a:xfrm>
            <a:off x="1565610" y="1394333"/>
            <a:ext cx="9142013" cy="3416320"/>
          </a:xfrm>
          <a:prstGeom prst="rect">
            <a:avLst/>
          </a:prstGeom>
          <a:noFill/>
        </p:spPr>
        <p:txBody>
          <a:bodyPr wrap="square" rtlCol="0" anchor="t">
            <a:spAutoFit/>
          </a:bodyPr>
          <a:lstStyle/>
          <a:p>
            <a:pPr indent="457200" fontAlgn="auto">
              <a:lnSpc>
                <a:spcPct val="150000"/>
              </a:lnSpc>
            </a:pPr>
            <a:r>
              <a:rPr lang="zh-CN" altLang="en-US" sz="2400" dirty="0">
                <a:latin typeface="微软雅黑" panose="020B0503020204020204" pitchFamily="34" charset="-122"/>
                <a:ea typeface="微软雅黑" panose="020B0503020204020204" pitchFamily="34" charset="-122"/>
                <a:cs typeface="微软雅黑" panose="020B0503020204020204" pitchFamily="34" charset="-122"/>
              </a:rPr>
              <a:t>《教学指南》聚焦解决一线</a:t>
            </a:r>
            <a:r>
              <a:rPr lang="zh-CN" altLang="en-US" sz="2400" dirty="0" smtClean="0">
                <a:latin typeface="微软雅黑" panose="020B0503020204020204" pitchFamily="34" charset="-122"/>
                <a:ea typeface="微软雅黑" panose="020B0503020204020204" pitchFamily="34" charset="-122"/>
                <a:cs typeface="微软雅黑" panose="020B0503020204020204" pitchFamily="34" charset="-122"/>
              </a:rPr>
              <a:t>教师</a:t>
            </a:r>
            <a:r>
              <a:rPr lang="en-US" altLang="zh-CN" sz="2400" dirty="0" smtClean="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dirty="0" smtClean="0">
                <a:latin typeface="微软雅黑" panose="020B0503020204020204" pitchFamily="34" charset="-122"/>
                <a:ea typeface="微软雅黑" panose="020B0503020204020204" pitchFamily="34" charset="-122"/>
                <a:cs typeface="微软雅黑" panose="020B0503020204020204" pitchFamily="34" charset="-122"/>
              </a:rPr>
              <a:t>教什么</a:t>
            </a:r>
            <a:r>
              <a:rPr lang="en-US" altLang="zh-CN" sz="2400" dirty="0" smtClean="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dirty="0" smtClean="0">
                <a:latin typeface="微软雅黑" panose="020B0503020204020204" pitchFamily="34" charset="-122"/>
                <a:ea typeface="微软雅黑" panose="020B0503020204020204" pitchFamily="34" charset="-122"/>
                <a:cs typeface="微软雅黑" panose="020B0503020204020204" pitchFamily="34" charset="-122"/>
              </a:rPr>
              <a:t>怎么</a:t>
            </a:r>
            <a:r>
              <a:rPr lang="zh-CN" altLang="en-US" sz="2400" dirty="0">
                <a:latin typeface="微软雅黑" panose="020B0503020204020204" pitchFamily="34" charset="-122"/>
                <a:ea typeface="微软雅黑" panose="020B0503020204020204" pitchFamily="34" charset="-122"/>
                <a:cs typeface="微软雅黑" panose="020B0503020204020204" pitchFamily="34" charset="-122"/>
              </a:rPr>
              <a:t>教</a:t>
            </a:r>
            <a:r>
              <a:rPr lang="en-US" altLang="zh-CN" sz="2400" dirty="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cs typeface="微软雅黑" panose="020B0503020204020204" pitchFamily="34" charset="-122"/>
              </a:rPr>
              <a:t>怎么教得好</a:t>
            </a:r>
            <a:r>
              <a:rPr lang="en-US" altLang="zh-CN" sz="2400" dirty="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cs typeface="微软雅黑" panose="020B0503020204020204" pitchFamily="34" charset="-122"/>
              </a:rPr>
              <a:t>的核心困惑，通过设计多元化教学场景与活动，为全省中小学人工智能通识教育提供高质量教学指引，精准匹配教学实际需求。《教学指南》将《课程纲要》的各项要求具体化、程序化，为教师提供清晰的</a:t>
            </a:r>
            <a:r>
              <a:rPr lang="zh-CN" altLang="en-US"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教学目标、核心内容、教学建议</a:t>
            </a:r>
            <a:r>
              <a:rPr lang="zh-CN" altLang="en-US" sz="2400" dirty="0">
                <a:latin typeface="微软雅黑" panose="020B0503020204020204" pitchFamily="34" charset="-122"/>
                <a:ea typeface="微软雅黑" panose="020B0503020204020204" pitchFamily="34" charset="-122"/>
                <a:cs typeface="微软雅黑" panose="020B0503020204020204" pitchFamily="34" charset="-122"/>
              </a:rPr>
              <a:t>，使教师能够更好地进行教学设计和实施，从而提升教学效果</a:t>
            </a:r>
            <a:r>
              <a:rPr lang="zh-CN" altLang="en-US" sz="2400" dirty="0" smtClean="0">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2400" dirty="0">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3" name="组合 2"/>
          <p:cNvGrpSpPr/>
          <p:nvPr/>
        </p:nvGrpSpPr>
        <p:grpSpPr>
          <a:xfrm>
            <a:off x="8778223" y="4594201"/>
            <a:ext cx="1660367" cy="1488242"/>
            <a:chOff x="8714215" y="4489163"/>
            <a:chExt cx="1660367" cy="1488242"/>
          </a:xfrm>
        </p:grpSpPr>
        <p:pic>
          <p:nvPicPr>
            <p:cNvPr id="7" name="图片 6"/>
            <p:cNvPicPr/>
            <p:nvPr/>
          </p:nvPicPr>
          <p:blipFill>
            <a:blip r:embed="rId5"/>
            <a:stretch>
              <a:fillRect/>
            </a:stretch>
          </p:blipFill>
          <p:spPr>
            <a:xfrm>
              <a:off x="8935498" y="4489163"/>
              <a:ext cx="1144651" cy="1180465"/>
            </a:xfrm>
            <a:prstGeom prst="rect">
              <a:avLst/>
            </a:prstGeom>
          </p:spPr>
        </p:pic>
        <p:sp>
          <p:nvSpPr>
            <p:cNvPr id="9" name="文本框 8"/>
            <p:cNvSpPr txBox="1"/>
            <p:nvPr/>
          </p:nvSpPr>
          <p:spPr>
            <a:xfrm>
              <a:off x="8714215" y="5669628"/>
              <a:ext cx="1660367" cy="307777"/>
            </a:xfrm>
            <a:prstGeom prst="rect">
              <a:avLst/>
            </a:prstGeom>
            <a:noFill/>
          </p:spPr>
          <p:txBody>
            <a:bodyPr wrap="square" rtlCol="0">
              <a:spAutoFit/>
            </a:bodyPr>
            <a:lstStyle/>
            <a:p>
              <a:r>
                <a:rPr lang="zh-CN" altLang="en-US" sz="1400" dirty="0">
                  <a:gradFill>
                    <a:gsLst>
                      <a:gs pos="50000">
                        <a:srgbClr val="549E39"/>
                      </a:gs>
                      <a:gs pos="0">
                        <a:srgbClr val="549E39">
                          <a:lumMod val="25000"/>
                          <a:lumOff val="75000"/>
                        </a:srgbClr>
                      </a:gs>
                      <a:gs pos="100000">
                        <a:srgbClr val="549E39">
                          <a:lumMod val="85000"/>
                        </a:srgbClr>
                      </a:gs>
                    </a:gsLst>
                    <a:lin ang="5400000" scaled="1"/>
                  </a:gradFill>
                  <a:latin typeface="微软雅黑"/>
                  <a:ea typeface="微软雅黑"/>
                </a:rPr>
                <a:t>扫码</a:t>
              </a:r>
              <a:r>
                <a:rPr lang="zh-CN" altLang="en-US" sz="1400" dirty="0" smtClean="0">
                  <a:gradFill>
                    <a:gsLst>
                      <a:gs pos="50000">
                        <a:srgbClr val="549E39"/>
                      </a:gs>
                      <a:gs pos="0">
                        <a:srgbClr val="549E39">
                          <a:lumMod val="25000"/>
                          <a:lumOff val="75000"/>
                        </a:srgbClr>
                      </a:gs>
                      <a:gs pos="100000">
                        <a:srgbClr val="549E39">
                          <a:lumMod val="85000"/>
                        </a:srgbClr>
                      </a:gs>
                    </a:gsLst>
                    <a:lin ang="5400000" scaled="1"/>
                  </a:gradFill>
                  <a:latin typeface="微软雅黑"/>
                  <a:ea typeface="微软雅黑"/>
                </a:rPr>
                <a:t>下载教学指南</a:t>
              </a:r>
              <a:endParaRPr lang="zh-CN" altLang="en-US" sz="1400" dirty="0">
                <a:gradFill>
                  <a:gsLst>
                    <a:gs pos="50000">
                      <a:srgbClr val="549E39"/>
                    </a:gs>
                    <a:gs pos="0">
                      <a:srgbClr val="549E39">
                        <a:lumMod val="25000"/>
                        <a:lumOff val="75000"/>
                      </a:srgbClr>
                    </a:gs>
                    <a:gs pos="100000">
                      <a:srgbClr val="549E39">
                        <a:lumMod val="85000"/>
                      </a:srgbClr>
                    </a:gs>
                  </a:gsLst>
                  <a:lin ang="5400000" scaled="1"/>
                </a:gradFill>
                <a:latin typeface="微软雅黑"/>
                <a:ea typeface="微软雅黑"/>
              </a:endParaRP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a:stretch>
            <a:fillRect/>
          </a:stretch>
        </p:blipFill>
        <p:spPr>
          <a:xfrm>
            <a:off x="1295883" y="1135992"/>
            <a:ext cx="5108199" cy="5213116"/>
          </a:xfrm>
          <a:prstGeom prst="rect">
            <a:avLst/>
          </a:prstGeom>
          <a:ln>
            <a:noFill/>
          </a:ln>
          <a:effectLst>
            <a:outerShdw blurRad="190500" algn="tl" rotWithShape="0">
              <a:srgbClr val="000000">
                <a:alpha val="70000"/>
              </a:srgbClr>
            </a:outerShdw>
          </a:effectLst>
        </p:spPr>
      </p:pic>
      <p:sp>
        <p:nvSpPr>
          <p:cNvPr id="23" name="文本框 22"/>
          <p:cNvSpPr txBox="1"/>
          <p:nvPr/>
        </p:nvSpPr>
        <p:spPr>
          <a:xfrm>
            <a:off x="3645535" y="515620"/>
            <a:ext cx="6297930" cy="369332"/>
          </a:xfrm>
          <a:prstGeom prst="rect">
            <a:avLst/>
          </a:prstGeom>
        </p:spPr>
        <p:txBody>
          <a:bodyPr wrap="square">
            <a:spAutoFit/>
          </a:bodyPr>
          <a:lstStyle/>
          <a:p>
            <a:pPr defTabSz="266700"/>
            <a:r>
              <a:rPr lang="zh-CN" altLang="en-US" b="1" dirty="0" smtClean="0">
                <a:solidFill>
                  <a:schemeClr val="bg1"/>
                </a:solidFill>
                <a:latin typeface="Times New Roman" panose="02020603050405020304"/>
                <a:ea typeface="黑体" panose="02010609060101010101" charset="-122"/>
              </a:rPr>
              <a:t>（</a:t>
            </a:r>
            <a:r>
              <a:rPr lang="zh-CN" altLang="en-US" b="1" dirty="0">
                <a:solidFill>
                  <a:schemeClr val="bg1"/>
                </a:solidFill>
                <a:latin typeface="Times New Roman" panose="02020603050405020304"/>
                <a:ea typeface="黑体" panose="02010609060101010101" charset="-122"/>
              </a:rPr>
              <a:t>二</a:t>
            </a:r>
            <a:r>
              <a:rPr lang="zh-CN" altLang="en-US" b="1" dirty="0" smtClean="0">
                <a:solidFill>
                  <a:schemeClr val="bg1"/>
                </a:solidFill>
                <a:latin typeface="Times New Roman" panose="02020603050405020304"/>
                <a:ea typeface="黑体" panose="02010609060101010101" charset="-122"/>
              </a:rPr>
              <a:t>）依据教学指南做好教学设计</a:t>
            </a:r>
            <a:endParaRPr lang="zh-CN" altLang="zh-CN" b="1" dirty="0">
              <a:solidFill>
                <a:schemeClr val="bg1"/>
              </a:solidFill>
              <a:latin typeface="Times New Roman" panose="02020603050405020304"/>
              <a:ea typeface="黑体" panose="02010609060101010101" charset="-122"/>
            </a:endParaRPr>
          </a:p>
        </p:txBody>
      </p:sp>
      <p:sp>
        <p:nvSpPr>
          <p:cNvPr id="19" name="文本框 18"/>
          <p:cNvSpPr txBox="1"/>
          <p:nvPr/>
        </p:nvSpPr>
        <p:spPr>
          <a:xfrm>
            <a:off x="897460" y="515620"/>
            <a:ext cx="2580128" cy="461665"/>
          </a:xfrm>
          <a:prstGeom prst="rect">
            <a:avLst/>
          </a:prstGeom>
          <a:noFill/>
        </p:spPr>
        <p:txBody>
          <a:bodyPr wrap="square">
            <a:spAutoFit/>
          </a:bodyPr>
          <a:lstStyle/>
          <a:p>
            <a:pPr algn="ctr"/>
            <a:r>
              <a:rPr lang="zh-CN" altLang="en-US" sz="2400" b="1" dirty="0" smtClean="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三、课程实施</a:t>
            </a:r>
            <a:endParaRPr lang="zh-CN" altLang="en-US" sz="1200" b="1" dirty="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30981" y="5289932"/>
            <a:ext cx="1429385" cy="1429385"/>
          </a:xfrm>
          <a:prstGeom prst="rect">
            <a:avLst/>
          </a:prstGeom>
        </p:spPr>
      </p:pic>
      <p:sp>
        <p:nvSpPr>
          <p:cNvPr id="9" name="文本框 8"/>
          <p:cNvSpPr txBox="1"/>
          <p:nvPr/>
        </p:nvSpPr>
        <p:spPr>
          <a:xfrm>
            <a:off x="6944639" y="1195699"/>
            <a:ext cx="4211041" cy="5093702"/>
          </a:xfrm>
          <a:prstGeom prst="rect">
            <a:avLst/>
          </a:prstGeom>
          <a:noFill/>
        </p:spPr>
        <p:txBody>
          <a:bodyPr wrap="square" rtlCol="0">
            <a:spAutoFit/>
          </a:bodyPr>
          <a:lstStyle/>
          <a:p>
            <a:pPr algn="ctr"/>
            <a:r>
              <a:rPr lang="zh-CN" altLang="en-US" sz="2800" b="1" dirty="0">
                <a:solidFill>
                  <a:srgbClr val="C00000"/>
                </a:solidFill>
                <a:latin typeface="微软雅黑" panose="020B0503020204020204" pitchFamily="34" charset="-122"/>
                <a:ea typeface="微软雅黑" panose="020B0503020204020204" pitchFamily="34" charset="-122"/>
              </a:rPr>
              <a:t>逻辑</a:t>
            </a:r>
            <a:r>
              <a:rPr lang="zh-CN" altLang="en-US" sz="2800" b="1" dirty="0" smtClean="0">
                <a:solidFill>
                  <a:srgbClr val="C00000"/>
                </a:solidFill>
                <a:latin typeface="微软雅黑" panose="020B0503020204020204" pitchFamily="34" charset="-122"/>
                <a:ea typeface="微软雅黑" panose="020B0503020204020204" pitchFamily="34" charset="-122"/>
              </a:rPr>
              <a:t>体系（</a:t>
            </a:r>
            <a:r>
              <a:rPr lang="zh-CN" altLang="en-US" sz="2800" b="1" dirty="0">
                <a:solidFill>
                  <a:srgbClr val="C00000"/>
                </a:solidFill>
                <a:latin typeface="微软雅黑" panose="020B0503020204020204" pitchFamily="34" charset="-122"/>
                <a:ea typeface="微软雅黑" panose="020B0503020204020204" pitchFamily="34" charset="-122"/>
              </a:rPr>
              <a:t>小学）</a:t>
            </a:r>
          </a:p>
          <a:p>
            <a:pPr algn="l"/>
            <a:endParaRPr lang="en-US" altLang="zh-CN" dirty="0" smtClean="0">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lnSpc>
                <a:spcPct val="150000"/>
              </a:lnSpc>
            </a:pPr>
            <a:r>
              <a:rPr lang="zh-CN" altLang="en-US" dirty="0" smtClean="0">
                <a:latin typeface="微软雅黑" panose="020B0503020204020204" pitchFamily="34" charset="-122"/>
                <a:ea typeface="微软雅黑" panose="020B0503020204020204" pitchFamily="34" charset="-122"/>
                <a:cs typeface="微软雅黑" panose="020B0503020204020204" pitchFamily="34" charset="-122"/>
                <a:sym typeface="+mn-ea"/>
              </a:rPr>
              <a:t>《教学指南》</a:t>
            </a:r>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采用</a:t>
            </a:r>
            <a:r>
              <a:rPr lang="en-US" altLang="zh-CN"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学段</a:t>
            </a:r>
            <a:r>
              <a:rPr lang="en-US" altLang="zh-CN"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年级</a:t>
            </a:r>
            <a:r>
              <a:rPr lang="en-US" altLang="zh-CN"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单元</a:t>
            </a:r>
            <a:r>
              <a:rPr lang="en-US" altLang="zh-CN"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课</a:t>
            </a:r>
            <a:r>
              <a:rPr lang="en-US" altLang="zh-CN"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项目</a:t>
            </a:r>
            <a:r>
              <a:rPr lang="en-US" altLang="zh-CN"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dirty="0" smtClean="0">
                <a:latin typeface="微软雅黑" panose="020B0503020204020204" pitchFamily="34" charset="-122"/>
                <a:ea typeface="微软雅黑" panose="020B0503020204020204" pitchFamily="34" charset="-122"/>
                <a:cs typeface="微软雅黑" panose="020B0503020204020204" pitchFamily="34" charset="-122"/>
                <a:sym typeface="+mn-ea"/>
              </a:rPr>
              <a:t>的四层结构</a:t>
            </a:r>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dirty="0" smtClean="0">
                <a:latin typeface="微软雅黑" panose="020B0503020204020204" pitchFamily="34" charset="-122"/>
                <a:ea typeface="微软雅黑" panose="020B0503020204020204" pitchFamily="34" charset="-122"/>
                <a:cs typeface="微软雅黑" panose="020B0503020204020204" pitchFamily="34" charset="-122"/>
                <a:sym typeface="+mn-ea"/>
              </a:rPr>
              <a:t>小学</a:t>
            </a:r>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涵盖三至六年级、初中七至八年级、高中一至二年级共</a:t>
            </a:r>
            <a:r>
              <a:rPr lang="en-US" altLang="zh-CN" dirty="0">
                <a:latin typeface="微软雅黑" panose="020B0503020204020204" pitchFamily="34" charset="-122"/>
                <a:ea typeface="微软雅黑" panose="020B0503020204020204" pitchFamily="34" charset="-122"/>
                <a:cs typeface="微软雅黑" panose="020B0503020204020204" pitchFamily="34" charset="-122"/>
                <a:sym typeface="+mn-ea"/>
              </a:rPr>
              <a:t>8</a:t>
            </a:r>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个</a:t>
            </a:r>
            <a:r>
              <a:rPr lang="zh-CN" altLang="en-US" dirty="0" smtClean="0">
                <a:latin typeface="微软雅黑" panose="020B0503020204020204" pitchFamily="34" charset="-122"/>
                <a:ea typeface="微软雅黑" panose="020B0503020204020204" pitchFamily="34" charset="-122"/>
                <a:cs typeface="微软雅黑" panose="020B0503020204020204" pitchFamily="34" charset="-122"/>
                <a:sym typeface="+mn-ea"/>
              </a:rPr>
              <a:t>年级</a:t>
            </a:r>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dirty="0" smtClean="0">
                <a:latin typeface="微软雅黑" panose="020B0503020204020204" pitchFamily="34" charset="-122"/>
                <a:ea typeface="微软雅黑" panose="020B0503020204020204" pitchFamily="34" charset="-122"/>
                <a:cs typeface="微软雅黑" panose="020B0503020204020204" pitchFamily="34" charset="-122"/>
                <a:sym typeface="+mn-ea"/>
              </a:rPr>
              <a:t>以</a:t>
            </a:r>
            <a:r>
              <a:rPr lang="en-US" altLang="zh-CN" dirty="0">
                <a:latin typeface="微软雅黑" panose="020B0503020204020204" pitchFamily="34" charset="-122"/>
                <a:ea typeface="微软雅黑" panose="020B0503020204020204" pitchFamily="34" charset="-122"/>
                <a:cs typeface="微软雅黑" panose="020B0503020204020204" pitchFamily="34" charset="-122"/>
                <a:sym typeface="+mn-ea"/>
              </a:rPr>
              <a:t>4</a:t>
            </a:r>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课时为一单元，共设</a:t>
            </a:r>
            <a:r>
              <a:rPr lang="en-US" altLang="zh-CN" dirty="0">
                <a:latin typeface="微软雅黑" panose="020B0503020204020204" pitchFamily="34" charset="-122"/>
                <a:ea typeface="微软雅黑" panose="020B0503020204020204" pitchFamily="34" charset="-122"/>
                <a:cs typeface="微软雅黑" panose="020B0503020204020204" pitchFamily="34" charset="-122"/>
                <a:sym typeface="+mn-ea"/>
              </a:rPr>
              <a:t>16</a:t>
            </a:r>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个</a:t>
            </a:r>
            <a:r>
              <a:rPr lang="zh-CN" altLang="en-US" dirty="0" smtClean="0">
                <a:latin typeface="微软雅黑" panose="020B0503020204020204" pitchFamily="34" charset="-122"/>
                <a:ea typeface="微软雅黑" panose="020B0503020204020204" pitchFamily="34" charset="-122"/>
                <a:cs typeface="微软雅黑" panose="020B0503020204020204" pitchFamily="34" charset="-122"/>
                <a:sym typeface="+mn-ea"/>
              </a:rPr>
              <a:t>单元（小学</a:t>
            </a:r>
            <a:r>
              <a:rPr lang="en-US" altLang="zh-CN" dirty="0" smtClean="0">
                <a:latin typeface="微软雅黑" panose="020B0503020204020204" pitchFamily="34" charset="-122"/>
                <a:ea typeface="微软雅黑" panose="020B0503020204020204" pitchFamily="34" charset="-122"/>
                <a:cs typeface="微软雅黑" panose="020B0503020204020204" pitchFamily="34" charset="-122"/>
                <a:sym typeface="+mn-ea"/>
              </a:rPr>
              <a:t>8</a:t>
            </a:r>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个</a:t>
            </a:r>
            <a:r>
              <a:rPr lang="zh-CN" altLang="en-US" dirty="0" smtClean="0">
                <a:latin typeface="微软雅黑" panose="020B0503020204020204" pitchFamily="34" charset="-122"/>
                <a:ea typeface="微软雅黑" panose="020B0503020204020204" pitchFamily="34" charset="-122"/>
                <a:cs typeface="微软雅黑" panose="020B0503020204020204" pitchFamily="34" charset="-122"/>
                <a:sym typeface="+mn-ea"/>
              </a:rPr>
              <a:t>单元）。</a:t>
            </a:r>
            <a:endParaRPr lang="zh-CN" altLang="en-US" b="1" dirty="0">
              <a:solidFill>
                <a:srgbClr val="C00000"/>
              </a:solidFill>
              <a:latin typeface="微软雅黑" panose="020B0503020204020204" pitchFamily="34" charset="-122"/>
              <a:ea typeface="微软雅黑" panose="020B0503020204020204" pitchFamily="34" charset="-122"/>
            </a:endParaRPr>
          </a:p>
          <a:p>
            <a:pPr algn="ctr">
              <a:lnSpc>
                <a:spcPct val="150000"/>
              </a:lnSpc>
            </a:pPr>
            <a:r>
              <a:rPr lang="zh-CN" altLang="en-US" sz="2800" dirty="0">
                <a:solidFill>
                  <a:srgbClr val="C00000"/>
                </a:solidFill>
                <a:latin typeface="微软雅黑" panose="020B0503020204020204" pitchFamily="34" charset="-122"/>
                <a:ea typeface="微软雅黑" panose="020B0503020204020204" pitchFamily="34" charset="-122"/>
              </a:rPr>
              <a:t>以项目为载体</a:t>
            </a:r>
            <a:endParaRPr lang="en-US" altLang="zh-CN" sz="2800" dirty="0">
              <a:solidFill>
                <a:srgbClr val="C00000"/>
              </a:solidFill>
              <a:latin typeface="微软雅黑" panose="020B0503020204020204" pitchFamily="34" charset="-122"/>
              <a:ea typeface="微软雅黑" panose="020B0503020204020204" pitchFamily="34" charset="-122"/>
            </a:endParaRPr>
          </a:p>
          <a:p>
            <a:pPr algn="ctr">
              <a:lnSpc>
                <a:spcPct val="150000"/>
              </a:lnSpc>
            </a:pPr>
            <a:r>
              <a:rPr lang="zh-CN" altLang="en-US" sz="2800" dirty="0">
                <a:solidFill>
                  <a:srgbClr val="C00000"/>
                </a:solidFill>
                <a:latin typeface="微软雅黑" panose="020B0503020204020204" pitchFamily="34" charset="-122"/>
                <a:ea typeface="微软雅黑" panose="020B0503020204020204" pitchFamily="34" charset="-122"/>
              </a:rPr>
              <a:t>落实课程内容</a:t>
            </a:r>
            <a:endParaRPr lang="en-US" altLang="zh-CN" sz="2800" dirty="0">
              <a:solidFill>
                <a:srgbClr val="C00000"/>
              </a:solidFill>
              <a:latin typeface="微软雅黑" panose="020B0503020204020204" pitchFamily="34" charset="-122"/>
              <a:ea typeface="微软雅黑" panose="020B0503020204020204" pitchFamily="34" charset="-122"/>
            </a:endParaRPr>
          </a:p>
          <a:p>
            <a:pPr algn="ctr">
              <a:lnSpc>
                <a:spcPct val="150000"/>
              </a:lnSpc>
            </a:pPr>
            <a:r>
              <a:rPr lang="zh-CN" altLang="en-US" sz="2800" dirty="0" smtClean="0">
                <a:solidFill>
                  <a:srgbClr val="C00000"/>
                </a:solidFill>
                <a:latin typeface="微软雅黑" panose="020B0503020204020204" pitchFamily="34" charset="-122"/>
                <a:ea typeface="微软雅黑" panose="020B0503020204020204" pitchFamily="34" charset="-122"/>
              </a:rPr>
              <a:t>达成课程</a:t>
            </a:r>
            <a:r>
              <a:rPr lang="zh-CN" altLang="en-US" sz="2800" dirty="0">
                <a:solidFill>
                  <a:srgbClr val="C00000"/>
                </a:solidFill>
                <a:latin typeface="微软雅黑" panose="020B0503020204020204" pitchFamily="34" charset="-122"/>
                <a:ea typeface="微软雅黑" panose="020B0503020204020204" pitchFamily="34" charset="-122"/>
              </a:rPr>
              <a:t>目标</a:t>
            </a:r>
            <a:endParaRPr lang="en-US" altLang="zh-CN" dirty="0">
              <a:solidFill>
                <a:prstClr val="black"/>
              </a:solidFill>
              <a:latin typeface="Calibri" panose="020F0502020204030204"/>
              <a:ea typeface="微软雅黑" panose="020B0503020204020204" pitchFamily="34" charset="-122"/>
            </a:endParaRPr>
          </a:p>
          <a:p>
            <a:endParaRPr lang="zh-CN" altLang="en-US" dirty="0">
              <a:solidFill>
                <a:prstClr val="black"/>
              </a:solidFill>
              <a:latin typeface="Calibri" panose="020F0502020204030204"/>
              <a:ea typeface="微软雅黑" panose="020B0503020204020204" pitchFamily="34" charset="-122"/>
            </a:endParaRPr>
          </a:p>
        </p:txBody>
      </p:sp>
      <p:grpSp>
        <p:nvGrpSpPr>
          <p:cNvPr id="3" name="组合 2"/>
          <p:cNvGrpSpPr/>
          <p:nvPr/>
        </p:nvGrpSpPr>
        <p:grpSpPr>
          <a:xfrm>
            <a:off x="3296911" y="1080235"/>
            <a:ext cx="2707056" cy="398342"/>
            <a:chOff x="4403335" y="1014649"/>
            <a:chExt cx="2707056" cy="398342"/>
          </a:xfrm>
        </p:grpSpPr>
        <p:cxnSp>
          <p:nvCxnSpPr>
            <p:cNvPr id="11" name="直接箭头连接符 10"/>
            <p:cNvCxnSpPr/>
            <p:nvPr/>
          </p:nvCxnSpPr>
          <p:spPr>
            <a:xfrm>
              <a:off x="4403335" y="1387668"/>
              <a:ext cx="1314900" cy="0"/>
            </a:xfrm>
            <a:prstGeom prst="straightConnector1">
              <a:avLst/>
            </a:prstGeom>
            <a:noFill/>
            <a:ln w="28575" cap="flat" cmpd="sng" algn="ctr">
              <a:solidFill>
                <a:srgbClr val="549E39"/>
              </a:solidFill>
              <a:prstDash val="solid"/>
              <a:miter lim="800000"/>
              <a:tailEnd type="triangle"/>
            </a:ln>
            <a:effectLst/>
          </p:spPr>
        </p:cxnSp>
        <p:cxnSp>
          <p:nvCxnSpPr>
            <p:cNvPr id="12" name="直接箭头连接符 11"/>
            <p:cNvCxnSpPr/>
            <p:nvPr/>
          </p:nvCxnSpPr>
          <p:spPr>
            <a:xfrm>
              <a:off x="6355392" y="1394218"/>
              <a:ext cx="487091" cy="0"/>
            </a:xfrm>
            <a:prstGeom prst="straightConnector1">
              <a:avLst/>
            </a:prstGeom>
            <a:noFill/>
            <a:ln w="28575" cap="flat" cmpd="sng" algn="ctr">
              <a:solidFill>
                <a:srgbClr val="549E39"/>
              </a:solidFill>
              <a:prstDash val="sysDash"/>
              <a:miter lim="800000"/>
              <a:tailEnd type="triangle"/>
            </a:ln>
            <a:effectLst/>
          </p:spPr>
        </p:cxnSp>
        <p:sp>
          <p:nvSpPr>
            <p:cNvPr id="13" name="文本框 12"/>
            <p:cNvSpPr txBox="1"/>
            <p:nvPr/>
          </p:nvSpPr>
          <p:spPr>
            <a:xfrm>
              <a:off x="4632320" y="1043659"/>
              <a:ext cx="856930" cy="369332"/>
            </a:xfrm>
            <a:prstGeom prst="rect">
              <a:avLst/>
            </a:prstGeom>
            <a:noFill/>
          </p:spPr>
          <p:txBody>
            <a:bodyPr wrap="square" rtlCol="0">
              <a:spAutoFit/>
            </a:bodyPr>
            <a:lstStyle/>
            <a:p>
              <a:r>
                <a:rPr lang="zh-CN" altLang="en-US" b="1" dirty="0" smtClean="0">
                  <a:solidFill>
                    <a:srgbClr val="549E39"/>
                  </a:solidFill>
                  <a:latin typeface="Calibri" panose="020F0502020204030204"/>
                  <a:ea typeface="微软雅黑" panose="020B0503020204020204" pitchFamily="34" charset="-122"/>
                </a:rPr>
                <a:t>承载</a:t>
              </a:r>
              <a:endParaRPr lang="zh-CN" altLang="en-US" b="1" dirty="0">
                <a:solidFill>
                  <a:srgbClr val="549E39"/>
                </a:solidFill>
                <a:latin typeface="Calibri" panose="020F0502020204030204"/>
                <a:ea typeface="微软雅黑" panose="020B0503020204020204" pitchFamily="34" charset="-122"/>
              </a:endParaRPr>
            </a:p>
          </p:txBody>
        </p:sp>
        <p:sp>
          <p:nvSpPr>
            <p:cNvPr id="14" name="文本框 13"/>
            <p:cNvSpPr txBox="1"/>
            <p:nvPr/>
          </p:nvSpPr>
          <p:spPr>
            <a:xfrm>
              <a:off x="6258792" y="1014649"/>
              <a:ext cx="851599" cy="369332"/>
            </a:xfrm>
            <a:prstGeom prst="rect">
              <a:avLst/>
            </a:prstGeom>
            <a:noFill/>
          </p:spPr>
          <p:txBody>
            <a:bodyPr wrap="square" rtlCol="0">
              <a:spAutoFit/>
            </a:bodyPr>
            <a:lstStyle/>
            <a:p>
              <a:r>
                <a:rPr lang="zh-CN" altLang="en-US" b="1" dirty="0" smtClean="0">
                  <a:solidFill>
                    <a:srgbClr val="549E39"/>
                  </a:solidFill>
                  <a:latin typeface="Calibri" panose="020F0502020204030204"/>
                  <a:ea typeface="微软雅黑" panose="020B0503020204020204" pitchFamily="34" charset="-122"/>
                </a:rPr>
                <a:t>达成</a:t>
              </a:r>
              <a:endParaRPr lang="zh-CN" altLang="en-US" b="1" dirty="0">
                <a:solidFill>
                  <a:srgbClr val="549E39"/>
                </a:solidFill>
                <a:latin typeface="Calibri" panose="020F0502020204030204"/>
                <a:ea typeface="微软雅黑" panose="020B0503020204020204" pitchFamily="34" charset="-122"/>
              </a:endParaRP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22"/>
          <p:cNvSpPr txBox="1"/>
          <p:nvPr/>
        </p:nvSpPr>
        <p:spPr>
          <a:xfrm>
            <a:off x="3645535" y="515620"/>
            <a:ext cx="6297930" cy="369332"/>
          </a:xfrm>
          <a:prstGeom prst="rect">
            <a:avLst/>
          </a:prstGeom>
        </p:spPr>
        <p:txBody>
          <a:bodyPr wrap="square">
            <a:spAutoFit/>
          </a:bodyPr>
          <a:lstStyle/>
          <a:p>
            <a:pPr defTabSz="266700"/>
            <a:r>
              <a:rPr lang="zh-CN" altLang="en-US" b="1" dirty="0" smtClean="0">
                <a:solidFill>
                  <a:schemeClr val="bg1"/>
                </a:solidFill>
                <a:latin typeface="Times New Roman" panose="02020603050405020304"/>
                <a:ea typeface="黑体" panose="02010609060101010101" charset="-122"/>
              </a:rPr>
              <a:t>（</a:t>
            </a:r>
            <a:r>
              <a:rPr lang="zh-CN" altLang="en-US" b="1" dirty="0">
                <a:solidFill>
                  <a:schemeClr val="bg1"/>
                </a:solidFill>
                <a:latin typeface="Times New Roman" panose="02020603050405020304"/>
                <a:ea typeface="黑体" panose="02010609060101010101" charset="-122"/>
              </a:rPr>
              <a:t>二</a:t>
            </a:r>
            <a:r>
              <a:rPr lang="zh-CN" altLang="en-US" b="1" dirty="0" smtClean="0">
                <a:solidFill>
                  <a:schemeClr val="bg1"/>
                </a:solidFill>
                <a:latin typeface="Times New Roman" panose="02020603050405020304"/>
                <a:ea typeface="黑体" panose="02010609060101010101" charset="-122"/>
              </a:rPr>
              <a:t>）依据教学指南做好教学设计</a:t>
            </a:r>
            <a:endParaRPr lang="zh-CN" altLang="zh-CN" b="1" dirty="0">
              <a:solidFill>
                <a:schemeClr val="bg1"/>
              </a:solidFill>
              <a:latin typeface="Times New Roman" panose="02020603050405020304"/>
              <a:ea typeface="黑体" panose="02010609060101010101" charset="-122"/>
            </a:endParaRPr>
          </a:p>
        </p:txBody>
      </p:sp>
      <p:sp>
        <p:nvSpPr>
          <p:cNvPr id="19" name="文本框 18"/>
          <p:cNvSpPr txBox="1"/>
          <p:nvPr/>
        </p:nvSpPr>
        <p:spPr>
          <a:xfrm>
            <a:off x="897460" y="515620"/>
            <a:ext cx="2580128" cy="461665"/>
          </a:xfrm>
          <a:prstGeom prst="rect">
            <a:avLst/>
          </a:prstGeom>
          <a:noFill/>
        </p:spPr>
        <p:txBody>
          <a:bodyPr wrap="square">
            <a:spAutoFit/>
          </a:bodyPr>
          <a:lstStyle/>
          <a:p>
            <a:pPr algn="ctr"/>
            <a:r>
              <a:rPr lang="zh-CN" altLang="en-US" sz="2400" b="1" dirty="0" smtClean="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三、课程实施</a:t>
            </a:r>
            <a:endParaRPr lang="zh-CN" altLang="en-US" sz="1200" b="1" dirty="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3435" y="5428615"/>
            <a:ext cx="1429385" cy="1429385"/>
          </a:xfrm>
          <a:prstGeom prst="rect">
            <a:avLst/>
          </a:prstGeom>
        </p:spPr>
      </p:pic>
      <p:pic>
        <p:nvPicPr>
          <p:cNvPr id="3" name="图片 2"/>
          <p:cNvPicPr>
            <a:picLocks noChangeAspect="1"/>
          </p:cNvPicPr>
          <p:nvPr/>
        </p:nvPicPr>
        <p:blipFill>
          <a:blip r:embed="rId5"/>
          <a:stretch>
            <a:fillRect/>
          </a:stretch>
        </p:blipFill>
        <p:spPr>
          <a:xfrm>
            <a:off x="1136270" y="1134630"/>
            <a:ext cx="3774869" cy="5181448"/>
          </a:xfrm>
          <a:prstGeom prst="rect">
            <a:avLst/>
          </a:prstGeom>
          <a:ln>
            <a:noFill/>
          </a:ln>
          <a:effectLst>
            <a:outerShdw blurRad="190500" algn="tl" rotWithShape="0">
              <a:srgbClr val="000000">
                <a:alpha val="70000"/>
              </a:srgbClr>
            </a:outerShdw>
          </a:effectLst>
        </p:spPr>
      </p:pic>
      <p:pic>
        <p:nvPicPr>
          <p:cNvPr id="4" name="图片 3"/>
          <p:cNvPicPr>
            <a:picLocks noChangeAspect="1"/>
          </p:cNvPicPr>
          <p:nvPr/>
        </p:nvPicPr>
        <p:blipFill>
          <a:blip r:embed="rId6"/>
          <a:stretch>
            <a:fillRect/>
          </a:stretch>
        </p:blipFill>
        <p:spPr>
          <a:xfrm>
            <a:off x="5322294" y="1134630"/>
            <a:ext cx="3748554" cy="5181448"/>
          </a:xfrm>
          <a:prstGeom prst="rect">
            <a:avLst/>
          </a:prstGeom>
          <a:ln>
            <a:noFill/>
          </a:ln>
          <a:effectLst>
            <a:outerShdw blurRad="190500" algn="tl" rotWithShape="0">
              <a:srgbClr val="000000">
                <a:alpha val="70000"/>
              </a:srgbClr>
            </a:outerShdw>
          </a:effectLst>
        </p:spPr>
      </p:pic>
      <p:sp>
        <p:nvSpPr>
          <p:cNvPr id="2" name="文本框 1"/>
          <p:cNvSpPr txBox="1"/>
          <p:nvPr/>
        </p:nvSpPr>
        <p:spPr>
          <a:xfrm>
            <a:off x="9162288" y="1903476"/>
            <a:ext cx="3029712" cy="2585323"/>
          </a:xfrm>
          <a:prstGeom prst="rect">
            <a:avLst/>
          </a:prstGeom>
          <a:noFill/>
        </p:spPr>
        <p:txBody>
          <a:bodyPr wrap="square" rtlCol="0" anchor="t">
            <a:spAutoFit/>
          </a:bodyPr>
          <a:lstStyle/>
          <a:p>
            <a:pPr>
              <a:lnSpc>
                <a:spcPct val="150000"/>
              </a:lnSpc>
            </a:pPr>
            <a:r>
              <a:rPr lang="zh-CN" altLang="en-US" dirty="0">
                <a:latin typeface="微软雅黑" panose="020B0503020204020204" pitchFamily="34" charset="-122"/>
                <a:ea typeface="微软雅黑" panose="020B0503020204020204" pitchFamily="34" charset="-122"/>
              </a:rPr>
              <a:t>一个学段涵盖四大</a:t>
            </a:r>
            <a:r>
              <a:rPr lang="zh-CN" altLang="en-US" dirty="0" smtClean="0">
                <a:latin typeface="微软雅黑" panose="020B0503020204020204" pitchFamily="34" charset="-122"/>
                <a:ea typeface="微软雅黑" panose="020B0503020204020204" pitchFamily="34" charset="-122"/>
              </a:rPr>
              <a:t>模块</a:t>
            </a:r>
            <a:endParaRPr lang="zh-CN" altLang="en-US" dirty="0">
              <a:latin typeface="微软雅黑" panose="020B0503020204020204" pitchFamily="34" charset="-122"/>
              <a:ea typeface="微软雅黑" panose="020B0503020204020204" pitchFamily="34" charset="-122"/>
            </a:endParaRPr>
          </a:p>
          <a:p>
            <a:pPr>
              <a:lnSpc>
                <a:spcPct val="150000"/>
              </a:lnSpc>
            </a:pPr>
            <a:r>
              <a:rPr lang="zh-CN" altLang="en-US" dirty="0">
                <a:latin typeface="微软雅黑" panose="020B0503020204020204" pitchFamily="34" charset="-122"/>
                <a:ea typeface="微软雅黑" panose="020B0503020204020204" pitchFamily="34" charset="-122"/>
              </a:rPr>
              <a:t>一个年级对应一个</a:t>
            </a:r>
            <a:r>
              <a:rPr lang="zh-CN" altLang="en-US" dirty="0" smtClean="0">
                <a:latin typeface="微软雅黑" panose="020B0503020204020204" pitchFamily="34" charset="-122"/>
                <a:ea typeface="微软雅黑" panose="020B0503020204020204" pitchFamily="34" charset="-122"/>
              </a:rPr>
              <a:t>模块</a:t>
            </a:r>
            <a:endParaRPr lang="en-US" altLang="zh-CN" dirty="0" smtClean="0">
              <a:latin typeface="微软雅黑" panose="020B0503020204020204" pitchFamily="34" charset="-122"/>
              <a:ea typeface="微软雅黑" panose="020B0503020204020204" pitchFamily="34" charset="-122"/>
            </a:endParaRPr>
          </a:p>
          <a:p>
            <a:pPr>
              <a:lnSpc>
                <a:spcPct val="150000"/>
              </a:lnSpc>
            </a:pPr>
            <a:r>
              <a:rPr lang="zh-CN" altLang="en-US" dirty="0" smtClean="0">
                <a:latin typeface="微软雅黑" panose="020B0503020204020204" pitchFamily="34" charset="-122"/>
                <a:ea typeface="微软雅黑" panose="020B0503020204020204" pitchFamily="34" charset="-122"/>
              </a:rPr>
              <a:t>一</a:t>
            </a:r>
            <a:r>
              <a:rPr lang="zh-CN" altLang="en-US" dirty="0">
                <a:latin typeface="微软雅黑" panose="020B0503020204020204" pitchFamily="34" charset="-122"/>
                <a:ea typeface="微软雅黑" panose="020B0503020204020204" pitchFamily="34" charset="-122"/>
              </a:rPr>
              <a:t>个模块分为两个</a:t>
            </a:r>
            <a:r>
              <a:rPr lang="zh-CN" altLang="en-US" dirty="0" smtClean="0">
                <a:latin typeface="微软雅黑" panose="020B0503020204020204" pitchFamily="34" charset="-122"/>
                <a:ea typeface="微软雅黑" panose="020B0503020204020204" pitchFamily="34" charset="-122"/>
              </a:rPr>
              <a:t>单元</a:t>
            </a:r>
            <a:endParaRPr lang="en-US" altLang="zh-CN" dirty="0" smtClean="0">
              <a:latin typeface="微软雅黑" panose="020B0503020204020204" pitchFamily="34" charset="-122"/>
              <a:ea typeface="微软雅黑" panose="020B0503020204020204" pitchFamily="34" charset="-122"/>
            </a:endParaRPr>
          </a:p>
          <a:p>
            <a:pPr>
              <a:lnSpc>
                <a:spcPct val="150000"/>
              </a:lnSpc>
            </a:pPr>
            <a:r>
              <a:rPr lang="zh-CN" altLang="en-US" dirty="0" smtClean="0">
                <a:latin typeface="微软雅黑" panose="020B0503020204020204" pitchFamily="34" charset="-122"/>
                <a:ea typeface="微软雅黑" panose="020B0503020204020204" pitchFamily="34" charset="-122"/>
              </a:rPr>
              <a:t>一</a:t>
            </a:r>
            <a:r>
              <a:rPr lang="zh-CN" altLang="en-US" dirty="0">
                <a:latin typeface="微软雅黑" panose="020B0503020204020204" pitchFamily="34" charset="-122"/>
                <a:ea typeface="微软雅黑" panose="020B0503020204020204" pitchFamily="34" charset="-122"/>
              </a:rPr>
              <a:t>个单元对应一个</a:t>
            </a:r>
            <a:r>
              <a:rPr lang="zh-CN" altLang="en-US" dirty="0" smtClean="0">
                <a:latin typeface="微软雅黑" panose="020B0503020204020204" pitchFamily="34" charset="-122"/>
                <a:ea typeface="微软雅黑" panose="020B0503020204020204" pitchFamily="34" charset="-122"/>
              </a:rPr>
              <a:t>主题</a:t>
            </a:r>
            <a:endParaRPr lang="zh-CN" altLang="en-US" dirty="0">
              <a:latin typeface="微软雅黑" panose="020B0503020204020204" pitchFamily="34" charset="-122"/>
              <a:ea typeface="微软雅黑" panose="020B0503020204020204" pitchFamily="34" charset="-122"/>
            </a:endParaRPr>
          </a:p>
          <a:p>
            <a:pPr>
              <a:lnSpc>
                <a:spcPct val="150000"/>
              </a:lnSpc>
            </a:pPr>
            <a:r>
              <a:rPr lang="zh-CN" altLang="en-US" dirty="0">
                <a:latin typeface="微软雅黑" panose="020B0503020204020204" pitchFamily="34" charset="-122"/>
                <a:ea typeface="微软雅黑" panose="020B0503020204020204" pitchFamily="34" charset="-122"/>
              </a:rPr>
              <a:t>一个主题分为四</a:t>
            </a:r>
            <a:r>
              <a:rPr lang="zh-CN" altLang="en-US" dirty="0" smtClean="0">
                <a:latin typeface="微软雅黑" panose="020B0503020204020204" pitchFamily="34" charset="-122"/>
                <a:ea typeface="微软雅黑" panose="020B0503020204020204" pitchFamily="34" charset="-122"/>
              </a:rPr>
              <a:t>个项目</a:t>
            </a:r>
            <a:endParaRPr lang="zh-CN" altLang="en-US" dirty="0">
              <a:latin typeface="微软雅黑" panose="020B0503020204020204" pitchFamily="34" charset="-122"/>
              <a:ea typeface="微软雅黑" panose="020B0503020204020204" pitchFamily="34" charset="-122"/>
            </a:endParaRPr>
          </a:p>
          <a:p>
            <a:pPr>
              <a:lnSpc>
                <a:spcPct val="150000"/>
              </a:lnSpc>
            </a:pPr>
            <a:r>
              <a:rPr lang="zh-CN" altLang="en-US" dirty="0" smtClean="0">
                <a:latin typeface="微软雅黑" panose="020B0503020204020204" pitchFamily="34" charset="-122"/>
                <a:ea typeface="微软雅黑" panose="020B0503020204020204" pitchFamily="34" charset="-122"/>
              </a:rPr>
              <a:t>每个项目</a:t>
            </a:r>
            <a:r>
              <a:rPr lang="zh-CN" altLang="en-US" dirty="0">
                <a:latin typeface="微软雅黑" panose="020B0503020204020204" pitchFamily="34" charset="-122"/>
                <a:ea typeface="微软雅黑" panose="020B0503020204020204" pitchFamily="34" charset="-122"/>
              </a:rPr>
              <a:t>对应一个</a:t>
            </a:r>
            <a:r>
              <a:rPr lang="zh-CN" altLang="en-US" dirty="0" smtClean="0">
                <a:latin typeface="微软雅黑" panose="020B0503020204020204" pitchFamily="34" charset="-122"/>
                <a:ea typeface="微软雅黑" panose="020B0503020204020204" pitchFamily="34" charset="-122"/>
              </a:rPr>
              <a:t>知识</a:t>
            </a:r>
            <a:endParaRPr lang="zh-CN" altLang="en-US" dirty="0">
              <a:latin typeface="微软雅黑" panose="020B0503020204020204" pitchFamily="34" charset="-122"/>
              <a:ea typeface="微软雅黑" panose="020B0503020204020204" pitchFamily="34" charset="-122"/>
            </a:endParaRPr>
          </a:p>
        </p:txBody>
      </p:sp>
      <p:sp>
        <p:nvSpPr>
          <p:cNvPr id="6" name="右箭头 5"/>
          <p:cNvSpPr/>
          <p:nvPr/>
        </p:nvSpPr>
        <p:spPr>
          <a:xfrm>
            <a:off x="4930923" y="3473253"/>
            <a:ext cx="351804" cy="504202"/>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509730" y="1955639"/>
            <a:ext cx="626540" cy="3539430"/>
          </a:xfrm>
          <a:prstGeom prst="rect">
            <a:avLst/>
          </a:prstGeom>
          <a:noFill/>
        </p:spPr>
        <p:txBody>
          <a:bodyPr wrap="square" rtlCol="0">
            <a:spAutoFit/>
          </a:bodyPr>
          <a:lstStyle/>
          <a:p>
            <a:r>
              <a:rPr lang="zh-CN" altLang="en-US" sz="2800" b="1" dirty="0" smtClean="0">
                <a:latin typeface="微软雅黑" panose="020B0503020204020204" pitchFamily="34" charset="-122"/>
                <a:ea typeface="微软雅黑" panose="020B0503020204020204" pitchFamily="34" charset="-122"/>
              </a:rPr>
              <a:t>小学阶段</a:t>
            </a:r>
            <a:r>
              <a:rPr lang="zh-CN" altLang="en-US" sz="2800" b="1" dirty="0" smtClean="0">
                <a:solidFill>
                  <a:srgbClr val="FF0000"/>
                </a:solidFill>
                <a:latin typeface="微软雅黑" panose="020B0503020204020204" pitchFamily="34" charset="-122"/>
                <a:ea typeface="微软雅黑" panose="020B0503020204020204" pitchFamily="34" charset="-122"/>
              </a:rPr>
              <a:t>整体框架</a:t>
            </a:r>
            <a:endParaRPr lang="zh-CN" altLang="en-US" sz="2800" b="1" dirty="0">
              <a:latin typeface="微软雅黑" panose="020B0503020204020204" pitchFamily="34" charset="-122"/>
              <a:ea typeface="微软雅黑" panose="020B0503020204020204" pitchFamily="34" charset="-122"/>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22"/>
          <p:cNvSpPr txBox="1"/>
          <p:nvPr/>
        </p:nvSpPr>
        <p:spPr>
          <a:xfrm>
            <a:off x="3645535" y="515620"/>
            <a:ext cx="6297930" cy="369332"/>
          </a:xfrm>
          <a:prstGeom prst="rect">
            <a:avLst/>
          </a:prstGeom>
        </p:spPr>
        <p:txBody>
          <a:bodyPr wrap="square">
            <a:spAutoFit/>
          </a:bodyPr>
          <a:lstStyle/>
          <a:p>
            <a:pPr defTabSz="266700"/>
            <a:r>
              <a:rPr lang="zh-CN" altLang="en-US" b="1" dirty="0" smtClean="0">
                <a:solidFill>
                  <a:schemeClr val="bg1"/>
                </a:solidFill>
                <a:latin typeface="Times New Roman" panose="02020603050405020304"/>
                <a:ea typeface="黑体" panose="02010609060101010101" charset="-122"/>
              </a:rPr>
              <a:t>（</a:t>
            </a:r>
            <a:r>
              <a:rPr lang="zh-CN" altLang="en-US" b="1" dirty="0">
                <a:solidFill>
                  <a:schemeClr val="bg1"/>
                </a:solidFill>
                <a:latin typeface="Times New Roman" panose="02020603050405020304"/>
                <a:ea typeface="黑体" panose="02010609060101010101" charset="-122"/>
              </a:rPr>
              <a:t>二</a:t>
            </a:r>
            <a:r>
              <a:rPr lang="zh-CN" altLang="en-US" b="1" dirty="0" smtClean="0">
                <a:solidFill>
                  <a:schemeClr val="bg1"/>
                </a:solidFill>
                <a:latin typeface="Times New Roman" panose="02020603050405020304"/>
                <a:ea typeface="黑体" panose="02010609060101010101" charset="-122"/>
              </a:rPr>
              <a:t>）依据教学指南做好教学设计</a:t>
            </a:r>
            <a:endParaRPr lang="zh-CN" altLang="zh-CN" b="1" dirty="0">
              <a:solidFill>
                <a:schemeClr val="bg1"/>
              </a:solidFill>
              <a:latin typeface="Times New Roman" panose="02020603050405020304"/>
              <a:ea typeface="黑体" panose="02010609060101010101" charset="-122"/>
            </a:endParaRPr>
          </a:p>
        </p:txBody>
      </p:sp>
      <p:sp>
        <p:nvSpPr>
          <p:cNvPr id="19" name="文本框 18"/>
          <p:cNvSpPr txBox="1"/>
          <p:nvPr/>
        </p:nvSpPr>
        <p:spPr>
          <a:xfrm>
            <a:off x="897460" y="515620"/>
            <a:ext cx="2580128" cy="461665"/>
          </a:xfrm>
          <a:prstGeom prst="rect">
            <a:avLst/>
          </a:prstGeom>
          <a:noFill/>
        </p:spPr>
        <p:txBody>
          <a:bodyPr wrap="square">
            <a:spAutoFit/>
          </a:bodyPr>
          <a:lstStyle/>
          <a:p>
            <a:pPr algn="ctr"/>
            <a:r>
              <a:rPr lang="zh-CN" altLang="en-US" sz="2400" b="1" dirty="0" smtClean="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三、课程实施</a:t>
            </a:r>
            <a:endParaRPr lang="zh-CN" altLang="en-US" sz="1200" b="1" dirty="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60867" y="5428615"/>
            <a:ext cx="1429385" cy="1429385"/>
          </a:xfrm>
          <a:prstGeom prst="rect">
            <a:avLst/>
          </a:prstGeom>
        </p:spPr>
      </p:pic>
      <p:grpSp>
        <p:nvGrpSpPr>
          <p:cNvPr id="48" name="组合 47"/>
          <p:cNvGrpSpPr/>
          <p:nvPr/>
        </p:nvGrpSpPr>
        <p:grpSpPr>
          <a:xfrm>
            <a:off x="3922548" y="6021964"/>
            <a:ext cx="7099413" cy="369332"/>
            <a:chOff x="2443373" y="5827059"/>
            <a:chExt cx="7117976" cy="369332"/>
          </a:xfrm>
        </p:grpSpPr>
        <p:sp>
          <p:nvSpPr>
            <p:cNvPr id="49" name="文本框 48"/>
            <p:cNvSpPr txBox="1"/>
            <p:nvPr/>
          </p:nvSpPr>
          <p:spPr>
            <a:xfrm>
              <a:off x="2443373" y="5827059"/>
              <a:ext cx="7117976"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black"/>
                  </a:solidFill>
                  <a:effectLst/>
                  <a:uLnTx/>
                  <a:uFillTx/>
                  <a:latin typeface="Calibri" panose="020F0502020204030204"/>
                  <a:ea typeface="微软雅黑" panose="020B0503020204020204" pitchFamily="34" charset="-122"/>
                </a:rPr>
                <a:t>课程目标            课程内容            素养落地</a:t>
              </a:r>
            </a:p>
          </p:txBody>
        </p:sp>
        <p:cxnSp>
          <p:nvCxnSpPr>
            <p:cNvPr id="50" name="直接箭头连接符 49"/>
            <p:cNvCxnSpPr/>
            <p:nvPr/>
          </p:nvCxnSpPr>
          <p:spPr>
            <a:xfrm>
              <a:off x="3515754" y="6011725"/>
              <a:ext cx="527328" cy="0"/>
            </a:xfrm>
            <a:prstGeom prst="straightConnector1">
              <a:avLst/>
            </a:prstGeom>
            <a:noFill/>
            <a:ln w="38100" cap="flat" cmpd="sng" algn="ctr">
              <a:solidFill>
                <a:srgbClr val="549E39"/>
              </a:solidFill>
              <a:prstDash val="solid"/>
              <a:miter lim="800000"/>
              <a:tailEnd type="triangle"/>
            </a:ln>
            <a:effectLst/>
          </p:spPr>
        </p:cxnSp>
        <p:cxnSp>
          <p:nvCxnSpPr>
            <p:cNvPr id="51" name="直接箭头连接符 50"/>
            <p:cNvCxnSpPr/>
            <p:nvPr/>
          </p:nvCxnSpPr>
          <p:spPr>
            <a:xfrm>
              <a:off x="5057684" y="6011725"/>
              <a:ext cx="527328" cy="0"/>
            </a:xfrm>
            <a:prstGeom prst="straightConnector1">
              <a:avLst/>
            </a:prstGeom>
            <a:noFill/>
            <a:ln w="38100" cap="flat" cmpd="sng" algn="ctr">
              <a:solidFill>
                <a:srgbClr val="549E39"/>
              </a:solidFill>
              <a:prstDash val="solid"/>
              <a:miter lim="800000"/>
              <a:tailEnd type="triangle"/>
            </a:ln>
            <a:effectLst/>
          </p:spPr>
        </p:cxnSp>
      </p:grpSp>
      <p:pic>
        <p:nvPicPr>
          <p:cNvPr id="52" name="图片 51"/>
          <p:cNvPicPr>
            <a:picLocks noChangeAspect="1"/>
          </p:cNvPicPr>
          <p:nvPr/>
        </p:nvPicPr>
        <p:blipFill>
          <a:blip r:embed="rId5"/>
          <a:stretch>
            <a:fillRect/>
          </a:stretch>
        </p:blipFill>
        <p:spPr>
          <a:xfrm>
            <a:off x="1704393" y="1136333"/>
            <a:ext cx="9480940" cy="4634250"/>
          </a:xfrm>
          <a:prstGeom prst="rect">
            <a:avLst/>
          </a:prstGeom>
          <a:ln>
            <a:noFill/>
          </a:ln>
          <a:effectLst>
            <a:outerShdw blurRad="292100" dist="139700" dir="2700000" algn="tl" rotWithShape="0">
              <a:srgbClr val="333333">
                <a:alpha val="65000"/>
              </a:srgbClr>
            </a:outerShdw>
          </a:effectLst>
        </p:spPr>
      </p:pic>
      <p:sp>
        <p:nvSpPr>
          <p:cNvPr id="53" name="文本框 52"/>
          <p:cNvSpPr txBox="1"/>
          <p:nvPr/>
        </p:nvSpPr>
        <p:spPr>
          <a:xfrm>
            <a:off x="897460" y="1683743"/>
            <a:ext cx="626540" cy="3539430"/>
          </a:xfrm>
          <a:prstGeom prst="rect">
            <a:avLst/>
          </a:prstGeom>
          <a:noFill/>
        </p:spPr>
        <p:txBody>
          <a:bodyPr wrap="square" rtlCol="0">
            <a:spAutoFit/>
          </a:bodyPr>
          <a:lstStyle/>
          <a:p>
            <a:r>
              <a:rPr lang="zh-CN" altLang="en-US" sz="2800" b="1" dirty="0" smtClean="0">
                <a:latin typeface="微软雅黑" panose="020B0503020204020204" pitchFamily="34" charset="-122"/>
                <a:ea typeface="微软雅黑" panose="020B0503020204020204" pitchFamily="34" charset="-122"/>
              </a:rPr>
              <a:t>小学阶段</a:t>
            </a:r>
            <a:r>
              <a:rPr lang="zh-CN" altLang="en-US" sz="2800" b="1" dirty="0" smtClean="0">
                <a:solidFill>
                  <a:srgbClr val="FF0000"/>
                </a:solidFill>
                <a:latin typeface="微软雅黑" panose="020B0503020204020204" pitchFamily="34" charset="-122"/>
                <a:ea typeface="微软雅黑" panose="020B0503020204020204" pitchFamily="34" charset="-122"/>
              </a:rPr>
              <a:t>素养</a:t>
            </a:r>
            <a:r>
              <a:rPr lang="zh-CN" altLang="en-US" sz="2800" b="1" dirty="0" smtClean="0">
                <a:solidFill>
                  <a:srgbClr val="FF0000"/>
                </a:solidFill>
                <a:latin typeface="微软雅黑" panose="020B0503020204020204" pitchFamily="34" charset="-122"/>
                <a:ea typeface="微软雅黑" panose="020B0503020204020204" pitchFamily="34" charset="-122"/>
              </a:rPr>
              <a:t>体系</a:t>
            </a:r>
            <a:endParaRPr lang="zh-CN" altLang="en-US" sz="2800" b="1" dirty="0">
              <a:solidFill>
                <a:srgbClr val="FF0000"/>
              </a:solidFill>
              <a:latin typeface="微软雅黑" panose="020B0503020204020204" pitchFamily="34" charset="-122"/>
              <a:ea typeface="微软雅黑" panose="020B0503020204020204" pitchFamily="34" charset="-122"/>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5741035" y="959485"/>
            <a:ext cx="5231765" cy="4950460"/>
            <a:chOff x="6513317" y="828249"/>
            <a:chExt cx="4459484" cy="5179695"/>
          </a:xfrm>
        </p:grpSpPr>
        <p:pic>
          <p:nvPicPr>
            <p:cNvPr id="7" name="图片 6"/>
            <p:cNvPicPr>
              <a:picLocks noChangeAspect="1"/>
            </p:cNvPicPr>
            <p:nvPr/>
          </p:nvPicPr>
          <p:blipFill>
            <a:blip r:embed="rId20">
              <a:clrChange>
                <a:clrFrom>
                  <a:srgbClr val="74D5F9">
                    <a:alpha val="100000"/>
                  </a:srgbClr>
                </a:clrFrom>
                <a:clrTo>
                  <a:srgbClr val="74D5F9">
                    <a:alpha val="100000"/>
                    <a:alpha val="0"/>
                  </a:srgbClr>
                </a:clrTo>
              </a:clrChange>
            </a:blip>
            <a:stretch>
              <a:fillRect/>
            </a:stretch>
          </p:blipFill>
          <p:spPr>
            <a:xfrm>
              <a:off x="6513317" y="828249"/>
              <a:ext cx="4459484" cy="5179695"/>
            </a:xfrm>
            <a:prstGeom prst="rect">
              <a:avLst/>
            </a:prstGeom>
          </p:spPr>
        </p:pic>
        <p:sp>
          <p:nvSpPr>
            <p:cNvPr id="6" name="矩形: 圆角 2"/>
            <p:cNvSpPr/>
            <p:nvPr>
              <p:custDataLst>
                <p:tags r:id="rId17"/>
              </p:custDataLst>
            </p:nvPr>
          </p:nvSpPr>
          <p:spPr>
            <a:xfrm>
              <a:off x="6797096" y="1104452"/>
              <a:ext cx="3973240" cy="4625401"/>
            </a:xfrm>
            <a:prstGeom prst="roundRect">
              <a:avLst>
                <a:gd name="adj" fmla="val 3640"/>
              </a:avLst>
            </a:prstGeom>
            <a:noFill/>
            <a:ln>
              <a:solidFill>
                <a:schemeClr val="accent1">
                  <a:alpha val="50000"/>
                </a:schemeClr>
              </a:solidFill>
              <a:prstDash val="solid"/>
            </a:ln>
            <a:effectLst>
              <a:outerShdw blurRad="330200" dist="203200" dir="5400000" sx="98000" sy="98000" algn="t" rotWithShape="0">
                <a:schemeClr val="accent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宋体" panose="02010600030101010101" pitchFamily="2" charset="-122"/>
              </a:endParaRPr>
            </a:p>
          </p:txBody>
        </p:sp>
      </p:grpSp>
      <p:pic>
        <p:nvPicPr>
          <p:cNvPr id="2" name="图片 1"/>
          <p:cNvPicPr>
            <a:picLocks noChangeAspect="1"/>
          </p:cNvPicPr>
          <p:nvPr/>
        </p:nvPicPr>
        <p:blipFill rotWithShape="1">
          <a:blip r:embed="rId21" cstate="print">
            <a:extLst>
              <a:ext uri="{28A0092B-C50C-407E-A947-70E740481C1C}">
                <a14:useLocalDpi xmlns:a14="http://schemas.microsoft.com/office/drawing/2010/main" val="0"/>
              </a:ext>
            </a:extLst>
          </a:blip>
          <a:srcRect l="7583" t="14440" r="47711" b="31550"/>
          <a:stretch>
            <a:fillRect/>
          </a:stretch>
        </p:blipFill>
        <p:spPr>
          <a:xfrm>
            <a:off x="1164091" y="2067732"/>
            <a:ext cx="739035" cy="595210"/>
          </a:xfrm>
          <a:prstGeom prst="rect">
            <a:avLst/>
          </a:prstGeom>
        </p:spPr>
      </p:pic>
      <p:pic>
        <p:nvPicPr>
          <p:cNvPr id="5" name="图片 4"/>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434759" y="3429000"/>
            <a:ext cx="1934227" cy="1934227"/>
          </a:xfrm>
          <a:prstGeom prst="rect">
            <a:avLst/>
          </a:prstGeom>
        </p:spPr>
      </p:pic>
      <p:cxnSp>
        <p:nvCxnSpPr>
          <p:cNvPr id="10" name="直接连接符 9"/>
          <p:cNvCxnSpPr/>
          <p:nvPr>
            <p:custDataLst>
              <p:tags r:id="rId1"/>
            </p:custDataLst>
          </p:nvPr>
        </p:nvCxnSpPr>
        <p:spPr>
          <a:xfrm>
            <a:off x="6221506" y="2798654"/>
            <a:ext cx="4548830" cy="0"/>
          </a:xfrm>
          <a:prstGeom prst="line">
            <a:avLst/>
          </a:prstGeom>
          <a:ln w="9525">
            <a:gradFill>
              <a:gsLst>
                <a:gs pos="15000">
                  <a:schemeClr val="accent1"/>
                </a:gs>
                <a:gs pos="100000">
                  <a:schemeClr val="bg1"/>
                </a:gs>
              </a:gsLst>
              <a:lin ang="0" scaled="1"/>
            </a:gra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custDataLst>
              <p:tags r:id="rId2"/>
            </p:custDataLst>
          </p:nvPr>
        </p:nvCxnSpPr>
        <p:spPr>
          <a:xfrm>
            <a:off x="6221506" y="4188880"/>
            <a:ext cx="4548830" cy="0"/>
          </a:xfrm>
          <a:prstGeom prst="line">
            <a:avLst/>
          </a:prstGeom>
          <a:ln w="9525">
            <a:gradFill>
              <a:gsLst>
                <a:gs pos="15000">
                  <a:schemeClr val="accent1"/>
                </a:gs>
                <a:gs pos="100000">
                  <a:schemeClr val="bg1"/>
                </a:gs>
              </a:gsLst>
              <a:lin ang="0" scaled="1"/>
            </a:gradFill>
          </a:ln>
        </p:spPr>
        <p:style>
          <a:lnRef idx="1">
            <a:schemeClr val="accent1"/>
          </a:lnRef>
          <a:fillRef idx="0">
            <a:schemeClr val="accent1"/>
          </a:fillRef>
          <a:effectRef idx="0">
            <a:schemeClr val="accent1"/>
          </a:effectRef>
          <a:fontRef idx="minor">
            <a:schemeClr val="tx1"/>
          </a:fontRef>
        </p:style>
      </p:cxnSp>
      <p:sp>
        <p:nvSpPr>
          <p:cNvPr id="22" name="文本框 21"/>
          <p:cNvSpPr txBox="1"/>
          <p:nvPr>
            <p:custDataLst>
              <p:tags r:id="rId3"/>
            </p:custDataLst>
          </p:nvPr>
        </p:nvSpPr>
        <p:spPr>
          <a:xfrm>
            <a:off x="1921864" y="4119878"/>
            <a:ext cx="1532679" cy="229214"/>
          </a:xfrm>
          <a:custGeom>
            <a:avLst/>
            <a:gdLst/>
            <a:ahLst/>
            <a:cxnLst/>
            <a:rect l="l" t="t" r="r" b="b"/>
            <a:pathLst>
              <a:path w="1532679" h="229214">
                <a:moveTo>
                  <a:pt x="290910" y="25296"/>
                </a:moveTo>
                <a:cubicBezTo>
                  <a:pt x="278078" y="25296"/>
                  <a:pt x="267307" y="27705"/>
                  <a:pt x="258599" y="32523"/>
                </a:cubicBezTo>
                <a:cubicBezTo>
                  <a:pt x="249891" y="37342"/>
                  <a:pt x="242816" y="43766"/>
                  <a:pt x="237374" y="51797"/>
                </a:cubicBezTo>
                <a:cubicBezTo>
                  <a:pt x="231932" y="59827"/>
                  <a:pt x="228036" y="69206"/>
                  <a:pt x="225687" y="79932"/>
                </a:cubicBezTo>
                <a:cubicBezTo>
                  <a:pt x="223338" y="90659"/>
                  <a:pt x="222163" y="101930"/>
                  <a:pt x="222163" y="113746"/>
                </a:cubicBezTo>
                <a:cubicBezTo>
                  <a:pt x="222163" y="126825"/>
                  <a:pt x="223252" y="138870"/>
                  <a:pt x="225429" y="149884"/>
                </a:cubicBezTo>
                <a:cubicBezTo>
                  <a:pt x="227606" y="160897"/>
                  <a:pt x="231273" y="170390"/>
                  <a:pt x="236429" y="178363"/>
                </a:cubicBezTo>
                <a:cubicBezTo>
                  <a:pt x="241585" y="186336"/>
                  <a:pt x="248488" y="192531"/>
                  <a:pt x="257139" y="196948"/>
                </a:cubicBezTo>
                <a:cubicBezTo>
                  <a:pt x="265790" y="201365"/>
                  <a:pt x="276645" y="203573"/>
                  <a:pt x="289706" y="203573"/>
                </a:cubicBezTo>
                <a:cubicBezTo>
                  <a:pt x="302653" y="203573"/>
                  <a:pt x="313538" y="201164"/>
                  <a:pt x="322361" y="196346"/>
                </a:cubicBezTo>
                <a:cubicBezTo>
                  <a:pt x="331184" y="191528"/>
                  <a:pt x="338288" y="185017"/>
                  <a:pt x="343672" y="176815"/>
                </a:cubicBezTo>
                <a:cubicBezTo>
                  <a:pt x="349057" y="168612"/>
                  <a:pt x="352895" y="159119"/>
                  <a:pt x="355187" y="148335"/>
                </a:cubicBezTo>
                <a:cubicBezTo>
                  <a:pt x="357479" y="137551"/>
                  <a:pt x="358625" y="126136"/>
                  <a:pt x="358625" y="114090"/>
                </a:cubicBezTo>
                <a:cubicBezTo>
                  <a:pt x="358625" y="101471"/>
                  <a:pt x="357508" y="89741"/>
                  <a:pt x="355273" y="78900"/>
                </a:cubicBezTo>
                <a:cubicBezTo>
                  <a:pt x="353039" y="68058"/>
                  <a:pt x="349315" y="58651"/>
                  <a:pt x="344101" y="50678"/>
                </a:cubicBezTo>
                <a:cubicBezTo>
                  <a:pt x="338888" y="42705"/>
                  <a:pt x="331927" y="36481"/>
                  <a:pt x="323220" y="32007"/>
                </a:cubicBezTo>
                <a:cubicBezTo>
                  <a:pt x="314513" y="27533"/>
                  <a:pt x="303743" y="25296"/>
                  <a:pt x="290910" y="25296"/>
                </a:cubicBezTo>
                <a:close/>
                <a:moveTo>
                  <a:pt x="1220465" y="3269"/>
                </a:moveTo>
                <a:lnTo>
                  <a:pt x="1375340" y="3269"/>
                </a:lnTo>
                <a:cubicBezTo>
                  <a:pt x="1376257" y="3269"/>
                  <a:pt x="1377089" y="3499"/>
                  <a:pt x="1377835" y="3958"/>
                </a:cubicBezTo>
                <a:cubicBezTo>
                  <a:pt x="1378580" y="4416"/>
                  <a:pt x="1379211" y="5162"/>
                  <a:pt x="1379728" y="6195"/>
                </a:cubicBezTo>
                <a:cubicBezTo>
                  <a:pt x="1380244" y="7227"/>
                  <a:pt x="1380617" y="8575"/>
                  <a:pt x="1380846" y="10239"/>
                </a:cubicBezTo>
                <a:cubicBezTo>
                  <a:pt x="1381076" y="11902"/>
                  <a:pt x="1381190" y="13824"/>
                  <a:pt x="1381190" y="16003"/>
                </a:cubicBezTo>
                <a:cubicBezTo>
                  <a:pt x="1381190" y="18183"/>
                  <a:pt x="1381076" y="20076"/>
                  <a:pt x="1380846" y="21682"/>
                </a:cubicBezTo>
                <a:cubicBezTo>
                  <a:pt x="1380617" y="23288"/>
                  <a:pt x="1380244" y="24579"/>
                  <a:pt x="1379728" y="25554"/>
                </a:cubicBezTo>
                <a:cubicBezTo>
                  <a:pt x="1379211" y="26529"/>
                  <a:pt x="1378580" y="27246"/>
                  <a:pt x="1377835" y="27705"/>
                </a:cubicBezTo>
                <a:cubicBezTo>
                  <a:pt x="1377089" y="28164"/>
                  <a:pt x="1376257" y="28393"/>
                  <a:pt x="1375340" y="28393"/>
                </a:cubicBezTo>
                <a:lnTo>
                  <a:pt x="1312702" y="28393"/>
                </a:lnTo>
                <a:lnTo>
                  <a:pt x="1312702" y="221470"/>
                </a:lnTo>
                <a:cubicBezTo>
                  <a:pt x="1312702" y="222388"/>
                  <a:pt x="1312472" y="223191"/>
                  <a:pt x="1312013" y="223879"/>
                </a:cubicBezTo>
                <a:cubicBezTo>
                  <a:pt x="1311554" y="224567"/>
                  <a:pt x="1310751" y="225112"/>
                  <a:pt x="1309604" y="225514"/>
                </a:cubicBezTo>
                <a:cubicBezTo>
                  <a:pt x="1308457" y="225915"/>
                  <a:pt x="1306937" y="226260"/>
                  <a:pt x="1305044" y="226546"/>
                </a:cubicBezTo>
                <a:cubicBezTo>
                  <a:pt x="1303151" y="226833"/>
                  <a:pt x="1300771" y="226977"/>
                  <a:pt x="1297902" y="226977"/>
                </a:cubicBezTo>
                <a:cubicBezTo>
                  <a:pt x="1295149" y="226977"/>
                  <a:pt x="1292797" y="226833"/>
                  <a:pt x="1290847" y="226546"/>
                </a:cubicBezTo>
                <a:cubicBezTo>
                  <a:pt x="1288897" y="226260"/>
                  <a:pt x="1287348" y="225915"/>
                  <a:pt x="1286201" y="225514"/>
                </a:cubicBezTo>
                <a:cubicBezTo>
                  <a:pt x="1285054" y="225112"/>
                  <a:pt x="1284251" y="224567"/>
                  <a:pt x="1283792" y="223879"/>
                </a:cubicBezTo>
                <a:cubicBezTo>
                  <a:pt x="1283333" y="223191"/>
                  <a:pt x="1283103" y="222388"/>
                  <a:pt x="1283103" y="221470"/>
                </a:cubicBezTo>
                <a:lnTo>
                  <a:pt x="1283103" y="28393"/>
                </a:lnTo>
                <a:lnTo>
                  <a:pt x="1220465" y="28393"/>
                </a:lnTo>
                <a:cubicBezTo>
                  <a:pt x="1219548" y="28393"/>
                  <a:pt x="1218716" y="28164"/>
                  <a:pt x="1217970" y="27705"/>
                </a:cubicBezTo>
                <a:cubicBezTo>
                  <a:pt x="1217224" y="27246"/>
                  <a:pt x="1216622" y="26529"/>
                  <a:pt x="1216163" y="25554"/>
                </a:cubicBezTo>
                <a:cubicBezTo>
                  <a:pt x="1215704" y="24579"/>
                  <a:pt x="1215332" y="23288"/>
                  <a:pt x="1215045" y="21682"/>
                </a:cubicBezTo>
                <a:cubicBezTo>
                  <a:pt x="1214758" y="20076"/>
                  <a:pt x="1214614" y="18183"/>
                  <a:pt x="1214614" y="16003"/>
                </a:cubicBezTo>
                <a:cubicBezTo>
                  <a:pt x="1214614" y="13824"/>
                  <a:pt x="1214758" y="11902"/>
                  <a:pt x="1215045" y="10239"/>
                </a:cubicBezTo>
                <a:cubicBezTo>
                  <a:pt x="1215332" y="8575"/>
                  <a:pt x="1215704" y="7227"/>
                  <a:pt x="1216163" y="6195"/>
                </a:cubicBezTo>
                <a:cubicBezTo>
                  <a:pt x="1216622" y="5162"/>
                  <a:pt x="1217224" y="4416"/>
                  <a:pt x="1217970" y="3958"/>
                </a:cubicBezTo>
                <a:cubicBezTo>
                  <a:pt x="1218716" y="3499"/>
                  <a:pt x="1219548" y="3269"/>
                  <a:pt x="1220465" y="3269"/>
                </a:cubicBezTo>
                <a:close/>
                <a:moveTo>
                  <a:pt x="852595" y="3269"/>
                </a:moveTo>
                <a:lnTo>
                  <a:pt x="958253" y="3269"/>
                </a:lnTo>
                <a:cubicBezTo>
                  <a:pt x="959171" y="3269"/>
                  <a:pt x="960003" y="3499"/>
                  <a:pt x="960749" y="3958"/>
                </a:cubicBezTo>
                <a:cubicBezTo>
                  <a:pt x="961494" y="4416"/>
                  <a:pt x="962096" y="5162"/>
                  <a:pt x="962555" y="6195"/>
                </a:cubicBezTo>
                <a:cubicBezTo>
                  <a:pt x="963014" y="7227"/>
                  <a:pt x="963387" y="8518"/>
                  <a:pt x="963674" y="10067"/>
                </a:cubicBezTo>
                <a:cubicBezTo>
                  <a:pt x="963961" y="11615"/>
                  <a:pt x="964104" y="13537"/>
                  <a:pt x="964104" y="15831"/>
                </a:cubicBezTo>
                <a:cubicBezTo>
                  <a:pt x="964104" y="17896"/>
                  <a:pt x="963961" y="19703"/>
                  <a:pt x="963674" y="21252"/>
                </a:cubicBezTo>
                <a:cubicBezTo>
                  <a:pt x="963387" y="22801"/>
                  <a:pt x="963014" y="24063"/>
                  <a:pt x="962555" y="25038"/>
                </a:cubicBezTo>
                <a:cubicBezTo>
                  <a:pt x="962096" y="26013"/>
                  <a:pt x="961494" y="26730"/>
                  <a:pt x="960749" y="27189"/>
                </a:cubicBezTo>
                <a:cubicBezTo>
                  <a:pt x="960003" y="27648"/>
                  <a:pt x="959171" y="27877"/>
                  <a:pt x="958253" y="27877"/>
                </a:cubicBezTo>
                <a:lnTo>
                  <a:pt x="871180" y="27877"/>
                </a:lnTo>
                <a:lnTo>
                  <a:pt x="871180" y="97743"/>
                </a:lnTo>
                <a:lnTo>
                  <a:pt x="945863" y="97743"/>
                </a:lnTo>
                <a:cubicBezTo>
                  <a:pt x="946781" y="97743"/>
                  <a:pt x="947613" y="98001"/>
                  <a:pt x="948359" y="98517"/>
                </a:cubicBezTo>
                <a:cubicBezTo>
                  <a:pt x="949104" y="99033"/>
                  <a:pt x="949735" y="99750"/>
                  <a:pt x="950251" y="100668"/>
                </a:cubicBezTo>
                <a:cubicBezTo>
                  <a:pt x="950768" y="101586"/>
                  <a:pt x="951141" y="102848"/>
                  <a:pt x="951370" y="104454"/>
                </a:cubicBezTo>
                <a:cubicBezTo>
                  <a:pt x="951599" y="106060"/>
                  <a:pt x="951714" y="107953"/>
                  <a:pt x="951714" y="110133"/>
                </a:cubicBezTo>
                <a:cubicBezTo>
                  <a:pt x="951714" y="112198"/>
                  <a:pt x="951599" y="113976"/>
                  <a:pt x="951370" y="115467"/>
                </a:cubicBezTo>
                <a:cubicBezTo>
                  <a:pt x="951141" y="116958"/>
                  <a:pt x="950768" y="118163"/>
                  <a:pt x="950251" y="119081"/>
                </a:cubicBezTo>
                <a:cubicBezTo>
                  <a:pt x="949735" y="119999"/>
                  <a:pt x="949104" y="120658"/>
                  <a:pt x="948359" y="121060"/>
                </a:cubicBezTo>
                <a:cubicBezTo>
                  <a:pt x="947613" y="121461"/>
                  <a:pt x="946781" y="121662"/>
                  <a:pt x="945863" y="121662"/>
                </a:cubicBezTo>
                <a:lnTo>
                  <a:pt x="871180" y="121662"/>
                </a:lnTo>
                <a:lnTo>
                  <a:pt x="871180" y="201336"/>
                </a:lnTo>
                <a:lnTo>
                  <a:pt x="959458" y="201336"/>
                </a:lnTo>
                <a:cubicBezTo>
                  <a:pt x="960376" y="201336"/>
                  <a:pt x="961207" y="201566"/>
                  <a:pt x="961953" y="202025"/>
                </a:cubicBezTo>
                <a:cubicBezTo>
                  <a:pt x="962699" y="202484"/>
                  <a:pt x="963358" y="203201"/>
                  <a:pt x="963932" y="204176"/>
                </a:cubicBezTo>
                <a:cubicBezTo>
                  <a:pt x="964506" y="205151"/>
                  <a:pt x="964907" y="206413"/>
                  <a:pt x="965137" y="207961"/>
                </a:cubicBezTo>
                <a:cubicBezTo>
                  <a:pt x="965366" y="209510"/>
                  <a:pt x="965481" y="211432"/>
                  <a:pt x="965481" y="213726"/>
                </a:cubicBezTo>
                <a:cubicBezTo>
                  <a:pt x="965481" y="215791"/>
                  <a:pt x="965366" y="217598"/>
                  <a:pt x="965137" y="219147"/>
                </a:cubicBezTo>
                <a:cubicBezTo>
                  <a:pt x="964907" y="220696"/>
                  <a:pt x="964506" y="221986"/>
                  <a:pt x="963932" y="223019"/>
                </a:cubicBezTo>
                <a:cubicBezTo>
                  <a:pt x="963358" y="224051"/>
                  <a:pt x="962699" y="224797"/>
                  <a:pt x="961953" y="225256"/>
                </a:cubicBezTo>
                <a:cubicBezTo>
                  <a:pt x="961207" y="225715"/>
                  <a:pt x="960376" y="225944"/>
                  <a:pt x="959458" y="225944"/>
                </a:cubicBezTo>
                <a:lnTo>
                  <a:pt x="852595" y="225944"/>
                </a:lnTo>
                <a:cubicBezTo>
                  <a:pt x="849956" y="225944"/>
                  <a:pt x="847461" y="225055"/>
                  <a:pt x="845109" y="223277"/>
                </a:cubicBezTo>
                <a:cubicBezTo>
                  <a:pt x="842757" y="221499"/>
                  <a:pt x="841581" y="218372"/>
                  <a:pt x="841581" y="213898"/>
                </a:cubicBezTo>
                <a:lnTo>
                  <a:pt x="841581" y="15315"/>
                </a:lnTo>
                <a:cubicBezTo>
                  <a:pt x="841581" y="10841"/>
                  <a:pt x="842757" y="7715"/>
                  <a:pt x="845109" y="5937"/>
                </a:cubicBezTo>
                <a:cubicBezTo>
                  <a:pt x="847461" y="4158"/>
                  <a:pt x="849956" y="3269"/>
                  <a:pt x="852595" y="3269"/>
                </a:cubicBezTo>
                <a:close/>
                <a:moveTo>
                  <a:pt x="648965" y="3269"/>
                </a:moveTo>
                <a:lnTo>
                  <a:pt x="803839" y="3269"/>
                </a:lnTo>
                <a:cubicBezTo>
                  <a:pt x="804757" y="3269"/>
                  <a:pt x="805589" y="3499"/>
                  <a:pt x="806335" y="3958"/>
                </a:cubicBezTo>
                <a:cubicBezTo>
                  <a:pt x="807080" y="4416"/>
                  <a:pt x="807711" y="5162"/>
                  <a:pt x="808228" y="6195"/>
                </a:cubicBezTo>
                <a:cubicBezTo>
                  <a:pt x="808744" y="7227"/>
                  <a:pt x="809117" y="8575"/>
                  <a:pt x="809346" y="10239"/>
                </a:cubicBezTo>
                <a:cubicBezTo>
                  <a:pt x="809576" y="11902"/>
                  <a:pt x="809690" y="13824"/>
                  <a:pt x="809690" y="16003"/>
                </a:cubicBezTo>
                <a:cubicBezTo>
                  <a:pt x="809690" y="18183"/>
                  <a:pt x="809576" y="20076"/>
                  <a:pt x="809346" y="21682"/>
                </a:cubicBezTo>
                <a:cubicBezTo>
                  <a:pt x="809117" y="23288"/>
                  <a:pt x="808744" y="24579"/>
                  <a:pt x="808228" y="25554"/>
                </a:cubicBezTo>
                <a:cubicBezTo>
                  <a:pt x="807711" y="26529"/>
                  <a:pt x="807080" y="27246"/>
                  <a:pt x="806335" y="27705"/>
                </a:cubicBezTo>
                <a:cubicBezTo>
                  <a:pt x="805589" y="28164"/>
                  <a:pt x="804757" y="28393"/>
                  <a:pt x="803839" y="28393"/>
                </a:cubicBezTo>
                <a:lnTo>
                  <a:pt x="741201" y="28393"/>
                </a:lnTo>
                <a:lnTo>
                  <a:pt x="741201" y="221470"/>
                </a:lnTo>
                <a:cubicBezTo>
                  <a:pt x="741201" y="222388"/>
                  <a:pt x="740972" y="223191"/>
                  <a:pt x="740513" y="223879"/>
                </a:cubicBezTo>
                <a:cubicBezTo>
                  <a:pt x="740054" y="224567"/>
                  <a:pt x="739251" y="225112"/>
                  <a:pt x="738104" y="225514"/>
                </a:cubicBezTo>
                <a:cubicBezTo>
                  <a:pt x="736957" y="225915"/>
                  <a:pt x="735437" y="226260"/>
                  <a:pt x="733544" y="226546"/>
                </a:cubicBezTo>
                <a:cubicBezTo>
                  <a:pt x="731651" y="226833"/>
                  <a:pt x="729270" y="226977"/>
                  <a:pt x="726402" y="226977"/>
                </a:cubicBezTo>
                <a:cubicBezTo>
                  <a:pt x="723649" y="226977"/>
                  <a:pt x="721297" y="226833"/>
                  <a:pt x="719347" y="226546"/>
                </a:cubicBezTo>
                <a:cubicBezTo>
                  <a:pt x="717397" y="226260"/>
                  <a:pt x="715848" y="225915"/>
                  <a:pt x="714701" y="225514"/>
                </a:cubicBezTo>
                <a:cubicBezTo>
                  <a:pt x="713554" y="225112"/>
                  <a:pt x="712750" y="224567"/>
                  <a:pt x="712292" y="223879"/>
                </a:cubicBezTo>
                <a:cubicBezTo>
                  <a:pt x="711833" y="223191"/>
                  <a:pt x="711603" y="222388"/>
                  <a:pt x="711603" y="221470"/>
                </a:cubicBezTo>
                <a:lnTo>
                  <a:pt x="711603" y="28393"/>
                </a:lnTo>
                <a:lnTo>
                  <a:pt x="648965" y="28393"/>
                </a:lnTo>
                <a:cubicBezTo>
                  <a:pt x="648047" y="28393"/>
                  <a:pt x="647216" y="28164"/>
                  <a:pt x="646470" y="27705"/>
                </a:cubicBezTo>
                <a:cubicBezTo>
                  <a:pt x="645724" y="27246"/>
                  <a:pt x="645122" y="26529"/>
                  <a:pt x="644663" y="25554"/>
                </a:cubicBezTo>
                <a:cubicBezTo>
                  <a:pt x="644204" y="24579"/>
                  <a:pt x="643831" y="23288"/>
                  <a:pt x="643545" y="21682"/>
                </a:cubicBezTo>
                <a:cubicBezTo>
                  <a:pt x="643258" y="20076"/>
                  <a:pt x="643114" y="18183"/>
                  <a:pt x="643114" y="16003"/>
                </a:cubicBezTo>
                <a:cubicBezTo>
                  <a:pt x="643114" y="13824"/>
                  <a:pt x="643258" y="11902"/>
                  <a:pt x="643545" y="10239"/>
                </a:cubicBezTo>
                <a:cubicBezTo>
                  <a:pt x="643831" y="8575"/>
                  <a:pt x="644204" y="7227"/>
                  <a:pt x="644663" y="6195"/>
                </a:cubicBezTo>
                <a:cubicBezTo>
                  <a:pt x="645122" y="5162"/>
                  <a:pt x="645724" y="4416"/>
                  <a:pt x="646470" y="3958"/>
                </a:cubicBezTo>
                <a:cubicBezTo>
                  <a:pt x="647216" y="3499"/>
                  <a:pt x="648047" y="3269"/>
                  <a:pt x="648965" y="3269"/>
                </a:cubicBezTo>
                <a:close/>
                <a:moveTo>
                  <a:pt x="1166801" y="2753"/>
                </a:moveTo>
                <a:cubicBezTo>
                  <a:pt x="1169464" y="2753"/>
                  <a:pt x="1171764" y="2868"/>
                  <a:pt x="1173701" y="3097"/>
                </a:cubicBezTo>
                <a:cubicBezTo>
                  <a:pt x="1175638" y="3327"/>
                  <a:pt x="1177152" y="3699"/>
                  <a:pt x="1178241" y="4216"/>
                </a:cubicBezTo>
                <a:cubicBezTo>
                  <a:pt x="1179331" y="4732"/>
                  <a:pt x="1180118" y="5334"/>
                  <a:pt x="1180602" y="6023"/>
                </a:cubicBezTo>
                <a:cubicBezTo>
                  <a:pt x="1181086" y="6711"/>
                  <a:pt x="1181328" y="7457"/>
                  <a:pt x="1181328" y="8260"/>
                </a:cubicBezTo>
                <a:lnTo>
                  <a:pt x="1181328" y="213726"/>
                </a:lnTo>
                <a:cubicBezTo>
                  <a:pt x="1181328" y="216021"/>
                  <a:pt x="1180943" y="217971"/>
                  <a:pt x="1180172" y="219577"/>
                </a:cubicBezTo>
                <a:cubicBezTo>
                  <a:pt x="1179401" y="221183"/>
                  <a:pt x="1178393" y="222502"/>
                  <a:pt x="1177147" y="223535"/>
                </a:cubicBezTo>
                <a:cubicBezTo>
                  <a:pt x="1175901" y="224567"/>
                  <a:pt x="1174507" y="225313"/>
                  <a:pt x="1172965" y="225772"/>
                </a:cubicBezTo>
                <a:cubicBezTo>
                  <a:pt x="1171422" y="226231"/>
                  <a:pt x="1169879" y="226460"/>
                  <a:pt x="1168336" y="226460"/>
                </a:cubicBezTo>
                <a:lnTo>
                  <a:pt x="1158549" y="226460"/>
                </a:lnTo>
                <a:cubicBezTo>
                  <a:pt x="1155464" y="226460"/>
                  <a:pt x="1152764" y="226145"/>
                  <a:pt x="1150450" y="225514"/>
                </a:cubicBezTo>
                <a:cubicBezTo>
                  <a:pt x="1148136" y="224883"/>
                  <a:pt x="1145941" y="223736"/>
                  <a:pt x="1143865" y="222072"/>
                </a:cubicBezTo>
                <a:cubicBezTo>
                  <a:pt x="1141789" y="220409"/>
                  <a:pt x="1139713" y="218143"/>
                  <a:pt x="1137637" y="215275"/>
                </a:cubicBezTo>
                <a:cubicBezTo>
                  <a:pt x="1135560" y="212407"/>
                  <a:pt x="1133357" y="208736"/>
                  <a:pt x="1131026" y="204262"/>
                </a:cubicBezTo>
                <a:lnTo>
                  <a:pt x="1063097" y="77609"/>
                </a:lnTo>
                <a:cubicBezTo>
                  <a:pt x="1059546" y="71070"/>
                  <a:pt x="1055966" y="64215"/>
                  <a:pt x="1052359" y="57045"/>
                </a:cubicBezTo>
                <a:cubicBezTo>
                  <a:pt x="1048751" y="49875"/>
                  <a:pt x="1045394" y="42906"/>
                  <a:pt x="1042285" y="36137"/>
                </a:cubicBezTo>
                <a:lnTo>
                  <a:pt x="1041941" y="36137"/>
                </a:lnTo>
                <a:cubicBezTo>
                  <a:pt x="1042171" y="44397"/>
                  <a:pt x="1042343" y="52829"/>
                  <a:pt x="1042457" y="61433"/>
                </a:cubicBezTo>
                <a:cubicBezTo>
                  <a:pt x="1042572" y="70037"/>
                  <a:pt x="1042630" y="78584"/>
                  <a:pt x="1042630" y="87073"/>
                </a:cubicBezTo>
                <a:lnTo>
                  <a:pt x="1042630" y="221470"/>
                </a:lnTo>
                <a:cubicBezTo>
                  <a:pt x="1042630" y="222273"/>
                  <a:pt x="1042388" y="223047"/>
                  <a:pt x="1041904" y="223793"/>
                </a:cubicBezTo>
                <a:cubicBezTo>
                  <a:pt x="1041420" y="224539"/>
                  <a:pt x="1040603" y="225112"/>
                  <a:pt x="1039453" y="225514"/>
                </a:cubicBezTo>
                <a:cubicBezTo>
                  <a:pt x="1038303" y="225915"/>
                  <a:pt x="1036790" y="226260"/>
                  <a:pt x="1034913" y="226546"/>
                </a:cubicBezTo>
                <a:cubicBezTo>
                  <a:pt x="1033036" y="226833"/>
                  <a:pt x="1030645" y="226977"/>
                  <a:pt x="1027739" y="226977"/>
                </a:cubicBezTo>
                <a:cubicBezTo>
                  <a:pt x="1024833" y="226977"/>
                  <a:pt x="1022443" y="226833"/>
                  <a:pt x="1020567" y="226546"/>
                </a:cubicBezTo>
                <a:cubicBezTo>
                  <a:pt x="1018691" y="226260"/>
                  <a:pt x="1017208" y="225915"/>
                  <a:pt x="1016118" y="225514"/>
                </a:cubicBezTo>
                <a:cubicBezTo>
                  <a:pt x="1015028" y="225112"/>
                  <a:pt x="1014241" y="224539"/>
                  <a:pt x="1013757" y="223793"/>
                </a:cubicBezTo>
                <a:cubicBezTo>
                  <a:pt x="1013273" y="223047"/>
                  <a:pt x="1013031" y="222273"/>
                  <a:pt x="1013031" y="221470"/>
                </a:cubicBezTo>
                <a:lnTo>
                  <a:pt x="1013031" y="16003"/>
                </a:lnTo>
                <a:cubicBezTo>
                  <a:pt x="1013031" y="11415"/>
                  <a:pt x="1014334" y="8145"/>
                  <a:pt x="1016940" y="6195"/>
                </a:cubicBezTo>
                <a:cubicBezTo>
                  <a:pt x="1019545" y="4244"/>
                  <a:pt x="1022387" y="3269"/>
                  <a:pt x="1025464" y="3269"/>
                </a:cubicBezTo>
                <a:lnTo>
                  <a:pt x="1040030" y="3269"/>
                </a:lnTo>
                <a:cubicBezTo>
                  <a:pt x="1043462" y="3269"/>
                  <a:pt x="1046333" y="3556"/>
                  <a:pt x="1048643" y="4130"/>
                </a:cubicBezTo>
                <a:cubicBezTo>
                  <a:pt x="1050953" y="4703"/>
                  <a:pt x="1053025" y="5650"/>
                  <a:pt x="1054860" y="6969"/>
                </a:cubicBezTo>
                <a:cubicBezTo>
                  <a:pt x="1056694" y="8288"/>
                  <a:pt x="1058470" y="10124"/>
                  <a:pt x="1060187" y="12476"/>
                </a:cubicBezTo>
                <a:cubicBezTo>
                  <a:pt x="1061905" y="14827"/>
                  <a:pt x="1063706" y="17782"/>
                  <a:pt x="1065592" y="21338"/>
                </a:cubicBezTo>
                <a:lnTo>
                  <a:pt x="1117814" y="119081"/>
                </a:lnTo>
                <a:cubicBezTo>
                  <a:pt x="1121029" y="125046"/>
                  <a:pt x="1124134" y="130868"/>
                  <a:pt x="1127128" y="136547"/>
                </a:cubicBezTo>
                <a:cubicBezTo>
                  <a:pt x="1130121" y="142226"/>
                  <a:pt x="1133004" y="147819"/>
                  <a:pt x="1135776" y="153325"/>
                </a:cubicBezTo>
                <a:cubicBezTo>
                  <a:pt x="1138548" y="158832"/>
                  <a:pt x="1141292" y="164252"/>
                  <a:pt x="1144008" y="169587"/>
                </a:cubicBezTo>
                <a:cubicBezTo>
                  <a:pt x="1146723" y="174922"/>
                  <a:pt x="1149412" y="180285"/>
                  <a:pt x="1152074" y="185677"/>
                </a:cubicBezTo>
                <a:lnTo>
                  <a:pt x="1152246" y="185677"/>
                </a:lnTo>
                <a:cubicBezTo>
                  <a:pt x="1152017" y="176614"/>
                  <a:pt x="1151873" y="167178"/>
                  <a:pt x="1151816" y="157369"/>
                </a:cubicBezTo>
                <a:cubicBezTo>
                  <a:pt x="1151759" y="147560"/>
                  <a:pt x="1151730" y="138125"/>
                  <a:pt x="1151730" y="129062"/>
                </a:cubicBezTo>
                <a:lnTo>
                  <a:pt x="1151730" y="8260"/>
                </a:lnTo>
                <a:cubicBezTo>
                  <a:pt x="1151730" y="7457"/>
                  <a:pt x="1151972" y="6711"/>
                  <a:pt x="1152456" y="6023"/>
                </a:cubicBezTo>
                <a:cubicBezTo>
                  <a:pt x="1152940" y="5334"/>
                  <a:pt x="1153757" y="4732"/>
                  <a:pt x="1154907" y="4216"/>
                </a:cubicBezTo>
                <a:cubicBezTo>
                  <a:pt x="1156057" y="3699"/>
                  <a:pt x="1157570" y="3327"/>
                  <a:pt x="1159447" y="3097"/>
                </a:cubicBezTo>
                <a:cubicBezTo>
                  <a:pt x="1161324" y="2868"/>
                  <a:pt x="1163775" y="2753"/>
                  <a:pt x="1166801" y="2753"/>
                </a:cubicBezTo>
                <a:close/>
                <a:moveTo>
                  <a:pt x="595301" y="2753"/>
                </a:moveTo>
                <a:cubicBezTo>
                  <a:pt x="597964" y="2753"/>
                  <a:pt x="600264" y="2868"/>
                  <a:pt x="602201" y="3097"/>
                </a:cubicBezTo>
                <a:cubicBezTo>
                  <a:pt x="604138" y="3327"/>
                  <a:pt x="605651" y="3699"/>
                  <a:pt x="606741" y="4216"/>
                </a:cubicBezTo>
                <a:cubicBezTo>
                  <a:pt x="607831" y="4732"/>
                  <a:pt x="608618" y="5334"/>
                  <a:pt x="609102" y="6023"/>
                </a:cubicBezTo>
                <a:cubicBezTo>
                  <a:pt x="609586" y="6711"/>
                  <a:pt x="609828" y="7457"/>
                  <a:pt x="609828" y="8260"/>
                </a:cubicBezTo>
                <a:lnTo>
                  <a:pt x="609828" y="213726"/>
                </a:lnTo>
                <a:cubicBezTo>
                  <a:pt x="609828" y="216021"/>
                  <a:pt x="609443" y="217971"/>
                  <a:pt x="608672" y="219577"/>
                </a:cubicBezTo>
                <a:cubicBezTo>
                  <a:pt x="607901" y="221183"/>
                  <a:pt x="606893" y="222502"/>
                  <a:pt x="605647" y="223535"/>
                </a:cubicBezTo>
                <a:cubicBezTo>
                  <a:pt x="604401" y="224567"/>
                  <a:pt x="603007" y="225313"/>
                  <a:pt x="601465" y="225772"/>
                </a:cubicBezTo>
                <a:cubicBezTo>
                  <a:pt x="599922" y="226231"/>
                  <a:pt x="598379" y="226460"/>
                  <a:pt x="596836" y="226460"/>
                </a:cubicBezTo>
                <a:lnTo>
                  <a:pt x="587049" y="226460"/>
                </a:lnTo>
                <a:cubicBezTo>
                  <a:pt x="583964" y="226460"/>
                  <a:pt x="581264" y="226145"/>
                  <a:pt x="578950" y="225514"/>
                </a:cubicBezTo>
                <a:cubicBezTo>
                  <a:pt x="576636" y="224883"/>
                  <a:pt x="574441" y="223736"/>
                  <a:pt x="572365" y="222072"/>
                </a:cubicBezTo>
                <a:cubicBezTo>
                  <a:pt x="570289" y="220409"/>
                  <a:pt x="568213" y="218143"/>
                  <a:pt x="566137" y="215275"/>
                </a:cubicBezTo>
                <a:cubicBezTo>
                  <a:pt x="564060" y="212407"/>
                  <a:pt x="561856" y="208736"/>
                  <a:pt x="559526" y="204262"/>
                </a:cubicBezTo>
                <a:lnTo>
                  <a:pt x="491597" y="77609"/>
                </a:lnTo>
                <a:cubicBezTo>
                  <a:pt x="488046" y="71070"/>
                  <a:pt x="484466" y="64215"/>
                  <a:pt x="480859" y="57045"/>
                </a:cubicBezTo>
                <a:cubicBezTo>
                  <a:pt x="477251" y="49875"/>
                  <a:pt x="473894" y="42906"/>
                  <a:pt x="470785" y="36137"/>
                </a:cubicBezTo>
                <a:lnTo>
                  <a:pt x="470441" y="36137"/>
                </a:lnTo>
                <a:cubicBezTo>
                  <a:pt x="470671" y="44397"/>
                  <a:pt x="470843" y="52829"/>
                  <a:pt x="470957" y="61433"/>
                </a:cubicBezTo>
                <a:cubicBezTo>
                  <a:pt x="471072" y="70037"/>
                  <a:pt x="471130" y="78584"/>
                  <a:pt x="471130" y="87073"/>
                </a:cubicBezTo>
                <a:lnTo>
                  <a:pt x="471130" y="221470"/>
                </a:lnTo>
                <a:cubicBezTo>
                  <a:pt x="471130" y="222273"/>
                  <a:pt x="470888" y="223047"/>
                  <a:pt x="470404" y="223793"/>
                </a:cubicBezTo>
                <a:cubicBezTo>
                  <a:pt x="469920" y="224539"/>
                  <a:pt x="469103" y="225112"/>
                  <a:pt x="467953" y="225514"/>
                </a:cubicBezTo>
                <a:cubicBezTo>
                  <a:pt x="466803" y="225915"/>
                  <a:pt x="465290" y="226260"/>
                  <a:pt x="463413" y="226546"/>
                </a:cubicBezTo>
                <a:cubicBezTo>
                  <a:pt x="461536" y="226833"/>
                  <a:pt x="459145" y="226977"/>
                  <a:pt x="456239" y="226977"/>
                </a:cubicBezTo>
                <a:cubicBezTo>
                  <a:pt x="453333" y="226977"/>
                  <a:pt x="450943" y="226833"/>
                  <a:pt x="449067" y="226546"/>
                </a:cubicBezTo>
                <a:cubicBezTo>
                  <a:pt x="447191" y="226260"/>
                  <a:pt x="445708" y="225915"/>
                  <a:pt x="444618" y="225514"/>
                </a:cubicBezTo>
                <a:cubicBezTo>
                  <a:pt x="443528" y="225112"/>
                  <a:pt x="442741" y="224539"/>
                  <a:pt x="442257" y="223793"/>
                </a:cubicBezTo>
                <a:cubicBezTo>
                  <a:pt x="441773" y="223047"/>
                  <a:pt x="441531" y="222273"/>
                  <a:pt x="441531" y="221470"/>
                </a:cubicBezTo>
                <a:lnTo>
                  <a:pt x="441531" y="16003"/>
                </a:lnTo>
                <a:cubicBezTo>
                  <a:pt x="441531" y="11415"/>
                  <a:pt x="442834" y="8145"/>
                  <a:pt x="445440" y="6195"/>
                </a:cubicBezTo>
                <a:cubicBezTo>
                  <a:pt x="448045" y="4244"/>
                  <a:pt x="450887" y="3269"/>
                  <a:pt x="453964" y="3269"/>
                </a:cubicBezTo>
                <a:lnTo>
                  <a:pt x="468530" y="3269"/>
                </a:lnTo>
                <a:cubicBezTo>
                  <a:pt x="471962" y="3269"/>
                  <a:pt x="474833" y="3556"/>
                  <a:pt x="477143" y="4130"/>
                </a:cubicBezTo>
                <a:cubicBezTo>
                  <a:pt x="479453" y="4703"/>
                  <a:pt x="481525" y="5650"/>
                  <a:pt x="483359" y="6969"/>
                </a:cubicBezTo>
                <a:cubicBezTo>
                  <a:pt x="485194" y="8288"/>
                  <a:pt x="486970" y="10124"/>
                  <a:pt x="488687" y="12476"/>
                </a:cubicBezTo>
                <a:cubicBezTo>
                  <a:pt x="490405" y="14827"/>
                  <a:pt x="492206" y="17782"/>
                  <a:pt x="494092" y="21338"/>
                </a:cubicBezTo>
                <a:lnTo>
                  <a:pt x="546314" y="119081"/>
                </a:lnTo>
                <a:cubicBezTo>
                  <a:pt x="549529" y="125046"/>
                  <a:pt x="552634" y="130868"/>
                  <a:pt x="555627" y="136547"/>
                </a:cubicBezTo>
                <a:cubicBezTo>
                  <a:pt x="558621" y="142226"/>
                  <a:pt x="561504" y="147819"/>
                  <a:pt x="564276" y="153325"/>
                </a:cubicBezTo>
                <a:cubicBezTo>
                  <a:pt x="567048" y="158832"/>
                  <a:pt x="569792" y="164252"/>
                  <a:pt x="572508" y="169587"/>
                </a:cubicBezTo>
                <a:cubicBezTo>
                  <a:pt x="575223" y="174922"/>
                  <a:pt x="577912" y="180285"/>
                  <a:pt x="580574" y="185677"/>
                </a:cubicBezTo>
                <a:lnTo>
                  <a:pt x="580746" y="185677"/>
                </a:lnTo>
                <a:cubicBezTo>
                  <a:pt x="580517" y="176614"/>
                  <a:pt x="580373" y="167178"/>
                  <a:pt x="580316" y="157369"/>
                </a:cubicBezTo>
                <a:cubicBezTo>
                  <a:pt x="580259" y="147560"/>
                  <a:pt x="580230" y="138125"/>
                  <a:pt x="580230" y="129062"/>
                </a:cubicBezTo>
                <a:lnTo>
                  <a:pt x="580230" y="8260"/>
                </a:lnTo>
                <a:cubicBezTo>
                  <a:pt x="580230" y="7457"/>
                  <a:pt x="580472" y="6711"/>
                  <a:pt x="580956" y="6023"/>
                </a:cubicBezTo>
                <a:cubicBezTo>
                  <a:pt x="581440" y="5334"/>
                  <a:pt x="582257" y="4732"/>
                  <a:pt x="583407" y="4216"/>
                </a:cubicBezTo>
                <a:cubicBezTo>
                  <a:pt x="584557" y="3699"/>
                  <a:pt x="586070" y="3327"/>
                  <a:pt x="587947" y="3097"/>
                </a:cubicBezTo>
                <a:cubicBezTo>
                  <a:pt x="589824" y="2868"/>
                  <a:pt x="592275" y="2753"/>
                  <a:pt x="595301" y="2753"/>
                </a:cubicBezTo>
                <a:close/>
                <a:moveTo>
                  <a:pt x="97915" y="516"/>
                </a:moveTo>
                <a:cubicBezTo>
                  <a:pt x="104340" y="516"/>
                  <a:pt x="110592" y="1118"/>
                  <a:pt x="116672" y="2323"/>
                </a:cubicBezTo>
                <a:cubicBezTo>
                  <a:pt x="122752" y="3527"/>
                  <a:pt x="128374" y="5047"/>
                  <a:pt x="133536" y="6883"/>
                </a:cubicBezTo>
                <a:cubicBezTo>
                  <a:pt x="138699" y="8719"/>
                  <a:pt x="143288" y="10841"/>
                  <a:pt x="147303" y="13250"/>
                </a:cubicBezTo>
                <a:cubicBezTo>
                  <a:pt x="151318" y="15659"/>
                  <a:pt x="154100" y="17638"/>
                  <a:pt x="155649" y="19187"/>
                </a:cubicBezTo>
                <a:cubicBezTo>
                  <a:pt x="157198" y="20736"/>
                  <a:pt x="158201" y="21912"/>
                  <a:pt x="158660" y="22715"/>
                </a:cubicBezTo>
                <a:cubicBezTo>
                  <a:pt x="159119" y="23518"/>
                  <a:pt x="159492" y="24464"/>
                  <a:pt x="159779" y="25554"/>
                </a:cubicBezTo>
                <a:cubicBezTo>
                  <a:pt x="160066" y="26644"/>
                  <a:pt x="160295" y="27934"/>
                  <a:pt x="160467" y="29426"/>
                </a:cubicBezTo>
                <a:cubicBezTo>
                  <a:pt x="160639" y="30917"/>
                  <a:pt x="160725" y="32695"/>
                  <a:pt x="160725" y="34760"/>
                </a:cubicBezTo>
                <a:cubicBezTo>
                  <a:pt x="160725" y="37055"/>
                  <a:pt x="160610" y="39005"/>
                  <a:pt x="160380" y="40611"/>
                </a:cubicBezTo>
                <a:cubicBezTo>
                  <a:pt x="160149" y="42217"/>
                  <a:pt x="159803" y="43565"/>
                  <a:pt x="159342" y="44655"/>
                </a:cubicBezTo>
                <a:cubicBezTo>
                  <a:pt x="158880" y="45745"/>
                  <a:pt x="158332" y="46548"/>
                  <a:pt x="157698" y="47064"/>
                </a:cubicBezTo>
                <a:cubicBezTo>
                  <a:pt x="157063" y="47581"/>
                  <a:pt x="156284" y="47839"/>
                  <a:pt x="155361" y="47839"/>
                </a:cubicBezTo>
                <a:cubicBezTo>
                  <a:pt x="153748" y="47839"/>
                  <a:pt x="151499" y="46720"/>
                  <a:pt x="148615" y="44483"/>
                </a:cubicBezTo>
                <a:cubicBezTo>
                  <a:pt x="145731" y="42246"/>
                  <a:pt x="142011" y="39779"/>
                  <a:pt x="137455" y="37084"/>
                </a:cubicBezTo>
                <a:cubicBezTo>
                  <a:pt x="132899" y="34388"/>
                  <a:pt x="127364" y="31921"/>
                  <a:pt x="120848" y="29684"/>
                </a:cubicBezTo>
                <a:cubicBezTo>
                  <a:pt x="114332" y="27447"/>
                  <a:pt x="106518" y="26328"/>
                  <a:pt x="97407" y="26328"/>
                </a:cubicBezTo>
                <a:cubicBezTo>
                  <a:pt x="87487" y="26328"/>
                  <a:pt x="78462" y="28307"/>
                  <a:pt x="70331" y="32265"/>
                </a:cubicBezTo>
                <a:cubicBezTo>
                  <a:pt x="62200" y="36223"/>
                  <a:pt x="55251" y="42045"/>
                  <a:pt x="49485" y="49732"/>
                </a:cubicBezTo>
                <a:cubicBezTo>
                  <a:pt x="43718" y="57418"/>
                  <a:pt x="39249" y="66796"/>
                  <a:pt x="36077" y="77867"/>
                </a:cubicBezTo>
                <a:cubicBezTo>
                  <a:pt x="32905" y="88938"/>
                  <a:pt x="31319" y="101586"/>
                  <a:pt x="31319" y="115811"/>
                </a:cubicBezTo>
                <a:cubicBezTo>
                  <a:pt x="31319" y="129922"/>
                  <a:pt x="32847" y="142398"/>
                  <a:pt x="35904" y="153239"/>
                </a:cubicBezTo>
                <a:cubicBezTo>
                  <a:pt x="38960" y="164080"/>
                  <a:pt x="43343" y="173143"/>
                  <a:pt x="49052" y="180428"/>
                </a:cubicBezTo>
                <a:cubicBezTo>
                  <a:pt x="54761" y="187713"/>
                  <a:pt x="61767" y="193220"/>
                  <a:pt x="70071" y="196948"/>
                </a:cubicBezTo>
                <a:cubicBezTo>
                  <a:pt x="78375" y="200677"/>
                  <a:pt x="87775" y="202541"/>
                  <a:pt x="98270" y="202541"/>
                </a:cubicBezTo>
                <a:cubicBezTo>
                  <a:pt x="107150" y="202541"/>
                  <a:pt x="114906" y="201451"/>
                  <a:pt x="121537" y="199271"/>
                </a:cubicBezTo>
                <a:cubicBezTo>
                  <a:pt x="128169" y="197092"/>
                  <a:pt x="133820" y="194654"/>
                  <a:pt x="138490" y="191958"/>
                </a:cubicBezTo>
                <a:cubicBezTo>
                  <a:pt x="143161" y="189262"/>
                  <a:pt x="146995" y="186824"/>
                  <a:pt x="149994" y="184644"/>
                </a:cubicBezTo>
                <a:cubicBezTo>
                  <a:pt x="152993" y="182465"/>
                  <a:pt x="155358" y="181375"/>
                  <a:pt x="157087" y="181375"/>
                </a:cubicBezTo>
                <a:cubicBezTo>
                  <a:pt x="157896" y="181375"/>
                  <a:pt x="158588" y="181547"/>
                  <a:pt x="159164" y="181891"/>
                </a:cubicBezTo>
                <a:cubicBezTo>
                  <a:pt x="159741" y="182235"/>
                  <a:pt x="160202" y="182895"/>
                  <a:pt x="160548" y="183870"/>
                </a:cubicBezTo>
                <a:cubicBezTo>
                  <a:pt x="160894" y="184845"/>
                  <a:pt x="161153" y="186193"/>
                  <a:pt x="161326" y="187914"/>
                </a:cubicBezTo>
                <a:cubicBezTo>
                  <a:pt x="161499" y="189635"/>
                  <a:pt x="161586" y="191814"/>
                  <a:pt x="161586" y="194453"/>
                </a:cubicBezTo>
                <a:cubicBezTo>
                  <a:pt x="161586" y="196289"/>
                  <a:pt x="161528" y="197895"/>
                  <a:pt x="161414" y="199271"/>
                </a:cubicBezTo>
                <a:cubicBezTo>
                  <a:pt x="161299" y="200648"/>
                  <a:pt x="161098" y="201853"/>
                  <a:pt x="160811" y="202885"/>
                </a:cubicBezTo>
                <a:cubicBezTo>
                  <a:pt x="160525" y="203918"/>
                  <a:pt x="160152" y="204835"/>
                  <a:pt x="159693" y="205638"/>
                </a:cubicBezTo>
                <a:cubicBezTo>
                  <a:pt x="159234" y="206441"/>
                  <a:pt x="158431" y="207417"/>
                  <a:pt x="157284" y="208564"/>
                </a:cubicBezTo>
                <a:cubicBezTo>
                  <a:pt x="156136" y="209711"/>
                  <a:pt x="153727" y="211460"/>
                  <a:pt x="150056" y="213812"/>
                </a:cubicBezTo>
                <a:cubicBezTo>
                  <a:pt x="146385" y="216164"/>
                  <a:pt x="141825" y="218458"/>
                  <a:pt x="136376" y="220696"/>
                </a:cubicBezTo>
                <a:cubicBezTo>
                  <a:pt x="130926" y="222933"/>
                  <a:pt x="124674" y="224826"/>
                  <a:pt x="117619" y="226374"/>
                </a:cubicBezTo>
                <a:cubicBezTo>
                  <a:pt x="110563" y="227923"/>
                  <a:pt x="102848" y="228697"/>
                  <a:pt x="94473" y="228697"/>
                </a:cubicBezTo>
                <a:cubicBezTo>
                  <a:pt x="80019" y="228697"/>
                  <a:pt x="66969" y="226288"/>
                  <a:pt x="55325" y="221470"/>
                </a:cubicBezTo>
                <a:cubicBezTo>
                  <a:pt x="43680" y="216652"/>
                  <a:pt x="33757" y="209539"/>
                  <a:pt x="25554" y="200132"/>
                </a:cubicBezTo>
                <a:cubicBezTo>
                  <a:pt x="17352" y="190725"/>
                  <a:pt x="11042" y="179109"/>
                  <a:pt x="6625" y="165285"/>
                </a:cubicBezTo>
                <a:cubicBezTo>
                  <a:pt x="2209" y="151461"/>
                  <a:pt x="0" y="135543"/>
                  <a:pt x="0" y="117532"/>
                </a:cubicBezTo>
                <a:cubicBezTo>
                  <a:pt x="0" y="99062"/>
                  <a:pt x="2381" y="82599"/>
                  <a:pt x="7142" y="68144"/>
                </a:cubicBezTo>
                <a:cubicBezTo>
                  <a:pt x="11903" y="53689"/>
                  <a:pt x="18585" y="41443"/>
                  <a:pt x="27189" y="31405"/>
                </a:cubicBezTo>
                <a:cubicBezTo>
                  <a:pt x="35793" y="21367"/>
                  <a:pt x="46090" y="13709"/>
                  <a:pt x="58078" y="8432"/>
                </a:cubicBezTo>
                <a:cubicBezTo>
                  <a:pt x="70066" y="3155"/>
                  <a:pt x="83345" y="516"/>
                  <a:pt x="97915" y="516"/>
                </a:cubicBezTo>
                <a:close/>
                <a:moveTo>
                  <a:pt x="1468836" y="0"/>
                </a:moveTo>
                <a:cubicBezTo>
                  <a:pt x="1473769" y="0"/>
                  <a:pt x="1478731" y="430"/>
                  <a:pt x="1483721" y="1290"/>
                </a:cubicBezTo>
                <a:cubicBezTo>
                  <a:pt x="1488712" y="2151"/>
                  <a:pt x="1493415" y="3298"/>
                  <a:pt x="1497832" y="4732"/>
                </a:cubicBezTo>
                <a:cubicBezTo>
                  <a:pt x="1502249" y="6166"/>
                  <a:pt x="1506178" y="7772"/>
                  <a:pt x="1509620" y="9550"/>
                </a:cubicBezTo>
                <a:cubicBezTo>
                  <a:pt x="1513061" y="11328"/>
                  <a:pt x="1515327" y="12762"/>
                  <a:pt x="1516417" y="13852"/>
                </a:cubicBezTo>
                <a:cubicBezTo>
                  <a:pt x="1517507" y="14942"/>
                  <a:pt x="1518224" y="15803"/>
                  <a:pt x="1518568" y="16434"/>
                </a:cubicBezTo>
                <a:cubicBezTo>
                  <a:pt x="1518912" y="17065"/>
                  <a:pt x="1519199" y="17868"/>
                  <a:pt x="1519428" y="18843"/>
                </a:cubicBezTo>
                <a:cubicBezTo>
                  <a:pt x="1519658" y="19818"/>
                  <a:pt x="1519830" y="20994"/>
                  <a:pt x="1519945" y="22370"/>
                </a:cubicBezTo>
                <a:cubicBezTo>
                  <a:pt x="1520059" y="23747"/>
                  <a:pt x="1520117" y="25525"/>
                  <a:pt x="1520117" y="27705"/>
                </a:cubicBezTo>
                <a:cubicBezTo>
                  <a:pt x="1520117" y="29770"/>
                  <a:pt x="1520031" y="31606"/>
                  <a:pt x="1519859" y="33212"/>
                </a:cubicBezTo>
                <a:cubicBezTo>
                  <a:pt x="1519687" y="34818"/>
                  <a:pt x="1519428" y="36166"/>
                  <a:pt x="1519084" y="37256"/>
                </a:cubicBezTo>
                <a:cubicBezTo>
                  <a:pt x="1518740" y="38345"/>
                  <a:pt x="1518252" y="39148"/>
                  <a:pt x="1517622" y="39665"/>
                </a:cubicBezTo>
                <a:cubicBezTo>
                  <a:pt x="1516991" y="40181"/>
                  <a:pt x="1516274" y="40439"/>
                  <a:pt x="1515471" y="40439"/>
                </a:cubicBezTo>
                <a:cubicBezTo>
                  <a:pt x="1514209" y="40439"/>
                  <a:pt x="1512230" y="39636"/>
                  <a:pt x="1509534" y="38030"/>
                </a:cubicBezTo>
                <a:cubicBezTo>
                  <a:pt x="1506838" y="36424"/>
                  <a:pt x="1503539" y="34617"/>
                  <a:pt x="1499639" y="32609"/>
                </a:cubicBezTo>
                <a:cubicBezTo>
                  <a:pt x="1495738" y="30602"/>
                  <a:pt x="1491121" y="28766"/>
                  <a:pt x="1485786" y="27103"/>
                </a:cubicBezTo>
                <a:cubicBezTo>
                  <a:pt x="1480452" y="25439"/>
                  <a:pt x="1474457" y="24608"/>
                  <a:pt x="1467804" y="24608"/>
                </a:cubicBezTo>
                <a:cubicBezTo>
                  <a:pt x="1461609" y="24608"/>
                  <a:pt x="1456217" y="25439"/>
                  <a:pt x="1451628" y="27103"/>
                </a:cubicBezTo>
                <a:cubicBezTo>
                  <a:pt x="1447039" y="28766"/>
                  <a:pt x="1443253" y="30975"/>
                  <a:pt x="1440270" y="33728"/>
                </a:cubicBezTo>
                <a:cubicBezTo>
                  <a:pt x="1437288" y="36481"/>
                  <a:pt x="1435051" y="39751"/>
                  <a:pt x="1433559" y="43537"/>
                </a:cubicBezTo>
                <a:cubicBezTo>
                  <a:pt x="1432068" y="47322"/>
                  <a:pt x="1431322" y="51338"/>
                  <a:pt x="1431322" y="55582"/>
                </a:cubicBezTo>
                <a:cubicBezTo>
                  <a:pt x="1431322" y="61777"/>
                  <a:pt x="1432756" y="67112"/>
                  <a:pt x="1435624" y="71586"/>
                </a:cubicBezTo>
                <a:cubicBezTo>
                  <a:pt x="1438492" y="76060"/>
                  <a:pt x="1442307" y="80018"/>
                  <a:pt x="1447068" y="83460"/>
                </a:cubicBezTo>
                <a:cubicBezTo>
                  <a:pt x="1451829" y="86901"/>
                  <a:pt x="1457249" y="90056"/>
                  <a:pt x="1463330" y="92924"/>
                </a:cubicBezTo>
                <a:cubicBezTo>
                  <a:pt x="1469410" y="95792"/>
                  <a:pt x="1475605" y="98689"/>
                  <a:pt x="1481914" y="101614"/>
                </a:cubicBezTo>
                <a:cubicBezTo>
                  <a:pt x="1488224" y="104540"/>
                  <a:pt x="1494419" y="107752"/>
                  <a:pt x="1500499" y="111251"/>
                </a:cubicBezTo>
                <a:cubicBezTo>
                  <a:pt x="1506580" y="114750"/>
                  <a:pt x="1512000" y="118880"/>
                  <a:pt x="1516761" y="123641"/>
                </a:cubicBezTo>
                <a:cubicBezTo>
                  <a:pt x="1521522" y="128402"/>
                  <a:pt x="1525365" y="134023"/>
                  <a:pt x="1528291" y="140505"/>
                </a:cubicBezTo>
                <a:cubicBezTo>
                  <a:pt x="1531216" y="146987"/>
                  <a:pt x="1532679" y="154645"/>
                  <a:pt x="1532679" y="163478"/>
                </a:cubicBezTo>
                <a:cubicBezTo>
                  <a:pt x="1532679" y="173918"/>
                  <a:pt x="1530757" y="183210"/>
                  <a:pt x="1526914" y="191355"/>
                </a:cubicBezTo>
                <a:cubicBezTo>
                  <a:pt x="1523071" y="199501"/>
                  <a:pt x="1517736" y="206413"/>
                  <a:pt x="1510910" y="212091"/>
                </a:cubicBezTo>
                <a:cubicBezTo>
                  <a:pt x="1504084" y="217770"/>
                  <a:pt x="1496054" y="222044"/>
                  <a:pt x="1486819" y="224912"/>
                </a:cubicBezTo>
                <a:cubicBezTo>
                  <a:pt x="1477584" y="227780"/>
                  <a:pt x="1467632" y="229214"/>
                  <a:pt x="1456962" y="229214"/>
                </a:cubicBezTo>
                <a:cubicBezTo>
                  <a:pt x="1449506" y="229214"/>
                  <a:pt x="1442594" y="228583"/>
                  <a:pt x="1436227" y="227321"/>
                </a:cubicBezTo>
                <a:cubicBezTo>
                  <a:pt x="1429859" y="226059"/>
                  <a:pt x="1424181" y="224510"/>
                  <a:pt x="1419190" y="222675"/>
                </a:cubicBezTo>
                <a:cubicBezTo>
                  <a:pt x="1414200" y="220839"/>
                  <a:pt x="1410013" y="218946"/>
                  <a:pt x="1406628" y="216996"/>
                </a:cubicBezTo>
                <a:cubicBezTo>
                  <a:pt x="1403244" y="215046"/>
                  <a:pt x="1400892" y="213382"/>
                  <a:pt x="1399573" y="212005"/>
                </a:cubicBezTo>
                <a:cubicBezTo>
                  <a:pt x="1398254" y="210629"/>
                  <a:pt x="1397278" y="208879"/>
                  <a:pt x="1396648" y="206757"/>
                </a:cubicBezTo>
                <a:cubicBezTo>
                  <a:pt x="1396017" y="204635"/>
                  <a:pt x="1395701" y="201795"/>
                  <a:pt x="1395701" y="198239"/>
                </a:cubicBezTo>
                <a:cubicBezTo>
                  <a:pt x="1395701" y="195715"/>
                  <a:pt x="1395816" y="193621"/>
                  <a:pt x="1396045" y="191958"/>
                </a:cubicBezTo>
                <a:cubicBezTo>
                  <a:pt x="1396275" y="190294"/>
                  <a:pt x="1396619" y="188946"/>
                  <a:pt x="1397078" y="187914"/>
                </a:cubicBezTo>
                <a:cubicBezTo>
                  <a:pt x="1397537" y="186881"/>
                  <a:pt x="1398110" y="186164"/>
                  <a:pt x="1398799" y="185763"/>
                </a:cubicBezTo>
                <a:cubicBezTo>
                  <a:pt x="1399487" y="185361"/>
                  <a:pt x="1400290" y="185161"/>
                  <a:pt x="1401208" y="185161"/>
                </a:cubicBezTo>
                <a:cubicBezTo>
                  <a:pt x="1402814" y="185161"/>
                  <a:pt x="1405080" y="186136"/>
                  <a:pt x="1408005" y="188086"/>
                </a:cubicBezTo>
                <a:cubicBezTo>
                  <a:pt x="1410930" y="190036"/>
                  <a:pt x="1414688" y="192159"/>
                  <a:pt x="1419276" y="194453"/>
                </a:cubicBezTo>
                <a:cubicBezTo>
                  <a:pt x="1423865" y="196747"/>
                  <a:pt x="1429401" y="198898"/>
                  <a:pt x="1435882" y="200906"/>
                </a:cubicBezTo>
                <a:cubicBezTo>
                  <a:pt x="1442364" y="202914"/>
                  <a:pt x="1449850" y="203918"/>
                  <a:pt x="1458339" y="203918"/>
                </a:cubicBezTo>
                <a:cubicBezTo>
                  <a:pt x="1464764" y="203918"/>
                  <a:pt x="1470643" y="203057"/>
                  <a:pt x="1475978" y="201336"/>
                </a:cubicBezTo>
                <a:cubicBezTo>
                  <a:pt x="1481312" y="199615"/>
                  <a:pt x="1485901" y="197178"/>
                  <a:pt x="1489744" y="194023"/>
                </a:cubicBezTo>
                <a:cubicBezTo>
                  <a:pt x="1493587" y="190868"/>
                  <a:pt x="1496541" y="186996"/>
                  <a:pt x="1498606" y="182407"/>
                </a:cubicBezTo>
                <a:cubicBezTo>
                  <a:pt x="1500671" y="177818"/>
                  <a:pt x="1501704" y="172598"/>
                  <a:pt x="1501704" y="166748"/>
                </a:cubicBezTo>
                <a:cubicBezTo>
                  <a:pt x="1501704" y="160438"/>
                  <a:pt x="1500270" y="155046"/>
                  <a:pt x="1497402" y="150572"/>
                </a:cubicBezTo>
                <a:cubicBezTo>
                  <a:pt x="1494534" y="146098"/>
                  <a:pt x="1490748" y="142169"/>
                  <a:pt x="1486044" y="138784"/>
                </a:cubicBezTo>
                <a:cubicBezTo>
                  <a:pt x="1481341" y="135400"/>
                  <a:pt x="1475978" y="132303"/>
                  <a:pt x="1469955" y="129492"/>
                </a:cubicBezTo>
                <a:cubicBezTo>
                  <a:pt x="1463932" y="126681"/>
                  <a:pt x="1457765" y="123813"/>
                  <a:pt x="1451456" y="120888"/>
                </a:cubicBezTo>
                <a:cubicBezTo>
                  <a:pt x="1445146" y="117962"/>
                  <a:pt x="1439008" y="114721"/>
                  <a:pt x="1433043" y="111165"/>
                </a:cubicBezTo>
                <a:cubicBezTo>
                  <a:pt x="1427078" y="107609"/>
                  <a:pt x="1421743" y="103421"/>
                  <a:pt x="1417039" y="98603"/>
                </a:cubicBezTo>
                <a:cubicBezTo>
                  <a:pt x="1412336" y="93785"/>
                  <a:pt x="1408521" y="88135"/>
                  <a:pt x="1405596" y="81653"/>
                </a:cubicBezTo>
                <a:cubicBezTo>
                  <a:pt x="1402670" y="75171"/>
                  <a:pt x="1401208" y="67399"/>
                  <a:pt x="1401208" y="58336"/>
                </a:cubicBezTo>
                <a:cubicBezTo>
                  <a:pt x="1401208" y="49043"/>
                  <a:pt x="1402900" y="40755"/>
                  <a:pt x="1406284" y="33470"/>
                </a:cubicBezTo>
                <a:cubicBezTo>
                  <a:pt x="1409668" y="26185"/>
                  <a:pt x="1414372" y="20076"/>
                  <a:pt x="1420395" y="15143"/>
                </a:cubicBezTo>
                <a:cubicBezTo>
                  <a:pt x="1426418" y="10210"/>
                  <a:pt x="1433588" y="6453"/>
                  <a:pt x="1441905" y="3872"/>
                </a:cubicBezTo>
                <a:cubicBezTo>
                  <a:pt x="1450223" y="1290"/>
                  <a:pt x="1459200" y="0"/>
                  <a:pt x="1468836" y="0"/>
                </a:cubicBezTo>
                <a:close/>
                <a:moveTo>
                  <a:pt x="292717" y="0"/>
                </a:moveTo>
                <a:cubicBezTo>
                  <a:pt x="309122" y="0"/>
                  <a:pt x="323405" y="2466"/>
                  <a:pt x="335566" y="7399"/>
                </a:cubicBezTo>
                <a:cubicBezTo>
                  <a:pt x="347726" y="12332"/>
                  <a:pt x="357850" y="19531"/>
                  <a:pt x="365938" y="28996"/>
                </a:cubicBezTo>
                <a:cubicBezTo>
                  <a:pt x="374026" y="38460"/>
                  <a:pt x="380049" y="50162"/>
                  <a:pt x="384007" y="64100"/>
                </a:cubicBezTo>
                <a:cubicBezTo>
                  <a:pt x="387965" y="78039"/>
                  <a:pt x="389944" y="94014"/>
                  <a:pt x="389944" y="112025"/>
                </a:cubicBezTo>
                <a:cubicBezTo>
                  <a:pt x="389944" y="130037"/>
                  <a:pt x="387821" y="146270"/>
                  <a:pt x="383577" y="160725"/>
                </a:cubicBezTo>
                <a:cubicBezTo>
                  <a:pt x="379332" y="175180"/>
                  <a:pt x="372994" y="187484"/>
                  <a:pt x="364562" y="197636"/>
                </a:cubicBezTo>
                <a:cubicBezTo>
                  <a:pt x="356130" y="207789"/>
                  <a:pt x="345547" y="215590"/>
                  <a:pt x="332812" y="221040"/>
                </a:cubicBezTo>
                <a:cubicBezTo>
                  <a:pt x="320078" y="226489"/>
                  <a:pt x="305222" y="229214"/>
                  <a:pt x="288243" y="229214"/>
                </a:cubicBezTo>
                <a:cubicBezTo>
                  <a:pt x="271494" y="229214"/>
                  <a:pt x="257010" y="226718"/>
                  <a:pt x="244792" y="221728"/>
                </a:cubicBezTo>
                <a:cubicBezTo>
                  <a:pt x="232574" y="216738"/>
                  <a:pt x="222479" y="209482"/>
                  <a:pt x="214506" y="199960"/>
                </a:cubicBezTo>
                <a:cubicBezTo>
                  <a:pt x="206533" y="190438"/>
                  <a:pt x="200596" y="178621"/>
                  <a:pt x="196695" y="164511"/>
                </a:cubicBezTo>
                <a:cubicBezTo>
                  <a:pt x="192795" y="150400"/>
                  <a:pt x="190844" y="134167"/>
                  <a:pt x="190844" y="115811"/>
                </a:cubicBezTo>
                <a:cubicBezTo>
                  <a:pt x="190844" y="98259"/>
                  <a:pt x="192967" y="82313"/>
                  <a:pt x="197211" y="67972"/>
                </a:cubicBezTo>
                <a:cubicBezTo>
                  <a:pt x="201456" y="53632"/>
                  <a:pt x="207823" y="41443"/>
                  <a:pt x="216313" y="31405"/>
                </a:cubicBezTo>
                <a:cubicBezTo>
                  <a:pt x="224802" y="21367"/>
                  <a:pt x="235414" y="13623"/>
                  <a:pt x="248148" y="8174"/>
                </a:cubicBezTo>
                <a:cubicBezTo>
                  <a:pt x="260882" y="2724"/>
                  <a:pt x="275738" y="0"/>
                  <a:pt x="292717" y="0"/>
                </a:cubicBezTo>
                <a:close/>
              </a:path>
            </a:pathLst>
          </a:custGeom>
          <a:solidFill>
            <a:schemeClr val="tx1">
              <a:lumMod val="85000"/>
              <a:lumOff val="15000"/>
            </a:schemeClr>
          </a:solidFill>
          <a:ln>
            <a:noFill/>
            <a:prstDash val="sysDot"/>
          </a:ln>
          <a:effectLst/>
        </p:spPr>
        <p:txBody>
          <a:bodyPr rot="0" spcFirstLastPara="0" vertOverflow="overflow" horzOverflow="overflow" vert="horz" wrap="square" lIns="91440" tIns="45720" rIns="91440" bIns="45720" numCol="1" spcCol="0" rtlCol="0" fromWordArt="0" anchor="t" anchorCtr="0" forceAA="0" compatLnSpc="1">
            <a:noAutofit/>
          </a:bodyPr>
          <a:lstStyle>
            <a:lvl1pPr marR="0" lvl="0" indent="-228600" fontAlgn="auto">
              <a:lnSpc>
                <a:spcPct val="130000"/>
              </a:lnSpc>
              <a:spcBef>
                <a:spcPts val="0"/>
              </a:spcBef>
              <a:spcAft>
                <a:spcPts val="1000"/>
              </a:spcAft>
              <a:buClrTx/>
              <a:buSzTx/>
              <a:buFontTx/>
              <a:buNone/>
              <a:defRPr kumimoji="0" lang="en-GB" altLang="zh-CN" sz="2800" b="0" i="0" u="none" strike="noStrike" cap="none" spc="0" normalizeH="0" baseline="0" noProof="1" dirty="0">
                <a:ln>
                  <a:noFill/>
                  <a:prstDash val="sysDot"/>
                </a:ln>
                <a:solidFill>
                  <a:schemeClr val="tx1">
                    <a:lumMod val="85000"/>
                    <a:lumOff val="15000"/>
                  </a:schemeClr>
                </a:solidFill>
                <a:uFillTx/>
                <a:latin typeface="+mj-lt"/>
                <a:ea typeface="+mj-lt"/>
                <a:cs typeface="MiSans Normal" panose="00000500000000000000" charset="-122"/>
                <a:sym typeface="+mn-ea"/>
              </a:defRPr>
            </a:lvl1pPr>
            <a:lvl2pPr marL="685800" indent="-228600" fontAlgn="auto">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kumimoji="0" lang="zh-CN" altLang="en-US" sz="1600" b="0" i="0" u="none" strike="noStrike" cap="none" spc="150" normalizeH="0" baseline="0" dirty="0" smtClean="0">
                <a:solidFill>
                  <a:schemeClr val="tx1">
                    <a:lumMod val="65000"/>
                    <a:lumOff val="35000"/>
                  </a:schemeClr>
                </a:solidFill>
                <a:uFillTx/>
                <a:latin typeface="+mn-ea"/>
                <a:cs typeface="MiSans Normal" panose="00000500000000000000" charset="-122"/>
              </a:defRPr>
            </a:lvl2pPr>
            <a:lvl3pPr marL="1143000" indent="-228600" fontAlgn="auto">
              <a:lnSpc>
                <a:spcPct val="120000"/>
              </a:lnSpc>
              <a:spcBef>
                <a:spcPts val="0"/>
              </a:spcBef>
              <a:spcAft>
                <a:spcPts val="600"/>
              </a:spcAft>
              <a:buFont typeface="Arial" panose="020B0604020202020204" pitchFamily="34" charset="0"/>
              <a:buChar char="●"/>
              <a:defRPr kumimoji="0" lang="zh-CN" altLang="en-US" sz="1600" b="0" i="0" u="none" strike="noStrike" cap="none" spc="150" normalizeH="0" baseline="0" dirty="0" smtClean="0">
                <a:solidFill>
                  <a:schemeClr val="tx1">
                    <a:lumMod val="65000"/>
                    <a:lumOff val="35000"/>
                  </a:schemeClr>
                </a:solidFill>
                <a:uFillTx/>
                <a:latin typeface="+mn-ea"/>
                <a:cs typeface="MiSans Normal" panose="00000500000000000000" charset="-122"/>
              </a:defRPr>
            </a:lvl3pPr>
            <a:lvl4pPr marL="1600200" indent="-228600" fontAlgn="auto">
              <a:lnSpc>
                <a:spcPct val="120000"/>
              </a:lnSpc>
              <a:spcBef>
                <a:spcPts val="0"/>
              </a:spcBef>
              <a:spcAft>
                <a:spcPts val="300"/>
              </a:spcAft>
              <a:buFont typeface="Wingdings" panose="05000000000000000000" charset="0"/>
              <a:buChar char=""/>
              <a:defRPr kumimoji="0" lang="zh-CN" altLang="en-US" sz="1400" b="0" i="0" u="none" strike="noStrike" cap="none" spc="150" normalizeH="0" baseline="0" dirty="0" smtClean="0">
                <a:solidFill>
                  <a:schemeClr val="tx1">
                    <a:lumMod val="65000"/>
                    <a:lumOff val="35000"/>
                  </a:schemeClr>
                </a:solidFill>
                <a:uFillTx/>
                <a:latin typeface="+mn-ea"/>
                <a:cs typeface="MiSans Normal" panose="00000500000000000000" charset="-122"/>
              </a:defRPr>
            </a:lvl4pPr>
            <a:lvl5pPr marL="2057400" indent="-228600" fontAlgn="auto">
              <a:lnSpc>
                <a:spcPct val="120000"/>
              </a:lnSpc>
              <a:spcBef>
                <a:spcPts val="0"/>
              </a:spcBef>
              <a:spcAft>
                <a:spcPts val="300"/>
              </a:spcAft>
              <a:buFont typeface="Arial" panose="020B0604020202020204" pitchFamily="34" charset="0"/>
              <a:buChar char="•"/>
              <a:defRPr kumimoji="0" lang="zh-CN" altLang="en-US" sz="1400" b="0" i="0" u="none" strike="noStrike" cap="none" spc="150" normalizeH="0" baseline="0" dirty="0" smtClean="0">
                <a:solidFill>
                  <a:schemeClr val="tx1">
                    <a:lumMod val="65000"/>
                    <a:lumOff val="35000"/>
                  </a:schemeClr>
                </a:solidFill>
                <a:uFillTx/>
                <a:latin typeface="+mn-ea"/>
                <a:cs typeface="MiSans Normal" panose="00000500000000000000" charset="-122"/>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zh-CN" altLang="en-US">
              <a:cs typeface="宋体" panose="02010600030101010101" pitchFamily="2" charset="-122"/>
            </a:endParaRPr>
          </a:p>
        </p:txBody>
      </p:sp>
      <p:sp>
        <p:nvSpPr>
          <p:cNvPr id="23" name="标题 5"/>
          <p:cNvSpPr>
            <a:spLocks noGrp="1"/>
          </p:cNvSpPr>
          <p:nvPr>
            <p:custDataLst>
              <p:tags r:id="rId4"/>
            </p:custDataLst>
          </p:nvPr>
        </p:nvSpPr>
        <p:spPr>
          <a:xfrm>
            <a:off x="1649681" y="2670819"/>
            <a:ext cx="2002790" cy="1223010"/>
          </a:xfrm>
          <a:prstGeom prst="rect">
            <a:avLst/>
          </a:prstGeom>
          <a:noFill/>
          <a:ln>
            <a:noFill/>
            <a:prstDash val="sysDash"/>
          </a:ln>
        </p:spPr>
        <p:txBody>
          <a:bodyPr vert="horz" wrap="square" lIns="91440" tIns="45720" rIns="91440" bIns="45720" rtlCol="0" anchor="t">
            <a:normAutofit/>
          </a:bodyPr>
          <a:lstStyle>
            <a:lvl1pPr marL="0" marR="0" lvl="0" algn="ctr" defTabSz="914400" rtl="0" eaLnBrk="1" fontAlgn="auto" latinLnBrk="0" hangingPunct="1">
              <a:lnSpc>
                <a:spcPct val="120000"/>
              </a:lnSpc>
              <a:spcBef>
                <a:spcPct val="0"/>
              </a:spcBef>
              <a:buClrTx/>
              <a:buSzTx/>
              <a:buFontTx/>
              <a:buNone/>
              <a:defRPr kumimoji="0" lang="zh-CN" altLang="en-US" sz="6000" b="0" i="0" u="none" strike="noStrike" kern="1200" cap="none" spc="0" normalizeH="0" baseline="0" noProof="1" dirty="0" smtClean="0">
                <a:ln>
                  <a:noFill/>
                  <a:prstDash val="sysDot"/>
                </a:ln>
                <a:solidFill>
                  <a:schemeClr val="tx1">
                    <a:lumMod val="85000"/>
                    <a:lumOff val="15000"/>
                  </a:schemeClr>
                </a:solidFill>
                <a:uFillTx/>
                <a:latin typeface="+mj-lt"/>
                <a:ea typeface="+mj-lt"/>
                <a:cs typeface="MiSans Normal" panose="00000500000000000000" charset="-122"/>
                <a:sym typeface="+mn-ea"/>
              </a:defRPr>
            </a:lvl1pPr>
          </a:lstStyle>
          <a:p>
            <a:r>
              <a:rPr lang="zh-CN" altLang="en-US" dirty="0">
                <a:latin typeface="方正粗黑宋简体" panose="02000000000000000000" pitchFamily="2" charset="-122"/>
                <a:ea typeface="方正粗黑宋简体" panose="02000000000000000000" pitchFamily="2" charset="-122"/>
                <a:cs typeface="宋体" panose="02010600030101010101" pitchFamily="2" charset="-122"/>
              </a:rPr>
              <a:t>目录</a:t>
            </a:r>
          </a:p>
        </p:txBody>
      </p:sp>
      <p:grpSp>
        <p:nvGrpSpPr>
          <p:cNvPr id="17" name="组合 16"/>
          <p:cNvGrpSpPr/>
          <p:nvPr>
            <p:custDataLst>
              <p:tags r:id="rId5"/>
            </p:custDataLst>
          </p:nvPr>
        </p:nvGrpSpPr>
        <p:grpSpPr>
          <a:xfrm>
            <a:off x="6657467" y="2929255"/>
            <a:ext cx="3816147" cy="1092612"/>
            <a:chOff x="6680719" y="2888615"/>
            <a:chExt cx="3816147" cy="1092612"/>
          </a:xfrm>
        </p:grpSpPr>
        <p:sp>
          <p:nvSpPr>
            <p:cNvPr id="11" name="序号"/>
            <p:cNvSpPr txBox="1"/>
            <p:nvPr>
              <p:custDataLst>
                <p:tags r:id="rId14"/>
              </p:custDataLst>
            </p:nvPr>
          </p:nvSpPr>
          <p:spPr>
            <a:xfrm>
              <a:off x="6680719" y="2994419"/>
              <a:ext cx="637839" cy="444975"/>
            </a:xfrm>
            <a:prstGeom prst="rect">
              <a:avLst/>
            </a:prstGeom>
            <a:noFill/>
          </p:spPr>
          <p:txBody>
            <a:bodyPr vert="horz" wrap="none" lIns="91440" tIns="45720" rIns="91440" bIns="45720" rtlCol="0" anchor="b" anchorCtr="0">
              <a:noAutofit/>
              <a:scene3d>
                <a:camera prst="orthographicFront"/>
                <a:lightRig rig="threePt" dir="t"/>
              </a:scene3d>
            </a:bodyPr>
            <a:lstStyle>
              <a:defPPr>
                <a:defRPr lang="zh-CN"/>
              </a:defPPr>
              <a:lvl1pPr lvl="0">
                <a:lnSpc>
                  <a:spcPct val="110000"/>
                </a:lnSpc>
                <a:buClrTx/>
                <a:buSzTx/>
                <a:buFontTx/>
                <a:defRPr kumimoji="0" sz="3200" b="1" i="0" u="none" strike="noStrike" cap="none" spc="0" normalizeH="0" baseline="0">
                  <a:ln>
                    <a:noFill/>
                  </a:ln>
                  <a:solidFill>
                    <a:schemeClr val="accent1"/>
                  </a:solidFill>
                  <a:effectLst/>
                  <a:uLnTx/>
                  <a:uFillTx/>
                  <a:latin typeface="+mn-ea"/>
                  <a:cs typeface="宋体" panose="02010600030101010101" pitchFamily="2" charset="-122"/>
                </a:defRPr>
              </a:lvl1pPr>
            </a:lstStyle>
            <a:p>
              <a:r>
                <a:rPr lang="en-US" altLang="zh-CN" sz="280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sym typeface="+mn-ea"/>
                </a:rPr>
                <a:t>2.</a:t>
              </a:r>
            </a:p>
          </p:txBody>
        </p:sp>
        <p:sp>
          <p:nvSpPr>
            <p:cNvPr id="15" name="标题"/>
            <p:cNvSpPr txBox="1"/>
            <p:nvPr>
              <p:custDataLst>
                <p:tags r:id="rId15"/>
              </p:custDataLst>
            </p:nvPr>
          </p:nvSpPr>
          <p:spPr>
            <a:xfrm>
              <a:off x="7174229" y="2888615"/>
              <a:ext cx="3322637" cy="530860"/>
            </a:xfrm>
            <a:prstGeom prst="rect">
              <a:avLst/>
            </a:prstGeom>
            <a:noFill/>
          </p:spPr>
          <p:txBody>
            <a:bodyPr vert="horz" wrap="square" lIns="91440" tIns="45720" rIns="91440" bIns="45720" rtlCol="0" anchor="b" anchorCtr="0">
              <a:normAutofit/>
            </a:bodyPr>
            <a:lstStyle>
              <a:defPPr>
                <a:defRPr lang="zh-CN"/>
              </a:defPPr>
              <a:lvl1pPr algn="dist">
                <a:defRPr kumimoji="0" sz="5400" b="0" i="0" u="none" strike="noStrike" cap="none" spc="0" normalizeH="0" baseline="0">
                  <a:ln>
                    <a:noFill/>
                  </a:ln>
                  <a:gradFill flip="none" rotWithShape="1">
                    <a:gsLst>
                      <a:gs pos="8000">
                        <a:srgbClr val="843A24"/>
                      </a:gs>
                      <a:gs pos="100000">
                        <a:srgbClr val="F7F5B1"/>
                      </a:gs>
                    </a:gsLst>
                    <a:lin ang="13500000" scaled="1"/>
                    <a:tileRect/>
                  </a:gradFill>
                  <a:effectLst/>
                  <a:uLnTx/>
                  <a:uFillTx/>
                  <a:latin typeface="+mj-ea"/>
                  <a:ea typeface="+mj-ea"/>
                </a:defRPr>
              </a:lvl1pPr>
            </a:lstStyle>
            <a:p>
              <a:pPr algn="l">
                <a:lnSpc>
                  <a:spcPct val="110000"/>
                </a:lnSpc>
                <a:buClrTx/>
                <a:buSzTx/>
                <a:buFontTx/>
              </a:pPr>
              <a:r>
                <a:rPr lang="zh-CN" altLang="en-US" sz="2000" b="1" dirty="0" smtClean="0">
                  <a:gradFill>
                    <a:gsLst>
                      <a:gs pos="50000">
                        <a:schemeClr val="accent6"/>
                      </a:gs>
                      <a:gs pos="0">
                        <a:schemeClr val="accent6">
                          <a:lumMod val="25000"/>
                          <a:lumOff val="75000"/>
                        </a:schemeClr>
                      </a:gs>
                      <a:gs pos="100000">
                        <a:schemeClr val="accent6">
                          <a:lumMod val="85000"/>
                        </a:schemeClr>
                      </a:gs>
                    </a:gsLst>
                    <a:lin ang="5400000" scaled="1"/>
                  </a:gradFill>
                  <a:latin typeface="黑体" panose="02010609060101010101" charset="-122"/>
                  <a:ea typeface="黑体" panose="02010609060101010101" charset="-122"/>
                  <a:sym typeface="+mn-ea"/>
                </a:rPr>
                <a:t>课程内容</a:t>
              </a:r>
              <a:endParaRPr lang="zh-CN" altLang="en-US" sz="2000" b="1" dirty="0">
                <a:gradFill>
                  <a:gsLst>
                    <a:gs pos="50000">
                      <a:schemeClr val="accent6"/>
                    </a:gs>
                    <a:gs pos="0">
                      <a:schemeClr val="accent6">
                        <a:lumMod val="25000"/>
                        <a:lumOff val="75000"/>
                      </a:schemeClr>
                    </a:gs>
                    <a:gs pos="100000">
                      <a:schemeClr val="accent6">
                        <a:lumMod val="85000"/>
                      </a:schemeClr>
                    </a:gs>
                  </a:gsLst>
                  <a:lin ang="5400000" scaled="1"/>
                </a:gradFill>
                <a:latin typeface="黑体" panose="02010609060101010101" charset="-122"/>
                <a:ea typeface="黑体" panose="02010609060101010101" charset="-122"/>
                <a:sym typeface="+mn-ea"/>
              </a:endParaRPr>
            </a:p>
          </p:txBody>
        </p:sp>
        <p:sp>
          <p:nvSpPr>
            <p:cNvPr id="19" name="标题"/>
            <p:cNvSpPr txBox="1"/>
            <p:nvPr>
              <p:custDataLst>
                <p:tags r:id="rId16"/>
              </p:custDataLst>
            </p:nvPr>
          </p:nvSpPr>
          <p:spPr>
            <a:xfrm>
              <a:off x="7225148" y="3399141"/>
              <a:ext cx="3220797" cy="582086"/>
            </a:xfrm>
            <a:prstGeom prst="rect">
              <a:avLst/>
            </a:prstGeom>
            <a:noFill/>
          </p:spPr>
          <p:txBody>
            <a:bodyPr vert="horz" wrap="square" lIns="91440" tIns="45720" rIns="91440" bIns="45720" rtlCol="0" anchor="t" anchorCtr="0">
              <a:noAutofit/>
            </a:bodyPr>
            <a:lstStyle>
              <a:defPPr>
                <a:defRPr lang="zh-CN"/>
              </a:defPPr>
              <a:lvl1pPr algn="dist">
                <a:defRPr kumimoji="0" sz="5400" b="0" i="0" u="none" strike="noStrike" cap="none" spc="0" normalizeH="0" baseline="0">
                  <a:ln>
                    <a:noFill/>
                  </a:ln>
                  <a:gradFill flip="none" rotWithShape="1">
                    <a:gsLst>
                      <a:gs pos="8000">
                        <a:srgbClr val="843A24"/>
                      </a:gs>
                      <a:gs pos="100000">
                        <a:srgbClr val="F7F5B1"/>
                      </a:gs>
                    </a:gsLst>
                    <a:lin ang="13500000" scaled="1"/>
                    <a:tileRect/>
                  </a:gradFill>
                  <a:effectLst/>
                  <a:uLnTx/>
                  <a:uFillTx/>
                  <a:latin typeface="+mj-ea"/>
                  <a:ea typeface="+mj-ea"/>
                </a:defRPr>
              </a:lvl1pPr>
            </a:lstStyle>
            <a:p>
              <a:pPr lvl="0" algn="l">
                <a:lnSpc>
                  <a:spcPct val="110000"/>
                </a:lnSpc>
                <a:buClrTx/>
                <a:buSzTx/>
                <a:buFontTx/>
              </a:pPr>
              <a:r>
                <a:rPr lang="zh-CN" altLang="en-US" sz="1600" dirty="0" smtClean="0">
                  <a:solidFill>
                    <a:schemeClr val="tx1">
                      <a:lumMod val="75000"/>
                      <a:lumOff val="25000"/>
                    </a:schemeClr>
                  </a:solidFill>
                  <a:latin typeface="楷体" panose="02010609060101010101" pitchFamily="49" charset="-122"/>
                  <a:ea typeface="楷体" panose="02010609060101010101" pitchFamily="49" charset="-122"/>
                  <a:cs typeface="宋体" panose="02010600030101010101" pitchFamily="2" charset="-122"/>
                  <a:sym typeface="+mn-ea"/>
                </a:rPr>
                <a:t>总体框架 </a:t>
              </a:r>
              <a:r>
                <a:rPr lang="en-US" altLang="zh-CN" sz="1600" dirty="0" smtClean="0">
                  <a:solidFill>
                    <a:schemeClr val="tx1">
                      <a:lumMod val="75000"/>
                      <a:lumOff val="25000"/>
                    </a:schemeClr>
                  </a:solidFill>
                  <a:latin typeface="楷体" panose="02010609060101010101" pitchFamily="49" charset="-122"/>
                  <a:ea typeface="楷体" panose="02010609060101010101" pitchFamily="49" charset="-122"/>
                  <a:cs typeface="宋体" panose="02010600030101010101" pitchFamily="2" charset="-122"/>
                  <a:sym typeface="+mn-ea"/>
                </a:rPr>
                <a:t>/ </a:t>
              </a:r>
              <a:r>
                <a:rPr lang="zh-CN" altLang="en-US" sz="1600" dirty="0" smtClean="0">
                  <a:solidFill>
                    <a:schemeClr val="tx1">
                      <a:lumMod val="75000"/>
                      <a:lumOff val="25000"/>
                    </a:schemeClr>
                  </a:solidFill>
                  <a:latin typeface="楷体" panose="02010609060101010101" pitchFamily="49" charset="-122"/>
                  <a:ea typeface="楷体" panose="02010609060101010101" pitchFamily="49" charset="-122"/>
                  <a:cs typeface="宋体" panose="02010600030101010101" pitchFamily="2" charset="-122"/>
                  <a:sym typeface="+mn-ea"/>
                </a:rPr>
                <a:t>课程</a:t>
              </a:r>
              <a:r>
                <a:rPr lang="zh-CN" altLang="en-US" sz="1600" dirty="0">
                  <a:solidFill>
                    <a:schemeClr val="tx1">
                      <a:lumMod val="75000"/>
                      <a:lumOff val="25000"/>
                    </a:schemeClr>
                  </a:solidFill>
                  <a:latin typeface="楷体" panose="02010609060101010101" pitchFamily="49" charset="-122"/>
                  <a:ea typeface="楷体" panose="02010609060101010101" pitchFamily="49" charset="-122"/>
                  <a:cs typeface="宋体" panose="02010600030101010101" pitchFamily="2" charset="-122"/>
                  <a:sym typeface="+mn-ea"/>
                </a:rPr>
                <a:t>理念 </a:t>
              </a:r>
              <a:endParaRPr lang="en-US" altLang="zh-CN" sz="1600" dirty="0" smtClean="0">
                <a:solidFill>
                  <a:schemeClr val="tx1">
                    <a:lumMod val="75000"/>
                    <a:lumOff val="25000"/>
                  </a:schemeClr>
                </a:solidFill>
                <a:latin typeface="楷体" panose="02010609060101010101" pitchFamily="49" charset="-122"/>
                <a:ea typeface="楷体" panose="02010609060101010101" pitchFamily="49" charset="-122"/>
                <a:cs typeface="宋体" panose="02010600030101010101" pitchFamily="2" charset="-122"/>
                <a:sym typeface="+mn-ea"/>
              </a:endParaRPr>
            </a:p>
            <a:p>
              <a:pPr lvl="0" algn="l">
                <a:lnSpc>
                  <a:spcPct val="110000"/>
                </a:lnSpc>
                <a:buClrTx/>
                <a:buSzTx/>
                <a:buFontTx/>
              </a:pPr>
              <a:r>
                <a:rPr lang="zh-CN" altLang="en-US" sz="1600" dirty="0" smtClean="0">
                  <a:solidFill>
                    <a:schemeClr val="tx1">
                      <a:lumMod val="75000"/>
                      <a:lumOff val="25000"/>
                    </a:schemeClr>
                  </a:solidFill>
                  <a:latin typeface="楷体" panose="02010609060101010101" pitchFamily="49" charset="-122"/>
                  <a:ea typeface="楷体" panose="02010609060101010101" pitchFamily="49" charset="-122"/>
                  <a:cs typeface="宋体" panose="02010600030101010101" pitchFamily="2" charset="-122"/>
                  <a:sym typeface="+mn-ea"/>
                </a:rPr>
                <a:t>培养目标</a:t>
              </a:r>
              <a:r>
                <a:rPr lang="en-US" altLang="zh-CN" sz="1600" dirty="0">
                  <a:solidFill>
                    <a:schemeClr val="tx1">
                      <a:lumMod val="75000"/>
                      <a:lumOff val="25000"/>
                    </a:schemeClr>
                  </a:solidFill>
                  <a:latin typeface="楷体" panose="02010609060101010101" pitchFamily="49" charset="-122"/>
                  <a:ea typeface="楷体" panose="02010609060101010101" pitchFamily="49" charset="-122"/>
                  <a:cs typeface="宋体" panose="02010600030101010101" pitchFamily="2" charset="-122"/>
                  <a:sym typeface="+mn-ea"/>
                </a:rPr>
                <a:t> </a:t>
              </a:r>
              <a:r>
                <a:rPr lang="en-US" altLang="zh-CN" sz="1600" dirty="0" smtClean="0">
                  <a:solidFill>
                    <a:schemeClr val="tx1">
                      <a:lumMod val="75000"/>
                      <a:lumOff val="25000"/>
                    </a:schemeClr>
                  </a:solidFill>
                  <a:latin typeface="楷体" panose="02010609060101010101" pitchFamily="49" charset="-122"/>
                  <a:ea typeface="楷体" panose="02010609060101010101" pitchFamily="49" charset="-122"/>
                  <a:cs typeface="宋体" panose="02010600030101010101" pitchFamily="2" charset="-122"/>
                  <a:sym typeface="+mn-ea"/>
                </a:rPr>
                <a:t>/ </a:t>
              </a:r>
              <a:r>
                <a:rPr lang="zh-CN" altLang="en-US" sz="1600" dirty="0" smtClean="0">
                  <a:solidFill>
                    <a:schemeClr val="tx1">
                      <a:lumMod val="75000"/>
                      <a:lumOff val="25000"/>
                    </a:schemeClr>
                  </a:solidFill>
                  <a:latin typeface="楷体" panose="02010609060101010101" pitchFamily="49" charset="-122"/>
                  <a:ea typeface="楷体" panose="02010609060101010101" pitchFamily="49" charset="-122"/>
                  <a:cs typeface="宋体" panose="02010600030101010101" pitchFamily="2" charset="-122"/>
                  <a:sym typeface="+mn-ea"/>
                </a:rPr>
                <a:t>学习内容 </a:t>
              </a:r>
              <a:endParaRPr lang="zh-CN" altLang="en-US" sz="1600" dirty="0">
                <a:solidFill>
                  <a:schemeClr val="tx1">
                    <a:lumMod val="75000"/>
                    <a:lumOff val="25000"/>
                  </a:schemeClr>
                </a:solidFill>
                <a:latin typeface="楷体" panose="02010609060101010101" pitchFamily="49" charset="-122"/>
                <a:ea typeface="楷体" panose="02010609060101010101" pitchFamily="49" charset="-122"/>
                <a:cs typeface="宋体" panose="02010600030101010101" pitchFamily="2" charset="-122"/>
                <a:sym typeface="+mn-ea"/>
              </a:endParaRPr>
            </a:p>
          </p:txBody>
        </p:sp>
      </p:grpSp>
      <p:grpSp>
        <p:nvGrpSpPr>
          <p:cNvPr id="18" name="组合 17"/>
          <p:cNvGrpSpPr/>
          <p:nvPr>
            <p:custDataLst>
              <p:tags r:id="rId6"/>
            </p:custDataLst>
          </p:nvPr>
        </p:nvGrpSpPr>
        <p:grpSpPr>
          <a:xfrm>
            <a:off x="6647942" y="1536872"/>
            <a:ext cx="3855964" cy="1076325"/>
            <a:chOff x="6671194" y="2888615"/>
            <a:chExt cx="3855964" cy="1076325"/>
          </a:xfrm>
        </p:grpSpPr>
        <p:sp>
          <p:nvSpPr>
            <p:cNvPr id="21" name="序号"/>
            <p:cNvSpPr txBox="1"/>
            <p:nvPr>
              <p:custDataLst>
                <p:tags r:id="rId11"/>
              </p:custDataLst>
            </p:nvPr>
          </p:nvSpPr>
          <p:spPr>
            <a:xfrm>
              <a:off x="6671194" y="2987111"/>
              <a:ext cx="637839" cy="444975"/>
            </a:xfrm>
            <a:prstGeom prst="rect">
              <a:avLst/>
            </a:prstGeom>
            <a:noFill/>
          </p:spPr>
          <p:txBody>
            <a:bodyPr vert="horz" wrap="none" lIns="91440" tIns="45720" rIns="91440" bIns="45720" rtlCol="0" anchor="b" anchorCtr="0">
              <a:noAutofit/>
              <a:scene3d>
                <a:camera prst="orthographicFront"/>
                <a:lightRig rig="threePt" dir="t"/>
              </a:scene3d>
            </a:bodyPr>
            <a:lstStyle>
              <a:defPPr>
                <a:defRPr lang="zh-CN"/>
              </a:defPPr>
              <a:lvl1pPr lvl="0">
                <a:lnSpc>
                  <a:spcPct val="110000"/>
                </a:lnSpc>
                <a:buClrTx/>
                <a:buSzTx/>
                <a:buFontTx/>
                <a:defRPr kumimoji="0" sz="3200" b="1" i="0" u="none" strike="noStrike" cap="none" spc="0" normalizeH="0" baseline="0">
                  <a:ln>
                    <a:noFill/>
                  </a:ln>
                  <a:solidFill>
                    <a:schemeClr val="accent1"/>
                  </a:solidFill>
                  <a:effectLst/>
                  <a:uLnTx/>
                  <a:uFillTx/>
                  <a:latin typeface="+mn-ea"/>
                  <a:cs typeface="宋体" panose="02010600030101010101" pitchFamily="2" charset="-122"/>
                </a:defRPr>
              </a:lvl1pPr>
            </a:lstStyle>
            <a:p>
              <a:r>
                <a:rPr lang="en-US" altLang="zh-CN" sz="280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sym typeface="+mn-ea"/>
                </a:rPr>
                <a:t>1.</a:t>
              </a:r>
            </a:p>
          </p:txBody>
        </p:sp>
        <p:sp>
          <p:nvSpPr>
            <p:cNvPr id="24" name="标题"/>
            <p:cNvSpPr txBox="1"/>
            <p:nvPr>
              <p:custDataLst>
                <p:tags r:id="rId12"/>
              </p:custDataLst>
            </p:nvPr>
          </p:nvSpPr>
          <p:spPr>
            <a:xfrm>
              <a:off x="7174229" y="2888615"/>
              <a:ext cx="3322637" cy="530860"/>
            </a:xfrm>
            <a:prstGeom prst="rect">
              <a:avLst/>
            </a:prstGeom>
            <a:noFill/>
          </p:spPr>
          <p:txBody>
            <a:bodyPr vert="horz" wrap="square" lIns="91440" tIns="45720" rIns="91440" bIns="45720" rtlCol="0" anchor="b" anchorCtr="0">
              <a:normAutofit/>
            </a:bodyPr>
            <a:lstStyle>
              <a:defPPr>
                <a:defRPr lang="zh-CN"/>
              </a:defPPr>
              <a:lvl1pPr algn="dist">
                <a:defRPr kumimoji="0" sz="5400" b="0" i="0" u="none" strike="noStrike" cap="none" spc="0" normalizeH="0" baseline="0">
                  <a:ln>
                    <a:noFill/>
                  </a:ln>
                  <a:gradFill flip="none" rotWithShape="1">
                    <a:gsLst>
                      <a:gs pos="8000">
                        <a:srgbClr val="843A24"/>
                      </a:gs>
                      <a:gs pos="100000">
                        <a:srgbClr val="F7F5B1"/>
                      </a:gs>
                    </a:gsLst>
                    <a:lin ang="13500000" scaled="1"/>
                    <a:tileRect/>
                  </a:gradFill>
                  <a:effectLst/>
                  <a:uLnTx/>
                  <a:uFillTx/>
                  <a:latin typeface="+mj-ea"/>
                  <a:ea typeface="+mj-ea"/>
                </a:defRPr>
              </a:lvl1pPr>
            </a:lstStyle>
            <a:p>
              <a:pPr algn="l">
                <a:lnSpc>
                  <a:spcPct val="110000"/>
                </a:lnSpc>
                <a:buClrTx/>
                <a:buSzTx/>
                <a:buFontTx/>
              </a:pPr>
              <a:r>
                <a:rPr lang="zh-CN" altLang="en-US" sz="2000" b="1" dirty="0" smtClean="0">
                  <a:gradFill>
                    <a:gsLst>
                      <a:gs pos="50000">
                        <a:schemeClr val="accent6"/>
                      </a:gs>
                      <a:gs pos="0">
                        <a:schemeClr val="accent6">
                          <a:lumMod val="25000"/>
                          <a:lumOff val="75000"/>
                        </a:schemeClr>
                      </a:gs>
                      <a:gs pos="100000">
                        <a:schemeClr val="accent6">
                          <a:lumMod val="85000"/>
                        </a:schemeClr>
                      </a:gs>
                    </a:gsLst>
                    <a:lin ang="5400000" scaled="1"/>
                  </a:gradFill>
                  <a:latin typeface="黑体" panose="02010609060101010101" charset="-122"/>
                  <a:ea typeface="黑体" panose="02010609060101010101" charset="-122"/>
                  <a:sym typeface="+mn-ea"/>
                </a:rPr>
                <a:t>课程背景</a:t>
              </a:r>
              <a:endParaRPr lang="zh-CN" altLang="en-US" sz="2000" b="1" dirty="0">
                <a:gradFill>
                  <a:gsLst>
                    <a:gs pos="50000">
                      <a:schemeClr val="accent6"/>
                    </a:gs>
                    <a:gs pos="0">
                      <a:schemeClr val="accent6">
                        <a:lumMod val="25000"/>
                        <a:lumOff val="75000"/>
                      </a:schemeClr>
                    </a:gs>
                    <a:gs pos="100000">
                      <a:schemeClr val="accent6">
                        <a:lumMod val="85000"/>
                      </a:schemeClr>
                    </a:gs>
                  </a:gsLst>
                  <a:lin ang="5400000" scaled="1"/>
                </a:gradFill>
                <a:latin typeface="黑体" panose="02010609060101010101" charset="-122"/>
                <a:ea typeface="黑体" panose="02010609060101010101" charset="-122"/>
                <a:sym typeface="+mn-ea"/>
              </a:endParaRPr>
            </a:p>
          </p:txBody>
        </p:sp>
        <p:sp>
          <p:nvSpPr>
            <p:cNvPr id="25" name="标题"/>
            <p:cNvSpPr txBox="1"/>
            <p:nvPr>
              <p:custDataLst>
                <p:tags r:id="rId13"/>
              </p:custDataLst>
            </p:nvPr>
          </p:nvSpPr>
          <p:spPr>
            <a:xfrm>
              <a:off x="7183755" y="3382854"/>
              <a:ext cx="3343403" cy="582086"/>
            </a:xfrm>
            <a:prstGeom prst="rect">
              <a:avLst/>
            </a:prstGeom>
            <a:noFill/>
          </p:spPr>
          <p:txBody>
            <a:bodyPr vert="horz" wrap="square" lIns="91440" tIns="45720" rIns="91440" bIns="45720" rtlCol="0" anchor="t" anchorCtr="0">
              <a:noAutofit/>
            </a:bodyPr>
            <a:lstStyle>
              <a:defPPr>
                <a:defRPr lang="zh-CN"/>
              </a:defPPr>
              <a:lvl1pPr algn="dist">
                <a:defRPr kumimoji="0" sz="5400" b="0" i="0" u="none" strike="noStrike" cap="none" spc="0" normalizeH="0" baseline="0">
                  <a:ln>
                    <a:noFill/>
                  </a:ln>
                  <a:gradFill flip="none" rotWithShape="1">
                    <a:gsLst>
                      <a:gs pos="8000">
                        <a:srgbClr val="843A24"/>
                      </a:gs>
                      <a:gs pos="100000">
                        <a:srgbClr val="F7F5B1"/>
                      </a:gs>
                    </a:gsLst>
                    <a:lin ang="13500000" scaled="1"/>
                    <a:tileRect/>
                  </a:gradFill>
                  <a:effectLst/>
                  <a:uLnTx/>
                  <a:uFillTx/>
                  <a:latin typeface="+mj-ea"/>
                  <a:ea typeface="+mj-ea"/>
                </a:defRPr>
              </a:lvl1pPr>
            </a:lstStyle>
            <a:p>
              <a:pPr lvl="0" algn="l">
                <a:lnSpc>
                  <a:spcPct val="110000"/>
                </a:lnSpc>
                <a:buClrTx/>
                <a:buSzTx/>
                <a:buFontTx/>
              </a:pPr>
              <a:r>
                <a:rPr lang="zh-CN" altLang="en-US" sz="1600" dirty="0">
                  <a:solidFill>
                    <a:schemeClr val="tx1">
                      <a:lumMod val="75000"/>
                      <a:lumOff val="25000"/>
                    </a:schemeClr>
                  </a:solidFill>
                  <a:latin typeface="楷体" panose="02010609060101010101" pitchFamily="49" charset="-122"/>
                  <a:ea typeface="楷体" panose="02010609060101010101" pitchFamily="49" charset="-122"/>
                  <a:cs typeface="宋体" panose="02010600030101010101" pitchFamily="2" charset="-122"/>
                  <a:sym typeface="+mn-ea"/>
                </a:rPr>
                <a:t>国策要求 </a:t>
              </a:r>
              <a:r>
                <a:rPr lang="en-US" altLang="zh-CN" sz="1600" dirty="0">
                  <a:solidFill>
                    <a:schemeClr val="tx1">
                      <a:lumMod val="75000"/>
                      <a:lumOff val="25000"/>
                    </a:schemeClr>
                  </a:solidFill>
                  <a:latin typeface="楷体" panose="02010609060101010101" pitchFamily="49" charset="-122"/>
                  <a:ea typeface="楷体" panose="02010609060101010101" pitchFamily="49" charset="-122"/>
                  <a:cs typeface="宋体" panose="02010600030101010101" pitchFamily="2" charset="-122"/>
                  <a:sym typeface="+mn-ea"/>
                </a:rPr>
                <a:t>/ </a:t>
              </a:r>
              <a:r>
                <a:rPr lang="zh-CN" altLang="en-US" sz="1600" dirty="0">
                  <a:solidFill>
                    <a:schemeClr val="tx1">
                      <a:lumMod val="75000"/>
                      <a:lumOff val="25000"/>
                    </a:schemeClr>
                  </a:solidFill>
                  <a:latin typeface="楷体" panose="02010609060101010101" pitchFamily="49" charset="-122"/>
                  <a:ea typeface="楷体" panose="02010609060101010101" pitchFamily="49" charset="-122"/>
                  <a:cs typeface="宋体" panose="02010600030101010101" pitchFamily="2" charset="-122"/>
                  <a:sym typeface="+mn-ea"/>
                </a:rPr>
                <a:t>强省建设</a:t>
              </a:r>
              <a:endParaRPr lang="en-US" altLang="zh-CN" sz="1600" dirty="0">
                <a:solidFill>
                  <a:schemeClr val="tx1">
                    <a:lumMod val="75000"/>
                    <a:lumOff val="25000"/>
                  </a:schemeClr>
                </a:solidFill>
                <a:latin typeface="楷体" panose="02010609060101010101" pitchFamily="49" charset="-122"/>
                <a:ea typeface="楷体" panose="02010609060101010101" pitchFamily="49" charset="-122"/>
                <a:cs typeface="宋体" panose="02010600030101010101" pitchFamily="2" charset="-122"/>
                <a:sym typeface="+mn-ea"/>
              </a:endParaRPr>
            </a:p>
            <a:p>
              <a:pPr lvl="0" algn="l">
                <a:lnSpc>
                  <a:spcPct val="110000"/>
                </a:lnSpc>
                <a:buClrTx/>
                <a:buSzTx/>
                <a:buFontTx/>
              </a:pPr>
              <a:r>
                <a:rPr lang="zh-CN" altLang="en-US" sz="1600" dirty="0">
                  <a:solidFill>
                    <a:schemeClr val="tx1">
                      <a:lumMod val="75000"/>
                      <a:lumOff val="25000"/>
                    </a:schemeClr>
                  </a:solidFill>
                  <a:latin typeface="楷体" panose="02010609060101010101" pitchFamily="49" charset="-122"/>
                  <a:ea typeface="楷体" panose="02010609060101010101" pitchFamily="49" charset="-122"/>
                  <a:cs typeface="宋体" panose="02010600030101010101" pitchFamily="2" charset="-122"/>
                  <a:sym typeface="+mn-ea"/>
                </a:rPr>
                <a:t>素养培育 </a:t>
              </a:r>
              <a:r>
                <a:rPr lang="en-US" altLang="zh-CN" sz="1600" dirty="0">
                  <a:solidFill>
                    <a:schemeClr val="tx1">
                      <a:lumMod val="75000"/>
                      <a:lumOff val="25000"/>
                    </a:schemeClr>
                  </a:solidFill>
                  <a:latin typeface="楷体" panose="02010609060101010101" pitchFamily="49" charset="-122"/>
                  <a:ea typeface="楷体" panose="02010609060101010101" pitchFamily="49" charset="-122"/>
                  <a:cs typeface="宋体" panose="02010600030101010101" pitchFamily="2" charset="-122"/>
                  <a:sym typeface="+mn-ea"/>
                </a:rPr>
                <a:t>/ </a:t>
              </a:r>
              <a:r>
                <a:rPr lang="zh-CN" altLang="en-US" sz="1600" dirty="0" smtClean="0">
                  <a:solidFill>
                    <a:schemeClr val="tx1">
                      <a:lumMod val="75000"/>
                      <a:lumOff val="25000"/>
                    </a:schemeClr>
                  </a:solidFill>
                  <a:latin typeface="楷体" panose="02010609060101010101" pitchFamily="49" charset="-122"/>
                  <a:ea typeface="楷体" panose="02010609060101010101" pitchFamily="49" charset="-122"/>
                  <a:cs typeface="宋体" panose="02010600030101010101" pitchFamily="2" charset="-122"/>
                  <a:sym typeface="+mn-ea"/>
                </a:rPr>
                <a:t>学段衔接</a:t>
              </a:r>
              <a:endParaRPr lang="zh-CN" altLang="en-US" sz="1600" dirty="0">
                <a:solidFill>
                  <a:schemeClr val="tx1">
                    <a:lumMod val="75000"/>
                    <a:lumOff val="25000"/>
                  </a:schemeClr>
                </a:solidFill>
                <a:latin typeface="楷体" panose="02010609060101010101" pitchFamily="49" charset="-122"/>
                <a:ea typeface="楷体" panose="02010609060101010101" pitchFamily="49" charset="-122"/>
                <a:cs typeface="宋体" panose="02010600030101010101" pitchFamily="2" charset="-122"/>
                <a:sym typeface="+mn-ea"/>
              </a:endParaRPr>
            </a:p>
          </p:txBody>
        </p:sp>
      </p:grpSp>
      <p:grpSp>
        <p:nvGrpSpPr>
          <p:cNvPr id="26" name="组合 25"/>
          <p:cNvGrpSpPr/>
          <p:nvPr>
            <p:custDataLst>
              <p:tags r:id="rId7"/>
            </p:custDataLst>
          </p:nvPr>
        </p:nvGrpSpPr>
        <p:grpSpPr>
          <a:xfrm>
            <a:off x="6666992" y="4349092"/>
            <a:ext cx="3806622" cy="1323007"/>
            <a:chOff x="6690244" y="2888615"/>
            <a:chExt cx="3806622" cy="1323007"/>
          </a:xfrm>
        </p:grpSpPr>
        <p:sp>
          <p:nvSpPr>
            <p:cNvPr id="28" name="序号"/>
            <p:cNvSpPr txBox="1"/>
            <p:nvPr>
              <p:custDataLst>
                <p:tags r:id="rId8"/>
              </p:custDataLst>
            </p:nvPr>
          </p:nvSpPr>
          <p:spPr>
            <a:xfrm>
              <a:off x="6690244" y="2983787"/>
              <a:ext cx="637839" cy="444975"/>
            </a:xfrm>
            <a:prstGeom prst="rect">
              <a:avLst/>
            </a:prstGeom>
            <a:noFill/>
          </p:spPr>
          <p:txBody>
            <a:bodyPr vert="horz" wrap="none" lIns="91440" tIns="45720" rIns="91440" bIns="45720" rtlCol="0" anchor="b" anchorCtr="0">
              <a:noAutofit/>
              <a:scene3d>
                <a:camera prst="orthographicFront"/>
                <a:lightRig rig="threePt" dir="t"/>
              </a:scene3d>
            </a:bodyPr>
            <a:lstStyle>
              <a:defPPr>
                <a:defRPr lang="zh-CN"/>
              </a:defPPr>
              <a:lvl1pPr lvl="0">
                <a:lnSpc>
                  <a:spcPct val="110000"/>
                </a:lnSpc>
                <a:buClrTx/>
                <a:buSzTx/>
                <a:buFontTx/>
                <a:defRPr kumimoji="0" sz="3200" b="1" i="0" u="none" strike="noStrike" cap="none" spc="0" normalizeH="0" baseline="0">
                  <a:ln>
                    <a:noFill/>
                  </a:ln>
                  <a:solidFill>
                    <a:schemeClr val="accent1"/>
                  </a:solidFill>
                  <a:effectLst/>
                  <a:uLnTx/>
                  <a:uFillTx/>
                  <a:latin typeface="+mn-ea"/>
                  <a:cs typeface="宋体" panose="02010600030101010101" pitchFamily="2" charset="-122"/>
                </a:defRPr>
              </a:lvl1pPr>
            </a:lstStyle>
            <a:p>
              <a:r>
                <a:rPr lang="en-US" altLang="zh-CN" sz="280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sym typeface="+mn-ea"/>
                </a:rPr>
                <a:t>3.</a:t>
              </a:r>
            </a:p>
          </p:txBody>
        </p:sp>
        <p:sp>
          <p:nvSpPr>
            <p:cNvPr id="29" name="标题"/>
            <p:cNvSpPr txBox="1"/>
            <p:nvPr>
              <p:custDataLst>
                <p:tags r:id="rId9"/>
              </p:custDataLst>
            </p:nvPr>
          </p:nvSpPr>
          <p:spPr>
            <a:xfrm>
              <a:off x="7174229" y="2888615"/>
              <a:ext cx="3322637" cy="530860"/>
            </a:xfrm>
            <a:prstGeom prst="rect">
              <a:avLst/>
            </a:prstGeom>
            <a:noFill/>
          </p:spPr>
          <p:txBody>
            <a:bodyPr vert="horz" wrap="square" lIns="91440" tIns="45720" rIns="91440" bIns="45720" rtlCol="0" anchor="b" anchorCtr="0">
              <a:normAutofit/>
            </a:bodyPr>
            <a:lstStyle>
              <a:defPPr>
                <a:defRPr lang="zh-CN"/>
              </a:defPPr>
              <a:lvl1pPr algn="dist">
                <a:defRPr kumimoji="0" sz="5400" b="0" i="0" u="none" strike="noStrike" cap="none" spc="0" normalizeH="0" baseline="0">
                  <a:ln>
                    <a:noFill/>
                  </a:ln>
                  <a:gradFill flip="none" rotWithShape="1">
                    <a:gsLst>
                      <a:gs pos="8000">
                        <a:srgbClr val="843A24"/>
                      </a:gs>
                      <a:gs pos="100000">
                        <a:srgbClr val="F7F5B1"/>
                      </a:gs>
                    </a:gsLst>
                    <a:lin ang="13500000" scaled="1"/>
                    <a:tileRect/>
                  </a:gradFill>
                  <a:effectLst/>
                  <a:uLnTx/>
                  <a:uFillTx/>
                  <a:latin typeface="+mj-ea"/>
                  <a:ea typeface="+mj-ea"/>
                </a:defRPr>
              </a:lvl1pPr>
            </a:lstStyle>
            <a:p>
              <a:pPr algn="l">
                <a:lnSpc>
                  <a:spcPct val="110000"/>
                </a:lnSpc>
                <a:buClrTx/>
                <a:buSzTx/>
                <a:buFontTx/>
              </a:pPr>
              <a:r>
                <a:rPr lang="zh-CN" altLang="en-US" sz="2000" b="1" dirty="0" smtClean="0">
                  <a:gradFill>
                    <a:gsLst>
                      <a:gs pos="50000">
                        <a:schemeClr val="accent6"/>
                      </a:gs>
                      <a:gs pos="0">
                        <a:schemeClr val="accent6">
                          <a:lumMod val="25000"/>
                          <a:lumOff val="75000"/>
                        </a:schemeClr>
                      </a:gs>
                      <a:gs pos="100000">
                        <a:schemeClr val="accent6">
                          <a:lumMod val="85000"/>
                        </a:schemeClr>
                      </a:gs>
                    </a:gsLst>
                    <a:lin ang="5400000" scaled="1"/>
                  </a:gradFill>
                  <a:latin typeface="黑体" panose="02010609060101010101" charset="-122"/>
                  <a:ea typeface="黑体" panose="02010609060101010101" charset="-122"/>
                  <a:sym typeface="+mn-ea"/>
                </a:rPr>
                <a:t>课程实施</a:t>
              </a:r>
              <a:endParaRPr lang="zh-CN" altLang="en-US" sz="2000" b="1" dirty="0">
                <a:gradFill>
                  <a:gsLst>
                    <a:gs pos="50000">
                      <a:schemeClr val="accent6"/>
                    </a:gs>
                    <a:gs pos="0">
                      <a:schemeClr val="accent6">
                        <a:lumMod val="25000"/>
                        <a:lumOff val="75000"/>
                      </a:schemeClr>
                    </a:gs>
                    <a:gs pos="100000">
                      <a:schemeClr val="accent6">
                        <a:lumMod val="85000"/>
                      </a:schemeClr>
                    </a:gs>
                  </a:gsLst>
                  <a:lin ang="5400000" scaled="1"/>
                </a:gradFill>
                <a:latin typeface="黑体" panose="02010609060101010101" charset="-122"/>
                <a:ea typeface="黑体" panose="02010609060101010101" charset="-122"/>
                <a:sym typeface="+mn-ea"/>
              </a:endParaRPr>
            </a:p>
          </p:txBody>
        </p:sp>
        <p:sp>
          <p:nvSpPr>
            <p:cNvPr id="30" name="标题"/>
            <p:cNvSpPr txBox="1"/>
            <p:nvPr>
              <p:custDataLst>
                <p:tags r:id="rId10"/>
              </p:custDataLst>
            </p:nvPr>
          </p:nvSpPr>
          <p:spPr>
            <a:xfrm>
              <a:off x="7225148" y="3382250"/>
              <a:ext cx="2788550" cy="829372"/>
            </a:xfrm>
            <a:prstGeom prst="rect">
              <a:avLst/>
            </a:prstGeom>
            <a:noFill/>
          </p:spPr>
          <p:txBody>
            <a:bodyPr vert="horz" wrap="square" lIns="91440" tIns="45720" rIns="91440" bIns="45720" rtlCol="0" anchor="t" anchorCtr="0">
              <a:normAutofit/>
            </a:bodyPr>
            <a:lstStyle>
              <a:defPPr>
                <a:defRPr lang="zh-CN"/>
              </a:defPPr>
              <a:lvl1pPr algn="dist">
                <a:defRPr kumimoji="0" sz="5400" b="0" i="0" u="none" strike="noStrike" cap="none" spc="0" normalizeH="0" baseline="0">
                  <a:ln>
                    <a:noFill/>
                  </a:ln>
                  <a:gradFill flip="none" rotWithShape="1">
                    <a:gsLst>
                      <a:gs pos="8000">
                        <a:srgbClr val="843A24"/>
                      </a:gs>
                      <a:gs pos="100000">
                        <a:srgbClr val="F7F5B1"/>
                      </a:gs>
                    </a:gsLst>
                    <a:lin ang="13500000" scaled="1"/>
                    <a:tileRect/>
                  </a:gradFill>
                  <a:effectLst/>
                  <a:uLnTx/>
                  <a:uFillTx/>
                  <a:latin typeface="+mj-ea"/>
                  <a:ea typeface="+mj-ea"/>
                </a:defRPr>
              </a:lvl1pPr>
            </a:lstStyle>
            <a:p>
              <a:pPr lvl="0" algn="l">
                <a:lnSpc>
                  <a:spcPct val="110000"/>
                </a:lnSpc>
                <a:buClrTx/>
                <a:buSzTx/>
                <a:buFontTx/>
              </a:pPr>
              <a:r>
                <a:rPr lang="zh-CN" altLang="en-US" sz="1600" dirty="0" smtClean="0">
                  <a:solidFill>
                    <a:schemeClr val="tx1">
                      <a:lumMod val="75000"/>
                      <a:lumOff val="25000"/>
                    </a:schemeClr>
                  </a:solidFill>
                  <a:latin typeface="楷体" panose="02010609060101010101" pitchFamily="49" charset="-122"/>
                  <a:ea typeface="楷体" panose="02010609060101010101" pitchFamily="49" charset="-122"/>
                  <a:cs typeface="宋体" panose="02010600030101010101" pitchFamily="2" charset="-122"/>
                  <a:sym typeface="+mn-ea"/>
                </a:rPr>
                <a:t>基础</a:t>
              </a:r>
              <a:r>
                <a:rPr lang="zh-CN" altLang="en-US" sz="1600" dirty="0" smtClean="0">
                  <a:solidFill>
                    <a:schemeClr val="tx1">
                      <a:lumMod val="75000"/>
                      <a:lumOff val="25000"/>
                    </a:schemeClr>
                  </a:solidFill>
                  <a:latin typeface="楷体" panose="02010609060101010101" pitchFamily="49" charset="-122"/>
                  <a:ea typeface="楷体" panose="02010609060101010101" pitchFamily="49" charset="-122"/>
                  <a:cs typeface="宋体" panose="02010600030101010101" pitchFamily="2" charset="-122"/>
                  <a:sym typeface="+mn-ea"/>
                </a:rPr>
                <a:t>安排 </a:t>
              </a:r>
              <a:r>
                <a:rPr lang="en-US" altLang="zh-CN" sz="1600" dirty="0" smtClean="0">
                  <a:solidFill>
                    <a:schemeClr val="tx1">
                      <a:lumMod val="75000"/>
                      <a:lumOff val="25000"/>
                    </a:schemeClr>
                  </a:solidFill>
                  <a:latin typeface="楷体" panose="02010609060101010101" pitchFamily="49" charset="-122"/>
                  <a:ea typeface="楷体" panose="02010609060101010101" pitchFamily="49" charset="-122"/>
                  <a:cs typeface="宋体" panose="02010600030101010101" pitchFamily="2" charset="-122"/>
                  <a:sym typeface="+mn-ea"/>
                </a:rPr>
                <a:t>/ </a:t>
              </a:r>
              <a:r>
                <a:rPr lang="zh-CN" altLang="en-US" sz="1600" dirty="0" smtClean="0">
                  <a:solidFill>
                    <a:schemeClr val="tx1">
                      <a:lumMod val="75000"/>
                      <a:lumOff val="25000"/>
                    </a:schemeClr>
                  </a:solidFill>
                  <a:latin typeface="楷体" panose="02010609060101010101" pitchFamily="49" charset="-122"/>
                  <a:ea typeface="楷体" panose="02010609060101010101" pitchFamily="49" charset="-122"/>
                  <a:cs typeface="宋体" panose="02010600030101010101" pitchFamily="2" charset="-122"/>
                  <a:sym typeface="+mn-ea"/>
                </a:rPr>
                <a:t>教学设计</a:t>
              </a:r>
              <a:endParaRPr lang="en-US" altLang="zh-CN" sz="1600" dirty="0" smtClean="0">
                <a:solidFill>
                  <a:schemeClr val="tx1">
                    <a:lumMod val="75000"/>
                    <a:lumOff val="25000"/>
                  </a:schemeClr>
                </a:solidFill>
                <a:latin typeface="楷体" panose="02010609060101010101" pitchFamily="49" charset="-122"/>
                <a:ea typeface="楷体" panose="02010609060101010101" pitchFamily="49" charset="-122"/>
                <a:cs typeface="宋体" panose="02010600030101010101" pitchFamily="2" charset="-122"/>
                <a:sym typeface="+mn-ea"/>
              </a:endParaRPr>
            </a:p>
            <a:p>
              <a:pPr lvl="0" algn="l">
                <a:lnSpc>
                  <a:spcPct val="110000"/>
                </a:lnSpc>
                <a:buClrTx/>
                <a:buSzTx/>
                <a:buFontTx/>
              </a:pPr>
              <a:r>
                <a:rPr lang="zh-CN" altLang="en-US" sz="1600" dirty="0" smtClean="0">
                  <a:solidFill>
                    <a:schemeClr val="tx1">
                      <a:lumMod val="75000"/>
                      <a:lumOff val="25000"/>
                    </a:schemeClr>
                  </a:solidFill>
                  <a:latin typeface="楷体" panose="02010609060101010101" pitchFamily="49" charset="-122"/>
                  <a:ea typeface="楷体" panose="02010609060101010101" pitchFamily="49" charset="-122"/>
                  <a:cs typeface="宋体" panose="02010600030101010101" pitchFamily="2" charset="-122"/>
                  <a:sym typeface="+mn-ea"/>
                </a:rPr>
                <a:t>课堂</a:t>
              </a:r>
              <a:r>
                <a:rPr lang="zh-CN" altLang="en-US" sz="1600" dirty="0" smtClean="0">
                  <a:solidFill>
                    <a:schemeClr val="tx1">
                      <a:lumMod val="75000"/>
                      <a:lumOff val="25000"/>
                    </a:schemeClr>
                  </a:solidFill>
                  <a:latin typeface="楷体" panose="02010609060101010101" pitchFamily="49" charset="-122"/>
                  <a:ea typeface="楷体" panose="02010609060101010101" pitchFamily="49" charset="-122"/>
                  <a:cs typeface="宋体" panose="02010600030101010101" pitchFamily="2" charset="-122"/>
                  <a:sym typeface="+mn-ea"/>
                </a:rPr>
                <a:t>教学 </a:t>
              </a:r>
              <a:r>
                <a:rPr lang="en-US" altLang="zh-CN" sz="1600" dirty="0" smtClean="0">
                  <a:solidFill>
                    <a:schemeClr val="tx1">
                      <a:lumMod val="75000"/>
                      <a:lumOff val="25000"/>
                    </a:schemeClr>
                  </a:solidFill>
                  <a:latin typeface="楷体" panose="02010609060101010101" pitchFamily="49" charset="-122"/>
                  <a:ea typeface="楷体" panose="02010609060101010101" pitchFamily="49" charset="-122"/>
                  <a:cs typeface="宋体" panose="02010600030101010101" pitchFamily="2" charset="-122"/>
                  <a:sym typeface="+mn-ea"/>
                </a:rPr>
                <a:t>/ </a:t>
              </a:r>
              <a:r>
                <a:rPr lang="zh-CN" altLang="en-US" sz="1600" dirty="0" smtClean="0">
                  <a:solidFill>
                    <a:schemeClr val="tx1">
                      <a:lumMod val="75000"/>
                      <a:lumOff val="25000"/>
                    </a:schemeClr>
                  </a:solidFill>
                  <a:latin typeface="楷体" panose="02010609060101010101" pitchFamily="49" charset="-122"/>
                  <a:ea typeface="楷体" panose="02010609060101010101" pitchFamily="49" charset="-122"/>
                  <a:cs typeface="宋体" panose="02010600030101010101" pitchFamily="2" charset="-122"/>
                  <a:sym typeface="+mn-ea"/>
                </a:rPr>
                <a:t>教学资源</a:t>
              </a:r>
              <a:endParaRPr lang="zh-CN" altLang="en-US" sz="1600" dirty="0">
                <a:solidFill>
                  <a:schemeClr val="tx1">
                    <a:lumMod val="75000"/>
                    <a:lumOff val="25000"/>
                  </a:schemeClr>
                </a:solidFill>
                <a:latin typeface="楷体" panose="02010609060101010101" pitchFamily="49" charset="-122"/>
                <a:ea typeface="楷体" panose="02010609060101010101" pitchFamily="49" charset="-122"/>
                <a:cs typeface="宋体" panose="02010600030101010101" pitchFamily="2" charset="-122"/>
                <a:sym typeface="+mn-ea"/>
              </a:endParaRPr>
            </a:p>
          </p:txBody>
        </p:sp>
      </p:grpSp>
      <p:sp>
        <p:nvSpPr>
          <p:cNvPr id="37" name="TextBox 13"/>
          <p:cNvSpPr txBox="1"/>
          <p:nvPr/>
        </p:nvSpPr>
        <p:spPr>
          <a:xfrm>
            <a:off x="1093873" y="1107781"/>
            <a:ext cx="4131270" cy="646331"/>
          </a:xfrm>
          <a:prstGeom prst="rect">
            <a:avLst/>
          </a:prstGeom>
          <a:noFill/>
        </p:spPr>
        <p:txBody>
          <a:bodyPr wrap="square" rtlCol="0">
            <a:spAutoFit/>
          </a:bodyPr>
          <a:lstStyle/>
          <a:p>
            <a:pPr lvl="0" algn="dist">
              <a:buClrTx/>
              <a:buSzTx/>
              <a:buFontTx/>
            </a:pPr>
            <a:r>
              <a:rPr lang="en-US" altLang="zh-CN" b="1" dirty="0">
                <a:solidFill>
                  <a:schemeClr val="accent6"/>
                </a:solidFill>
                <a:latin typeface="微软雅黑" panose="020B0503020204020204" pitchFamily="34" charset="-122"/>
                <a:ea typeface="微软雅黑" panose="020B0503020204020204" pitchFamily="34" charset="-122"/>
                <a:sym typeface="+mn-ea"/>
              </a:rPr>
              <a:t>2026</a:t>
            </a:r>
            <a:r>
              <a:rPr lang="zh-CN" altLang="en-US" b="1" dirty="0">
                <a:solidFill>
                  <a:schemeClr val="accent6"/>
                </a:solidFill>
                <a:latin typeface="微软雅黑" panose="020B0503020204020204" pitchFamily="34" charset="-122"/>
                <a:ea typeface="微软雅黑" panose="020B0503020204020204" pitchFamily="34" charset="-122"/>
                <a:sym typeface="+mn-ea"/>
              </a:rPr>
              <a:t>年安徽省小学人工智能通识教育</a:t>
            </a:r>
            <a:endParaRPr lang="en-US" altLang="zh-CN" b="1" dirty="0">
              <a:solidFill>
                <a:schemeClr val="accent6"/>
              </a:solidFill>
              <a:latin typeface="微软雅黑" panose="020B0503020204020204" pitchFamily="34" charset="-122"/>
              <a:ea typeface="微软雅黑" panose="020B0503020204020204" pitchFamily="34" charset="-122"/>
              <a:sym typeface="+mn-ea"/>
            </a:endParaRPr>
          </a:p>
          <a:p>
            <a:pPr lvl="0" algn="dist">
              <a:buClrTx/>
              <a:buSzTx/>
              <a:buFontTx/>
            </a:pPr>
            <a:r>
              <a:rPr lang="zh-CN" altLang="en-US" b="1" dirty="0">
                <a:solidFill>
                  <a:schemeClr val="accent6"/>
                </a:solidFill>
                <a:latin typeface="微软雅黑" panose="020B0503020204020204" pitchFamily="34" charset="-122"/>
                <a:ea typeface="微软雅黑" panose="020B0503020204020204" pitchFamily="34" charset="-122"/>
                <a:sym typeface="+mn-ea"/>
              </a:rPr>
              <a:t>暨小学信息科技教学指南培训活动</a:t>
            </a:r>
          </a:p>
        </p:txBody>
      </p:sp>
    </p:spTree>
  </p:cSld>
  <p:clrMapOvr>
    <a:masterClrMapping/>
  </p:clrMapOvr>
  <mc:AlternateContent xmlns:mc="http://schemas.openxmlformats.org/markup-compatibility/2006" xmlns:p14="http://schemas.microsoft.com/office/powerpoint/2010/main">
    <mc:Choice Requires="p14">
      <p:transition spd="med" p14:dur="700" advTm="4444000">
        <p:fade/>
      </p:transition>
    </mc:Choice>
    <mc:Fallback xmlns="">
      <p:transition spd="med" advTm="4444000">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22"/>
          <p:cNvSpPr txBox="1"/>
          <p:nvPr/>
        </p:nvSpPr>
        <p:spPr>
          <a:xfrm>
            <a:off x="3645535" y="515620"/>
            <a:ext cx="6297930" cy="369332"/>
          </a:xfrm>
          <a:prstGeom prst="rect">
            <a:avLst/>
          </a:prstGeom>
        </p:spPr>
        <p:txBody>
          <a:bodyPr wrap="square">
            <a:spAutoFit/>
          </a:bodyPr>
          <a:lstStyle/>
          <a:p>
            <a:pPr defTabSz="266700"/>
            <a:r>
              <a:rPr lang="zh-CN" altLang="en-US" b="1" dirty="0" smtClean="0">
                <a:solidFill>
                  <a:schemeClr val="bg1"/>
                </a:solidFill>
                <a:latin typeface="Times New Roman" panose="02020603050405020304"/>
                <a:ea typeface="黑体" panose="02010609060101010101" charset="-122"/>
              </a:rPr>
              <a:t>（</a:t>
            </a:r>
            <a:r>
              <a:rPr lang="zh-CN" altLang="en-US" b="1" dirty="0">
                <a:solidFill>
                  <a:schemeClr val="bg1"/>
                </a:solidFill>
                <a:latin typeface="Times New Roman" panose="02020603050405020304"/>
                <a:ea typeface="黑体" panose="02010609060101010101" charset="-122"/>
              </a:rPr>
              <a:t>二</a:t>
            </a:r>
            <a:r>
              <a:rPr lang="zh-CN" altLang="en-US" b="1" dirty="0" smtClean="0">
                <a:solidFill>
                  <a:schemeClr val="bg1"/>
                </a:solidFill>
                <a:latin typeface="Times New Roman" panose="02020603050405020304"/>
                <a:ea typeface="黑体" panose="02010609060101010101" charset="-122"/>
              </a:rPr>
              <a:t>）依据教学指南做好教学设计</a:t>
            </a:r>
            <a:endParaRPr lang="zh-CN" altLang="zh-CN" b="1" dirty="0">
              <a:solidFill>
                <a:schemeClr val="bg1"/>
              </a:solidFill>
              <a:latin typeface="Times New Roman" panose="02020603050405020304"/>
              <a:ea typeface="黑体" panose="02010609060101010101" charset="-122"/>
            </a:endParaRPr>
          </a:p>
        </p:txBody>
      </p:sp>
      <p:sp>
        <p:nvSpPr>
          <p:cNvPr id="19" name="文本框 18"/>
          <p:cNvSpPr txBox="1"/>
          <p:nvPr/>
        </p:nvSpPr>
        <p:spPr>
          <a:xfrm>
            <a:off x="897460" y="515620"/>
            <a:ext cx="2580128" cy="461665"/>
          </a:xfrm>
          <a:prstGeom prst="rect">
            <a:avLst/>
          </a:prstGeom>
          <a:noFill/>
        </p:spPr>
        <p:txBody>
          <a:bodyPr wrap="square">
            <a:spAutoFit/>
          </a:bodyPr>
          <a:lstStyle/>
          <a:p>
            <a:pPr algn="ctr"/>
            <a:r>
              <a:rPr lang="zh-CN" altLang="en-US" sz="2400" b="1" dirty="0" smtClean="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三、课程实施</a:t>
            </a:r>
            <a:endParaRPr lang="zh-CN" altLang="en-US" sz="1200" b="1" dirty="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60867" y="5428615"/>
            <a:ext cx="1429385" cy="1429385"/>
          </a:xfrm>
          <a:prstGeom prst="rect">
            <a:avLst/>
          </a:prstGeom>
        </p:spPr>
      </p:pic>
      <p:grpSp>
        <p:nvGrpSpPr>
          <p:cNvPr id="15" name="组合 14"/>
          <p:cNvGrpSpPr/>
          <p:nvPr/>
        </p:nvGrpSpPr>
        <p:grpSpPr>
          <a:xfrm>
            <a:off x="3977413" y="5729552"/>
            <a:ext cx="7095972" cy="369332"/>
            <a:chOff x="2443373" y="5827059"/>
            <a:chExt cx="7117976" cy="369332"/>
          </a:xfrm>
        </p:grpSpPr>
        <p:sp>
          <p:nvSpPr>
            <p:cNvPr id="16" name="文本框 15"/>
            <p:cNvSpPr txBox="1"/>
            <p:nvPr/>
          </p:nvSpPr>
          <p:spPr>
            <a:xfrm>
              <a:off x="2443373" y="5827059"/>
              <a:ext cx="7117976"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black"/>
                  </a:solidFill>
                  <a:effectLst/>
                  <a:uLnTx/>
                  <a:uFillTx/>
                  <a:latin typeface="Calibri" panose="020F0502020204030204"/>
                  <a:ea typeface="微软雅黑" panose="020B0503020204020204" pitchFamily="34" charset="-122"/>
                </a:rPr>
                <a:t>课程目标            课程内容            素养落地</a:t>
              </a:r>
            </a:p>
          </p:txBody>
        </p:sp>
        <p:cxnSp>
          <p:nvCxnSpPr>
            <p:cNvPr id="17" name="直接箭头连接符 16"/>
            <p:cNvCxnSpPr/>
            <p:nvPr/>
          </p:nvCxnSpPr>
          <p:spPr>
            <a:xfrm>
              <a:off x="3515754" y="6011725"/>
              <a:ext cx="527328" cy="0"/>
            </a:xfrm>
            <a:prstGeom prst="straightConnector1">
              <a:avLst/>
            </a:prstGeom>
            <a:noFill/>
            <a:ln w="38100" cap="flat" cmpd="sng" algn="ctr">
              <a:solidFill>
                <a:srgbClr val="549E39"/>
              </a:solidFill>
              <a:prstDash val="solid"/>
              <a:miter lim="800000"/>
              <a:tailEnd type="triangle"/>
            </a:ln>
            <a:effectLst/>
          </p:spPr>
        </p:cxnSp>
        <p:cxnSp>
          <p:nvCxnSpPr>
            <p:cNvPr id="18" name="直接箭头连接符 17"/>
            <p:cNvCxnSpPr/>
            <p:nvPr/>
          </p:nvCxnSpPr>
          <p:spPr>
            <a:xfrm>
              <a:off x="5057684" y="6011725"/>
              <a:ext cx="527328" cy="0"/>
            </a:xfrm>
            <a:prstGeom prst="straightConnector1">
              <a:avLst/>
            </a:prstGeom>
            <a:noFill/>
            <a:ln w="38100" cap="flat" cmpd="sng" algn="ctr">
              <a:solidFill>
                <a:srgbClr val="549E39"/>
              </a:solidFill>
              <a:prstDash val="solid"/>
              <a:miter lim="800000"/>
              <a:tailEnd type="triangle"/>
            </a:ln>
            <a:effectLst/>
          </p:spPr>
        </p:cxnSp>
      </p:grpSp>
      <p:pic>
        <p:nvPicPr>
          <p:cNvPr id="20" name="图片 19"/>
          <p:cNvPicPr>
            <a:picLocks noChangeAspect="1"/>
          </p:cNvPicPr>
          <p:nvPr/>
        </p:nvPicPr>
        <p:blipFill>
          <a:blip r:embed="rId5"/>
          <a:stretch>
            <a:fillRect/>
          </a:stretch>
        </p:blipFill>
        <p:spPr>
          <a:xfrm>
            <a:off x="1626550" y="1379981"/>
            <a:ext cx="9830135" cy="4131541"/>
          </a:xfrm>
          <a:prstGeom prst="rect">
            <a:avLst/>
          </a:prstGeom>
          <a:ln>
            <a:noFill/>
          </a:ln>
          <a:effectLst>
            <a:outerShdw blurRad="292100" dist="139700" dir="2700000" algn="tl" rotWithShape="0">
              <a:srgbClr val="333333">
                <a:alpha val="65000"/>
              </a:srgbClr>
            </a:outerShdw>
          </a:effectLst>
        </p:spPr>
      </p:pic>
      <p:sp>
        <p:nvSpPr>
          <p:cNvPr id="21" name="文本框 20"/>
          <p:cNvSpPr txBox="1"/>
          <p:nvPr/>
        </p:nvSpPr>
        <p:spPr>
          <a:xfrm>
            <a:off x="792983" y="1676036"/>
            <a:ext cx="626540" cy="3539430"/>
          </a:xfrm>
          <a:prstGeom prst="rect">
            <a:avLst/>
          </a:prstGeom>
          <a:noFill/>
        </p:spPr>
        <p:txBody>
          <a:bodyPr wrap="square" rtlCol="0">
            <a:spAutoFit/>
          </a:bodyPr>
          <a:lstStyle/>
          <a:p>
            <a:r>
              <a:rPr lang="zh-CN" altLang="en-US" sz="2800" b="1" dirty="0" smtClean="0">
                <a:latin typeface="微软雅黑" panose="020B0503020204020204" pitchFamily="34" charset="-122"/>
                <a:ea typeface="微软雅黑" panose="020B0503020204020204" pitchFamily="34" charset="-122"/>
              </a:rPr>
              <a:t>小学阶段</a:t>
            </a:r>
            <a:r>
              <a:rPr lang="zh-CN" altLang="en-US" sz="2800" b="1" dirty="0" smtClean="0">
                <a:solidFill>
                  <a:srgbClr val="FF0000"/>
                </a:solidFill>
                <a:latin typeface="微软雅黑" panose="020B0503020204020204" pitchFamily="34" charset="-122"/>
                <a:ea typeface="微软雅黑" panose="020B0503020204020204" pitchFamily="34" charset="-122"/>
              </a:rPr>
              <a:t>素养</a:t>
            </a:r>
            <a:r>
              <a:rPr lang="zh-CN" altLang="en-US" sz="2800" b="1" dirty="0" smtClean="0">
                <a:solidFill>
                  <a:srgbClr val="FF0000"/>
                </a:solidFill>
                <a:latin typeface="微软雅黑" panose="020B0503020204020204" pitchFamily="34" charset="-122"/>
                <a:ea typeface="微软雅黑" panose="020B0503020204020204" pitchFamily="34" charset="-122"/>
              </a:rPr>
              <a:t>体系</a:t>
            </a:r>
            <a:endParaRPr lang="zh-CN" altLang="en-US" sz="2800" b="1" dirty="0">
              <a:solidFill>
                <a:srgbClr val="FF0000"/>
              </a:solidFill>
              <a:latin typeface="微软雅黑" panose="020B0503020204020204" pitchFamily="34" charset="-122"/>
              <a:ea typeface="微软雅黑" panose="020B0503020204020204" pitchFamily="34" charset="-122"/>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22"/>
          <p:cNvSpPr txBox="1"/>
          <p:nvPr/>
        </p:nvSpPr>
        <p:spPr>
          <a:xfrm>
            <a:off x="3645535" y="515620"/>
            <a:ext cx="6297930" cy="369332"/>
          </a:xfrm>
          <a:prstGeom prst="rect">
            <a:avLst/>
          </a:prstGeom>
        </p:spPr>
        <p:txBody>
          <a:bodyPr wrap="square">
            <a:spAutoFit/>
          </a:bodyPr>
          <a:lstStyle/>
          <a:p>
            <a:pPr defTabSz="266700"/>
            <a:r>
              <a:rPr lang="zh-CN" altLang="en-US" b="1" dirty="0" smtClean="0">
                <a:solidFill>
                  <a:schemeClr val="bg1"/>
                </a:solidFill>
                <a:latin typeface="Times New Roman" panose="02020603050405020304"/>
                <a:ea typeface="黑体" panose="02010609060101010101" charset="-122"/>
              </a:rPr>
              <a:t>（</a:t>
            </a:r>
            <a:r>
              <a:rPr lang="zh-CN" altLang="en-US" b="1" dirty="0">
                <a:solidFill>
                  <a:schemeClr val="bg1"/>
                </a:solidFill>
                <a:latin typeface="Times New Roman" panose="02020603050405020304"/>
                <a:ea typeface="黑体" panose="02010609060101010101" charset="-122"/>
              </a:rPr>
              <a:t>二</a:t>
            </a:r>
            <a:r>
              <a:rPr lang="zh-CN" altLang="en-US" b="1" dirty="0" smtClean="0">
                <a:solidFill>
                  <a:schemeClr val="bg1"/>
                </a:solidFill>
                <a:latin typeface="Times New Roman" panose="02020603050405020304"/>
                <a:ea typeface="黑体" panose="02010609060101010101" charset="-122"/>
              </a:rPr>
              <a:t>）依据教学指南做好教学设计</a:t>
            </a:r>
            <a:endParaRPr lang="zh-CN" altLang="zh-CN" b="1" dirty="0">
              <a:solidFill>
                <a:schemeClr val="bg1"/>
              </a:solidFill>
              <a:latin typeface="Times New Roman" panose="02020603050405020304"/>
              <a:ea typeface="黑体" panose="02010609060101010101" charset="-122"/>
            </a:endParaRPr>
          </a:p>
        </p:txBody>
      </p:sp>
      <p:sp>
        <p:nvSpPr>
          <p:cNvPr id="19" name="文本框 18"/>
          <p:cNvSpPr txBox="1"/>
          <p:nvPr/>
        </p:nvSpPr>
        <p:spPr>
          <a:xfrm>
            <a:off x="897460" y="515620"/>
            <a:ext cx="2580128" cy="461665"/>
          </a:xfrm>
          <a:prstGeom prst="rect">
            <a:avLst/>
          </a:prstGeom>
          <a:noFill/>
        </p:spPr>
        <p:txBody>
          <a:bodyPr wrap="square">
            <a:spAutoFit/>
          </a:bodyPr>
          <a:lstStyle/>
          <a:p>
            <a:pPr algn="ctr"/>
            <a:r>
              <a:rPr lang="zh-CN" altLang="en-US" sz="2400" b="1" dirty="0" smtClean="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三、课程实施</a:t>
            </a:r>
            <a:endParaRPr lang="zh-CN" altLang="en-US" sz="1200" b="1" dirty="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27869" y="5384890"/>
            <a:ext cx="1429385" cy="1429385"/>
          </a:xfrm>
          <a:prstGeom prst="rect">
            <a:avLst/>
          </a:prstGeom>
        </p:spPr>
      </p:pic>
      <p:sp>
        <p:nvSpPr>
          <p:cNvPr id="2" name="矩形 1"/>
          <p:cNvSpPr/>
          <p:nvPr/>
        </p:nvSpPr>
        <p:spPr>
          <a:xfrm>
            <a:off x="1405465" y="1856814"/>
            <a:ext cx="9522403" cy="2246769"/>
          </a:xfrm>
          <a:prstGeom prst="rect">
            <a:avLst/>
          </a:prstGeom>
        </p:spPr>
        <p:txBody>
          <a:bodyPr wrap="square">
            <a:spAutoFit/>
          </a:bodyPr>
          <a:lstStyle/>
          <a:p>
            <a:pPr>
              <a:lnSpc>
                <a:spcPct val="150000"/>
              </a:lnSpc>
              <a:spcBef>
                <a:spcPts val="600"/>
              </a:spcBef>
              <a:spcAft>
                <a:spcPts val="600"/>
              </a:spcAft>
            </a:pPr>
            <a:r>
              <a:rPr lang="zh-CN" altLang="zh-CN" sz="2000" b="1" kern="2200" dirty="0">
                <a:latin typeface="微软雅黑" panose="020B0503020204020204" pitchFamily="34" charset="-122"/>
                <a:ea typeface="微软雅黑" panose="020B0503020204020204" pitchFamily="34" charset="-122"/>
                <a:cs typeface="宋体" panose="02010600030101010101" pitchFamily="2" charset="-122"/>
              </a:rPr>
              <a:t>按</a:t>
            </a:r>
            <a:r>
              <a:rPr lang="en-US" altLang="zh-CN" sz="2000" b="1" kern="2200" dirty="0">
                <a:latin typeface="微软雅黑" panose="020B0503020204020204" pitchFamily="34" charset="-122"/>
                <a:ea typeface="微软雅黑" panose="020B0503020204020204" pitchFamily="34" charset="-122"/>
                <a:cs typeface="宋体" panose="02010600030101010101" pitchFamily="2" charset="-122"/>
              </a:rPr>
              <a:t>“</a:t>
            </a:r>
            <a:r>
              <a:rPr lang="zh-CN" altLang="zh-CN" sz="2000" b="1" kern="2200" dirty="0">
                <a:latin typeface="微软雅黑" panose="020B0503020204020204" pitchFamily="34" charset="-122"/>
                <a:ea typeface="微软雅黑" panose="020B0503020204020204" pitchFamily="34" charset="-122"/>
                <a:cs typeface="宋体" panose="02010600030101010101" pitchFamily="2" charset="-122"/>
              </a:rPr>
              <a:t>学段</a:t>
            </a:r>
            <a:r>
              <a:rPr lang="en-US" altLang="zh-CN" sz="2000" b="1" kern="2200" dirty="0" smtClean="0">
                <a:latin typeface="微软雅黑" panose="020B0503020204020204" pitchFamily="34" charset="-122"/>
                <a:ea typeface="微软雅黑" panose="020B0503020204020204" pitchFamily="34" charset="-122"/>
                <a:cs typeface="宋体" panose="02010600030101010101" pitchFamily="2" charset="-122"/>
              </a:rPr>
              <a:t>—</a:t>
            </a:r>
            <a:r>
              <a:rPr lang="zh-CN" altLang="en-US" sz="2000" b="1" kern="2200" dirty="0" smtClean="0">
                <a:latin typeface="微软雅黑" panose="020B0503020204020204" pitchFamily="34" charset="-122"/>
                <a:ea typeface="微软雅黑" panose="020B0503020204020204" pitchFamily="34" charset="-122"/>
                <a:cs typeface="宋体" panose="02010600030101010101" pitchFamily="2" charset="-122"/>
              </a:rPr>
              <a:t>年级</a:t>
            </a:r>
            <a:r>
              <a:rPr lang="en-US" altLang="zh-CN" sz="2000" b="1" kern="2200" dirty="0" smtClean="0">
                <a:latin typeface="微软雅黑" panose="020B0503020204020204" pitchFamily="34" charset="-122"/>
                <a:ea typeface="微软雅黑" panose="020B0503020204020204" pitchFamily="34" charset="-122"/>
                <a:cs typeface="宋体" panose="02010600030101010101" pitchFamily="2" charset="-122"/>
              </a:rPr>
              <a:t>—</a:t>
            </a:r>
            <a:r>
              <a:rPr lang="zh-CN" altLang="zh-CN" sz="2000" b="1" kern="2200" dirty="0" smtClean="0">
                <a:latin typeface="微软雅黑" panose="020B0503020204020204" pitchFamily="34" charset="-122"/>
                <a:ea typeface="微软雅黑" panose="020B0503020204020204" pitchFamily="34" charset="-122"/>
                <a:cs typeface="宋体" panose="02010600030101010101" pitchFamily="2" charset="-122"/>
              </a:rPr>
              <a:t>单元</a:t>
            </a:r>
            <a:r>
              <a:rPr lang="en-US" altLang="zh-CN" sz="2000" b="1" kern="2200" dirty="0">
                <a:latin typeface="微软雅黑" panose="020B0503020204020204" pitchFamily="34" charset="-122"/>
                <a:ea typeface="微软雅黑" panose="020B0503020204020204" pitchFamily="34" charset="-122"/>
                <a:cs typeface="宋体" panose="02010600030101010101" pitchFamily="2" charset="-122"/>
              </a:rPr>
              <a:t>—</a:t>
            </a:r>
            <a:r>
              <a:rPr lang="zh-CN" altLang="zh-CN" sz="2000" b="1" kern="2200" dirty="0">
                <a:latin typeface="微软雅黑" panose="020B0503020204020204" pitchFamily="34" charset="-122"/>
                <a:ea typeface="微软雅黑" panose="020B0503020204020204" pitchFamily="34" charset="-122"/>
                <a:cs typeface="宋体" panose="02010600030101010101" pitchFamily="2" charset="-122"/>
              </a:rPr>
              <a:t>项目（课时）</a:t>
            </a:r>
            <a:r>
              <a:rPr lang="en-US" altLang="zh-CN" sz="2000" b="1" kern="2200" dirty="0">
                <a:latin typeface="微软雅黑" panose="020B0503020204020204" pitchFamily="34" charset="-122"/>
                <a:ea typeface="微软雅黑" panose="020B0503020204020204" pitchFamily="34" charset="-122"/>
                <a:cs typeface="宋体" panose="02010600030101010101" pitchFamily="2" charset="-122"/>
              </a:rPr>
              <a:t>”</a:t>
            </a:r>
            <a:r>
              <a:rPr lang="zh-CN" altLang="zh-CN" sz="2000" b="1" kern="2200" dirty="0">
                <a:latin typeface="微软雅黑" panose="020B0503020204020204" pitchFamily="34" charset="-122"/>
                <a:ea typeface="微软雅黑" panose="020B0503020204020204" pitchFamily="34" charset="-122"/>
                <a:cs typeface="宋体" panose="02010600030101010101" pitchFamily="2" charset="-122"/>
              </a:rPr>
              <a:t>划分教学内容，每节</a:t>
            </a:r>
            <a:r>
              <a:rPr lang="zh-CN" altLang="zh-CN" sz="2000" b="1" kern="2200" dirty="0" smtClean="0">
                <a:latin typeface="微软雅黑" panose="020B0503020204020204" pitchFamily="34" charset="-122"/>
                <a:ea typeface="微软雅黑" panose="020B0503020204020204" pitchFamily="34" charset="-122"/>
                <a:cs typeface="宋体" panose="02010600030101010101" pitchFamily="2" charset="-122"/>
              </a:rPr>
              <a:t>课</a:t>
            </a:r>
            <a:r>
              <a:rPr lang="zh-CN" altLang="en-US" sz="2000" b="1" kern="2200" dirty="0" smtClean="0">
                <a:latin typeface="微软雅黑" panose="020B0503020204020204" pitchFamily="34" charset="-122"/>
                <a:ea typeface="微软雅黑" panose="020B0503020204020204" pitchFamily="34" charset="-122"/>
                <a:cs typeface="宋体" panose="02010600030101010101" pitchFamily="2" charset="-122"/>
              </a:rPr>
              <a:t>重点</a:t>
            </a:r>
            <a:r>
              <a:rPr lang="zh-CN" altLang="zh-CN" sz="2000" b="1" kern="2200" dirty="0" smtClean="0">
                <a:latin typeface="微软雅黑" panose="020B0503020204020204" pitchFamily="34" charset="-122"/>
                <a:ea typeface="微软雅黑" panose="020B0503020204020204" pitchFamily="34" charset="-122"/>
                <a:cs typeface="宋体" panose="02010600030101010101" pitchFamily="2" charset="-122"/>
              </a:rPr>
              <a:t>做好</a:t>
            </a:r>
            <a:r>
              <a:rPr lang="zh-CN" altLang="en-US" sz="2000" b="1" kern="2200" dirty="0" smtClean="0">
                <a:latin typeface="微软雅黑" panose="020B0503020204020204" pitchFamily="34" charset="-122"/>
                <a:ea typeface="微软雅黑" panose="020B0503020204020204" pitchFamily="34" charset="-122"/>
                <a:cs typeface="宋体" panose="02010600030101010101" pitchFamily="2" charset="-122"/>
              </a:rPr>
              <a:t>以下</a:t>
            </a:r>
            <a:r>
              <a:rPr lang="zh-CN" altLang="zh-CN" sz="2000" b="1" kern="2200" dirty="0" smtClean="0">
                <a:latin typeface="微软雅黑" panose="020B0503020204020204" pitchFamily="34" charset="-122"/>
                <a:ea typeface="微软雅黑" panose="020B0503020204020204" pitchFamily="34" charset="-122"/>
                <a:cs typeface="宋体" panose="02010600030101010101" pitchFamily="2" charset="-122"/>
              </a:rPr>
              <a:t>两</a:t>
            </a:r>
            <a:r>
              <a:rPr lang="zh-CN" altLang="zh-CN" sz="2000" b="1" kern="2200" dirty="0">
                <a:latin typeface="微软雅黑" panose="020B0503020204020204" pitchFamily="34" charset="-122"/>
                <a:ea typeface="微软雅黑" panose="020B0503020204020204" pitchFamily="34" charset="-122"/>
                <a:cs typeface="宋体" panose="02010600030101010101" pitchFamily="2" charset="-122"/>
              </a:rPr>
              <a:t>点：</a:t>
            </a:r>
            <a:endParaRPr lang="zh-CN" altLang="zh-CN" sz="2000" b="1" kern="100" dirty="0">
              <a:latin typeface="微软雅黑" panose="020B0503020204020204" pitchFamily="34" charset="-122"/>
              <a:ea typeface="微软雅黑" panose="020B0503020204020204" pitchFamily="34" charset="-122"/>
              <a:cs typeface="Times New Roman" panose="02020603050405020304" pitchFamily="18" charset="0"/>
            </a:endParaRPr>
          </a:p>
          <a:p>
            <a:pPr>
              <a:lnSpc>
                <a:spcPct val="150000"/>
              </a:lnSpc>
              <a:spcBef>
                <a:spcPts val="600"/>
              </a:spcBef>
              <a:spcAft>
                <a:spcPts val="600"/>
              </a:spcAft>
            </a:pPr>
            <a:r>
              <a:rPr lang="en-US" altLang="zh-CN" sz="2000" b="1" kern="2200" dirty="0" smtClean="0">
                <a:latin typeface="微软雅黑" panose="020B0503020204020204" pitchFamily="34" charset="-122"/>
                <a:ea typeface="微软雅黑" panose="020B0503020204020204" pitchFamily="34" charset="-122"/>
                <a:cs typeface="宋体" panose="02010600030101010101" pitchFamily="2" charset="-122"/>
              </a:rPr>
              <a:t>1.</a:t>
            </a:r>
            <a:r>
              <a:rPr lang="zh-CN" altLang="zh-CN" sz="2000" b="1" kern="2200" dirty="0" smtClean="0">
                <a:latin typeface="微软雅黑" panose="020B0503020204020204" pitchFamily="34" charset="-122"/>
                <a:ea typeface="微软雅黑" panose="020B0503020204020204" pitchFamily="34" charset="-122"/>
                <a:cs typeface="宋体" panose="02010600030101010101" pitchFamily="2" charset="-122"/>
              </a:rPr>
              <a:t>单元</a:t>
            </a:r>
            <a:r>
              <a:rPr lang="zh-CN" altLang="zh-CN" sz="2000" b="1" kern="2200" dirty="0">
                <a:latin typeface="微软雅黑" panose="020B0503020204020204" pitchFamily="34" charset="-122"/>
                <a:ea typeface="微软雅黑" panose="020B0503020204020204" pitchFamily="34" charset="-122"/>
                <a:cs typeface="宋体" panose="02010600030101010101" pitchFamily="2" charset="-122"/>
              </a:rPr>
              <a:t>层面：</a:t>
            </a:r>
            <a:r>
              <a:rPr lang="zh-CN" altLang="zh-CN" sz="2000" kern="2200" dirty="0">
                <a:latin typeface="微软雅黑" panose="020B0503020204020204" pitchFamily="34" charset="-122"/>
                <a:ea typeface="微软雅黑" panose="020B0503020204020204" pitchFamily="34" charset="-122"/>
                <a:cs typeface="宋体" panose="02010600030101010101" pitchFamily="2" charset="-122"/>
              </a:rPr>
              <a:t>明确单元地位、目标、项目分析和实施建议，系统把握单元内容；</a:t>
            </a:r>
            <a:endParaRPr lang="zh-CN" altLang="zh-CN" sz="2000" kern="100" dirty="0">
              <a:latin typeface="微软雅黑" panose="020B0503020204020204" pitchFamily="34" charset="-122"/>
              <a:ea typeface="微软雅黑" panose="020B0503020204020204" pitchFamily="34" charset="-122"/>
              <a:cs typeface="Times New Roman" panose="02020603050405020304" pitchFamily="18" charset="0"/>
            </a:endParaRPr>
          </a:p>
          <a:p>
            <a:pPr>
              <a:lnSpc>
                <a:spcPct val="150000"/>
              </a:lnSpc>
              <a:spcBef>
                <a:spcPts val="600"/>
              </a:spcBef>
              <a:spcAft>
                <a:spcPts val="600"/>
              </a:spcAft>
            </a:pPr>
            <a:r>
              <a:rPr lang="en-US" altLang="zh-CN" sz="2000" b="1" kern="2200" dirty="0" smtClean="0">
                <a:latin typeface="微软雅黑" panose="020B0503020204020204" pitchFamily="34" charset="-122"/>
                <a:ea typeface="微软雅黑" panose="020B0503020204020204" pitchFamily="34" charset="-122"/>
                <a:cs typeface="宋体" panose="02010600030101010101" pitchFamily="2" charset="-122"/>
              </a:rPr>
              <a:t>2.</a:t>
            </a:r>
            <a:r>
              <a:rPr lang="zh-CN" altLang="zh-CN" sz="2000" b="1" kern="2200" dirty="0" smtClean="0">
                <a:latin typeface="微软雅黑" panose="020B0503020204020204" pitchFamily="34" charset="-122"/>
                <a:ea typeface="微软雅黑" panose="020B0503020204020204" pitchFamily="34" charset="-122"/>
                <a:cs typeface="宋体" panose="02010600030101010101" pitchFamily="2" charset="-122"/>
              </a:rPr>
              <a:t>课时</a:t>
            </a:r>
            <a:r>
              <a:rPr lang="zh-CN" altLang="zh-CN" sz="2000" b="1" kern="2200" dirty="0">
                <a:latin typeface="微软雅黑" panose="020B0503020204020204" pitchFamily="34" charset="-122"/>
                <a:ea typeface="微软雅黑" panose="020B0503020204020204" pitchFamily="34" charset="-122"/>
                <a:cs typeface="宋体" panose="02010600030101010101" pitchFamily="2" charset="-122"/>
              </a:rPr>
              <a:t>层面：</a:t>
            </a:r>
            <a:r>
              <a:rPr lang="zh-CN" altLang="zh-CN" sz="2000" kern="2200" dirty="0">
                <a:latin typeface="微软雅黑" panose="020B0503020204020204" pitchFamily="34" charset="-122"/>
                <a:ea typeface="微软雅黑" panose="020B0503020204020204" pitchFamily="34" charset="-122"/>
                <a:cs typeface="宋体" panose="02010600030101010101" pitchFamily="2" charset="-122"/>
              </a:rPr>
              <a:t>清晰制定教学目标、做好项目分析、梳理教学问题、给出具体教学建议，让课前准备更高效。</a:t>
            </a:r>
            <a:endParaRPr lang="zh-CN" altLang="zh-CN" sz="2000" kern="10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22"/>
          <p:cNvSpPr txBox="1"/>
          <p:nvPr/>
        </p:nvSpPr>
        <p:spPr>
          <a:xfrm>
            <a:off x="3645535" y="515620"/>
            <a:ext cx="6297930" cy="369332"/>
          </a:xfrm>
          <a:prstGeom prst="rect">
            <a:avLst/>
          </a:prstGeom>
        </p:spPr>
        <p:txBody>
          <a:bodyPr wrap="square">
            <a:spAutoFit/>
          </a:bodyPr>
          <a:lstStyle/>
          <a:p>
            <a:pPr defTabSz="266700"/>
            <a:r>
              <a:rPr lang="zh-CN" altLang="en-US" b="1" dirty="0" smtClean="0">
                <a:solidFill>
                  <a:schemeClr val="bg1"/>
                </a:solidFill>
                <a:latin typeface="Times New Roman" panose="02020603050405020304"/>
                <a:ea typeface="黑体" panose="02010609060101010101" charset="-122"/>
              </a:rPr>
              <a:t>（</a:t>
            </a:r>
            <a:r>
              <a:rPr lang="zh-CN" altLang="en-US" b="1" dirty="0">
                <a:solidFill>
                  <a:schemeClr val="bg1"/>
                </a:solidFill>
                <a:latin typeface="Times New Roman" panose="02020603050405020304"/>
                <a:ea typeface="黑体" panose="02010609060101010101" charset="-122"/>
              </a:rPr>
              <a:t>二</a:t>
            </a:r>
            <a:r>
              <a:rPr lang="zh-CN" altLang="en-US" b="1" dirty="0" smtClean="0">
                <a:solidFill>
                  <a:schemeClr val="bg1"/>
                </a:solidFill>
                <a:latin typeface="Times New Roman" panose="02020603050405020304"/>
                <a:ea typeface="黑体" panose="02010609060101010101" charset="-122"/>
              </a:rPr>
              <a:t>）依据教学指南做好教学设计</a:t>
            </a:r>
            <a:endParaRPr lang="zh-CN" altLang="zh-CN" b="1" dirty="0">
              <a:solidFill>
                <a:schemeClr val="bg1"/>
              </a:solidFill>
              <a:latin typeface="Times New Roman" panose="02020603050405020304"/>
              <a:ea typeface="黑体" panose="02010609060101010101" charset="-122"/>
            </a:endParaRPr>
          </a:p>
        </p:txBody>
      </p:sp>
      <p:sp>
        <p:nvSpPr>
          <p:cNvPr id="19" name="文本框 18"/>
          <p:cNvSpPr txBox="1"/>
          <p:nvPr/>
        </p:nvSpPr>
        <p:spPr>
          <a:xfrm>
            <a:off x="897460" y="515620"/>
            <a:ext cx="2580128" cy="461665"/>
          </a:xfrm>
          <a:prstGeom prst="rect">
            <a:avLst/>
          </a:prstGeom>
          <a:noFill/>
        </p:spPr>
        <p:txBody>
          <a:bodyPr wrap="square">
            <a:spAutoFit/>
          </a:bodyPr>
          <a:lstStyle/>
          <a:p>
            <a:pPr algn="ctr"/>
            <a:r>
              <a:rPr lang="zh-CN" altLang="en-US" sz="2400" b="1" dirty="0" smtClean="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三、课程实施</a:t>
            </a:r>
            <a:endParaRPr lang="zh-CN" altLang="en-US" sz="1200" b="1" dirty="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27869" y="5384890"/>
            <a:ext cx="1429385" cy="1429385"/>
          </a:xfrm>
          <a:prstGeom prst="rect">
            <a:avLst/>
          </a:prstGeom>
        </p:spPr>
      </p:pic>
      <p:pic>
        <p:nvPicPr>
          <p:cNvPr id="6" name="图片 5"/>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87712" y="1207420"/>
            <a:ext cx="5424796" cy="4892162"/>
          </a:xfrm>
          <a:prstGeom prst="rect">
            <a:avLst/>
          </a:prstGeom>
        </p:spPr>
      </p:pic>
      <p:grpSp>
        <p:nvGrpSpPr>
          <p:cNvPr id="7" name="组合 6"/>
          <p:cNvGrpSpPr/>
          <p:nvPr/>
        </p:nvGrpSpPr>
        <p:grpSpPr>
          <a:xfrm>
            <a:off x="365484" y="1237477"/>
            <a:ext cx="5122935" cy="4637347"/>
            <a:chOff x="1006637" y="941550"/>
            <a:chExt cx="5899530" cy="4647092"/>
          </a:xfrm>
        </p:grpSpPr>
        <p:sp>
          <p:nvSpPr>
            <p:cNvPr id="8" name="矩形 7"/>
            <p:cNvSpPr/>
            <p:nvPr/>
          </p:nvSpPr>
          <p:spPr>
            <a:xfrm>
              <a:off x="1019362" y="1725771"/>
              <a:ext cx="1494289" cy="490006"/>
            </a:xfrm>
            <a:prstGeom prst="rect">
              <a:avLst/>
            </a:prstGeom>
          </p:spPr>
          <p:txBody>
            <a:bodyPr wrap="square">
              <a:spAutoFit/>
            </a:bodyPr>
            <a:lstStyle/>
            <a:p>
              <a:pPr algn="ctr">
                <a:lnSpc>
                  <a:spcPts val="3500"/>
                </a:lnSpc>
              </a:pPr>
              <a:r>
                <a:rPr lang="zh-CN" altLang="en-US" sz="2000" b="1" kern="100" dirty="0">
                  <a:solidFill>
                    <a:srgbClr val="FF0000"/>
                  </a:solidFill>
                  <a:latin typeface="微软雅黑" panose="020B0503020204020204" pitchFamily="34" charset="-122"/>
                  <a:ea typeface="微软雅黑" panose="020B0503020204020204" pitchFamily="34" charset="-122"/>
                </a:rPr>
                <a:t>学段</a:t>
              </a:r>
              <a:endParaRPr lang="zh-CN" altLang="en-US" sz="2000" b="1" dirty="0">
                <a:solidFill>
                  <a:srgbClr val="FF0000"/>
                </a:solidFill>
                <a:latin typeface="微软雅黑" panose="020B0503020204020204" pitchFamily="34" charset="-122"/>
                <a:ea typeface="微软雅黑" panose="020B0503020204020204" pitchFamily="34" charset="-122"/>
              </a:endParaRPr>
            </a:p>
          </p:txBody>
        </p:sp>
        <p:sp>
          <p:nvSpPr>
            <p:cNvPr id="9" name="矩形 8"/>
            <p:cNvSpPr/>
            <p:nvPr/>
          </p:nvSpPr>
          <p:spPr>
            <a:xfrm>
              <a:off x="1006637" y="3154067"/>
              <a:ext cx="1494291" cy="490006"/>
            </a:xfrm>
            <a:prstGeom prst="rect">
              <a:avLst/>
            </a:prstGeom>
          </p:spPr>
          <p:txBody>
            <a:bodyPr wrap="square">
              <a:spAutoFit/>
            </a:bodyPr>
            <a:lstStyle/>
            <a:p>
              <a:pPr algn="ctr">
                <a:lnSpc>
                  <a:spcPts val="3500"/>
                </a:lnSpc>
              </a:pPr>
              <a:r>
                <a:rPr lang="zh-CN" altLang="en-US" sz="2000" b="1" kern="100" dirty="0">
                  <a:solidFill>
                    <a:srgbClr val="FF0000"/>
                  </a:solidFill>
                  <a:latin typeface="微软雅黑" panose="020B0503020204020204" pitchFamily="34" charset="-122"/>
                  <a:ea typeface="微软雅黑" panose="020B0503020204020204" pitchFamily="34" charset="-122"/>
                </a:rPr>
                <a:t>单元</a:t>
              </a:r>
              <a:endParaRPr lang="zh-CN" altLang="en-US" sz="2000" b="1" dirty="0">
                <a:solidFill>
                  <a:srgbClr val="FF0000"/>
                </a:solidFill>
                <a:latin typeface="微软雅黑" panose="020B0503020204020204" pitchFamily="34" charset="-122"/>
                <a:ea typeface="微软雅黑" panose="020B0503020204020204" pitchFamily="34" charset="-122"/>
              </a:endParaRPr>
            </a:p>
          </p:txBody>
        </p:sp>
        <p:sp>
          <p:nvSpPr>
            <p:cNvPr id="10" name="矩形 9"/>
            <p:cNvSpPr/>
            <p:nvPr/>
          </p:nvSpPr>
          <p:spPr>
            <a:xfrm>
              <a:off x="1006637" y="4276863"/>
              <a:ext cx="1494289" cy="992096"/>
            </a:xfrm>
            <a:prstGeom prst="rect">
              <a:avLst/>
            </a:prstGeom>
          </p:spPr>
          <p:txBody>
            <a:bodyPr wrap="square">
              <a:spAutoFit/>
            </a:bodyPr>
            <a:lstStyle/>
            <a:p>
              <a:pPr algn="ctr">
                <a:lnSpc>
                  <a:spcPts val="3500"/>
                </a:lnSpc>
              </a:pPr>
              <a:r>
                <a:rPr lang="zh-CN" altLang="en-US" sz="2000" b="1" kern="100" dirty="0" smtClean="0">
                  <a:solidFill>
                    <a:srgbClr val="FF0000"/>
                  </a:solidFill>
                  <a:latin typeface="微软雅黑" panose="020B0503020204020204" pitchFamily="34" charset="-122"/>
                  <a:ea typeface="微软雅黑" panose="020B0503020204020204" pitchFamily="34" charset="-122"/>
                </a:rPr>
                <a:t>项目</a:t>
              </a:r>
              <a:endParaRPr lang="en-US" altLang="zh-CN" sz="2000" b="1" kern="100" dirty="0" smtClean="0">
                <a:solidFill>
                  <a:srgbClr val="FF0000"/>
                </a:solidFill>
                <a:latin typeface="微软雅黑" panose="020B0503020204020204" pitchFamily="34" charset="-122"/>
                <a:ea typeface="微软雅黑" panose="020B0503020204020204" pitchFamily="34" charset="-122"/>
              </a:endParaRPr>
            </a:p>
            <a:p>
              <a:pPr algn="ctr">
                <a:lnSpc>
                  <a:spcPts val="3500"/>
                </a:lnSpc>
              </a:pPr>
              <a:r>
                <a:rPr lang="zh-CN" altLang="en-US" sz="2000" b="1" kern="100" dirty="0" smtClean="0">
                  <a:solidFill>
                    <a:srgbClr val="FF0000"/>
                  </a:solidFill>
                  <a:latin typeface="微软雅黑" panose="020B0503020204020204" pitchFamily="34" charset="-122"/>
                  <a:ea typeface="微软雅黑" panose="020B0503020204020204" pitchFamily="34" charset="-122"/>
                </a:rPr>
                <a:t>（课时）</a:t>
              </a:r>
              <a:endParaRPr lang="zh-CN" altLang="en-US" sz="2000" b="1" dirty="0">
                <a:solidFill>
                  <a:srgbClr val="FF0000"/>
                </a:solidFill>
                <a:latin typeface="微软雅黑" panose="020B0503020204020204" pitchFamily="34" charset="-122"/>
                <a:ea typeface="微软雅黑" panose="020B0503020204020204" pitchFamily="34" charset="-122"/>
              </a:endParaRPr>
            </a:p>
          </p:txBody>
        </p:sp>
        <p:sp>
          <p:nvSpPr>
            <p:cNvPr id="11" name="矩形 10"/>
            <p:cNvSpPr/>
            <p:nvPr/>
          </p:nvSpPr>
          <p:spPr>
            <a:xfrm>
              <a:off x="2219394" y="1651512"/>
              <a:ext cx="4686773" cy="1544687"/>
            </a:xfrm>
            <a:prstGeom prst="rect">
              <a:avLst/>
            </a:prstGeom>
            <a:noFill/>
            <a:ln>
              <a:noFill/>
            </a:ln>
          </p:spPr>
          <p:txBody>
            <a:bodyPr vert="horz" wrap="square" lIns="91440" tIns="45720" rIns="91440" bIns="45720" numCol="1" anchor="t" anchorCtr="0" compatLnSpc="1">
              <a:spAutoFit/>
            </a:bodyPr>
            <a:lstStyle/>
            <a:p>
              <a:pPr eaLnBrk="0" fontAlgn="base" hangingPunct="0">
                <a:lnSpc>
                  <a:spcPts val="2500"/>
                </a:lnSpc>
                <a:spcBef>
                  <a:spcPct val="0"/>
                </a:spcBef>
                <a:spcAft>
                  <a:spcPct val="0"/>
                </a:spcAft>
              </a:pPr>
              <a:r>
                <a:rPr lang="zh-CN" altLang="en-US" sz="1600" b="1" dirty="0">
                  <a:solidFill>
                    <a:prstClr val="black"/>
                  </a:solidFill>
                  <a:latin typeface="Calibri" panose="020F0502020204030204"/>
                  <a:ea typeface="微软雅黑" panose="020B0503020204020204" pitchFamily="34" charset="-122"/>
                </a:rPr>
                <a:t>体系结构</a:t>
              </a:r>
              <a:r>
                <a:rPr lang="zh-CN" altLang="en-US" sz="1600" dirty="0">
                  <a:solidFill>
                    <a:prstClr val="black"/>
                  </a:solidFill>
                  <a:latin typeface="Calibri" panose="020F0502020204030204"/>
                  <a:ea typeface="微软雅黑" panose="020B0503020204020204" pitchFamily="34" charset="-122"/>
                </a:rPr>
                <a:t> </a:t>
              </a:r>
              <a:r>
                <a:rPr lang="en-US" altLang="zh-CN" sz="1600" dirty="0">
                  <a:solidFill>
                    <a:prstClr val="black"/>
                  </a:solidFill>
                  <a:latin typeface="Calibri" panose="020F0502020204030204"/>
                  <a:ea typeface="微软雅黑" panose="020B0503020204020204" pitchFamily="34" charset="-122"/>
                </a:rPr>
                <a:t>— </a:t>
              </a:r>
              <a:r>
                <a:rPr lang="zh-CN" altLang="zh-CN" sz="1600" dirty="0">
                  <a:solidFill>
                    <a:prstClr val="black"/>
                  </a:solidFill>
                  <a:latin typeface="Calibri" panose="020F0502020204030204"/>
                  <a:ea typeface="微软雅黑" panose="020B0503020204020204" pitchFamily="34" charset="-122"/>
                </a:rPr>
                <a:t>思维导图</a:t>
              </a:r>
              <a:endParaRPr lang="en-US" altLang="zh-CN" sz="1600" dirty="0">
                <a:solidFill>
                  <a:prstClr val="black"/>
                </a:solidFill>
                <a:latin typeface="Calibri" panose="020F0502020204030204"/>
                <a:ea typeface="微软雅黑" panose="020B0503020204020204" pitchFamily="34" charset="-122"/>
              </a:endParaRPr>
            </a:p>
            <a:p>
              <a:pPr eaLnBrk="0" fontAlgn="base" hangingPunct="0">
                <a:lnSpc>
                  <a:spcPts val="2500"/>
                </a:lnSpc>
                <a:spcBef>
                  <a:spcPct val="0"/>
                </a:spcBef>
                <a:spcAft>
                  <a:spcPct val="0"/>
                </a:spcAft>
              </a:pPr>
              <a:r>
                <a:rPr lang="zh-CN" altLang="en-US" sz="1600" b="1" dirty="0">
                  <a:solidFill>
                    <a:prstClr val="black"/>
                  </a:solidFill>
                  <a:latin typeface="Calibri" panose="020F0502020204030204"/>
                  <a:ea typeface="微软雅黑" panose="020B0503020204020204" pitchFamily="34" charset="-122"/>
                </a:rPr>
                <a:t>项目体系 </a:t>
              </a:r>
              <a:r>
                <a:rPr lang="en-US" altLang="zh-CN" sz="1600" dirty="0">
                  <a:solidFill>
                    <a:prstClr val="black"/>
                  </a:solidFill>
                  <a:latin typeface="Calibri" panose="020F0502020204030204"/>
                  <a:ea typeface="微软雅黑" panose="020B0503020204020204" pitchFamily="34" charset="-122"/>
                </a:rPr>
                <a:t>— </a:t>
              </a:r>
              <a:r>
                <a:rPr lang="zh-CN" altLang="en-US" sz="1600" dirty="0">
                  <a:solidFill>
                    <a:prstClr val="black"/>
                  </a:solidFill>
                  <a:latin typeface="Calibri" panose="020F0502020204030204"/>
                  <a:ea typeface="微软雅黑" panose="020B0503020204020204" pitchFamily="34" charset="-122"/>
                </a:rPr>
                <a:t>分段</a:t>
              </a:r>
              <a:r>
                <a:rPr lang="zh-CN" altLang="en-US" sz="1600" dirty="0" smtClean="0">
                  <a:solidFill>
                    <a:prstClr val="black"/>
                  </a:solidFill>
                  <a:latin typeface="Calibri" panose="020F0502020204030204"/>
                  <a:ea typeface="微软雅黑" panose="020B0503020204020204" pitchFamily="34" charset="-122"/>
                </a:rPr>
                <a:t>列表</a:t>
              </a:r>
              <a:endParaRPr lang="en-US" altLang="zh-CN" sz="1600" dirty="0" smtClean="0">
                <a:solidFill>
                  <a:prstClr val="black"/>
                </a:solidFill>
                <a:latin typeface="Calibri" panose="020F0502020204030204"/>
                <a:ea typeface="微软雅黑" panose="020B0503020204020204" pitchFamily="34" charset="-122"/>
              </a:endParaRPr>
            </a:p>
            <a:p>
              <a:pPr algn="just" eaLnBrk="0" fontAlgn="base" hangingPunct="0">
                <a:lnSpc>
                  <a:spcPct val="125000"/>
                </a:lnSpc>
                <a:spcBef>
                  <a:spcPct val="0"/>
                </a:spcBef>
                <a:spcAft>
                  <a:spcPct val="0"/>
                </a:spcAft>
              </a:pPr>
              <a:r>
                <a:rPr lang="zh-CN" altLang="en-US" sz="1400" dirty="0">
                  <a:solidFill>
                    <a:prstClr val="black"/>
                  </a:solidFill>
                  <a:latin typeface="Calibri" panose="020F0502020204030204"/>
                  <a:ea typeface="微软雅黑" panose="020B0503020204020204" pitchFamily="34" charset="-122"/>
                </a:rPr>
                <a:t>明确学段核心</a:t>
              </a:r>
              <a:r>
                <a:rPr lang="zh-CN" altLang="en-US" sz="1400" dirty="0">
                  <a:solidFill>
                    <a:prstClr val="black"/>
                  </a:solidFill>
                  <a:latin typeface="Calibri" panose="020F0502020204030204"/>
                  <a:ea typeface="微软雅黑" panose="020B0503020204020204" pitchFamily="34" charset="-122"/>
                </a:rPr>
                <a:t>教学内容与教学</a:t>
              </a:r>
              <a:r>
                <a:rPr lang="zh-CN" altLang="en-US" sz="1400" dirty="0">
                  <a:solidFill>
                    <a:prstClr val="black"/>
                  </a:solidFill>
                  <a:latin typeface="Calibri" panose="020F0502020204030204"/>
                  <a:ea typeface="微软雅黑" panose="020B0503020204020204" pitchFamily="34" charset="-122"/>
                </a:rPr>
                <a:t>目标，通过</a:t>
              </a:r>
              <a:r>
                <a:rPr lang="zh-CN" altLang="en-US" sz="1400" dirty="0">
                  <a:solidFill>
                    <a:prstClr val="black"/>
                  </a:solidFill>
                  <a:latin typeface="Calibri" panose="020F0502020204030204"/>
                  <a:ea typeface="微软雅黑" panose="020B0503020204020204" pitchFamily="34" charset="-122"/>
                </a:rPr>
                <a:t>体系结构思维导图与项目</a:t>
              </a:r>
              <a:r>
                <a:rPr lang="zh-CN" altLang="en-US" sz="1400" dirty="0">
                  <a:solidFill>
                    <a:prstClr val="black"/>
                  </a:solidFill>
                  <a:latin typeface="Calibri" panose="020F0502020204030204"/>
                  <a:ea typeface="微软雅黑" panose="020B0503020204020204" pitchFamily="34" charset="-122"/>
                </a:rPr>
                <a:t>解析，帮助教师建立</a:t>
              </a:r>
              <a:r>
                <a:rPr lang="zh-CN" altLang="en-US" sz="1400" dirty="0">
                  <a:solidFill>
                    <a:prstClr val="black"/>
                  </a:solidFill>
                  <a:latin typeface="Calibri" panose="020F0502020204030204"/>
                  <a:ea typeface="微软雅黑" panose="020B0503020204020204" pitchFamily="34" charset="-122"/>
                </a:rPr>
                <a:t>对该学段全学年教学任务的全局认知。</a:t>
              </a:r>
              <a:endParaRPr lang="zh-CN" altLang="zh-CN" sz="1400" dirty="0">
                <a:solidFill>
                  <a:prstClr val="black"/>
                </a:solidFill>
                <a:latin typeface="Calibri" panose="020F0502020204030204"/>
                <a:ea typeface="微软雅黑" panose="020B0503020204020204" pitchFamily="34" charset="-122"/>
              </a:endParaRPr>
            </a:p>
          </p:txBody>
        </p:sp>
        <p:sp>
          <p:nvSpPr>
            <p:cNvPr id="12" name="矩形 11"/>
            <p:cNvSpPr/>
            <p:nvPr/>
          </p:nvSpPr>
          <p:spPr>
            <a:xfrm>
              <a:off x="2219393" y="3163000"/>
              <a:ext cx="4670273" cy="1210562"/>
            </a:xfrm>
            <a:prstGeom prst="rect">
              <a:avLst/>
            </a:prstGeom>
            <a:noFill/>
            <a:ln>
              <a:noFill/>
            </a:ln>
          </p:spPr>
          <p:txBody>
            <a:bodyPr vert="horz" wrap="square" lIns="91440" tIns="45720" rIns="91440" bIns="45720" numCol="1" anchor="t" anchorCtr="0" compatLnSpc="1">
              <a:spAutoFit/>
            </a:bodyPr>
            <a:lstStyle/>
            <a:p>
              <a:pPr algn="just" eaLnBrk="0" fontAlgn="base" hangingPunct="0">
                <a:lnSpc>
                  <a:spcPct val="125000"/>
                </a:lnSpc>
                <a:spcBef>
                  <a:spcPct val="0"/>
                </a:spcBef>
                <a:spcAft>
                  <a:spcPct val="0"/>
                </a:spcAft>
              </a:pPr>
              <a:r>
                <a:rPr lang="zh-CN" altLang="zh-CN" sz="1600" b="1" dirty="0">
                  <a:solidFill>
                    <a:prstClr val="black"/>
                  </a:solidFill>
                  <a:latin typeface="Calibri" panose="020F0502020204030204"/>
                  <a:ea typeface="微软雅黑" panose="020B0503020204020204" pitchFamily="34" charset="-122"/>
                </a:rPr>
                <a:t>单元教学综述</a:t>
              </a:r>
              <a:r>
                <a:rPr lang="zh-CN" altLang="en-US" sz="1600" b="1" dirty="0">
                  <a:solidFill>
                    <a:prstClr val="black"/>
                  </a:solidFill>
                  <a:latin typeface="Calibri" panose="020F0502020204030204"/>
                  <a:ea typeface="微软雅黑" panose="020B0503020204020204" pitchFamily="34" charset="-122"/>
                </a:rPr>
                <a:t>：</a:t>
              </a:r>
              <a:r>
                <a:rPr lang="zh-CN" altLang="zh-CN" sz="1400" dirty="0">
                  <a:solidFill>
                    <a:prstClr val="black"/>
                  </a:solidFill>
                  <a:latin typeface="Calibri" panose="020F0502020204030204"/>
                  <a:ea typeface="微软雅黑" panose="020B0503020204020204" pitchFamily="34" charset="-122"/>
                </a:rPr>
                <a:t>单元整体</a:t>
              </a:r>
              <a:r>
                <a:rPr lang="zh-CN" altLang="zh-CN" sz="1400" dirty="0" smtClean="0">
                  <a:solidFill>
                    <a:prstClr val="black"/>
                  </a:solidFill>
                  <a:latin typeface="Calibri" panose="020F0502020204030204"/>
                  <a:ea typeface="微软雅黑" panose="020B0503020204020204" pitchFamily="34" charset="-122"/>
                </a:rPr>
                <a:t>介绍，</a:t>
              </a:r>
              <a:r>
                <a:rPr lang="zh-CN" altLang="zh-CN" sz="1400" dirty="0">
                  <a:solidFill>
                    <a:prstClr val="black"/>
                  </a:solidFill>
                  <a:latin typeface="Calibri" panose="020F0502020204030204"/>
                  <a:ea typeface="微软雅黑" panose="020B0503020204020204" pitchFamily="34" charset="-122"/>
                </a:rPr>
                <a:t>包括单元</a:t>
              </a:r>
              <a:r>
                <a:rPr lang="zh-CN" altLang="en-US" sz="1400" dirty="0">
                  <a:solidFill>
                    <a:prstClr val="black"/>
                  </a:solidFill>
                  <a:latin typeface="Calibri" panose="020F0502020204030204"/>
                  <a:ea typeface="微软雅黑" panose="020B0503020204020204" pitchFamily="34" charset="-122"/>
                </a:rPr>
                <a:t>地位</a:t>
              </a:r>
              <a:r>
                <a:rPr lang="zh-CN" altLang="zh-CN" sz="1400" dirty="0">
                  <a:solidFill>
                    <a:prstClr val="black"/>
                  </a:solidFill>
                  <a:latin typeface="Calibri" panose="020F0502020204030204"/>
                  <a:ea typeface="微软雅黑" panose="020B0503020204020204" pitchFamily="34" charset="-122"/>
                </a:rPr>
                <a:t>、单元目标、单元项目分析、单元实施建议等内容</a:t>
              </a:r>
              <a:r>
                <a:rPr lang="zh-CN" altLang="zh-CN" sz="1400" dirty="0" smtClean="0">
                  <a:solidFill>
                    <a:prstClr val="black"/>
                  </a:solidFill>
                  <a:latin typeface="Calibri" panose="020F0502020204030204"/>
                  <a:ea typeface="微软雅黑" panose="020B0503020204020204" pitchFamily="34" charset="-122"/>
                </a:rPr>
                <a:t>。</a:t>
              </a:r>
              <a:r>
                <a:rPr lang="zh-CN" altLang="en-US" sz="1400" dirty="0">
                  <a:solidFill>
                    <a:prstClr val="black"/>
                  </a:solidFill>
                  <a:latin typeface="Calibri" panose="020F0502020204030204"/>
                  <a:ea typeface="微软雅黑" panose="020B0503020204020204" pitchFamily="34" charset="-122"/>
                </a:rPr>
                <a:t>为教师提供系统化教学</a:t>
              </a:r>
              <a:r>
                <a:rPr lang="zh-CN" altLang="en-US" sz="1400" dirty="0" smtClean="0">
                  <a:solidFill>
                    <a:prstClr val="black"/>
                  </a:solidFill>
                  <a:latin typeface="Calibri" panose="020F0502020204030204"/>
                  <a:ea typeface="微软雅黑" panose="020B0503020204020204" pitchFamily="34" charset="-122"/>
                </a:rPr>
                <a:t>指引，帮助</a:t>
              </a:r>
              <a:r>
                <a:rPr lang="zh-CN" altLang="en-US" sz="1400" dirty="0">
                  <a:solidFill>
                    <a:prstClr val="black"/>
                  </a:solidFill>
                  <a:latin typeface="Calibri" panose="020F0502020204030204"/>
                  <a:ea typeface="微软雅黑" panose="020B0503020204020204" pitchFamily="34" charset="-122"/>
                </a:rPr>
                <a:t>其建立对单元的全局</a:t>
              </a:r>
              <a:r>
                <a:rPr lang="zh-CN" altLang="en-US" sz="1400" dirty="0" smtClean="0">
                  <a:solidFill>
                    <a:prstClr val="black"/>
                  </a:solidFill>
                  <a:latin typeface="Calibri" panose="020F0502020204030204"/>
                  <a:ea typeface="微软雅黑" panose="020B0503020204020204" pitchFamily="34" charset="-122"/>
                </a:rPr>
                <a:t>认知，精</a:t>
              </a:r>
              <a:r>
                <a:rPr lang="zh-CN" altLang="en-US" sz="1400" dirty="0">
                  <a:solidFill>
                    <a:prstClr val="black"/>
                  </a:solidFill>
                  <a:latin typeface="Calibri" panose="020F0502020204030204"/>
                  <a:ea typeface="微软雅黑" panose="020B0503020204020204" pitchFamily="34" charset="-122"/>
                </a:rPr>
                <a:t>准把控教学核心方向。</a:t>
              </a:r>
              <a:endParaRPr lang="zh-CN" altLang="zh-CN" sz="1400" dirty="0">
                <a:solidFill>
                  <a:prstClr val="black"/>
                </a:solidFill>
                <a:latin typeface="Calibri" panose="020F0502020204030204"/>
                <a:ea typeface="微软雅黑" panose="020B0503020204020204" pitchFamily="34" charset="-122"/>
              </a:endParaRPr>
            </a:p>
          </p:txBody>
        </p:sp>
        <p:sp>
          <p:nvSpPr>
            <p:cNvPr id="13" name="矩形 12"/>
            <p:cNvSpPr/>
            <p:nvPr/>
          </p:nvSpPr>
          <p:spPr>
            <a:xfrm>
              <a:off x="2219393" y="4378080"/>
              <a:ext cx="4670273" cy="1210562"/>
            </a:xfrm>
            <a:prstGeom prst="rect">
              <a:avLst/>
            </a:prstGeom>
            <a:noFill/>
            <a:ln>
              <a:noFill/>
            </a:ln>
          </p:spPr>
          <p:txBody>
            <a:bodyPr vert="horz" wrap="square" lIns="91440" tIns="45720" rIns="91440" bIns="45720" numCol="1" anchor="t" anchorCtr="0" compatLnSpc="1">
              <a:spAutoFit/>
            </a:bodyPr>
            <a:lstStyle/>
            <a:p>
              <a:pPr algn="just" eaLnBrk="0" fontAlgn="base" hangingPunct="0">
                <a:lnSpc>
                  <a:spcPct val="125000"/>
                </a:lnSpc>
                <a:spcBef>
                  <a:spcPct val="0"/>
                </a:spcBef>
                <a:spcAft>
                  <a:spcPct val="0"/>
                </a:spcAft>
              </a:pPr>
              <a:r>
                <a:rPr lang="zh-CN" altLang="zh-CN" sz="1600" b="1" dirty="0">
                  <a:solidFill>
                    <a:prstClr val="black"/>
                  </a:solidFill>
                  <a:latin typeface="Calibri" panose="020F0502020204030204"/>
                  <a:ea typeface="微软雅黑" panose="020B0503020204020204" pitchFamily="34" charset="-122"/>
                </a:rPr>
                <a:t>课时教学详解</a:t>
              </a:r>
              <a:r>
                <a:rPr lang="zh-CN" altLang="en-US" sz="1600" b="1" dirty="0">
                  <a:solidFill>
                    <a:prstClr val="black"/>
                  </a:solidFill>
                  <a:latin typeface="Calibri" panose="020F0502020204030204"/>
                  <a:ea typeface="微软雅黑" panose="020B0503020204020204" pitchFamily="34" charset="-122"/>
                </a:rPr>
                <a:t>：</a:t>
              </a:r>
              <a:r>
                <a:rPr lang="zh-CN" altLang="zh-CN" sz="1400" dirty="0">
                  <a:solidFill>
                    <a:prstClr val="black"/>
                  </a:solidFill>
                  <a:latin typeface="Calibri" panose="020F0502020204030204"/>
                  <a:ea typeface="微软雅黑" panose="020B0503020204020204" pitchFamily="34" charset="-122"/>
                </a:rPr>
                <a:t>对</a:t>
              </a:r>
              <a:r>
                <a:rPr lang="zh-CN" altLang="en-US" sz="1400" dirty="0">
                  <a:solidFill>
                    <a:prstClr val="black"/>
                  </a:solidFill>
                  <a:latin typeface="Calibri" panose="020F0502020204030204"/>
                  <a:ea typeface="微软雅黑" panose="020B0503020204020204" pitchFamily="34" charset="-122"/>
                </a:rPr>
                <a:t>每课时微项目</a:t>
              </a:r>
              <a:r>
                <a:rPr lang="zh-CN" altLang="zh-CN" sz="1400" dirty="0">
                  <a:solidFill>
                    <a:prstClr val="black"/>
                  </a:solidFill>
                  <a:latin typeface="Calibri" panose="020F0502020204030204"/>
                  <a:ea typeface="微软雅黑" panose="020B0503020204020204" pitchFamily="34" charset="-122"/>
                </a:rPr>
                <a:t>详细介绍</a:t>
              </a:r>
              <a:r>
                <a:rPr lang="zh-CN" altLang="zh-CN" sz="1400" dirty="0" smtClean="0">
                  <a:solidFill>
                    <a:prstClr val="black"/>
                  </a:solidFill>
                  <a:latin typeface="Calibri" panose="020F0502020204030204"/>
                  <a:ea typeface="微软雅黑" panose="020B0503020204020204" pitchFamily="34" charset="-122"/>
                </a:rPr>
                <a:t>，包括</a:t>
              </a:r>
              <a:r>
                <a:rPr lang="zh-CN" altLang="zh-CN" sz="1400" dirty="0">
                  <a:solidFill>
                    <a:prstClr val="black"/>
                  </a:solidFill>
                  <a:latin typeface="Calibri" panose="020F0502020204030204"/>
                  <a:ea typeface="微软雅黑" panose="020B0503020204020204" pitchFamily="34" charset="-122"/>
                </a:rPr>
                <a:t>教学目标、项目分析、问题</a:t>
              </a:r>
              <a:r>
                <a:rPr lang="zh-CN" altLang="en-US" sz="1400" dirty="0">
                  <a:solidFill>
                    <a:prstClr val="black"/>
                  </a:solidFill>
                  <a:latin typeface="Calibri" panose="020F0502020204030204"/>
                  <a:ea typeface="微软雅黑" panose="020B0503020204020204" pitchFamily="34" charset="-122"/>
                </a:rPr>
                <a:t>梳理</a:t>
              </a:r>
              <a:r>
                <a:rPr lang="zh-CN" altLang="zh-CN" sz="1400" dirty="0">
                  <a:solidFill>
                    <a:prstClr val="black"/>
                  </a:solidFill>
                  <a:latin typeface="Calibri" panose="020F0502020204030204"/>
                  <a:ea typeface="微软雅黑" panose="020B0503020204020204" pitchFamily="34" charset="-122"/>
                </a:rPr>
                <a:t>、教学建议等内容</a:t>
              </a:r>
              <a:r>
                <a:rPr lang="zh-CN" altLang="zh-CN" sz="1400" dirty="0" smtClean="0">
                  <a:solidFill>
                    <a:prstClr val="black"/>
                  </a:solidFill>
                  <a:latin typeface="Calibri" panose="020F0502020204030204"/>
                  <a:ea typeface="微软雅黑" panose="020B0503020204020204" pitchFamily="34" charset="-122"/>
                </a:rPr>
                <a:t>。</a:t>
              </a:r>
              <a:r>
                <a:rPr lang="zh-CN" altLang="en-US" sz="1400" dirty="0">
                  <a:solidFill>
                    <a:prstClr val="black"/>
                  </a:solidFill>
                  <a:latin typeface="Calibri" panose="020F0502020204030204"/>
                  <a:ea typeface="微软雅黑" panose="020B0503020204020204" pitchFamily="34" charset="-122"/>
                </a:rPr>
                <a:t>为教师高效开展课前准备与课堂实施提供全面支撑。</a:t>
              </a:r>
              <a:endParaRPr lang="zh-CN" altLang="zh-CN" sz="1400" dirty="0">
                <a:solidFill>
                  <a:prstClr val="black"/>
                </a:solidFill>
                <a:latin typeface="Calibri" panose="020F0502020204030204"/>
                <a:ea typeface="微软雅黑" panose="020B0503020204020204" pitchFamily="34" charset="-122"/>
              </a:endParaRPr>
            </a:p>
          </p:txBody>
        </p:sp>
        <p:sp>
          <p:nvSpPr>
            <p:cNvPr id="14" name="矩形 13"/>
            <p:cNvSpPr/>
            <p:nvPr/>
          </p:nvSpPr>
          <p:spPr>
            <a:xfrm>
              <a:off x="1177478" y="941550"/>
              <a:ext cx="5728687" cy="503244"/>
            </a:xfrm>
            <a:prstGeom prst="rect">
              <a:avLst/>
            </a:prstGeom>
          </p:spPr>
          <p:txBody>
            <a:bodyPr wrap="square">
              <a:spAutoFit/>
            </a:bodyPr>
            <a:lstStyle/>
            <a:p>
              <a:pPr algn="ctr">
                <a:lnSpc>
                  <a:spcPts val="3500"/>
                </a:lnSpc>
              </a:pPr>
              <a:r>
                <a:rPr lang="en-US" altLang="zh-CN" sz="2400" b="1" kern="100" dirty="0">
                  <a:solidFill>
                    <a:srgbClr val="FF0000"/>
                  </a:solidFill>
                  <a:latin typeface="微软雅黑" panose="020B0503020204020204" pitchFamily="34" charset="-122"/>
                  <a:ea typeface="微软雅黑" panose="020B0503020204020204" pitchFamily="34" charset="-122"/>
                </a:rPr>
                <a:t>《</a:t>
              </a:r>
              <a:r>
                <a:rPr lang="zh-CN" altLang="en-US" sz="2400" b="1" kern="100" dirty="0">
                  <a:solidFill>
                    <a:srgbClr val="FF0000"/>
                  </a:solidFill>
                  <a:latin typeface="微软雅黑" panose="020B0503020204020204" pitchFamily="34" charset="-122"/>
                  <a:ea typeface="微软雅黑" panose="020B0503020204020204" pitchFamily="34" charset="-122"/>
                </a:rPr>
                <a:t>教学指南</a:t>
              </a:r>
              <a:r>
                <a:rPr lang="en-US" altLang="zh-CN" sz="2400" b="1" kern="100" dirty="0">
                  <a:solidFill>
                    <a:srgbClr val="FF0000"/>
                  </a:solidFill>
                  <a:latin typeface="微软雅黑" panose="020B0503020204020204" pitchFamily="34" charset="-122"/>
                  <a:ea typeface="微软雅黑" panose="020B0503020204020204" pitchFamily="34" charset="-122"/>
                </a:rPr>
                <a:t>》</a:t>
              </a:r>
              <a:r>
                <a:rPr lang="zh-CN" altLang="en-US" sz="2400" b="1" kern="100" dirty="0">
                  <a:solidFill>
                    <a:srgbClr val="FF0000"/>
                  </a:solidFill>
                  <a:latin typeface="微软雅黑" panose="020B0503020204020204" pitchFamily="34" charset="-122"/>
                  <a:ea typeface="微软雅黑" panose="020B0503020204020204" pitchFamily="34" charset="-122"/>
                </a:rPr>
                <a:t>体例设计</a:t>
              </a: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22"/>
          <p:cNvSpPr txBox="1"/>
          <p:nvPr/>
        </p:nvSpPr>
        <p:spPr>
          <a:xfrm>
            <a:off x="3645535" y="515620"/>
            <a:ext cx="6297930" cy="369332"/>
          </a:xfrm>
          <a:prstGeom prst="rect">
            <a:avLst/>
          </a:prstGeom>
        </p:spPr>
        <p:txBody>
          <a:bodyPr wrap="square">
            <a:spAutoFit/>
          </a:bodyPr>
          <a:lstStyle/>
          <a:p>
            <a:pPr defTabSz="266700"/>
            <a:r>
              <a:rPr lang="zh-CN" altLang="en-US" b="1" dirty="0" smtClean="0">
                <a:solidFill>
                  <a:schemeClr val="bg1"/>
                </a:solidFill>
                <a:latin typeface="Times New Roman" panose="02020603050405020304"/>
                <a:ea typeface="黑体" panose="02010609060101010101" charset="-122"/>
              </a:rPr>
              <a:t>（</a:t>
            </a:r>
            <a:r>
              <a:rPr lang="zh-CN" altLang="en-US" b="1" dirty="0">
                <a:solidFill>
                  <a:schemeClr val="bg1"/>
                </a:solidFill>
                <a:latin typeface="Times New Roman" panose="02020603050405020304"/>
                <a:ea typeface="黑体" panose="02010609060101010101" charset="-122"/>
              </a:rPr>
              <a:t>二</a:t>
            </a:r>
            <a:r>
              <a:rPr lang="zh-CN" altLang="en-US" b="1" dirty="0" smtClean="0">
                <a:solidFill>
                  <a:schemeClr val="bg1"/>
                </a:solidFill>
                <a:latin typeface="Times New Roman" panose="02020603050405020304"/>
                <a:ea typeface="黑体" panose="02010609060101010101" charset="-122"/>
              </a:rPr>
              <a:t>）依据教学指南做好教学设计</a:t>
            </a:r>
            <a:endParaRPr lang="zh-CN" altLang="zh-CN" b="1" dirty="0">
              <a:solidFill>
                <a:schemeClr val="bg1"/>
              </a:solidFill>
              <a:latin typeface="Times New Roman" panose="02020603050405020304"/>
              <a:ea typeface="黑体" panose="02010609060101010101" charset="-122"/>
            </a:endParaRPr>
          </a:p>
        </p:txBody>
      </p:sp>
      <p:sp>
        <p:nvSpPr>
          <p:cNvPr id="19" name="文本框 18"/>
          <p:cNvSpPr txBox="1"/>
          <p:nvPr/>
        </p:nvSpPr>
        <p:spPr>
          <a:xfrm>
            <a:off x="897460" y="515620"/>
            <a:ext cx="2580128" cy="461665"/>
          </a:xfrm>
          <a:prstGeom prst="rect">
            <a:avLst/>
          </a:prstGeom>
          <a:noFill/>
        </p:spPr>
        <p:txBody>
          <a:bodyPr wrap="square">
            <a:spAutoFit/>
          </a:bodyPr>
          <a:lstStyle/>
          <a:p>
            <a:pPr algn="ctr"/>
            <a:r>
              <a:rPr lang="zh-CN" altLang="en-US" sz="2400" b="1" dirty="0" smtClean="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三、课程实施</a:t>
            </a:r>
            <a:endParaRPr lang="zh-CN" altLang="en-US" sz="1200" b="1" dirty="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3435" y="5428615"/>
            <a:ext cx="1429385" cy="1429385"/>
          </a:xfrm>
          <a:prstGeom prst="rect">
            <a:avLst/>
          </a:prstGeom>
        </p:spPr>
      </p:pic>
      <p:pic>
        <p:nvPicPr>
          <p:cNvPr id="3" name="图片 2"/>
          <p:cNvPicPr>
            <a:picLocks noChangeAspect="1"/>
          </p:cNvPicPr>
          <p:nvPr/>
        </p:nvPicPr>
        <p:blipFill>
          <a:blip r:embed="rId5"/>
          <a:stretch>
            <a:fillRect/>
          </a:stretch>
        </p:blipFill>
        <p:spPr>
          <a:xfrm>
            <a:off x="2623238" y="1143176"/>
            <a:ext cx="3774869" cy="5181448"/>
          </a:xfrm>
          <a:prstGeom prst="rect">
            <a:avLst/>
          </a:prstGeom>
          <a:ln>
            <a:noFill/>
          </a:ln>
          <a:effectLst>
            <a:outerShdw blurRad="190500" algn="tl" rotWithShape="0">
              <a:srgbClr val="000000">
                <a:alpha val="70000"/>
              </a:srgbClr>
            </a:outerShdw>
          </a:effectLst>
        </p:spPr>
      </p:pic>
      <p:pic>
        <p:nvPicPr>
          <p:cNvPr id="4" name="图片 3"/>
          <p:cNvPicPr>
            <a:picLocks noChangeAspect="1"/>
          </p:cNvPicPr>
          <p:nvPr/>
        </p:nvPicPr>
        <p:blipFill>
          <a:blip r:embed="rId6"/>
          <a:stretch>
            <a:fillRect/>
          </a:stretch>
        </p:blipFill>
        <p:spPr>
          <a:xfrm>
            <a:off x="6809262" y="1143176"/>
            <a:ext cx="3748554" cy="5181448"/>
          </a:xfrm>
          <a:prstGeom prst="rect">
            <a:avLst/>
          </a:prstGeom>
          <a:ln>
            <a:noFill/>
          </a:ln>
          <a:effectLst>
            <a:outerShdw blurRad="190500" algn="tl" rotWithShape="0">
              <a:srgbClr val="000000">
                <a:alpha val="70000"/>
              </a:srgbClr>
            </a:outerShdw>
          </a:effectLst>
        </p:spPr>
      </p:pic>
      <p:sp>
        <p:nvSpPr>
          <p:cNvPr id="11" name="文本框 10"/>
          <p:cNvSpPr txBox="1"/>
          <p:nvPr/>
        </p:nvSpPr>
        <p:spPr>
          <a:xfrm>
            <a:off x="1585543" y="2395072"/>
            <a:ext cx="626540" cy="2677656"/>
          </a:xfrm>
          <a:prstGeom prst="rect">
            <a:avLst/>
          </a:prstGeom>
          <a:noFill/>
        </p:spPr>
        <p:txBody>
          <a:bodyPr wrap="square" rtlCol="0">
            <a:spAutoFit/>
          </a:bodyPr>
          <a:lstStyle/>
          <a:p>
            <a:r>
              <a:rPr lang="zh-CN" altLang="en-US" sz="2800" b="1" dirty="0" smtClean="0">
                <a:solidFill>
                  <a:srgbClr val="FF0000"/>
                </a:solidFill>
                <a:latin typeface="微软雅黑" panose="020B0503020204020204" pitchFamily="34" charset="-122"/>
                <a:ea typeface="微软雅黑" panose="020B0503020204020204" pitchFamily="34" charset="-122"/>
              </a:rPr>
              <a:t>学段</a:t>
            </a:r>
            <a:r>
              <a:rPr lang="zh-CN" altLang="en-US" sz="2800" b="1" dirty="0" smtClean="0">
                <a:latin typeface="微软雅黑" panose="020B0503020204020204" pitchFamily="34" charset="-122"/>
                <a:ea typeface="微软雅黑" panose="020B0503020204020204" pitchFamily="34" charset="-122"/>
              </a:rPr>
              <a:t>整体框架</a:t>
            </a:r>
            <a:endParaRPr lang="zh-CN" altLang="en-US" sz="2800" b="1" dirty="0">
              <a:latin typeface="微软雅黑" panose="020B0503020204020204" pitchFamily="34" charset="-122"/>
              <a:ea typeface="微软雅黑" panose="020B0503020204020204" pitchFamily="34" charset="-122"/>
            </a:endParaRPr>
          </a:p>
        </p:txBody>
      </p:sp>
    </p:spTree>
    <p:custDataLst>
      <p:tags r:id="rId1"/>
    </p:custDataLst>
    <p:extLst>
      <p:ext uri="{BB962C8B-B14F-4D97-AF65-F5344CB8AC3E}">
        <p14:creationId xmlns:p14="http://schemas.microsoft.com/office/powerpoint/2010/main" val="3964990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22"/>
          <p:cNvSpPr txBox="1"/>
          <p:nvPr/>
        </p:nvSpPr>
        <p:spPr>
          <a:xfrm>
            <a:off x="3645535" y="515620"/>
            <a:ext cx="6297930" cy="369332"/>
          </a:xfrm>
          <a:prstGeom prst="rect">
            <a:avLst/>
          </a:prstGeom>
        </p:spPr>
        <p:txBody>
          <a:bodyPr wrap="square">
            <a:spAutoFit/>
          </a:bodyPr>
          <a:lstStyle/>
          <a:p>
            <a:pPr defTabSz="266700"/>
            <a:r>
              <a:rPr lang="zh-CN" altLang="en-US" b="1" dirty="0" smtClean="0">
                <a:solidFill>
                  <a:schemeClr val="bg1"/>
                </a:solidFill>
                <a:latin typeface="Times New Roman" panose="02020603050405020304"/>
                <a:ea typeface="黑体" panose="02010609060101010101" charset="-122"/>
              </a:rPr>
              <a:t>（</a:t>
            </a:r>
            <a:r>
              <a:rPr lang="zh-CN" altLang="en-US" b="1" dirty="0">
                <a:solidFill>
                  <a:schemeClr val="bg1"/>
                </a:solidFill>
                <a:latin typeface="Times New Roman" panose="02020603050405020304"/>
                <a:ea typeface="黑体" panose="02010609060101010101" charset="-122"/>
              </a:rPr>
              <a:t>二</a:t>
            </a:r>
            <a:r>
              <a:rPr lang="zh-CN" altLang="en-US" b="1" dirty="0" smtClean="0">
                <a:solidFill>
                  <a:schemeClr val="bg1"/>
                </a:solidFill>
                <a:latin typeface="Times New Roman" panose="02020603050405020304"/>
                <a:ea typeface="黑体" panose="02010609060101010101" charset="-122"/>
              </a:rPr>
              <a:t>）依据教学指南做好教学设计</a:t>
            </a:r>
            <a:endParaRPr lang="zh-CN" altLang="zh-CN" b="1" dirty="0">
              <a:solidFill>
                <a:schemeClr val="bg1"/>
              </a:solidFill>
              <a:latin typeface="Times New Roman" panose="02020603050405020304"/>
              <a:ea typeface="黑体" panose="02010609060101010101" charset="-122"/>
            </a:endParaRPr>
          </a:p>
        </p:txBody>
      </p:sp>
      <p:sp>
        <p:nvSpPr>
          <p:cNvPr id="19" name="文本框 18"/>
          <p:cNvSpPr txBox="1"/>
          <p:nvPr/>
        </p:nvSpPr>
        <p:spPr>
          <a:xfrm>
            <a:off x="897460" y="515620"/>
            <a:ext cx="2580128" cy="461665"/>
          </a:xfrm>
          <a:prstGeom prst="rect">
            <a:avLst/>
          </a:prstGeom>
          <a:noFill/>
        </p:spPr>
        <p:txBody>
          <a:bodyPr wrap="square">
            <a:spAutoFit/>
          </a:bodyPr>
          <a:lstStyle/>
          <a:p>
            <a:pPr algn="ctr"/>
            <a:r>
              <a:rPr lang="zh-CN" altLang="en-US" sz="2400" b="1" dirty="0" smtClean="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三、课程实施</a:t>
            </a:r>
            <a:endParaRPr lang="zh-CN" altLang="en-US" sz="1200" b="1" dirty="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8" name="文本框 7"/>
          <p:cNvSpPr txBox="1"/>
          <p:nvPr/>
        </p:nvSpPr>
        <p:spPr>
          <a:xfrm>
            <a:off x="270920" y="2370910"/>
            <a:ext cx="626540" cy="2677656"/>
          </a:xfrm>
          <a:prstGeom prst="rect">
            <a:avLst/>
          </a:prstGeom>
          <a:noFill/>
        </p:spPr>
        <p:txBody>
          <a:bodyPr wrap="square" rtlCol="0">
            <a:spAutoFit/>
          </a:bodyPr>
          <a:lstStyle/>
          <a:p>
            <a:r>
              <a:rPr lang="zh-CN" altLang="en-US" sz="2800" b="1" dirty="0" smtClean="0">
                <a:solidFill>
                  <a:srgbClr val="FF0000"/>
                </a:solidFill>
                <a:latin typeface="微软雅黑" panose="020B0503020204020204" pitchFamily="34" charset="-122"/>
                <a:ea typeface="微软雅黑" panose="020B0503020204020204" pitchFamily="34" charset="-122"/>
              </a:rPr>
              <a:t>单元</a:t>
            </a:r>
            <a:r>
              <a:rPr lang="zh-CN" altLang="en-US" sz="2800" b="1" dirty="0" smtClean="0">
                <a:latin typeface="微软雅黑" panose="020B0503020204020204" pitchFamily="34" charset="-122"/>
                <a:ea typeface="微软雅黑" panose="020B0503020204020204" pitchFamily="34" charset="-122"/>
              </a:rPr>
              <a:t>教学综述</a:t>
            </a:r>
            <a:endParaRPr lang="zh-CN" altLang="en-US" sz="2800" b="1" dirty="0">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4"/>
          <a:stretch>
            <a:fillRect/>
          </a:stretch>
        </p:blipFill>
        <p:spPr>
          <a:xfrm>
            <a:off x="861845" y="1437422"/>
            <a:ext cx="3391768" cy="4544635"/>
          </a:xfrm>
          <a:prstGeom prst="rect">
            <a:avLst/>
          </a:prstGeom>
          <a:ln>
            <a:noFill/>
          </a:ln>
          <a:effectLst>
            <a:outerShdw blurRad="190500" algn="tl" rotWithShape="0">
              <a:srgbClr val="000000">
                <a:alpha val="70000"/>
              </a:srgbClr>
            </a:outerShdw>
          </a:effectLst>
        </p:spPr>
      </p:pic>
      <p:pic>
        <p:nvPicPr>
          <p:cNvPr id="3" name="图片 2"/>
          <p:cNvPicPr>
            <a:picLocks noChangeAspect="1"/>
          </p:cNvPicPr>
          <p:nvPr/>
        </p:nvPicPr>
        <p:blipFill>
          <a:blip r:embed="rId5"/>
          <a:stretch>
            <a:fillRect/>
          </a:stretch>
        </p:blipFill>
        <p:spPr>
          <a:xfrm>
            <a:off x="4404018" y="1437422"/>
            <a:ext cx="3438871" cy="4544635"/>
          </a:xfrm>
          <a:prstGeom prst="rect">
            <a:avLst/>
          </a:prstGeom>
          <a:ln>
            <a:noFill/>
          </a:ln>
          <a:effectLst>
            <a:outerShdw blurRad="190500" algn="tl" rotWithShape="0">
              <a:srgbClr val="000000">
                <a:alpha val="70000"/>
              </a:srgbClr>
            </a:outerShdw>
          </a:effectLst>
        </p:spPr>
      </p:pic>
      <p:pic>
        <p:nvPicPr>
          <p:cNvPr id="4" name="图片 3"/>
          <p:cNvPicPr>
            <a:picLocks noChangeAspect="1"/>
          </p:cNvPicPr>
          <p:nvPr/>
        </p:nvPicPr>
        <p:blipFill>
          <a:blip r:embed="rId6"/>
          <a:stretch>
            <a:fillRect/>
          </a:stretch>
        </p:blipFill>
        <p:spPr>
          <a:xfrm>
            <a:off x="7993294" y="1437421"/>
            <a:ext cx="3536682" cy="4544635"/>
          </a:xfrm>
          <a:prstGeom prst="rect">
            <a:avLst/>
          </a:prstGeom>
          <a:ln>
            <a:noFill/>
          </a:ln>
          <a:effectLst>
            <a:outerShdw blurRad="190500" algn="tl" rotWithShape="0">
              <a:srgbClr val="000000">
                <a:alpha val="70000"/>
              </a:srgbClr>
            </a:outerShdw>
          </a:effec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22"/>
          <p:cNvSpPr txBox="1"/>
          <p:nvPr/>
        </p:nvSpPr>
        <p:spPr>
          <a:xfrm>
            <a:off x="3645535" y="515620"/>
            <a:ext cx="6297930" cy="369332"/>
          </a:xfrm>
          <a:prstGeom prst="rect">
            <a:avLst/>
          </a:prstGeom>
        </p:spPr>
        <p:txBody>
          <a:bodyPr wrap="square">
            <a:spAutoFit/>
          </a:bodyPr>
          <a:lstStyle/>
          <a:p>
            <a:pPr defTabSz="266700"/>
            <a:r>
              <a:rPr lang="zh-CN" altLang="en-US" b="1" dirty="0" smtClean="0">
                <a:solidFill>
                  <a:schemeClr val="bg1"/>
                </a:solidFill>
                <a:latin typeface="Times New Roman" panose="02020603050405020304"/>
                <a:ea typeface="黑体" panose="02010609060101010101" charset="-122"/>
              </a:rPr>
              <a:t>（</a:t>
            </a:r>
            <a:r>
              <a:rPr lang="zh-CN" altLang="en-US" b="1" dirty="0">
                <a:solidFill>
                  <a:schemeClr val="bg1"/>
                </a:solidFill>
                <a:latin typeface="Times New Roman" panose="02020603050405020304"/>
                <a:ea typeface="黑体" panose="02010609060101010101" charset="-122"/>
              </a:rPr>
              <a:t>二</a:t>
            </a:r>
            <a:r>
              <a:rPr lang="zh-CN" altLang="en-US" b="1" dirty="0" smtClean="0">
                <a:solidFill>
                  <a:schemeClr val="bg1"/>
                </a:solidFill>
                <a:latin typeface="Times New Roman" panose="02020603050405020304"/>
                <a:ea typeface="黑体" panose="02010609060101010101" charset="-122"/>
              </a:rPr>
              <a:t>）依据教学指南做好教学设计</a:t>
            </a:r>
            <a:endParaRPr lang="zh-CN" altLang="zh-CN" b="1" dirty="0">
              <a:solidFill>
                <a:schemeClr val="bg1"/>
              </a:solidFill>
              <a:latin typeface="Times New Roman" panose="02020603050405020304"/>
              <a:ea typeface="黑体" panose="02010609060101010101" charset="-122"/>
            </a:endParaRPr>
          </a:p>
        </p:txBody>
      </p:sp>
      <p:sp>
        <p:nvSpPr>
          <p:cNvPr id="19" name="文本框 18"/>
          <p:cNvSpPr txBox="1"/>
          <p:nvPr/>
        </p:nvSpPr>
        <p:spPr>
          <a:xfrm>
            <a:off x="897460" y="515620"/>
            <a:ext cx="2580128" cy="461665"/>
          </a:xfrm>
          <a:prstGeom prst="rect">
            <a:avLst/>
          </a:prstGeom>
          <a:noFill/>
        </p:spPr>
        <p:txBody>
          <a:bodyPr wrap="square">
            <a:spAutoFit/>
          </a:bodyPr>
          <a:lstStyle/>
          <a:p>
            <a:pPr algn="ctr"/>
            <a:r>
              <a:rPr lang="zh-CN" altLang="en-US" sz="2400" b="1" dirty="0" smtClean="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三、课程实施</a:t>
            </a:r>
            <a:endParaRPr lang="zh-CN" altLang="en-US" sz="1200" b="1" dirty="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27869" y="5384890"/>
            <a:ext cx="1429385" cy="1429385"/>
          </a:xfrm>
          <a:prstGeom prst="rect">
            <a:avLst/>
          </a:prstGeom>
        </p:spPr>
      </p:pic>
      <p:sp>
        <p:nvSpPr>
          <p:cNvPr id="8" name="文本框 7"/>
          <p:cNvSpPr txBox="1"/>
          <p:nvPr/>
        </p:nvSpPr>
        <p:spPr>
          <a:xfrm>
            <a:off x="270920" y="2370910"/>
            <a:ext cx="626540" cy="2677656"/>
          </a:xfrm>
          <a:prstGeom prst="rect">
            <a:avLst/>
          </a:prstGeom>
          <a:noFill/>
        </p:spPr>
        <p:txBody>
          <a:bodyPr wrap="square" rtlCol="0">
            <a:spAutoFit/>
          </a:bodyPr>
          <a:lstStyle/>
          <a:p>
            <a:r>
              <a:rPr lang="zh-CN" altLang="en-US" sz="2800" b="1" dirty="0" smtClean="0">
                <a:solidFill>
                  <a:srgbClr val="FF0000"/>
                </a:solidFill>
                <a:latin typeface="微软雅黑" panose="020B0503020204020204" pitchFamily="34" charset="-122"/>
                <a:ea typeface="微软雅黑" panose="020B0503020204020204" pitchFamily="34" charset="-122"/>
              </a:rPr>
              <a:t>课时</a:t>
            </a:r>
            <a:r>
              <a:rPr lang="zh-CN" altLang="en-US" sz="2800" b="1" dirty="0" smtClean="0">
                <a:latin typeface="微软雅黑" panose="020B0503020204020204" pitchFamily="34" charset="-122"/>
                <a:ea typeface="微软雅黑" panose="020B0503020204020204" pitchFamily="34" charset="-122"/>
              </a:rPr>
              <a:t>教学详解</a:t>
            </a:r>
            <a:endParaRPr lang="zh-CN" altLang="en-US" sz="2800" b="1" dirty="0">
              <a:latin typeface="微软雅黑" panose="020B0503020204020204" pitchFamily="34" charset="-122"/>
              <a:ea typeface="微软雅黑" panose="020B0503020204020204" pitchFamily="34" charset="-122"/>
            </a:endParaRPr>
          </a:p>
        </p:txBody>
      </p:sp>
      <p:pic>
        <p:nvPicPr>
          <p:cNvPr id="12" name="图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6643" y="1312266"/>
            <a:ext cx="3637188" cy="4843334"/>
          </a:xfrm>
          <a:prstGeom prst="rect">
            <a:avLst/>
          </a:prstGeom>
          <a:ln>
            <a:noFill/>
          </a:ln>
          <a:effectLst>
            <a:outerShdw blurRad="190500" algn="tl" rotWithShape="0">
              <a:srgbClr val="000000">
                <a:alpha val="70000"/>
              </a:srgbClr>
            </a:outerShdw>
          </a:effectLst>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83069" y="1312266"/>
            <a:ext cx="3580943" cy="4843334"/>
          </a:xfrm>
          <a:prstGeom prst="rect">
            <a:avLst/>
          </a:prstGeom>
          <a:ln>
            <a:noFill/>
          </a:ln>
          <a:effectLst>
            <a:outerShdw blurRad="190500" algn="tl" rotWithShape="0">
              <a:srgbClr val="000000">
                <a:alpha val="70000"/>
              </a:srgbClr>
            </a:outerShdw>
          </a:effectLst>
        </p:spPr>
      </p:pic>
      <p:pic>
        <p:nvPicPr>
          <p:cNvPr id="17" name="图片 16"/>
          <p:cNvPicPr>
            <a:picLocks noChangeAspect="1"/>
          </p:cNvPicPr>
          <p:nvPr/>
        </p:nvPicPr>
        <p:blipFill>
          <a:blip r:embed="rId7"/>
          <a:stretch>
            <a:fillRect/>
          </a:stretch>
        </p:blipFill>
        <p:spPr>
          <a:xfrm>
            <a:off x="8253250" y="1312266"/>
            <a:ext cx="3572083" cy="1873386"/>
          </a:xfrm>
          <a:prstGeom prst="rect">
            <a:avLst/>
          </a:prstGeom>
          <a:ln>
            <a:noFill/>
          </a:ln>
          <a:effectLst>
            <a:outerShdw blurRad="190500" algn="tl" rotWithShape="0">
              <a:srgbClr val="000000">
                <a:alpha val="70000"/>
              </a:srgbClr>
            </a:outerShdw>
          </a:effec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22"/>
          <p:cNvSpPr txBox="1"/>
          <p:nvPr>
            <p:custDataLst>
              <p:tags r:id="rId2"/>
            </p:custDataLst>
          </p:nvPr>
        </p:nvSpPr>
        <p:spPr>
          <a:xfrm>
            <a:off x="2077085" y="3606165"/>
            <a:ext cx="2072005" cy="1346200"/>
          </a:xfrm>
          <a:prstGeom prst="rect">
            <a:avLst/>
          </a:prstGeom>
          <a:noFill/>
        </p:spPr>
        <p:txBody>
          <a:bodyPr wrap="square" lIns="0" tIns="0" rIns="0" bIns="0" rtlCol="0">
            <a:noAutofit/>
          </a:bodyPr>
          <a:lstStyle/>
          <a:p>
            <a:pPr>
              <a:lnSpc>
                <a:spcPct val="150000"/>
              </a:lnSpc>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cs typeface="楷体_GB2312" panose="02010609030101010101" charset="-122"/>
              </a:rPr>
              <a:t>将单元目标细化为可操作、可评价的课时目标，帮助教师精准聚焦核心要点、高效备课。</a:t>
            </a:r>
          </a:p>
        </p:txBody>
      </p:sp>
      <p:sp>
        <p:nvSpPr>
          <p:cNvPr id="45" name="矩形: 圆角 44"/>
          <p:cNvSpPr/>
          <p:nvPr>
            <p:custDataLst>
              <p:tags r:id="rId3"/>
            </p:custDataLst>
          </p:nvPr>
        </p:nvSpPr>
        <p:spPr>
          <a:xfrm>
            <a:off x="2077238" y="3211402"/>
            <a:ext cx="1796400" cy="384319"/>
          </a:xfrm>
          <a:prstGeom prst="roundRect">
            <a:avLst>
              <a:gd name="adj" fmla="val 0"/>
            </a:avLst>
          </a:prstGeom>
          <a:noFill/>
          <a:ln>
            <a:noFill/>
          </a:ln>
          <a:effectLst/>
        </p:spPr>
        <p:style>
          <a:lnRef idx="2">
            <a:schemeClr val="accent1">
              <a:lumMod val="75000"/>
            </a:schemeClr>
          </a:lnRef>
          <a:fillRef idx="1">
            <a:schemeClr val="accent1"/>
          </a:fillRef>
          <a:effectRef idx="0">
            <a:srgbClr val="FFFFFF"/>
          </a:effectRef>
          <a:fontRef idx="minor">
            <a:schemeClr val="lt1"/>
          </a:fontRef>
        </p:style>
        <p:txBody>
          <a:bodyPr lIns="0" tIns="0" rIns="0" bIns="0" rtlCol="0" anchor="ctr">
            <a:scene3d>
              <a:camera prst="orthographicFront"/>
              <a:lightRig rig="threePt" dir="t"/>
            </a:scene3d>
          </a:bodyPr>
          <a:lstStyle/>
          <a:p>
            <a:r>
              <a:rPr lang="en-US" altLang="zh-CN" b="1" spc="100" dirty="0">
                <a:ln w="15875"/>
                <a:gradFill>
                  <a:gsLst>
                    <a:gs pos="76000">
                      <a:srgbClr val="19494B"/>
                    </a:gs>
                    <a:gs pos="0">
                      <a:srgbClr val="80A5A4"/>
                    </a:gs>
                  </a:gsLst>
                  <a:lin ang="5400000" scaled="1"/>
                </a:gradFill>
                <a:effectLst/>
                <a:latin typeface="微软雅黑" panose="020B0503020204020204" pitchFamily="34" charset="-122"/>
                <a:ea typeface="微软雅黑" panose="020B0503020204020204" pitchFamily="34" charset="-122"/>
              </a:rPr>
              <a:t>1.</a:t>
            </a:r>
            <a:r>
              <a:rPr lang="zh-CN" altLang="en-US" b="1" spc="100" dirty="0">
                <a:ln w="15875"/>
                <a:gradFill>
                  <a:gsLst>
                    <a:gs pos="76000">
                      <a:srgbClr val="19494B"/>
                    </a:gs>
                    <a:gs pos="0">
                      <a:srgbClr val="80A5A4"/>
                    </a:gs>
                  </a:gsLst>
                  <a:lin ang="5400000" scaled="1"/>
                </a:gradFill>
                <a:effectLst/>
                <a:latin typeface="微软雅黑" panose="020B0503020204020204" pitchFamily="34" charset="-122"/>
                <a:ea typeface="微软雅黑" panose="020B0503020204020204" pitchFamily="34" charset="-122"/>
              </a:rPr>
              <a:t>教学目标</a:t>
            </a:r>
          </a:p>
        </p:txBody>
      </p:sp>
      <p:sp>
        <p:nvSpPr>
          <p:cNvPr id="47" name="文本框 46"/>
          <p:cNvSpPr txBox="1"/>
          <p:nvPr>
            <p:custDataLst>
              <p:tags r:id="rId4"/>
            </p:custDataLst>
          </p:nvPr>
        </p:nvSpPr>
        <p:spPr>
          <a:xfrm>
            <a:off x="4989830" y="1986280"/>
            <a:ext cx="3044825" cy="1612265"/>
          </a:xfrm>
          <a:prstGeom prst="rect">
            <a:avLst/>
          </a:prstGeom>
          <a:noFill/>
        </p:spPr>
        <p:txBody>
          <a:bodyPr wrap="square" lIns="0" tIns="0" rIns="0" bIns="0" rtlCol="0">
            <a:noAutofit/>
          </a:bodyPr>
          <a:lstStyle/>
          <a:p>
            <a:pPr lvl="0" indent="0" algn="l" fontAlgn="auto">
              <a:lnSpc>
                <a:spcPct val="125000"/>
              </a:lnSpc>
              <a:buClrTx/>
              <a:buSzTx/>
              <a:buFontTx/>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cs typeface="楷体_GB2312" panose="02010609030101010101" charset="-122"/>
                <a:sym typeface="+mn-ea"/>
              </a:rPr>
              <a:t>通过项目情境搭建生活与学习的联结，有效激发学生学习动机与参与兴趣;借助项目介绍清晰界定探究目标和核心内容，为教学活动精准落地筑牢基础。</a:t>
            </a:r>
          </a:p>
        </p:txBody>
      </p:sp>
      <p:sp>
        <p:nvSpPr>
          <p:cNvPr id="50" name="矩形: 圆角 49"/>
          <p:cNvSpPr/>
          <p:nvPr>
            <p:custDataLst>
              <p:tags r:id="rId5"/>
            </p:custDataLst>
          </p:nvPr>
        </p:nvSpPr>
        <p:spPr>
          <a:xfrm>
            <a:off x="4990027" y="1591643"/>
            <a:ext cx="1796400" cy="384319"/>
          </a:xfrm>
          <a:prstGeom prst="roundRect">
            <a:avLst>
              <a:gd name="adj" fmla="val 0"/>
            </a:avLst>
          </a:prstGeom>
          <a:noFill/>
          <a:ln>
            <a:no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0" tIns="0" rIns="0" bIns="0" numCol="1" spcCol="0" rtlCol="0" fromWordArt="0" anchor="ctr" anchorCtr="0" forceAA="0" compatLnSpc="1">
            <a:noAutofit/>
            <a:scene3d>
              <a:camera prst="orthographicFront"/>
              <a:lightRig rig="threePt" dir="t"/>
            </a:scene3d>
          </a:bodyPr>
          <a:lstStyle/>
          <a:p>
            <a:pPr lvl="0" algn="l">
              <a:buClrTx/>
              <a:buSzTx/>
              <a:buFontTx/>
            </a:pPr>
            <a:r>
              <a:rPr lang="en-US" altLang="zh-CN" b="1" spc="100" dirty="0">
                <a:ln w="15875"/>
                <a:gradFill>
                  <a:gsLst>
                    <a:gs pos="76000">
                      <a:srgbClr val="19494B"/>
                    </a:gs>
                    <a:gs pos="0">
                      <a:srgbClr val="80A5A4"/>
                    </a:gs>
                  </a:gsLst>
                  <a:lin ang="5400000" scaled="1"/>
                </a:gradFill>
                <a:effectLst/>
                <a:latin typeface="微软雅黑" panose="020B0503020204020204" pitchFamily="34" charset="-122"/>
                <a:ea typeface="微软雅黑" panose="020B0503020204020204" pitchFamily="34" charset="-122"/>
                <a:sym typeface="+mn-ea"/>
              </a:rPr>
              <a:t>2.项目分析</a:t>
            </a:r>
          </a:p>
        </p:txBody>
      </p:sp>
      <p:sp>
        <p:nvSpPr>
          <p:cNvPr id="51" name="文本框 50"/>
          <p:cNvSpPr txBox="1"/>
          <p:nvPr>
            <p:custDataLst>
              <p:tags r:id="rId6"/>
            </p:custDataLst>
          </p:nvPr>
        </p:nvSpPr>
        <p:spPr>
          <a:xfrm>
            <a:off x="5565775" y="4087495"/>
            <a:ext cx="2465705" cy="1575435"/>
          </a:xfrm>
          <a:prstGeom prst="rect">
            <a:avLst/>
          </a:prstGeom>
          <a:noFill/>
        </p:spPr>
        <p:txBody>
          <a:bodyPr wrap="square" lIns="0" tIns="0" rIns="0" bIns="0" rtlCol="0">
            <a:noAutofit/>
          </a:bodyPr>
          <a:lstStyle/>
          <a:p>
            <a:pPr lvl="0" algn="l">
              <a:lnSpc>
                <a:spcPct val="125000"/>
              </a:lnSpc>
              <a:buClrTx/>
              <a:buSzTx/>
              <a:buFontTx/>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cs typeface="楷体_GB2312" panose="02010609030101010101" charset="-122"/>
                <a:sym typeface="+mn-ea"/>
              </a:rPr>
              <a:t>将问题分解为“项目问题”和“素养问题”，引导教师关注“显性技能”与“隐性素养”的培养，实现知识与能力的协同提升。</a:t>
            </a:r>
          </a:p>
        </p:txBody>
      </p:sp>
      <p:sp>
        <p:nvSpPr>
          <p:cNvPr id="52" name="矩形: 圆角 51"/>
          <p:cNvSpPr/>
          <p:nvPr>
            <p:custDataLst>
              <p:tags r:id="rId7"/>
            </p:custDataLst>
          </p:nvPr>
        </p:nvSpPr>
        <p:spPr>
          <a:xfrm>
            <a:off x="5547302" y="3652078"/>
            <a:ext cx="1796400" cy="384319"/>
          </a:xfrm>
          <a:prstGeom prst="roundRect">
            <a:avLst>
              <a:gd name="adj" fmla="val 0"/>
            </a:avLst>
          </a:prstGeom>
          <a:noFill/>
          <a:ln>
            <a:no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0" tIns="0" rIns="0" bIns="0" numCol="1" spcCol="0" rtlCol="0" fromWordArt="0" anchor="ctr" anchorCtr="0" forceAA="0" compatLnSpc="1">
            <a:noAutofit/>
            <a:scene3d>
              <a:camera prst="orthographicFront"/>
              <a:lightRig rig="threePt" dir="t"/>
            </a:scene3d>
          </a:bodyPr>
          <a:lstStyle/>
          <a:p>
            <a:pPr lvl="0" algn="l">
              <a:buClrTx/>
              <a:buSzTx/>
              <a:buFontTx/>
            </a:pPr>
            <a:r>
              <a:rPr lang="en-US" altLang="zh-CN" b="1" spc="100" dirty="0">
                <a:ln w="15875"/>
                <a:gradFill>
                  <a:gsLst>
                    <a:gs pos="76000">
                      <a:srgbClr val="19494B"/>
                    </a:gs>
                    <a:gs pos="0">
                      <a:srgbClr val="80A5A4"/>
                    </a:gs>
                  </a:gsLst>
                  <a:lin ang="5400000" scaled="1"/>
                </a:gradFill>
                <a:effectLst/>
                <a:latin typeface="微软雅黑" panose="020B0503020204020204" pitchFamily="34" charset="-122"/>
                <a:ea typeface="微软雅黑" panose="020B0503020204020204" pitchFamily="34" charset="-122"/>
                <a:sym typeface="+mn-ea"/>
              </a:rPr>
              <a:t>3.问题梳理</a:t>
            </a:r>
          </a:p>
        </p:txBody>
      </p:sp>
      <p:sp>
        <p:nvSpPr>
          <p:cNvPr id="53" name="文本框 52"/>
          <p:cNvSpPr txBox="1"/>
          <p:nvPr>
            <p:custDataLst>
              <p:tags r:id="rId8"/>
            </p:custDataLst>
          </p:nvPr>
        </p:nvSpPr>
        <p:spPr>
          <a:xfrm>
            <a:off x="8842375" y="2187575"/>
            <a:ext cx="2367915" cy="2565400"/>
          </a:xfrm>
          <a:prstGeom prst="rect">
            <a:avLst/>
          </a:prstGeom>
          <a:noFill/>
        </p:spPr>
        <p:txBody>
          <a:bodyPr wrap="square" lIns="0" tIns="0" rIns="0" bIns="0" rtlCol="0">
            <a:noAutofit/>
          </a:bodyPr>
          <a:lstStyle/>
          <a:p>
            <a:pPr lvl="0" algn="l">
              <a:lnSpc>
                <a:spcPct val="125000"/>
              </a:lnSpc>
              <a:buClrTx/>
              <a:buSzTx/>
              <a:buFontTx/>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cs typeface="楷体_GB2312" panose="02010609030101010101" charset="-122"/>
                <a:sym typeface="+mn-ea"/>
              </a:rPr>
              <a:t>提供覆盖“课前—课中—课后”的闭环式实操指引，明确具体行动路径与实施要点，助力教师规范开展教学活动，确保课时教学目标精准落地。</a:t>
            </a:r>
          </a:p>
        </p:txBody>
      </p:sp>
      <p:sp>
        <p:nvSpPr>
          <p:cNvPr id="54" name="矩形: 圆角 53"/>
          <p:cNvSpPr/>
          <p:nvPr>
            <p:custDataLst>
              <p:tags r:id="rId9"/>
            </p:custDataLst>
          </p:nvPr>
        </p:nvSpPr>
        <p:spPr>
          <a:xfrm>
            <a:off x="8842317" y="1792812"/>
            <a:ext cx="1796400" cy="384319"/>
          </a:xfrm>
          <a:prstGeom prst="roundRect">
            <a:avLst>
              <a:gd name="adj" fmla="val 0"/>
            </a:avLst>
          </a:prstGeom>
          <a:noFill/>
          <a:ln>
            <a:no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0" tIns="0" rIns="0" bIns="0" numCol="1" spcCol="0" rtlCol="0" fromWordArt="0" anchor="ctr" anchorCtr="0" forceAA="0" compatLnSpc="1">
            <a:noAutofit/>
            <a:scene3d>
              <a:camera prst="orthographicFront"/>
              <a:lightRig rig="threePt" dir="t"/>
            </a:scene3d>
          </a:bodyPr>
          <a:lstStyle/>
          <a:p>
            <a:pPr lvl="0" algn="l">
              <a:buClrTx/>
              <a:buSzTx/>
              <a:buFontTx/>
            </a:pPr>
            <a:r>
              <a:rPr lang="en-US" altLang="zh-CN" b="1" spc="100" dirty="0">
                <a:ln w="15875"/>
                <a:gradFill>
                  <a:gsLst>
                    <a:gs pos="76000">
                      <a:srgbClr val="19494B"/>
                    </a:gs>
                    <a:gs pos="0">
                      <a:srgbClr val="80A5A4"/>
                    </a:gs>
                  </a:gsLst>
                  <a:lin ang="5400000" scaled="1"/>
                </a:gradFill>
                <a:effectLst/>
                <a:latin typeface="微软雅黑" panose="020B0503020204020204" pitchFamily="34" charset="-122"/>
                <a:ea typeface="微软雅黑" panose="020B0503020204020204" pitchFamily="34" charset="-122"/>
                <a:sym typeface="+mn-ea"/>
              </a:rPr>
              <a:t>4.教学建议</a:t>
            </a:r>
          </a:p>
        </p:txBody>
      </p:sp>
      <p:sp>
        <p:nvSpPr>
          <p:cNvPr id="6" name="椭圆 5"/>
          <p:cNvSpPr/>
          <p:nvPr>
            <p:custDataLst>
              <p:tags r:id="rId10"/>
            </p:custDataLst>
          </p:nvPr>
        </p:nvSpPr>
        <p:spPr>
          <a:xfrm>
            <a:off x="1025641" y="5455288"/>
            <a:ext cx="293655" cy="293652"/>
          </a:xfrm>
          <a:prstGeom prst="ellipse">
            <a:avLst/>
          </a:prstGeom>
          <a:noFill/>
          <a:ln w="635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9" name="弧形 8"/>
          <p:cNvSpPr/>
          <p:nvPr>
            <p:custDataLst>
              <p:tags r:id="rId11"/>
            </p:custDataLst>
          </p:nvPr>
        </p:nvSpPr>
        <p:spPr>
          <a:xfrm>
            <a:off x="1173873" y="2219495"/>
            <a:ext cx="3650311" cy="3650277"/>
          </a:xfrm>
          <a:prstGeom prst="arc">
            <a:avLst>
              <a:gd name="adj1" fmla="val 16441987"/>
              <a:gd name="adj2" fmla="val 0"/>
            </a:avLst>
          </a:prstGeom>
          <a:ln w="63500">
            <a:solidFill>
              <a:schemeClr val="accent1">
                <a:alpha val="60000"/>
              </a:schemeClr>
            </a:solidFill>
          </a:ln>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12" name="弧形 11"/>
          <p:cNvSpPr/>
          <p:nvPr>
            <p:custDataLst>
              <p:tags r:id="rId12"/>
            </p:custDataLst>
          </p:nvPr>
        </p:nvSpPr>
        <p:spPr>
          <a:xfrm flipH="1">
            <a:off x="1173873" y="2219495"/>
            <a:ext cx="3650311" cy="3650277"/>
          </a:xfrm>
          <a:prstGeom prst="arc">
            <a:avLst>
              <a:gd name="adj1" fmla="val 16358807"/>
              <a:gd name="adj2" fmla="val 0"/>
            </a:avLst>
          </a:prstGeom>
          <a:ln w="63500">
            <a:solidFill>
              <a:schemeClr val="accent1">
                <a:alpha val="60000"/>
              </a:schemeClr>
            </a:solidFill>
          </a:ln>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13" name="弧形 12"/>
          <p:cNvSpPr/>
          <p:nvPr>
            <p:custDataLst>
              <p:tags r:id="rId13"/>
            </p:custDataLst>
          </p:nvPr>
        </p:nvSpPr>
        <p:spPr>
          <a:xfrm flipH="1" flipV="1">
            <a:off x="4834020" y="2502610"/>
            <a:ext cx="3650311" cy="3650277"/>
          </a:xfrm>
          <a:prstGeom prst="arc">
            <a:avLst>
              <a:gd name="adj1" fmla="val 16508925"/>
              <a:gd name="adj2" fmla="val 0"/>
            </a:avLst>
          </a:prstGeom>
          <a:ln w="63500">
            <a:solidFill>
              <a:schemeClr val="accent1">
                <a:alpha val="60000"/>
              </a:schemeClr>
            </a:solidFill>
          </a:ln>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14" name="弧形 13"/>
          <p:cNvSpPr/>
          <p:nvPr>
            <p:custDataLst>
              <p:tags r:id="rId14"/>
            </p:custDataLst>
          </p:nvPr>
        </p:nvSpPr>
        <p:spPr>
          <a:xfrm flipV="1">
            <a:off x="4834020" y="2502610"/>
            <a:ext cx="3650311" cy="3650277"/>
          </a:xfrm>
          <a:prstGeom prst="arc">
            <a:avLst>
              <a:gd name="adj1" fmla="val 16439839"/>
              <a:gd name="adj2" fmla="val 0"/>
            </a:avLst>
          </a:prstGeom>
          <a:ln w="63500">
            <a:solidFill>
              <a:schemeClr val="accent1">
                <a:alpha val="60000"/>
              </a:schemeClr>
            </a:solidFill>
          </a:ln>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16" name="等腰三角形 15"/>
          <p:cNvSpPr/>
          <p:nvPr>
            <p:custDataLst>
              <p:tags r:id="rId15"/>
            </p:custDataLst>
          </p:nvPr>
        </p:nvSpPr>
        <p:spPr>
          <a:xfrm rot="5400000">
            <a:off x="2797269" y="2100067"/>
            <a:ext cx="255014" cy="212162"/>
          </a:xfrm>
          <a:prstGeom prst="triangl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cxnSp>
        <p:nvCxnSpPr>
          <p:cNvPr id="22" name="直接连接符 21"/>
          <p:cNvCxnSpPr>
            <a:stCxn id="12" idx="2"/>
          </p:cNvCxnSpPr>
          <p:nvPr>
            <p:custDataLst>
              <p:tags r:id="rId16"/>
            </p:custDataLst>
          </p:nvPr>
        </p:nvCxnSpPr>
        <p:spPr>
          <a:xfrm flipH="1">
            <a:off x="1171063" y="4044634"/>
            <a:ext cx="2810" cy="1441564"/>
          </a:xfrm>
          <a:prstGeom prst="line">
            <a:avLst/>
          </a:prstGeom>
          <a:ln w="63500">
            <a:solidFill>
              <a:schemeClr val="accent1">
                <a:alpha val="60000"/>
              </a:schemeClr>
            </a:solidFill>
          </a:ln>
        </p:spPr>
        <p:style>
          <a:lnRef idx="2">
            <a:schemeClr val="accent1"/>
          </a:lnRef>
          <a:fillRef idx="0">
            <a:srgbClr val="FFFFFF"/>
          </a:fillRef>
          <a:effectRef idx="0">
            <a:srgbClr val="FFFFFF"/>
          </a:effectRef>
          <a:fontRef idx="minor">
            <a:schemeClr val="tx1"/>
          </a:fontRef>
        </p:style>
      </p:cxnSp>
      <p:sp>
        <p:nvSpPr>
          <p:cNvPr id="25" name="等腰三角形 24"/>
          <p:cNvSpPr/>
          <p:nvPr>
            <p:custDataLst>
              <p:tags r:id="rId17"/>
            </p:custDataLst>
          </p:nvPr>
        </p:nvSpPr>
        <p:spPr>
          <a:xfrm rot="10800000">
            <a:off x="4697730" y="4031989"/>
            <a:ext cx="255016" cy="212160"/>
          </a:xfrm>
          <a:prstGeom prst="triangl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cxnSp>
        <p:nvCxnSpPr>
          <p:cNvPr id="26" name="直接连接符 25"/>
          <p:cNvCxnSpPr/>
          <p:nvPr>
            <p:custDataLst>
              <p:tags r:id="rId18"/>
            </p:custDataLst>
          </p:nvPr>
        </p:nvCxnSpPr>
        <p:spPr>
          <a:xfrm flipV="1">
            <a:off x="8484330" y="1829599"/>
            <a:ext cx="0" cy="2501662"/>
          </a:xfrm>
          <a:prstGeom prst="line">
            <a:avLst/>
          </a:prstGeom>
          <a:ln w="63500">
            <a:solidFill>
              <a:schemeClr val="accent1">
                <a:alpha val="60000"/>
              </a:schemeClr>
            </a:solidFill>
          </a:ln>
        </p:spPr>
        <p:style>
          <a:lnRef idx="2">
            <a:schemeClr val="accent1"/>
          </a:lnRef>
          <a:fillRef idx="0">
            <a:srgbClr val="FFFFFF"/>
          </a:fillRef>
          <a:effectRef idx="0">
            <a:srgbClr val="FFFFFF"/>
          </a:effectRef>
          <a:fontRef idx="minor">
            <a:schemeClr val="tx1"/>
          </a:fontRef>
        </p:style>
      </p:cxnSp>
      <p:sp>
        <p:nvSpPr>
          <p:cNvPr id="24" name="等腰三角形 23"/>
          <p:cNvSpPr/>
          <p:nvPr>
            <p:custDataLst>
              <p:tags r:id="rId19"/>
            </p:custDataLst>
          </p:nvPr>
        </p:nvSpPr>
        <p:spPr>
          <a:xfrm>
            <a:off x="8242662" y="1526896"/>
            <a:ext cx="483336" cy="416592"/>
          </a:xfrm>
          <a:prstGeom prst="triangl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27" name="等腰三角形 26"/>
          <p:cNvSpPr/>
          <p:nvPr>
            <p:custDataLst>
              <p:tags r:id="rId20"/>
            </p:custDataLst>
          </p:nvPr>
        </p:nvSpPr>
        <p:spPr>
          <a:xfrm rot="5400000">
            <a:off x="6461065" y="6037673"/>
            <a:ext cx="255014" cy="212162"/>
          </a:xfrm>
          <a:prstGeom prst="triangl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pic>
        <p:nvPicPr>
          <p:cNvPr id="29" name="图片 28"/>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flipH="1">
            <a:off x="387985" y="4702810"/>
            <a:ext cx="1568450" cy="1568450"/>
          </a:xfrm>
          <a:prstGeom prst="rect">
            <a:avLst/>
          </a:prstGeom>
        </p:spPr>
      </p:pic>
      <p:sp>
        <p:nvSpPr>
          <p:cNvPr id="5" name="文本框 4"/>
          <p:cNvSpPr txBox="1"/>
          <p:nvPr/>
        </p:nvSpPr>
        <p:spPr>
          <a:xfrm>
            <a:off x="3529895" y="958324"/>
            <a:ext cx="7477088" cy="400110"/>
          </a:xfrm>
          <a:prstGeom prst="rect">
            <a:avLst/>
          </a:prstGeom>
          <a:noFill/>
        </p:spPr>
        <p:txBody>
          <a:bodyPr wrap="square">
            <a:spAutoFit/>
          </a:bodyPr>
          <a:lstStyle/>
          <a:p>
            <a:pPr algn="ctr"/>
            <a:r>
              <a:rPr lang="zh-CN" altLang="en-US" sz="2000" b="1" dirty="0" smtClean="0">
                <a:ln w="15875"/>
                <a:gradFill>
                  <a:gsLst>
                    <a:gs pos="0">
                      <a:srgbClr val="DDCA57"/>
                    </a:gs>
                    <a:gs pos="99000">
                      <a:srgbClr val="F03752"/>
                    </a:gs>
                  </a:gsLst>
                  <a:lin ang="2700000" scaled="1"/>
                </a:gradFill>
                <a:effectLst/>
                <a:latin typeface="黑体" panose="02010609060101010101" charset="-122"/>
                <a:ea typeface="黑体" panose="02010609060101010101" charset="-122"/>
              </a:rPr>
              <a:t>经过意识形态</a:t>
            </a:r>
            <a:r>
              <a:rPr lang="zh-CN" altLang="en-US" sz="2000" b="1" dirty="0">
                <a:ln w="15875"/>
                <a:gradFill>
                  <a:gsLst>
                    <a:gs pos="0">
                      <a:srgbClr val="DDCA57"/>
                    </a:gs>
                    <a:gs pos="99000">
                      <a:srgbClr val="F03752"/>
                    </a:gs>
                  </a:gsLst>
                  <a:lin ang="2700000" scaled="1"/>
                </a:gradFill>
                <a:effectLst/>
                <a:latin typeface="黑体" panose="02010609060101010101" charset="-122"/>
                <a:ea typeface="黑体" panose="02010609060101010101" charset="-122"/>
              </a:rPr>
              <a:t>、伦理、技术应用等领域专家多轮严格审核</a:t>
            </a:r>
          </a:p>
        </p:txBody>
      </p:sp>
      <p:sp>
        <p:nvSpPr>
          <p:cNvPr id="28" name="文本框 27"/>
          <p:cNvSpPr txBox="1"/>
          <p:nvPr/>
        </p:nvSpPr>
        <p:spPr>
          <a:xfrm>
            <a:off x="897460" y="515620"/>
            <a:ext cx="2580128" cy="461665"/>
          </a:xfrm>
          <a:prstGeom prst="rect">
            <a:avLst/>
          </a:prstGeom>
          <a:noFill/>
        </p:spPr>
        <p:txBody>
          <a:bodyPr wrap="square">
            <a:spAutoFit/>
          </a:bodyPr>
          <a:lstStyle/>
          <a:p>
            <a:pPr algn="ctr"/>
            <a:r>
              <a:rPr lang="zh-CN" altLang="en-US" sz="2400" b="1" dirty="0" smtClean="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三、课程实施</a:t>
            </a:r>
            <a:endParaRPr lang="zh-CN" altLang="en-US" sz="1200" b="1" dirty="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0" name="文本框 29"/>
          <p:cNvSpPr txBox="1"/>
          <p:nvPr/>
        </p:nvSpPr>
        <p:spPr>
          <a:xfrm>
            <a:off x="3645535" y="515620"/>
            <a:ext cx="6297930" cy="369332"/>
          </a:xfrm>
          <a:prstGeom prst="rect">
            <a:avLst/>
          </a:prstGeom>
        </p:spPr>
        <p:txBody>
          <a:bodyPr wrap="square">
            <a:spAutoFit/>
          </a:bodyPr>
          <a:lstStyle/>
          <a:p>
            <a:pPr defTabSz="266700"/>
            <a:r>
              <a:rPr lang="zh-CN" altLang="en-US" b="1" dirty="0" smtClean="0">
                <a:solidFill>
                  <a:schemeClr val="bg1"/>
                </a:solidFill>
                <a:latin typeface="Times New Roman" panose="02020603050405020304"/>
                <a:ea typeface="黑体" panose="02010609060101010101" charset="-122"/>
              </a:rPr>
              <a:t>（</a:t>
            </a:r>
            <a:r>
              <a:rPr lang="zh-CN" altLang="en-US" b="1" dirty="0">
                <a:solidFill>
                  <a:schemeClr val="bg1"/>
                </a:solidFill>
                <a:latin typeface="Times New Roman" panose="02020603050405020304"/>
                <a:ea typeface="黑体" panose="02010609060101010101" charset="-122"/>
              </a:rPr>
              <a:t>二</a:t>
            </a:r>
            <a:r>
              <a:rPr lang="zh-CN" altLang="en-US" b="1" dirty="0" smtClean="0">
                <a:solidFill>
                  <a:schemeClr val="bg1"/>
                </a:solidFill>
                <a:latin typeface="Times New Roman" panose="02020603050405020304"/>
                <a:ea typeface="黑体" panose="02010609060101010101" charset="-122"/>
              </a:rPr>
              <a:t>）依据教学指南做好教学设计</a:t>
            </a:r>
            <a:endParaRPr lang="zh-CN" altLang="zh-CN" b="1" dirty="0">
              <a:solidFill>
                <a:schemeClr val="bg1"/>
              </a:solidFill>
              <a:latin typeface="Times New Roman" panose="02020603050405020304"/>
              <a:ea typeface="黑体" panose="02010609060101010101" charset="-122"/>
            </a:endParaRPr>
          </a:p>
        </p:txBody>
      </p:sp>
    </p:spTree>
    <p:custDataLst>
      <p:tags r:id="rId1"/>
    </p:custDataLst>
    <p:extLst>
      <p:ext uri="{BB962C8B-B14F-4D97-AF65-F5344CB8AC3E}">
        <p14:creationId xmlns:p14="http://schemas.microsoft.com/office/powerpoint/2010/main" val="2329460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22"/>
          <p:cNvSpPr txBox="1"/>
          <p:nvPr/>
        </p:nvSpPr>
        <p:spPr>
          <a:xfrm>
            <a:off x="3645535" y="515620"/>
            <a:ext cx="6297930" cy="369332"/>
          </a:xfrm>
          <a:prstGeom prst="rect">
            <a:avLst/>
          </a:prstGeom>
        </p:spPr>
        <p:txBody>
          <a:bodyPr wrap="square">
            <a:spAutoFit/>
          </a:bodyPr>
          <a:lstStyle/>
          <a:p>
            <a:pPr defTabSz="266700"/>
            <a:r>
              <a:rPr lang="zh-CN" altLang="en-US" b="1" dirty="0" smtClean="0">
                <a:solidFill>
                  <a:schemeClr val="bg1"/>
                </a:solidFill>
                <a:latin typeface="Times New Roman" panose="02020603050405020304"/>
                <a:ea typeface="黑体" panose="02010609060101010101" charset="-122"/>
              </a:rPr>
              <a:t>（三）按照学生学习手册开展教学</a:t>
            </a:r>
            <a:endParaRPr lang="zh-CN" altLang="zh-CN" b="1" dirty="0">
              <a:solidFill>
                <a:schemeClr val="bg1"/>
              </a:solidFill>
              <a:latin typeface="Times New Roman" panose="02020603050405020304"/>
              <a:ea typeface="黑体" panose="02010609060101010101" charset="-122"/>
            </a:endParaRPr>
          </a:p>
        </p:txBody>
      </p:sp>
      <p:sp>
        <p:nvSpPr>
          <p:cNvPr id="19" name="文本框 18"/>
          <p:cNvSpPr txBox="1"/>
          <p:nvPr/>
        </p:nvSpPr>
        <p:spPr>
          <a:xfrm>
            <a:off x="897460" y="515620"/>
            <a:ext cx="2580128" cy="461665"/>
          </a:xfrm>
          <a:prstGeom prst="rect">
            <a:avLst/>
          </a:prstGeom>
          <a:noFill/>
        </p:spPr>
        <p:txBody>
          <a:bodyPr wrap="square">
            <a:spAutoFit/>
          </a:bodyPr>
          <a:lstStyle/>
          <a:p>
            <a:pPr algn="ctr"/>
            <a:r>
              <a:rPr lang="zh-CN" altLang="en-US" sz="2400" b="1" dirty="0" smtClean="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三、课程实施</a:t>
            </a:r>
            <a:endParaRPr lang="zh-CN" altLang="en-US" sz="1200" b="1" dirty="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27869" y="5384890"/>
            <a:ext cx="1429385" cy="1429385"/>
          </a:xfrm>
          <a:prstGeom prst="rect">
            <a:avLst/>
          </a:prstGeom>
        </p:spPr>
      </p:pic>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7460" y="1223693"/>
            <a:ext cx="7121477" cy="4971130"/>
          </a:xfrm>
          <a:prstGeom prst="rect">
            <a:avLst/>
          </a:prstGeom>
          <a:ln>
            <a:noFill/>
          </a:ln>
          <a:effectLst>
            <a:outerShdw blurRad="292100" dist="139700" dir="2700000" algn="tl" rotWithShape="0">
              <a:srgbClr val="333333">
                <a:alpha val="65000"/>
              </a:srgbClr>
            </a:outerShdw>
          </a:effectLst>
        </p:spPr>
      </p:pic>
      <p:sp>
        <p:nvSpPr>
          <p:cNvPr id="4" name="矩形 3"/>
          <p:cNvSpPr/>
          <p:nvPr/>
        </p:nvSpPr>
        <p:spPr>
          <a:xfrm>
            <a:off x="8488290" y="1223693"/>
            <a:ext cx="2910350" cy="4578561"/>
          </a:xfrm>
          <a:prstGeom prst="rect">
            <a:avLst/>
          </a:prstGeom>
        </p:spPr>
        <p:txBody>
          <a:bodyPr wrap="square">
            <a:spAutoFit/>
          </a:bodyPr>
          <a:lstStyle/>
          <a:p>
            <a:pPr indent="457200">
              <a:lnSpc>
                <a:spcPct val="150000"/>
              </a:lnSpc>
            </a:pPr>
            <a:r>
              <a:rPr lang="zh-CN" altLang="en-US" sz="1400" dirty="0" smtClean="0">
                <a:latin typeface="微软雅黑" panose="020B0503020204020204" pitchFamily="34" charset="-122"/>
                <a:ea typeface="微软雅黑" panose="020B0503020204020204" pitchFamily="34" charset="-122"/>
              </a:rPr>
              <a:t>安徽省配套</a:t>
            </a:r>
            <a:r>
              <a:rPr lang="zh-CN" altLang="en-US" sz="1400" dirty="0">
                <a:latin typeface="微软雅黑" panose="020B0503020204020204" pitchFamily="34" charset="-122"/>
                <a:ea typeface="微软雅黑" panose="020B0503020204020204" pitchFamily="34" charset="-122"/>
              </a:rPr>
              <a:t>的核心学材</a:t>
            </a:r>
            <a:r>
              <a:rPr lang="zh-CN" altLang="en-US" sz="1400" dirty="0" smtClean="0">
                <a:latin typeface="微软雅黑" panose="020B0503020204020204" pitchFamily="34" charset="-122"/>
                <a:ea typeface="微软雅黑" panose="020B0503020204020204" pitchFamily="34" charset="-122"/>
              </a:rPr>
              <a:t>，</a:t>
            </a:r>
            <a:r>
              <a:rPr lang="zh-CN" altLang="en-US" sz="1400" dirty="0" smtClean="0">
                <a:latin typeface="微软雅黑" panose="020B0503020204020204" pitchFamily="34" charset="-122"/>
                <a:ea typeface="微软雅黑" panose="020B0503020204020204" pitchFamily="34" charset="-122"/>
                <a:cs typeface="微软雅黑" panose="020B0503020204020204" pitchFamily="34" charset="-122"/>
                <a:sym typeface="+mn-ea"/>
              </a:rPr>
              <a:t>采用</a:t>
            </a:r>
            <a:r>
              <a:rPr lang="en-US" altLang="zh-CN" sz="1400" dirty="0" smtClean="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400" dirty="0" smtClean="0">
                <a:latin typeface="微软雅黑" panose="020B0503020204020204" pitchFamily="34" charset="-122"/>
                <a:ea typeface="微软雅黑" panose="020B0503020204020204" pitchFamily="34" charset="-122"/>
                <a:cs typeface="微软雅黑" panose="020B0503020204020204" pitchFamily="34" charset="-122"/>
                <a:sym typeface="+mn-ea"/>
              </a:rPr>
              <a:t>年级</a:t>
            </a:r>
            <a:r>
              <a:rPr lang="en-US" altLang="zh-CN" sz="1400"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sym typeface="+mn-ea"/>
              </a:rPr>
              <a:t>单元</a:t>
            </a:r>
            <a:r>
              <a:rPr lang="en-US" altLang="zh-CN" sz="1400"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sym typeface="+mn-ea"/>
              </a:rPr>
              <a:t>课</a:t>
            </a:r>
            <a:r>
              <a:rPr lang="en-US" altLang="zh-CN" sz="1400"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sym typeface="+mn-ea"/>
              </a:rPr>
              <a:t>项目</a:t>
            </a:r>
            <a:r>
              <a:rPr lang="en-US" altLang="zh-CN" sz="1400" dirty="0" smtClean="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400" dirty="0" smtClean="0">
                <a:latin typeface="微软雅黑" panose="020B0503020204020204" pitchFamily="34" charset="-122"/>
                <a:ea typeface="微软雅黑" panose="020B0503020204020204" pitchFamily="34" charset="-122"/>
                <a:cs typeface="微软雅黑" panose="020B0503020204020204" pitchFamily="34" charset="-122"/>
                <a:sym typeface="+mn-ea"/>
              </a:rPr>
              <a:t>三层</a:t>
            </a: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sym typeface="+mn-ea"/>
              </a:rPr>
              <a:t>结构</a:t>
            </a:r>
            <a:r>
              <a:rPr lang="zh-CN" altLang="en-US" sz="1400" dirty="0" smtClean="0">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altLang="zh-CN" sz="1400" dirty="0" smtClean="0">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457200">
              <a:lnSpc>
                <a:spcPct val="150000"/>
              </a:lnSpc>
            </a:pPr>
            <a:r>
              <a:rPr lang="zh-CN" altLang="en-US" sz="1400" dirty="0" smtClean="0">
                <a:latin typeface="微软雅黑" panose="020B0503020204020204" pitchFamily="34" charset="-122"/>
                <a:ea typeface="微软雅黑" panose="020B0503020204020204" pitchFamily="34" charset="-122"/>
                <a:cs typeface="微软雅黑" panose="020B0503020204020204" pitchFamily="34" charset="-122"/>
                <a:sym typeface="+mn-ea"/>
              </a:rPr>
              <a:t>小学</a:t>
            </a: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sym typeface="+mn-ea"/>
              </a:rPr>
              <a:t>涵盖三至六年级、初中七至八年级、高中一至二年级共</a:t>
            </a:r>
            <a:r>
              <a:rPr lang="en-US" altLang="zh-CN" sz="1400" dirty="0">
                <a:latin typeface="微软雅黑" panose="020B0503020204020204" pitchFamily="34" charset="-122"/>
                <a:ea typeface="微软雅黑" panose="020B0503020204020204" pitchFamily="34" charset="-122"/>
                <a:cs typeface="微软雅黑" panose="020B0503020204020204" pitchFamily="34" charset="-122"/>
                <a:sym typeface="+mn-ea"/>
              </a:rPr>
              <a:t>8</a:t>
            </a: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sym typeface="+mn-ea"/>
              </a:rPr>
              <a:t>个年级</a:t>
            </a:r>
            <a:r>
              <a:rPr lang="zh-CN" altLang="en-US" sz="1400" dirty="0" smtClean="0">
                <a:latin typeface="微软雅黑" panose="020B0503020204020204" pitchFamily="34" charset="-122"/>
                <a:ea typeface="微软雅黑" panose="020B0503020204020204" pitchFamily="34" charset="-122"/>
                <a:cs typeface="微软雅黑" panose="020B0503020204020204" pitchFamily="34" charset="-122"/>
                <a:sym typeface="+mn-ea"/>
              </a:rPr>
              <a:t>。每个年级</a:t>
            </a:r>
            <a:r>
              <a:rPr lang="en-US" altLang="zh-CN" sz="1400" dirty="0" smtClean="0">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1400" dirty="0" smtClean="0">
                <a:latin typeface="微软雅黑" panose="020B0503020204020204" pitchFamily="34" charset="-122"/>
                <a:ea typeface="微软雅黑" panose="020B0503020204020204" pitchFamily="34" charset="-122"/>
                <a:cs typeface="微软雅黑" panose="020B0503020204020204" pitchFamily="34" charset="-122"/>
                <a:sym typeface="+mn-ea"/>
              </a:rPr>
              <a:t>个单元，共</a:t>
            </a: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sym typeface="+mn-ea"/>
              </a:rPr>
              <a:t>设</a:t>
            </a:r>
            <a:r>
              <a:rPr lang="en-US" altLang="zh-CN" sz="1400" dirty="0">
                <a:latin typeface="微软雅黑" panose="020B0503020204020204" pitchFamily="34" charset="-122"/>
                <a:ea typeface="微软雅黑" panose="020B0503020204020204" pitchFamily="34" charset="-122"/>
                <a:cs typeface="微软雅黑" panose="020B0503020204020204" pitchFamily="34" charset="-122"/>
                <a:sym typeface="+mn-ea"/>
              </a:rPr>
              <a:t>16</a:t>
            </a: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sym typeface="+mn-ea"/>
              </a:rPr>
              <a:t>个单元（小学</a:t>
            </a:r>
            <a:r>
              <a:rPr lang="en-US" altLang="zh-CN" sz="1400" dirty="0">
                <a:latin typeface="微软雅黑" panose="020B0503020204020204" pitchFamily="34" charset="-122"/>
                <a:ea typeface="微软雅黑" panose="020B0503020204020204" pitchFamily="34" charset="-122"/>
                <a:cs typeface="微软雅黑" panose="020B0503020204020204" pitchFamily="34" charset="-122"/>
                <a:sym typeface="+mn-ea"/>
              </a:rPr>
              <a:t>8</a:t>
            </a: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sym typeface="+mn-ea"/>
              </a:rPr>
              <a:t>个单元</a:t>
            </a:r>
            <a:r>
              <a:rPr lang="zh-CN" altLang="en-US" sz="1400" dirty="0" smtClean="0">
                <a:latin typeface="微软雅黑" panose="020B0503020204020204" pitchFamily="34" charset="-122"/>
                <a:ea typeface="微软雅黑" panose="020B0503020204020204" pitchFamily="34" charset="-122"/>
                <a:cs typeface="微软雅黑" panose="020B0503020204020204" pitchFamily="34" charset="-122"/>
                <a:sym typeface="+mn-ea"/>
              </a:rPr>
              <a:t>），每个单元分为</a:t>
            </a:r>
            <a:r>
              <a:rPr lang="en-US" altLang="zh-CN" sz="1400" dirty="0" smtClean="0">
                <a:latin typeface="微软雅黑" panose="020B0503020204020204" pitchFamily="34" charset="-122"/>
                <a:ea typeface="微软雅黑" panose="020B0503020204020204" pitchFamily="34" charset="-122"/>
                <a:cs typeface="微软雅黑" panose="020B0503020204020204" pitchFamily="34" charset="-122"/>
                <a:sym typeface="+mn-ea"/>
              </a:rPr>
              <a:t>4</a:t>
            </a:r>
            <a:r>
              <a:rPr lang="zh-CN" altLang="en-US" sz="1400" dirty="0" smtClean="0">
                <a:latin typeface="微软雅黑" panose="020B0503020204020204" pitchFamily="34" charset="-122"/>
                <a:ea typeface="微软雅黑" panose="020B0503020204020204" pitchFamily="34" charset="-122"/>
                <a:cs typeface="微软雅黑" panose="020B0503020204020204" pitchFamily="34" charset="-122"/>
                <a:sym typeface="+mn-ea"/>
              </a:rPr>
              <a:t>课时。</a:t>
            </a:r>
            <a:endParaRPr lang="en-US" altLang="zh-CN" sz="1400" dirty="0" smtClean="0">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457200">
              <a:lnSpc>
                <a:spcPct val="150000"/>
              </a:lnSpc>
            </a:pPr>
            <a:r>
              <a:rPr lang="zh-CN" altLang="en-US" sz="1400" dirty="0" smtClean="0">
                <a:latin typeface="微软雅黑" panose="020B0503020204020204" pitchFamily="34" charset="-122"/>
                <a:ea typeface="微软雅黑" panose="020B0503020204020204" pitchFamily="34" charset="-122"/>
              </a:rPr>
              <a:t>各</a:t>
            </a:r>
            <a:r>
              <a:rPr lang="zh-CN" altLang="en-US" sz="1400" dirty="0">
                <a:latin typeface="微软雅黑" panose="020B0503020204020204" pitchFamily="34" charset="-122"/>
                <a:ea typeface="微软雅黑" panose="020B0503020204020204" pitchFamily="34" charset="-122"/>
              </a:rPr>
              <a:t>年级手册按素养难度递进设计，紧扣项目学习、学科</a:t>
            </a:r>
            <a:r>
              <a:rPr lang="zh-CN" altLang="en-US" sz="1400" dirty="0" smtClean="0">
                <a:latin typeface="微软雅黑" panose="020B0503020204020204" pitchFamily="34" charset="-122"/>
                <a:ea typeface="微软雅黑" panose="020B0503020204020204" pitchFamily="34" charset="-122"/>
              </a:rPr>
              <a:t>实践</a:t>
            </a:r>
            <a:r>
              <a:rPr lang="zh-CN" altLang="en-US" sz="1400" dirty="0" smtClean="0">
                <a:latin typeface="微软雅黑" panose="020B0503020204020204" pitchFamily="34" charset="-122"/>
                <a:ea typeface="微软雅黑" panose="020B0503020204020204" pitchFamily="34" charset="-122"/>
              </a:rPr>
              <a:t>。以学生的视角、亲切的口吻、有趣的情境、层层递进的学习环节串联整个学习过程。是师生教与学重要的“抓手”。</a:t>
            </a:r>
            <a:endParaRPr lang="zh-CN" altLang="en-US" sz="1400" dirty="0">
              <a:latin typeface="微软雅黑" panose="020B0503020204020204" pitchFamily="34" charset="-122"/>
              <a:ea typeface="微软雅黑" panose="020B0503020204020204" pitchFamily="34" charset="-122"/>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22"/>
          <p:cNvSpPr txBox="1"/>
          <p:nvPr/>
        </p:nvSpPr>
        <p:spPr>
          <a:xfrm>
            <a:off x="3645535" y="515620"/>
            <a:ext cx="6297930" cy="369332"/>
          </a:xfrm>
          <a:prstGeom prst="rect">
            <a:avLst/>
          </a:prstGeom>
        </p:spPr>
        <p:txBody>
          <a:bodyPr wrap="square">
            <a:spAutoFit/>
          </a:bodyPr>
          <a:lstStyle/>
          <a:p>
            <a:pPr defTabSz="266700"/>
            <a:r>
              <a:rPr lang="zh-CN" altLang="en-US" b="1" dirty="0" smtClean="0">
                <a:solidFill>
                  <a:schemeClr val="bg1"/>
                </a:solidFill>
                <a:latin typeface="Times New Roman" panose="02020603050405020304"/>
                <a:ea typeface="黑体" panose="02010609060101010101" charset="-122"/>
              </a:rPr>
              <a:t>（三）按照学生学习手册开展教学</a:t>
            </a:r>
            <a:endParaRPr lang="zh-CN" altLang="zh-CN" b="1" dirty="0">
              <a:solidFill>
                <a:schemeClr val="bg1"/>
              </a:solidFill>
              <a:latin typeface="Times New Roman" panose="02020603050405020304"/>
              <a:ea typeface="黑体" panose="02010609060101010101" charset="-122"/>
            </a:endParaRPr>
          </a:p>
        </p:txBody>
      </p:sp>
      <p:sp>
        <p:nvSpPr>
          <p:cNvPr id="19" name="文本框 18"/>
          <p:cNvSpPr txBox="1"/>
          <p:nvPr/>
        </p:nvSpPr>
        <p:spPr>
          <a:xfrm>
            <a:off x="897460" y="515620"/>
            <a:ext cx="2580128" cy="461665"/>
          </a:xfrm>
          <a:prstGeom prst="rect">
            <a:avLst/>
          </a:prstGeom>
          <a:noFill/>
        </p:spPr>
        <p:txBody>
          <a:bodyPr wrap="square">
            <a:spAutoFit/>
          </a:bodyPr>
          <a:lstStyle/>
          <a:p>
            <a:pPr algn="ctr"/>
            <a:r>
              <a:rPr lang="zh-CN" altLang="en-US" sz="2400" b="1" dirty="0" smtClean="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三、课程实施</a:t>
            </a:r>
            <a:endParaRPr lang="zh-CN" altLang="en-US" sz="1200" b="1" dirty="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27869" y="5384890"/>
            <a:ext cx="1429385" cy="1429385"/>
          </a:xfrm>
          <a:prstGeom prst="rect">
            <a:avLst/>
          </a:prstGeom>
        </p:spPr>
      </p:pic>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3078" y="1667667"/>
            <a:ext cx="2746709" cy="3842546"/>
          </a:xfrm>
          <a:prstGeom prst="rect">
            <a:avLst/>
          </a:prstGeom>
          <a:ln>
            <a:noFill/>
          </a:ln>
          <a:effectLst>
            <a:outerShdw blurRad="190500" algn="tl" rotWithShape="0">
              <a:srgbClr val="000000">
                <a:alpha val="70000"/>
              </a:srgbClr>
            </a:outerShdw>
          </a:effectLst>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96263" y="1667667"/>
            <a:ext cx="2739593" cy="3842546"/>
          </a:xfrm>
          <a:prstGeom prst="rect">
            <a:avLst/>
          </a:prstGeom>
          <a:ln>
            <a:noFill/>
          </a:ln>
          <a:effectLst>
            <a:outerShdw blurRad="190500" algn="tl" rotWithShape="0">
              <a:srgbClr val="000000">
                <a:alpha val="70000"/>
              </a:srgbClr>
            </a:outerShdw>
          </a:effectLst>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32332" y="1669493"/>
            <a:ext cx="2748960" cy="3840720"/>
          </a:xfrm>
          <a:prstGeom prst="rect">
            <a:avLst/>
          </a:prstGeom>
          <a:ln>
            <a:noFill/>
          </a:ln>
          <a:effectLst>
            <a:outerShdw blurRad="190500" algn="tl" rotWithShape="0">
              <a:srgbClr val="000000">
                <a:alpha val="70000"/>
              </a:srgbClr>
            </a:outerShdw>
          </a:effectLst>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77768" y="1669493"/>
            <a:ext cx="2738291" cy="3840720"/>
          </a:xfrm>
          <a:prstGeom prst="rect">
            <a:avLst/>
          </a:prstGeom>
          <a:ln>
            <a:noFill/>
          </a:ln>
          <a:effectLst>
            <a:outerShdw blurRad="190500" algn="tl" rotWithShape="0">
              <a:srgbClr val="000000">
                <a:alpha val="70000"/>
              </a:srgbClr>
            </a:outerShdw>
          </a:effec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22"/>
          <p:cNvSpPr txBox="1"/>
          <p:nvPr/>
        </p:nvSpPr>
        <p:spPr>
          <a:xfrm>
            <a:off x="3645535" y="515620"/>
            <a:ext cx="6297930" cy="369332"/>
          </a:xfrm>
          <a:prstGeom prst="rect">
            <a:avLst/>
          </a:prstGeom>
        </p:spPr>
        <p:txBody>
          <a:bodyPr wrap="square">
            <a:spAutoFit/>
          </a:bodyPr>
          <a:lstStyle/>
          <a:p>
            <a:pPr defTabSz="266700"/>
            <a:r>
              <a:rPr lang="zh-CN" altLang="en-US" b="1" dirty="0" smtClean="0">
                <a:solidFill>
                  <a:schemeClr val="bg1"/>
                </a:solidFill>
                <a:latin typeface="Times New Roman" panose="02020603050405020304"/>
                <a:ea typeface="黑体" panose="02010609060101010101" charset="-122"/>
              </a:rPr>
              <a:t>（三）按照学生学习手册开展教学</a:t>
            </a:r>
            <a:endParaRPr lang="zh-CN" altLang="zh-CN" b="1" dirty="0">
              <a:solidFill>
                <a:schemeClr val="bg1"/>
              </a:solidFill>
              <a:latin typeface="Times New Roman" panose="02020603050405020304"/>
              <a:ea typeface="黑体" panose="02010609060101010101" charset="-122"/>
            </a:endParaRPr>
          </a:p>
        </p:txBody>
      </p:sp>
      <p:sp>
        <p:nvSpPr>
          <p:cNvPr id="19" name="文本框 18"/>
          <p:cNvSpPr txBox="1"/>
          <p:nvPr/>
        </p:nvSpPr>
        <p:spPr>
          <a:xfrm>
            <a:off x="897460" y="515620"/>
            <a:ext cx="2580128" cy="461665"/>
          </a:xfrm>
          <a:prstGeom prst="rect">
            <a:avLst/>
          </a:prstGeom>
          <a:noFill/>
        </p:spPr>
        <p:txBody>
          <a:bodyPr wrap="square">
            <a:spAutoFit/>
          </a:bodyPr>
          <a:lstStyle/>
          <a:p>
            <a:pPr algn="ctr"/>
            <a:r>
              <a:rPr lang="zh-CN" altLang="en-US" sz="2400" b="1" dirty="0" smtClean="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三、课程实施</a:t>
            </a:r>
            <a:endParaRPr lang="zh-CN" altLang="en-US" sz="1200" b="1" dirty="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25561" y="5396280"/>
            <a:ext cx="1429385" cy="1429385"/>
          </a:xfrm>
          <a:prstGeom prst="rect">
            <a:avLst/>
          </a:prstGeom>
        </p:spPr>
      </p:pic>
      <p:grpSp>
        <p:nvGrpSpPr>
          <p:cNvPr id="8" name="组合 7"/>
          <p:cNvGrpSpPr/>
          <p:nvPr/>
        </p:nvGrpSpPr>
        <p:grpSpPr>
          <a:xfrm>
            <a:off x="707316" y="1225176"/>
            <a:ext cx="5122935" cy="4637347"/>
            <a:chOff x="1006637" y="941550"/>
            <a:chExt cx="5899530" cy="4647092"/>
          </a:xfrm>
        </p:grpSpPr>
        <p:sp>
          <p:nvSpPr>
            <p:cNvPr id="9" name="矩形 8"/>
            <p:cNvSpPr/>
            <p:nvPr/>
          </p:nvSpPr>
          <p:spPr>
            <a:xfrm>
              <a:off x="1019362" y="1725771"/>
              <a:ext cx="1494289" cy="490006"/>
            </a:xfrm>
            <a:prstGeom prst="rect">
              <a:avLst/>
            </a:prstGeom>
          </p:spPr>
          <p:txBody>
            <a:bodyPr wrap="square">
              <a:spAutoFit/>
            </a:bodyPr>
            <a:lstStyle/>
            <a:p>
              <a:pPr algn="ctr">
                <a:lnSpc>
                  <a:spcPts val="3500"/>
                </a:lnSpc>
              </a:pPr>
              <a:r>
                <a:rPr lang="zh-CN" altLang="en-US" sz="2000" b="1" kern="100" dirty="0" smtClean="0">
                  <a:solidFill>
                    <a:srgbClr val="FF0000"/>
                  </a:solidFill>
                  <a:latin typeface="微软雅黑" panose="020B0503020204020204" pitchFamily="34" charset="-122"/>
                  <a:ea typeface="微软雅黑" panose="020B0503020204020204" pitchFamily="34" charset="-122"/>
                </a:rPr>
                <a:t>年级</a:t>
              </a:r>
              <a:endParaRPr lang="zh-CN" altLang="en-US" sz="2000" b="1" dirty="0">
                <a:solidFill>
                  <a:srgbClr val="FF0000"/>
                </a:solidFill>
                <a:latin typeface="微软雅黑" panose="020B0503020204020204" pitchFamily="34" charset="-122"/>
                <a:ea typeface="微软雅黑" panose="020B0503020204020204" pitchFamily="34" charset="-122"/>
              </a:endParaRPr>
            </a:p>
          </p:txBody>
        </p:sp>
        <p:sp>
          <p:nvSpPr>
            <p:cNvPr id="10" name="矩形 9"/>
            <p:cNvSpPr/>
            <p:nvPr/>
          </p:nvSpPr>
          <p:spPr>
            <a:xfrm>
              <a:off x="1006637" y="3154067"/>
              <a:ext cx="1494291" cy="490006"/>
            </a:xfrm>
            <a:prstGeom prst="rect">
              <a:avLst/>
            </a:prstGeom>
          </p:spPr>
          <p:txBody>
            <a:bodyPr wrap="square">
              <a:spAutoFit/>
            </a:bodyPr>
            <a:lstStyle/>
            <a:p>
              <a:pPr algn="ctr">
                <a:lnSpc>
                  <a:spcPts val="3500"/>
                </a:lnSpc>
              </a:pPr>
              <a:r>
                <a:rPr lang="zh-CN" altLang="en-US" sz="2000" b="1" kern="100" dirty="0">
                  <a:solidFill>
                    <a:srgbClr val="FF0000"/>
                  </a:solidFill>
                  <a:latin typeface="微软雅黑" panose="020B0503020204020204" pitchFamily="34" charset="-122"/>
                  <a:ea typeface="微软雅黑" panose="020B0503020204020204" pitchFamily="34" charset="-122"/>
                </a:rPr>
                <a:t>单元</a:t>
              </a:r>
              <a:endParaRPr lang="zh-CN" altLang="en-US" sz="2000" b="1" dirty="0">
                <a:solidFill>
                  <a:srgbClr val="FF0000"/>
                </a:solidFill>
                <a:latin typeface="微软雅黑" panose="020B0503020204020204" pitchFamily="34" charset="-122"/>
                <a:ea typeface="微软雅黑" panose="020B0503020204020204" pitchFamily="34" charset="-122"/>
              </a:endParaRPr>
            </a:p>
          </p:txBody>
        </p:sp>
        <p:sp>
          <p:nvSpPr>
            <p:cNvPr id="11" name="矩形 10"/>
            <p:cNvSpPr/>
            <p:nvPr/>
          </p:nvSpPr>
          <p:spPr>
            <a:xfrm>
              <a:off x="1006637" y="4276863"/>
              <a:ext cx="1494289" cy="992096"/>
            </a:xfrm>
            <a:prstGeom prst="rect">
              <a:avLst/>
            </a:prstGeom>
          </p:spPr>
          <p:txBody>
            <a:bodyPr wrap="square">
              <a:spAutoFit/>
            </a:bodyPr>
            <a:lstStyle/>
            <a:p>
              <a:pPr algn="ctr">
                <a:lnSpc>
                  <a:spcPts val="3500"/>
                </a:lnSpc>
              </a:pPr>
              <a:r>
                <a:rPr lang="zh-CN" altLang="en-US" sz="2000" b="1" kern="100" dirty="0" smtClean="0">
                  <a:solidFill>
                    <a:srgbClr val="FF0000"/>
                  </a:solidFill>
                  <a:latin typeface="微软雅黑" panose="020B0503020204020204" pitchFamily="34" charset="-122"/>
                  <a:ea typeface="微软雅黑" panose="020B0503020204020204" pitchFamily="34" charset="-122"/>
                </a:rPr>
                <a:t>项目</a:t>
              </a:r>
              <a:endParaRPr lang="en-US" altLang="zh-CN" sz="2000" b="1" kern="100" dirty="0" smtClean="0">
                <a:solidFill>
                  <a:srgbClr val="FF0000"/>
                </a:solidFill>
                <a:latin typeface="微软雅黑" panose="020B0503020204020204" pitchFamily="34" charset="-122"/>
                <a:ea typeface="微软雅黑" panose="020B0503020204020204" pitchFamily="34" charset="-122"/>
              </a:endParaRPr>
            </a:p>
            <a:p>
              <a:pPr algn="ctr">
                <a:lnSpc>
                  <a:spcPts val="3500"/>
                </a:lnSpc>
              </a:pPr>
              <a:r>
                <a:rPr lang="zh-CN" altLang="en-US" sz="2000" b="1" kern="100" dirty="0" smtClean="0">
                  <a:solidFill>
                    <a:srgbClr val="FF0000"/>
                  </a:solidFill>
                  <a:latin typeface="微软雅黑" panose="020B0503020204020204" pitchFamily="34" charset="-122"/>
                  <a:ea typeface="微软雅黑" panose="020B0503020204020204" pitchFamily="34" charset="-122"/>
                </a:rPr>
                <a:t>（课时）</a:t>
              </a:r>
              <a:endParaRPr lang="zh-CN" altLang="en-US" sz="2000" b="1" dirty="0">
                <a:solidFill>
                  <a:srgbClr val="FF0000"/>
                </a:solidFill>
                <a:latin typeface="微软雅黑" panose="020B0503020204020204" pitchFamily="34" charset="-122"/>
                <a:ea typeface="微软雅黑" panose="020B0503020204020204" pitchFamily="34" charset="-122"/>
              </a:endParaRPr>
            </a:p>
          </p:txBody>
        </p:sp>
        <p:sp>
          <p:nvSpPr>
            <p:cNvPr id="12" name="矩形 11"/>
            <p:cNvSpPr/>
            <p:nvPr/>
          </p:nvSpPr>
          <p:spPr>
            <a:xfrm>
              <a:off x="2219394" y="1651512"/>
              <a:ext cx="4686773" cy="1274816"/>
            </a:xfrm>
            <a:prstGeom prst="rect">
              <a:avLst/>
            </a:prstGeom>
            <a:noFill/>
            <a:ln>
              <a:noFill/>
            </a:ln>
          </p:spPr>
          <p:txBody>
            <a:bodyPr vert="horz" wrap="square" lIns="91440" tIns="45720" rIns="91440" bIns="45720" numCol="1" anchor="t" anchorCtr="0" compatLnSpc="1">
              <a:spAutoFit/>
            </a:bodyPr>
            <a:lstStyle/>
            <a:p>
              <a:pPr eaLnBrk="0" fontAlgn="base" hangingPunct="0">
                <a:lnSpc>
                  <a:spcPts val="2500"/>
                </a:lnSpc>
                <a:spcBef>
                  <a:spcPct val="0"/>
                </a:spcBef>
                <a:spcAft>
                  <a:spcPct val="0"/>
                </a:spcAft>
              </a:pPr>
              <a:r>
                <a:rPr lang="zh-CN" altLang="en-US" sz="1600" b="1" dirty="0" smtClean="0">
                  <a:solidFill>
                    <a:prstClr val="black"/>
                  </a:solidFill>
                  <a:latin typeface="Calibri" panose="020F0502020204030204"/>
                  <a:ea typeface="微软雅黑" panose="020B0503020204020204" pitchFamily="34" charset="-122"/>
                </a:rPr>
                <a:t>前言</a:t>
              </a:r>
              <a:r>
                <a:rPr lang="zh-CN" altLang="en-US" sz="1600" dirty="0" smtClean="0">
                  <a:solidFill>
                    <a:prstClr val="black"/>
                  </a:solidFill>
                  <a:latin typeface="Calibri" panose="020F0502020204030204"/>
                  <a:ea typeface="微软雅黑" panose="020B0503020204020204" pitchFamily="34" charset="-122"/>
                </a:rPr>
                <a:t> </a:t>
              </a:r>
              <a:r>
                <a:rPr lang="en-US" altLang="zh-CN" sz="1600" dirty="0">
                  <a:solidFill>
                    <a:prstClr val="black"/>
                  </a:solidFill>
                  <a:latin typeface="Calibri" panose="020F0502020204030204"/>
                  <a:ea typeface="微软雅黑" panose="020B0503020204020204" pitchFamily="34" charset="-122"/>
                </a:rPr>
                <a:t>— </a:t>
              </a:r>
              <a:r>
                <a:rPr lang="zh-CN" altLang="en-US" sz="1600" dirty="0" smtClean="0">
                  <a:solidFill>
                    <a:prstClr val="black"/>
                  </a:solidFill>
                  <a:latin typeface="Calibri" panose="020F0502020204030204"/>
                  <a:ea typeface="微软雅黑" panose="020B0503020204020204" pitchFamily="34" charset="-122"/>
                </a:rPr>
                <a:t>致同学</a:t>
              </a:r>
              <a:endParaRPr lang="en-US" altLang="zh-CN" sz="1600" dirty="0" smtClean="0">
                <a:solidFill>
                  <a:prstClr val="black"/>
                </a:solidFill>
                <a:latin typeface="Calibri" panose="020F0502020204030204"/>
                <a:ea typeface="微软雅黑" panose="020B0503020204020204" pitchFamily="34" charset="-122"/>
              </a:endParaRPr>
            </a:p>
            <a:p>
              <a:pPr eaLnBrk="0" fontAlgn="base" hangingPunct="0">
                <a:lnSpc>
                  <a:spcPts val="2500"/>
                </a:lnSpc>
                <a:spcBef>
                  <a:spcPct val="0"/>
                </a:spcBef>
                <a:spcAft>
                  <a:spcPct val="0"/>
                </a:spcAft>
              </a:pPr>
              <a:r>
                <a:rPr lang="zh-CN" altLang="en-US" sz="1600" b="1" dirty="0" smtClean="0">
                  <a:solidFill>
                    <a:prstClr val="black"/>
                  </a:solidFill>
                  <a:latin typeface="Calibri" panose="020F0502020204030204"/>
                  <a:ea typeface="微软雅黑" panose="020B0503020204020204" pitchFamily="34" charset="-122"/>
                </a:rPr>
                <a:t>目录 </a:t>
              </a:r>
              <a:r>
                <a:rPr lang="en-US" altLang="zh-CN" sz="1600" dirty="0" smtClean="0">
                  <a:solidFill>
                    <a:prstClr val="black"/>
                  </a:solidFill>
                  <a:latin typeface="Calibri" panose="020F0502020204030204"/>
                  <a:ea typeface="微软雅黑" panose="020B0503020204020204" pitchFamily="34" charset="-122"/>
                </a:rPr>
                <a:t>— </a:t>
              </a:r>
              <a:r>
                <a:rPr lang="zh-CN" altLang="en-US" sz="1600" dirty="0" smtClean="0">
                  <a:solidFill>
                    <a:prstClr val="black"/>
                  </a:solidFill>
                  <a:latin typeface="Calibri" panose="020F0502020204030204"/>
                  <a:ea typeface="微软雅黑" panose="020B0503020204020204" pitchFamily="34" charset="-122"/>
                </a:rPr>
                <a:t>课时列表</a:t>
              </a:r>
              <a:endParaRPr lang="en-US" altLang="zh-CN" sz="1600" dirty="0" smtClean="0">
                <a:solidFill>
                  <a:prstClr val="black"/>
                </a:solidFill>
                <a:latin typeface="Calibri" panose="020F0502020204030204"/>
                <a:ea typeface="微软雅黑" panose="020B0503020204020204" pitchFamily="34" charset="-122"/>
              </a:endParaRPr>
            </a:p>
            <a:p>
              <a:pPr algn="just" eaLnBrk="0" fontAlgn="base" hangingPunct="0">
                <a:lnSpc>
                  <a:spcPct val="125000"/>
                </a:lnSpc>
                <a:spcBef>
                  <a:spcPct val="0"/>
                </a:spcBef>
                <a:spcAft>
                  <a:spcPct val="0"/>
                </a:spcAft>
              </a:pPr>
              <a:r>
                <a:rPr lang="zh-CN" altLang="en-US" sz="1400" dirty="0" smtClean="0">
                  <a:solidFill>
                    <a:prstClr val="black"/>
                  </a:solidFill>
                  <a:latin typeface="Calibri" panose="020F0502020204030204"/>
                  <a:ea typeface="微软雅黑" panose="020B0503020204020204" pitchFamily="34" charset="-122"/>
                </a:rPr>
                <a:t>以趣味的语言、对话的方式介绍本年级核心学习内容和项目结构，激发学生学习兴趣和探究欲。</a:t>
              </a:r>
              <a:endParaRPr lang="zh-CN" altLang="zh-CN" sz="1400" dirty="0">
                <a:solidFill>
                  <a:prstClr val="black"/>
                </a:solidFill>
                <a:latin typeface="Calibri" panose="020F0502020204030204"/>
                <a:ea typeface="微软雅黑" panose="020B0503020204020204" pitchFamily="34" charset="-122"/>
              </a:endParaRPr>
            </a:p>
          </p:txBody>
        </p:sp>
        <p:sp>
          <p:nvSpPr>
            <p:cNvPr id="13" name="矩形 12"/>
            <p:cNvSpPr/>
            <p:nvPr/>
          </p:nvSpPr>
          <p:spPr>
            <a:xfrm>
              <a:off x="2219393" y="3163000"/>
              <a:ext cx="4670273" cy="940692"/>
            </a:xfrm>
            <a:prstGeom prst="rect">
              <a:avLst/>
            </a:prstGeom>
            <a:noFill/>
            <a:ln>
              <a:noFill/>
            </a:ln>
          </p:spPr>
          <p:txBody>
            <a:bodyPr vert="horz" wrap="square" lIns="91440" tIns="45720" rIns="91440" bIns="45720" numCol="1" anchor="t" anchorCtr="0" compatLnSpc="1">
              <a:spAutoFit/>
            </a:bodyPr>
            <a:lstStyle/>
            <a:p>
              <a:pPr algn="just" eaLnBrk="0" fontAlgn="base" hangingPunct="0">
                <a:lnSpc>
                  <a:spcPct val="125000"/>
                </a:lnSpc>
                <a:spcBef>
                  <a:spcPct val="0"/>
                </a:spcBef>
                <a:spcAft>
                  <a:spcPct val="0"/>
                </a:spcAft>
              </a:pPr>
              <a:r>
                <a:rPr lang="zh-CN" altLang="zh-CN" sz="1600" b="1" dirty="0" smtClean="0">
                  <a:solidFill>
                    <a:prstClr val="black"/>
                  </a:solidFill>
                  <a:latin typeface="Calibri" panose="020F0502020204030204"/>
                  <a:ea typeface="微软雅黑" panose="020B0503020204020204" pitchFamily="34" charset="-122"/>
                </a:rPr>
                <a:t>单元</a:t>
              </a:r>
              <a:r>
                <a:rPr lang="zh-CN" altLang="en-US" sz="1600" b="1" dirty="0" smtClean="0">
                  <a:solidFill>
                    <a:prstClr val="black"/>
                  </a:solidFill>
                  <a:latin typeface="Calibri" panose="020F0502020204030204"/>
                  <a:ea typeface="微软雅黑" panose="020B0503020204020204" pitchFamily="34" charset="-122"/>
                </a:rPr>
                <a:t>情境</a:t>
              </a:r>
              <a:r>
                <a:rPr lang="zh-CN" altLang="en-US" sz="1600" b="1" dirty="0">
                  <a:solidFill>
                    <a:prstClr val="black"/>
                  </a:solidFill>
                  <a:latin typeface="Calibri" panose="020F0502020204030204"/>
                  <a:ea typeface="微软雅黑" panose="020B0503020204020204" pitchFamily="34" charset="-122"/>
                </a:rPr>
                <a:t>、</a:t>
              </a:r>
              <a:r>
                <a:rPr lang="zh-CN" altLang="en-US" sz="1600" b="1" dirty="0" smtClean="0">
                  <a:solidFill>
                    <a:prstClr val="black"/>
                  </a:solidFill>
                  <a:latin typeface="Calibri" panose="020F0502020204030204"/>
                  <a:ea typeface="微软雅黑" panose="020B0503020204020204" pitchFamily="34" charset="-122"/>
                </a:rPr>
                <a:t>学习导航</a:t>
              </a:r>
              <a:endParaRPr lang="en-US" altLang="zh-CN" sz="1600" b="1" dirty="0" smtClean="0">
                <a:solidFill>
                  <a:prstClr val="black"/>
                </a:solidFill>
                <a:latin typeface="Calibri" panose="020F0502020204030204"/>
                <a:ea typeface="微软雅黑" panose="020B0503020204020204" pitchFamily="34" charset="-122"/>
              </a:endParaRPr>
            </a:p>
            <a:p>
              <a:pPr algn="just" eaLnBrk="0" fontAlgn="base" hangingPunct="0">
                <a:lnSpc>
                  <a:spcPct val="125000"/>
                </a:lnSpc>
                <a:spcBef>
                  <a:spcPct val="0"/>
                </a:spcBef>
                <a:spcAft>
                  <a:spcPct val="0"/>
                </a:spcAft>
              </a:pPr>
              <a:r>
                <a:rPr lang="zh-CN" altLang="en-US" sz="1400" dirty="0" smtClean="0">
                  <a:solidFill>
                    <a:prstClr val="black"/>
                  </a:solidFill>
                  <a:latin typeface="Calibri" panose="020F0502020204030204"/>
                  <a:ea typeface="微软雅黑" panose="020B0503020204020204" pitchFamily="34" charset="-122"/>
                </a:rPr>
                <a:t>介绍</a:t>
              </a:r>
              <a:r>
                <a:rPr lang="zh-CN" altLang="zh-CN" sz="1400" dirty="0" smtClean="0">
                  <a:solidFill>
                    <a:prstClr val="black"/>
                  </a:solidFill>
                  <a:latin typeface="Calibri" panose="020F0502020204030204"/>
                  <a:ea typeface="微软雅黑" panose="020B0503020204020204" pitchFamily="34" charset="-122"/>
                </a:rPr>
                <a:t>单元整体</a:t>
              </a:r>
              <a:r>
                <a:rPr lang="zh-CN" altLang="en-US" sz="1400" dirty="0" smtClean="0">
                  <a:solidFill>
                    <a:prstClr val="black"/>
                  </a:solidFill>
                  <a:latin typeface="Calibri" panose="020F0502020204030204"/>
                  <a:ea typeface="微软雅黑" panose="020B0503020204020204" pitchFamily="34" charset="-122"/>
                </a:rPr>
                <a:t>学习情境和单元学习内容</a:t>
              </a:r>
              <a:r>
                <a:rPr lang="zh-CN" altLang="zh-CN" sz="1400" dirty="0" smtClean="0">
                  <a:solidFill>
                    <a:prstClr val="black"/>
                  </a:solidFill>
                  <a:latin typeface="Calibri" panose="020F0502020204030204"/>
                  <a:ea typeface="微软雅黑" panose="020B0503020204020204" pitchFamily="34" charset="-122"/>
                </a:rPr>
                <a:t>。</a:t>
              </a:r>
              <a:r>
                <a:rPr lang="zh-CN" altLang="en-US" sz="1400" dirty="0" smtClean="0">
                  <a:solidFill>
                    <a:prstClr val="black"/>
                  </a:solidFill>
                  <a:latin typeface="Calibri" panose="020F0502020204030204"/>
                  <a:ea typeface="微软雅黑" panose="020B0503020204020204" pitchFamily="34" charset="-122"/>
                </a:rPr>
                <a:t>引导学生对单元学习内容建立整体认知。</a:t>
              </a:r>
              <a:endParaRPr lang="zh-CN" altLang="zh-CN" sz="1400" dirty="0">
                <a:solidFill>
                  <a:prstClr val="black"/>
                </a:solidFill>
                <a:latin typeface="Calibri" panose="020F0502020204030204"/>
                <a:ea typeface="微软雅黑" panose="020B0503020204020204" pitchFamily="34" charset="-122"/>
              </a:endParaRPr>
            </a:p>
          </p:txBody>
        </p:sp>
        <p:sp>
          <p:nvSpPr>
            <p:cNvPr id="14" name="矩形 13"/>
            <p:cNvSpPr/>
            <p:nvPr/>
          </p:nvSpPr>
          <p:spPr>
            <a:xfrm>
              <a:off x="2219393" y="4378080"/>
              <a:ext cx="4670273" cy="1210562"/>
            </a:xfrm>
            <a:prstGeom prst="rect">
              <a:avLst/>
            </a:prstGeom>
            <a:noFill/>
            <a:ln>
              <a:noFill/>
            </a:ln>
          </p:spPr>
          <p:txBody>
            <a:bodyPr vert="horz" wrap="square" lIns="91440" tIns="45720" rIns="91440" bIns="45720" numCol="1" anchor="t" anchorCtr="0" compatLnSpc="1">
              <a:spAutoFit/>
            </a:bodyPr>
            <a:lstStyle/>
            <a:p>
              <a:pPr algn="just" eaLnBrk="0" fontAlgn="base" hangingPunct="0">
                <a:lnSpc>
                  <a:spcPct val="125000"/>
                </a:lnSpc>
                <a:spcBef>
                  <a:spcPct val="0"/>
                </a:spcBef>
                <a:spcAft>
                  <a:spcPct val="0"/>
                </a:spcAft>
              </a:pPr>
              <a:r>
                <a:rPr lang="zh-CN" altLang="zh-CN" sz="1600" b="1" dirty="0" smtClean="0">
                  <a:solidFill>
                    <a:prstClr val="black"/>
                  </a:solidFill>
                  <a:latin typeface="Calibri" panose="020F0502020204030204"/>
                  <a:ea typeface="微软雅黑" panose="020B0503020204020204" pitchFamily="34" charset="-122"/>
                </a:rPr>
                <a:t>课时</a:t>
              </a:r>
              <a:r>
                <a:rPr lang="zh-CN" altLang="en-US" sz="1600" b="1" dirty="0" smtClean="0">
                  <a:solidFill>
                    <a:prstClr val="black"/>
                  </a:solidFill>
                  <a:latin typeface="Calibri" panose="020F0502020204030204"/>
                  <a:ea typeface="微软雅黑" panose="020B0503020204020204" pitchFamily="34" charset="-122"/>
                </a:rPr>
                <a:t>学习内容：</a:t>
              </a:r>
              <a:r>
                <a:rPr lang="zh-CN" altLang="en-US" sz="1400" dirty="0" smtClean="0">
                  <a:solidFill>
                    <a:prstClr val="black"/>
                  </a:solidFill>
                  <a:latin typeface="Calibri" panose="020F0502020204030204"/>
                  <a:ea typeface="微软雅黑" panose="020B0503020204020204" pitchFamily="34" charset="-122"/>
                </a:rPr>
                <a:t>呈现项目学习过程</a:t>
              </a:r>
              <a:r>
                <a:rPr lang="zh-CN" altLang="zh-CN" sz="1400" dirty="0" smtClean="0">
                  <a:solidFill>
                    <a:prstClr val="black"/>
                  </a:solidFill>
                  <a:latin typeface="Calibri" panose="020F0502020204030204"/>
                  <a:ea typeface="微软雅黑" panose="020B0503020204020204" pitchFamily="34" charset="-122"/>
                </a:rPr>
                <a:t>，包括</a:t>
              </a:r>
              <a:r>
                <a:rPr lang="zh-CN" altLang="en-US" sz="1400" dirty="0" smtClean="0">
                  <a:solidFill>
                    <a:prstClr val="black"/>
                  </a:solidFill>
                  <a:latin typeface="Calibri" panose="020F0502020204030204"/>
                  <a:ea typeface="微软雅黑" panose="020B0503020204020204" pitchFamily="34" charset="-122"/>
                </a:rPr>
                <a:t>学习</a:t>
              </a:r>
              <a:r>
                <a:rPr lang="zh-CN" altLang="zh-CN" sz="1400" dirty="0" smtClean="0">
                  <a:solidFill>
                    <a:prstClr val="black"/>
                  </a:solidFill>
                  <a:latin typeface="Calibri" panose="020F0502020204030204"/>
                  <a:ea typeface="微软雅黑" panose="020B0503020204020204" pitchFamily="34" charset="-122"/>
                </a:rPr>
                <a:t>目标</a:t>
              </a:r>
              <a:r>
                <a:rPr lang="zh-CN" altLang="zh-CN" sz="1400" dirty="0">
                  <a:solidFill>
                    <a:prstClr val="black"/>
                  </a:solidFill>
                  <a:latin typeface="Calibri" panose="020F0502020204030204"/>
                  <a:ea typeface="微软雅黑" panose="020B0503020204020204" pitchFamily="34" charset="-122"/>
                </a:rPr>
                <a:t>、</a:t>
              </a:r>
              <a:r>
                <a:rPr lang="zh-CN" altLang="zh-CN" sz="1400" dirty="0" smtClean="0">
                  <a:solidFill>
                    <a:prstClr val="black"/>
                  </a:solidFill>
                  <a:latin typeface="Calibri" panose="020F0502020204030204"/>
                  <a:ea typeface="微软雅黑" panose="020B0503020204020204" pitchFamily="34" charset="-122"/>
                </a:rPr>
                <a:t>项目</a:t>
              </a:r>
              <a:r>
                <a:rPr lang="zh-CN" altLang="en-US" sz="1400" dirty="0" smtClean="0">
                  <a:solidFill>
                    <a:prstClr val="black"/>
                  </a:solidFill>
                  <a:latin typeface="Calibri" panose="020F0502020204030204"/>
                  <a:ea typeface="微软雅黑" panose="020B0503020204020204" pitchFamily="34" charset="-122"/>
                </a:rPr>
                <a:t>情境</a:t>
              </a:r>
              <a:r>
                <a:rPr lang="zh-CN" altLang="zh-CN" sz="1400" dirty="0" smtClean="0">
                  <a:solidFill>
                    <a:prstClr val="black"/>
                  </a:solidFill>
                  <a:latin typeface="Calibri" panose="020F0502020204030204"/>
                  <a:ea typeface="微软雅黑" panose="020B0503020204020204" pitchFamily="34" charset="-122"/>
                </a:rPr>
                <a:t>、</a:t>
              </a:r>
              <a:r>
                <a:rPr lang="zh-CN" altLang="en-US" sz="1400" dirty="0" smtClean="0">
                  <a:solidFill>
                    <a:prstClr val="black"/>
                  </a:solidFill>
                  <a:latin typeface="Calibri" panose="020F0502020204030204"/>
                  <a:ea typeface="微软雅黑" panose="020B0503020204020204" pitchFamily="34" charset="-122"/>
                </a:rPr>
                <a:t>准备间、活动室、收获园、挑战台</a:t>
              </a:r>
              <a:r>
                <a:rPr lang="zh-CN" altLang="zh-CN" sz="1400" dirty="0" smtClean="0">
                  <a:solidFill>
                    <a:prstClr val="black"/>
                  </a:solidFill>
                  <a:latin typeface="Calibri" panose="020F0502020204030204"/>
                  <a:ea typeface="微软雅黑" panose="020B0503020204020204" pitchFamily="34" charset="-122"/>
                </a:rPr>
                <a:t>等</a:t>
              </a:r>
              <a:r>
                <a:rPr lang="zh-CN" altLang="zh-CN" sz="1400" dirty="0">
                  <a:solidFill>
                    <a:prstClr val="black"/>
                  </a:solidFill>
                  <a:latin typeface="Calibri" panose="020F0502020204030204"/>
                  <a:ea typeface="微软雅黑" panose="020B0503020204020204" pitchFamily="34" charset="-122"/>
                </a:rPr>
                <a:t>内容</a:t>
              </a:r>
              <a:r>
                <a:rPr lang="zh-CN" altLang="zh-CN" sz="1400" dirty="0" smtClean="0">
                  <a:solidFill>
                    <a:prstClr val="black"/>
                  </a:solidFill>
                  <a:latin typeface="Calibri" panose="020F0502020204030204"/>
                  <a:ea typeface="微软雅黑" panose="020B0503020204020204" pitchFamily="34" charset="-122"/>
                </a:rPr>
                <a:t>。</a:t>
              </a:r>
              <a:r>
                <a:rPr lang="zh-CN" altLang="en-US" sz="1400" dirty="0" smtClean="0">
                  <a:solidFill>
                    <a:prstClr val="black"/>
                  </a:solidFill>
                  <a:latin typeface="Calibri" panose="020F0502020204030204"/>
                  <a:ea typeface="微软雅黑" panose="020B0503020204020204" pitchFamily="34" charset="-122"/>
                </a:rPr>
                <a:t>为学生</a:t>
              </a:r>
              <a:r>
                <a:rPr lang="zh-CN" altLang="en-US" sz="1400" dirty="0">
                  <a:solidFill>
                    <a:prstClr val="black"/>
                  </a:solidFill>
                  <a:latin typeface="Calibri" panose="020F0502020204030204"/>
                  <a:ea typeface="微软雅黑" panose="020B0503020204020204" pitchFamily="34" charset="-122"/>
                </a:rPr>
                <a:t>开展</a:t>
              </a:r>
              <a:r>
                <a:rPr lang="zh-CN" altLang="en-US" sz="1400" dirty="0" smtClean="0">
                  <a:solidFill>
                    <a:prstClr val="black"/>
                  </a:solidFill>
                  <a:latin typeface="Calibri" panose="020F0502020204030204"/>
                  <a:ea typeface="微软雅黑" panose="020B0503020204020204" pitchFamily="34" charset="-122"/>
                </a:rPr>
                <a:t>有效项目学习提供</a:t>
              </a:r>
              <a:r>
                <a:rPr lang="zh-CN" altLang="en-US" sz="1400" dirty="0">
                  <a:solidFill>
                    <a:prstClr val="black"/>
                  </a:solidFill>
                  <a:latin typeface="Calibri" panose="020F0502020204030204"/>
                  <a:ea typeface="微软雅黑" panose="020B0503020204020204" pitchFamily="34" charset="-122"/>
                </a:rPr>
                <a:t>全面支撑。</a:t>
              </a:r>
              <a:endParaRPr lang="zh-CN" altLang="zh-CN" sz="1400" dirty="0">
                <a:solidFill>
                  <a:prstClr val="black"/>
                </a:solidFill>
                <a:latin typeface="Calibri" panose="020F0502020204030204"/>
                <a:ea typeface="微软雅黑" panose="020B0503020204020204" pitchFamily="34" charset="-122"/>
              </a:endParaRPr>
            </a:p>
          </p:txBody>
        </p:sp>
        <p:sp>
          <p:nvSpPr>
            <p:cNvPr id="15" name="矩形 14"/>
            <p:cNvSpPr/>
            <p:nvPr/>
          </p:nvSpPr>
          <p:spPr>
            <a:xfrm>
              <a:off x="1177478" y="941550"/>
              <a:ext cx="5728687" cy="542311"/>
            </a:xfrm>
            <a:prstGeom prst="rect">
              <a:avLst/>
            </a:prstGeom>
          </p:spPr>
          <p:txBody>
            <a:bodyPr wrap="square">
              <a:spAutoFit/>
            </a:bodyPr>
            <a:lstStyle/>
            <a:p>
              <a:pPr algn="ctr">
                <a:lnSpc>
                  <a:spcPts val="3500"/>
                </a:lnSpc>
              </a:pPr>
              <a:r>
                <a:rPr lang="en-US" altLang="zh-CN" sz="2400" b="1" kern="100" dirty="0" smtClean="0">
                  <a:solidFill>
                    <a:srgbClr val="FF0000"/>
                  </a:solidFill>
                  <a:latin typeface="微软雅黑" panose="020B0503020204020204" pitchFamily="34" charset="-122"/>
                  <a:ea typeface="微软雅黑" panose="020B0503020204020204" pitchFamily="34" charset="-122"/>
                </a:rPr>
                <a:t>《</a:t>
              </a:r>
              <a:r>
                <a:rPr lang="zh-CN" altLang="en-US" sz="2400" b="1" kern="100" dirty="0" smtClean="0">
                  <a:solidFill>
                    <a:srgbClr val="FF0000"/>
                  </a:solidFill>
                  <a:latin typeface="微软雅黑" panose="020B0503020204020204" pitchFamily="34" charset="-122"/>
                  <a:ea typeface="微软雅黑" panose="020B0503020204020204" pitchFamily="34" charset="-122"/>
                </a:rPr>
                <a:t>学生学习手册</a:t>
              </a:r>
              <a:r>
                <a:rPr lang="en-US" altLang="zh-CN" sz="2400" b="1" kern="100" dirty="0" smtClean="0">
                  <a:solidFill>
                    <a:srgbClr val="FF0000"/>
                  </a:solidFill>
                  <a:latin typeface="微软雅黑" panose="020B0503020204020204" pitchFamily="34" charset="-122"/>
                  <a:ea typeface="微软雅黑" panose="020B0503020204020204" pitchFamily="34" charset="-122"/>
                </a:rPr>
                <a:t>》</a:t>
              </a:r>
              <a:r>
                <a:rPr lang="zh-CN" altLang="en-US" sz="2400" b="1" kern="100" dirty="0">
                  <a:solidFill>
                    <a:srgbClr val="FF0000"/>
                  </a:solidFill>
                  <a:latin typeface="微软雅黑" panose="020B0503020204020204" pitchFamily="34" charset="-122"/>
                  <a:ea typeface="微软雅黑" panose="020B0503020204020204" pitchFamily="34" charset="-122"/>
                </a:rPr>
                <a:t>体例设计</a:t>
              </a:r>
            </a:p>
          </p:txBody>
        </p:sp>
      </p:grpSp>
      <p:pic>
        <p:nvPicPr>
          <p:cNvPr id="2" name="图片 1"/>
          <p:cNvPicPr>
            <a:picLocks noChangeAspect="1"/>
          </p:cNvPicPr>
          <p:nvPr/>
        </p:nvPicPr>
        <p:blipFill>
          <a:blip r:embed="rId5">
            <a:clrChange>
              <a:clrFrom>
                <a:srgbClr val="FFFFFF"/>
              </a:clrFrom>
              <a:clrTo>
                <a:srgbClr val="FFFFFF">
                  <a:alpha val="0"/>
                </a:srgbClr>
              </a:clrTo>
            </a:clrChange>
          </a:blip>
          <a:stretch>
            <a:fillRect/>
          </a:stretch>
        </p:blipFill>
        <p:spPr>
          <a:xfrm>
            <a:off x="6003811" y="1397620"/>
            <a:ext cx="5464646" cy="4145891"/>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7" name="平行四边形 6"/>
          <p:cNvSpPr/>
          <p:nvPr>
            <p:custDataLst>
              <p:tags r:id="rId1"/>
            </p:custDataLst>
          </p:nvPr>
        </p:nvSpPr>
        <p:spPr>
          <a:xfrm rot="10800000">
            <a:off x="2194560" y="3942715"/>
            <a:ext cx="8696325" cy="974090"/>
          </a:xfrm>
          <a:prstGeom prst="parallelogram">
            <a:avLst/>
          </a:prstGeom>
          <a:gradFill flip="none" rotWithShape="1">
            <a:gsLst>
              <a:gs pos="43000">
                <a:srgbClr val="00B0F0">
                  <a:alpha val="24000"/>
                </a:srgbClr>
              </a:gs>
              <a:gs pos="100000">
                <a:srgbClr val="0070C0">
                  <a:alpha val="38000"/>
                </a:srgbClr>
              </a:gs>
              <a:gs pos="0">
                <a:srgbClr val="00B0F0">
                  <a:alpha val="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5" name="平行四边形 34"/>
          <p:cNvSpPr/>
          <p:nvPr>
            <p:custDataLst>
              <p:tags r:id="rId2"/>
            </p:custDataLst>
          </p:nvPr>
        </p:nvSpPr>
        <p:spPr>
          <a:xfrm rot="10800000">
            <a:off x="1032510" y="2844800"/>
            <a:ext cx="5171440" cy="1109980"/>
          </a:xfrm>
          <a:prstGeom prst="parallelogram">
            <a:avLst/>
          </a:prstGeom>
          <a:gradFill flip="none" rotWithShape="1">
            <a:gsLst>
              <a:gs pos="43000">
                <a:srgbClr val="00B0F0">
                  <a:alpha val="24000"/>
                </a:srgbClr>
              </a:gs>
              <a:gs pos="100000">
                <a:srgbClr val="0070C0">
                  <a:alpha val="38000"/>
                </a:srgbClr>
              </a:gs>
              <a:gs pos="0">
                <a:srgbClr val="00B0F0">
                  <a:alpha val="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2" name="图片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4395" y="722630"/>
            <a:ext cx="670560" cy="597535"/>
          </a:xfrm>
          <a:prstGeom prst="rect">
            <a:avLst/>
          </a:prstGeom>
        </p:spPr>
      </p:pic>
      <p:pic>
        <p:nvPicPr>
          <p:cNvPr id="8" name="图片 7"/>
          <p:cNvPicPr>
            <a:picLocks noChangeAspect="1"/>
          </p:cNvPicPr>
          <p:nvPr>
            <p:custDataLst>
              <p:tags r:id="rId3"/>
            </p:custDataLst>
          </p:nvPr>
        </p:nvPicPr>
        <p:blipFill>
          <a:blip r:embed="rId8" cstate="screen"/>
          <a:stretch>
            <a:fillRect/>
          </a:stretch>
        </p:blipFill>
        <p:spPr>
          <a:xfrm>
            <a:off x="6043295" y="-582295"/>
            <a:ext cx="5601970" cy="5134610"/>
          </a:xfrm>
          <a:prstGeom prst="rect">
            <a:avLst/>
          </a:prstGeom>
        </p:spPr>
      </p:pic>
      <p:pic>
        <p:nvPicPr>
          <p:cNvPr id="38" name="图片 37"/>
          <p:cNvPicPr>
            <a:picLocks noChangeAspect="1"/>
          </p:cNvPicPr>
          <p:nvPr/>
        </p:nvPicPr>
        <p:blipFill>
          <a:blip r:embed="rId9" cstate="screen"/>
          <a:stretch>
            <a:fillRect/>
          </a:stretch>
        </p:blipFill>
        <p:spPr>
          <a:xfrm>
            <a:off x="160020" y="2372360"/>
            <a:ext cx="2804795" cy="3630295"/>
          </a:xfrm>
          <a:prstGeom prst="rect">
            <a:avLst/>
          </a:prstGeom>
        </p:spPr>
      </p:pic>
      <p:pic>
        <p:nvPicPr>
          <p:cNvPr id="9" name="图片 8" descr="千库网_智能科技人工智能机器人背景_背景编号5924621"/>
          <p:cNvPicPr/>
          <p:nvPr/>
        </p:nvPicPr>
        <p:blipFill>
          <a:blip r:embed="rId10"/>
          <a:srcRect l="39334" t="24266" r="39432" b="30479"/>
          <a:stretch>
            <a:fillRect/>
          </a:stretch>
        </p:blipFill>
        <p:spPr>
          <a:xfrm>
            <a:off x="845820" y="3173095"/>
            <a:ext cx="1509395" cy="1509395"/>
          </a:xfrm>
          <a:prstGeom prst="ellipse">
            <a:avLst/>
          </a:prstGeom>
        </p:spPr>
      </p:pic>
      <p:sp>
        <p:nvSpPr>
          <p:cNvPr id="3" name="文本框 2"/>
          <p:cNvSpPr txBox="1"/>
          <p:nvPr/>
        </p:nvSpPr>
        <p:spPr>
          <a:xfrm>
            <a:off x="1651837" y="722630"/>
            <a:ext cx="4008733" cy="646331"/>
          </a:xfrm>
          <a:prstGeom prst="rect">
            <a:avLst/>
          </a:prstGeom>
          <a:noFill/>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lang="en-US" altLang="zh-CN"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2026</a:t>
            </a: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年安徽省</a:t>
            </a:r>
            <a:r>
              <a:rPr lang="zh-CN" altLang="en-US" b="1"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小学</a:t>
            </a: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人工智能通识教育</a:t>
            </a:r>
            <a:endParaRPr lang="en-US" altLang="zh-CN"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0" marR="0" lvl="0" indent="0" algn="dist" defTabSz="914400" rtl="0" eaLnBrk="1" fontAlgn="auto" latinLnBrk="0" hangingPunct="1">
              <a:lnSpc>
                <a:spcPct val="100000"/>
              </a:lnSpc>
              <a:spcBef>
                <a:spcPts val="0"/>
              </a:spcBef>
              <a:spcAft>
                <a:spcPts val="0"/>
              </a:spcAft>
              <a:buClrTx/>
              <a:buSzTx/>
              <a:buFontTx/>
              <a:buNone/>
              <a:defRPr/>
            </a:pP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暨</a:t>
            </a:r>
            <a:r>
              <a:rPr lang="zh-CN" altLang="en-US" b="1"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小学</a:t>
            </a: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信息科技教学指南培训活动</a:t>
            </a:r>
          </a:p>
        </p:txBody>
      </p:sp>
      <p:sp>
        <p:nvSpPr>
          <p:cNvPr id="6" name="文本框 5"/>
          <p:cNvSpPr txBox="1"/>
          <p:nvPr/>
        </p:nvSpPr>
        <p:spPr>
          <a:xfrm>
            <a:off x="866615" y="3513635"/>
            <a:ext cx="1464037" cy="769441"/>
          </a:xfrm>
          <a:prstGeom prst="rect">
            <a:avLst/>
          </a:prstGeom>
          <a:noFill/>
        </p:spPr>
        <p:txBody>
          <a:bodyPr wrap="square">
            <a:spAutoFit/>
          </a:bodyPr>
          <a:lstStyle/>
          <a:p>
            <a:pPr algn="ctr"/>
            <a:r>
              <a:rPr lang="zh-CN" altLang="en-US" sz="4400" b="1" dirty="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一</a:t>
            </a:r>
            <a:endParaRPr lang="zh-CN" altLang="en-US" sz="2400" b="1" dirty="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0" name="文本框 9"/>
          <p:cNvSpPr txBox="1"/>
          <p:nvPr/>
        </p:nvSpPr>
        <p:spPr>
          <a:xfrm>
            <a:off x="2964815" y="3031897"/>
            <a:ext cx="2580128" cy="769441"/>
          </a:xfrm>
          <a:prstGeom prst="rect">
            <a:avLst/>
          </a:prstGeom>
          <a:noFill/>
        </p:spPr>
        <p:txBody>
          <a:bodyPr wrap="square">
            <a:spAutoFit/>
          </a:bodyPr>
          <a:lstStyle/>
          <a:p>
            <a:pPr algn="ctr"/>
            <a:r>
              <a:rPr lang="zh-CN" altLang="en-US" sz="4400" b="1" dirty="0" smtClean="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课程背景</a:t>
            </a:r>
            <a:endParaRPr lang="zh-CN" altLang="en-US" sz="2400" b="1" dirty="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3" name="文本框 12"/>
          <p:cNvSpPr txBox="1"/>
          <p:nvPr/>
        </p:nvSpPr>
        <p:spPr>
          <a:xfrm>
            <a:off x="2737940" y="4094715"/>
            <a:ext cx="8277646" cy="646331"/>
          </a:xfrm>
          <a:prstGeom prst="rect">
            <a:avLst/>
          </a:prstGeom>
          <a:noFill/>
        </p:spPr>
        <p:txBody>
          <a:bodyPr wrap="square">
            <a:spAutoFit/>
          </a:bodyPr>
          <a:lstStyle/>
          <a:p>
            <a:r>
              <a:rPr lang="zh-CN" altLang="en-US" sz="3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为什么要开展人工智能通识</a:t>
            </a:r>
            <a:r>
              <a:rPr lang="zh-CN" altLang="en-US" sz="3600" b="1"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教育？</a:t>
            </a:r>
            <a:endParaRPr lang="zh-CN" altLang="en-US" sz="3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22"/>
          <p:cNvSpPr txBox="1"/>
          <p:nvPr/>
        </p:nvSpPr>
        <p:spPr>
          <a:xfrm>
            <a:off x="3645535" y="515620"/>
            <a:ext cx="6297930" cy="369332"/>
          </a:xfrm>
          <a:prstGeom prst="rect">
            <a:avLst/>
          </a:prstGeom>
        </p:spPr>
        <p:txBody>
          <a:bodyPr wrap="square">
            <a:spAutoFit/>
          </a:bodyPr>
          <a:lstStyle/>
          <a:p>
            <a:pPr defTabSz="266700"/>
            <a:r>
              <a:rPr lang="zh-CN" altLang="en-US" b="1" dirty="0" smtClean="0">
                <a:solidFill>
                  <a:schemeClr val="bg1"/>
                </a:solidFill>
                <a:latin typeface="Times New Roman" panose="02020603050405020304"/>
                <a:ea typeface="黑体" panose="02010609060101010101" charset="-122"/>
              </a:rPr>
              <a:t>（三）按照学生学习手册开展教学</a:t>
            </a:r>
            <a:endParaRPr lang="zh-CN" altLang="zh-CN" b="1" dirty="0">
              <a:solidFill>
                <a:schemeClr val="bg1"/>
              </a:solidFill>
              <a:latin typeface="Times New Roman" panose="02020603050405020304"/>
              <a:ea typeface="黑体" panose="02010609060101010101" charset="-122"/>
            </a:endParaRPr>
          </a:p>
        </p:txBody>
      </p:sp>
      <p:sp>
        <p:nvSpPr>
          <p:cNvPr id="19" name="文本框 18"/>
          <p:cNvSpPr txBox="1"/>
          <p:nvPr/>
        </p:nvSpPr>
        <p:spPr>
          <a:xfrm>
            <a:off x="897460" y="515620"/>
            <a:ext cx="2580128" cy="461665"/>
          </a:xfrm>
          <a:prstGeom prst="rect">
            <a:avLst/>
          </a:prstGeom>
          <a:noFill/>
        </p:spPr>
        <p:txBody>
          <a:bodyPr wrap="square">
            <a:spAutoFit/>
          </a:bodyPr>
          <a:lstStyle/>
          <a:p>
            <a:pPr algn="ctr"/>
            <a:r>
              <a:rPr lang="zh-CN" altLang="en-US" sz="2400" b="1" dirty="0" smtClean="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三、课程实施</a:t>
            </a:r>
            <a:endParaRPr lang="zh-CN" altLang="en-US" sz="1200" b="1" dirty="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0" name="文本框 9"/>
          <p:cNvSpPr txBox="1"/>
          <p:nvPr/>
        </p:nvSpPr>
        <p:spPr>
          <a:xfrm>
            <a:off x="1377728" y="2328181"/>
            <a:ext cx="626540" cy="2677656"/>
          </a:xfrm>
          <a:prstGeom prst="rect">
            <a:avLst/>
          </a:prstGeom>
          <a:noFill/>
        </p:spPr>
        <p:txBody>
          <a:bodyPr wrap="square" rtlCol="0">
            <a:spAutoFit/>
          </a:bodyPr>
          <a:lstStyle/>
          <a:p>
            <a:r>
              <a:rPr lang="zh-CN" altLang="en-US" sz="2800" b="1" dirty="0" smtClean="0">
                <a:solidFill>
                  <a:srgbClr val="FF0000"/>
                </a:solidFill>
                <a:latin typeface="微软雅黑" panose="020B0503020204020204" pitchFamily="34" charset="-122"/>
                <a:ea typeface="微软雅黑" panose="020B0503020204020204" pitchFamily="34" charset="-122"/>
              </a:rPr>
              <a:t>年级</a:t>
            </a:r>
            <a:r>
              <a:rPr lang="zh-CN" altLang="en-US" sz="2800" b="1" dirty="0" smtClean="0">
                <a:latin typeface="微软雅黑" panose="020B0503020204020204" pitchFamily="34" charset="-122"/>
                <a:ea typeface="微软雅黑" panose="020B0503020204020204" pitchFamily="34" charset="-122"/>
              </a:rPr>
              <a:t>整体介绍</a:t>
            </a:r>
            <a:endParaRPr lang="zh-CN" altLang="en-US" sz="2800" b="1" dirty="0">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4"/>
          <a:stretch>
            <a:fillRect/>
          </a:stretch>
        </p:blipFill>
        <p:spPr>
          <a:xfrm>
            <a:off x="2344300" y="1187866"/>
            <a:ext cx="3682205" cy="5139744"/>
          </a:xfrm>
          <a:prstGeom prst="rect">
            <a:avLst/>
          </a:prstGeom>
          <a:ln>
            <a:noFill/>
          </a:ln>
          <a:effectLst>
            <a:outerShdw blurRad="190500" algn="tl" rotWithShape="0">
              <a:srgbClr val="000000">
                <a:alpha val="70000"/>
              </a:srgbClr>
            </a:outerShdw>
          </a:effectLst>
        </p:spPr>
      </p:pic>
      <p:pic>
        <p:nvPicPr>
          <p:cNvPr id="11" name="图片 10"/>
          <p:cNvPicPr>
            <a:picLocks noChangeAspect="1"/>
          </p:cNvPicPr>
          <p:nvPr/>
        </p:nvPicPr>
        <p:blipFill>
          <a:blip r:embed="rId5"/>
          <a:stretch>
            <a:fillRect/>
          </a:stretch>
        </p:blipFill>
        <p:spPr>
          <a:xfrm>
            <a:off x="6503271" y="1187866"/>
            <a:ext cx="3688844" cy="5139744"/>
          </a:xfrm>
          <a:prstGeom prst="rect">
            <a:avLst/>
          </a:prstGeom>
          <a:ln>
            <a:noFill/>
          </a:ln>
          <a:effectLst>
            <a:outerShdw blurRad="190500" algn="tl" rotWithShape="0">
              <a:srgbClr val="000000">
                <a:alpha val="70000"/>
              </a:srgbClr>
            </a:outerShdw>
          </a:effec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22"/>
          <p:cNvSpPr txBox="1"/>
          <p:nvPr/>
        </p:nvSpPr>
        <p:spPr>
          <a:xfrm>
            <a:off x="3645535" y="515620"/>
            <a:ext cx="6297930" cy="369332"/>
          </a:xfrm>
          <a:prstGeom prst="rect">
            <a:avLst/>
          </a:prstGeom>
        </p:spPr>
        <p:txBody>
          <a:bodyPr wrap="square">
            <a:spAutoFit/>
          </a:bodyPr>
          <a:lstStyle/>
          <a:p>
            <a:pPr defTabSz="266700"/>
            <a:r>
              <a:rPr lang="zh-CN" altLang="en-US" b="1" dirty="0" smtClean="0">
                <a:solidFill>
                  <a:schemeClr val="bg1"/>
                </a:solidFill>
                <a:latin typeface="Times New Roman" panose="02020603050405020304"/>
                <a:ea typeface="黑体" panose="02010609060101010101" charset="-122"/>
              </a:rPr>
              <a:t>（三）按照学生学习手册开展教学</a:t>
            </a:r>
            <a:endParaRPr lang="zh-CN" altLang="zh-CN" b="1" dirty="0">
              <a:solidFill>
                <a:schemeClr val="bg1"/>
              </a:solidFill>
              <a:latin typeface="Times New Roman" panose="02020603050405020304"/>
              <a:ea typeface="黑体" panose="02010609060101010101" charset="-122"/>
            </a:endParaRPr>
          </a:p>
        </p:txBody>
      </p:sp>
      <p:sp>
        <p:nvSpPr>
          <p:cNvPr id="19" name="文本框 18"/>
          <p:cNvSpPr txBox="1"/>
          <p:nvPr/>
        </p:nvSpPr>
        <p:spPr>
          <a:xfrm>
            <a:off x="897460" y="515620"/>
            <a:ext cx="2580128" cy="461665"/>
          </a:xfrm>
          <a:prstGeom prst="rect">
            <a:avLst/>
          </a:prstGeom>
          <a:noFill/>
        </p:spPr>
        <p:txBody>
          <a:bodyPr wrap="square">
            <a:spAutoFit/>
          </a:bodyPr>
          <a:lstStyle/>
          <a:p>
            <a:pPr algn="ctr"/>
            <a:r>
              <a:rPr lang="zh-CN" altLang="en-US" sz="2400" b="1" dirty="0" smtClean="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三、课程实施</a:t>
            </a:r>
            <a:endParaRPr lang="zh-CN" altLang="en-US" sz="1200" b="1" dirty="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0" name="文本框 9"/>
          <p:cNvSpPr txBox="1"/>
          <p:nvPr/>
        </p:nvSpPr>
        <p:spPr>
          <a:xfrm>
            <a:off x="1377728" y="2328181"/>
            <a:ext cx="626540" cy="2677656"/>
          </a:xfrm>
          <a:prstGeom prst="rect">
            <a:avLst/>
          </a:prstGeom>
          <a:noFill/>
        </p:spPr>
        <p:txBody>
          <a:bodyPr wrap="square" rtlCol="0">
            <a:spAutoFit/>
          </a:bodyPr>
          <a:lstStyle/>
          <a:p>
            <a:r>
              <a:rPr lang="zh-CN" altLang="en-US" sz="2800" b="1" dirty="0" smtClean="0">
                <a:solidFill>
                  <a:srgbClr val="FF0000"/>
                </a:solidFill>
                <a:latin typeface="微软雅黑" panose="020B0503020204020204" pitchFamily="34" charset="-122"/>
                <a:ea typeface="微软雅黑" panose="020B0503020204020204" pitchFamily="34" charset="-122"/>
              </a:rPr>
              <a:t>单元</a:t>
            </a:r>
            <a:r>
              <a:rPr lang="zh-CN" altLang="en-US" sz="2800" b="1" dirty="0" smtClean="0">
                <a:latin typeface="微软雅黑" panose="020B0503020204020204" pitchFamily="34" charset="-122"/>
                <a:ea typeface="微软雅黑" panose="020B0503020204020204" pitchFamily="34" charset="-122"/>
              </a:rPr>
              <a:t>学习指引</a:t>
            </a:r>
            <a:endParaRPr lang="zh-CN" altLang="en-US" sz="2800" b="1" dirty="0">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4"/>
          <a:stretch>
            <a:fillRect/>
          </a:stretch>
        </p:blipFill>
        <p:spPr>
          <a:xfrm>
            <a:off x="2272556" y="1185012"/>
            <a:ext cx="3711303" cy="5130331"/>
          </a:xfrm>
          <a:prstGeom prst="rect">
            <a:avLst/>
          </a:prstGeom>
          <a:ln>
            <a:noFill/>
          </a:ln>
          <a:effectLst>
            <a:outerShdw blurRad="190500" algn="tl" rotWithShape="0">
              <a:srgbClr val="000000">
                <a:alpha val="70000"/>
              </a:srgbClr>
            </a:outerShdw>
          </a:effectLst>
        </p:spPr>
      </p:pic>
      <p:pic>
        <p:nvPicPr>
          <p:cNvPr id="7" name="图片 6"/>
          <p:cNvPicPr>
            <a:picLocks noChangeAspect="1"/>
          </p:cNvPicPr>
          <p:nvPr/>
        </p:nvPicPr>
        <p:blipFill>
          <a:blip r:embed="rId5"/>
          <a:stretch>
            <a:fillRect/>
          </a:stretch>
        </p:blipFill>
        <p:spPr>
          <a:xfrm>
            <a:off x="6713476" y="1185012"/>
            <a:ext cx="3685935" cy="5130331"/>
          </a:xfrm>
          <a:prstGeom prst="rect">
            <a:avLst/>
          </a:prstGeom>
          <a:ln>
            <a:noFill/>
          </a:ln>
          <a:effectLst>
            <a:outerShdw blurRad="190500" algn="tl" rotWithShape="0">
              <a:srgbClr val="000000">
                <a:alpha val="70000"/>
              </a:srgbClr>
            </a:outerShdw>
          </a:effectLst>
        </p:spPr>
      </p:pic>
    </p:spTree>
    <p:custDataLst>
      <p:tags r:id="rId1"/>
    </p:custDataLst>
    <p:extLst>
      <p:ext uri="{BB962C8B-B14F-4D97-AF65-F5344CB8AC3E}">
        <p14:creationId xmlns:p14="http://schemas.microsoft.com/office/powerpoint/2010/main" val="3789036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22"/>
          <p:cNvSpPr txBox="1"/>
          <p:nvPr/>
        </p:nvSpPr>
        <p:spPr>
          <a:xfrm>
            <a:off x="3645535" y="515620"/>
            <a:ext cx="6297930" cy="369332"/>
          </a:xfrm>
          <a:prstGeom prst="rect">
            <a:avLst/>
          </a:prstGeom>
        </p:spPr>
        <p:txBody>
          <a:bodyPr wrap="square">
            <a:spAutoFit/>
          </a:bodyPr>
          <a:lstStyle/>
          <a:p>
            <a:pPr defTabSz="266700"/>
            <a:r>
              <a:rPr lang="zh-CN" altLang="en-US" b="1" dirty="0" smtClean="0">
                <a:solidFill>
                  <a:schemeClr val="bg1"/>
                </a:solidFill>
                <a:latin typeface="Times New Roman" panose="02020603050405020304"/>
                <a:ea typeface="黑体" panose="02010609060101010101" charset="-122"/>
              </a:rPr>
              <a:t>（三）按照学生学习手册开展教学</a:t>
            </a:r>
            <a:endParaRPr lang="zh-CN" altLang="zh-CN" b="1" dirty="0">
              <a:solidFill>
                <a:schemeClr val="bg1"/>
              </a:solidFill>
              <a:latin typeface="Times New Roman" panose="02020603050405020304"/>
              <a:ea typeface="黑体" panose="02010609060101010101" charset="-122"/>
            </a:endParaRPr>
          </a:p>
        </p:txBody>
      </p:sp>
      <p:sp>
        <p:nvSpPr>
          <p:cNvPr id="19" name="文本框 18"/>
          <p:cNvSpPr txBox="1"/>
          <p:nvPr/>
        </p:nvSpPr>
        <p:spPr>
          <a:xfrm>
            <a:off x="897460" y="515620"/>
            <a:ext cx="2580128" cy="461665"/>
          </a:xfrm>
          <a:prstGeom prst="rect">
            <a:avLst/>
          </a:prstGeom>
          <a:noFill/>
        </p:spPr>
        <p:txBody>
          <a:bodyPr wrap="square">
            <a:spAutoFit/>
          </a:bodyPr>
          <a:lstStyle/>
          <a:p>
            <a:pPr algn="ctr"/>
            <a:r>
              <a:rPr lang="zh-CN" altLang="en-US" sz="2400" b="1" dirty="0" smtClean="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三、课程实施</a:t>
            </a:r>
            <a:endParaRPr lang="zh-CN" altLang="en-US" sz="1200" b="1" dirty="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0" name="文本框 9"/>
          <p:cNvSpPr txBox="1"/>
          <p:nvPr/>
        </p:nvSpPr>
        <p:spPr>
          <a:xfrm>
            <a:off x="712380" y="2254680"/>
            <a:ext cx="626540" cy="2677656"/>
          </a:xfrm>
          <a:prstGeom prst="rect">
            <a:avLst/>
          </a:prstGeom>
          <a:noFill/>
        </p:spPr>
        <p:txBody>
          <a:bodyPr wrap="square" rtlCol="0">
            <a:spAutoFit/>
          </a:bodyPr>
          <a:lstStyle/>
          <a:p>
            <a:r>
              <a:rPr lang="zh-CN" altLang="en-US" sz="2800" b="1" dirty="0" smtClean="0">
                <a:solidFill>
                  <a:srgbClr val="FF0000"/>
                </a:solidFill>
                <a:latin typeface="微软雅黑" panose="020B0503020204020204" pitchFamily="34" charset="-122"/>
                <a:ea typeface="微软雅黑" panose="020B0503020204020204" pitchFamily="34" charset="-122"/>
              </a:rPr>
              <a:t>课时</a:t>
            </a:r>
            <a:r>
              <a:rPr lang="zh-CN" altLang="en-US" sz="2800" b="1" dirty="0" smtClean="0">
                <a:latin typeface="微软雅黑" panose="020B0503020204020204" pitchFamily="34" charset="-122"/>
                <a:ea typeface="微软雅黑" panose="020B0503020204020204" pitchFamily="34" charset="-122"/>
              </a:rPr>
              <a:t>学习内容</a:t>
            </a:r>
            <a:endParaRPr lang="zh-CN" altLang="en-US" sz="2800" b="1" dirty="0">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4"/>
          <a:stretch>
            <a:fillRect/>
          </a:stretch>
        </p:blipFill>
        <p:spPr>
          <a:xfrm>
            <a:off x="1267933" y="1281872"/>
            <a:ext cx="3312011" cy="4623273"/>
          </a:xfrm>
          <a:prstGeom prst="rect">
            <a:avLst/>
          </a:prstGeom>
          <a:ln>
            <a:noFill/>
          </a:ln>
          <a:effectLst>
            <a:outerShdw blurRad="190500" algn="tl" rotWithShape="0">
              <a:srgbClr val="000000">
                <a:alpha val="70000"/>
              </a:srgbClr>
            </a:outerShdw>
          </a:effectLst>
        </p:spPr>
      </p:pic>
      <p:pic>
        <p:nvPicPr>
          <p:cNvPr id="11" name="图片 10"/>
          <p:cNvPicPr>
            <a:picLocks noChangeAspect="1"/>
          </p:cNvPicPr>
          <p:nvPr/>
        </p:nvPicPr>
        <p:blipFill>
          <a:blip r:embed="rId5"/>
          <a:stretch>
            <a:fillRect/>
          </a:stretch>
        </p:blipFill>
        <p:spPr>
          <a:xfrm>
            <a:off x="4756144" y="1281872"/>
            <a:ext cx="3307607" cy="4623273"/>
          </a:xfrm>
          <a:prstGeom prst="rect">
            <a:avLst/>
          </a:prstGeom>
          <a:ln>
            <a:noFill/>
          </a:ln>
          <a:effectLst>
            <a:outerShdw blurRad="190500" algn="tl" rotWithShape="0">
              <a:srgbClr val="000000">
                <a:alpha val="70000"/>
              </a:srgbClr>
            </a:outerShdw>
          </a:effectLst>
        </p:spPr>
      </p:pic>
      <p:pic>
        <p:nvPicPr>
          <p:cNvPr id="12" name="图片 11"/>
          <p:cNvPicPr>
            <a:picLocks noChangeAspect="1"/>
          </p:cNvPicPr>
          <p:nvPr/>
        </p:nvPicPr>
        <p:blipFill>
          <a:blip r:embed="rId6"/>
          <a:stretch>
            <a:fillRect/>
          </a:stretch>
        </p:blipFill>
        <p:spPr>
          <a:xfrm>
            <a:off x="8239951" y="1281871"/>
            <a:ext cx="3310263" cy="4623273"/>
          </a:xfrm>
          <a:prstGeom prst="rect">
            <a:avLst/>
          </a:prstGeom>
          <a:ln>
            <a:noFill/>
          </a:ln>
          <a:effectLst>
            <a:outerShdw blurRad="190500" algn="tl" rotWithShape="0">
              <a:srgbClr val="000000">
                <a:alpha val="70000"/>
              </a:srgbClr>
            </a:outerShdw>
          </a:effectLst>
        </p:spPr>
      </p:pic>
    </p:spTree>
    <p:custDataLst>
      <p:tags r:id="rId1"/>
    </p:custDataLst>
    <p:extLst>
      <p:ext uri="{BB962C8B-B14F-4D97-AF65-F5344CB8AC3E}">
        <p14:creationId xmlns:p14="http://schemas.microsoft.com/office/powerpoint/2010/main" val="2898132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22"/>
          <p:cNvSpPr txBox="1"/>
          <p:nvPr/>
        </p:nvSpPr>
        <p:spPr>
          <a:xfrm>
            <a:off x="3645535" y="515620"/>
            <a:ext cx="6297930" cy="369332"/>
          </a:xfrm>
          <a:prstGeom prst="rect">
            <a:avLst/>
          </a:prstGeom>
        </p:spPr>
        <p:txBody>
          <a:bodyPr wrap="square">
            <a:spAutoFit/>
          </a:bodyPr>
          <a:lstStyle/>
          <a:p>
            <a:pPr defTabSz="266700"/>
            <a:r>
              <a:rPr lang="zh-CN" altLang="en-US" b="1" dirty="0" smtClean="0">
                <a:solidFill>
                  <a:schemeClr val="bg1"/>
                </a:solidFill>
                <a:latin typeface="Times New Roman" panose="02020603050405020304"/>
                <a:ea typeface="黑体" panose="02010609060101010101" charset="-122"/>
              </a:rPr>
              <a:t>（三）按照学生学习手册开展教学</a:t>
            </a:r>
            <a:endParaRPr lang="zh-CN" altLang="zh-CN" b="1" dirty="0">
              <a:solidFill>
                <a:schemeClr val="bg1"/>
              </a:solidFill>
              <a:latin typeface="Times New Roman" panose="02020603050405020304"/>
              <a:ea typeface="黑体" panose="02010609060101010101" charset="-122"/>
            </a:endParaRPr>
          </a:p>
        </p:txBody>
      </p:sp>
      <p:sp>
        <p:nvSpPr>
          <p:cNvPr id="19" name="文本框 18"/>
          <p:cNvSpPr txBox="1"/>
          <p:nvPr/>
        </p:nvSpPr>
        <p:spPr>
          <a:xfrm>
            <a:off x="897460" y="515620"/>
            <a:ext cx="2580128" cy="461665"/>
          </a:xfrm>
          <a:prstGeom prst="rect">
            <a:avLst/>
          </a:prstGeom>
          <a:noFill/>
        </p:spPr>
        <p:txBody>
          <a:bodyPr wrap="square">
            <a:spAutoFit/>
          </a:bodyPr>
          <a:lstStyle/>
          <a:p>
            <a:pPr algn="ctr"/>
            <a:r>
              <a:rPr lang="zh-CN" altLang="en-US" sz="2400" b="1" dirty="0" smtClean="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三、课程实施</a:t>
            </a:r>
            <a:endParaRPr lang="zh-CN" altLang="en-US" sz="1200" b="1" dirty="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0" name="文本框 9"/>
          <p:cNvSpPr txBox="1"/>
          <p:nvPr/>
        </p:nvSpPr>
        <p:spPr>
          <a:xfrm>
            <a:off x="712380" y="2254680"/>
            <a:ext cx="626540" cy="2677656"/>
          </a:xfrm>
          <a:prstGeom prst="rect">
            <a:avLst/>
          </a:prstGeom>
          <a:noFill/>
        </p:spPr>
        <p:txBody>
          <a:bodyPr wrap="square" rtlCol="0">
            <a:spAutoFit/>
          </a:bodyPr>
          <a:lstStyle/>
          <a:p>
            <a:r>
              <a:rPr lang="zh-CN" altLang="en-US" sz="2800" b="1" dirty="0" smtClean="0">
                <a:solidFill>
                  <a:srgbClr val="FF0000"/>
                </a:solidFill>
                <a:latin typeface="微软雅黑" panose="020B0503020204020204" pitchFamily="34" charset="-122"/>
                <a:ea typeface="微软雅黑" panose="020B0503020204020204" pitchFamily="34" charset="-122"/>
              </a:rPr>
              <a:t>课时</a:t>
            </a:r>
            <a:r>
              <a:rPr lang="zh-CN" altLang="en-US" sz="2800" b="1" dirty="0" smtClean="0">
                <a:latin typeface="微软雅黑" panose="020B0503020204020204" pitchFamily="34" charset="-122"/>
                <a:ea typeface="微软雅黑" panose="020B0503020204020204" pitchFamily="34" charset="-122"/>
              </a:rPr>
              <a:t>学习内容</a:t>
            </a:r>
            <a:endParaRPr lang="zh-CN" altLang="en-US" sz="2800" b="1" dirty="0">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4"/>
          <a:stretch>
            <a:fillRect/>
          </a:stretch>
        </p:blipFill>
        <p:spPr>
          <a:xfrm>
            <a:off x="1338919" y="1281869"/>
            <a:ext cx="3310263" cy="4623273"/>
          </a:xfrm>
          <a:prstGeom prst="rect">
            <a:avLst/>
          </a:prstGeom>
          <a:ln>
            <a:noFill/>
          </a:ln>
          <a:effectLst>
            <a:outerShdw blurRad="190500" algn="tl" rotWithShape="0">
              <a:srgbClr val="000000">
                <a:alpha val="70000"/>
              </a:srgbClr>
            </a:outerShdw>
          </a:effectLst>
        </p:spPr>
      </p:pic>
      <p:pic>
        <p:nvPicPr>
          <p:cNvPr id="9" name="图片 8"/>
          <p:cNvPicPr>
            <a:picLocks noChangeAspect="1"/>
          </p:cNvPicPr>
          <p:nvPr/>
        </p:nvPicPr>
        <p:blipFill>
          <a:blip r:embed="rId5"/>
          <a:stretch>
            <a:fillRect/>
          </a:stretch>
        </p:blipFill>
        <p:spPr>
          <a:xfrm>
            <a:off x="4786772" y="1281869"/>
            <a:ext cx="3312934" cy="4623273"/>
          </a:xfrm>
          <a:prstGeom prst="rect">
            <a:avLst/>
          </a:prstGeom>
          <a:ln>
            <a:noFill/>
          </a:ln>
          <a:effectLst>
            <a:outerShdw blurRad="190500" algn="tl" rotWithShape="0">
              <a:srgbClr val="000000">
                <a:alpha val="70000"/>
              </a:srgbClr>
            </a:outerShdw>
          </a:effectLst>
        </p:spPr>
      </p:pic>
      <p:pic>
        <p:nvPicPr>
          <p:cNvPr id="11" name="图片 10"/>
          <p:cNvPicPr>
            <a:picLocks noChangeAspect="1"/>
          </p:cNvPicPr>
          <p:nvPr/>
        </p:nvPicPr>
        <p:blipFill>
          <a:blip r:embed="rId6"/>
          <a:stretch>
            <a:fillRect/>
          </a:stretch>
        </p:blipFill>
        <p:spPr>
          <a:xfrm>
            <a:off x="8237295" y="1281869"/>
            <a:ext cx="3310263" cy="4623273"/>
          </a:xfrm>
          <a:prstGeom prst="rect">
            <a:avLst/>
          </a:prstGeom>
          <a:ln>
            <a:noFill/>
          </a:ln>
          <a:effectLst>
            <a:outerShdw blurRad="190500" algn="tl" rotWithShape="0">
              <a:srgbClr val="000000">
                <a:alpha val="70000"/>
              </a:srgbClr>
            </a:outerShdw>
          </a:effectLst>
        </p:spPr>
      </p:pic>
    </p:spTree>
    <p:custDataLst>
      <p:tags r:id="rId1"/>
    </p:custDataLst>
    <p:extLst>
      <p:ext uri="{BB962C8B-B14F-4D97-AF65-F5344CB8AC3E}">
        <p14:creationId xmlns:p14="http://schemas.microsoft.com/office/powerpoint/2010/main" val="1059056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22"/>
          <p:cNvSpPr txBox="1"/>
          <p:nvPr/>
        </p:nvSpPr>
        <p:spPr>
          <a:xfrm>
            <a:off x="3645535" y="515620"/>
            <a:ext cx="6297930" cy="369332"/>
          </a:xfrm>
          <a:prstGeom prst="rect">
            <a:avLst/>
          </a:prstGeom>
        </p:spPr>
        <p:txBody>
          <a:bodyPr wrap="square">
            <a:spAutoFit/>
          </a:bodyPr>
          <a:lstStyle/>
          <a:p>
            <a:pPr defTabSz="266700"/>
            <a:r>
              <a:rPr lang="zh-CN" altLang="en-US" b="1" dirty="0" smtClean="0">
                <a:solidFill>
                  <a:schemeClr val="bg1"/>
                </a:solidFill>
                <a:latin typeface="Times New Roman" panose="02020603050405020304"/>
                <a:ea typeface="黑体" panose="02010609060101010101" charset="-122"/>
              </a:rPr>
              <a:t>（三）按照学生学习手册开展教学</a:t>
            </a:r>
            <a:endParaRPr lang="zh-CN" altLang="zh-CN" b="1" dirty="0">
              <a:solidFill>
                <a:schemeClr val="bg1"/>
              </a:solidFill>
              <a:latin typeface="Times New Roman" panose="02020603050405020304"/>
              <a:ea typeface="黑体" panose="02010609060101010101" charset="-122"/>
            </a:endParaRPr>
          </a:p>
        </p:txBody>
      </p:sp>
      <p:sp>
        <p:nvSpPr>
          <p:cNvPr id="19" name="文本框 18"/>
          <p:cNvSpPr txBox="1"/>
          <p:nvPr/>
        </p:nvSpPr>
        <p:spPr>
          <a:xfrm>
            <a:off x="897460" y="515620"/>
            <a:ext cx="2580128" cy="461665"/>
          </a:xfrm>
          <a:prstGeom prst="rect">
            <a:avLst/>
          </a:prstGeom>
          <a:noFill/>
        </p:spPr>
        <p:txBody>
          <a:bodyPr wrap="square">
            <a:spAutoFit/>
          </a:bodyPr>
          <a:lstStyle/>
          <a:p>
            <a:pPr algn="ctr"/>
            <a:r>
              <a:rPr lang="zh-CN" altLang="en-US" sz="2400" b="1" dirty="0" smtClean="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三、课程实施</a:t>
            </a:r>
            <a:endParaRPr lang="zh-CN" altLang="en-US" sz="1200" b="1" dirty="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0" name="文本框 9"/>
          <p:cNvSpPr txBox="1"/>
          <p:nvPr/>
        </p:nvSpPr>
        <p:spPr>
          <a:xfrm>
            <a:off x="1754967" y="2425595"/>
            <a:ext cx="626540" cy="2677656"/>
          </a:xfrm>
          <a:prstGeom prst="rect">
            <a:avLst/>
          </a:prstGeom>
          <a:noFill/>
        </p:spPr>
        <p:txBody>
          <a:bodyPr wrap="square" rtlCol="0">
            <a:spAutoFit/>
          </a:bodyPr>
          <a:lstStyle/>
          <a:p>
            <a:r>
              <a:rPr lang="zh-CN" altLang="en-US" sz="2800" b="1" dirty="0" smtClean="0">
                <a:solidFill>
                  <a:srgbClr val="FF0000"/>
                </a:solidFill>
                <a:latin typeface="微软雅黑" panose="020B0503020204020204" pitchFamily="34" charset="-122"/>
                <a:ea typeface="微软雅黑" panose="020B0503020204020204" pitchFamily="34" charset="-122"/>
              </a:rPr>
              <a:t>课时</a:t>
            </a:r>
            <a:r>
              <a:rPr lang="zh-CN" altLang="en-US" sz="2800" b="1" dirty="0" smtClean="0">
                <a:latin typeface="微软雅黑" panose="020B0503020204020204" pitchFamily="34" charset="-122"/>
                <a:ea typeface="微软雅黑" panose="020B0503020204020204" pitchFamily="34" charset="-122"/>
              </a:rPr>
              <a:t>学习内容</a:t>
            </a:r>
            <a:endParaRPr lang="zh-CN" altLang="en-US" sz="2800" b="1" dirty="0">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4"/>
          <a:stretch>
            <a:fillRect/>
          </a:stretch>
        </p:blipFill>
        <p:spPr>
          <a:xfrm>
            <a:off x="3086469" y="1452787"/>
            <a:ext cx="3305856" cy="4623273"/>
          </a:xfrm>
          <a:prstGeom prst="rect">
            <a:avLst/>
          </a:prstGeom>
          <a:ln>
            <a:noFill/>
          </a:ln>
          <a:effectLst>
            <a:outerShdw blurRad="190500" algn="tl" rotWithShape="0">
              <a:srgbClr val="000000">
                <a:alpha val="70000"/>
              </a:srgbClr>
            </a:outerShdw>
          </a:effectLst>
        </p:spPr>
      </p:pic>
    </p:spTree>
    <p:custDataLst>
      <p:tags r:id="rId1"/>
    </p:custDataLst>
    <p:extLst>
      <p:ext uri="{BB962C8B-B14F-4D97-AF65-F5344CB8AC3E}">
        <p14:creationId xmlns:p14="http://schemas.microsoft.com/office/powerpoint/2010/main" val="4079548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22"/>
          <p:cNvSpPr txBox="1"/>
          <p:nvPr/>
        </p:nvSpPr>
        <p:spPr>
          <a:xfrm>
            <a:off x="3645535" y="515620"/>
            <a:ext cx="6297930" cy="369332"/>
          </a:xfrm>
          <a:prstGeom prst="rect">
            <a:avLst/>
          </a:prstGeom>
        </p:spPr>
        <p:txBody>
          <a:bodyPr wrap="square">
            <a:spAutoFit/>
          </a:bodyPr>
          <a:lstStyle/>
          <a:p>
            <a:pPr defTabSz="266700"/>
            <a:r>
              <a:rPr lang="zh-CN" altLang="en-US" b="1" dirty="0" smtClean="0">
                <a:solidFill>
                  <a:schemeClr val="bg1"/>
                </a:solidFill>
                <a:latin typeface="Times New Roman" panose="02020603050405020304"/>
                <a:ea typeface="黑体" panose="02010609060101010101" charset="-122"/>
              </a:rPr>
              <a:t>（</a:t>
            </a:r>
            <a:r>
              <a:rPr lang="zh-CN" altLang="en-US" b="1" dirty="0">
                <a:solidFill>
                  <a:schemeClr val="bg1"/>
                </a:solidFill>
                <a:latin typeface="Times New Roman" panose="02020603050405020304"/>
                <a:ea typeface="黑体" panose="02010609060101010101" charset="-122"/>
              </a:rPr>
              <a:t>四）充分利用配套教学资源</a:t>
            </a:r>
            <a:endParaRPr lang="zh-CN" altLang="zh-CN" b="1" dirty="0">
              <a:solidFill>
                <a:schemeClr val="bg1"/>
              </a:solidFill>
              <a:latin typeface="Times New Roman" panose="02020603050405020304"/>
              <a:ea typeface="黑体" panose="02010609060101010101" charset="-122"/>
            </a:endParaRPr>
          </a:p>
        </p:txBody>
      </p:sp>
      <p:sp>
        <p:nvSpPr>
          <p:cNvPr id="19" name="文本框 18"/>
          <p:cNvSpPr txBox="1"/>
          <p:nvPr/>
        </p:nvSpPr>
        <p:spPr>
          <a:xfrm>
            <a:off x="897460" y="515620"/>
            <a:ext cx="2580128" cy="461665"/>
          </a:xfrm>
          <a:prstGeom prst="rect">
            <a:avLst/>
          </a:prstGeom>
          <a:noFill/>
        </p:spPr>
        <p:txBody>
          <a:bodyPr wrap="square">
            <a:spAutoFit/>
          </a:bodyPr>
          <a:lstStyle/>
          <a:p>
            <a:pPr algn="ctr"/>
            <a:r>
              <a:rPr lang="zh-CN" altLang="en-US" sz="2400" b="1" dirty="0" smtClean="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三、课程实施</a:t>
            </a:r>
            <a:endParaRPr lang="zh-CN" altLang="en-US" sz="1200" b="1" dirty="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6" name="标题 1"/>
          <p:cNvSpPr txBox="1"/>
          <p:nvPr/>
        </p:nvSpPr>
        <p:spPr>
          <a:xfrm>
            <a:off x="1188871" y="1278900"/>
            <a:ext cx="10002188" cy="3014980"/>
          </a:xfrm>
          <a:prstGeom prst="rect">
            <a:avLst/>
          </a:prstGeom>
        </p:spPr>
        <p:txBody>
          <a:bodyPr wrap="square">
            <a:spAutoFit/>
          </a:bodyPr>
          <a:lstStyle>
            <a:defPPr>
              <a:defRPr lang="zh-CN"/>
            </a:defPPr>
            <a:lvl1pPr algn="ctr" fontAlgn="auto">
              <a:lnSpc>
                <a:spcPts val="3500"/>
              </a:lnSpc>
              <a:defRPr sz="2400" kern="100">
                <a:solidFill>
                  <a:srgbClr val="CC6600"/>
                </a:solidFill>
                <a:latin typeface="腾祥沁圆简-W5" panose="01010104010101010101" pitchFamily="2" charset="-122"/>
                <a:ea typeface="腾祥沁圆简-W5" panose="01010104010101010101" pitchFamily="2" charset="-122"/>
              </a:defRPr>
            </a:lvl1pPr>
          </a:lstStyle>
          <a:p>
            <a:pPr indent="457200" algn="l"/>
            <a:r>
              <a:rPr lang="zh-CN" altLang="zh-CN" sz="2000" dirty="0">
                <a:solidFill>
                  <a:schemeClr val="tx1"/>
                </a:solidFill>
                <a:latin typeface="微软雅黑" panose="020B0503020204020204" pitchFamily="34" charset="-122"/>
                <a:ea typeface="微软雅黑" panose="020B0503020204020204" pitchFamily="34" charset="-122"/>
              </a:rPr>
              <a:t>安徽省为</a:t>
            </a:r>
            <a:r>
              <a:rPr lang="zh-CN" altLang="zh-CN" sz="2000" dirty="0" smtClean="0">
                <a:solidFill>
                  <a:schemeClr val="tx1"/>
                </a:solidFill>
                <a:latin typeface="微软雅黑" panose="020B0503020204020204" pitchFamily="34" charset="-122"/>
                <a:ea typeface="微软雅黑" panose="020B0503020204020204" pitchFamily="34" charset="-122"/>
              </a:rPr>
              <a:t>人工智能</a:t>
            </a:r>
            <a:r>
              <a:rPr lang="zh-CN" altLang="en-US" sz="2000" dirty="0" smtClean="0">
                <a:solidFill>
                  <a:schemeClr val="tx1"/>
                </a:solidFill>
                <a:latin typeface="微软雅黑" panose="020B0503020204020204" pitchFamily="34" charset="-122"/>
                <a:ea typeface="微软雅黑" panose="020B0503020204020204" pitchFamily="34" charset="-122"/>
              </a:rPr>
              <a:t>通识</a:t>
            </a:r>
            <a:r>
              <a:rPr lang="zh-CN" altLang="zh-CN" sz="2000" dirty="0" smtClean="0">
                <a:solidFill>
                  <a:schemeClr val="tx1"/>
                </a:solidFill>
                <a:latin typeface="微软雅黑" panose="020B0503020204020204" pitchFamily="34" charset="-122"/>
                <a:ea typeface="微软雅黑" panose="020B0503020204020204" pitchFamily="34" charset="-122"/>
              </a:rPr>
              <a:t>教育</a:t>
            </a:r>
            <a:r>
              <a:rPr lang="zh-CN" altLang="zh-CN" sz="2000" dirty="0">
                <a:solidFill>
                  <a:schemeClr val="tx1"/>
                </a:solidFill>
                <a:latin typeface="微软雅黑" panose="020B0503020204020204" pitchFamily="34" charset="-122"/>
                <a:ea typeface="微软雅黑" panose="020B0503020204020204" pitchFamily="34" charset="-122"/>
              </a:rPr>
              <a:t>提供了丰富的配套资源和教研活动，大家可以借助这些资源提升教学能力，丰富课堂内容</a:t>
            </a:r>
            <a:r>
              <a:rPr lang="zh-CN" altLang="zh-CN" sz="2000" dirty="0" smtClean="0">
                <a:solidFill>
                  <a:schemeClr val="tx1"/>
                </a:solidFill>
                <a:latin typeface="微软雅黑" panose="020B0503020204020204" pitchFamily="34" charset="-122"/>
                <a:ea typeface="微软雅黑" panose="020B0503020204020204" pitchFamily="34" charset="-122"/>
              </a:rPr>
              <a:t>：</a:t>
            </a:r>
            <a:endParaRPr lang="en-US" altLang="zh-CN" sz="2000" dirty="0" smtClean="0">
              <a:solidFill>
                <a:schemeClr val="tx1"/>
              </a:solidFill>
              <a:latin typeface="微软雅黑" panose="020B0503020204020204" pitchFamily="34" charset="-122"/>
              <a:ea typeface="微软雅黑" panose="020B0503020204020204" pitchFamily="34" charset="-122"/>
            </a:endParaRPr>
          </a:p>
          <a:p>
            <a:pPr indent="457200" algn="l">
              <a:spcBef>
                <a:spcPts val="600"/>
              </a:spcBef>
              <a:spcAft>
                <a:spcPts val="600"/>
              </a:spcAft>
            </a:pPr>
            <a:r>
              <a:rPr lang="en-US" altLang="zh-CN" sz="2000" b="1" dirty="0">
                <a:solidFill>
                  <a:schemeClr val="tx1"/>
                </a:solidFill>
                <a:latin typeface="微软雅黑" panose="020B0503020204020204" pitchFamily="34" charset="-122"/>
                <a:ea typeface="微软雅黑" panose="020B0503020204020204" pitchFamily="34" charset="-122"/>
              </a:rPr>
              <a:t>1.</a:t>
            </a:r>
            <a:r>
              <a:rPr lang="zh-CN" altLang="zh-CN" sz="2000" b="1" dirty="0" smtClean="0">
                <a:solidFill>
                  <a:schemeClr val="tx1"/>
                </a:solidFill>
                <a:latin typeface="微软雅黑" panose="020B0503020204020204" pitchFamily="34" charset="-122"/>
                <a:ea typeface="微软雅黑" panose="020B0503020204020204" pitchFamily="34" charset="-122"/>
              </a:rPr>
              <a:t>核心</a:t>
            </a:r>
            <a:r>
              <a:rPr lang="zh-CN" altLang="en-US" sz="2000" b="1" dirty="0" smtClean="0">
                <a:solidFill>
                  <a:schemeClr val="tx1"/>
                </a:solidFill>
                <a:latin typeface="微软雅黑" panose="020B0503020204020204" pitchFamily="34" charset="-122"/>
                <a:ea typeface="微软雅黑" panose="020B0503020204020204" pitchFamily="34" charset="-122"/>
              </a:rPr>
              <a:t>教学</a:t>
            </a:r>
            <a:r>
              <a:rPr lang="zh-CN" altLang="zh-CN" sz="2000" b="1" dirty="0" smtClean="0">
                <a:solidFill>
                  <a:schemeClr val="tx1"/>
                </a:solidFill>
                <a:latin typeface="微软雅黑" panose="020B0503020204020204" pitchFamily="34" charset="-122"/>
                <a:ea typeface="微软雅黑" panose="020B0503020204020204" pitchFamily="34" charset="-122"/>
              </a:rPr>
              <a:t>资源</a:t>
            </a:r>
            <a:r>
              <a:rPr lang="zh-CN" altLang="zh-CN" sz="2000" b="1" dirty="0">
                <a:solidFill>
                  <a:schemeClr val="tx1"/>
                </a:solidFill>
                <a:latin typeface="微软雅黑" panose="020B0503020204020204" pitchFamily="34" charset="-122"/>
                <a:ea typeface="微软雅黑" panose="020B0503020204020204" pitchFamily="34" charset="-122"/>
              </a:rPr>
              <a:t>：</a:t>
            </a:r>
            <a:r>
              <a:rPr lang="zh-CN" altLang="zh-CN" sz="2000" dirty="0">
                <a:solidFill>
                  <a:schemeClr val="tx1"/>
                </a:solidFill>
                <a:latin typeface="微软雅黑" panose="020B0503020204020204" pitchFamily="34" charset="-122"/>
                <a:ea typeface="微软雅黑" panose="020B0503020204020204" pitchFamily="34" charset="-122"/>
              </a:rPr>
              <a:t>学生学习手册、教学设计、优秀课例、课件、微课、学习任务单等资源，是课堂教学的核心依据。</a:t>
            </a:r>
          </a:p>
          <a:p>
            <a:pPr indent="457200" algn="l">
              <a:spcBef>
                <a:spcPts val="600"/>
              </a:spcBef>
              <a:spcAft>
                <a:spcPts val="600"/>
              </a:spcAft>
            </a:pPr>
            <a:r>
              <a:rPr lang="en-US" altLang="zh-CN" sz="2000" b="1" dirty="0">
                <a:solidFill>
                  <a:schemeClr val="tx1"/>
                </a:solidFill>
                <a:latin typeface="微软雅黑" panose="020B0503020204020204" pitchFamily="34" charset="-122"/>
                <a:ea typeface="微软雅黑" panose="020B0503020204020204" pitchFamily="34" charset="-122"/>
              </a:rPr>
              <a:t>2.</a:t>
            </a:r>
            <a:r>
              <a:rPr lang="zh-CN" altLang="zh-CN" sz="2000" b="1" dirty="0">
                <a:solidFill>
                  <a:schemeClr val="tx1"/>
                </a:solidFill>
                <a:latin typeface="微软雅黑" panose="020B0503020204020204" pitchFamily="34" charset="-122"/>
                <a:ea typeface="微软雅黑" panose="020B0503020204020204" pitchFamily="34" charset="-122"/>
              </a:rPr>
              <a:t>线上平台资源：</a:t>
            </a:r>
            <a:r>
              <a:rPr lang="zh-CN" altLang="zh-CN" sz="2000" dirty="0">
                <a:solidFill>
                  <a:schemeClr val="tx1"/>
                </a:solidFill>
                <a:latin typeface="微软雅黑" panose="020B0503020204020204" pitchFamily="34" charset="-122"/>
                <a:ea typeface="微软雅黑" panose="020B0503020204020204" pitchFamily="34" charset="-122"/>
              </a:rPr>
              <a:t>皖教云、相关教育网站（</a:t>
            </a:r>
            <a:r>
              <a:rPr lang="zh-CN" altLang="en-US" sz="2000" dirty="0">
                <a:solidFill>
                  <a:schemeClr val="tx1"/>
                </a:solidFill>
                <a:latin typeface="微软雅黑" panose="020B0503020204020204" pitchFamily="34" charset="-122"/>
                <a:ea typeface="微软雅黑" panose="020B0503020204020204" pitchFamily="34" charset="-122"/>
              </a:rPr>
              <a:t>中小学信息科技教育网</a:t>
            </a:r>
            <a:r>
              <a:rPr lang="zh-CN" altLang="zh-CN" sz="2000" dirty="0">
                <a:solidFill>
                  <a:schemeClr val="tx1"/>
                </a:solidFill>
                <a:latin typeface="微软雅黑" panose="020B0503020204020204" pitchFamily="34" charset="-122"/>
                <a:ea typeface="微软雅黑" panose="020B0503020204020204" pitchFamily="34" charset="-122"/>
              </a:rPr>
              <a:t>）、微信公众号（</a:t>
            </a:r>
            <a:r>
              <a:rPr lang="zh-CN" altLang="en-US" sz="2000" dirty="0">
                <a:solidFill>
                  <a:schemeClr val="tx1"/>
                </a:solidFill>
                <a:latin typeface="微软雅黑" panose="020B0503020204020204" pitchFamily="34" charset="-122"/>
                <a:ea typeface="微软雅黑" panose="020B0503020204020204" pitchFamily="34" charset="-122"/>
              </a:rPr>
              <a:t>方舟教育工作室</a:t>
            </a:r>
            <a:r>
              <a:rPr lang="zh-CN" altLang="zh-CN" sz="2000" dirty="0">
                <a:solidFill>
                  <a:schemeClr val="tx1"/>
                </a:solidFill>
                <a:latin typeface="微软雅黑" panose="020B0503020204020204" pitchFamily="34" charset="-122"/>
                <a:ea typeface="微软雅黑" panose="020B0503020204020204" pitchFamily="34" charset="-122"/>
              </a:rPr>
              <a:t>），可获取最新的资源</a:t>
            </a:r>
            <a:r>
              <a:rPr lang="zh-CN" altLang="zh-CN" sz="2000" dirty="0" smtClean="0">
                <a:solidFill>
                  <a:schemeClr val="tx1"/>
                </a:solidFill>
                <a:latin typeface="微软雅黑" panose="020B0503020204020204" pitchFamily="34" charset="-122"/>
                <a:ea typeface="微软雅黑" panose="020B0503020204020204" pitchFamily="34" charset="-122"/>
              </a:rPr>
              <a:t>。</a:t>
            </a:r>
            <a:endParaRPr lang="zh-CN" altLang="zh-CN" sz="2000" dirty="0">
              <a:solidFill>
                <a:schemeClr val="tx1"/>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62818" y="5364922"/>
            <a:ext cx="1429385" cy="1429385"/>
          </a:xfrm>
          <a:prstGeom prst="rect">
            <a:avLst/>
          </a:prstGeom>
        </p:spPr>
      </p:pic>
      <p:sp>
        <p:nvSpPr>
          <p:cNvPr id="2" name="文本框 1"/>
          <p:cNvSpPr txBox="1"/>
          <p:nvPr/>
        </p:nvSpPr>
        <p:spPr>
          <a:xfrm>
            <a:off x="1581286" y="4458763"/>
            <a:ext cx="8032732" cy="1477328"/>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sym typeface="+mn-ea"/>
              </a:rPr>
              <a:t>课程纲要、教学指南、优秀课例、课件等可从皖教云下载</a:t>
            </a:r>
          </a:p>
          <a:p>
            <a:r>
              <a:rPr lang="zh-CN" altLang="en-US" dirty="0">
                <a:latin typeface="微软雅黑" panose="020B0503020204020204" pitchFamily="34" charset="-122"/>
                <a:ea typeface="微软雅黑" panose="020B0503020204020204" pitchFamily="34" charset="-122"/>
                <a:sym typeface="+mn-ea"/>
              </a:rPr>
              <a:t>教学指南详细解读</a:t>
            </a:r>
          </a:p>
          <a:p>
            <a:r>
              <a:rPr lang="en-US" altLang="zh-CN" dirty="0">
                <a:latin typeface="微软雅黑" panose="020B0503020204020204" pitchFamily="34" charset="-122"/>
                <a:ea typeface="微软雅黑" panose="020B0503020204020204" pitchFamily="34" charset="-122"/>
                <a:sym typeface="+mn-ea"/>
              </a:rPr>
              <a:t>http://www.ahjks.cn/Article/jxzd/gykb/202512/20251220195705.html</a:t>
            </a:r>
            <a:endParaRPr lang="zh-CN" altLang="en-US"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每年级前两课学习手册（全套已出版）</a:t>
            </a:r>
            <a:r>
              <a:rPr lang="en-US" altLang="zh-CN" dirty="0">
                <a:latin typeface="微软雅黑" panose="020B0503020204020204" pitchFamily="34" charset="-122"/>
                <a:ea typeface="微软雅黑" panose="020B0503020204020204" pitchFamily="34" charset="-122"/>
              </a:rPr>
              <a:t>http://www.ahjks.cn/Article/jxzd/jcjs/202512/20251219121127.html</a:t>
            </a:r>
            <a:endParaRPr lang="zh-CN" altLang="en-US" dirty="0">
              <a:latin typeface="微软雅黑" panose="020B0503020204020204" pitchFamily="34" charset="-122"/>
              <a:ea typeface="微软雅黑" panose="020B0503020204020204" pitchFamily="34" charset="-122"/>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22"/>
          <p:cNvSpPr txBox="1"/>
          <p:nvPr/>
        </p:nvSpPr>
        <p:spPr>
          <a:xfrm>
            <a:off x="3645535" y="515620"/>
            <a:ext cx="6297930" cy="369332"/>
          </a:xfrm>
          <a:prstGeom prst="rect">
            <a:avLst/>
          </a:prstGeom>
        </p:spPr>
        <p:txBody>
          <a:bodyPr wrap="square">
            <a:spAutoFit/>
          </a:bodyPr>
          <a:lstStyle/>
          <a:p>
            <a:pPr defTabSz="266700"/>
            <a:r>
              <a:rPr lang="zh-CN" altLang="en-US" b="1" dirty="0" smtClean="0">
                <a:solidFill>
                  <a:schemeClr val="bg1"/>
                </a:solidFill>
                <a:latin typeface="Times New Roman" panose="02020603050405020304"/>
                <a:ea typeface="黑体" panose="02010609060101010101" charset="-122"/>
              </a:rPr>
              <a:t>（</a:t>
            </a:r>
            <a:r>
              <a:rPr lang="zh-CN" altLang="en-US" b="1" dirty="0">
                <a:solidFill>
                  <a:schemeClr val="bg1"/>
                </a:solidFill>
                <a:latin typeface="Times New Roman" panose="02020603050405020304"/>
                <a:ea typeface="黑体" panose="02010609060101010101" charset="-122"/>
              </a:rPr>
              <a:t>四）充分利用配套教学资源</a:t>
            </a:r>
            <a:endParaRPr lang="zh-CN" altLang="zh-CN" b="1" dirty="0">
              <a:solidFill>
                <a:schemeClr val="bg1"/>
              </a:solidFill>
              <a:latin typeface="Times New Roman" panose="02020603050405020304"/>
              <a:ea typeface="黑体" panose="02010609060101010101" charset="-122"/>
            </a:endParaRPr>
          </a:p>
        </p:txBody>
      </p:sp>
      <p:sp>
        <p:nvSpPr>
          <p:cNvPr id="19" name="文本框 18"/>
          <p:cNvSpPr txBox="1"/>
          <p:nvPr/>
        </p:nvSpPr>
        <p:spPr>
          <a:xfrm>
            <a:off x="897460" y="515620"/>
            <a:ext cx="2580128" cy="461665"/>
          </a:xfrm>
          <a:prstGeom prst="rect">
            <a:avLst/>
          </a:prstGeom>
          <a:noFill/>
        </p:spPr>
        <p:txBody>
          <a:bodyPr wrap="square">
            <a:spAutoFit/>
          </a:bodyPr>
          <a:lstStyle/>
          <a:p>
            <a:pPr algn="ctr"/>
            <a:r>
              <a:rPr lang="zh-CN" altLang="en-US" sz="2400" b="1" dirty="0" smtClean="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三、课程实施</a:t>
            </a:r>
            <a:endParaRPr lang="zh-CN" altLang="en-US" sz="1200" b="1" dirty="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6" name="标题 1"/>
          <p:cNvSpPr txBox="1"/>
          <p:nvPr/>
        </p:nvSpPr>
        <p:spPr>
          <a:xfrm>
            <a:off x="897460" y="1173220"/>
            <a:ext cx="10645610" cy="1437640"/>
          </a:xfrm>
          <a:prstGeom prst="rect">
            <a:avLst/>
          </a:prstGeom>
          <a:noFill/>
        </p:spPr>
        <p:txBody>
          <a:bodyPr wrap="square">
            <a:spAutoFit/>
          </a:bodyPr>
          <a:lstStyle>
            <a:defPPr>
              <a:defRPr lang="zh-CN"/>
            </a:defPPr>
            <a:lvl1pPr algn="ctr" fontAlgn="auto">
              <a:lnSpc>
                <a:spcPts val="3500"/>
              </a:lnSpc>
              <a:defRPr sz="2400" kern="100">
                <a:solidFill>
                  <a:srgbClr val="CC6600"/>
                </a:solidFill>
                <a:latin typeface="腾祥沁圆简-W5" panose="01010104010101010101" pitchFamily="2" charset="-122"/>
                <a:ea typeface="腾祥沁圆简-W5" panose="01010104010101010101" pitchFamily="2" charset="-122"/>
              </a:defRPr>
            </a:lvl1pPr>
          </a:lstStyle>
          <a:p>
            <a:pPr indent="457200" algn="l"/>
            <a:r>
              <a:rPr lang="en-US" altLang="zh-CN" sz="2000" b="1" dirty="0" smtClean="0">
                <a:solidFill>
                  <a:schemeClr val="tx1"/>
                </a:solidFill>
                <a:latin typeface="微软雅黑" panose="020B0503020204020204" pitchFamily="34" charset="-122"/>
                <a:ea typeface="微软雅黑" panose="020B0503020204020204" pitchFamily="34" charset="-122"/>
              </a:rPr>
              <a:t>3</a:t>
            </a:r>
            <a:r>
              <a:rPr lang="en-US" altLang="zh-CN" sz="2000" b="1" dirty="0">
                <a:solidFill>
                  <a:schemeClr val="tx1"/>
                </a:solidFill>
                <a:latin typeface="微软雅黑" panose="020B0503020204020204" pitchFamily="34" charset="-122"/>
                <a:ea typeface="微软雅黑" panose="020B0503020204020204" pitchFamily="34" charset="-122"/>
              </a:rPr>
              <a:t>.</a:t>
            </a:r>
            <a:r>
              <a:rPr lang="zh-CN" altLang="en-US" sz="2000" b="1" dirty="0">
                <a:solidFill>
                  <a:schemeClr val="tx1"/>
                </a:solidFill>
                <a:latin typeface="微软雅黑" panose="020B0503020204020204" pitchFamily="34" charset="-122"/>
                <a:ea typeface="微软雅黑" panose="020B0503020204020204" pitchFamily="34" charset="-122"/>
              </a:rPr>
              <a:t>线下教研活动：</a:t>
            </a:r>
            <a:r>
              <a:rPr lang="zh-CN" altLang="en-US" sz="2000" dirty="0">
                <a:solidFill>
                  <a:schemeClr val="tx1"/>
                </a:solidFill>
                <a:latin typeface="微软雅黑" panose="020B0503020204020204" pitchFamily="34" charset="-122"/>
                <a:ea typeface="微软雅黑" panose="020B0503020204020204" pitchFamily="34" charset="-122"/>
              </a:rPr>
              <a:t>省级层面会陆续开展“皖美课堂”“皖北帮扶”“优质课评选”等教研活动，覆盖小学到高中的人工智能教育，</a:t>
            </a:r>
            <a:r>
              <a:rPr lang="zh-CN" altLang="en-US" sz="2000" dirty="0" smtClean="0">
                <a:solidFill>
                  <a:schemeClr val="tx1"/>
                </a:solidFill>
                <a:latin typeface="微软雅黑" panose="020B0503020204020204" pitchFamily="34" charset="-122"/>
                <a:ea typeface="微软雅黑" panose="020B0503020204020204" pitchFamily="34" charset="-122"/>
              </a:rPr>
              <a:t>且部分教研活动在线</a:t>
            </a:r>
            <a:r>
              <a:rPr lang="zh-CN" altLang="en-US" sz="2000" dirty="0">
                <a:solidFill>
                  <a:schemeClr val="tx1"/>
                </a:solidFill>
                <a:latin typeface="微软雅黑" panose="020B0503020204020204" pitchFamily="34" charset="-122"/>
                <a:ea typeface="微软雅黑" panose="020B0503020204020204" pitchFamily="34" charset="-122"/>
              </a:rPr>
              <a:t>直播，大家可以按时观看、学习优秀教学经验。</a:t>
            </a:r>
            <a:endParaRPr lang="zh-CN" altLang="zh-CN" sz="2000" dirty="0">
              <a:solidFill>
                <a:schemeClr val="tx1"/>
              </a:solidFill>
              <a:latin typeface="微软雅黑" panose="020B0503020204020204" pitchFamily="34" charset="-122"/>
              <a:ea typeface="微软雅黑" panose="020B0503020204020204" pitchFamily="34" charset="-122"/>
            </a:endParaRPr>
          </a:p>
        </p:txBody>
      </p:sp>
      <p:graphicFrame>
        <p:nvGraphicFramePr>
          <p:cNvPr id="5" name="表格 4"/>
          <p:cNvGraphicFramePr>
            <a:graphicFrameLocks noGrp="1"/>
          </p:cNvGraphicFramePr>
          <p:nvPr/>
        </p:nvGraphicFramePr>
        <p:xfrm>
          <a:off x="2220236" y="2612075"/>
          <a:ext cx="7751528" cy="3321663"/>
        </p:xfrm>
        <a:graphic>
          <a:graphicData uri="http://schemas.openxmlformats.org/drawingml/2006/table">
            <a:tbl>
              <a:tblPr>
                <a:tableStyleId>{5C22544A-7EE6-4342-B048-85BDC9FD1C3A}</a:tableStyleId>
              </a:tblPr>
              <a:tblGrid>
                <a:gridCol w="380477">
                  <a:extLst>
                    <a:ext uri="{9D8B030D-6E8A-4147-A177-3AD203B41FA5}">
                      <a16:colId xmlns:a16="http://schemas.microsoft.com/office/drawing/2014/main" val="20000"/>
                    </a:ext>
                  </a:extLst>
                </a:gridCol>
                <a:gridCol w="629755">
                  <a:extLst>
                    <a:ext uri="{9D8B030D-6E8A-4147-A177-3AD203B41FA5}">
                      <a16:colId xmlns:a16="http://schemas.microsoft.com/office/drawing/2014/main" val="20001"/>
                    </a:ext>
                  </a:extLst>
                </a:gridCol>
                <a:gridCol w="1889263">
                  <a:extLst>
                    <a:ext uri="{9D8B030D-6E8A-4147-A177-3AD203B41FA5}">
                      <a16:colId xmlns:a16="http://schemas.microsoft.com/office/drawing/2014/main" val="20002"/>
                    </a:ext>
                  </a:extLst>
                </a:gridCol>
                <a:gridCol w="501835">
                  <a:extLst>
                    <a:ext uri="{9D8B030D-6E8A-4147-A177-3AD203B41FA5}">
                      <a16:colId xmlns:a16="http://schemas.microsoft.com/office/drawing/2014/main" val="20003"/>
                    </a:ext>
                  </a:extLst>
                </a:gridCol>
                <a:gridCol w="629755">
                  <a:extLst>
                    <a:ext uri="{9D8B030D-6E8A-4147-A177-3AD203B41FA5}">
                      <a16:colId xmlns:a16="http://schemas.microsoft.com/office/drawing/2014/main" val="20004"/>
                    </a:ext>
                  </a:extLst>
                </a:gridCol>
                <a:gridCol w="3720443">
                  <a:extLst>
                    <a:ext uri="{9D8B030D-6E8A-4147-A177-3AD203B41FA5}">
                      <a16:colId xmlns:a16="http://schemas.microsoft.com/office/drawing/2014/main" val="20005"/>
                    </a:ext>
                  </a:extLst>
                </a:gridCol>
              </a:tblGrid>
              <a:tr h="221432">
                <a:tc>
                  <a:txBody>
                    <a:bodyPr/>
                    <a:lstStyle/>
                    <a:p>
                      <a:pPr algn="ctr" fontAlgn="ctr"/>
                      <a:r>
                        <a:rPr lang="zh-CN" altLang="en-US" sz="1100" b="1" u="none" strike="noStrike" dirty="0">
                          <a:effectLst/>
                          <a:latin typeface="微软雅黑" panose="020B0503020204020204" pitchFamily="34" charset="-122"/>
                          <a:ea typeface="微软雅黑" panose="020B0503020204020204" pitchFamily="34" charset="-122"/>
                        </a:rPr>
                        <a:t>序号</a:t>
                      </a:r>
                      <a:endParaRPr lang="zh-CN" altLang="en-US" sz="11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100" b="1" u="none" strike="noStrike" dirty="0">
                          <a:effectLst/>
                          <a:latin typeface="微软雅黑" panose="020B0503020204020204" pitchFamily="34" charset="-122"/>
                          <a:ea typeface="微软雅黑" panose="020B0503020204020204" pitchFamily="34" charset="-122"/>
                        </a:rPr>
                        <a:t>类型</a:t>
                      </a:r>
                      <a:endParaRPr lang="zh-CN" altLang="en-US" sz="11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100" b="1" u="none" strike="noStrike" dirty="0">
                          <a:effectLst/>
                          <a:latin typeface="微软雅黑" panose="020B0503020204020204" pitchFamily="34" charset="-122"/>
                          <a:ea typeface="微软雅黑" panose="020B0503020204020204" pitchFamily="34" charset="-122"/>
                        </a:rPr>
                        <a:t>学科</a:t>
                      </a:r>
                      <a:endParaRPr lang="zh-CN" altLang="en-US" sz="11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100" b="1" u="none" strike="noStrike" dirty="0">
                          <a:effectLst/>
                          <a:latin typeface="微软雅黑" panose="020B0503020204020204" pitchFamily="34" charset="-122"/>
                          <a:ea typeface="微软雅黑" panose="020B0503020204020204" pitchFamily="34" charset="-122"/>
                        </a:rPr>
                        <a:t>承办地</a:t>
                      </a:r>
                      <a:endParaRPr lang="zh-CN" altLang="en-US" sz="11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100" b="1" u="none" strike="noStrike" dirty="0">
                          <a:effectLst/>
                          <a:latin typeface="微软雅黑" panose="020B0503020204020204" pitchFamily="34" charset="-122"/>
                          <a:ea typeface="微软雅黑" panose="020B0503020204020204" pitchFamily="34" charset="-122"/>
                        </a:rPr>
                        <a:t>举办时间</a:t>
                      </a:r>
                      <a:endParaRPr lang="zh-CN" altLang="en-US" sz="11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100" b="1" u="none" strike="noStrike" dirty="0">
                          <a:effectLst/>
                          <a:latin typeface="微软雅黑" panose="020B0503020204020204" pitchFamily="34" charset="-122"/>
                          <a:ea typeface="微软雅黑" panose="020B0503020204020204" pitchFamily="34" charset="-122"/>
                        </a:rPr>
                        <a:t>主题</a:t>
                      </a:r>
                      <a:endParaRPr lang="zh-CN" altLang="en-US" sz="11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21432">
                <a:tc>
                  <a:txBody>
                    <a:bodyPr/>
                    <a:lstStyle/>
                    <a:p>
                      <a:pPr algn="ctr" fontAlgn="ctr"/>
                      <a:r>
                        <a:rPr lang="en-US" altLang="zh-CN" sz="1100" u="none" strike="noStrike">
                          <a:effectLst/>
                          <a:latin typeface="微软雅黑" panose="020B0503020204020204" pitchFamily="34" charset="-122"/>
                          <a:ea typeface="微软雅黑" panose="020B0503020204020204" pitchFamily="34" charset="-122"/>
                        </a:rPr>
                        <a:t>1</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100" u="none" strike="noStrike" dirty="0">
                          <a:effectLst/>
                          <a:latin typeface="微软雅黑" panose="020B0503020204020204" pitchFamily="34" charset="-122"/>
                          <a:ea typeface="微软雅黑" panose="020B0503020204020204" pitchFamily="34" charset="-122"/>
                        </a:rPr>
                        <a:t>课标指南</a:t>
                      </a:r>
                      <a:endParaRPr lang="zh-CN" altLang="en-US"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100" u="none" strike="noStrike" dirty="0">
                          <a:effectLst/>
                          <a:latin typeface="微软雅黑" panose="020B0503020204020204" pitchFamily="34" charset="-122"/>
                          <a:ea typeface="微软雅黑" panose="020B0503020204020204" pitchFamily="34" charset="-122"/>
                        </a:rPr>
                        <a:t>高中课标和人工智能通识培训</a:t>
                      </a:r>
                      <a:endParaRPr lang="zh-CN" altLang="en-US"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100" u="none" strike="noStrike">
                          <a:effectLst/>
                          <a:latin typeface="微软雅黑" panose="020B0503020204020204" pitchFamily="34" charset="-122"/>
                          <a:ea typeface="微软雅黑" panose="020B0503020204020204" pitchFamily="34" charset="-122"/>
                        </a:rPr>
                        <a:t>合肥</a:t>
                      </a:r>
                      <a:endParaRPr lang="zh-CN" alt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u="none" strike="noStrike">
                          <a:effectLst/>
                          <a:latin typeface="微软雅黑" panose="020B0503020204020204" pitchFamily="34" charset="-122"/>
                          <a:ea typeface="微软雅黑" panose="020B0503020204020204" pitchFamily="34" charset="-122"/>
                        </a:rPr>
                        <a:t>3</a:t>
                      </a:r>
                      <a:r>
                        <a:rPr lang="zh-CN" altLang="en-US" sz="1100" u="none" strike="noStrike">
                          <a:effectLst/>
                          <a:latin typeface="微软雅黑" panose="020B0503020204020204" pitchFamily="34" charset="-122"/>
                          <a:ea typeface="微软雅黑" panose="020B0503020204020204" pitchFamily="34" charset="-122"/>
                        </a:rPr>
                        <a:t>月</a:t>
                      </a:r>
                      <a:endParaRPr lang="zh-CN" alt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100" u="none" strike="noStrike">
                          <a:effectLst/>
                          <a:latin typeface="微软雅黑" panose="020B0503020204020204" pitchFamily="34" charset="-122"/>
                          <a:ea typeface="微软雅黑" panose="020B0503020204020204" pitchFamily="34" charset="-122"/>
                        </a:rPr>
                        <a:t>新课标与人工智能通识教育指南</a:t>
                      </a:r>
                      <a:endParaRPr lang="zh-CN" alt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21432">
                <a:tc>
                  <a:txBody>
                    <a:bodyPr/>
                    <a:lstStyle/>
                    <a:p>
                      <a:pPr algn="ctr" fontAlgn="ctr"/>
                      <a:r>
                        <a:rPr lang="en-US" altLang="zh-CN" sz="1100" u="none" strike="noStrike">
                          <a:effectLst/>
                          <a:latin typeface="微软雅黑" panose="020B0503020204020204" pitchFamily="34" charset="-122"/>
                          <a:ea typeface="微软雅黑" panose="020B0503020204020204" pitchFamily="34" charset="-122"/>
                        </a:rPr>
                        <a:t>2</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100" u="none" strike="noStrike">
                          <a:effectLst/>
                          <a:latin typeface="微软雅黑" panose="020B0503020204020204" pitchFamily="34" charset="-122"/>
                          <a:ea typeface="微软雅黑" panose="020B0503020204020204" pitchFamily="34" charset="-122"/>
                        </a:rPr>
                        <a:t>课标指南</a:t>
                      </a:r>
                      <a:endParaRPr lang="zh-CN" alt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100" u="none" strike="noStrike" dirty="0">
                          <a:effectLst/>
                          <a:latin typeface="微软雅黑" panose="020B0503020204020204" pitchFamily="34" charset="-122"/>
                          <a:ea typeface="微软雅黑" panose="020B0503020204020204" pitchFamily="34" charset="-122"/>
                        </a:rPr>
                        <a:t>小学课标和人工智能通识培训</a:t>
                      </a:r>
                      <a:endParaRPr lang="zh-CN" altLang="en-US"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100" u="none" strike="noStrike" dirty="0">
                          <a:effectLst/>
                          <a:latin typeface="微软雅黑" panose="020B0503020204020204" pitchFamily="34" charset="-122"/>
                          <a:ea typeface="微软雅黑" panose="020B0503020204020204" pitchFamily="34" charset="-122"/>
                        </a:rPr>
                        <a:t>合肥</a:t>
                      </a:r>
                      <a:endParaRPr lang="zh-CN" altLang="en-US"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u="none" strike="noStrike" dirty="0">
                          <a:effectLst/>
                          <a:latin typeface="微软雅黑" panose="020B0503020204020204" pitchFamily="34" charset="-122"/>
                          <a:ea typeface="微软雅黑" panose="020B0503020204020204" pitchFamily="34" charset="-122"/>
                        </a:rPr>
                        <a:t>3</a:t>
                      </a:r>
                      <a:r>
                        <a:rPr lang="zh-CN" altLang="en-US" sz="1100" u="none" strike="noStrike" dirty="0">
                          <a:effectLst/>
                          <a:latin typeface="微软雅黑" panose="020B0503020204020204" pitchFamily="34" charset="-122"/>
                          <a:ea typeface="微软雅黑" panose="020B0503020204020204" pitchFamily="34" charset="-122"/>
                        </a:rPr>
                        <a:t>月</a:t>
                      </a:r>
                      <a:endParaRPr lang="zh-CN" altLang="en-US"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100" u="none" strike="noStrike" dirty="0">
                          <a:effectLst/>
                          <a:latin typeface="微软雅黑" panose="020B0503020204020204" pitchFamily="34" charset="-122"/>
                          <a:ea typeface="微软雅黑" panose="020B0503020204020204" pitchFamily="34" charset="-122"/>
                        </a:rPr>
                        <a:t>新课标与人工智能通识教育指南</a:t>
                      </a:r>
                      <a:endParaRPr lang="zh-CN" altLang="en-US"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21432">
                <a:tc>
                  <a:txBody>
                    <a:bodyPr/>
                    <a:lstStyle/>
                    <a:p>
                      <a:pPr algn="ctr" fontAlgn="ctr"/>
                      <a:r>
                        <a:rPr lang="en-US" altLang="zh-CN" sz="1100" u="none" strike="noStrike">
                          <a:effectLst/>
                          <a:latin typeface="微软雅黑" panose="020B0503020204020204" pitchFamily="34" charset="-122"/>
                          <a:ea typeface="微软雅黑" panose="020B0503020204020204" pitchFamily="34" charset="-122"/>
                        </a:rPr>
                        <a:t>3</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100" u="none" strike="noStrike">
                          <a:effectLst/>
                          <a:latin typeface="微软雅黑" panose="020B0503020204020204" pitchFamily="34" charset="-122"/>
                          <a:ea typeface="微软雅黑" panose="020B0503020204020204" pitchFamily="34" charset="-122"/>
                        </a:rPr>
                        <a:t>课标指南</a:t>
                      </a:r>
                      <a:endParaRPr lang="zh-CN" alt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100" u="none" strike="noStrike" dirty="0">
                          <a:effectLst/>
                          <a:latin typeface="微软雅黑" panose="020B0503020204020204" pitchFamily="34" charset="-122"/>
                          <a:ea typeface="微软雅黑" panose="020B0503020204020204" pitchFamily="34" charset="-122"/>
                        </a:rPr>
                        <a:t>初中课标和人工智能通识培训</a:t>
                      </a:r>
                      <a:endParaRPr lang="zh-CN" altLang="en-US"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100" u="none" strike="noStrike" dirty="0">
                          <a:effectLst/>
                          <a:latin typeface="微软雅黑" panose="020B0503020204020204" pitchFamily="34" charset="-122"/>
                          <a:ea typeface="微软雅黑" panose="020B0503020204020204" pitchFamily="34" charset="-122"/>
                        </a:rPr>
                        <a:t>合肥</a:t>
                      </a:r>
                      <a:endParaRPr lang="zh-CN" altLang="en-US"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u="none" strike="noStrike" dirty="0">
                          <a:effectLst/>
                          <a:latin typeface="微软雅黑" panose="020B0503020204020204" pitchFamily="34" charset="-122"/>
                          <a:ea typeface="微软雅黑" panose="020B0503020204020204" pitchFamily="34" charset="-122"/>
                        </a:rPr>
                        <a:t>3</a:t>
                      </a:r>
                      <a:r>
                        <a:rPr lang="zh-CN" altLang="en-US" sz="1100" u="none" strike="noStrike" dirty="0">
                          <a:effectLst/>
                          <a:latin typeface="微软雅黑" panose="020B0503020204020204" pitchFamily="34" charset="-122"/>
                          <a:ea typeface="微软雅黑" panose="020B0503020204020204" pitchFamily="34" charset="-122"/>
                        </a:rPr>
                        <a:t>月</a:t>
                      </a:r>
                      <a:endParaRPr lang="zh-CN" altLang="en-US"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100" u="none" strike="noStrike">
                          <a:effectLst/>
                          <a:latin typeface="微软雅黑" panose="020B0503020204020204" pitchFamily="34" charset="-122"/>
                          <a:ea typeface="微软雅黑" panose="020B0503020204020204" pitchFamily="34" charset="-122"/>
                        </a:rPr>
                        <a:t>新课标与人工智能通识教育指南</a:t>
                      </a:r>
                      <a:endParaRPr lang="zh-CN" alt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221432">
                <a:tc>
                  <a:txBody>
                    <a:bodyPr/>
                    <a:lstStyle/>
                    <a:p>
                      <a:pPr algn="ctr" fontAlgn="ctr"/>
                      <a:r>
                        <a:rPr lang="en-US" altLang="zh-CN" sz="1100" u="none" strike="noStrike">
                          <a:effectLst/>
                          <a:latin typeface="微软雅黑" panose="020B0503020204020204" pitchFamily="34" charset="-122"/>
                          <a:ea typeface="微软雅黑" panose="020B0503020204020204" pitchFamily="34" charset="-122"/>
                        </a:rPr>
                        <a:t>4</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100" u="none" strike="noStrike">
                          <a:effectLst/>
                          <a:latin typeface="微软雅黑" panose="020B0503020204020204" pitchFamily="34" charset="-122"/>
                          <a:ea typeface="微软雅黑" panose="020B0503020204020204" pitchFamily="34" charset="-122"/>
                        </a:rPr>
                        <a:t>皖美课堂</a:t>
                      </a:r>
                      <a:endParaRPr lang="zh-CN" alt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100" u="none" strike="noStrike" dirty="0">
                          <a:effectLst/>
                          <a:latin typeface="微软雅黑" panose="020B0503020204020204" pitchFamily="34" charset="-122"/>
                          <a:ea typeface="微软雅黑" panose="020B0503020204020204" pitchFamily="34" charset="-122"/>
                        </a:rPr>
                        <a:t>初中人工智能通识教育</a:t>
                      </a:r>
                      <a:endParaRPr lang="zh-CN" altLang="en-US"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100" u="none" strike="noStrike" dirty="0">
                          <a:effectLst/>
                          <a:latin typeface="微软雅黑" panose="020B0503020204020204" pitchFamily="34" charset="-122"/>
                          <a:ea typeface="微软雅黑" panose="020B0503020204020204" pitchFamily="34" charset="-122"/>
                        </a:rPr>
                        <a:t>合肥</a:t>
                      </a:r>
                      <a:endParaRPr lang="zh-CN" altLang="en-US"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u="none" strike="noStrike">
                          <a:effectLst/>
                          <a:latin typeface="微软雅黑" panose="020B0503020204020204" pitchFamily="34" charset="-122"/>
                          <a:ea typeface="微软雅黑" panose="020B0503020204020204" pitchFamily="34" charset="-122"/>
                        </a:rPr>
                        <a:t>4</a:t>
                      </a:r>
                      <a:r>
                        <a:rPr lang="zh-CN" altLang="en-US" sz="1100" u="none" strike="noStrike">
                          <a:effectLst/>
                          <a:latin typeface="微软雅黑" panose="020B0503020204020204" pitchFamily="34" charset="-122"/>
                          <a:ea typeface="微软雅黑" panose="020B0503020204020204" pitchFamily="34" charset="-122"/>
                        </a:rPr>
                        <a:t>月</a:t>
                      </a:r>
                      <a:endParaRPr lang="zh-CN" alt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100" u="none" strike="noStrike" dirty="0">
                          <a:effectLst/>
                          <a:latin typeface="微软雅黑" panose="020B0503020204020204" pitchFamily="34" charset="-122"/>
                          <a:ea typeface="微软雅黑" panose="020B0503020204020204" pitchFamily="34" charset="-122"/>
                        </a:rPr>
                        <a:t>人工智能技术</a:t>
                      </a:r>
                      <a:endParaRPr lang="zh-CN" altLang="en-US"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221432">
                <a:tc>
                  <a:txBody>
                    <a:bodyPr/>
                    <a:lstStyle/>
                    <a:p>
                      <a:pPr algn="ctr" fontAlgn="ctr"/>
                      <a:r>
                        <a:rPr lang="en-US" altLang="zh-CN" sz="1100" u="none" strike="noStrike">
                          <a:effectLst/>
                          <a:latin typeface="微软雅黑" panose="020B0503020204020204" pitchFamily="34" charset="-122"/>
                          <a:ea typeface="微软雅黑" panose="020B0503020204020204" pitchFamily="34" charset="-122"/>
                        </a:rPr>
                        <a:t>5</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100" u="none" strike="noStrike">
                          <a:effectLst/>
                          <a:latin typeface="微软雅黑" panose="020B0503020204020204" pitchFamily="34" charset="-122"/>
                          <a:ea typeface="微软雅黑" panose="020B0503020204020204" pitchFamily="34" charset="-122"/>
                        </a:rPr>
                        <a:t>皖北帮扶</a:t>
                      </a:r>
                      <a:endParaRPr lang="zh-CN" alt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100" u="none" strike="noStrike" dirty="0">
                          <a:effectLst/>
                          <a:latin typeface="微软雅黑" panose="020B0503020204020204" pitchFamily="34" charset="-122"/>
                          <a:ea typeface="微软雅黑" panose="020B0503020204020204" pitchFamily="34" charset="-122"/>
                        </a:rPr>
                        <a:t>初中信息科技</a:t>
                      </a:r>
                      <a:endParaRPr lang="zh-CN" altLang="en-US"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100" u="none" strike="noStrike" dirty="0">
                          <a:effectLst/>
                          <a:latin typeface="微软雅黑" panose="020B0503020204020204" pitchFamily="34" charset="-122"/>
                          <a:ea typeface="微软雅黑" panose="020B0503020204020204" pitchFamily="34" charset="-122"/>
                        </a:rPr>
                        <a:t>亳州</a:t>
                      </a:r>
                      <a:endParaRPr lang="zh-CN" altLang="en-US"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u="none" strike="noStrike" dirty="0">
                          <a:effectLst/>
                          <a:latin typeface="微软雅黑" panose="020B0503020204020204" pitchFamily="34" charset="-122"/>
                          <a:ea typeface="微软雅黑" panose="020B0503020204020204" pitchFamily="34" charset="-122"/>
                        </a:rPr>
                        <a:t>5</a:t>
                      </a:r>
                      <a:r>
                        <a:rPr lang="zh-CN" altLang="en-US" sz="1100" u="none" strike="noStrike" dirty="0">
                          <a:effectLst/>
                          <a:latin typeface="微软雅黑" panose="020B0503020204020204" pitchFamily="34" charset="-122"/>
                          <a:ea typeface="微软雅黑" panose="020B0503020204020204" pitchFamily="34" charset="-122"/>
                        </a:rPr>
                        <a:t>月</a:t>
                      </a:r>
                      <a:endParaRPr lang="zh-CN" altLang="en-US"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100" u="none" strike="noStrike" dirty="0">
                          <a:effectLst/>
                          <a:latin typeface="微软雅黑" panose="020B0503020204020204" pitchFamily="34" charset="-122"/>
                          <a:ea typeface="微软雅黑" panose="020B0503020204020204" pitchFamily="34" charset="-122"/>
                        </a:rPr>
                        <a:t>人工智能通识教育</a:t>
                      </a:r>
                      <a:endParaRPr lang="zh-CN" altLang="en-US"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21615">
                <a:tc>
                  <a:txBody>
                    <a:bodyPr/>
                    <a:lstStyle/>
                    <a:p>
                      <a:pPr algn="ctr" fontAlgn="ctr"/>
                      <a:r>
                        <a:rPr lang="en-US" altLang="zh-CN" sz="1100" u="none" strike="noStrike">
                          <a:effectLst/>
                          <a:latin typeface="微软雅黑" panose="020B0503020204020204" pitchFamily="34" charset="-122"/>
                          <a:ea typeface="微软雅黑" panose="020B0503020204020204" pitchFamily="34" charset="-122"/>
                        </a:rPr>
                        <a:t>6</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100" u="none" strike="noStrike">
                          <a:effectLst/>
                          <a:latin typeface="微软雅黑" panose="020B0503020204020204" pitchFamily="34" charset="-122"/>
                          <a:ea typeface="微软雅黑" panose="020B0503020204020204" pitchFamily="34" charset="-122"/>
                        </a:rPr>
                        <a:t>展示交流</a:t>
                      </a:r>
                      <a:endParaRPr lang="zh-CN" alt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100" u="none" strike="noStrike">
                          <a:effectLst/>
                          <a:latin typeface="微软雅黑" panose="020B0503020204020204" pitchFamily="34" charset="-122"/>
                          <a:ea typeface="微软雅黑" panose="020B0503020204020204" pitchFamily="34" charset="-122"/>
                        </a:rPr>
                        <a:t>中学人工智能通识</a:t>
                      </a:r>
                      <a:endParaRPr lang="zh-CN" alt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100" u="none" strike="noStrike" dirty="0">
                          <a:effectLst/>
                          <a:latin typeface="微软雅黑" panose="020B0503020204020204" pitchFamily="34" charset="-122"/>
                          <a:ea typeface="微软雅黑" panose="020B0503020204020204" pitchFamily="34" charset="-122"/>
                        </a:rPr>
                        <a:t>成都</a:t>
                      </a:r>
                      <a:endParaRPr lang="zh-CN" altLang="en-US"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u="none" strike="noStrike" dirty="0">
                          <a:effectLst/>
                          <a:latin typeface="微软雅黑" panose="020B0503020204020204" pitchFamily="34" charset="-122"/>
                          <a:ea typeface="微软雅黑" panose="020B0503020204020204" pitchFamily="34" charset="-122"/>
                        </a:rPr>
                        <a:t>5</a:t>
                      </a:r>
                      <a:r>
                        <a:rPr lang="zh-CN" altLang="en-US" sz="1100" u="none" strike="noStrike" dirty="0">
                          <a:effectLst/>
                          <a:latin typeface="微软雅黑" panose="020B0503020204020204" pitchFamily="34" charset="-122"/>
                          <a:ea typeface="微软雅黑" panose="020B0503020204020204" pitchFamily="34" charset="-122"/>
                        </a:rPr>
                        <a:t>月</a:t>
                      </a:r>
                      <a:endParaRPr lang="zh-CN" altLang="en-US"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100" u="none" strike="noStrike" dirty="0">
                          <a:effectLst/>
                          <a:latin typeface="微软雅黑" panose="020B0503020204020204" pitchFamily="34" charset="-122"/>
                          <a:ea typeface="微软雅黑" panose="020B0503020204020204" pitchFamily="34" charset="-122"/>
                        </a:rPr>
                        <a:t>人工智能通识教育</a:t>
                      </a:r>
                      <a:endParaRPr lang="zh-CN" altLang="en-US"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221432">
                <a:tc>
                  <a:txBody>
                    <a:bodyPr/>
                    <a:lstStyle/>
                    <a:p>
                      <a:pPr algn="ctr" fontAlgn="ctr"/>
                      <a:r>
                        <a:rPr lang="en-US" altLang="zh-CN" sz="1100" u="none" strike="noStrike">
                          <a:effectLst/>
                          <a:latin typeface="微软雅黑" panose="020B0503020204020204" pitchFamily="34" charset="-122"/>
                          <a:ea typeface="微软雅黑" panose="020B0503020204020204" pitchFamily="34" charset="-122"/>
                        </a:rPr>
                        <a:t>7</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100" u="none" strike="noStrike">
                          <a:effectLst/>
                          <a:latin typeface="微软雅黑" panose="020B0503020204020204" pitchFamily="34" charset="-122"/>
                          <a:ea typeface="微软雅黑" panose="020B0503020204020204" pitchFamily="34" charset="-122"/>
                        </a:rPr>
                        <a:t>优质课</a:t>
                      </a:r>
                      <a:endParaRPr lang="zh-CN" alt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100" u="none" strike="noStrike">
                          <a:effectLst/>
                          <a:latin typeface="微软雅黑" panose="020B0503020204020204" pitchFamily="34" charset="-122"/>
                          <a:ea typeface="微软雅黑" panose="020B0503020204020204" pitchFamily="34" charset="-122"/>
                        </a:rPr>
                        <a:t>小学信息科技</a:t>
                      </a:r>
                      <a:endParaRPr lang="zh-CN" alt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100" u="none" strike="noStrike" dirty="0">
                          <a:effectLst/>
                          <a:latin typeface="微软雅黑" panose="020B0503020204020204" pitchFamily="34" charset="-122"/>
                          <a:ea typeface="微软雅黑" panose="020B0503020204020204" pitchFamily="34" charset="-122"/>
                        </a:rPr>
                        <a:t>淮南</a:t>
                      </a:r>
                      <a:endParaRPr lang="zh-CN" altLang="en-US"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u="none" strike="noStrike">
                          <a:effectLst/>
                          <a:latin typeface="微软雅黑" panose="020B0503020204020204" pitchFamily="34" charset="-122"/>
                          <a:ea typeface="微软雅黑" panose="020B0503020204020204" pitchFamily="34" charset="-122"/>
                        </a:rPr>
                        <a:t>6</a:t>
                      </a:r>
                      <a:r>
                        <a:rPr lang="zh-CN" altLang="en-US" sz="1100" u="none" strike="noStrike">
                          <a:effectLst/>
                          <a:latin typeface="微软雅黑" panose="020B0503020204020204" pitchFamily="34" charset="-122"/>
                          <a:ea typeface="微软雅黑" panose="020B0503020204020204" pitchFamily="34" charset="-122"/>
                        </a:rPr>
                        <a:t>月</a:t>
                      </a:r>
                      <a:endParaRPr lang="zh-CN" alt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100" u="none" strike="noStrike" dirty="0">
                          <a:effectLst/>
                          <a:latin typeface="微软雅黑" panose="020B0503020204020204" pitchFamily="34" charset="-122"/>
                          <a:ea typeface="微软雅黑" panose="020B0503020204020204" pitchFamily="34" charset="-122"/>
                        </a:rPr>
                        <a:t>小学信息科技学习模式创新</a:t>
                      </a:r>
                      <a:endParaRPr lang="zh-CN" altLang="en-US"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221432">
                <a:tc>
                  <a:txBody>
                    <a:bodyPr/>
                    <a:lstStyle/>
                    <a:p>
                      <a:pPr algn="ctr" fontAlgn="ctr"/>
                      <a:r>
                        <a:rPr lang="en-US" altLang="zh-CN" sz="1100" u="none" strike="noStrike">
                          <a:effectLst/>
                          <a:latin typeface="微软雅黑" panose="020B0503020204020204" pitchFamily="34" charset="-122"/>
                          <a:ea typeface="微软雅黑" panose="020B0503020204020204" pitchFamily="34" charset="-122"/>
                        </a:rPr>
                        <a:t>8</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100" u="none" strike="noStrike">
                          <a:effectLst/>
                          <a:latin typeface="微软雅黑" panose="020B0503020204020204" pitchFamily="34" charset="-122"/>
                          <a:ea typeface="微软雅黑" panose="020B0503020204020204" pitchFamily="34" charset="-122"/>
                        </a:rPr>
                        <a:t>皖美课堂</a:t>
                      </a:r>
                      <a:endParaRPr lang="zh-CN" alt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100" u="none" strike="noStrike">
                          <a:effectLst/>
                          <a:latin typeface="微软雅黑" panose="020B0503020204020204" pitchFamily="34" charset="-122"/>
                          <a:ea typeface="微软雅黑" panose="020B0503020204020204" pitchFamily="34" charset="-122"/>
                        </a:rPr>
                        <a:t>高中人工智能通识教育</a:t>
                      </a:r>
                      <a:endParaRPr lang="zh-CN" alt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100" u="none" strike="noStrike">
                          <a:effectLst/>
                          <a:latin typeface="微软雅黑" panose="020B0503020204020204" pitchFamily="34" charset="-122"/>
                          <a:ea typeface="微软雅黑" panose="020B0503020204020204" pitchFamily="34" charset="-122"/>
                        </a:rPr>
                        <a:t>铜陵</a:t>
                      </a:r>
                      <a:endParaRPr lang="zh-CN" alt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u="none" strike="noStrike" dirty="0">
                          <a:effectLst/>
                          <a:latin typeface="微软雅黑" panose="020B0503020204020204" pitchFamily="34" charset="-122"/>
                          <a:ea typeface="微软雅黑" panose="020B0503020204020204" pitchFamily="34" charset="-122"/>
                        </a:rPr>
                        <a:t>9</a:t>
                      </a:r>
                      <a:r>
                        <a:rPr lang="zh-CN" altLang="en-US" sz="1100" u="none" strike="noStrike" dirty="0">
                          <a:effectLst/>
                          <a:latin typeface="微软雅黑" panose="020B0503020204020204" pitchFamily="34" charset="-122"/>
                          <a:ea typeface="微软雅黑" panose="020B0503020204020204" pitchFamily="34" charset="-122"/>
                        </a:rPr>
                        <a:t>月</a:t>
                      </a:r>
                      <a:endParaRPr lang="zh-CN" altLang="en-US"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100" u="none" strike="noStrike" dirty="0">
                          <a:effectLst/>
                          <a:latin typeface="微软雅黑" panose="020B0503020204020204" pitchFamily="34" charset="-122"/>
                          <a:ea typeface="微软雅黑" panose="020B0503020204020204" pitchFamily="34" charset="-122"/>
                        </a:rPr>
                        <a:t>人工智能创新实践</a:t>
                      </a:r>
                      <a:endParaRPr lang="zh-CN" altLang="en-US"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221432">
                <a:tc>
                  <a:txBody>
                    <a:bodyPr/>
                    <a:lstStyle/>
                    <a:p>
                      <a:pPr algn="ctr" fontAlgn="ctr"/>
                      <a:r>
                        <a:rPr lang="en-US" altLang="zh-CN" sz="1100" u="none" strike="noStrike">
                          <a:effectLst/>
                          <a:latin typeface="微软雅黑" panose="020B0503020204020204" pitchFamily="34" charset="-122"/>
                          <a:ea typeface="微软雅黑" panose="020B0503020204020204" pitchFamily="34" charset="-122"/>
                        </a:rPr>
                        <a:t>9</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100" u="none" strike="noStrike" dirty="0">
                          <a:effectLst/>
                          <a:latin typeface="微软雅黑" panose="020B0503020204020204" pitchFamily="34" charset="-122"/>
                          <a:ea typeface="微软雅黑" panose="020B0503020204020204" pitchFamily="34" charset="-122"/>
                        </a:rPr>
                        <a:t>优质课</a:t>
                      </a:r>
                      <a:endParaRPr lang="zh-CN" altLang="en-US"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100" u="none" strike="noStrike" dirty="0">
                          <a:effectLst/>
                          <a:latin typeface="微软雅黑" panose="020B0503020204020204" pitchFamily="34" charset="-122"/>
                          <a:ea typeface="微软雅黑" panose="020B0503020204020204" pitchFamily="34" charset="-122"/>
                        </a:rPr>
                        <a:t>小学信息科技</a:t>
                      </a:r>
                      <a:endParaRPr lang="zh-CN" altLang="en-US"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100" u="none" strike="noStrike">
                          <a:effectLst/>
                          <a:latin typeface="微软雅黑" panose="020B0503020204020204" pitchFamily="34" charset="-122"/>
                          <a:ea typeface="微软雅黑" panose="020B0503020204020204" pitchFamily="34" charset="-122"/>
                        </a:rPr>
                        <a:t>大连</a:t>
                      </a:r>
                      <a:endParaRPr lang="zh-CN" alt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u="none" strike="noStrike">
                          <a:effectLst/>
                          <a:latin typeface="微软雅黑" panose="020B0503020204020204" pitchFamily="34" charset="-122"/>
                          <a:ea typeface="微软雅黑" panose="020B0503020204020204" pitchFamily="34" charset="-122"/>
                        </a:rPr>
                        <a:t>9</a:t>
                      </a:r>
                      <a:r>
                        <a:rPr lang="zh-CN" altLang="en-US" sz="1100" u="none" strike="noStrike">
                          <a:effectLst/>
                          <a:latin typeface="微软雅黑" panose="020B0503020204020204" pitchFamily="34" charset="-122"/>
                          <a:ea typeface="微软雅黑" panose="020B0503020204020204" pitchFamily="34" charset="-122"/>
                        </a:rPr>
                        <a:t>月</a:t>
                      </a:r>
                      <a:endParaRPr lang="zh-CN" alt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100" u="none" strike="noStrike" dirty="0">
                          <a:effectLst/>
                          <a:latin typeface="微软雅黑" panose="020B0503020204020204" pitchFamily="34" charset="-122"/>
                          <a:ea typeface="微软雅黑" panose="020B0503020204020204" pitchFamily="34" charset="-122"/>
                        </a:rPr>
                        <a:t>信息科技</a:t>
                      </a:r>
                      <a:endParaRPr lang="zh-CN" altLang="en-US"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221432">
                <a:tc>
                  <a:txBody>
                    <a:bodyPr/>
                    <a:lstStyle/>
                    <a:p>
                      <a:pPr algn="ctr" fontAlgn="ctr"/>
                      <a:r>
                        <a:rPr lang="en-US" altLang="zh-CN" sz="1100" u="none" strike="noStrike">
                          <a:effectLst/>
                          <a:latin typeface="微软雅黑" panose="020B0503020204020204" pitchFamily="34" charset="-122"/>
                          <a:ea typeface="微软雅黑" panose="020B0503020204020204" pitchFamily="34" charset="-122"/>
                        </a:rPr>
                        <a:t>10</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100" u="none" strike="noStrike">
                          <a:effectLst/>
                          <a:latin typeface="微软雅黑" panose="020B0503020204020204" pitchFamily="34" charset="-122"/>
                          <a:ea typeface="微软雅黑" panose="020B0503020204020204" pitchFamily="34" charset="-122"/>
                        </a:rPr>
                        <a:t>皖美课堂</a:t>
                      </a:r>
                      <a:endParaRPr lang="zh-CN" alt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100" u="none" strike="noStrike" dirty="0">
                          <a:effectLst/>
                          <a:latin typeface="微软雅黑" panose="020B0503020204020204" pitchFamily="34" charset="-122"/>
                          <a:ea typeface="微软雅黑" panose="020B0503020204020204" pitchFamily="34" charset="-122"/>
                        </a:rPr>
                        <a:t>小学人工智能通识教育</a:t>
                      </a:r>
                      <a:endParaRPr lang="zh-CN" altLang="en-US"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100" u="none" strike="noStrike" dirty="0">
                          <a:effectLst/>
                          <a:latin typeface="微软雅黑" panose="020B0503020204020204" pitchFamily="34" charset="-122"/>
                          <a:ea typeface="微软雅黑" panose="020B0503020204020204" pitchFamily="34" charset="-122"/>
                        </a:rPr>
                        <a:t>黄山</a:t>
                      </a:r>
                      <a:endParaRPr lang="zh-CN" altLang="en-US"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u="none" strike="noStrike" dirty="0">
                          <a:effectLst/>
                          <a:latin typeface="微软雅黑" panose="020B0503020204020204" pitchFamily="34" charset="-122"/>
                          <a:ea typeface="微软雅黑" panose="020B0503020204020204" pitchFamily="34" charset="-122"/>
                        </a:rPr>
                        <a:t>10</a:t>
                      </a:r>
                      <a:r>
                        <a:rPr lang="zh-CN" altLang="en-US" sz="1100" u="none" strike="noStrike" dirty="0">
                          <a:effectLst/>
                          <a:latin typeface="微软雅黑" panose="020B0503020204020204" pitchFamily="34" charset="-122"/>
                          <a:ea typeface="微软雅黑" panose="020B0503020204020204" pitchFamily="34" charset="-122"/>
                        </a:rPr>
                        <a:t>月</a:t>
                      </a:r>
                      <a:endParaRPr lang="zh-CN" altLang="en-US"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100" u="none" strike="noStrike" dirty="0">
                          <a:effectLst/>
                          <a:latin typeface="微软雅黑" panose="020B0503020204020204" pitchFamily="34" charset="-122"/>
                          <a:ea typeface="微软雅黑" panose="020B0503020204020204" pitchFamily="34" charset="-122"/>
                        </a:rPr>
                        <a:t>人工智能实验教学</a:t>
                      </a:r>
                      <a:endParaRPr lang="zh-CN" altLang="en-US"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221432">
                <a:tc>
                  <a:txBody>
                    <a:bodyPr/>
                    <a:lstStyle/>
                    <a:p>
                      <a:pPr algn="ctr" fontAlgn="ctr"/>
                      <a:r>
                        <a:rPr lang="en-US" altLang="zh-CN" sz="1100" u="none" strike="noStrike">
                          <a:effectLst/>
                          <a:latin typeface="微软雅黑" panose="020B0503020204020204" pitchFamily="34" charset="-122"/>
                          <a:ea typeface="微软雅黑" panose="020B0503020204020204" pitchFamily="34" charset="-122"/>
                        </a:rPr>
                        <a:t>11</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100" u="none" strike="noStrike">
                          <a:effectLst/>
                          <a:latin typeface="微软雅黑" panose="020B0503020204020204" pitchFamily="34" charset="-122"/>
                          <a:ea typeface="微软雅黑" panose="020B0503020204020204" pitchFamily="34" charset="-122"/>
                        </a:rPr>
                        <a:t>皖北帮扶</a:t>
                      </a:r>
                      <a:endParaRPr lang="zh-CN" alt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100" u="none" strike="noStrike">
                          <a:effectLst/>
                          <a:latin typeface="微软雅黑" panose="020B0503020204020204" pitchFamily="34" charset="-122"/>
                          <a:ea typeface="微软雅黑" panose="020B0503020204020204" pitchFamily="34" charset="-122"/>
                        </a:rPr>
                        <a:t>小学信息科技</a:t>
                      </a:r>
                      <a:endParaRPr lang="zh-CN" alt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100" u="none" strike="noStrike">
                          <a:effectLst/>
                          <a:latin typeface="微软雅黑" panose="020B0503020204020204" pitchFamily="34" charset="-122"/>
                          <a:ea typeface="微软雅黑" panose="020B0503020204020204" pitchFamily="34" charset="-122"/>
                        </a:rPr>
                        <a:t>淮北</a:t>
                      </a:r>
                      <a:endParaRPr lang="zh-CN" alt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u="none" strike="noStrike" dirty="0">
                          <a:effectLst/>
                          <a:latin typeface="微软雅黑" panose="020B0503020204020204" pitchFamily="34" charset="-122"/>
                          <a:ea typeface="微软雅黑" panose="020B0503020204020204" pitchFamily="34" charset="-122"/>
                        </a:rPr>
                        <a:t>10</a:t>
                      </a:r>
                      <a:r>
                        <a:rPr lang="zh-CN" altLang="en-US" sz="1100" u="none" strike="noStrike" dirty="0">
                          <a:effectLst/>
                          <a:latin typeface="微软雅黑" panose="020B0503020204020204" pitchFamily="34" charset="-122"/>
                          <a:ea typeface="微软雅黑" panose="020B0503020204020204" pitchFamily="34" charset="-122"/>
                        </a:rPr>
                        <a:t>月</a:t>
                      </a:r>
                      <a:endParaRPr lang="zh-CN" altLang="en-US"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100" u="none" strike="noStrike" dirty="0">
                          <a:effectLst/>
                          <a:latin typeface="微软雅黑" panose="020B0503020204020204" pitchFamily="34" charset="-122"/>
                          <a:ea typeface="微软雅黑" panose="020B0503020204020204" pitchFamily="34" charset="-122"/>
                        </a:rPr>
                        <a:t>人工智能通识教育</a:t>
                      </a:r>
                      <a:endParaRPr lang="zh-CN" altLang="en-US"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r h="221432">
                <a:tc>
                  <a:txBody>
                    <a:bodyPr/>
                    <a:lstStyle/>
                    <a:p>
                      <a:pPr algn="ctr" fontAlgn="ctr"/>
                      <a:r>
                        <a:rPr lang="en-US" altLang="zh-CN" sz="1100" u="none" strike="noStrike">
                          <a:effectLst/>
                          <a:latin typeface="微软雅黑" panose="020B0503020204020204" pitchFamily="34" charset="-122"/>
                          <a:ea typeface="微软雅黑" panose="020B0503020204020204" pitchFamily="34" charset="-122"/>
                        </a:rPr>
                        <a:t>12</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100" u="none" strike="noStrike">
                          <a:effectLst/>
                          <a:latin typeface="微软雅黑" panose="020B0503020204020204" pitchFamily="34" charset="-122"/>
                          <a:ea typeface="微软雅黑" panose="020B0503020204020204" pitchFamily="34" charset="-122"/>
                        </a:rPr>
                        <a:t>皖美课堂</a:t>
                      </a:r>
                      <a:endParaRPr lang="zh-CN" alt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100" u="none" strike="noStrike">
                          <a:effectLst/>
                          <a:latin typeface="微软雅黑" panose="020B0503020204020204" pitchFamily="34" charset="-122"/>
                          <a:ea typeface="微软雅黑" panose="020B0503020204020204" pitchFamily="34" charset="-122"/>
                        </a:rPr>
                        <a:t>小学信息科技</a:t>
                      </a:r>
                      <a:endParaRPr lang="zh-CN" alt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100" u="none" strike="noStrike">
                          <a:effectLst/>
                          <a:latin typeface="微软雅黑" panose="020B0503020204020204" pitchFamily="34" charset="-122"/>
                          <a:ea typeface="微软雅黑" panose="020B0503020204020204" pitchFamily="34" charset="-122"/>
                        </a:rPr>
                        <a:t>马鞍山</a:t>
                      </a:r>
                      <a:endParaRPr lang="zh-CN" alt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u="none" strike="noStrike">
                          <a:effectLst/>
                          <a:latin typeface="微软雅黑" panose="020B0503020204020204" pitchFamily="34" charset="-122"/>
                          <a:ea typeface="微软雅黑" panose="020B0503020204020204" pitchFamily="34" charset="-122"/>
                        </a:rPr>
                        <a:t>11</a:t>
                      </a:r>
                      <a:r>
                        <a:rPr lang="zh-CN" altLang="en-US" sz="1100" u="none" strike="noStrike">
                          <a:effectLst/>
                          <a:latin typeface="微软雅黑" panose="020B0503020204020204" pitchFamily="34" charset="-122"/>
                          <a:ea typeface="微软雅黑" panose="020B0503020204020204" pitchFamily="34" charset="-122"/>
                        </a:rPr>
                        <a:t>月</a:t>
                      </a:r>
                      <a:endParaRPr lang="zh-CN" alt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100" u="none" strike="noStrike" dirty="0">
                          <a:effectLst/>
                          <a:latin typeface="微软雅黑" panose="020B0503020204020204" pitchFamily="34" charset="-122"/>
                          <a:ea typeface="微软雅黑" panose="020B0503020204020204" pitchFamily="34" charset="-122"/>
                        </a:rPr>
                        <a:t>过程与控制（实验教学）</a:t>
                      </a:r>
                      <a:endParaRPr lang="zh-CN" altLang="en-US"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2"/>
                  </a:ext>
                </a:extLst>
              </a:tr>
              <a:tr h="221432">
                <a:tc>
                  <a:txBody>
                    <a:bodyPr/>
                    <a:lstStyle/>
                    <a:p>
                      <a:pPr algn="ctr" fontAlgn="ctr"/>
                      <a:r>
                        <a:rPr lang="en-US" altLang="zh-CN" sz="1100" u="none" strike="noStrike">
                          <a:effectLst/>
                          <a:latin typeface="微软雅黑" panose="020B0503020204020204" pitchFamily="34" charset="-122"/>
                          <a:ea typeface="微软雅黑" panose="020B0503020204020204" pitchFamily="34" charset="-122"/>
                        </a:rPr>
                        <a:t>13</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100" u="none" strike="noStrike">
                          <a:effectLst/>
                          <a:latin typeface="微软雅黑" panose="020B0503020204020204" pitchFamily="34" charset="-122"/>
                          <a:ea typeface="微软雅黑" panose="020B0503020204020204" pitchFamily="34" charset="-122"/>
                        </a:rPr>
                        <a:t>皖美课堂</a:t>
                      </a:r>
                      <a:endParaRPr lang="zh-CN" alt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100" u="none" strike="noStrike">
                          <a:effectLst/>
                          <a:latin typeface="微软雅黑" panose="020B0503020204020204" pitchFamily="34" charset="-122"/>
                          <a:ea typeface="微软雅黑" panose="020B0503020204020204" pitchFamily="34" charset="-122"/>
                        </a:rPr>
                        <a:t>高中信息科技</a:t>
                      </a:r>
                      <a:endParaRPr lang="zh-CN" alt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100" u="none" strike="noStrike">
                          <a:effectLst/>
                          <a:latin typeface="微软雅黑" panose="020B0503020204020204" pitchFamily="34" charset="-122"/>
                          <a:ea typeface="微软雅黑" panose="020B0503020204020204" pitchFamily="34" charset="-122"/>
                        </a:rPr>
                        <a:t>宣城</a:t>
                      </a:r>
                      <a:endParaRPr lang="zh-CN" alt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u="none" strike="noStrike">
                          <a:effectLst/>
                          <a:latin typeface="微软雅黑" panose="020B0503020204020204" pitchFamily="34" charset="-122"/>
                          <a:ea typeface="微软雅黑" panose="020B0503020204020204" pitchFamily="34" charset="-122"/>
                        </a:rPr>
                        <a:t>11</a:t>
                      </a:r>
                      <a:r>
                        <a:rPr lang="zh-CN" altLang="en-US" sz="1100" u="none" strike="noStrike">
                          <a:effectLst/>
                          <a:latin typeface="微软雅黑" panose="020B0503020204020204" pitchFamily="34" charset="-122"/>
                          <a:ea typeface="微软雅黑" panose="020B0503020204020204" pitchFamily="34" charset="-122"/>
                        </a:rPr>
                        <a:t>月</a:t>
                      </a:r>
                      <a:endParaRPr lang="zh-CN" alt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100" u="none" strike="noStrike" dirty="0">
                          <a:effectLst/>
                          <a:latin typeface="微软雅黑" panose="020B0503020204020204" pitchFamily="34" charset="-122"/>
                          <a:ea typeface="微软雅黑" panose="020B0503020204020204" pitchFamily="34" charset="-122"/>
                        </a:rPr>
                        <a:t>高中信息科技课程标准研究（基于人工智能多元协同学习）</a:t>
                      </a:r>
                      <a:endParaRPr lang="zh-CN" altLang="en-US"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3"/>
                  </a:ext>
                </a:extLst>
              </a:tr>
              <a:tr h="221432">
                <a:tc>
                  <a:txBody>
                    <a:bodyPr/>
                    <a:lstStyle/>
                    <a:p>
                      <a:pPr algn="ctr" fontAlgn="ctr"/>
                      <a:r>
                        <a:rPr lang="en-US" altLang="zh-CN" sz="1100" u="none" strike="noStrike">
                          <a:effectLst/>
                          <a:latin typeface="微软雅黑" panose="020B0503020204020204" pitchFamily="34" charset="-122"/>
                          <a:ea typeface="微软雅黑" panose="020B0503020204020204" pitchFamily="34" charset="-122"/>
                        </a:rPr>
                        <a:t>14</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100" u="none" strike="noStrike">
                          <a:effectLst/>
                          <a:latin typeface="微软雅黑" panose="020B0503020204020204" pitchFamily="34" charset="-122"/>
                          <a:ea typeface="微软雅黑" panose="020B0503020204020204" pitchFamily="34" charset="-122"/>
                        </a:rPr>
                        <a:t>皖北帮扶</a:t>
                      </a:r>
                      <a:endParaRPr lang="zh-CN" alt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100" u="none" strike="noStrike">
                          <a:effectLst/>
                          <a:latin typeface="微软雅黑" panose="020B0503020204020204" pitchFamily="34" charset="-122"/>
                          <a:ea typeface="微软雅黑" panose="020B0503020204020204" pitchFamily="34" charset="-122"/>
                        </a:rPr>
                        <a:t>高中信息科技</a:t>
                      </a:r>
                      <a:endParaRPr lang="zh-CN" alt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100" u="none" strike="noStrike">
                          <a:effectLst/>
                          <a:latin typeface="微软雅黑" panose="020B0503020204020204" pitchFamily="34" charset="-122"/>
                          <a:ea typeface="微软雅黑" panose="020B0503020204020204" pitchFamily="34" charset="-122"/>
                        </a:rPr>
                        <a:t>宿州</a:t>
                      </a:r>
                      <a:endParaRPr lang="zh-CN" alt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u="none" strike="noStrike">
                          <a:effectLst/>
                          <a:latin typeface="微软雅黑" panose="020B0503020204020204" pitchFamily="34" charset="-122"/>
                          <a:ea typeface="微软雅黑" panose="020B0503020204020204" pitchFamily="34" charset="-122"/>
                        </a:rPr>
                        <a:t>11</a:t>
                      </a:r>
                      <a:r>
                        <a:rPr lang="zh-CN" altLang="en-US" sz="1100" u="none" strike="noStrike">
                          <a:effectLst/>
                          <a:latin typeface="微软雅黑" panose="020B0503020204020204" pitchFamily="34" charset="-122"/>
                          <a:ea typeface="微软雅黑" panose="020B0503020204020204" pitchFamily="34" charset="-122"/>
                        </a:rPr>
                        <a:t>月</a:t>
                      </a:r>
                      <a:endParaRPr lang="zh-CN" alt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100" u="none" strike="noStrike" dirty="0">
                          <a:effectLst/>
                          <a:latin typeface="微软雅黑" panose="020B0503020204020204" pitchFamily="34" charset="-122"/>
                          <a:ea typeface="微软雅黑" panose="020B0503020204020204" pitchFamily="34" charset="-122"/>
                        </a:rPr>
                        <a:t>人工智能通识教育</a:t>
                      </a:r>
                      <a:endParaRPr lang="zh-CN" altLang="en-US"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4"/>
                  </a:ext>
                </a:extLst>
              </a:tr>
            </a:tbl>
          </a:graphicData>
        </a:graphic>
      </p:graphicFrame>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28377" y="5351333"/>
            <a:ext cx="1429385" cy="142938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22"/>
          <p:cNvSpPr txBox="1"/>
          <p:nvPr/>
        </p:nvSpPr>
        <p:spPr>
          <a:xfrm>
            <a:off x="3645535" y="515620"/>
            <a:ext cx="6297930" cy="369332"/>
          </a:xfrm>
          <a:prstGeom prst="rect">
            <a:avLst/>
          </a:prstGeom>
        </p:spPr>
        <p:txBody>
          <a:bodyPr wrap="square">
            <a:spAutoFit/>
          </a:bodyPr>
          <a:lstStyle/>
          <a:p>
            <a:pPr defTabSz="266700"/>
            <a:r>
              <a:rPr lang="zh-CN" altLang="en-US" b="1" dirty="0" smtClean="0">
                <a:solidFill>
                  <a:schemeClr val="bg1"/>
                </a:solidFill>
                <a:latin typeface="Times New Roman" panose="02020603050405020304"/>
                <a:ea typeface="黑体" panose="02010609060101010101" charset="-122"/>
              </a:rPr>
              <a:t>（</a:t>
            </a:r>
            <a:r>
              <a:rPr lang="zh-CN" altLang="en-US" b="1" dirty="0">
                <a:solidFill>
                  <a:schemeClr val="bg1"/>
                </a:solidFill>
                <a:latin typeface="Times New Roman" panose="02020603050405020304"/>
                <a:ea typeface="黑体" panose="02010609060101010101" charset="-122"/>
              </a:rPr>
              <a:t>四）充分利用配套教学资源</a:t>
            </a:r>
            <a:endParaRPr lang="zh-CN" altLang="zh-CN" b="1" dirty="0">
              <a:solidFill>
                <a:schemeClr val="bg1"/>
              </a:solidFill>
              <a:latin typeface="Times New Roman" panose="02020603050405020304"/>
              <a:ea typeface="黑体" panose="02010609060101010101" charset="-122"/>
            </a:endParaRPr>
          </a:p>
        </p:txBody>
      </p:sp>
      <p:sp>
        <p:nvSpPr>
          <p:cNvPr id="19" name="文本框 18"/>
          <p:cNvSpPr txBox="1"/>
          <p:nvPr/>
        </p:nvSpPr>
        <p:spPr>
          <a:xfrm>
            <a:off x="897460" y="515620"/>
            <a:ext cx="2580128" cy="461665"/>
          </a:xfrm>
          <a:prstGeom prst="rect">
            <a:avLst/>
          </a:prstGeom>
          <a:noFill/>
        </p:spPr>
        <p:txBody>
          <a:bodyPr wrap="square">
            <a:spAutoFit/>
          </a:bodyPr>
          <a:lstStyle/>
          <a:p>
            <a:pPr algn="ctr"/>
            <a:r>
              <a:rPr lang="zh-CN" altLang="en-US" sz="2400" b="1" dirty="0" smtClean="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三、课程实施</a:t>
            </a:r>
            <a:endParaRPr lang="zh-CN" altLang="en-US" sz="1200" b="1" dirty="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6" name="标题 1"/>
          <p:cNvSpPr txBox="1"/>
          <p:nvPr/>
        </p:nvSpPr>
        <p:spPr>
          <a:xfrm>
            <a:off x="1308940" y="1488049"/>
            <a:ext cx="10075340" cy="2785378"/>
          </a:xfrm>
          <a:prstGeom prst="rect">
            <a:avLst/>
          </a:prstGeom>
        </p:spPr>
        <p:txBody>
          <a:bodyPr wrap="square">
            <a:spAutoFit/>
          </a:bodyPr>
          <a:lstStyle>
            <a:defPPr>
              <a:defRPr lang="zh-CN"/>
            </a:defPPr>
            <a:lvl1pPr algn="ctr" fontAlgn="auto">
              <a:lnSpc>
                <a:spcPts val="3500"/>
              </a:lnSpc>
              <a:defRPr sz="2400" kern="100">
                <a:solidFill>
                  <a:srgbClr val="CC6600"/>
                </a:solidFill>
                <a:latin typeface="腾祥沁圆简-W5" panose="01010104010101010101" pitchFamily="2" charset="-122"/>
                <a:ea typeface="腾祥沁圆简-W5" panose="01010104010101010101" pitchFamily="2" charset="-122"/>
              </a:defRPr>
            </a:lvl1pPr>
          </a:lstStyle>
          <a:p>
            <a:pPr indent="457200" algn="l"/>
            <a:r>
              <a:rPr lang="en-US" altLang="zh-CN" sz="2000" b="1" dirty="0" smtClean="0">
                <a:solidFill>
                  <a:schemeClr val="tx1"/>
                </a:solidFill>
                <a:latin typeface="微软雅黑" panose="020B0503020204020204" pitchFamily="34" charset="-122"/>
                <a:ea typeface="微软雅黑" panose="020B0503020204020204" pitchFamily="34" charset="-122"/>
              </a:rPr>
              <a:t>4.</a:t>
            </a:r>
            <a:r>
              <a:rPr lang="zh-CN" altLang="en-US" sz="2000" b="1" dirty="0" smtClean="0">
                <a:solidFill>
                  <a:schemeClr val="tx1"/>
                </a:solidFill>
                <a:latin typeface="微软雅黑" panose="020B0503020204020204" pitchFamily="34" charset="-122"/>
                <a:ea typeface="微软雅黑" panose="020B0503020204020204" pitchFamily="34" charset="-122"/>
              </a:rPr>
              <a:t>硬件装备保障：</a:t>
            </a:r>
            <a:r>
              <a:rPr lang="zh-CN" altLang="en-US" sz="2000" dirty="0">
                <a:solidFill>
                  <a:schemeClr val="tx1"/>
                </a:solidFill>
                <a:latin typeface="微软雅黑" panose="020B0503020204020204" pitchFamily="34" charset="-122"/>
                <a:ea typeface="微软雅黑" panose="020B0503020204020204" pitchFamily="34" charset="-122"/>
              </a:rPr>
              <a:t>计划</a:t>
            </a:r>
            <a:r>
              <a:rPr lang="zh-CN" altLang="en-US" sz="2000" dirty="0" smtClean="0">
                <a:solidFill>
                  <a:schemeClr val="tx1"/>
                </a:solidFill>
                <a:latin typeface="微软雅黑" panose="020B0503020204020204" pitchFamily="34" charset="-122"/>
                <a:ea typeface="微软雅黑" panose="020B0503020204020204" pitchFamily="34" charset="-122"/>
              </a:rPr>
              <a:t>根据</a:t>
            </a:r>
            <a:r>
              <a:rPr lang="en-US" altLang="zh-CN" sz="2000" dirty="0" smtClean="0">
                <a:solidFill>
                  <a:schemeClr val="tx1"/>
                </a:solidFill>
                <a:latin typeface="微软雅黑" panose="020B0503020204020204" pitchFamily="34" charset="-122"/>
                <a:ea typeface="微软雅黑" panose="020B0503020204020204" pitchFamily="34" charset="-122"/>
              </a:rPr>
              <a:t>《</a:t>
            </a:r>
            <a:r>
              <a:rPr lang="zh-CN" altLang="en-US" sz="2000" dirty="0">
                <a:solidFill>
                  <a:schemeClr val="tx1"/>
                </a:solidFill>
                <a:latin typeface="微软雅黑" panose="020B0503020204020204" pitchFamily="34" charset="-122"/>
                <a:ea typeface="微软雅黑" panose="020B0503020204020204" pitchFamily="34" charset="-122"/>
              </a:rPr>
              <a:t>安徽省中小学人工智能教育实验室建设</a:t>
            </a:r>
            <a:r>
              <a:rPr lang="zh-CN" altLang="en-US" sz="2000" dirty="0" smtClean="0">
                <a:solidFill>
                  <a:schemeClr val="tx1"/>
                </a:solidFill>
                <a:latin typeface="微软雅黑" panose="020B0503020204020204" pitchFamily="34" charset="-122"/>
                <a:ea typeface="微软雅黑" panose="020B0503020204020204" pitchFamily="34" charset="-122"/>
              </a:rPr>
              <a:t>指南（</a:t>
            </a:r>
            <a:r>
              <a:rPr lang="en-US" altLang="zh-CN" sz="2000" dirty="0" smtClean="0">
                <a:solidFill>
                  <a:schemeClr val="tx1"/>
                </a:solidFill>
                <a:latin typeface="微软雅黑" panose="020B0503020204020204" pitchFamily="34" charset="-122"/>
                <a:ea typeface="微软雅黑" panose="020B0503020204020204" pitchFamily="34" charset="-122"/>
              </a:rPr>
              <a:t>2025</a:t>
            </a:r>
            <a:r>
              <a:rPr lang="zh-CN" altLang="en-US" sz="2000" dirty="0" smtClean="0">
                <a:solidFill>
                  <a:schemeClr val="tx1"/>
                </a:solidFill>
                <a:latin typeface="微软雅黑" panose="020B0503020204020204" pitchFamily="34" charset="-122"/>
                <a:ea typeface="微软雅黑" panose="020B0503020204020204" pitchFamily="34" charset="-122"/>
              </a:rPr>
              <a:t>版）</a:t>
            </a:r>
            <a:r>
              <a:rPr lang="en-US" altLang="zh-CN" sz="2000" dirty="0" smtClean="0">
                <a:solidFill>
                  <a:schemeClr val="tx1"/>
                </a:solidFill>
                <a:latin typeface="微软雅黑" panose="020B0503020204020204" pitchFamily="34" charset="-122"/>
                <a:ea typeface="微软雅黑" panose="020B0503020204020204" pitchFamily="34" charset="-122"/>
              </a:rPr>
              <a:t>》</a:t>
            </a:r>
            <a:r>
              <a:rPr lang="zh-CN" altLang="en-US" sz="2000" dirty="0" smtClean="0">
                <a:solidFill>
                  <a:schemeClr val="tx1"/>
                </a:solidFill>
                <a:latin typeface="微软雅黑" panose="020B0503020204020204" pitchFamily="34" charset="-122"/>
                <a:ea typeface="微软雅黑" panose="020B0503020204020204" pitchFamily="34" charset="-122"/>
              </a:rPr>
              <a:t>逐步完善实验室和软硬件设备，为实验教学、项目实践提供支撑。其中涵盖：</a:t>
            </a:r>
            <a:endParaRPr lang="en-US" altLang="zh-CN" sz="2000" dirty="0" smtClean="0">
              <a:solidFill>
                <a:schemeClr val="tx1"/>
              </a:solidFill>
              <a:latin typeface="微软雅黑" panose="020B0503020204020204" pitchFamily="34" charset="-122"/>
              <a:ea typeface="微软雅黑" panose="020B0503020204020204" pitchFamily="34" charset="-122"/>
            </a:endParaRPr>
          </a:p>
          <a:p>
            <a:pPr indent="457200" algn="l"/>
            <a:r>
              <a:rPr lang="zh-CN" altLang="en-US" sz="2000" b="1" dirty="0" smtClean="0">
                <a:solidFill>
                  <a:schemeClr val="tx1"/>
                </a:solidFill>
                <a:latin typeface="微软雅黑" panose="020B0503020204020204" pitchFamily="34" charset="-122"/>
                <a:ea typeface="微软雅黑" panose="020B0503020204020204" pitchFamily="34" charset="-122"/>
                <a:sym typeface="Wingdings 2" panose="05020102010507070707" pitchFamily="18" charset="2"/>
              </a:rPr>
              <a:t></a:t>
            </a:r>
            <a:r>
              <a:rPr lang="zh-CN" altLang="en-US" sz="2000" b="1" dirty="0" smtClean="0">
                <a:solidFill>
                  <a:schemeClr val="tx1"/>
                </a:solidFill>
                <a:latin typeface="微软雅黑" panose="020B0503020204020204" pitchFamily="34" charset="-122"/>
                <a:ea typeface="微软雅黑" panose="020B0503020204020204" pitchFamily="34" charset="-122"/>
              </a:rPr>
              <a:t>基础环境</a:t>
            </a:r>
            <a:r>
              <a:rPr lang="zh-CN" altLang="en-US" sz="2000" b="1" dirty="0">
                <a:solidFill>
                  <a:schemeClr val="tx1"/>
                </a:solidFill>
                <a:latin typeface="微软雅黑" panose="020B0503020204020204" pitchFamily="34" charset="-122"/>
                <a:ea typeface="微软雅黑" panose="020B0503020204020204" pitchFamily="34" charset="-122"/>
              </a:rPr>
              <a:t>：</a:t>
            </a:r>
            <a:r>
              <a:rPr lang="zh-CN" altLang="en-US" sz="2000" dirty="0" smtClean="0">
                <a:solidFill>
                  <a:schemeClr val="tx1"/>
                </a:solidFill>
                <a:latin typeface="微软雅黑" panose="020B0503020204020204" pitchFamily="34" charset="-122"/>
                <a:ea typeface="微软雅黑" panose="020B0503020204020204" pitchFamily="34" charset="-122"/>
              </a:rPr>
              <a:t>空间规划</a:t>
            </a:r>
            <a:r>
              <a:rPr lang="zh-CN" altLang="en-US" sz="2000" dirty="0">
                <a:solidFill>
                  <a:schemeClr val="tx1"/>
                </a:solidFill>
                <a:latin typeface="微软雅黑" panose="020B0503020204020204" pitchFamily="34" charset="-122"/>
                <a:ea typeface="微软雅黑" panose="020B0503020204020204" pitchFamily="34" charset="-122"/>
              </a:rPr>
              <a:t>、环境要求、基础</a:t>
            </a:r>
            <a:r>
              <a:rPr lang="zh-CN" altLang="en-US" sz="2000" dirty="0" smtClean="0">
                <a:solidFill>
                  <a:schemeClr val="tx1"/>
                </a:solidFill>
                <a:latin typeface="微软雅黑" panose="020B0503020204020204" pitchFamily="34" charset="-122"/>
                <a:ea typeface="微软雅黑" panose="020B0503020204020204" pitchFamily="34" charset="-122"/>
              </a:rPr>
              <a:t>设施</a:t>
            </a:r>
            <a:endParaRPr lang="en-US" altLang="zh-CN" sz="2000" dirty="0" smtClean="0">
              <a:solidFill>
                <a:schemeClr val="tx1"/>
              </a:solidFill>
              <a:latin typeface="微软雅黑" panose="020B0503020204020204" pitchFamily="34" charset="-122"/>
              <a:ea typeface="微软雅黑" panose="020B0503020204020204" pitchFamily="34" charset="-122"/>
            </a:endParaRPr>
          </a:p>
          <a:p>
            <a:pPr indent="457200" algn="l"/>
            <a:r>
              <a:rPr lang="en-US" altLang="zh-CN" sz="2000" b="1" dirty="0" smtClean="0">
                <a:solidFill>
                  <a:schemeClr val="tx1"/>
                </a:solidFill>
                <a:latin typeface="微软雅黑" panose="020B0503020204020204" pitchFamily="34" charset="-122"/>
                <a:ea typeface="微软雅黑" panose="020B0503020204020204" pitchFamily="34" charset="-122"/>
                <a:sym typeface="Wingdings 2" panose="05020102010507070707" pitchFamily="18" charset="2"/>
              </a:rPr>
              <a:t></a:t>
            </a:r>
            <a:r>
              <a:rPr lang="zh-CN" altLang="en-US" sz="2000" b="1" dirty="0">
                <a:solidFill>
                  <a:schemeClr val="tx1"/>
                </a:solidFill>
                <a:latin typeface="微软雅黑" panose="020B0503020204020204" pitchFamily="34" charset="-122"/>
                <a:ea typeface="微软雅黑" panose="020B0503020204020204" pitchFamily="34" charset="-122"/>
                <a:sym typeface="Wingdings 2" panose="05020102010507070707" pitchFamily="18" charset="2"/>
              </a:rPr>
              <a:t>硬件配置：</a:t>
            </a:r>
            <a:r>
              <a:rPr lang="zh-CN" altLang="en-US" sz="2000" dirty="0">
                <a:solidFill>
                  <a:schemeClr val="tx1"/>
                </a:solidFill>
                <a:latin typeface="微软雅黑" panose="020B0503020204020204" pitchFamily="34" charset="-122"/>
                <a:ea typeface="微软雅黑" panose="020B0503020204020204" pitchFamily="34" charset="-122"/>
                <a:sym typeface="Wingdings 2" panose="05020102010507070707" pitchFamily="18" charset="2"/>
              </a:rPr>
              <a:t>标配设备（人工智能主控板、摄像头、麦克风等</a:t>
            </a:r>
            <a:r>
              <a:rPr lang="zh-CN" altLang="en-US" sz="2000" dirty="0" smtClean="0">
                <a:solidFill>
                  <a:schemeClr val="tx1"/>
                </a:solidFill>
                <a:latin typeface="微软雅黑" panose="020B0503020204020204" pitchFamily="34" charset="-122"/>
                <a:ea typeface="微软雅黑" panose="020B0503020204020204" pitchFamily="34" charset="-122"/>
                <a:sym typeface="Wingdings 2" panose="05020102010507070707" pitchFamily="18" charset="2"/>
              </a:rPr>
              <a:t>）</a:t>
            </a:r>
            <a:endParaRPr lang="en-US" altLang="zh-CN" sz="2000" dirty="0" smtClean="0">
              <a:solidFill>
                <a:schemeClr val="tx1"/>
              </a:solidFill>
              <a:latin typeface="微软雅黑" panose="020B0503020204020204" pitchFamily="34" charset="-122"/>
              <a:ea typeface="微软雅黑" panose="020B0503020204020204" pitchFamily="34" charset="-122"/>
              <a:sym typeface="Wingdings 2" panose="05020102010507070707" pitchFamily="18" charset="2"/>
            </a:endParaRPr>
          </a:p>
          <a:p>
            <a:pPr indent="457200" algn="l"/>
            <a:r>
              <a:rPr lang="zh-CN" altLang="en-US" sz="2000" dirty="0" smtClean="0">
                <a:solidFill>
                  <a:schemeClr val="tx1"/>
                </a:solidFill>
                <a:latin typeface="微软雅黑" panose="020B0503020204020204" pitchFamily="34" charset="-122"/>
                <a:ea typeface="微软雅黑" panose="020B0503020204020204" pitchFamily="34" charset="-122"/>
                <a:sym typeface="Wingdings 2" panose="05020102010507070707" pitchFamily="18" charset="2"/>
              </a:rPr>
              <a:t>                    选配</a:t>
            </a:r>
            <a:r>
              <a:rPr lang="zh-CN" altLang="en-US" sz="2000" dirty="0">
                <a:solidFill>
                  <a:schemeClr val="tx1"/>
                </a:solidFill>
                <a:latin typeface="微软雅黑" panose="020B0503020204020204" pitchFamily="34" charset="-122"/>
                <a:ea typeface="微软雅黑" panose="020B0503020204020204" pitchFamily="34" charset="-122"/>
                <a:sym typeface="Wingdings 2" panose="05020102010507070707" pitchFamily="18" charset="2"/>
              </a:rPr>
              <a:t>设备（射频</a:t>
            </a:r>
            <a:r>
              <a:rPr lang="zh-CN" altLang="en-US" sz="2000" dirty="0" smtClean="0">
                <a:solidFill>
                  <a:schemeClr val="tx1"/>
                </a:solidFill>
                <a:latin typeface="微软雅黑" panose="020B0503020204020204" pitchFamily="34" charset="-122"/>
                <a:ea typeface="微软雅黑" panose="020B0503020204020204" pitchFamily="34" charset="-122"/>
                <a:sym typeface="Wingdings 2" panose="05020102010507070707" pitchFamily="18" charset="2"/>
              </a:rPr>
              <a:t>标签及</a:t>
            </a:r>
            <a:r>
              <a:rPr lang="zh-CN" altLang="en-US" sz="2000" dirty="0">
                <a:solidFill>
                  <a:schemeClr val="tx1"/>
                </a:solidFill>
                <a:latin typeface="微软雅黑" panose="020B0503020204020204" pitchFamily="34" charset="-122"/>
                <a:ea typeface="微软雅黑" panose="020B0503020204020204" pitchFamily="34" charset="-122"/>
                <a:sym typeface="Wingdings 2" panose="05020102010507070707" pitchFamily="18" charset="2"/>
              </a:rPr>
              <a:t>读写器、通信</a:t>
            </a:r>
            <a:r>
              <a:rPr lang="zh-CN" altLang="en-US" sz="2000" dirty="0" smtClean="0">
                <a:solidFill>
                  <a:schemeClr val="tx1"/>
                </a:solidFill>
                <a:latin typeface="微软雅黑" panose="020B0503020204020204" pitchFamily="34" charset="-122"/>
                <a:ea typeface="微软雅黑" panose="020B0503020204020204" pitchFamily="34" charset="-122"/>
                <a:sym typeface="Wingdings 2" panose="05020102010507070707" pitchFamily="18" charset="2"/>
              </a:rPr>
              <a:t>模块、无人机等）</a:t>
            </a:r>
            <a:endParaRPr lang="en-US" altLang="zh-CN" sz="2000" dirty="0" smtClean="0">
              <a:solidFill>
                <a:schemeClr val="tx1"/>
              </a:solidFill>
              <a:latin typeface="微软雅黑" panose="020B0503020204020204" pitchFamily="34" charset="-122"/>
              <a:ea typeface="微软雅黑" panose="020B0503020204020204" pitchFamily="34" charset="-122"/>
              <a:sym typeface="Wingdings 2" panose="05020102010507070707" pitchFamily="18" charset="2"/>
            </a:endParaRPr>
          </a:p>
          <a:p>
            <a:pPr indent="457200" algn="l"/>
            <a:r>
              <a:rPr lang="en-US" altLang="zh-CN" sz="2000" dirty="0" smtClean="0">
                <a:solidFill>
                  <a:schemeClr val="tx1"/>
                </a:solidFill>
                <a:latin typeface="微软雅黑" panose="020B0503020204020204" pitchFamily="34" charset="-122"/>
                <a:ea typeface="微软雅黑" panose="020B0503020204020204" pitchFamily="34" charset="-122"/>
                <a:sym typeface="Wingdings 2" panose="05020102010507070707" pitchFamily="18" charset="2"/>
              </a:rPr>
              <a:t></a:t>
            </a:r>
            <a:r>
              <a:rPr lang="zh-CN" altLang="en-US" sz="2000" b="1" dirty="0">
                <a:solidFill>
                  <a:schemeClr val="tx1"/>
                </a:solidFill>
                <a:latin typeface="微软雅黑" panose="020B0503020204020204" pitchFamily="34" charset="-122"/>
                <a:ea typeface="微软雅黑" panose="020B0503020204020204" pitchFamily="34" charset="-122"/>
                <a:sym typeface="Wingdings 2" panose="05020102010507070707" pitchFamily="18" charset="2"/>
              </a:rPr>
              <a:t>软件配置：</a:t>
            </a:r>
            <a:r>
              <a:rPr lang="zh-CN" altLang="en-US" sz="2000" dirty="0">
                <a:solidFill>
                  <a:schemeClr val="tx1"/>
                </a:solidFill>
                <a:latin typeface="微软雅黑" panose="020B0503020204020204" pitchFamily="34" charset="-122"/>
                <a:ea typeface="微软雅黑" panose="020B0503020204020204" pitchFamily="34" charset="-122"/>
                <a:sym typeface="Wingdings 2" panose="05020102010507070707" pitchFamily="18" charset="2"/>
              </a:rPr>
              <a:t>基础支持类软件与平台工具类</a:t>
            </a:r>
            <a:r>
              <a:rPr lang="zh-CN" altLang="en-US" sz="2000" dirty="0" smtClean="0">
                <a:solidFill>
                  <a:schemeClr val="tx1"/>
                </a:solidFill>
                <a:latin typeface="微软雅黑" panose="020B0503020204020204" pitchFamily="34" charset="-122"/>
                <a:ea typeface="微软雅黑" panose="020B0503020204020204" pitchFamily="34" charset="-122"/>
                <a:sym typeface="Wingdings 2" panose="05020102010507070707" pitchFamily="18" charset="2"/>
              </a:rPr>
              <a:t>软件</a:t>
            </a:r>
            <a:endParaRPr lang="en-US" altLang="zh-CN" sz="2000" dirty="0">
              <a:solidFill>
                <a:schemeClr val="tx1"/>
              </a:solidFill>
              <a:latin typeface="微软雅黑" panose="020B0503020204020204" pitchFamily="34" charset="-122"/>
              <a:ea typeface="微软雅黑" panose="020B0503020204020204" pitchFamily="34" charset="-122"/>
              <a:sym typeface="Wingdings 2" panose="05020102010507070707" pitchFamily="18" charset="2"/>
            </a:endParaRPr>
          </a:p>
        </p:txBody>
      </p:sp>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43465" y="4400357"/>
            <a:ext cx="1429385" cy="142938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8"/>
          <p:cNvSpPr txBox="1"/>
          <p:nvPr/>
        </p:nvSpPr>
        <p:spPr>
          <a:xfrm>
            <a:off x="897460" y="515620"/>
            <a:ext cx="2580128" cy="461665"/>
          </a:xfrm>
          <a:prstGeom prst="rect">
            <a:avLst/>
          </a:prstGeom>
          <a:noFill/>
        </p:spPr>
        <p:txBody>
          <a:bodyPr wrap="square">
            <a:spAutoFit/>
          </a:bodyPr>
          <a:lstStyle/>
          <a:p>
            <a:pPr algn="ctr"/>
            <a:r>
              <a:rPr lang="zh-CN" altLang="en-US" sz="2400" b="1" dirty="0" smtClean="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三、课程实施</a:t>
            </a:r>
            <a:endParaRPr lang="zh-CN" altLang="en-US" sz="1200" b="1" dirty="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5" name="矩形 4"/>
          <p:cNvSpPr/>
          <p:nvPr/>
        </p:nvSpPr>
        <p:spPr>
          <a:xfrm>
            <a:off x="2428287" y="1820392"/>
            <a:ext cx="7525265" cy="3416320"/>
          </a:xfrm>
          <a:prstGeom prst="rect">
            <a:avLst/>
          </a:prstGeom>
        </p:spPr>
        <p:txBody>
          <a:bodyPr wrap="square">
            <a:spAutoFit/>
          </a:bodyPr>
          <a:lstStyle/>
          <a:p>
            <a:pPr>
              <a:lnSpc>
                <a:spcPct val="150000"/>
              </a:lnSpc>
            </a:pPr>
            <a:r>
              <a:rPr lang="en-US" altLang="zh-CN" sz="3600" dirty="0" smtClean="0">
                <a:solidFill>
                  <a:prstClr val="black"/>
                </a:solidFill>
                <a:latin typeface="微软雅黑" panose="020B0503020204020204" pitchFamily="34" charset="-122"/>
                <a:ea typeface="微软雅黑" panose="020B0503020204020204" pitchFamily="34" charset="-122"/>
              </a:rPr>
              <a:t>1. </a:t>
            </a:r>
            <a:r>
              <a:rPr lang="zh-CN" altLang="zh-CN" sz="3600" dirty="0" smtClean="0">
                <a:solidFill>
                  <a:prstClr val="black"/>
                </a:solidFill>
                <a:latin typeface="微软雅黑" panose="020B0503020204020204" pitchFamily="34" charset="-122"/>
                <a:ea typeface="微软雅黑" panose="020B0503020204020204" pitchFamily="34" charset="-122"/>
              </a:rPr>
              <a:t>依据</a:t>
            </a:r>
            <a:r>
              <a:rPr lang="en-US" altLang="zh-CN" sz="3600" dirty="0">
                <a:solidFill>
                  <a:prstClr val="black"/>
                </a:solidFill>
                <a:latin typeface="微软雅黑" panose="020B0503020204020204" pitchFamily="34" charset="-122"/>
                <a:ea typeface="微软雅黑" panose="020B0503020204020204" pitchFamily="34" charset="-122"/>
              </a:rPr>
              <a:t>《</a:t>
            </a:r>
            <a:r>
              <a:rPr lang="zh-CN" altLang="zh-CN" sz="3600" dirty="0">
                <a:solidFill>
                  <a:prstClr val="black"/>
                </a:solidFill>
                <a:latin typeface="微软雅黑" panose="020B0503020204020204" pitchFamily="34" charset="-122"/>
                <a:ea typeface="微软雅黑" panose="020B0503020204020204" pitchFamily="34" charset="-122"/>
              </a:rPr>
              <a:t>课程纲要</a:t>
            </a:r>
            <a:r>
              <a:rPr lang="en-US" altLang="zh-CN" sz="3600" dirty="0">
                <a:solidFill>
                  <a:prstClr val="black"/>
                </a:solidFill>
                <a:latin typeface="微软雅黑" panose="020B0503020204020204" pitchFamily="34" charset="-122"/>
                <a:ea typeface="微软雅黑" panose="020B0503020204020204" pitchFamily="34" charset="-122"/>
              </a:rPr>
              <a:t>》</a:t>
            </a:r>
            <a:r>
              <a:rPr lang="zh-CN" altLang="zh-CN" sz="3600" dirty="0" smtClean="0">
                <a:solidFill>
                  <a:prstClr val="black"/>
                </a:solidFill>
                <a:latin typeface="微软雅黑" panose="020B0503020204020204" pitchFamily="34" charset="-122"/>
                <a:ea typeface="微软雅黑" panose="020B0503020204020204" pitchFamily="34" charset="-122"/>
              </a:rPr>
              <a:t>把握</a:t>
            </a:r>
            <a:r>
              <a:rPr lang="zh-CN" altLang="en-US" sz="3600" dirty="0" smtClean="0">
                <a:solidFill>
                  <a:prstClr val="black"/>
                </a:solidFill>
                <a:latin typeface="微软雅黑" panose="020B0503020204020204" pitchFamily="34" charset="-122"/>
                <a:ea typeface="微软雅黑" panose="020B0503020204020204" pitchFamily="34" charset="-122"/>
              </a:rPr>
              <a:t>课程要求</a:t>
            </a:r>
            <a:endParaRPr lang="en-US" altLang="zh-CN" sz="3600" dirty="0" smtClean="0">
              <a:solidFill>
                <a:prstClr val="black"/>
              </a:solidFill>
              <a:latin typeface="微软雅黑" panose="020B0503020204020204" pitchFamily="34" charset="-122"/>
              <a:ea typeface="微软雅黑" panose="020B0503020204020204" pitchFamily="34" charset="-122"/>
            </a:endParaRPr>
          </a:p>
          <a:p>
            <a:pPr>
              <a:lnSpc>
                <a:spcPct val="150000"/>
              </a:lnSpc>
            </a:pPr>
            <a:r>
              <a:rPr lang="en-US" altLang="zh-CN" sz="3600" dirty="0" smtClean="0">
                <a:solidFill>
                  <a:prstClr val="black"/>
                </a:solidFill>
                <a:latin typeface="微软雅黑" panose="020B0503020204020204" pitchFamily="34" charset="-122"/>
                <a:ea typeface="微软雅黑" panose="020B0503020204020204" pitchFamily="34" charset="-122"/>
              </a:rPr>
              <a:t>2</a:t>
            </a:r>
            <a:r>
              <a:rPr lang="en-US" altLang="zh-CN" sz="3600" dirty="0">
                <a:solidFill>
                  <a:prstClr val="black"/>
                </a:solidFill>
                <a:latin typeface="微软雅黑" panose="020B0503020204020204" pitchFamily="34" charset="-122"/>
                <a:ea typeface="微软雅黑" panose="020B0503020204020204" pitchFamily="34" charset="-122"/>
              </a:rPr>
              <a:t>. </a:t>
            </a:r>
            <a:r>
              <a:rPr lang="zh-CN" altLang="zh-CN" sz="3600" dirty="0">
                <a:solidFill>
                  <a:prstClr val="black"/>
                </a:solidFill>
                <a:latin typeface="微软雅黑" panose="020B0503020204020204" pitchFamily="34" charset="-122"/>
                <a:ea typeface="微软雅黑" panose="020B0503020204020204" pitchFamily="34" charset="-122"/>
              </a:rPr>
              <a:t>依据</a:t>
            </a:r>
            <a:r>
              <a:rPr lang="en-US" altLang="zh-CN" sz="3600" dirty="0">
                <a:solidFill>
                  <a:prstClr val="black"/>
                </a:solidFill>
                <a:latin typeface="微软雅黑" panose="020B0503020204020204" pitchFamily="34" charset="-122"/>
                <a:ea typeface="微软雅黑" panose="020B0503020204020204" pitchFamily="34" charset="-122"/>
              </a:rPr>
              <a:t>《</a:t>
            </a:r>
            <a:r>
              <a:rPr lang="zh-CN" altLang="zh-CN" sz="3600" dirty="0">
                <a:solidFill>
                  <a:prstClr val="black"/>
                </a:solidFill>
                <a:latin typeface="微软雅黑" panose="020B0503020204020204" pitchFamily="34" charset="-122"/>
                <a:ea typeface="微软雅黑" panose="020B0503020204020204" pitchFamily="34" charset="-122"/>
              </a:rPr>
              <a:t>教学指南</a:t>
            </a:r>
            <a:r>
              <a:rPr lang="en-US" altLang="zh-CN" sz="3600" dirty="0" smtClean="0">
                <a:solidFill>
                  <a:prstClr val="black"/>
                </a:solidFill>
                <a:latin typeface="微软雅黑" panose="020B0503020204020204" pitchFamily="34" charset="-122"/>
                <a:ea typeface="微软雅黑" panose="020B0503020204020204" pitchFamily="34" charset="-122"/>
              </a:rPr>
              <a:t>》</a:t>
            </a:r>
            <a:r>
              <a:rPr lang="zh-CN" altLang="en-US" sz="3600" dirty="0" smtClean="0">
                <a:solidFill>
                  <a:prstClr val="black"/>
                </a:solidFill>
                <a:latin typeface="微软雅黑" panose="020B0503020204020204" pitchFamily="34" charset="-122"/>
                <a:ea typeface="微软雅黑" panose="020B0503020204020204" pitchFamily="34" charset="-122"/>
              </a:rPr>
              <a:t>做好</a:t>
            </a:r>
            <a:r>
              <a:rPr lang="zh-CN" altLang="zh-CN" sz="3600" dirty="0" smtClean="0">
                <a:solidFill>
                  <a:prstClr val="black"/>
                </a:solidFill>
                <a:latin typeface="微软雅黑" panose="020B0503020204020204" pitchFamily="34" charset="-122"/>
                <a:ea typeface="微软雅黑" panose="020B0503020204020204" pitchFamily="34" charset="-122"/>
              </a:rPr>
              <a:t>教学</a:t>
            </a:r>
            <a:r>
              <a:rPr lang="zh-CN" altLang="en-US" sz="3600" dirty="0" smtClean="0">
                <a:solidFill>
                  <a:prstClr val="black"/>
                </a:solidFill>
                <a:latin typeface="微软雅黑" panose="020B0503020204020204" pitchFamily="34" charset="-122"/>
                <a:ea typeface="微软雅黑" panose="020B0503020204020204" pitchFamily="34" charset="-122"/>
              </a:rPr>
              <a:t>设计</a:t>
            </a:r>
            <a:endParaRPr lang="en-US" altLang="zh-CN" sz="3600" dirty="0" smtClean="0">
              <a:solidFill>
                <a:prstClr val="black"/>
              </a:solidFill>
              <a:latin typeface="微软雅黑" panose="020B0503020204020204" pitchFamily="34" charset="-122"/>
              <a:ea typeface="微软雅黑" panose="020B0503020204020204" pitchFamily="34" charset="-122"/>
            </a:endParaRPr>
          </a:p>
          <a:p>
            <a:pPr>
              <a:lnSpc>
                <a:spcPct val="150000"/>
              </a:lnSpc>
            </a:pPr>
            <a:r>
              <a:rPr lang="en-US" altLang="zh-CN" sz="3600" dirty="0" smtClean="0">
                <a:solidFill>
                  <a:prstClr val="black"/>
                </a:solidFill>
                <a:latin typeface="微软雅黑" panose="020B0503020204020204" pitchFamily="34" charset="-122"/>
                <a:ea typeface="微软雅黑" panose="020B0503020204020204" pitchFamily="34" charset="-122"/>
              </a:rPr>
              <a:t>3</a:t>
            </a:r>
            <a:r>
              <a:rPr lang="en-US" altLang="zh-CN" sz="3600" dirty="0">
                <a:solidFill>
                  <a:prstClr val="black"/>
                </a:solidFill>
                <a:latin typeface="微软雅黑" panose="020B0503020204020204" pitchFamily="34" charset="-122"/>
                <a:ea typeface="微软雅黑" panose="020B0503020204020204" pitchFamily="34" charset="-122"/>
              </a:rPr>
              <a:t>. </a:t>
            </a:r>
            <a:r>
              <a:rPr lang="zh-CN" altLang="zh-CN" sz="3600" dirty="0">
                <a:solidFill>
                  <a:prstClr val="black"/>
                </a:solidFill>
                <a:latin typeface="微软雅黑" panose="020B0503020204020204" pitchFamily="34" charset="-122"/>
                <a:ea typeface="微软雅黑" panose="020B0503020204020204" pitchFamily="34" charset="-122"/>
              </a:rPr>
              <a:t>根据</a:t>
            </a:r>
            <a:r>
              <a:rPr lang="en-US" altLang="zh-CN" sz="3600" dirty="0">
                <a:solidFill>
                  <a:prstClr val="black"/>
                </a:solidFill>
                <a:latin typeface="微软雅黑" panose="020B0503020204020204" pitchFamily="34" charset="-122"/>
                <a:ea typeface="微软雅黑" panose="020B0503020204020204" pitchFamily="34" charset="-122"/>
              </a:rPr>
              <a:t>《</a:t>
            </a:r>
            <a:r>
              <a:rPr lang="zh-CN" altLang="en-US" sz="3600" dirty="0" smtClean="0">
                <a:solidFill>
                  <a:prstClr val="black"/>
                </a:solidFill>
                <a:latin typeface="微软雅黑" panose="020B0503020204020204" pitchFamily="34" charset="-122"/>
                <a:ea typeface="微软雅黑" panose="020B0503020204020204" pitchFamily="34" charset="-122"/>
              </a:rPr>
              <a:t>学习手册</a:t>
            </a:r>
            <a:r>
              <a:rPr lang="en-US" altLang="zh-CN" sz="3600" dirty="0" smtClean="0">
                <a:solidFill>
                  <a:prstClr val="black"/>
                </a:solidFill>
                <a:latin typeface="微软雅黑" panose="020B0503020204020204" pitchFamily="34" charset="-122"/>
                <a:ea typeface="微软雅黑" panose="020B0503020204020204" pitchFamily="34" charset="-122"/>
              </a:rPr>
              <a:t>》</a:t>
            </a:r>
            <a:r>
              <a:rPr lang="zh-CN" altLang="en-US" sz="3600" dirty="0" smtClean="0">
                <a:solidFill>
                  <a:prstClr val="black"/>
                </a:solidFill>
                <a:latin typeface="微软雅黑" panose="020B0503020204020204" pitchFamily="34" charset="-122"/>
                <a:ea typeface="微软雅黑" panose="020B0503020204020204" pitchFamily="34" charset="-122"/>
              </a:rPr>
              <a:t>开展课堂教学</a:t>
            </a:r>
            <a:endParaRPr lang="en-US" altLang="zh-CN" sz="3600" dirty="0" smtClean="0">
              <a:solidFill>
                <a:prstClr val="black"/>
              </a:solidFill>
              <a:latin typeface="微软雅黑" panose="020B0503020204020204" pitchFamily="34" charset="-122"/>
              <a:ea typeface="微软雅黑" panose="020B0503020204020204" pitchFamily="34" charset="-122"/>
            </a:endParaRPr>
          </a:p>
          <a:p>
            <a:pPr>
              <a:lnSpc>
                <a:spcPct val="150000"/>
              </a:lnSpc>
            </a:pPr>
            <a:r>
              <a:rPr lang="en-US" altLang="zh-CN" sz="3600" dirty="0" smtClean="0">
                <a:solidFill>
                  <a:prstClr val="black"/>
                </a:solidFill>
                <a:latin typeface="微软雅黑" panose="020B0503020204020204" pitchFamily="34" charset="-122"/>
                <a:ea typeface="微软雅黑" panose="020B0503020204020204" pitchFamily="34" charset="-122"/>
              </a:rPr>
              <a:t>4</a:t>
            </a:r>
            <a:r>
              <a:rPr lang="en-US" altLang="zh-CN" sz="3600" dirty="0">
                <a:solidFill>
                  <a:prstClr val="black"/>
                </a:solidFill>
                <a:latin typeface="微软雅黑" panose="020B0503020204020204" pitchFamily="34" charset="-122"/>
                <a:ea typeface="微软雅黑" panose="020B0503020204020204" pitchFamily="34" charset="-122"/>
              </a:rPr>
              <a:t>. </a:t>
            </a:r>
            <a:r>
              <a:rPr lang="zh-CN" altLang="en-US" sz="3600" dirty="0" smtClean="0">
                <a:solidFill>
                  <a:prstClr val="black"/>
                </a:solidFill>
                <a:latin typeface="微软雅黑" panose="020B0503020204020204" pitchFamily="34" charset="-122"/>
                <a:ea typeface="微软雅黑" panose="020B0503020204020204" pitchFamily="34" charset="-122"/>
              </a:rPr>
              <a:t>利用“配套资源”助力教学</a:t>
            </a:r>
            <a:r>
              <a:rPr lang="zh-CN" altLang="en-US" sz="3600" dirty="0">
                <a:solidFill>
                  <a:prstClr val="black"/>
                </a:solidFill>
                <a:latin typeface="微软雅黑" panose="020B0503020204020204" pitchFamily="34" charset="-122"/>
                <a:ea typeface="微软雅黑" panose="020B0503020204020204" pitchFamily="34" charset="-122"/>
              </a:rPr>
              <a:t>实施</a:t>
            </a:r>
            <a:endParaRPr lang="zh-CN" altLang="zh-CN" sz="48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7" name="图片 6"/>
          <p:cNvPicPr>
            <a:picLocks noChangeAspect="1"/>
          </p:cNvPicPr>
          <p:nvPr/>
        </p:nvPicPr>
        <p:blipFill>
          <a:blip r:embed="rId4"/>
          <a:stretch>
            <a:fillRect/>
          </a:stretch>
        </p:blipFill>
        <p:spPr>
          <a:xfrm>
            <a:off x="1198740" y="3060290"/>
            <a:ext cx="673156" cy="673156"/>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69501" y="4802693"/>
            <a:ext cx="1429385" cy="142938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321" y="-1"/>
            <a:ext cx="12242405" cy="4301617"/>
          </a:xfrm>
          <a:prstGeom prst="rect">
            <a:avLst/>
          </a:prstGeom>
        </p:spPr>
      </p:pic>
      <p:sp>
        <p:nvSpPr>
          <p:cNvPr id="66" name="矩形 65"/>
          <p:cNvSpPr/>
          <p:nvPr/>
        </p:nvSpPr>
        <p:spPr>
          <a:xfrm>
            <a:off x="-27317" y="4384202"/>
            <a:ext cx="12242403" cy="2482737"/>
          </a:xfrm>
          <a:prstGeom prst="rect">
            <a:avLst/>
          </a:prstGeom>
          <a:blipFill>
            <a:blip r:embed="rId4"/>
            <a:srcRect/>
            <a:stretch>
              <a:fillRect t="-67119" b="-6711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31" name="矩形 30"/>
          <p:cNvSpPr/>
          <p:nvPr/>
        </p:nvSpPr>
        <p:spPr>
          <a:xfrm>
            <a:off x="-27318" y="4374691"/>
            <a:ext cx="12242403" cy="2490603"/>
          </a:xfrm>
          <a:prstGeom prst="rect">
            <a:avLst/>
          </a:prstGeom>
          <a:solidFill>
            <a:schemeClr val="accent6">
              <a:lumMod val="20000"/>
              <a:lumOff val="8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32" name="矩形 31"/>
          <p:cNvSpPr/>
          <p:nvPr/>
        </p:nvSpPr>
        <p:spPr>
          <a:xfrm rot="2700000">
            <a:off x="1104039" y="6569150"/>
            <a:ext cx="575914" cy="575914"/>
          </a:xfrm>
          <a:prstGeom prst="rect">
            <a:avLst/>
          </a:prstGeom>
          <a:solidFill>
            <a:schemeClr val="accent6">
              <a:lumMod val="75000"/>
              <a:alpha val="411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33" name="矩形 32"/>
          <p:cNvSpPr/>
          <p:nvPr/>
        </p:nvSpPr>
        <p:spPr>
          <a:xfrm rot="2700000">
            <a:off x="1918505" y="6571825"/>
            <a:ext cx="575914" cy="575914"/>
          </a:xfrm>
          <a:prstGeom prst="rect">
            <a:avLst/>
          </a:prstGeom>
          <a:solidFill>
            <a:schemeClr val="accent6">
              <a:lumMod val="50000"/>
              <a:alpha val="6313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34" name="矩形 33"/>
          <p:cNvSpPr/>
          <p:nvPr/>
        </p:nvSpPr>
        <p:spPr>
          <a:xfrm rot="2700000">
            <a:off x="2732969" y="6573969"/>
            <a:ext cx="575914" cy="575914"/>
          </a:xfrm>
          <a:prstGeom prst="rect">
            <a:avLst/>
          </a:prstGeom>
          <a:solidFill>
            <a:schemeClr val="accent6">
              <a:lumMod val="75000"/>
              <a:alpha val="560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35" name="矩形 34"/>
          <p:cNvSpPr/>
          <p:nvPr/>
        </p:nvSpPr>
        <p:spPr>
          <a:xfrm rot="2700000">
            <a:off x="2325737" y="6166737"/>
            <a:ext cx="575914" cy="575914"/>
          </a:xfrm>
          <a:prstGeom prst="rect">
            <a:avLst/>
          </a:prstGeom>
          <a:solidFill>
            <a:schemeClr val="accent6">
              <a:lumMod val="75000"/>
              <a:alpha val="188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36" name="矩形 35"/>
          <p:cNvSpPr/>
          <p:nvPr/>
        </p:nvSpPr>
        <p:spPr>
          <a:xfrm rot="2700000">
            <a:off x="3140202" y="6166737"/>
            <a:ext cx="575914" cy="575914"/>
          </a:xfrm>
          <a:prstGeom prst="rect">
            <a:avLst/>
          </a:prstGeom>
          <a:solidFill>
            <a:schemeClr val="accent6">
              <a:lumMod val="75000"/>
              <a:alpha val="188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67" name="Rectangle 5"/>
          <p:cNvSpPr>
            <a:spLocks noChangeArrowheads="1"/>
          </p:cNvSpPr>
          <p:nvPr/>
        </p:nvSpPr>
        <p:spPr bwMode="auto">
          <a:xfrm>
            <a:off x="-27316" y="4292871"/>
            <a:ext cx="7275145" cy="81499"/>
          </a:xfrm>
          <a:prstGeom prst="rect">
            <a:avLst/>
          </a:prstGeom>
          <a:solidFill>
            <a:schemeClr val="accent6">
              <a:lumMod val="50000"/>
            </a:schemeClr>
          </a:solidFill>
          <a:ln>
            <a:noFill/>
          </a:ln>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
        <p:nvSpPr>
          <p:cNvPr id="68" name="Rectangle 7"/>
          <p:cNvSpPr>
            <a:spLocks noChangeArrowheads="1"/>
          </p:cNvSpPr>
          <p:nvPr/>
        </p:nvSpPr>
        <p:spPr bwMode="auto">
          <a:xfrm>
            <a:off x="8419076" y="4292871"/>
            <a:ext cx="1264815" cy="81499"/>
          </a:xfrm>
          <a:prstGeom prst="rect">
            <a:avLst/>
          </a:prstGeom>
          <a:solidFill>
            <a:schemeClr val="accent6">
              <a:lumMod val="50000"/>
            </a:schemeClr>
          </a:solidFill>
          <a:ln>
            <a:noFill/>
          </a:ln>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
        <p:nvSpPr>
          <p:cNvPr id="69" name="Rectangle 8"/>
          <p:cNvSpPr>
            <a:spLocks noChangeArrowheads="1"/>
          </p:cNvSpPr>
          <p:nvPr/>
        </p:nvSpPr>
        <p:spPr bwMode="auto">
          <a:xfrm>
            <a:off x="9683891" y="4292871"/>
            <a:ext cx="1266381" cy="81499"/>
          </a:xfrm>
          <a:prstGeom prst="rect">
            <a:avLst/>
          </a:prstGeom>
          <a:solidFill>
            <a:schemeClr val="accent6">
              <a:lumMod val="75000"/>
            </a:schemeClr>
          </a:solidFill>
          <a:ln>
            <a:noFill/>
          </a:ln>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
        <p:nvSpPr>
          <p:cNvPr id="70" name="Rectangle 9"/>
          <p:cNvSpPr>
            <a:spLocks noChangeArrowheads="1"/>
          </p:cNvSpPr>
          <p:nvPr/>
        </p:nvSpPr>
        <p:spPr bwMode="auto">
          <a:xfrm>
            <a:off x="10950272" y="4292871"/>
            <a:ext cx="1264815" cy="81499"/>
          </a:xfrm>
          <a:prstGeom prst="rect">
            <a:avLst/>
          </a:prstGeom>
          <a:solidFill>
            <a:schemeClr val="accent6">
              <a:lumMod val="60000"/>
              <a:lumOff val="40000"/>
            </a:schemeClr>
          </a:solidFill>
          <a:ln>
            <a:noFill/>
          </a:ln>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
        <p:nvSpPr>
          <p:cNvPr id="71" name="Rectangle 6"/>
          <p:cNvSpPr>
            <a:spLocks noChangeArrowheads="1"/>
          </p:cNvSpPr>
          <p:nvPr/>
        </p:nvSpPr>
        <p:spPr bwMode="auto">
          <a:xfrm>
            <a:off x="7205265" y="4292871"/>
            <a:ext cx="1266381" cy="81499"/>
          </a:xfrm>
          <a:prstGeom prst="rect">
            <a:avLst/>
          </a:prstGeom>
          <a:solidFill>
            <a:schemeClr val="accent6">
              <a:lumMod val="75000"/>
            </a:schemeClr>
          </a:solidFill>
          <a:ln>
            <a:noFill/>
          </a:ln>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4" name="矩形 3"/>
          <p:cNvSpPr/>
          <p:nvPr/>
        </p:nvSpPr>
        <p:spPr>
          <a:xfrm>
            <a:off x="0" y="-5080"/>
            <a:ext cx="12239625" cy="4297045"/>
          </a:xfrm>
          <a:prstGeom prst="rect">
            <a:avLst/>
          </a:prstGeom>
          <a:solidFill>
            <a:schemeClr val="tx1">
              <a:lumMod val="95000"/>
              <a:lumOff val="5000"/>
              <a:alpha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lnSpc>
                <a:spcPct val="150000"/>
              </a:lnSpc>
            </a:pPr>
            <a:r>
              <a:rPr lang="zh-CN" altLang="en-US" sz="4800" b="1" dirty="0">
                <a:solidFill>
                  <a:srgbClr val="FFFF00"/>
                </a:solidFill>
                <a:latin typeface="华文楷体" panose="02010600040101010101" pitchFamily="2" charset="-122"/>
                <a:ea typeface="华文楷体" panose="02010600040101010101" pitchFamily="2" charset="-122"/>
              </a:rPr>
              <a:t>以通识为桥  连智能世界</a:t>
            </a:r>
            <a:endParaRPr lang="en-US" altLang="zh-CN" sz="4800" b="1" dirty="0">
              <a:solidFill>
                <a:srgbClr val="FFFF00"/>
              </a:solidFill>
              <a:latin typeface="华文楷体" panose="02010600040101010101" pitchFamily="2" charset="-122"/>
              <a:ea typeface="华文楷体" panose="02010600040101010101" pitchFamily="2" charset="-122"/>
            </a:endParaRPr>
          </a:p>
          <a:p>
            <a:pPr algn="ctr">
              <a:lnSpc>
                <a:spcPct val="150000"/>
              </a:lnSpc>
            </a:pPr>
            <a:r>
              <a:rPr lang="zh-CN" altLang="en-US" sz="4800" b="1" dirty="0">
                <a:solidFill>
                  <a:srgbClr val="FFFF00"/>
                </a:solidFill>
                <a:latin typeface="华文楷体" panose="02010600040101010101" pitchFamily="2" charset="-122"/>
                <a:ea typeface="华文楷体" panose="02010600040101010101" pitchFamily="2" charset="-122"/>
              </a:rPr>
              <a:t>用教育筑基  育未来栋梁</a:t>
            </a:r>
          </a:p>
        </p:txBody>
      </p:sp>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385" y="234330"/>
            <a:ext cx="540000" cy="436909"/>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180" y="3230245"/>
            <a:ext cx="2091055" cy="2091055"/>
          </a:xfrm>
          <a:prstGeom prst="rect">
            <a:avLst/>
          </a:prstGeom>
        </p:spPr>
      </p:pic>
      <p:sp>
        <p:nvSpPr>
          <p:cNvPr id="3" name="文本框 2"/>
          <p:cNvSpPr txBox="1"/>
          <p:nvPr/>
        </p:nvSpPr>
        <p:spPr>
          <a:xfrm>
            <a:off x="4238515" y="5944130"/>
            <a:ext cx="3043202" cy="645160"/>
          </a:xfrm>
          <a:prstGeom prst="rect">
            <a:avLst/>
          </a:prstGeom>
          <a:noFill/>
        </p:spPr>
        <p:txBody>
          <a:bodyPr wrap="square" rtlCol="0">
            <a:spAutoFit/>
          </a:bodyPr>
          <a:lstStyle/>
          <a:p>
            <a:r>
              <a:rPr lang="zh-CN" altLang="en-US" dirty="0"/>
              <a:t>电话：</a:t>
            </a:r>
            <a:r>
              <a:rPr lang="en-US" altLang="zh-CN" dirty="0"/>
              <a:t>0551-62649670</a:t>
            </a:r>
          </a:p>
          <a:p>
            <a:r>
              <a:rPr lang="zh-CN" altLang="en-US" dirty="0"/>
              <a:t>网址：</a:t>
            </a:r>
            <a:r>
              <a:rPr lang="en-US" altLang="zh-CN" dirty="0"/>
              <a:t>http://www.ahjks.cn</a:t>
            </a:r>
          </a:p>
        </p:txBody>
      </p:sp>
      <p:sp>
        <p:nvSpPr>
          <p:cNvPr id="5" name="文本框 4"/>
          <p:cNvSpPr txBox="1"/>
          <p:nvPr/>
        </p:nvSpPr>
        <p:spPr>
          <a:xfrm>
            <a:off x="1380269" y="304933"/>
            <a:ext cx="8068401" cy="369332"/>
          </a:xfrm>
          <a:prstGeom prst="rect">
            <a:avLst/>
          </a:prstGeom>
          <a:noFill/>
        </p:spPr>
        <p:txBody>
          <a:bodyPr wrap="square">
            <a:spAutoFit/>
          </a:bodyPr>
          <a:lstStyle/>
          <a:p>
            <a:r>
              <a:rPr lang="en-US" altLang="zh-CN" b="1" dirty="0">
                <a:solidFill>
                  <a:schemeClr val="bg1"/>
                </a:solidFill>
                <a:effectLst>
                  <a:outerShdw blurRad="38100" dist="38100" dir="2700000" algn="tl">
                    <a:srgbClr val="000000">
                      <a:alpha val="43137"/>
                    </a:srgbClr>
                  </a:outerShdw>
                </a:effectLst>
                <a:latin typeface="+mn-ea"/>
              </a:rPr>
              <a:t>2026</a:t>
            </a:r>
            <a:r>
              <a:rPr lang="zh-CN" altLang="en-US" b="1" dirty="0">
                <a:solidFill>
                  <a:schemeClr val="bg1"/>
                </a:solidFill>
                <a:effectLst>
                  <a:outerShdw blurRad="38100" dist="38100" dir="2700000" algn="tl">
                    <a:srgbClr val="000000">
                      <a:alpha val="43137"/>
                    </a:srgbClr>
                  </a:outerShdw>
                </a:effectLst>
                <a:latin typeface="+mn-ea"/>
              </a:rPr>
              <a:t>年安徽省</a:t>
            </a:r>
            <a:r>
              <a:rPr lang="zh-CN" altLang="en-US" b="1" dirty="0">
                <a:solidFill>
                  <a:srgbClr val="FFFF00"/>
                </a:solidFill>
                <a:effectLst>
                  <a:outerShdw blurRad="38100" dist="38100" dir="2700000" algn="tl">
                    <a:srgbClr val="000000">
                      <a:alpha val="43137"/>
                    </a:srgbClr>
                  </a:outerShdw>
                </a:effectLst>
                <a:latin typeface="+mn-ea"/>
              </a:rPr>
              <a:t>小学</a:t>
            </a:r>
            <a:r>
              <a:rPr lang="zh-CN" altLang="en-US" b="1" dirty="0">
                <a:solidFill>
                  <a:schemeClr val="bg1"/>
                </a:solidFill>
                <a:effectLst>
                  <a:outerShdw blurRad="38100" dist="38100" dir="2700000" algn="tl">
                    <a:srgbClr val="000000">
                      <a:alpha val="43137"/>
                    </a:srgbClr>
                  </a:outerShdw>
                </a:effectLst>
                <a:latin typeface="+mn-ea"/>
              </a:rPr>
              <a:t>人工智能通识教育暨</a:t>
            </a:r>
            <a:r>
              <a:rPr lang="zh-CN" altLang="en-US" b="1" dirty="0">
                <a:solidFill>
                  <a:srgbClr val="FFFF00"/>
                </a:solidFill>
                <a:effectLst>
                  <a:outerShdw blurRad="38100" dist="38100" dir="2700000" algn="tl">
                    <a:srgbClr val="000000">
                      <a:alpha val="43137"/>
                    </a:srgbClr>
                  </a:outerShdw>
                </a:effectLst>
                <a:latin typeface="+mn-ea"/>
              </a:rPr>
              <a:t>小学</a:t>
            </a:r>
            <a:r>
              <a:rPr lang="zh-CN" altLang="en-US" b="1" dirty="0">
                <a:solidFill>
                  <a:schemeClr val="bg1"/>
                </a:solidFill>
                <a:effectLst>
                  <a:outerShdw blurRad="38100" dist="38100" dir="2700000" algn="tl">
                    <a:srgbClr val="000000">
                      <a:alpha val="43137"/>
                    </a:srgbClr>
                  </a:outerShdw>
                </a:effectLst>
                <a:latin typeface="+mn-ea"/>
              </a:rPr>
              <a:t>信息科技教学指南培训活动</a:t>
            </a:r>
          </a:p>
        </p:txBody>
      </p:sp>
      <p:sp>
        <p:nvSpPr>
          <p:cNvPr id="6" name="文本框 5"/>
          <p:cNvSpPr txBox="1"/>
          <p:nvPr/>
        </p:nvSpPr>
        <p:spPr>
          <a:xfrm>
            <a:off x="6686794" y="5976111"/>
            <a:ext cx="6123214" cy="523220"/>
          </a:xfrm>
          <a:prstGeom prst="rect">
            <a:avLst/>
          </a:prstGeom>
          <a:noFill/>
        </p:spPr>
        <p:txBody>
          <a:bodyPr wrap="square">
            <a:spAutoFit/>
          </a:bodyPr>
          <a:lstStyle/>
          <a:p>
            <a:pPr algn="ctr"/>
            <a:r>
              <a:rPr lang="zh-CN" altLang="en-US" sz="2800" dirty="0">
                <a:solidFill>
                  <a:srgbClr val="1E4370"/>
                </a:solidFill>
                <a:latin typeface="楷体" panose="02010609060101010101" pitchFamily="49" charset="-122"/>
                <a:ea typeface="楷体" panose="02010609060101010101" pitchFamily="49" charset="-122"/>
              </a:rPr>
              <a:t>安徽省教育科学研究院</a:t>
            </a:r>
            <a:endParaRPr lang="zh-CN" altLang="en-US" sz="2800" dirty="0">
              <a:solidFill>
                <a:srgbClr val="1E4370"/>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2" name="文本框 11"/>
          <p:cNvSpPr txBox="1"/>
          <p:nvPr/>
        </p:nvSpPr>
        <p:spPr>
          <a:xfrm>
            <a:off x="4238515" y="4790520"/>
            <a:ext cx="6422570" cy="769441"/>
          </a:xfrm>
          <a:prstGeom prst="rect">
            <a:avLst/>
          </a:prstGeom>
          <a:noFill/>
        </p:spPr>
        <p:txBody>
          <a:bodyPr wrap="square">
            <a:spAutoFit/>
          </a:bodyPr>
          <a:lstStyle/>
          <a:p>
            <a:r>
              <a:rPr lang="zh-CN" altLang="en-US" sz="4400" b="1" spc="300" dirty="0">
                <a:solidFill>
                  <a:srgbClr val="0070C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携手共筑</a:t>
            </a:r>
            <a:r>
              <a:rPr lang="en-US" altLang="zh-CN" sz="4400" b="1" spc="300" dirty="0">
                <a:solidFill>
                  <a:srgbClr val="0070C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AI</a:t>
            </a:r>
            <a:r>
              <a:rPr lang="zh-CN" altLang="en-US" sz="4400" b="1" spc="300" dirty="0">
                <a:solidFill>
                  <a:srgbClr val="0070C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教育</a:t>
            </a:r>
            <a:r>
              <a:rPr lang="zh-CN" altLang="en-US" sz="4400" b="1" spc="300" dirty="0">
                <a:solidFill>
                  <a:srgbClr val="00B0F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新未来</a:t>
            </a:r>
          </a:p>
        </p:txBody>
      </p:sp>
      <p:pic>
        <p:nvPicPr>
          <p:cNvPr id="9" name="图片 8"/>
          <p:cNvPicPr/>
          <p:nvPr/>
        </p:nvPicPr>
        <p:blipFill>
          <a:blip r:embed="rId7"/>
          <a:stretch>
            <a:fillRect/>
          </a:stretch>
        </p:blipFill>
        <p:spPr>
          <a:xfrm>
            <a:off x="2101850" y="4855845"/>
            <a:ext cx="1733550" cy="17335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3645535" y="515620"/>
            <a:ext cx="5272405" cy="368300"/>
          </a:xfrm>
          <a:prstGeom prst="rect">
            <a:avLst/>
          </a:prstGeom>
        </p:spPr>
        <p:txBody>
          <a:bodyPr wrap="square">
            <a:spAutoFit/>
          </a:bodyPr>
          <a:lstStyle/>
          <a:p>
            <a:pPr defTabSz="266700"/>
            <a:r>
              <a:rPr lang="zh-CN" altLang="en-US" b="1" dirty="0">
                <a:solidFill>
                  <a:schemeClr val="bg1"/>
                </a:solidFill>
                <a:latin typeface="Times New Roman" panose="02020603050405020304"/>
                <a:ea typeface="黑体" panose="02010609060101010101" charset="-122"/>
              </a:rPr>
              <a:t>（一）国策要求：国家战略与教育强国的必然要求</a:t>
            </a:r>
          </a:p>
        </p:txBody>
      </p:sp>
      <p:sp>
        <p:nvSpPr>
          <p:cNvPr id="15" name="文本框 14"/>
          <p:cNvSpPr txBox="1"/>
          <p:nvPr/>
        </p:nvSpPr>
        <p:spPr>
          <a:xfrm>
            <a:off x="1070610" y="2016760"/>
            <a:ext cx="4222115" cy="891540"/>
          </a:xfrm>
          <a:prstGeom prst="rect">
            <a:avLst/>
          </a:prstGeom>
        </p:spPr>
        <p:txBody>
          <a:bodyPr wrap="square">
            <a:spAutoFit/>
          </a:bodyPr>
          <a:lstStyle/>
          <a:p>
            <a:pPr marL="0" indent="485140" algn="just" defTabSz="266700">
              <a:lnSpc>
                <a:spcPct val="130000"/>
              </a:lnSpc>
              <a:spcBef>
                <a:spcPct val="0"/>
              </a:spcBef>
              <a:spcAft>
                <a:spcPct val="0"/>
              </a:spcAft>
            </a:pPr>
            <a:r>
              <a:rPr lang="zh-CN" altLang="en-US" sz="2000" b="1">
                <a:ln w="15875">
                  <a:noFill/>
                </a:ln>
                <a:gradFill>
                  <a:gsLst>
                    <a:gs pos="50000">
                      <a:schemeClr val="accent6"/>
                    </a:gs>
                    <a:gs pos="0">
                      <a:schemeClr val="accent6">
                        <a:lumMod val="25000"/>
                        <a:lumOff val="75000"/>
                      </a:schemeClr>
                    </a:gs>
                    <a:gs pos="100000">
                      <a:schemeClr val="accent6">
                        <a:lumMod val="85000"/>
                      </a:schemeClr>
                    </a:gs>
                  </a:gsLst>
                  <a:lin ang="5400000" scaled="1"/>
                </a:gradFill>
                <a:effectLst/>
                <a:latin typeface="楷体" panose="02010609060101010101" pitchFamily="49" charset="-122"/>
                <a:ea typeface="楷体" panose="02010609060101010101" pitchFamily="49" charset="-122"/>
                <a:cs typeface="楷体" panose="02010609060101010101" pitchFamily="49" charset="-122"/>
              </a:rPr>
              <a:t>第</a:t>
            </a:r>
            <a:r>
              <a:rPr lang="en-US" altLang="zh-CN" sz="2000" b="1">
                <a:ln w="15875">
                  <a:noFill/>
                </a:ln>
                <a:gradFill>
                  <a:gsLst>
                    <a:gs pos="50000">
                      <a:schemeClr val="accent6"/>
                    </a:gs>
                    <a:gs pos="0">
                      <a:schemeClr val="accent6">
                        <a:lumMod val="25000"/>
                        <a:lumOff val="75000"/>
                      </a:schemeClr>
                    </a:gs>
                    <a:gs pos="100000">
                      <a:schemeClr val="accent6">
                        <a:lumMod val="85000"/>
                      </a:schemeClr>
                    </a:gs>
                  </a:gsLst>
                  <a:lin ang="5400000" scaled="1"/>
                </a:gradFill>
                <a:effectLst/>
                <a:latin typeface="楷体" panose="02010609060101010101" pitchFamily="49" charset="-122"/>
                <a:ea typeface="楷体" panose="02010609060101010101" pitchFamily="49" charset="-122"/>
                <a:cs typeface="楷体" panose="02010609060101010101" pitchFamily="49" charset="-122"/>
              </a:rPr>
              <a:t>4</a:t>
            </a:r>
            <a:r>
              <a:rPr lang="zh-CN" altLang="en-US" sz="2000" b="1">
                <a:ln w="15875">
                  <a:noFill/>
                </a:ln>
                <a:gradFill>
                  <a:gsLst>
                    <a:gs pos="50000">
                      <a:schemeClr val="accent6"/>
                    </a:gs>
                    <a:gs pos="0">
                      <a:schemeClr val="accent6">
                        <a:lumMod val="25000"/>
                        <a:lumOff val="75000"/>
                      </a:schemeClr>
                    </a:gs>
                    <a:gs pos="100000">
                      <a:schemeClr val="accent6">
                        <a:lumMod val="85000"/>
                      </a:schemeClr>
                    </a:gs>
                  </a:gsLst>
                  <a:lin ang="5400000" scaled="1"/>
                </a:gradFill>
                <a:effectLst/>
                <a:latin typeface="楷体" panose="02010609060101010101" pitchFamily="49" charset="-122"/>
                <a:ea typeface="楷体" panose="02010609060101010101" pitchFamily="49" charset="-122"/>
                <a:cs typeface="楷体" panose="02010609060101010101" pitchFamily="49" charset="-122"/>
              </a:rPr>
              <a:t>次工业革命，人工智能是当前和未来国家发展战略。</a:t>
            </a:r>
          </a:p>
        </p:txBody>
      </p:sp>
      <p:sp>
        <p:nvSpPr>
          <p:cNvPr id="6" name="任意多边形 5"/>
          <p:cNvSpPr/>
          <p:nvPr>
            <p:custDataLst>
              <p:tags r:id="rId1"/>
            </p:custDataLst>
          </p:nvPr>
        </p:nvSpPr>
        <p:spPr>
          <a:xfrm>
            <a:off x="514985" y="2404825"/>
            <a:ext cx="11181715" cy="2654217"/>
          </a:xfrm>
          <a:custGeom>
            <a:avLst/>
            <a:gdLst>
              <a:gd name="connsiteX0" fmla="*/ 0 w 19215"/>
              <a:gd name="connsiteY0" fmla="*/ 4207 h 4561"/>
              <a:gd name="connsiteX1" fmla="*/ 9492 w 19215"/>
              <a:gd name="connsiteY1" fmla="*/ 1868 h 4561"/>
              <a:gd name="connsiteX2" fmla="*/ 19215 w 19215"/>
              <a:gd name="connsiteY2" fmla="*/ 1462 h 4561"/>
            </a:gdLst>
            <a:ahLst/>
            <a:cxnLst>
              <a:cxn ang="0">
                <a:pos x="connsiteX0" y="connsiteY0"/>
              </a:cxn>
              <a:cxn ang="0">
                <a:pos x="connsiteX1" y="connsiteY1"/>
              </a:cxn>
              <a:cxn ang="0">
                <a:pos x="connsiteX2" y="connsiteY2"/>
              </a:cxn>
            </a:cxnLst>
            <a:rect l="l" t="t" r="r" b="b"/>
            <a:pathLst>
              <a:path w="19215" h="4561">
                <a:moveTo>
                  <a:pt x="0" y="4207"/>
                </a:moveTo>
                <a:cubicBezTo>
                  <a:pt x="524" y="4328"/>
                  <a:pt x="3850" y="5753"/>
                  <a:pt x="9492" y="1868"/>
                </a:cubicBezTo>
                <a:cubicBezTo>
                  <a:pt x="15134" y="-2017"/>
                  <a:pt x="19077" y="1343"/>
                  <a:pt x="19215" y="1462"/>
                </a:cubicBezTo>
              </a:path>
            </a:pathLst>
          </a:custGeom>
          <a:noFill/>
          <a:ln>
            <a:solidFill>
              <a:srgbClr val="FFFFFF">
                <a:lumMod val="75000"/>
              </a:srgbClr>
            </a:solidFill>
          </a:ln>
        </p:spPr>
        <p:style>
          <a:lnRef idx="2">
            <a:srgbClr val="376FFF">
              <a:shade val="50000"/>
            </a:srgbClr>
          </a:lnRef>
          <a:fillRef idx="1">
            <a:srgbClr val="376FFF"/>
          </a:fillRef>
          <a:effectRef idx="0">
            <a:srgbClr val="376FFF"/>
          </a:effectRef>
          <a:fontRef idx="minor">
            <a:srgbClr val="FFFFFF"/>
          </a:fontRef>
        </p:style>
        <p:txBody>
          <a:bodyPr rtlCol="0" anchor="ctr"/>
          <a:lstStyle/>
          <a:p>
            <a:pPr algn="ctr"/>
            <a:endParaRPr lang="zh-CN" altLang="en-US">
              <a:solidFill>
                <a:srgbClr val="FFFFFF"/>
              </a:solidFill>
              <a:latin typeface="Arial" panose="020B0604020202020204" pitchFamily="34" charset="0"/>
              <a:ea typeface="微软雅黑" panose="020B0503020204020204" pitchFamily="34" charset="-122"/>
            </a:endParaRPr>
          </a:p>
        </p:txBody>
      </p:sp>
      <p:sp>
        <p:nvSpPr>
          <p:cNvPr id="4" name="椭圆 3"/>
          <p:cNvSpPr/>
          <p:nvPr>
            <p:custDataLst>
              <p:tags r:id="rId2"/>
            </p:custDataLst>
          </p:nvPr>
        </p:nvSpPr>
        <p:spPr>
          <a:xfrm>
            <a:off x="2555801" y="4906245"/>
            <a:ext cx="174578" cy="174578"/>
          </a:xfrm>
          <a:prstGeom prst="ellipse">
            <a:avLst/>
          </a:prstGeom>
          <a:gradFill>
            <a:gsLst>
              <a:gs pos="0">
                <a:srgbClr val="DDCA57"/>
              </a:gs>
              <a:gs pos="99000">
                <a:srgbClr val="F03752"/>
              </a:gs>
            </a:gsLst>
            <a:lin ang="2700000" scaled="1"/>
          </a:gradFill>
          <a:ln>
            <a:noFill/>
          </a:ln>
        </p:spPr>
        <p:style>
          <a:lnRef idx="2">
            <a:srgbClr val="376FFF">
              <a:shade val="50000"/>
            </a:srgbClr>
          </a:lnRef>
          <a:fillRef idx="1">
            <a:srgbClr val="376FFF"/>
          </a:fillRef>
          <a:effectRef idx="0">
            <a:srgbClr val="376FFF"/>
          </a:effectRef>
          <a:fontRef idx="minor">
            <a:srgbClr val="FFFFFF"/>
          </a:fontRef>
        </p:style>
        <p:txBody>
          <a:bodyPr rtlCol="0" anchor="ctr"/>
          <a:lstStyle/>
          <a:p>
            <a:pPr algn="ctr"/>
            <a:endParaRPr lang="zh-CN" altLang="en-US">
              <a:solidFill>
                <a:srgbClr val="FFFFFF"/>
              </a:solidFill>
              <a:latin typeface="Arial" panose="020B0604020202020204" pitchFamily="34" charset="0"/>
              <a:ea typeface="微软雅黑" panose="020B0503020204020204" pitchFamily="34" charset="-122"/>
            </a:endParaRPr>
          </a:p>
        </p:txBody>
      </p:sp>
      <p:sp>
        <p:nvSpPr>
          <p:cNvPr id="5" name="椭圆 4"/>
          <p:cNvSpPr/>
          <p:nvPr>
            <p:custDataLst>
              <p:tags r:id="rId3"/>
            </p:custDataLst>
          </p:nvPr>
        </p:nvSpPr>
        <p:spPr>
          <a:xfrm>
            <a:off x="4576071" y="4217180"/>
            <a:ext cx="174578" cy="174578"/>
          </a:xfrm>
          <a:prstGeom prst="ellipse">
            <a:avLst/>
          </a:prstGeom>
          <a:gradFill>
            <a:gsLst>
              <a:gs pos="0">
                <a:srgbClr val="DDCA57"/>
              </a:gs>
              <a:gs pos="99000">
                <a:srgbClr val="F03752"/>
              </a:gs>
            </a:gsLst>
            <a:lin ang="2700000" scaled="1"/>
          </a:gradFill>
          <a:ln>
            <a:noFill/>
          </a:ln>
        </p:spPr>
        <p:style>
          <a:lnRef idx="2">
            <a:srgbClr val="376FFF">
              <a:shade val="50000"/>
            </a:srgbClr>
          </a:lnRef>
          <a:fillRef idx="1">
            <a:srgbClr val="376FFF"/>
          </a:fillRef>
          <a:effectRef idx="0">
            <a:srgbClr val="376FFF"/>
          </a:effectRef>
          <a:fontRef idx="minor">
            <a:srgbClr val="FFFFFF"/>
          </a:fontRef>
        </p:style>
        <p:txBody>
          <a:bodyPr rtlCol="0" anchor="ctr"/>
          <a:lstStyle/>
          <a:p>
            <a:pPr algn="ctr"/>
            <a:endParaRPr lang="zh-CN" altLang="en-US">
              <a:solidFill>
                <a:srgbClr val="FFFFFF"/>
              </a:solidFill>
              <a:latin typeface="Arial" panose="020B0604020202020204" pitchFamily="34" charset="0"/>
              <a:ea typeface="微软雅黑" panose="020B0503020204020204" pitchFamily="34" charset="-122"/>
            </a:endParaRPr>
          </a:p>
        </p:txBody>
      </p:sp>
      <p:sp>
        <p:nvSpPr>
          <p:cNvPr id="7" name="椭圆 6"/>
          <p:cNvSpPr/>
          <p:nvPr>
            <p:custDataLst>
              <p:tags r:id="rId4"/>
            </p:custDataLst>
          </p:nvPr>
        </p:nvSpPr>
        <p:spPr>
          <a:xfrm>
            <a:off x="9300327" y="2325402"/>
            <a:ext cx="174578" cy="174578"/>
          </a:xfrm>
          <a:prstGeom prst="ellipse">
            <a:avLst/>
          </a:prstGeom>
          <a:gradFill>
            <a:gsLst>
              <a:gs pos="0">
                <a:srgbClr val="DDCA57"/>
              </a:gs>
              <a:gs pos="99000">
                <a:srgbClr val="F03752"/>
              </a:gs>
            </a:gsLst>
            <a:lin ang="2700000" scaled="1"/>
          </a:gradFill>
          <a:ln>
            <a:noFill/>
          </a:ln>
        </p:spPr>
        <p:style>
          <a:lnRef idx="2">
            <a:srgbClr val="376FFF">
              <a:shade val="50000"/>
            </a:srgbClr>
          </a:lnRef>
          <a:fillRef idx="1">
            <a:srgbClr val="376FFF"/>
          </a:fillRef>
          <a:effectRef idx="0">
            <a:srgbClr val="376FFF"/>
          </a:effectRef>
          <a:fontRef idx="minor">
            <a:srgbClr val="FFFFFF"/>
          </a:fontRef>
        </p:style>
        <p:txBody>
          <a:bodyPr rtlCol="0" anchor="ctr"/>
          <a:lstStyle/>
          <a:p>
            <a:pPr algn="ctr"/>
            <a:endParaRPr lang="zh-CN" altLang="en-US">
              <a:solidFill>
                <a:srgbClr val="FFFFFF"/>
              </a:solidFill>
              <a:latin typeface="Arial" panose="020B0604020202020204" pitchFamily="34" charset="0"/>
              <a:ea typeface="微软雅黑" panose="020B0503020204020204" pitchFamily="34" charset="-122"/>
            </a:endParaRPr>
          </a:p>
        </p:txBody>
      </p:sp>
      <p:sp>
        <p:nvSpPr>
          <p:cNvPr id="8" name="圆角矩形 7"/>
          <p:cNvSpPr/>
          <p:nvPr>
            <p:custDataLst>
              <p:tags r:id="rId5"/>
            </p:custDataLst>
          </p:nvPr>
        </p:nvSpPr>
        <p:spPr>
          <a:xfrm>
            <a:off x="4175760" y="4569460"/>
            <a:ext cx="2469515" cy="935355"/>
          </a:xfrm>
          <a:prstGeom prst="roundRect">
            <a:avLst/>
          </a:prstGeom>
          <a:solidFill>
            <a:srgbClr val="FFFFFF">
              <a:lumMod val="95000"/>
            </a:srgbClr>
          </a:solidFill>
          <a:ln>
            <a:noFill/>
          </a:ln>
        </p:spPr>
        <p:style>
          <a:lnRef idx="2">
            <a:srgbClr val="376FFF">
              <a:shade val="50000"/>
            </a:srgbClr>
          </a:lnRef>
          <a:fillRef idx="1">
            <a:srgbClr val="376FFF"/>
          </a:fillRef>
          <a:effectRef idx="0">
            <a:srgbClr val="376FFF"/>
          </a:effectRef>
          <a:fontRef idx="minor">
            <a:srgbClr val="FFFFFF"/>
          </a:fontRef>
        </p:style>
        <p:txBody>
          <a:bodyPr rtlCol="0" anchor="ctr"/>
          <a:lstStyle/>
          <a:p>
            <a:pPr algn="ctr"/>
            <a:endParaRPr lang="zh-CN" altLang="en-US">
              <a:solidFill>
                <a:srgbClr val="FFFFFF"/>
              </a:solidFill>
              <a:latin typeface="Arial" panose="020B0604020202020204" pitchFamily="34" charset="0"/>
              <a:ea typeface="微软雅黑" panose="020B0503020204020204" pitchFamily="34" charset="-122"/>
            </a:endParaRPr>
          </a:p>
        </p:txBody>
      </p:sp>
      <p:sp>
        <p:nvSpPr>
          <p:cNvPr id="43" name="圆角矩形 42"/>
          <p:cNvSpPr/>
          <p:nvPr>
            <p:custDataLst>
              <p:tags r:id="rId6"/>
            </p:custDataLst>
          </p:nvPr>
        </p:nvSpPr>
        <p:spPr>
          <a:xfrm>
            <a:off x="1408430" y="5333365"/>
            <a:ext cx="2236470" cy="664210"/>
          </a:xfrm>
          <a:prstGeom prst="roundRect">
            <a:avLst/>
          </a:prstGeom>
          <a:solidFill>
            <a:srgbClr val="FFFFFF">
              <a:lumMod val="95000"/>
            </a:srgbClr>
          </a:solidFill>
          <a:ln>
            <a:noFill/>
          </a:ln>
        </p:spPr>
        <p:style>
          <a:lnRef idx="2">
            <a:srgbClr val="376FFF">
              <a:shade val="50000"/>
            </a:srgbClr>
          </a:lnRef>
          <a:fillRef idx="1">
            <a:srgbClr val="376FFF"/>
          </a:fillRef>
          <a:effectRef idx="0">
            <a:srgbClr val="376FFF"/>
          </a:effectRef>
          <a:fontRef idx="minor">
            <a:srgbClr val="FFFFFF"/>
          </a:fontRef>
        </p:style>
        <p:txBody>
          <a:bodyPr rtlCol="0" anchor="ctr"/>
          <a:lstStyle/>
          <a:p>
            <a:pPr algn="ctr"/>
            <a:endParaRPr lang="zh-CN" altLang="en-US">
              <a:solidFill>
                <a:srgbClr val="FFFFFF"/>
              </a:solidFill>
              <a:latin typeface="Arial" panose="020B0604020202020204" pitchFamily="34" charset="0"/>
              <a:ea typeface="微软雅黑" panose="020B0503020204020204" pitchFamily="34" charset="-122"/>
            </a:endParaRPr>
          </a:p>
        </p:txBody>
      </p:sp>
      <p:sp>
        <p:nvSpPr>
          <p:cNvPr id="45" name="圆角矩形 44"/>
          <p:cNvSpPr/>
          <p:nvPr>
            <p:custDataLst>
              <p:tags r:id="rId7"/>
            </p:custDataLst>
          </p:nvPr>
        </p:nvSpPr>
        <p:spPr>
          <a:xfrm>
            <a:off x="6183630" y="3462020"/>
            <a:ext cx="2082165" cy="920115"/>
          </a:xfrm>
          <a:prstGeom prst="roundRect">
            <a:avLst/>
          </a:prstGeom>
          <a:solidFill>
            <a:srgbClr val="FFFFFF">
              <a:lumMod val="95000"/>
            </a:srgbClr>
          </a:solidFill>
          <a:ln>
            <a:noFill/>
          </a:ln>
        </p:spPr>
        <p:style>
          <a:lnRef idx="2">
            <a:srgbClr val="376FFF">
              <a:shade val="50000"/>
            </a:srgbClr>
          </a:lnRef>
          <a:fillRef idx="1">
            <a:srgbClr val="376FFF"/>
          </a:fillRef>
          <a:effectRef idx="0">
            <a:srgbClr val="376FFF"/>
          </a:effectRef>
          <a:fontRef idx="minor">
            <a:srgbClr val="FFFFFF"/>
          </a:fontRef>
        </p:style>
        <p:txBody>
          <a:bodyPr rtlCol="0" anchor="ctr"/>
          <a:lstStyle/>
          <a:p>
            <a:pPr algn="ctr"/>
            <a:endParaRPr lang="zh-CN" altLang="en-US">
              <a:solidFill>
                <a:srgbClr val="FFFFFF"/>
              </a:solidFill>
              <a:latin typeface="Arial" panose="020B0604020202020204" pitchFamily="34" charset="0"/>
              <a:ea typeface="微软雅黑" panose="020B0503020204020204" pitchFamily="34" charset="-122"/>
            </a:endParaRPr>
          </a:p>
        </p:txBody>
      </p:sp>
      <p:sp>
        <p:nvSpPr>
          <p:cNvPr id="10" name="椭圆 9"/>
          <p:cNvSpPr/>
          <p:nvPr>
            <p:custDataLst>
              <p:tags r:id="rId8"/>
            </p:custDataLst>
          </p:nvPr>
        </p:nvSpPr>
        <p:spPr>
          <a:xfrm>
            <a:off x="6473678" y="3070938"/>
            <a:ext cx="174578" cy="174578"/>
          </a:xfrm>
          <a:prstGeom prst="ellipse">
            <a:avLst/>
          </a:prstGeom>
          <a:gradFill>
            <a:gsLst>
              <a:gs pos="0">
                <a:srgbClr val="FFDA32"/>
              </a:gs>
              <a:gs pos="100000">
                <a:srgbClr val="EA2768"/>
              </a:gs>
            </a:gsLst>
            <a:path path="circle">
              <a:fillToRect r="100000" b="100000"/>
            </a:path>
            <a:tileRect l="-100000" t="-100000"/>
          </a:gradFill>
          <a:ln>
            <a:noFill/>
          </a:ln>
        </p:spPr>
        <p:style>
          <a:lnRef idx="2">
            <a:srgbClr val="376FFF">
              <a:shade val="50000"/>
            </a:srgbClr>
          </a:lnRef>
          <a:fillRef idx="1">
            <a:srgbClr val="376FFF"/>
          </a:fillRef>
          <a:effectRef idx="0">
            <a:srgbClr val="376FFF"/>
          </a:effectRef>
          <a:fontRef idx="minor">
            <a:srgbClr val="FFFFFF"/>
          </a:fontRef>
        </p:style>
        <p:txBody>
          <a:bodyPr rtlCol="0" anchor="ctr"/>
          <a:lstStyle/>
          <a:p>
            <a:pPr algn="ctr"/>
            <a:endParaRPr lang="zh-CN" altLang="en-US">
              <a:solidFill>
                <a:srgbClr val="FFFFFF"/>
              </a:solidFill>
              <a:latin typeface="Arial" panose="020B0604020202020204" pitchFamily="34" charset="0"/>
              <a:ea typeface="微软雅黑" panose="020B0503020204020204" pitchFamily="34" charset="-122"/>
            </a:endParaRPr>
          </a:p>
        </p:txBody>
      </p:sp>
      <p:sp>
        <p:nvSpPr>
          <p:cNvPr id="9" name="圆角矩形 8"/>
          <p:cNvSpPr/>
          <p:nvPr>
            <p:custDataLst>
              <p:tags r:id="rId9"/>
            </p:custDataLst>
          </p:nvPr>
        </p:nvSpPr>
        <p:spPr>
          <a:xfrm>
            <a:off x="8275320" y="2640965"/>
            <a:ext cx="2107565" cy="834390"/>
          </a:xfrm>
          <a:prstGeom prst="roundRect">
            <a:avLst/>
          </a:prstGeom>
          <a:solidFill>
            <a:srgbClr val="FFFFFF">
              <a:lumMod val="95000"/>
            </a:srgbClr>
          </a:solidFill>
          <a:ln>
            <a:noFill/>
          </a:ln>
        </p:spPr>
        <p:style>
          <a:lnRef idx="2">
            <a:srgbClr val="376FFF">
              <a:shade val="50000"/>
            </a:srgbClr>
          </a:lnRef>
          <a:fillRef idx="1">
            <a:srgbClr val="376FFF"/>
          </a:fillRef>
          <a:effectRef idx="0">
            <a:srgbClr val="376FFF"/>
          </a:effectRef>
          <a:fontRef idx="minor">
            <a:srgbClr val="FFFFFF"/>
          </a:fontRef>
        </p:style>
        <p:txBody>
          <a:bodyPr rtlCol="0" anchor="ctr"/>
          <a:lstStyle/>
          <a:p>
            <a:pPr algn="ctr"/>
            <a:endParaRPr lang="zh-CN" altLang="en-US">
              <a:solidFill>
                <a:srgbClr val="FFFFFF"/>
              </a:solidFill>
              <a:latin typeface="Arial" panose="020B0604020202020204" pitchFamily="34" charset="0"/>
              <a:ea typeface="微软雅黑" panose="020B0503020204020204" pitchFamily="34" charset="-122"/>
            </a:endParaRPr>
          </a:p>
        </p:txBody>
      </p:sp>
      <p:sp>
        <p:nvSpPr>
          <p:cNvPr id="12" name="标题"/>
          <p:cNvSpPr txBox="1"/>
          <p:nvPr>
            <p:custDataLst>
              <p:tags r:id="rId10"/>
            </p:custDataLst>
          </p:nvPr>
        </p:nvSpPr>
        <p:spPr>
          <a:xfrm>
            <a:off x="1832610" y="4260215"/>
            <a:ext cx="1245235" cy="674370"/>
          </a:xfrm>
          <a:prstGeom prst="rect">
            <a:avLst/>
          </a:prstGeom>
          <a:noFill/>
        </p:spPr>
        <p:txBody>
          <a:bodyPr wrap="square" lIns="90170" tIns="46990" rIns="90170" bIns="0" rtlCol="0" anchor="ctr" anchorCtr="0"/>
          <a:lstStyle/>
          <a:p>
            <a:pPr algn="ctr">
              <a:lnSpc>
                <a:spcPct val="90000"/>
              </a:lnSpc>
            </a:pPr>
            <a:r>
              <a:rPr lang="zh-CN" altLang="en-US" sz="1400" b="1" dirty="0">
                <a:sym typeface="+mn-ea"/>
              </a:rPr>
              <a:t>机械化生产蒸汽动力</a:t>
            </a:r>
            <a:endParaRPr lang="zh-CN" altLang="en-US" sz="1400" b="1" spc="300" dirty="0">
              <a:solidFill>
                <a:srgbClr val="000000">
                  <a:lumMod val="75000"/>
                  <a:lumOff val="25000"/>
                </a:srgbClr>
              </a:solidFill>
              <a:latin typeface="Arial" panose="020B0604020202020204" pitchFamily="34" charset="0"/>
              <a:ea typeface="微软雅黑" panose="020B0503020204020204" pitchFamily="34" charset="-122"/>
            </a:endParaRPr>
          </a:p>
        </p:txBody>
      </p:sp>
      <p:sp>
        <p:nvSpPr>
          <p:cNvPr id="13" name="序号"/>
          <p:cNvSpPr txBox="1"/>
          <p:nvPr>
            <p:custDataLst>
              <p:tags r:id="rId11"/>
            </p:custDataLst>
          </p:nvPr>
        </p:nvSpPr>
        <p:spPr>
          <a:xfrm>
            <a:off x="1832317" y="3923665"/>
            <a:ext cx="1103388" cy="506730"/>
          </a:xfrm>
          <a:prstGeom prst="rect">
            <a:avLst/>
          </a:prstGeom>
          <a:noFill/>
        </p:spPr>
        <p:txBody>
          <a:bodyPr wrap="square" lIns="90170" tIns="46990" rIns="90170" bIns="46990" rtlCol="0" anchor="ctr" anchorCtr="0">
            <a:normAutofit fontScale="95000"/>
          </a:bodyPr>
          <a:lstStyle/>
          <a:p>
            <a:pPr algn="ctr">
              <a:lnSpc>
                <a:spcPct val="110000"/>
              </a:lnSpc>
            </a:pPr>
            <a:r>
              <a:rPr lang="zh-CN" altLang="en-US" sz="2000" b="1" dirty="0">
                <a:gradFill>
                  <a:gsLst>
                    <a:gs pos="0">
                      <a:srgbClr val="DDCA57"/>
                    </a:gs>
                    <a:gs pos="99000">
                      <a:srgbClr val="F03752"/>
                    </a:gs>
                  </a:gsLst>
                  <a:lin ang="2700000" scaled="1"/>
                </a:gradFill>
                <a:latin typeface="Arial" panose="020B0604020202020204" pitchFamily="34" charset="0"/>
                <a:ea typeface="微软雅黑" panose="020B0503020204020204" pitchFamily="34" charset="-122"/>
                <a:sym typeface="+mn-ea"/>
              </a:rPr>
              <a:t>第1次</a:t>
            </a:r>
          </a:p>
        </p:txBody>
      </p:sp>
      <p:sp>
        <p:nvSpPr>
          <p:cNvPr id="14" name="标题"/>
          <p:cNvSpPr txBox="1"/>
          <p:nvPr>
            <p:custDataLst>
              <p:tags r:id="rId12"/>
            </p:custDataLst>
          </p:nvPr>
        </p:nvSpPr>
        <p:spPr>
          <a:xfrm>
            <a:off x="3742055" y="3612515"/>
            <a:ext cx="1806575" cy="440690"/>
          </a:xfrm>
          <a:prstGeom prst="rect">
            <a:avLst/>
          </a:prstGeom>
          <a:noFill/>
        </p:spPr>
        <p:txBody>
          <a:bodyPr wrap="square" lIns="90170" tIns="46990" rIns="90170" bIns="0" rtlCol="0" anchor="ctr" anchorCtr="0"/>
          <a:lstStyle/>
          <a:p>
            <a:pPr algn="ctr">
              <a:lnSpc>
                <a:spcPct val="90000"/>
              </a:lnSpc>
            </a:pPr>
            <a:r>
              <a:rPr lang="zh-CN" altLang="en-US" sz="1400" b="1" spc="300" dirty="0">
                <a:solidFill>
                  <a:srgbClr val="000000">
                    <a:lumMod val="75000"/>
                    <a:lumOff val="25000"/>
                  </a:srgbClr>
                </a:solidFill>
                <a:latin typeface="Arial" panose="020B0604020202020204" pitchFamily="34" charset="0"/>
                <a:ea typeface="微软雅黑" panose="020B0503020204020204" pitchFamily="34" charset="-122"/>
              </a:rPr>
              <a:t>电的发明</a:t>
            </a:r>
          </a:p>
          <a:p>
            <a:pPr algn="ctr">
              <a:lnSpc>
                <a:spcPct val="90000"/>
              </a:lnSpc>
            </a:pPr>
            <a:r>
              <a:rPr lang="zh-CN" altLang="en-US" sz="1400" b="1" spc="300" dirty="0">
                <a:solidFill>
                  <a:srgbClr val="000000">
                    <a:lumMod val="75000"/>
                    <a:lumOff val="25000"/>
                  </a:srgbClr>
                </a:solidFill>
                <a:latin typeface="Arial" panose="020B0604020202020204" pitchFamily="34" charset="0"/>
                <a:ea typeface="微软雅黑" panose="020B0503020204020204" pitchFamily="34" charset="-122"/>
              </a:rPr>
              <a:t>电气技术</a:t>
            </a:r>
          </a:p>
        </p:txBody>
      </p:sp>
      <p:sp>
        <p:nvSpPr>
          <p:cNvPr id="18" name="序号"/>
          <p:cNvSpPr txBox="1"/>
          <p:nvPr>
            <p:custDataLst>
              <p:tags r:id="rId13"/>
            </p:custDataLst>
          </p:nvPr>
        </p:nvSpPr>
        <p:spPr>
          <a:xfrm>
            <a:off x="4173855" y="3206750"/>
            <a:ext cx="909808" cy="429260"/>
          </a:xfrm>
          <a:prstGeom prst="rect">
            <a:avLst/>
          </a:prstGeom>
          <a:noFill/>
        </p:spPr>
        <p:txBody>
          <a:bodyPr wrap="square" lIns="90170" tIns="46990" rIns="90170" bIns="46990" rtlCol="0" anchor="ctr" anchorCtr="0">
            <a:noAutofit/>
          </a:bodyPr>
          <a:lstStyle/>
          <a:p>
            <a:pPr algn="ctr">
              <a:lnSpc>
                <a:spcPct val="110000"/>
              </a:lnSpc>
            </a:pPr>
            <a:r>
              <a:rPr lang="zh-CN" altLang="en-US" sz="1900" b="1" dirty="0">
                <a:gradFill>
                  <a:gsLst>
                    <a:gs pos="0">
                      <a:srgbClr val="DDCA57"/>
                    </a:gs>
                    <a:gs pos="99000">
                      <a:srgbClr val="F03752"/>
                    </a:gs>
                  </a:gsLst>
                  <a:lin ang="2700000" scaled="1"/>
                </a:gradFill>
                <a:latin typeface="Arial" panose="020B0604020202020204" pitchFamily="34" charset="0"/>
                <a:ea typeface="微软雅黑" panose="020B0503020204020204" pitchFamily="34" charset="-122"/>
                <a:sym typeface="+mn-ea"/>
              </a:rPr>
              <a:t>第2次</a:t>
            </a:r>
          </a:p>
        </p:txBody>
      </p:sp>
      <p:sp>
        <p:nvSpPr>
          <p:cNvPr id="20" name="标题"/>
          <p:cNvSpPr txBox="1"/>
          <p:nvPr>
            <p:custDataLst>
              <p:tags r:id="rId14"/>
            </p:custDataLst>
          </p:nvPr>
        </p:nvSpPr>
        <p:spPr>
          <a:xfrm>
            <a:off x="5466715" y="2499995"/>
            <a:ext cx="1862455" cy="302895"/>
          </a:xfrm>
          <a:prstGeom prst="rect">
            <a:avLst/>
          </a:prstGeom>
          <a:noFill/>
        </p:spPr>
        <p:txBody>
          <a:bodyPr wrap="square" lIns="90170" tIns="46990" rIns="90170" bIns="0" rtlCol="0" anchor="ctr" anchorCtr="0">
            <a:noAutofit/>
          </a:bodyPr>
          <a:lstStyle/>
          <a:p>
            <a:pPr lvl="0" algn="ctr">
              <a:lnSpc>
                <a:spcPct val="90000"/>
              </a:lnSpc>
              <a:buClrTx/>
              <a:buSzTx/>
              <a:buFontTx/>
            </a:pPr>
            <a:r>
              <a:rPr lang="zh-CN" altLang="en-US" sz="1400" b="1" spc="300" dirty="0">
                <a:solidFill>
                  <a:srgbClr val="000000">
                    <a:lumMod val="75000"/>
                    <a:lumOff val="25000"/>
                  </a:srgbClr>
                </a:solidFill>
                <a:latin typeface="Arial" panose="020B0604020202020204" pitchFamily="34" charset="0"/>
                <a:ea typeface="微软雅黑" panose="020B0503020204020204" pitchFamily="34" charset="-122"/>
                <a:sym typeface="+mn-ea"/>
              </a:rPr>
              <a:t>信息技术</a:t>
            </a:r>
          </a:p>
          <a:p>
            <a:pPr lvl="0" algn="ctr">
              <a:lnSpc>
                <a:spcPct val="90000"/>
              </a:lnSpc>
              <a:buClrTx/>
              <a:buSzTx/>
              <a:buFontTx/>
            </a:pPr>
            <a:r>
              <a:rPr lang="zh-CN" altLang="en-US" sz="1400" b="1" spc="300" dirty="0">
                <a:solidFill>
                  <a:srgbClr val="000000">
                    <a:lumMod val="75000"/>
                    <a:lumOff val="25000"/>
                  </a:srgbClr>
                </a:solidFill>
                <a:latin typeface="Arial" panose="020B0604020202020204" pitchFamily="34" charset="0"/>
                <a:ea typeface="微软雅黑" panose="020B0503020204020204" pitchFamily="34" charset="-122"/>
                <a:sym typeface="+mn-ea"/>
              </a:rPr>
              <a:t>计算机、自动化</a:t>
            </a:r>
          </a:p>
          <a:p>
            <a:pPr lvl="0" algn="ctr">
              <a:lnSpc>
                <a:spcPct val="90000"/>
              </a:lnSpc>
              <a:buClrTx/>
              <a:buSzTx/>
              <a:buFontTx/>
            </a:pPr>
            <a:r>
              <a:rPr lang="zh-CN" altLang="en-US" sz="1400" b="1" spc="300" dirty="0">
                <a:solidFill>
                  <a:srgbClr val="000000">
                    <a:lumMod val="75000"/>
                    <a:lumOff val="25000"/>
                  </a:srgbClr>
                </a:solidFill>
                <a:latin typeface="Arial" panose="020B0604020202020204" pitchFamily="34" charset="0"/>
                <a:ea typeface="微软雅黑" panose="020B0503020204020204" pitchFamily="34" charset="-122"/>
                <a:sym typeface="+mn-ea"/>
              </a:rPr>
              <a:t>互联网</a:t>
            </a:r>
          </a:p>
        </p:txBody>
      </p:sp>
      <p:sp>
        <p:nvSpPr>
          <p:cNvPr id="22" name="序号"/>
          <p:cNvSpPr txBox="1"/>
          <p:nvPr>
            <p:custDataLst>
              <p:tags r:id="rId15"/>
            </p:custDataLst>
          </p:nvPr>
        </p:nvSpPr>
        <p:spPr>
          <a:xfrm>
            <a:off x="5896610" y="1893570"/>
            <a:ext cx="973422" cy="577215"/>
          </a:xfrm>
          <a:prstGeom prst="rect">
            <a:avLst/>
          </a:prstGeom>
          <a:noFill/>
        </p:spPr>
        <p:txBody>
          <a:bodyPr wrap="square" lIns="90170" tIns="46990" rIns="90170" bIns="46990" rtlCol="0" anchor="ctr" anchorCtr="0">
            <a:normAutofit fontScale="95000"/>
          </a:bodyPr>
          <a:lstStyle/>
          <a:p>
            <a:pPr lvl="0" algn="ctr">
              <a:lnSpc>
                <a:spcPct val="120000"/>
              </a:lnSpc>
              <a:buClrTx/>
              <a:buSzTx/>
              <a:buFontTx/>
            </a:pPr>
            <a:r>
              <a:rPr lang="zh-CN" altLang="en-US" sz="2000" b="1" dirty="0">
                <a:gradFill>
                  <a:gsLst>
                    <a:gs pos="0">
                      <a:srgbClr val="DDCA57"/>
                    </a:gs>
                    <a:gs pos="99000">
                      <a:srgbClr val="F03752"/>
                    </a:gs>
                  </a:gsLst>
                  <a:lin ang="2700000" scaled="1"/>
                </a:gradFill>
                <a:latin typeface="Arial" panose="020B0604020202020204" pitchFamily="34" charset="0"/>
                <a:ea typeface="微软雅黑" panose="020B0503020204020204" pitchFamily="34" charset="-122"/>
                <a:sym typeface="+mn-ea"/>
              </a:rPr>
              <a:t>第3次</a:t>
            </a:r>
          </a:p>
        </p:txBody>
      </p:sp>
      <p:sp>
        <p:nvSpPr>
          <p:cNvPr id="23" name="标题"/>
          <p:cNvSpPr txBox="1"/>
          <p:nvPr>
            <p:custDataLst>
              <p:tags r:id="rId16"/>
            </p:custDataLst>
          </p:nvPr>
        </p:nvSpPr>
        <p:spPr>
          <a:xfrm>
            <a:off x="8326120" y="1807845"/>
            <a:ext cx="2082165" cy="529590"/>
          </a:xfrm>
          <a:prstGeom prst="rect">
            <a:avLst/>
          </a:prstGeom>
          <a:noFill/>
        </p:spPr>
        <p:txBody>
          <a:bodyPr wrap="square" lIns="90170" tIns="46990" rIns="90170" bIns="0" rtlCol="0" anchor="ctr" anchorCtr="0">
            <a:noAutofit/>
          </a:bodyPr>
          <a:lstStyle/>
          <a:p>
            <a:pPr lvl="0" algn="ctr">
              <a:lnSpc>
                <a:spcPct val="90000"/>
              </a:lnSpc>
              <a:buClrTx/>
              <a:buSzTx/>
              <a:buFontTx/>
            </a:pPr>
            <a:r>
              <a:rPr lang="zh-CN" altLang="en-US" sz="1400" b="1" spc="300" dirty="0">
                <a:solidFill>
                  <a:srgbClr val="000000">
                    <a:lumMod val="75000"/>
                    <a:lumOff val="25000"/>
                  </a:srgbClr>
                </a:solidFill>
                <a:latin typeface="Arial" panose="020B0604020202020204" pitchFamily="34" charset="0"/>
                <a:ea typeface="微软雅黑" panose="020B0503020204020204" pitchFamily="34" charset="-122"/>
                <a:sym typeface="+mn-ea"/>
              </a:rPr>
              <a:t>人工智能、物联网和智能制造</a:t>
            </a:r>
          </a:p>
        </p:txBody>
      </p:sp>
      <p:sp>
        <p:nvSpPr>
          <p:cNvPr id="24" name="序号"/>
          <p:cNvSpPr txBox="1"/>
          <p:nvPr>
            <p:custDataLst>
              <p:tags r:id="rId17"/>
            </p:custDataLst>
          </p:nvPr>
        </p:nvSpPr>
        <p:spPr>
          <a:xfrm>
            <a:off x="8917940" y="1457960"/>
            <a:ext cx="914318" cy="429260"/>
          </a:xfrm>
          <a:prstGeom prst="rect">
            <a:avLst/>
          </a:prstGeom>
          <a:noFill/>
        </p:spPr>
        <p:txBody>
          <a:bodyPr wrap="square" lIns="90170" tIns="46990" rIns="90170" bIns="46990" rtlCol="0" anchor="ctr" anchorCtr="0">
            <a:noAutofit/>
          </a:bodyPr>
          <a:lstStyle/>
          <a:p>
            <a:pPr algn="ctr">
              <a:lnSpc>
                <a:spcPct val="130000"/>
              </a:lnSpc>
            </a:pPr>
            <a:r>
              <a:rPr lang="zh-CN" altLang="en-US" sz="1900" b="1" dirty="0">
                <a:gradFill>
                  <a:gsLst>
                    <a:gs pos="0">
                      <a:srgbClr val="DDCA57"/>
                    </a:gs>
                    <a:gs pos="99000">
                      <a:srgbClr val="F03752"/>
                    </a:gs>
                  </a:gsLst>
                  <a:lin ang="2700000" scaled="1"/>
                </a:gradFill>
                <a:latin typeface="Arial" panose="020B0604020202020204" pitchFamily="34" charset="0"/>
                <a:ea typeface="微软雅黑" panose="020B0503020204020204" pitchFamily="34" charset="-122"/>
              </a:rPr>
              <a:t>第</a:t>
            </a:r>
            <a:r>
              <a:rPr lang="en-US" altLang="zh-CN" sz="1900" b="1" dirty="0">
                <a:gradFill>
                  <a:gsLst>
                    <a:gs pos="0">
                      <a:srgbClr val="DDCA57"/>
                    </a:gs>
                    <a:gs pos="99000">
                      <a:srgbClr val="F03752"/>
                    </a:gs>
                  </a:gsLst>
                  <a:lin ang="2700000" scaled="1"/>
                </a:gradFill>
                <a:latin typeface="Arial" panose="020B0604020202020204" pitchFamily="34" charset="0"/>
                <a:ea typeface="微软雅黑" panose="020B0503020204020204" pitchFamily="34" charset="-122"/>
              </a:rPr>
              <a:t>4</a:t>
            </a:r>
            <a:r>
              <a:rPr lang="zh-CN" altLang="en-US" sz="1900" b="1" dirty="0">
                <a:gradFill>
                  <a:gsLst>
                    <a:gs pos="0">
                      <a:srgbClr val="DDCA57"/>
                    </a:gs>
                    <a:gs pos="99000">
                      <a:srgbClr val="F03752"/>
                    </a:gs>
                  </a:gsLst>
                  <a:lin ang="2700000" scaled="1"/>
                </a:gradFill>
                <a:latin typeface="Arial" panose="020B0604020202020204" pitchFamily="34" charset="0"/>
                <a:ea typeface="微软雅黑" panose="020B0503020204020204" pitchFamily="34" charset="-122"/>
              </a:rPr>
              <a:t>次</a:t>
            </a:r>
          </a:p>
        </p:txBody>
      </p:sp>
      <p:sp>
        <p:nvSpPr>
          <p:cNvPr id="25" name="正文"/>
          <p:cNvSpPr txBox="1"/>
          <p:nvPr>
            <p:custDataLst>
              <p:tags r:id="rId18"/>
            </p:custDataLst>
          </p:nvPr>
        </p:nvSpPr>
        <p:spPr>
          <a:xfrm>
            <a:off x="4206240" y="4709160"/>
            <a:ext cx="2353310" cy="687070"/>
          </a:xfrm>
          <a:prstGeom prst="rect">
            <a:avLst/>
          </a:prstGeom>
          <a:noFill/>
        </p:spPr>
        <p:txBody>
          <a:bodyPr wrap="square" lIns="90170" tIns="46990" rIns="90170" bIns="46990" rtlCol="0" anchor="ctr" anchorCtr="0">
            <a:noAutofit/>
          </a:bodyPr>
          <a:lstStyle/>
          <a:p>
            <a:pPr lvl="0" algn="ctr">
              <a:buClrTx/>
              <a:buSzTx/>
              <a:buFontTx/>
            </a:pPr>
            <a:r>
              <a:rPr lang="zh-CN" altLang="en-US" sz="1600" b="1" dirty="0">
                <a:solidFill>
                  <a:srgbClr val="C00000"/>
                </a:solidFill>
                <a:latin typeface="楷体" panose="02010609060101010101" pitchFamily="49" charset="-122"/>
                <a:ea typeface="楷体" panose="02010609060101010101" pitchFamily="49" charset="-122"/>
                <a:cs typeface="楷体" panose="02010609060101010101" pitchFamily="49" charset="-122"/>
                <a:sym typeface="+mn-ea"/>
              </a:rPr>
              <a:t>德国</a:t>
            </a:r>
            <a:r>
              <a:rPr lang="zh-CN" altLang="en-US" sz="1600" dirty="0">
                <a:latin typeface="楷体" panose="02010609060101010101" pitchFamily="49" charset="-122"/>
                <a:ea typeface="楷体" panose="02010609060101010101" pitchFamily="49" charset="-122"/>
                <a:cs typeface="楷体" panose="02010609060101010101" pitchFamily="49" charset="-122"/>
                <a:sym typeface="+mn-ea"/>
              </a:rPr>
              <a:t>19世纪中期成为世界工业强国，</a:t>
            </a:r>
            <a:r>
              <a:rPr lang="zh-CN" altLang="en-US" sz="1600" b="1" dirty="0">
                <a:solidFill>
                  <a:srgbClr val="C00000"/>
                </a:solidFill>
                <a:latin typeface="楷体" panose="02010609060101010101" pitchFamily="49" charset="-122"/>
                <a:ea typeface="楷体" panose="02010609060101010101" pitchFamily="49" charset="-122"/>
                <a:cs typeface="楷体" panose="02010609060101010101" pitchFamily="49" charset="-122"/>
                <a:sym typeface="+mn-ea"/>
              </a:rPr>
              <a:t>美国</a:t>
            </a:r>
            <a:r>
              <a:rPr lang="zh-CN" altLang="en-US" sz="1600" dirty="0">
                <a:latin typeface="楷体" panose="02010609060101010101" pitchFamily="49" charset="-122"/>
                <a:ea typeface="楷体" panose="02010609060101010101" pitchFamily="49" charset="-122"/>
                <a:cs typeface="楷体" panose="02010609060101010101" pitchFamily="49" charset="-122"/>
                <a:sym typeface="+mn-ea"/>
              </a:rPr>
              <a:t>19世纪末成为头号强国。</a:t>
            </a:r>
          </a:p>
        </p:txBody>
      </p:sp>
      <p:sp>
        <p:nvSpPr>
          <p:cNvPr id="26" name="正文"/>
          <p:cNvSpPr txBox="1"/>
          <p:nvPr>
            <p:custDataLst>
              <p:tags r:id="rId19"/>
            </p:custDataLst>
          </p:nvPr>
        </p:nvSpPr>
        <p:spPr>
          <a:xfrm>
            <a:off x="1524000" y="5396865"/>
            <a:ext cx="1975485" cy="537210"/>
          </a:xfrm>
          <a:prstGeom prst="rect">
            <a:avLst/>
          </a:prstGeom>
          <a:noFill/>
        </p:spPr>
        <p:txBody>
          <a:bodyPr wrap="square" lIns="90170" tIns="46990" rIns="90170" bIns="46990" rtlCol="0" anchor="ctr" anchorCtr="0"/>
          <a:lstStyle/>
          <a:p>
            <a:pPr indent="0" algn="ctr" fontAlgn="auto">
              <a:lnSpc>
                <a:spcPct val="100000"/>
              </a:lnSpc>
            </a:pPr>
            <a:r>
              <a:rPr lang="zh-CN" altLang="en-US" sz="1600" b="1" dirty="0">
                <a:solidFill>
                  <a:srgbClr val="C00000"/>
                </a:solidFill>
                <a:latin typeface="楷体" panose="02010609060101010101" pitchFamily="49" charset="-122"/>
                <a:ea typeface="楷体" panose="02010609060101010101" pitchFamily="49" charset="-122"/>
                <a:cs typeface="楷体" panose="02010609060101010101" pitchFamily="49" charset="-122"/>
                <a:sym typeface="+mn-ea"/>
              </a:rPr>
              <a:t>英国</a:t>
            </a:r>
            <a:r>
              <a:rPr lang="zh-CN" altLang="en-US" sz="1600" dirty="0">
                <a:latin typeface="楷体" panose="02010609060101010101" pitchFamily="49" charset="-122"/>
                <a:ea typeface="楷体" panose="02010609060101010101" pitchFamily="49" charset="-122"/>
                <a:cs typeface="楷体" panose="02010609060101010101" pitchFamily="49" charset="-122"/>
                <a:sym typeface="+mn-ea"/>
              </a:rPr>
              <a:t>18世纪崛起为世界头号强国。</a:t>
            </a:r>
            <a:endParaRPr lang="zh-CN" altLang="en-US" sz="1600" spc="150" dirty="0">
              <a:solidFill>
                <a:srgbClr val="000000">
                  <a:lumMod val="85000"/>
                  <a:lumOff val="15000"/>
                </a:srgbClr>
              </a:solidFill>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27" name="正文"/>
          <p:cNvSpPr txBox="1"/>
          <p:nvPr>
            <p:custDataLst>
              <p:tags r:id="rId20"/>
            </p:custDataLst>
          </p:nvPr>
        </p:nvSpPr>
        <p:spPr>
          <a:xfrm>
            <a:off x="8370570" y="2794635"/>
            <a:ext cx="1894840" cy="537210"/>
          </a:xfrm>
          <a:prstGeom prst="rect">
            <a:avLst/>
          </a:prstGeom>
          <a:noFill/>
        </p:spPr>
        <p:txBody>
          <a:bodyPr wrap="square" lIns="90170" tIns="46990" rIns="90170" bIns="46990" rtlCol="0" anchor="ctr" anchorCtr="0">
            <a:noAutofit/>
          </a:bodyPr>
          <a:lstStyle/>
          <a:p>
            <a:pPr lvl="0" algn="ctr">
              <a:buClrTx/>
              <a:buSzTx/>
              <a:buFontTx/>
            </a:pPr>
            <a:r>
              <a:rPr lang="zh-CN" altLang="en-US" sz="2000" b="1" dirty="0">
                <a:solidFill>
                  <a:srgbClr val="C00000"/>
                </a:solidFill>
                <a:latin typeface="楷体" panose="02010609060101010101" pitchFamily="49" charset="-122"/>
                <a:ea typeface="楷体" panose="02010609060101010101" pitchFamily="49" charset="-122"/>
                <a:cs typeface="楷体" panose="02010609060101010101" pitchFamily="49" charset="-122"/>
                <a:sym typeface="+mn-ea"/>
              </a:rPr>
              <a:t>中国</a:t>
            </a:r>
            <a:r>
              <a:rPr lang="zh-CN" altLang="en-US" sz="2000" dirty="0">
                <a:latin typeface="楷体" panose="02010609060101010101" pitchFamily="49" charset="-122"/>
                <a:ea typeface="楷体" panose="02010609060101010101" pitchFamily="49" charset="-122"/>
                <a:cs typeface="楷体" panose="02010609060101010101" pitchFamily="49" charset="-122"/>
                <a:sym typeface="+mn-ea"/>
              </a:rPr>
              <a:t>如何抓住发展的机会?</a:t>
            </a:r>
          </a:p>
        </p:txBody>
      </p:sp>
      <p:sp>
        <p:nvSpPr>
          <p:cNvPr id="28" name="正文"/>
          <p:cNvSpPr txBox="1"/>
          <p:nvPr>
            <p:custDataLst>
              <p:tags r:id="rId21"/>
            </p:custDataLst>
          </p:nvPr>
        </p:nvSpPr>
        <p:spPr>
          <a:xfrm>
            <a:off x="6327775" y="3616960"/>
            <a:ext cx="1817370" cy="673735"/>
          </a:xfrm>
          <a:prstGeom prst="rect">
            <a:avLst/>
          </a:prstGeom>
          <a:noFill/>
        </p:spPr>
        <p:txBody>
          <a:bodyPr wrap="square" lIns="90170" tIns="46990" rIns="90170" bIns="46990" rtlCol="0" anchor="ctr" anchorCtr="0">
            <a:noAutofit/>
          </a:bodyPr>
          <a:lstStyle/>
          <a:p>
            <a:pPr lvl="0" algn="ctr">
              <a:buClrTx/>
              <a:buSzTx/>
              <a:buFontTx/>
            </a:pPr>
            <a:r>
              <a:rPr lang="zh-CN" altLang="en-US" sz="1600" b="1" dirty="0">
                <a:solidFill>
                  <a:srgbClr val="C00000"/>
                </a:solidFill>
                <a:latin typeface="楷体" panose="02010609060101010101" pitchFamily="49" charset="-122"/>
                <a:ea typeface="楷体" panose="02010609060101010101" pitchFamily="49" charset="-122"/>
                <a:cs typeface="楷体" panose="02010609060101010101" pitchFamily="49" charset="-122"/>
                <a:sym typeface="+mn-ea"/>
              </a:rPr>
              <a:t>中国</a:t>
            </a:r>
            <a:r>
              <a:rPr lang="zh-CN" altLang="en-US" sz="1600" dirty="0">
                <a:latin typeface="楷体" panose="02010609060101010101" pitchFamily="49" charset="-122"/>
                <a:ea typeface="楷体" panose="02010609060101010101" pitchFamily="49" charset="-122"/>
                <a:cs typeface="楷体" panose="02010609060101010101" pitchFamily="49" charset="-122"/>
                <a:sym typeface="+mn-ea"/>
              </a:rPr>
              <a:t>实现了经济腾飞，</a:t>
            </a:r>
            <a:r>
              <a:rPr lang="zh-CN" altLang="en-US" sz="1600" b="1" dirty="0">
                <a:solidFill>
                  <a:srgbClr val="C00000"/>
                </a:solidFill>
                <a:latin typeface="楷体" panose="02010609060101010101" pitchFamily="49" charset="-122"/>
                <a:ea typeface="楷体" panose="02010609060101010101" pitchFamily="49" charset="-122"/>
                <a:cs typeface="楷体" panose="02010609060101010101" pitchFamily="49" charset="-122"/>
                <a:sym typeface="+mn-ea"/>
              </a:rPr>
              <a:t>美德法英</a:t>
            </a:r>
            <a:r>
              <a:rPr lang="zh-CN" altLang="en-US" sz="1600" dirty="0">
                <a:latin typeface="楷体" panose="02010609060101010101" pitchFamily="49" charset="-122"/>
                <a:ea typeface="楷体" panose="02010609060101010101" pitchFamily="49" charset="-122"/>
                <a:cs typeface="楷体" panose="02010609060101010101" pitchFamily="49" charset="-122"/>
                <a:sym typeface="+mn-ea"/>
              </a:rPr>
              <a:t>等进入工业化成熟国。</a:t>
            </a:r>
          </a:p>
        </p:txBody>
      </p:sp>
      <p:pic>
        <p:nvPicPr>
          <p:cNvPr id="29" name="图片 28"/>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9762179" y="4430604"/>
            <a:ext cx="1934227" cy="1934227"/>
          </a:xfrm>
          <a:prstGeom prst="rect">
            <a:avLst/>
          </a:prstGeom>
        </p:spPr>
      </p:pic>
      <p:sp>
        <p:nvSpPr>
          <p:cNvPr id="30" name="文本框 29"/>
          <p:cNvSpPr txBox="1"/>
          <p:nvPr/>
        </p:nvSpPr>
        <p:spPr>
          <a:xfrm>
            <a:off x="1080770" y="1348105"/>
            <a:ext cx="4222115" cy="572464"/>
          </a:xfrm>
          <a:prstGeom prst="rect">
            <a:avLst/>
          </a:prstGeom>
        </p:spPr>
        <p:txBody>
          <a:bodyPr wrap="square">
            <a:spAutoFit/>
          </a:bodyPr>
          <a:lstStyle/>
          <a:p>
            <a:pPr marL="0" indent="266700" algn="just" defTabSz="266700">
              <a:lnSpc>
                <a:spcPct val="130000"/>
              </a:lnSpc>
              <a:spcBef>
                <a:spcPct val="0"/>
              </a:spcBef>
              <a:spcAft>
                <a:spcPct val="0"/>
              </a:spcAft>
            </a:pPr>
            <a:r>
              <a:rPr lang="en-US" altLang="zh-CN" sz="2400" b="1" dirty="0">
                <a:ln w="15875"/>
                <a:gradFill>
                  <a:gsLst>
                    <a:gs pos="0">
                      <a:schemeClr val="accent1"/>
                    </a:gs>
                    <a:gs pos="100000">
                      <a:schemeClr val="accent6"/>
                    </a:gs>
                  </a:gsLst>
                  <a:lin ang="2700000" scaled="0"/>
                </a:gradFill>
                <a:latin typeface="黑体" panose="02010609060101010101" charset="-122"/>
                <a:ea typeface="黑体" panose="02010609060101010101" charset="-122"/>
                <a:cs typeface="黑体" panose="02010609060101010101" charset="-122"/>
              </a:rPr>
              <a:t>1</a:t>
            </a:r>
            <a:r>
              <a:rPr lang="zh-CN" altLang="en-US" sz="2400" b="1" dirty="0">
                <a:ln w="15875"/>
                <a:gradFill>
                  <a:gsLst>
                    <a:gs pos="0">
                      <a:schemeClr val="accent1"/>
                    </a:gs>
                    <a:gs pos="100000">
                      <a:schemeClr val="accent6"/>
                    </a:gs>
                  </a:gsLst>
                  <a:lin ang="2700000" scaled="0"/>
                </a:gradFill>
                <a:effectLst/>
                <a:latin typeface="黑体" panose="02010609060101010101" charset="-122"/>
                <a:ea typeface="黑体" panose="02010609060101010101" charset="-122"/>
                <a:cs typeface="黑体" panose="02010609060101010101" charset="-122"/>
              </a:rPr>
              <a:t>．</a:t>
            </a:r>
            <a:r>
              <a:rPr lang="zh-CN" altLang="en-US" sz="2400" b="1" dirty="0" smtClean="0">
                <a:ln w="15875"/>
                <a:gradFill>
                  <a:gsLst>
                    <a:gs pos="0">
                      <a:schemeClr val="accent1"/>
                    </a:gs>
                    <a:gs pos="100000">
                      <a:schemeClr val="accent6"/>
                    </a:gs>
                  </a:gsLst>
                  <a:lin ang="2700000" scaled="0"/>
                </a:gradFill>
                <a:effectLst/>
                <a:latin typeface="黑体" panose="02010609060101010101" charset="-122"/>
                <a:ea typeface="黑体" panose="02010609060101010101" charset="-122"/>
                <a:cs typeface="黑体" panose="02010609060101010101" charset="-122"/>
              </a:rPr>
              <a:t>国家层面相关</a:t>
            </a:r>
            <a:r>
              <a:rPr lang="zh-CN" altLang="en-US" sz="2400" b="1" dirty="0">
                <a:ln w="15875"/>
                <a:gradFill>
                  <a:gsLst>
                    <a:gs pos="0">
                      <a:schemeClr val="accent1"/>
                    </a:gs>
                    <a:gs pos="100000">
                      <a:schemeClr val="accent6"/>
                    </a:gs>
                  </a:gsLst>
                  <a:lin ang="2700000" scaled="0"/>
                </a:gradFill>
                <a:effectLst/>
                <a:latin typeface="黑体" panose="02010609060101010101" charset="-122"/>
                <a:ea typeface="黑体" panose="02010609060101010101" charset="-122"/>
                <a:cs typeface="黑体" panose="02010609060101010101" charset="-122"/>
              </a:rPr>
              <a:t>要求</a:t>
            </a:r>
          </a:p>
        </p:txBody>
      </p:sp>
      <p:sp>
        <p:nvSpPr>
          <p:cNvPr id="3" name="文本框 2"/>
          <p:cNvSpPr txBox="1"/>
          <p:nvPr/>
        </p:nvSpPr>
        <p:spPr>
          <a:xfrm>
            <a:off x="919357" y="466133"/>
            <a:ext cx="2580128" cy="461665"/>
          </a:xfrm>
          <a:prstGeom prst="rect">
            <a:avLst/>
          </a:prstGeom>
          <a:noFill/>
        </p:spPr>
        <p:txBody>
          <a:bodyPr wrap="square">
            <a:spAutoFit/>
          </a:bodyPr>
          <a:lstStyle/>
          <a:p>
            <a:pPr algn="ctr"/>
            <a:r>
              <a:rPr lang="zh-CN" altLang="en-US" sz="2400" b="1" dirty="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一</a:t>
            </a:r>
            <a:r>
              <a:rPr lang="zh-CN" altLang="en-US" sz="2400" b="1" dirty="0" smtClean="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、课程背景</a:t>
            </a:r>
            <a:endParaRPr lang="zh-CN" altLang="en-US" sz="1200" b="1" dirty="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med" p14:dur="700" advTm="4444000">
        <p:fade/>
      </p:transition>
    </mc:Choice>
    <mc:Fallback xmlns="">
      <p:transition spd="med" advTm="4444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3645535" y="515620"/>
            <a:ext cx="5272405" cy="368300"/>
          </a:xfrm>
          <a:prstGeom prst="rect">
            <a:avLst/>
          </a:prstGeom>
        </p:spPr>
        <p:txBody>
          <a:bodyPr wrap="square">
            <a:spAutoFit/>
          </a:bodyPr>
          <a:lstStyle/>
          <a:p>
            <a:pPr defTabSz="266700"/>
            <a:r>
              <a:rPr lang="zh-CN" altLang="en-US" b="1">
                <a:solidFill>
                  <a:schemeClr val="bg1"/>
                </a:solidFill>
                <a:latin typeface="Times New Roman" panose="02020603050405020304"/>
                <a:ea typeface="黑体" panose="02010609060101010101" charset="-122"/>
              </a:rPr>
              <a:t>（一）国策要求：国家战略与教育强国的必然要求</a:t>
            </a:r>
          </a:p>
        </p:txBody>
      </p:sp>
      <p:sp>
        <p:nvSpPr>
          <p:cNvPr id="15" name="文本框 14"/>
          <p:cNvSpPr txBox="1"/>
          <p:nvPr/>
        </p:nvSpPr>
        <p:spPr>
          <a:xfrm>
            <a:off x="1080770" y="1348105"/>
            <a:ext cx="4222115" cy="570865"/>
          </a:xfrm>
          <a:prstGeom prst="rect">
            <a:avLst/>
          </a:prstGeom>
        </p:spPr>
        <p:txBody>
          <a:bodyPr wrap="square">
            <a:spAutoFit/>
          </a:bodyPr>
          <a:lstStyle/>
          <a:p>
            <a:pPr marL="0" indent="266700" algn="just" defTabSz="266700">
              <a:lnSpc>
                <a:spcPct val="130000"/>
              </a:lnSpc>
              <a:spcBef>
                <a:spcPct val="0"/>
              </a:spcBef>
              <a:spcAft>
                <a:spcPct val="0"/>
              </a:spcAft>
            </a:pPr>
            <a:r>
              <a:rPr lang="en-US" altLang="zh-CN" sz="2400" b="1">
                <a:ln w="15875"/>
                <a:gradFill>
                  <a:gsLst>
                    <a:gs pos="0">
                      <a:schemeClr val="accent1"/>
                    </a:gs>
                    <a:gs pos="100000">
                      <a:schemeClr val="accent6"/>
                    </a:gs>
                  </a:gsLst>
                  <a:lin ang="2700000" scaled="0"/>
                </a:gradFill>
                <a:effectLst/>
                <a:latin typeface="黑体" panose="02010609060101010101" charset="-122"/>
                <a:ea typeface="黑体" panose="02010609060101010101" charset="-122"/>
                <a:cs typeface="黑体" panose="02010609060101010101" charset="-122"/>
              </a:rPr>
              <a:t>2</a:t>
            </a:r>
            <a:r>
              <a:rPr lang="zh-CN" altLang="en-US" sz="2400" b="1">
                <a:ln w="15875"/>
                <a:gradFill>
                  <a:gsLst>
                    <a:gs pos="0">
                      <a:schemeClr val="accent1"/>
                    </a:gs>
                    <a:gs pos="100000">
                      <a:schemeClr val="accent6"/>
                    </a:gs>
                  </a:gsLst>
                  <a:lin ang="2700000" scaled="0"/>
                </a:gradFill>
                <a:effectLst/>
                <a:latin typeface="黑体" panose="02010609060101010101" charset="-122"/>
                <a:ea typeface="黑体" panose="02010609060101010101" charset="-122"/>
                <a:cs typeface="黑体" panose="02010609060101010101" charset="-122"/>
              </a:rPr>
              <a:t>．习近平总书记要求</a:t>
            </a:r>
          </a:p>
        </p:txBody>
      </p:sp>
      <p:pic>
        <p:nvPicPr>
          <p:cNvPr id="17" name="图片 16"/>
          <p:cNvPicPr>
            <a:picLocks noChangeAspect="1"/>
          </p:cNvPicPr>
          <p:nvPr/>
        </p:nvPicPr>
        <p:blipFill>
          <a:blip r:embed="rId3"/>
          <a:stretch>
            <a:fillRect/>
          </a:stretch>
        </p:blipFill>
        <p:spPr>
          <a:xfrm>
            <a:off x="7618730" y="1099185"/>
            <a:ext cx="3375025" cy="5131435"/>
          </a:xfrm>
          <a:prstGeom prst="rect">
            <a:avLst/>
          </a:prstGeom>
        </p:spPr>
      </p:pic>
      <p:pic>
        <p:nvPicPr>
          <p:cNvPr id="30" name="图片 29"/>
          <p:cNvPicPr>
            <a:picLocks noChangeAspect="1"/>
          </p:cNvPicPr>
          <p:nvPr/>
        </p:nvPicPr>
        <p:blipFill>
          <a:blip r:embed="rId4"/>
          <a:srcRect l="70419"/>
          <a:stretch>
            <a:fillRect/>
          </a:stretch>
        </p:blipFill>
        <p:spPr>
          <a:xfrm>
            <a:off x="8254365" y="3676650"/>
            <a:ext cx="3053715" cy="2686050"/>
          </a:xfrm>
          <a:prstGeom prst="rect">
            <a:avLst/>
          </a:prstGeom>
        </p:spPr>
      </p:pic>
      <p:sp>
        <p:nvSpPr>
          <p:cNvPr id="4" name="文本框 3"/>
          <p:cNvSpPr txBox="1"/>
          <p:nvPr/>
        </p:nvSpPr>
        <p:spPr>
          <a:xfrm>
            <a:off x="995045" y="2576195"/>
            <a:ext cx="6393815" cy="1308884"/>
          </a:xfrm>
          <a:prstGeom prst="rect">
            <a:avLst/>
          </a:prstGeom>
          <a:noFill/>
        </p:spPr>
        <p:txBody>
          <a:bodyPr wrap="square" rtlCol="0" anchor="t">
            <a:spAutoFit/>
          </a:bodyPr>
          <a:lstStyle/>
          <a:p>
            <a:pPr indent="191770" fontAlgn="auto">
              <a:lnSpc>
                <a:spcPct val="150000"/>
              </a:lnSpc>
            </a:pPr>
            <a:r>
              <a:rPr lang="en-US" altLang="zh-CN" sz="2800" dirty="0">
                <a:latin typeface="+mn-ea"/>
                <a:cs typeface="方正大黑_GBK" panose="03000509000000000000" charset="-122"/>
              </a:rPr>
              <a:t>“</a:t>
            </a:r>
            <a:r>
              <a:rPr lang="zh-CN" altLang="en-US" sz="2800" dirty="0">
                <a:latin typeface="+mn-ea"/>
                <a:cs typeface="方正大黑_GBK" panose="03000509000000000000" charset="-122"/>
              </a:rPr>
              <a:t>推进人工智能全学段教育和全社会通识教育，源源不断培养高素质人才”。</a:t>
            </a:r>
          </a:p>
        </p:txBody>
      </p:sp>
      <p:sp>
        <p:nvSpPr>
          <p:cNvPr id="5" name="文本框 4"/>
          <p:cNvSpPr txBox="1"/>
          <p:nvPr/>
        </p:nvSpPr>
        <p:spPr>
          <a:xfrm>
            <a:off x="3201670" y="4405630"/>
            <a:ext cx="3840480" cy="961289"/>
          </a:xfrm>
          <a:prstGeom prst="rect">
            <a:avLst/>
          </a:prstGeom>
          <a:noFill/>
        </p:spPr>
        <p:txBody>
          <a:bodyPr wrap="square" rtlCol="0" anchor="t">
            <a:spAutoFit/>
          </a:bodyPr>
          <a:lstStyle/>
          <a:p>
            <a:pPr indent="0" algn="r" fontAlgn="auto">
              <a:lnSpc>
                <a:spcPct val="150000"/>
              </a:lnSpc>
            </a:pPr>
            <a:r>
              <a:rPr lang="zh-CN" altLang="en-US" sz="2000" dirty="0">
                <a:latin typeface="+mn-ea"/>
                <a:cs typeface="方正楷体_GB2312" panose="02010600030101010101" charset="-122"/>
              </a:rPr>
              <a:t>2025年4月25日习近平总书记在</a:t>
            </a:r>
          </a:p>
          <a:p>
            <a:pPr indent="0" algn="r" fontAlgn="auto">
              <a:lnSpc>
                <a:spcPct val="150000"/>
              </a:lnSpc>
            </a:pPr>
            <a:r>
              <a:rPr lang="zh-CN" altLang="en-US" sz="2000" dirty="0">
                <a:latin typeface="+mn-ea"/>
                <a:cs typeface="方正楷体_GB2312" panose="02010600030101010101" charset="-122"/>
              </a:rPr>
              <a:t>中共中央政治局集体学习时强调</a:t>
            </a:r>
          </a:p>
        </p:txBody>
      </p:sp>
      <p:sp>
        <p:nvSpPr>
          <p:cNvPr id="9" name="文本框 8"/>
          <p:cNvSpPr txBox="1"/>
          <p:nvPr/>
        </p:nvSpPr>
        <p:spPr>
          <a:xfrm>
            <a:off x="919357" y="466133"/>
            <a:ext cx="2580128" cy="461665"/>
          </a:xfrm>
          <a:prstGeom prst="rect">
            <a:avLst/>
          </a:prstGeom>
          <a:noFill/>
        </p:spPr>
        <p:txBody>
          <a:bodyPr wrap="square">
            <a:spAutoFit/>
          </a:bodyPr>
          <a:lstStyle/>
          <a:p>
            <a:pPr algn="ctr"/>
            <a:r>
              <a:rPr lang="zh-CN" altLang="en-US" sz="2400" b="1" dirty="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一</a:t>
            </a:r>
            <a:r>
              <a:rPr lang="zh-CN" altLang="en-US" sz="2400" b="1" dirty="0" smtClean="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、课程背景</a:t>
            </a:r>
            <a:endParaRPr lang="zh-CN" altLang="en-US" sz="1200" b="1" dirty="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med" p14:dur="700" advTm="4444000">
        <p:fade/>
      </p:transition>
    </mc:Choice>
    <mc:Fallback xmlns="">
      <p:transition spd="med" advTm="4444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custDataLst>
              <p:tags r:id="rId1"/>
            </p:custDataLst>
          </p:nvPr>
        </p:nvSpPr>
        <p:spPr>
          <a:xfrm>
            <a:off x="722630" y="1693545"/>
            <a:ext cx="10685780" cy="4468495"/>
          </a:xfrm>
          <a:prstGeom prst="rect">
            <a:avLst/>
          </a:prstGeom>
          <a:gradFill>
            <a:gsLst>
              <a:gs pos="0">
                <a:srgbClr val="4E62DF">
                  <a:alpha val="5000"/>
                </a:srgbClr>
              </a:gs>
              <a:gs pos="10000">
                <a:srgbClr val="4E62DF">
                  <a:lumMod val="45000"/>
                  <a:lumOff val="55000"/>
                  <a:alpha val="0"/>
                </a:srgbClr>
              </a:gs>
              <a:gs pos="86000">
                <a:srgbClr val="4E62DF">
                  <a:lumMod val="45000"/>
                  <a:lumOff val="55000"/>
                  <a:alpha val="0"/>
                </a:srgbClr>
              </a:gs>
              <a:gs pos="100000">
                <a:srgbClr val="4E62DF">
                  <a:alpha val="5000"/>
                </a:srgbClr>
              </a:gs>
            </a:gsLst>
            <a:lin ang="0" scaled="0"/>
          </a:gradFill>
          <a:ln w="22225">
            <a:gradFill>
              <a:gsLst>
                <a:gs pos="100000">
                  <a:srgbClr val="4E62DF">
                    <a:alpha val="40000"/>
                  </a:srgbClr>
                </a:gs>
                <a:gs pos="27000">
                  <a:srgbClr val="4E62DF">
                    <a:lumMod val="20000"/>
                    <a:lumOff val="80000"/>
                    <a:alpha val="0"/>
                  </a:srgbClr>
                </a:gs>
                <a:gs pos="73000">
                  <a:srgbClr val="4E62DF">
                    <a:lumMod val="20000"/>
                    <a:lumOff val="80000"/>
                    <a:alpha val="0"/>
                  </a:srgbClr>
                </a:gs>
                <a:gs pos="0">
                  <a:srgbClr val="4E62DF">
                    <a:alpha val="40000"/>
                  </a:srgbClr>
                </a:gs>
              </a:gsLst>
              <a:lin ang="0" scaled="1"/>
            </a:gradFill>
          </a:ln>
        </p:spPr>
        <p:style>
          <a:lnRef idx="2">
            <a:srgbClr val="4E62DF"/>
          </a:lnRef>
          <a:fillRef idx="0">
            <a:srgbClr val="FFFFFF"/>
          </a:fillRef>
          <a:effectRef idx="0">
            <a:srgbClr val="FFFFFF"/>
          </a:effectRef>
          <a:fontRef idx="minor">
            <a:sysClr val="windowText" lastClr="000000"/>
          </a:fontRef>
        </p:style>
        <p:txBody>
          <a:bodyPr vertOverflow="overflow" horzOverflow="overflow" vert="horz" wrap="square" numCol="1" spcCol="0" rtlCol="0" fromWordArt="0" anchor="t" anchorCtr="0" forceAA="0" compatLnSpc="1">
            <a:noAutofit/>
          </a:bodyPr>
          <a:lstStyle>
            <a:defPPr>
              <a:defRPr lang="zh-CN"/>
            </a:defPPr>
            <a:lvl1pPr marL="0" algn="l" defTabSz="9144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1pPr>
            <a:lvl2pPr marL="457200" algn="l" defTabSz="9144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2pPr>
            <a:lvl3pPr marL="914400" algn="l" defTabSz="9144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3pPr>
            <a:lvl4pPr marL="1371600" algn="l" defTabSz="9144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4pPr>
            <a:lvl5pPr marL="1828800" algn="l" defTabSz="9144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5pPr>
            <a:lvl6pPr marL="2286000" algn="l" defTabSz="9144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6pPr>
            <a:lvl7pPr marL="2743200" algn="l" defTabSz="9144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7pPr>
            <a:lvl8pPr marL="3200400" algn="l" defTabSz="9144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8pPr>
            <a:lvl9pPr marL="3657600" algn="l" defTabSz="9144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9pPr>
          </a:lstStyle>
          <a:p>
            <a:pPr lvl="0" algn="ctr">
              <a:lnSpc>
                <a:spcPct val="150000"/>
              </a:lnSpc>
              <a:buClrTx/>
              <a:buSzTx/>
              <a:buFontTx/>
            </a:pPr>
            <a:endParaRPr lang="zh-CN" altLang="en-US" sz="1000" dirty="0">
              <a:solidFill>
                <a:srgbClr val="4E62DF"/>
              </a:solidFill>
              <a:latin typeface="Arial" panose="020B0604020202020204" pitchFamily="34" charset="0"/>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17" name="任意多边形: 形状 14"/>
          <p:cNvSpPr/>
          <p:nvPr>
            <p:custDataLst>
              <p:tags r:id="rId2"/>
            </p:custDataLst>
          </p:nvPr>
        </p:nvSpPr>
        <p:spPr>
          <a:xfrm>
            <a:off x="665314" y="5870677"/>
            <a:ext cx="352425" cy="352425"/>
          </a:xfrm>
          <a:custGeom>
            <a:avLst/>
            <a:gdLst>
              <a:gd name="connsiteX0" fmla="*/ 38113 w 352425"/>
              <a:gd name="connsiteY0" fmla="*/ 0 h 352425"/>
              <a:gd name="connsiteX1" fmla="*/ 62232 w 352425"/>
              <a:gd name="connsiteY1" fmla="*/ 0 h 352425"/>
              <a:gd name="connsiteX2" fmla="*/ 100328 w 352425"/>
              <a:gd name="connsiteY2" fmla="*/ 38098 h 352425"/>
              <a:gd name="connsiteX3" fmla="*/ 100328 w 352425"/>
              <a:gd name="connsiteY3" fmla="*/ 209562 h 352425"/>
              <a:gd name="connsiteX4" fmla="*/ 138416 w 352425"/>
              <a:gd name="connsiteY4" fmla="*/ 247653 h 352425"/>
              <a:gd name="connsiteX5" fmla="*/ 314342 w 352425"/>
              <a:gd name="connsiteY5" fmla="*/ 247653 h 352425"/>
              <a:gd name="connsiteX6" fmla="*/ 352425 w 352425"/>
              <a:gd name="connsiteY6" fmla="*/ 285734 h 352425"/>
              <a:gd name="connsiteX7" fmla="*/ 352425 w 352425"/>
              <a:gd name="connsiteY7" fmla="*/ 314327 h 352425"/>
              <a:gd name="connsiteX8" fmla="*/ 314323 w 352425"/>
              <a:gd name="connsiteY8" fmla="*/ 352425 h 352425"/>
              <a:gd name="connsiteX9" fmla="*/ 38109 w 352425"/>
              <a:gd name="connsiteY9" fmla="*/ 352425 h 352425"/>
              <a:gd name="connsiteX10" fmla="*/ 0 w 352425"/>
              <a:gd name="connsiteY10" fmla="*/ 314316 h 352425"/>
              <a:gd name="connsiteX11" fmla="*/ 0 w 352425"/>
              <a:gd name="connsiteY11" fmla="*/ 38113 h 352425"/>
              <a:gd name="connsiteX12" fmla="*/ 38113 w 352425"/>
              <a:gd name="connsiteY12" fmla="*/ 0 h 352425"/>
              <a:gd name="connsiteX0-1" fmla="*/ 38113 w 352425"/>
              <a:gd name="connsiteY0-2" fmla="*/ 0 h 352425"/>
              <a:gd name="connsiteX1-3" fmla="*/ 62232 w 352425"/>
              <a:gd name="connsiteY1-4" fmla="*/ 0 h 352425"/>
              <a:gd name="connsiteX2-5" fmla="*/ 100328 w 352425"/>
              <a:gd name="connsiteY2-6" fmla="*/ 38098 h 352425"/>
              <a:gd name="connsiteX3-7" fmla="*/ 100328 w 352425"/>
              <a:gd name="connsiteY3-8" fmla="*/ 209562 h 352425"/>
              <a:gd name="connsiteX4-9" fmla="*/ 138416 w 352425"/>
              <a:gd name="connsiteY4-10" fmla="*/ 247653 h 352425"/>
              <a:gd name="connsiteX5-11" fmla="*/ 314342 w 352425"/>
              <a:gd name="connsiteY5-12" fmla="*/ 247653 h 352425"/>
              <a:gd name="connsiteX6-13" fmla="*/ 352425 w 352425"/>
              <a:gd name="connsiteY6-14" fmla="*/ 285734 h 352425"/>
              <a:gd name="connsiteX7-15" fmla="*/ 352425 w 352425"/>
              <a:gd name="connsiteY7-16" fmla="*/ 314327 h 352425"/>
              <a:gd name="connsiteX8-17" fmla="*/ 314323 w 352425"/>
              <a:gd name="connsiteY8-18" fmla="*/ 352425 h 352425"/>
              <a:gd name="connsiteX9-19" fmla="*/ 38109 w 352425"/>
              <a:gd name="connsiteY9-20" fmla="*/ 352425 h 352425"/>
              <a:gd name="connsiteX10-21" fmla="*/ 0 w 352425"/>
              <a:gd name="connsiteY10-22" fmla="*/ 314316 h 352425"/>
              <a:gd name="connsiteX11-23" fmla="*/ 0 w 352425"/>
              <a:gd name="connsiteY11-24" fmla="*/ 38113 h 352425"/>
              <a:gd name="connsiteX12-25" fmla="*/ 38113 w 352425"/>
              <a:gd name="connsiteY12-26" fmla="*/ 0 h 352425"/>
              <a:gd name="connsiteX0-27" fmla="*/ 38113 w 352425"/>
              <a:gd name="connsiteY0-28" fmla="*/ 0 h 352425"/>
              <a:gd name="connsiteX1-29" fmla="*/ 62232 w 352425"/>
              <a:gd name="connsiteY1-30" fmla="*/ 0 h 352425"/>
              <a:gd name="connsiteX2-31" fmla="*/ 100328 w 352425"/>
              <a:gd name="connsiteY2-32" fmla="*/ 38098 h 352425"/>
              <a:gd name="connsiteX3-33" fmla="*/ 100328 w 352425"/>
              <a:gd name="connsiteY3-34" fmla="*/ 209562 h 352425"/>
              <a:gd name="connsiteX4-35" fmla="*/ 138416 w 352425"/>
              <a:gd name="connsiteY4-36" fmla="*/ 247653 h 352425"/>
              <a:gd name="connsiteX5-37" fmla="*/ 314342 w 352425"/>
              <a:gd name="connsiteY5-38" fmla="*/ 247653 h 352425"/>
              <a:gd name="connsiteX6-39" fmla="*/ 352425 w 352425"/>
              <a:gd name="connsiteY6-40" fmla="*/ 285734 h 352425"/>
              <a:gd name="connsiteX7-41" fmla="*/ 352425 w 352425"/>
              <a:gd name="connsiteY7-42" fmla="*/ 314327 h 352425"/>
              <a:gd name="connsiteX8-43" fmla="*/ 314323 w 352425"/>
              <a:gd name="connsiteY8-44" fmla="*/ 352425 h 352425"/>
              <a:gd name="connsiteX9-45" fmla="*/ 38109 w 352425"/>
              <a:gd name="connsiteY9-46" fmla="*/ 352425 h 352425"/>
              <a:gd name="connsiteX10-47" fmla="*/ 0 w 352425"/>
              <a:gd name="connsiteY10-48" fmla="*/ 314316 h 352425"/>
              <a:gd name="connsiteX11-49" fmla="*/ 0 w 352425"/>
              <a:gd name="connsiteY11-50" fmla="*/ 38113 h 352425"/>
              <a:gd name="connsiteX12-51" fmla="*/ 38113 w 352425"/>
              <a:gd name="connsiteY12-52" fmla="*/ 0 h 352425"/>
              <a:gd name="connsiteX0-53" fmla="*/ 38113 w 352425"/>
              <a:gd name="connsiteY0-54" fmla="*/ 0 h 352425"/>
              <a:gd name="connsiteX1-55" fmla="*/ 62232 w 352425"/>
              <a:gd name="connsiteY1-56" fmla="*/ 0 h 352425"/>
              <a:gd name="connsiteX2-57" fmla="*/ 100328 w 352425"/>
              <a:gd name="connsiteY2-58" fmla="*/ 38098 h 352425"/>
              <a:gd name="connsiteX3-59" fmla="*/ 100328 w 352425"/>
              <a:gd name="connsiteY3-60" fmla="*/ 209562 h 352425"/>
              <a:gd name="connsiteX4-61" fmla="*/ 138416 w 352425"/>
              <a:gd name="connsiteY4-62" fmla="*/ 247653 h 352425"/>
              <a:gd name="connsiteX5-63" fmla="*/ 314342 w 352425"/>
              <a:gd name="connsiteY5-64" fmla="*/ 247653 h 352425"/>
              <a:gd name="connsiteX6-65" fmla="*/ 352425 w 352425"/>
              <a:gd name="connsiteY6-66" fmla="*/ 285734 h 352425"/>
              <a:gd name="connsiteX7-67" fmla="*/ 352425 w 352425"/>
              <a:gd name="connsiteY7-68" fmla="*/ 314327 h 352425"/>
              <a:gd name="connsiteX8-69" fmla="*/ 314323 w 352425"/>
              <a:gd name="connsiteY8-70" fmla="*/ 352425 h 352425"/>
              <a:gd name="connsiteX9-71" fmla="*/ 38109 w 352425"/>
              <a:gd name="connsiteY9-72" fmla="*/ 352425 h 352425"/>
              <a:gd name="connsiteX10-73" fmla="*/ 0 w 352425"/>
              <a:gd name="connsiteY10-74" fmla="*/ 314316 h 352425"/>
              <a:gd name="connsiteX11-75" fmla="*/ 0 w 352425"/>
              <a:gd name="connsiteY11-76" fmla="*/ 38113 h 352425"/>
              <a:gd name="connsiteX12-77" fmla="*/ 38113 w 352425"/>
              <a:gd name="connsiteY12-78" fmla="*/ 0 h 352425"/>
              <a:gd name="connsiteX0-79" fmla="*/ 38113 w 352425"/>
              <a:gd name="connsiteY0-80" fmla="*/ 0 h 352425"/>
              <a:gd name="connsiteX1-81" fmla="*/ 62232 w 352425"/>
              <a:gd name="connsiteY1-82" fmla="*/ 0 h 352425"/>
              <a:gd name="connsiteX2-83" fmla="*/ 100328 w 352425"/>
              <a:gd name="connsiteY2-84" fmla="*/ 38098 h 352425"/>
              <a:gd name="connsiteX3-85" fmla="*/ 100328 w 352425"/>
              <a:gd name="connsiteY3-86" fmla="*/ 209562 h 352425"/>
              <a:gd name="connsiteX4-87" fmla="*/ 138416 w 352425"/>
              <a:gd name="connsiteY4-88" fmla="*/ 247653 h 352425"/>
              <a:gd name="connsiteX5-89" fmla="*/ 314342 w 352425"/>
              <a:gd name="connsiteY5-90" fmla="*/ 247653 h 352425"/>
              <a:gd name="connsiteX6-91" fmla="*/ 352425 w 352425"/>
              <a:gd name="connsiteY6-92" fmla="*/ 285734 h 352425"/>
              <a:gd name="connsiteX7-93" fmla="*/ 352425 w 352425"/>
              <a:gd name="connsiteY7-94" fmla="*/ 314327 h 352425"/>
              <a:gd name="connsiteX8-95" fmla="*/ 314323 w 352425"/>
              <a:gd name="connsiteY8-96" fmla="*/ 352425 h 352425"/>
              <a:gd name="connsiteX9-97" fmla="*/ 38109 w 352425"/>
              <a:gd name="connsiteY9-98" fmla="*/ 352425 h 352425"/>
              <a:gd name="connsiteX10-99" fmla="*/ 0 w 352425"/>
              <a:gd name="connsiteY10-100" fmla="*/ 314316 h 352425"/>
              <a:gd name="connsiteX11-101" fmla="*/ 0 w 352425"/>
              <a:gd name="connsiteY11-102" fmla="*/ 38113 h 352425"/>
              <a:gd name="connsiteX12-103" fmla="*/ 38113 w 352425"/>
              <a:gd name="connsiteY12-104" fmla="*/ 0 h 352425"/>
              <a:gd name="connsiteX0-105" fmla="*/ 38113 w 352425"/>
              <a:gd name="connsiteY0-106" fmla="*/ 0 h 352425"/>
              <a:gd name="connsiteX1-107" fmla="*/ 62232 w 352425"/>
              <a:gd name="connsiteY1-108" fmla="*/ 0 h 352425"/>
              <a:gd name="connsiteX2-109" fmla="*/ 100328 w 352425"/>
              <a:gd name="connsiteY2-110" fmla="*/ 38098 h 352425"/>
              <a:gd name="connsiteX3-111" fmla="*/ 100328 w 352425"/>
              <a:gd name="connsiteY3-112" fmla="*/ 209562 h 352425"/>
              <a:gd name="connsiteX4-113" fmla="*/ 138416 w 352425"/>
              <a:gd name="connsiteY4-114" fmla="*/ 247653 h 352425"/>
              <a:gd name="connsiteX5-115" fmla="*/ 314342 w 352425"/>
              <a:gd name="connsiteY5-116" fmla="*/ 247653 h 352425"/>
              <a:gd name="connsiteX6-117" fmla="*/ 352425 w 352425"/>
              <a:gd name="connsiteY6-118" fmla="*/ 285734 h 352425"/>
              <a:gd name="connsiteX7-119" fmla="*/ 352425 w 352425"/>
              <a:gd name="connsiteY7-120" fmla="*/ 314327 h 352425"/>
              <a:gd name="connsiteX8-121" fmla="*/ 314323 w 352425"/>
              <a:gd name="connsiteY8-122" fmla="*/ 352425 h 352425"/>
              <a:gd name="connsiteX9-123" fmla="*/ 38109 w 352425"/>
              <a:gd name="connsiteY9-124" fmla="*/ 352425 h 352425"/>
              <a:gd name="connsiteX10-125" fmla="*/ 0 w 352425"/>
              <a:gd name="connsiteY10-126" fmla="*/ 314316 h 352425"/>
              <a:gd name="connsiteX11-127" fmla="*/ 0 w 352425"/>
              <a:gd name="connsiteY11-128" fmla="*/ 38113 h 352425"/>
              <a:gd name="connsiteX12-129" fmla="*/ 38113 w 352425"/>
              <a:gd name="connsiteY12-130" fmla="*/ 0 h 352425"/>
              <a:gd name="connsiteX0-131" fmla="*/ 38113 w 352425"/>
              <a:gd name="connsiteY0-132" fmla="*/ 0 h 352425"/>
              <a:gd name="connsiteX1-133" fmla="*/ 62232 w 352425"/>
              <a:gd name="connsiteY1-134" fmla="*/ 0 h 352425"/>
              <a:gd name="connsiteX2-135" fmla="*/ 100328 w 352425"/>
              <a:gd name="connsiteY2-136" fmla="*/ 38098 h 352425"/>
              <a:gd name="connsiteX3-137" fmla="*/ 100328 w 352425"/>
              <a:gd name="connsiteY3-138" fmla="*/ 209562 h 352425"/>
              <a:gd name="connsiteX4-139" fmla="*/ 138416 w 352425"/>
              <a:gd name="connsiteY4-140" fmla="*/ 247653 h 352425"/>
              <a:gd name="connsiteX5-141" fmla="*/ 314342 w 352425"/>
              <a:gd name="connsiteY5-142" fmla="*/ 247653 h 352425"/>
              <a:gd name="connsiteX6-143" fmla="*/ 352425 w 352425"/>
              <a:gd name="connsiteY6-144" fmla="*/ 285734 h 352425"/>
              <a:gd name="connsiteX7-145" fmla="*/ 352425 w 352425"/>
              <a:gd name="connsiteY7-146" fmla="*/ 314327 h 352425"/>
              <a:gd name="connsiteX8-147" fmla="*/ 314323 w 352425"/>
              <a:gd name="connsiteY8-148" fmla="*/ 352425 h 352425"/>
              <a:gd name="connsiteX9-149" fmla="*/ 38109 w 352425"/>
              <a:gd name="connsiteY9-150" fmla="*/ 352425 h 352425"/>
              <a:gd name="connsiteX10-151" fmla="*/ 0 w 352425"/>
              <a:gd name="connsiteY10-152" fmla="*/ 314316 h 352425"/>
              <a:gd name="connsiteX11-153" fmla="*/ 0 w 352425"/>
              <a:gd name="connsiteY11-154" fmla="*/ 38113 h 352425"/>
              <a:gd name="connsiteX12-155" fmla="*/ 38113 w 352425"/>
              <a:gd name="connsiteY12-156" fmla="*/ 0 h 352425"/>
              <a:gd name="connsiteX0-157" fmla="*/ 38113 w 352425"/>
              <a:gd name="connsiteY0-158" fmla="*/ 0 h 352425"/>
              <a:gd name="connsiteX1-159" fmla="*/ 62232 w 352425"/>
              <a:gd name="connsiteY1-160" fmla="*/ 0 h 352425"/>
              <a:gd name="connsiteX2-161" fmla="*/ 100328 w 352425"/>
              <a:gd name="connsiteY2-162" fmla="*/ 38098 h 352425"/>
              <a:gd name="connsiteX3-163" fmla="*/ 100328 w 352425"/>
              <a:gd name="connsiteY3-164" fmla="*/ 209562 h 352425"/>
              <a:gd name="connsiteX4-165" fmla="*/ 138416 w 352425"/>
              <a:gd name="connsiteY4-166" fmla="*/ 247653 h 352425"/>
              <a:gd name="connsiteX5-167" fmla="*/ 314342 w 352425"/>
              <a:gd name="connsiteY5-168" fmla="*/ 247653 h 352425"/>
              <a:gd name="connsiteX6-169" fmla="*/ 352425 w 352425"/>
              <a:gd name="connsiteY6-170" fmla="*/ 285734 h 352425"/>
              <a:gd name="connsiteX7-171" fmla="*/ 352425 w 352425"/>
              <a:gd name="connsiteY7-172" fmla="*/ 314327 h 352425"/>
              <a:gd name="connsiteX8-173" fmla="*/ 314323 w 352425"/>
              <a:gd name="connsiteY8-174" fmla="*/ 352425 h 352425"/>
              <a:gd name="connsiteX9-175" fmla="*/ 38109 w 352425"/>
              <a:gd name="connsiteY9-176" fmla="*/ 352425 h 352425"/>
              <a:gd name="connsiteX10-177" fmla="*/ 0 w 352425"/>
              <a:gd name="connsiteY10-178" fmla="*/ 314316 h 352425"/>
              <a:gd name="connsiteX11-179" fmla="*/ 0 w 352425"/>
              <a:gd name="connsiteY11-180" fmla="*/ 38113 h 352425"/>
              <a:gd name="connsiteX12-181" fmla="*/ 38113 w 352425"/>
              <a:gd name="connsiteY12-182" fmla="*/ 0 h 352425"/>
              <a:gd name="connsiteX0-183" fmla="*/ 38113 w 352425"/>
              <a:gd name="connsiteY0-184" fmla="*/ 0 h 352425"/>
              <a:gd name="connsiteX1-185" fmla="*/ 62232 w 352425"/>
              <a:gd name="connsiteY1-186" fmla="*/ 0 h 352425"/>
              <a:gd name="connsiteX2-187" fmla="*/ 100328 w 352425"/>
              <a:gd name="connsiteY2-188" fmla="*/ 38098 h 352425"/>
              <a:gd name="connsiteX3-189" fmla="*/ 100328 w 352425"/>
              <a:gd name="connsiteY3-190" fmla="*/ 209562 h 352425"/>
              <a:gd name="connsiteX4-191" fmla="*/ 138416 w 352425"/>
              <a:gd name="connsiteY4-192" fmla="*/ 247653 h 352425"/>
              <a:gd name="connsiteX5-193" fmla="*/ 314342 w 352425"/>
              <a:gd name="connsiteY5-194" fmla="*/ 247653 h 352425"/>
              <a:gd name="connsiteX6-195" fmla="*/ 352425 w 352425"/>
              <a:gd name="connsiteY6-196" fmla="*/ 285734 h 352425"/>
              <a:gd name="connsiteX7-197" fmla="*/ 352425 w 352425"/>
              <a:gd name="connsiteY7-198" fmla="*/ 314327 h 352425"/>
              <a:gd name="connsiteX8-199" fmla="*/ 314323 w 352425"/>
              <a:gd name="connsiteY8-200" fmla="*/ 352425 h 352425"/>
              <a:gd name="connsiteX9-201" fmla="*/ 38109 w 352425"/>
              <a:gd name="connsiteY9-202" fmla="*/ 352425 h 352425"/>
              <a:gd name="connsiteX10-203" fmla="*/ 0 w 352425"/>
              <a:gd name="connsiteY10-204" fmla="*/ 314316 h 352425"/>
              <a:gd name="connsiteX11-205" fmla="*/ 0 w 352425"/>
              <a:gd name="connsiteY11-206" fmla="*/ 38113 h 352425"/>
              <a:gd name="connsiteX12-207" fmla="*/ 38113 w 352425"/>
              <a:gd name="connsiteY12-208" fmla="*/ 0 h 352425"/>
              <a:gd name="connsiteX0-209" fmla="*/ 38113 w 352425"/>
              <a:gd name="connsiteY0-210" fmla="*/ 0 h 352425"/>
              <a:gd name="connsiteX1-211" fmla="*/ 62232 w 352425"/>
              <a:gd name="connsiteY1-212" fmla="*/ 0 h 352425"/>
              <a:gd name="connsiteX2-213" fmla="*/ 100328 w 352425"/>
              <a:gd name="connsiteY2-214" fmla="*/ 38098 h 352425"/>
              <a:gd name="connsiteX3-215" fmla="*/ 100328 w 352425"/>
              <a:gd name="connsiteY3-216" fmla="*/ 209562 h 352425"/>
              <a:gd name="connsiteX4-217" fmla="*/ 138416 w 352425"/>
              <a:gd name="connsiteY4-218" fmla="*/ 247653 h 352425"/>
              <a:gd name="connsiteX5-219" fmla="*/ 314342 w 352425"/>
              <a:gd name="connsiteY5-220" fmla="*/ 247653 h 352425"/>
              <a:gd name="connsiteX6-221" fmla="*/ 352425 w 352425"/>
              <a:gd name="connsiteY6-222" fmla="*/ 285734 h 352425"/>
              <a:gd name="connsiteX7-223" fmla="*/ 352425 w 352425"/>
              <a:gd name="connsiteY7-224" fmla="*/ 314327 h 352425"/>
              <a:gd name="connsiteX8-225" fmla="*/ 314323 w 352425"/>
              <a:gd name="connsiteY8-226" fmla="*/ 352425 h 352425"/>
              <a:gd name="connsiteX9-227" fmla="*/ 38109 w 352425"/>
              <a:gd name="connsiteY9-228" fmla="*/ 352425 h 352425"/>
              <a:gd name="connsiteX10-229" fmla="*/ 0 w 352425"/>
              <a:gd name="connsiteY10-230" fmla="*/ 314316 h 352425"/>
              <a:gd name="connsiteX11-231" fmla="*/ 0 w 352425"/>
              <a:gd name="connsiteY11-232" fmla="*/ 38113 h 352425"/>
              <a:gd name="connsiteX12-233" fmla="*/ 38113 w 352425"/>
              <a:gd name="connsiteY12-234" fmla="*/ 0 h 352425"/>
              <a:gd name="connsiteX0-235" fmla="*/ 38113 w 352425"/>
              <a:gd name="connsiteY0-236" fmla="*/ 0 h 352425"/>
              <a:gd name="connsiteX1-237" fmla="*/ 62232 w 352425"/>
              <a:gd name="connsiteY1-238" fmla="*/ 0 h 352425"/>
              <a:gd name="connsiteX2-239" fmla="*/ 100328 w 352425"/>
              <a:gd name="connsiteY2-240" fmla="*/ 38098 h 352425"/>
              <a:gd name="connsiteX3-241" fmla="*/ 100328 w 352425"/>
              <a:gd name="connsiteY3-242" fmla="*/ 209562 h 352425"/>
              <a:gd name="connsiteX4-243" fmla="*/ 138416 w 352425"/>
              <a:gd name="connsiteY4-244" fmla="*/ 247653 h 352425"/>
              <a:gd name="connsiteX5-245" fmla="*/ 314342 w 352425"/>
              <a:gd name="connsiteY5-246" fmla="*/ 247653 h 352425"/>
              <a:gd name="connsiteX6-247" fmla="*/ 352425 w 352425"/>
              <a:gd name="connsiteY6-248" fmla="*/ 285734 h 352425"/>
              <a:gd name="connsiteX7-249" fmla="*/ 352425 w 352425"/>
              <a:gd name="connsiteY7-250" fmla="*/ 314327 h 352425"/>
              <a:gd name="connsiteX8-251" fmla="*/ 314323 w 352425"/>
              <a:gd name="connsiteY8-252" fmla="*/ 352425 h 352425"/>
              <a:gd name="connsiteX9-253" fmla="*/ 38109 w 352425"/>
              <a:gd name="connsiteY9-254" fmla="*/ 352425 h 352425"/>
              <a:gd name="connsiteX10-255" fmla="*/ 0 w 352425"/>
              <a:gd name="connsiteY10-256" fmla="*/ 314316 h 352425"/>
              <a:gd name="connsiteX11-257" fmla="*/ 0 w 352425"/>
              <a:gd name="connsiteY11-258" fmla="*/ 38113 h 352425"/>
              <a:gd name="connsiteX12-259" fmla="*/ 38113 w 352425"/>
              <a:gd name="connsiteY12-260" fmla="*/ 0 h 352425"/>
              <a:gd name="connsiteX0-261" fmla="*/ 38113 w 352425"/>
              <a:gd name="connsiteY0-262" fmla="*/ 0 h 352425"/>
              <a:gd name="connsiteX1-263" fmla="*/ 62232 w 352425"/>
              <a:gd name="connsiteY1-264" fmla="*/ 0 h 352425"/>
              <a:gd name="connsiteX2-265" fmla="*/ 100328 w 352425"/>
              <a:gd name="connsiteY2-266" fmla="*/ 38098 h 352425"/>
              <a:gd name="connsiteX3-267" fmla="*/ 100328 w 352425"/>
              <a:gd name="connsiteY3-268" fmla="*/ 209562 h 352425"/>
              <a:gd name="connsiteX4-269" fmla="*/ 138416 w 352425"/>
              <a:gd name="connsiteY4-270" fmla="*/ 247653 h 352425"/>
              <a:gd name="connsiteX5-271" fmla="*/ 314342 w 352425"/>
              <a:gd name="connsiteY5-272" fmla="*/ 247653 h 352425"/>
              <a:gd name="connsiteX6-273" fmla="*/ 352425 w 352425"/>
              <a:gd name="connsiteY6-274" fmla="*/ 285734 h 352425"/>
              <a:gd name="connsiteX7-275" fmla="*/ 352425 w 352425"/>
              <a:gd name="connsiteY7-276" fmla="*/ 314327 h 352425"/>
              <a:gd name="connsiteX8-277" fmla="*/ 314323 w 352425"/>
              <a:gd name="connsiteY8-278" fmla="*/ 352425 h 352425"/>
              <a:gd name="connsiteX9-279" fmla="*/ 38109 w 352425"/>
              <a:gd name="connsiteY9-280" fmla="*/ 352425 h 352425"/>
              <a:gd name="connsiteX10-281" fmla="*/ 0 w 352425"/>
              <a:gd name="connsiteY10-282" fmla="*/ 314316 h 352425"/>
              <a:gd name="connsiteX11-283" fmla="*/ 0 w 352425"/>
              <a:gd name="connsiteY11-284" fmla="*/ 38113 h 352425"/>
              <a:gd name="connsiteX12-285" fmla="*/ 38113 w 352425"/>
              <a:gd name="connsiteY12-286" fmla="*/ 0 h 352425"/>
              <a:gd name="connsiteX0-287" fmla="*/ 38113 w 352425"/>
              <a:gd name="connsiteY0-288" fmla="*/ 0 h 352425"/>
              <a:gd name="connsiteX1-289" fmla="*/ 62232 w 352425"/>
              <a:gd name="connsiteY1-290" fmla="*/ 0 h 352425"/>
              <a:gd name="connsiteX2-291" fmla="*/ 100328 w 352425"/>
              <a:gd name="connsiteY2-292" fmla="*/ 38098 h 352425"/>
              <a:gd name="connsiteX3-293" fmla="*/ 100328 w 352425"/>
              <a:gd name="connsiteY3-294" fmla="*/ 209562 h 352425"/>
              <a:gd name="connsiteX4-295" fmla="*/ 138416 w 352425"/>
              <a:gd name="connsiteY4-296" fmla="*/ 247653 h 352425"/>
              <a:gd name="connsiteX5-297" fmla="*/ 314342 w 352425"/>
              <a:gd name="connsiteY5-298" fmla="*/ 247653 h 352425"/>
              <a:gd name="connsiteX6-299" fmla="*/ 352425 w 352425"/>
              <a:gd name="connsiteY6-300" fmla="*/ 285734 h 352425"/>
              <a:gd name="connsiteX7-301" fmla="*/ 352425 w 352425"/>
              <a:gd name="connsiteY7-302" fmla="*/ 314327 h 352425"/>
              <a:gd name="connsiteX8-303" fmla="*/ 314323 w 352425"/>
              <a:gd name="connsiteY8-304" fmla="*/ 352425 h 352425"/>
              <a:gd name="connsiteX9-305" fmla="*/ 38109 w 352425"/>
              <a:gd name="connsiteY9-306" fmla="*/ 352425 h 352425"/>
              <a:gd name="connsiteX10-307" fmla="*/ 0 w 352425"/>
              <a:gd name="connsiteY10-308" fmla="*/ 314316 h 352425"/>
              <a:gd name="connsiteX11-309" fmla="*/ 0 w 352425"/>
              <a:gd name="connsiteY11-310" fmla="*/ 38113 h 352425"/>
              <a:gd name="connsiteX12-311" fmla="*/ 38113 w 352425"/>
              <a:gd name="connsiteY12-312" fmla="*/ 0 h 352425"/>
              <a:gd name="connsiteX0-313" fmla="*/ 38113 w 352425"/>
              <a:gd name="connsiteY0-314" fmla="*/ 0 h 352425"/>
              <a:gd name="connsiteX1-315" fmla="*/ 62232 w 352425"/>
              <a:gd name="connsiteY1-316" fmla="*/ 0 h 352425"/>
              <a:gd name="connsiteX2-317" fmla="*/ 100328 w 352425"/>
              <a:gd name="connsiteY2-318" fmla="*/ 38098 h 352425"/>
              <a:gd name="connsiteX3-319" fmla="*/ 100328 w 352425"/>
              <a:gd name="connsiteY3-320" fmla="*/ 209562 h 352425"/>
              <a:gd name="connsiteX4-321" fmla="*/ 138416 w 352425"/>
              <a:gd name="connsiteY4-322" fmla="*/ 247653 h 352425"/>
              <a:gd name="connsiteX5-323" fmla="*/ 314342 w 352425"/>
              <a:gd name="connsiteY5-324" fmla="*/ 247653 h 352425"/>
              <a:gd name="connsiteX6-325" fmla="*/ 352425 w 352425"/>
              <a:gd name="connsiteY6-326" fmla="*/ 285734 h 352425"/>
              <a:gd name="connsiteX7-327" fmla="*/ 352425 w 352425"/>
              <a:gd name="connsiteY7-328" fmla="*/ 314327 h 352425"/>
              <a:gd name="connsiteX8-329" fmla="*/ 314323 w 352425"/>
              <a:gd name="connsiteY8-330" fmla="*/ 352425 h 352425"/>
              <a:gd name="connsiteX9-331" fmla="*/ 38109 w 352425"/>
              <a:gd name="connsiteY9-332" fmla="*/ 352425 h 352425"/>
              <a:gd name="connsiteX10-333" fmla="*/ 0 w 352425"/>
              <a:gd name="connsiteY10-334" fmla="*/ 314316 h 352425"/>
              <a:gd name="connsiteX11-335" fmla="*/ 0 w 352425"/>
              <a:gd name="connsiteY11-336" fmla="*/ 38113 h 352425"/>
              <a:gd name="connsiteX12-337" fmla="*/ 38113 w 352425"/>
              <a:gd name="connsiteY12-338" fmla="*/ 0 h 352425"/>
              <a:gd name="connsiteX0-339" fmla="*/ 38113 w 352425"/>
              <a:gd name="connsiteY0-340" fmla="*/ 0 h 352425"/>
              <a:gd name="connsiteX1-341" fmla="*/ 62232 w 352425"/>
              <a:gd name="connsiteY1-342" fmla="*/ 0 h 352425"/>
              <a:gd name="connsiteX2-343" fmla="*/ 100328 w 352425"/>
              <a:gd name="connsiteY2-344" fmla="*/ 38098 h 352425"/>
              <a:gd name="connsiteX3-345" fmla="*/ 100328 w 352425"/>
              <a:gd name="connsiteY3-346" fmla="*/ 209562 h 352425"/>
              <a:gd name="connsiteX4-347" fmla="*/ 138416 w 352425"/>
              <a:gd name="connsiteY4-348" fmla="*/ 247653 h 352425"/>
              <a:gd name="connsiteX5-349" fmla="*/ 314342 w 352425"/>
              <a:gd name="connsiteY5-350" fmla="*/ 247653 h 352425"/>
              <a:gd name="connsiteX6-351" fmla="*/ 352425 w 352425"/>
              <a:gd name="connsiteY6-352" fmla="*/ 285734 h 352425"/>
              <a:gd name="connsiteX7-353" fmla="*/ 352425 w 352425"/>
              <a:gd name="connsiteY7-354" fmla="*/ 314327 h 352425"/>
              <a:gd name="connsiteX8-355" fmla="*/ 314323 w 352425"/>
              <a:gd name="connsiteY8-356" fmla="*/ 352425 h 352425"/>
              <a:gd name="connsiteX9-357" fmla="*/ 38109 w 352425"/>
              <a:gd name="connsiteY9-358" fmla="*/ 352425 h 352425"/>
              <a:gd name="connsiteX10-359" fmla="*/ 0 w 352425"/>
              <a:gd name="connsiteY10-360" fmla="*/ 314316 h 352425"/>
              <a:gd name="connsiteX11-361" fmla="*/ 0 w 352425"/>
              <a:gd name="connsiteY11-362" fmla="*/ 38113 h 352425"/>
              <a:gd name="connsiteX12-363" fmla="*/ 38113 w 352425"/>
              <a:gd name="connsiteY12-364" fmla="*/ 0 h 352425"/>
              <a:gd name="connsiteX0-365" fmla="*/ 38113 w 352425"/>
              <a:gd name="connsiteY0-366" fmla="*/ 0 h 352425"/>
              <a:gd name="connsiteX1-367" fmla="*/ 62232 w 352425"/>
              <a:gd name="connsiteY1-368" fmla="*/ 0 h 352425"/>
              <a:gd name="connsiteX2-369" fmla="*/ 100328 w 352425"/>
              <a:gd name="connsiteY2-370" fmla="*/ 38098 h 352425"/>
              <a:gd name="connsiteX3-371" fmla="*/ 100328 w 352425"/>
              <a:gd name="connsiteY3-372" fmla="*/ 209562 h 352425"/>
              <a:gd name="connsiteX4-373" fmla="*/ 138416 w 352425"/>
              <a:gd name="connsiteY4-374" fmla="*/ 247653 h 352425"/>
              <a:gd name="connsiteX5-375" fmla="*/ 314342 w 352425"/>
              <a:gd name="connsiteY5-376" fmla="*/ 247653 h 352425"/>
              <a:gd name="connsiteX6-377" fmla="*/ 352425 w 352425"/>
              <a:gd name="connsiteY6-378" fmla="*/ 285734 h 352425"/>
              <a:gd name="connsiteX7-379" fmla="*/ 352425 w 352425"/>
              <a:gd name="connsiteY7-380" fmla="*/ 314327 h 352425"/>
              <a:gd name="connsiteX8-381" fmla="*/ 314323 w 352425"/>
              <a:gd name="connsiteY8-382" fmla="*/ 352425 h 352425"/>
              <a:gd name="connsiteX9-383" fmla="*/ 38109 w 352425"/>
              <a:gd name="connsiteY9-384" fmla="*/ 352425 h 352425"/>
              <a:gd name="connsiteX10-385" fmla="*/ 0 w 352425"/>
              <a:gd name="connsiteY10-386" fmla="*/ 314316 h 352425"/>
              <a:gd name="connsiteX11-387" fmla="*/ 0 w 352425"/>
              <a:gd name="connsiteY11-388" fmla="*/ 38113 h 352425"/>
              <a:gd name="connsiteX12-389" fmla="*/ 38113 w 352425"/>
              <a:gd name="connsiteY12-390" fmla="*/ 0 h 352425"/>
              <a:gd name="connsiteX0-391" fmla="*/ 38113 w 352425"/>
              <a:gd name="connsiteY0-392" fmla="*/ 0 h 352425"/>
              <a:gd name="connsiteX1-393" fmla="*/ 62232 w 352425"/>
              <a:gd name="connsiteY1-394" fmla="*/ 0 h 352425"/>
              <a:gd name="connsiteX2-395" fmla="*/ 100328 w 352425"/>
              <a:gd name="connsiteY2-396" fmla="*/ 38098 h 352425"/>
              <a:gd name="connsiteX3-397" fmla="*/ 100328 w 352425"/>
              <a:gd name="connsiteY3-398" fmla="*/ 209562 h 352425"/>
              <a:gd name="connsiteX4-399" fmla="*/ 138416 w 352425"/>
              <a:gd name="connsiteY4-400" fmla="*/ 247653 h 352425"/>
              <a:gd name="connsiteX5-401" fmla="*/ 314342 w 352425"/>
              <a:gd name="connsiteY5-402" fmla="*/ 247653 h 352425"/>
              <a:gd name="connsiteX6-403" fmla="*/ 352425 w 352425"/>
              <a:gd name="connsiteY6-404" fmla="*/ 285734 h 352425"/>
              <a:gd name="connsiteX7-405" fmla="*/ 352425 w 352425"/>
              <a:gd name="connsiteY7-406" fmla="*/ 314327 h 352425"/>
              <a:gd name="connsiteX8-407" fmla="*/ 314323 w 352425"/>
              <a:gd name="connsiteY8-408" fmla="*/ 352425 h 352425"/>
              <a:gd name="connsiteX9-409" fmla="*/ 38109 w 352425"/>
              <a:gd name="connsiteY9-410" fmla="*/ 352425 h 352425"/>
              <a:gd name="connsiteX10-411" fmla="*/ 0 w 352425"/>
              <a:gd name="connsiteY10-412" fmla="*/ 314316 h 352425"/>
              <a:gd name="connsiteX11-413" fmla="*/ 0 w 352425"/>
              <a:gd name="connsiteY11-414" fmla="*/ 38113 h 352425"/>
              <a:gd name="connsiteX12-415" fmla="*/ 38113 w 352425"/>
              <a:gd name="connsiteY12-416" fmla="*/ 0 h 352425"/>
              <a:gd name="connsiteX0-417" fmla="*/ 38113 w 352425"/>
              <a:gd name="connsiteY0-418" fmla="*/ 0 h 352425"/>
              <a:gd name="connsiteX1-419" fmla="*/ 62232 w 352425"/>
              <a:gd name="connsiteY1-420" fmla="*/ 0 h 352425"/>
              <a:gd name="connsiteX2-421" fmla="*/ 100328 w 352425"/>
              <a:gd name="connsiteY2-422" fmla="*/ 38098 h 352425"/>
              <a:gd name="connsiteX3-423" fmla="*/ 100328 w 352425"/>
              <a:gd name="connsiteY3-424" fmla="*/ 209562 h 352425"/>
              <a:gd name="connsiteX4-425" fmla="*/ 138416 w 352425"/>
              <a:gd name="connsiteY4-426" fmla="*/ 247653 h 352425"/>
              <a:gd name="connsiteX5-427" fmla="*/ 314342 w 352425"/>
              <a:gd name="connsiteY5-428" fmla="*/ 247653 h 352425"/>
              <a:gd name="connsiteX6-429" fmla="*/ 352425 w 352425"/>
              <a:gd name="connsiteY6-430" fmla="*/ 285734 h 352425"/>
              <a:gd name="connsiteX7-431" fmla="*/ 352425 w 352425"/>
              <a:gd name="connsiteY7-432" fmla="*/ 314327 h 352425"/>
              <a:gd name="connsiteX8-433" fmla="*/ 314323 w 352425"/>
              <a:gd name="connsiteY8-434" fmla="*/ 352425 h 352425"/>
              <a:gd name="connsiteX9-435" fmla="*/ 38109 w 352425"/>
              <a:gd name="connsiteY9-436" fmla="*/ 352425 h 352425"/>
              <a:gd name="connsiteX10-437" fmla="*/ 0 w 352425"/>
              <a:gd name="connsiteY10-438" fmla="*/ 314316 h 352425"/>
              <a:gd name="connsiteX11-439" fmla="*/ 0 w 352425"/>
              <a:gd name="connsiteY11-440" fmla="*/ 38113 h 352425"/>
              <a:gd name="connsiteX12-441" fmla="*/ 38113 w 352425"/>
              <a:gd name="connsiteY12-442" fmla="*/ 0 h 352425"/>
              <a:gd name="connsiteX0-443" fmla="*/ 38113 w 352425"/>
              <a:gd name="connsiteY0-444" fmla="*/ 0 h 352425"/>
              <a:gd name="connsiteX1-445" fmla="*/ 62232 w 352425"/>
              <a:gd name="connsiteY1-446" fmla="*/ 0 h 352425"/>
              <a:gd name="connsiteX2-447" fmla="*/ 100328 w 352425"/>
              <a:gd name="connsiteY2-448" fmla="*/ 38098 h 352425"/>
              <a:gd name="connsiteX3-449" fmla="*/ 100328 w 352425"/>
              <a:gd name="connsiteY3-450" fmla="*/ 209562 h 352425"/>
              <a:gd name="connsiteX4-451" fmla="*/ 138416 w 352425"/>
              <a:gd name="connsiteY4-452" fmla="*/ 247653 h 352425"/>
              <a:gd name="connsiteX5-453" fmla="*/ 314342 w 352425"/>
              <a:gd name="connsiteY5-454" fmla="*/ 247653 h 352425"/>
              <a:gd name="connsiteX6-455" fmla="*/ 352425 w 352425"/>
              <a:gd name="connsiteY6-456" fmla="*/ 285734 h 352425"/>
              <a:gd name="connsiteX7-457" fmla="*/ 352425 w 352425"/>
              <a:gd name="connsiteY7-458" fmla="*/ 314327 h 352425"/>
              <a:gd name="connsiteX8-459" fmla="*/ 314323 w 352425"/>
              <a:gd name="connsiteY8-460" fmla="*/ 352425 h 352425"/>
              <a:gd name="connsiteX9-461" fmla="*/ 38109 w 352425"/>
              <a:gd name="connsiteY9-462" fmla="*/ 352425 h 352425"/>
              <a:gd name="connsiteX10-463" fmla="*/ 0 w 352425"/>
              <a:gd name="connsiteY10-464" fmla="*/ 314316 h 352425"/>
              <a:gd name="connsiteX11-465" fmla="*/ 0 w 352425"/>
              <a:gd name="connsiteY11-466" fmla="*/ 38113 h 352425"/>
              <a:gd name="connsiteX12-467" fmla="*/ 38113 w 352425"/>
              <a:gd name="connsiteY12-468" fmla="*/ 0 h 352425"/>
              <a:gd name="connsiteX0-469" fmla="*/ 38113 w 352425"/>
              <a:gd name="connsiteY0-470" fmla="*/ 0 h 352425"/>
              <a:gd name="connsiteX1-471" fmla="*/ 62232 w 352425"/>
              <a:gd name="connsiteY1-472" fmla="*/ 0 h 352425"/>
              <a:gd name="connsiteX2-473" fmla="*/ 100328 w 352425"/>
              <a:gd name="connsiteY2-474" fmla="*/ 38098 h 352425"/>
              <a:gd name="connsiteX3-475" fmla="*/ 100328 w 352425"/>
              <a:gd name="connsiteY3-476" fmla="*/ 209562 h 352425"/>
              <a:gd name="connsiteX4-477" fmla="*/ 138416 w 352425"/>
              <a:gd name="connsiteY4-478" fmla="*/ 247653 h 352425"/>
              <a:gd name="connsiteX5-479" fmla="*/ 314342 w 352425"/>
              <a:gd name="connsiteY5-480" fmla="*/ 247653 h 352425"/>
              <a:gd name="connsiteX6-481" fmla="*/ 352425 w 352425"/>
              <a:gd name="connsiteY6-482" fmla="*/ 285734 h 352425"/>
              <a:gd name="connsiteX7-483" fmla="*/ 352425 w 352425"/>
              <a:gd name="connsiteY7-484" fmla="*/ 314327 h 352425"/>
              <a:gd name="connsiteX8-485" fmla="*/ 314323 w 352425"/>
              <a:gd name="connsiteY8-486" fmla="*/ 352425 h 352425"/>
              <a:gd name="connsiteX9-487" fmla="*/ 38109 w 352425"/>
              <a:gd name="connsiteY9-488" fmla="*/ 352425 h 352425"/>
              <a:gd name="connsiteX10-489" fmla="*/ 0 w 352425"/>
              <a:gd name="connsiteY10-490" fmla="*/ 314316 h 352425"/>
              <a:gd name="connsiteX11-491" fmla="*/ 0 w 352425"/>
              <a:gd name="connsiteY11-492" fmla="*/ 38113 h 352425"/>
              <a:gd name="connsiteX12-493" fmla="*/ 38113 w 352425"/>
              <a:gd name="connsiteY12-494" fmla="*/ 0 h 352425"/>
              <a:gd name="connsiteX0-495" fmla="*/ 38113 w 352425"/>
              <a:gd name="connsiteY0-496" fmla="*/ 0 h 352425"/>
              <a:gd name="connsiteX1-497" fmla="*/ 62232 w 352425"/>
              <a:gd name="connsiteY1-498" fmla="*/ 0 h 352425"/>
              <a:gd name="connsiteX2-499" fmla="*/ 100328 w 352425"/>
              <a:gd name="connsiteY2-500" fmla="*/ 38098 h 352425"/>
              <a:gd name="connsiteX3-501" fmla="*/ 100328 w 352425"/>
              <a:gd name="connsiteY3-502" fmla="*/ 209562 h 352425"/>
              <a:gd name="connsiteX4-503" fmla="*/ 138416 w 352425"/>
              <a:gd name="connsiteY4-504" fmla="*/ 247653 h 352425"/>
              <a:gd name="connsiteX5-505" fmla="*/ 314342 w 352425"/>
              <a:gd name="connsiteY5-506" fmla="*/ 247653 h 352425"/>
              <a:gd name="connsiteX6-507" fmla="*/ 352425 w 352425"/>
              <a:gd name="connsiteY6-508" fmla="*/ 285734 h 352425"/>
              <a:gd name="connsiteX7-509" fmla="*/ 352425 w 352425"/>
              <a:gd name="connsiteY7-510" fmla="*/ 314327 h 352425"/>
              <a:gd name="connsiteX8-511" fmla="*/ 314323 w 352425"/>
              <a:gd name="connsiteY8-512" fmla="*/ 352425 h 352425"/>
              <a:gd name="connsiteX9-513" fmla="*/ 38109 w 352425"/>
              <a:gd name="connsiteY9-514" fmla="*/ 352425 h 352425"/>
              <a:gd name="connsiteX10-515" fmla="*/ 0 w 352425"/>
              <a:gd name="connsiteY10-516" fmla="*/ 314316 h 352425"/>
              <a:gd name="connsiteX11-517" fmla="*/ 0 w 352425"/>
              <a:gd name="connsiteY11-518" fmla="*/ 38113 h 352425"/>
              <a:gd name="connsiteX12-519" fmla="*/ 38113 w 352425"/>
              <a:gd name="connsiteY12-520" fmla="*/ 0 h 352425"/>
              <a:gd name="connsiteX0-521" fmla="*/ 38113 w 352425"/>
              <a:gd name="connsiteY0-522" fmla="*/ 0 h 352425"/>
              <a:gd name="connsiteX1-523" fmla="*/ 62232 w 352425"/>
              <a:gd name="connsiteY1-524" fmla="*/ 0 h 352425"/>
              <a:gd name="connsiteX2-525" fmla="*/ 100328 w 352425"/>
              <a:gd name="connsiteY2-526" fmla="*/ 38098 h 352425"/>
              <a:gd name="connsiteX3-527" fmla="*/ 100328 w 352425"/>
              <a:gd name="connsiteY3-528" fmla="*/ 209562 h 352425"/>
              <a:gd name="connsiteX4-529" fmla="*/ 138416 w 352425"/>
              <a:gd name="connsiteY4-530" fmla="*/ 247653 h 352425"/>
              <a:gd name="connsiteX5-531" fmla="*/ 314342 w 352425"/>
              <a:gd name="connsiteY5-532" fmla="*/ 247653 h 352425"/>
              <a:gd name="connsiteX6-533" fmla="*/ 352425 w 352425"/>
              <a:gd name="connsiteY6-534" fmla="*/ 285734 h 352425"/>
              <a:gd name="connsiteX7-535" fmla="*/ 352425 w 352425"/>
              <a:gd name="connsiteY7-536" fmla="*/ 314327 h 352425"/>
              <a:gd name="connsiteX8-537" fmla="*/ 314323 w 352425"/>
              <a:gd name="connsiteY8-538" fmla="*/ 352425 h 352425"/>
              <a:gd name="connsiteX9-539" fmla="*/ 38109 w 352425"/>
              <a:gd name="connsiteY9-540" fmla="*/ 352425 h 352425"/>
              <a:gd name="connsiteX10-541" fmla="*/ 0 w 352425"/>
              <a:gd name="connsiteY10-542" fmla="*/ 314316 h 352425"/>
              <a:gd name="connsiteX11-543" fmla="*/ 0 w 352425"/>
              <a:gd name="connsiteY11-544" fmla="*/ 38113 h 352425"/>
              <a:gd name="connsiteX12-545" fmla="*/ 38113 w 352425"/>
              <a:gd name="connsiteY12-546" fmla="*/ 0 h 352425"/>
              <a:gd name="connsiteX0-547" fmla="*/ 38113 w 352425"/>
              <a:gd name="connsiteY0-548" fmla="*/ 0 h 352425"/>
              <a:gd name="connsiteX1-549" fmla="*/ 62232 w 352425"/>
              <a:gd name="connsiteY1-550" fmla="*/ 0 h 352425"/>
              <a:gd name="connsiteX2-551" fmla="*/ 100328 w 352425"/>
              <a:gd name="connsiteY2-552" fmla="*/ 38098 h 352425"/>
              <a:gd name="connsiteX3-553" fmla="*/ 100328 w 352425"/>
              <a:gd name="connsiteY3-554" fmla="*/ 209562 h 352425"/>
              <a:gd name="connsiteX4-555" fmla="*/ 138416 w 352425"/>
              <a:gd name="connsiteY4-556" fmla="*/ 247653 h 352425"/>
              <a:gd name="connsiteX5-557" fmla="*/ 314342 w 352425"/>
              <a:gd name="connsiteY5-558" fmla="*/ 247653 h 352425"/>
              <a:gd name="connsiteX6-559" fmla="*/ 352425 w 352425"/>
              <a:gd name="connsiteY6-560" fmla="*/ 285734 h 352425"/>
              <a:gd name="connsiteX7-561" fmla="*/ 352425 w 352425"/>
              <a:gd name="connsiteY7-562" fmla="*/ 314327 h 352425"/>
              <a:gd name="connsiteX8-563" fmla="*/ 314323 w 352425"/>
              <a:gd name="connsiteY8-564" fmla="*/ 352425 h 352425"/>
              <a:gd name="connsiteX9-565" fmla="*/ 38109 w 352425"/>
              <a:gd name="connsiteY9-566" fmla="*/ 352425 h 352425"/>
              <a:gd name="connsiteX10-567" fmla="*/ 0 w 352425"/>
              <a:gd name="connsiteY10-568" fmla="*/ 314316 h 352425"/>
              <a:gd name="connsiteX11-569" fmla="*/ 0 w 352425"/>
              <a:gd name="connsiteY11-570" fmla="*/ 38113 h 352425"/>
              <a:gd name="connsiteX12-571" fmla="*/ 38113 w 352425"/>
              <a:gd name="connsiteY12-572" fmla="*/ 0 h 3524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352425" h="352425">
                <a:moveTo>
                  <a:pt x="38113" y="0"/>
                </a:moveTo>
                <a:cubicBezTo>
                  <a:pt x="38113" y="0"/>
                  <a:pt x="62233" y="1"/>
                  <a:pt x="62232" y="0"/>
                </a:cubicBezTo>
                <a:cubicBezTo>
                  <a:pt x="84551" y="1"/>
                  <a:pt x="100329" y="15781"/>
                  <a:pt x="100328" y="38098"/>
                </a:cubicBezTo>
                <a:cubicBezTo>
                  <a:pt x="100329" y="38099"/>
                  <a:pt x="100329" y="209563"/>
                  <a:pt x="100328" y="209562"/>
                </a:cubicBezTo>
                <a:cubicBezTo>
                  <a:pt x="100329" y="231876"/>
                  <a:pt x="116104" y="247654"/>
                  <a:pt x="138416" y="247653"/>
                </a:cubicBezTo>
                <a:cubicBezTo>
                  <a:pt x="138417" y="247654"/>
                  <a:pt x="314343" y="247654"/>
                  <a:pt x="314342" y="247653"/>
                </a:cubicBezTo>
                <a:cubicBezTo>
                  <a:pt x="336652" y="247654"/>
                  <a:pt x="352426" y="263426"/>
                  <a:pt x="352425" y="285734"/>
                </a:cubicBezTo>
                <a:cubicBezTo>
                  <a:pt x="352426" y="285735"/>
                  <a:pt x="352426" y="314328"/>
                  <a:pt x="352425" y="314327"/>
                </a:cubicBezTo>
                <a:cubicBezTo>
                  <a:pt x="352426" y="336646"/>
                  <a:pt x="336644" y="352426"/>
                  <a:pt x="314323" y="352425"/>
                </a:cubicBezTo>
                <a:cubicBezTo>
                  <a:pt x="314324" y="352426"/>
                  <a:pt x="38110" y="352426"/>
                  <a:pt x="38109" y="352425"/>
                </a:cubicBezTo>
                <a:cubicBezTo>
                  <a:pt x="15787" y="352426"/>
                  <a:pt x="1" y="336640"/>
                  <a:pt x="0" y="314316"/>
                </a:cubicBezTo>
                <a:cubicBezTo>
                  <a:pt x="1" y="314317"/>
                  <a:pt x="1" y="38114"/>
                  <a:pt x="0" y="38113"/>
                </a:cubicBezTo>
                <a:cubicBezTo>
                  <a:pt x="1" y="15790"/>
                  <a:pt x="15788" y="0"/>
                  <a:pt x="38113" y="0"/>
                </a:cubicBezTo>
                <a:close/>
              </a:path>
            </a:pathLst>
          </a:custGeom>
          <a:gradFill>
            <a:gsLst>
              <a:gs pos="50000">
                <a:schemeClr val="accent6"/>
              </a:gs>
              <a:gs pos="0">
                <a:schemeClr val="accent6">
                  <a:lumMod val="25000"/>
                  <a:lumOff val="75000"/>
                </a:schemeClr>
              </a:gs>
              <a:gs pos="100000">
                <a:schemeClr val="accent6">
                  <a:lumMod val="85000"/>
                </a:schemeClr>
              </a:gs>
            </a:gsLst>
            <a:lin ang="5400000" scaled="1"/>
          </a:gradFill>
          <a:ln>
            <a:noFill/>
          </a:ln>
          <a:effectLst>
            <a:outerShdw blurRad="101600" dist="38100" dir="18900000" algn="bl" rotWithShape="0">
              <a:srgbClr val="4E62DF">
                <a:lumMod val="75000"/>
                <a:alpha val="20000"/>
              </a:srgbClr>
            </a:outerShdw>
          </a:effectLst>
        </p:spPr>
        <p:style>
          <a:lnRef idx="2">
            <a:srgbClr val="4E62DF">
              <a:lumMod val="75000"/>
            </a:srgbClr>
          </a:lnRef>
          <a:fillRef idx="1">
            <a:srgbClr val="4E62DF"/>
          </a:fillRef>
          <a:effectRef idx="0">
            <a:srgbClr val="FFFFFF"/>
          </a:effectRef>
          <a:fontRef idx="minor">
            <a:sysClr val="window" lastClr="FFFFFF"/>
          </a:fontRef>
        </p:style>
        <p:txBody>
          <a:bodyPr rtlCol="0" anchor="ctr"/>
          <a:lstStyle/>
          <a:p>
            <a:pPr algn="ctr"/>
            <a:endParaRPr lang="zh-CN" altLang="en-US">
              <a:solidFill>
                <a:sysClr val="window" lastClr="FFFFFF"/>
              </a:solidFill>
              <a:latin typeface="Arial" panose="020B0604020202020204" pitchFamily="34" charset="0"/>
              <a:ea typeface="微软雅黑" panose="020B0503020204020204" pitchFamily="34" charset="-122"/>
            </a:endParaRPr>
          </a:p>
        </p:txBody>
      </p:sp>
      <p:sp>
        <p:nvSpPr>
          <p:cNvPr id="18" name="任意多边形: 形状 14"/>
          <p:cNvSpPr/>
          <p:nvPr>
            <p:custDataLst>
              <p:tags r:id="rId3"/>
            </p:custDataLst>
          </p:nvPr>
        </p:nvSpPr>
        <p:spPr>
          <a:xfrm rot="5400000">
            <a:off x="655154" y="1620622"/>
            <a:ext cx="352425" cy="352425"/>
          </a:xfrm>
          <a:custGeom>
            <a:avLst/>
            <a:gdLst>
              <a:gd name="connsiteX0" fmla="*/ 38113 w 352425"/>
              <a:gd name="connsiteY0" fmla="*/ 0 h 352425"/>
              <a:gd name="connsiteX1" fmla="*/ 62232 w 352425"/>
              <a:gd name="connsiteY1" fmla="*/ 0 h 352425"/>
              <a:gd name="connsiteX2" fmla="*/ 100328 w 352425"/>
              <a:gd name="connsiteY2" fmla="*/ 38098 h 352425"/>
              <a:gd name="connsiteX3" fmla="*/ 100328 w 352425"/>
              <a:gd name="connsiteY3" fmla="*/ 209562 h 352425"/>
              <a:gd name="connsiteX4" fmla="*/ 138416 w 352425"/>
              <a:gd name="connsiteY4" fmla="*/ 247653 h 352425"/>
              <a:gd name="connsiteX5" fmla="*/ 314342 w 352425"/>
              <a:gd name="connsiteY5" fmla="*/ 247653 h 352425"/>
              <a:gd name="connsiteX6" fmla="*/ 352425 w 352425"/>
              <a:gd name="connsiteY6" fmla="*/ 285734 h 352425"/>
              <a:gd name="connsiteX7" fmla="*/ 352425 w 352425"/>
              <a:gd name="connsiteY7" fmla="*/ 314327 h 352425"/>
              <a:gd name="connsiteX8" fmla="*/ 314323 w 352425"/>
              <a:gd name="connsiteY8" fmla="*/ 352425 h 352425"/>
              <a:gd name="connsiteX9" fmla="*/ 38109 w 352425"/>
              <a:gd name="connsiteY9" fmla="*/ 352425 h 352425"/>
              <a:gd name="connsiteX10" fmla="*/ 0 w 352425"/>
              <a:gd name="connsiteY10" fmla="*/ 314316 h 352425"/>
              <a:gd name="connsiteX11" fmla="*/ 0 w 352425"/>
              <a:gd name="connsiteY11" fmla="*/ 38113 h 352425"/>
              <a:gd name="connsiteX12" fmla="*/ 38113 w 352425"/>
              <a:gd name="connsiteY12" fmla="*/ 0 h 352425"/>
              <a:gd name="connsiteX0-1" fmla="*/ 38113 w 352425"/>
              <a:gd name="connsiteY0-2" fmla="*/ 0 h 352425"/>
              <a:gd name="connsiteX1-3" fmla="*/ 62232 w 352425"/>
              <a:gd name="connsiteY1-4" fmla="*/ 0 h 352425"/>
              <a:gd name="connsiteX2-5" fmla="*/ 100328 w 352425"/>
              <a:gd name="connsiteY2-6" fmla="*/ 38098 h 352425"/>
              <a:gd name="connsiteX3-7" fmla="*/ 100328 w 352425"/>
              <a:gd name="connsiteY3-8" fmla="*/ 209562 h 352425"/>
              <a:gd name="connsiteX4-9" fmla="*/ 138416 w 352425"/>
              <a:gd name="connsiteY4-10" fmla="*/ 247653 h 352425"/>
              <a:gd name="connsiteX5-11" fmla="*/ 314342 w 352425"/>
              <a:gd name="connsiteY5-12" fmla="*/ 247653 h 352425"/>
              <a:gd name="connsiteX6-13" fmla="*/ 352425 w 352425"/>
              <a:gd name="connsiteY6-14" fmla="*/ 285734 h 352425"/>
              <a:gd name="connsiteX7-15" fmla="*/ 352425 w 352425"/>
              <a:gd name="connsiteY7-16" fmla="*/ 314327 h 352425"/>
              <a:gd name="connsiteX8-17" fmla="*/ 314323 w 352425"/>
              <a:gd name="connsiteY8-18" fmla="*/ 352425 h 352425"/>
              <a:gd name="connsiteX9-19" fmla="*/ 38109 w 352425"/>
              <a:gd name="connsiteY9-20" fmla="*/ 352425 h 352425"/>
              <a:gd name="connsiteX10-21" fmla="*/ 0 w 352425"/>
              <a:gd name="connsiteY10-22" fmla="*/ 314316 h 352425"/>
              <a:gd name="connsiteX11-23" fmla="*/ 0 w 352425"/>
              <a:gd name="connsiteY11-24" fmla="*/ 38113 h 352425"/>
              <a:gd name="connsiteX12-25" fmla="*/ 38113 w 352425"/>
              <a:gd name="connsiteY12-26" fmla="*/ 0 h 352425"/>
              <a:gd name="connsiteX0-27" fmla="*/ 38113 w 352425"/>
              <a:gd name="connsiteY0-28" fmla="*/ 0 h 352425"/>
              <a:gd name="connsiteX1-29" fmla="*/ 62232 w 352425"/>
              <a:gd name="connsiteY1-30" fmla="*/ 0 h 352425"/>
              <a:gd name="connsiteX2-31" fmla="*/ 100328 w 352425"/>
              <a:gd name="connsiteY2-32" fmla="*/ 38098 h 352425"/>
              <a:gd name="connsiteX3-33" fmla="*/ 100328 w 352425"/>
              <a:gd name="connsiteY3-34" fmla="*/ 209562 h 352425"/>
              <a:gd name="connsiteX4-35" fmla="*/ 138416 w 352425"/>
              <a:gd name="connsiteY4-36" fmla="*/ 247653 h 352425"/>
              <a:gd name="connsiteX5-37" fmla="*/ 314342 w 352425"/>
              <a:gd name="connsiteY5-38" fmla="*/ 247653 h 352425"/>
              <a:gd name="connsiteX6-39" fmla="*/ 352425 w 352425"/>
              <a:gd name="connsiteY6-40" fmla="*/ 285734 h 352425"/>
              <a:gd name="connsiteX7-41" fmla="*/ 352425 w 352425"/>
              <a:gd name="connsiteY7-42" fmla="*/ 314327 h 352425"/>
              <a:gd name="connsiteX8-43" fmla="*/ 314323 w 352425"/>
              <a:gd name="connsiteY8-44" fmla="*/ 352425 h 352425"/>
              <a:gd name="connsiteX9-45" fmla="*/ 38109 w 352425"/>
              <a:gd name="connsiteY9-46" fmla="*/ 352425 h 352425"/>
              <a:gd name="connsiteX10-47" fmla="*/ 0 w 352425"/>
              <a:gd name="connsiteY10-48" fmla="*/ 314316 h 352425"/>
              <a:gd name="connsiteX11-49" fmla="*/ 0 w 352425"/>
              <a:gd name="connsiteY11-50" fmla="*/ 38113 h 352425"/>
              <a:gd name="connsiteX12-51" fmla="*/ 38113 w 352425"/>
              <a:gd name="connsiteY12-52" fmla="*/ 0 h 352425"/>
              <a:gd name="connsiteX0-53" fmla="*/ 38113 w 352425"/>
              <a:gd name="connsiteY0-54" fmla="*/ 0 h 352425"/>
              <a:gd name="connsiteX1-55" fmla="*/ 62232 w 352425"/>
              <a:gd name="connsiteY1-56" fmla="*/ 0 h 352425"/>
              <a:gd name="connsiteX2-57" fmla="*/ 100328 w 352425"/>
              <a:gd name="connsiteY2-58" fmla="*/ 38098 h 352425"/>
              <a:gd name="connsiteX3-59" fmla="*/ 100328 w 352425"/>
              <a:gd name="connsiteY3-60" fmla="*/ 209562 h 352425"/>
              <a:gd name="connsiteX4-61" fmla="*/ 138416 w 352425"/>
              <a:gd name="connsiteY4-62" fmla="*/ 247653 h 352425"/>
              <a:gd name="connsiteX5-63" fmla="*/ 314342 w 352425"/>
              <a:gd name="connsiteY5-64" fmla="*/ 247653 h 352425"/>
              <a:gd name="connsiteX6-65" fmla="*/ 352425 w 352425"/>
              <a:gd name="connsiteY6-66" fmla="*/ 285734 h 352425"/>
              <a:gd name="connsiteX7-67" fmla="*/ 352425 w 352425"/>
              <a:gd name="connsiteY7-68" fmla="*/ 314327 h 352425"/>
              <a:gd name="connsiteX8-69" fmla="*/ 314323 w 352425"/>
              <a:gd name="connsiteY8-70" fmla="*/ 352425 h 352425"/>
              <a:gd name="connsiteX9-71" fmla="*/ 38109 w 352425"/>
              <a:gd name="connsiteY9-72" fmla="*/ 352425 h 352425"/>
              <a:gd name="connsiteX10-73" fmla="*/ 0 w 352425"/>
              <a:gd name="connsiteY10-74" fmla="*/ 314316 h 352425"/>
              <a:gd name="connsiteX11-75" fmla="*/ 0 w 352425"/>
              <a:gd name="connsiteY11-76" fmla="*/ 38113 h 352425"/>
              <a:gd name="connsiteX12-77" fmla="*/ 38113 w 352425"/>
              <a:gd name="connsiteY12-78" fmla="*/ 0 h 352425"/>
              <a:gd name="connsiteX0-79" fmla="*/ 38113 w 352425"/>
              <a:gd name="connsiteY0-80" fmla="*/ 0 h 352425"/>
              <a:gd name="connsiteX1-81" fmla="*/ 62232 w 352425"/>
              <a:gd name="connsiteY1-82" fmla="*/ 0 h 352425"/>
              <a:gd name="connsiteX2-83" fmla="*/ 100328 w 352425"/>
              <a:gd name="connsiteY2-84" fmla="*/ 38098 h 352425"/>
              <a:gd name="connsiteX3-85" fmla="*/ 100328 w 352425"/>
              <a:gd name="connsiteY3-86" fmla="*/ 209562 h 352425"/>
              <a:gd name="connsiteX4-87" fmla="*/ 138416 w 352425"/>
              <a:gd name="connsiteY4-88" fmla="*/ 247653 h 352425"/>
              <a:gd name="connsiteX5-89" fmla="*/ 314342 w 352425"/>
              <a:gd name="connsiteY5-90" fmla="*/ 247653 h 352425"/>
              <a:gd name="connsiteX6-91" fmla="*/ 352425 w 352425"/>
              <a:gd name="connsiteY6-92" fmla="*/ 285734 h 352425"/>
              <a:gd name="connsiteX7-93" fmla="*/ 352425 w 352425"/>
              <a:gd name="connsiteY7-94" fmla="*/ 314327 h 352425"/>
              <a:gd name="connsiteX8-95" fmla="*/ 314323 w 352425"/>
              <a:gd name="connsiteY8-96" fmla="*/ 352425 h 352425"/>
              <a:gd name="connsiteX9-97" fmla="*/ 38109 w 352425"/>
              <a:gd name="connsiteY9-98" fmla="*/ 352425 h 352425"/>
              <a:gd name="connsiteX10-99" fmla="*/ 0 w 352425"/>
              <a:gd name="connsiteY10-100" fmla="*/ 314316 h 352425"/>
              <a:gd name="connsiteX11-101" fmla="*/ 0 w 352425"/>
              <a:gd name="connsiteY11-102" fmla="*/ 38113 h 352425"/>
              <a:gd name="connsiteX12-103" fmla="*/ 38113 w 352425"/>
              <a:gd name="connsiteY12-104" fmla="*/ 0 h 352425"/>
              <a:gd name="connsiteX0-105" fmla="*/ 38113 w 352425"/>
              <a:gd name="connsiteY0-106" fmla="*/ 0 h 352425"/>
              <a:gd name="connsiteX1-107" fmla="*/ 62232 w 352425"/>
              <a:gd name="connsiteY1-108" fmla="*/ 0 h 352425"/>
              <a:gd name="connsiteX2-109" fmla="*/ 100328 w 352425"/>
              <a:gd name="connsiteY2-110" fmla="*/ 38098 h 352425"/>
              <a:gd name="connsiteX3-111" fmla="*/ 100328 w 352425"/>
              <a:gd name="connsiteY3-112" fmla="*/ 209562 h 352425"/>
              <a:gd name="connsiteX4-113" fmla="*/ 138416 w 352425"/>
              <a:gd name="connsiteY4-114" fmla="*/ 247653 h 352425"/>
              <a:gd name="connsiteX5-115" fmla="*/ 314342 w 352425"/>
              <a:gd name="connsiteY5-116" fmla="*/ 247653 h 352425"/>
              <a:gd name="connsiteX6-117" fmla="*/ 352425 w 352425"/>
              <a:gd name="connsiteY6-118" fmla="*/ 285734 h 352425"/>
              <a:gd name="connsiteX7-119" fmla="*/ 352425 w 352425"/>
              <a:gd name="connsiteY7-120" fmla="*/ 314327 h 352425"/>
              <a:gd name="connsiteX8-121" fmla="*/ 314323 w 352425"/>
              <a:gd name="connsiteY8-122" fmla="*/ 352425 h 352425"/>
              <a:gd name="connsiteX9-123" fmla="*/ 38109 w 352425"/>
              <a:gd name="connsiteY9-124" fmla="*/ 352425 h 352425"/>
              <a:gd name="connsiteX10-125" fmla="*/ 0 w 352425"/>
              <a:gd name="connsiteY10-126" fmla="*/ 314316 h 352425"/>
              <a:gd name="connsiteX11-127" fmla="*/ 0 w 352425"/>
              <a:gd name="connsiteY11-128" fmla="*/ 38113 h 352425"/>
              <a:gd name="connsiteX12-129" fmla="*/ 38113 w 352425"/>
              <a:gd name="connsiteY12-130" fmla="*/ 0 h 352425"/>
              <a:gd name="connsiteX0-131" fmla="*/ 38113 w 352425"/>
              <a:gd name="connsiteY0-132" fmla="*/ 0 h 352425"/>
              <a:gd name="connsiteX1-133" fmla="*/ 62232 w 352425"/>
              <a:gd name="connsiteY1-134" fmla="*/ 0 h 352425"/>
              <a:gd name="connsiteX2-135" fmla="*/ 100328 w 352425"/>
              <a:gd name="connsiteY2-136" fmla="*/ 38098 h 352425"/>
              <a:gd name="connsiteX3-137" fmla="*/ 100328 w 352425"/>
              <a:gd name="connsiteY3-138" fmla="*/ 209562 h 352425"/>
              <a:gd name="connsiteX4-139" fmla="*/ 138416 w 352425"/>
              <a:gd name="connsiteY4-140" fmla="*/ 247653 h 352425"/>
              <a:gd name="connsiteX5-141" fmla="*/ 314342 w 352425"/>
              <a:gd name="connsiteY5-142" fmla="*/ 247653 h 352425"/>
              <a:gd name="connsiteX6-143" fmla="*/ 352425 w 352425"/>
              <a:gd name="connsiteY6-144" fmla="*/ 285734 h 352425"/>
              <a:gd name="connsiteX7-145" fmla="*/ 352425 w 352425"/>
              <a:gd name="connsiteY7-146" fmla="*/ 314327 h 352425"/>
              <a:gd name="connsiteX8-147" fmla="*/ 314323 w 352425"/>
              <a:gd name="connsiteY8-148" fmla="*/ 352425 h 352425"/>
              <a:gd name="connsiteX9-149" fmla="*/ 38109 w 352425"/>
              <a:gd name="connsiteY9-150" fmla="*/ 352425 h 352425"/>
              <a:gd name="connsiteX10-151" fmla="*/ 0 w 352425"/>
              <a:gd name="connsiteY10-152" fmla="*/ 314316 h 352425"/>
              <a:gd name="connsiteX11-153" fmla="*/ 0 w 352425"/>
              <a:gd name="connsiteY11-154" fmla="*/ 38113 h 352425"/>
              <a:gd name="connsiteX12-155" fmla="*/ 38113 w 352425"/>
              <a:gd name="connsiteY12-156" fmla="*/ 0 h 352425"/>
              <a:gd name="connsiteX0-157" fmla="*/ 38113 w 352425"/>
              <a:gd name="connsiteY0-158" fmla="*/ 0 h 352425"/>
              <a:gd name="connsiteX1-159" fmla="*/ 62232 w 352425"/>
              <a:gd name="connsiteY1-160" fmla="*/ 0 h 352425"/>
              <a:gd name="connsiteX2-161" fmla="*/ 100328 w 352425"/>
              <a:gd name="connsiteY2-162" fmla="*/ 38098 h 352425"/>
              <a:gd name="connsiteX3-163" fmla="*/ 100328 w 352425"/>
              <a:gd name="connsiteY3-164" fmla="*/ 209562 h 352425"/>
              <a:gd name="connsiteX4-165" fmla="*/ 138416 w 352425"/>
              <a:gd name="connsiteY4-166" fmla="*/ 247653 h 352425"/>
              <a:gd name="connsiteX5-167" fmla="*/ 314342 w 352425"/>
              <a:gd name="connsiteY5-168" fmla="*/ 247653 h 352425"/>
              <a:gd name="connsiteX6-169" fmla="*/ 352425 w 352425"/>
              <a:gd name="connsiteY6-170" fmla="*/ 285734 h 352425"/>
              <a:gd name="connsiteX7-171" fmla="*/ 352425 w 352425"/>
              <a:gd name="connsiteY7-172" fmla="*/ 314327 h 352425"/>
              <a:gd name="connsiteX8-173" fmla="*/ 314323 w 352425"/>
              <a:gd name="connsiteY8-174" fmla="*/ 352425 h 352425"/>
              <a:gd name="connsiteX9-175" fmla="*/ 38109 w 352425"/>
              <a:gd name="connsiteY9-176" fmla="*/ 352425 h 352425"/>
              <a:gd name="connsiteX10-177" fmla="*/ 0 w 352425"/>
              <a:gd name="connsiteY10-178" fmla="*/ 314316 h 352425"/>
              <a:gd name="connsiteX11-179" fmla="*/ 0 w 352425"/>
              <a:gd name="connsiteY11-180" fmla="*/ 38113 h 352425"/>
              <a:gd name="connsiteX12-181" fmla="*/ 38113 w 352425"/>
              <a:gd name="connsiteY12-182" fmla="*/ 0 h 352425"/>
              <a:gd name="connsiteX0-183" fmla="*/ 38113 w 352425"/>
              <a:gd name="connsiteY0-184" fmla="*/ 0 h 352425"/>
              <a:gd name="connsiteX1-185" fmla="*/ 62232 w 352425"/>
              <a:gd name="connsiteY1-186" fmla="*/ 0 h 352425"/>
              <a:gd name="connsiteX2-187" fmla="*/ 100328 w 352425"/>
              <a:gd name="connsiteY2-188" fmla="*/ 38098 h 352425"/>
              <a:gd name="connsiteX3-189" fmla="*/ 100328 w 352425"/>
              <a:gd name="connsiteY3-190" fmla="*/ 209562 h 352425"/>
              <a:gd name="connsiteX4-191" fmla="*/ 138416 w 352425"/>
              <a:gd name="connsiteY4-192" fmla="*/ 247653 h 352425"/>
              <a:gd name="connsiteX5-193" fmla="*/ 314342 w 352425"/>
              <a:gd name="connsiteY5-194" fmla="*/ 247653 h 352425"/>
              <a:gd name="connsiteX6-195" fmla="*/ 352425 w 352425"/>
              <a:gd name="connsiteY6-196" fmla="*/ 285734 h 352425"/>
              <a:gd name="connsiteX7-197" fmla="*/ 352425 w 352425"/>
              <a:gd name="connsiteY7-198" fmla="*/ 314327 h 352425"/>
              <a:gd name="connsiteX8-199" fmla="*/ 314323 w 352425"/>
              <a:gd name="connsiteY8-200" fmla="*/ 352425 h 352425"/>
              <a:gd name="connsiteX9-201" fmla="*/ 38109 w 352425"/>
              <a:gd name="connsiteY9-202" fmla="*/ 352425 h 352425"/>
              <a:gd name="connsiteX10-203" fmla="*/ 0 w 352425"/>
              <a:gd name="connsiteY10-204" fmla="*/ 314316 h 352425"/>
              <a:gd name="connsiteX11-205" fmla="*/ 0 w 352425"/>
              <a:gd name="connsiteY11-206" fmla="*/ 38113 h 352425"/>
              <a:gd name="connsiteX12-207" fmla="*/ 38113 w 352425"/>
              <a:gd name="connsiteY12-208" fmla="*/ 0 h 352425"/>
              <a:gd name="connsiteX0-209" fmla="*/ 38113 w 352425"/>
              <a:gd name="connsiteY0-210" fmla="*/ 0 h 352425"/>
              <a:gd name="connsiteX1-211" fmla="*/ 62232 w 352425"/>
              <a:gd name="connsiteY1-212" fmla="*/ 0 h 352425"/>
              <a:gd name="connsiteX2-213" fmla="*/ 100328 w 352425"/>
              <a:gd name="connsiteY2-214" fmla="*/ 38098 h 352425"/>
              <a:gd name="connsiteX3-215" fmla="*/ 100328 w 352425"/>
              <a:gd name="connsiteY3-216" fmla="*/ 209562 h 352425"/>
              <a:gd name="connsiteX4-217" fmla="*/ 138416 w 352425"/>
              <a:gd name="connsiteY4-218" fmla="*/ 247653 h 352425"/>
              <a:gd name="connsiteX5-219" fmla="*/ 314342 w 352425"/>
              <a:gd name="connsiteY5-220" fmla="*/ 247653 h 352425"/>
              <a:gd name="connsiteX6-221" fmla="*/ 352425 w 352425"/>
              <a:gd name="connsiteY6-222" fmla="*/ 285734 h 352425"/>
              <a:gd name="connsiteX7-223" fmla="*/ 352425 w 352425"/>
              <a:gd name="connsiteY7-224" fmla="*/ 314327 h 352425"/>
              <a:gd name="connsiteX8-225" fmla="*/ 314323 w 352425"/>
              <a:gd name="connsiteY8-226" fmla="*/ 352425 h 352425"/>
              <a:gd name="connsiteX9-227" fmla="*/ 38109 w 352425"/>
              <a:gd name="connsiteY9-228" fmla="*/ 352425 h 352425"/>
              <a:gd name="connsiteX10-229" fmla="*/ 0 w 352425"/>
              <a:gd name="connsiteY10-230" fmla="*/ 314316 h 352425"/>
              <a:gd name="connsiteX11-231" fmla="*/ 0 w 352425"/>
              <a:gd name="connsiteY11-232" fmla="*/ 38113 h 352425"/>
              <a:gd name="connsiteX12-233" fmla="*/ 38113 w 352425"/>
              <a:gd name="connsiteY12-234" fmla="*/ 0 h 352425"/>
              <a:gd name="connsiteX0-235" fmla="*/ 38113 w 352425"/>
              <a:gd name="connsiteY0-236" fmla="*/ 0 h 352425"/>
              <a:gd name="connsiteX1-237" fmla="*/ 62232 w 352425"/>
              <a:gd name="connsiteY1-238" fmla="*/ 0 h 352425"/>
              <a:gd name="connsiteX2-239" fmla="*/ 100328 w 352425"/>
              <a:gd name="connsiteY2-240" fmla="*/ 38098 h 352425"/>
              <a:gd name="connsiteX3-241" fmla="*/ 100328 w 352425"/>
              <a:gd name="connsiteY3-242" fmla="*/ 209562 h 352425"/>
              <a:gd name="connsiteX4-243" fmla="*/ 138416 w 352425"/>
              <a:gd name="connsiteY4-244" fmla="*/ 247653 h 352425"/>
              <a:gd name="connsiteX5-245" fmla="*/ 314342 w 352425"/>
              <a:gd name="connsiteY5-246" fmla="*/ 247653 h 352425"/>
              <a:gd name="connsiteX6-247" fmla="*/ 352425 w 352425"/>
              <a:gd name="connsiteY6-248" fmla="*/ 285734 h 352425"/>
              <a:gd name="connsiteX7-249" fmla="*/ 352425 w 352425"/>
              <a:gd name="connsiteY7-250" fmla="*/ 314327 h 352425"/>
              <a:gd name="connsiteX8-251" fmla="*/ 314323 w 352425"/>
              <a:gd name="connsiteY8-252" fmla="*/ 352425 h 352425"/>
              <a:gd name="connsiteX9-253" fmla="*/ 38109 w 352425"/>
              <a:gd name="connsiteY9-254" fmla="*/ 352425 h 352425"/>
              <a:gd name="connsiteX10-255" fmla="*/ 0 w 352425"/>
              <a:gd name="connsiteY10-256" fmla="*/ 314316 h 352425"/>
              <a:gd name="connsiteX11-257" fmla="*/ 0 w 352425"/>
              <a:gd name="connsiteY11-258" fmla="*/ 38113 h 352425"/>
              <a:gd name="connsiteX12-259" fmla="*/ 38113 w 352425"/>
              <a:gd name="connsiteY12-260" fmla="*/ 0 h 352425"/>
              <a:gd name="connsiteX0-261" fmla="*/ 38113 w 352425"/>
              <a:gd name="connsiteY0-262" fmla="*/ 0 h 352425"/>
              <a:gd name="connsiteX1-263" fmla="*/ 62232 w 352425"/>
              <a:gd name="connsiteY1-264" fmla="*/ 0 h 352425"/>
              <a:gd name="connsiteX2-265" fmla="*/ 100328 w 352425"/>
              <a:gd name="connsiteY2-266" fmla="*/ 38098 h 352425"/>
              <a:gd name="connsiteX3-267" fmla="*/ 100328 w 352425"/>
              <a:gd name="connsiteY3-268" fmla="*/ 209562 h 352425"/>
              <a:gd name="connsiteX4-269" fmla="*/ 138416 w 352425"/>
              <a:gd name="connsiteY4-270" fmla="*/ 247653 h 352425"/>
              <a:gd name="connsiteX5-271" fmla="*/ 314342 w 352425"/>
              <a:gd name="connsiteY5-272" fmla="*/ 247653 h 352425"/>
              <a:gd name="connsiteX6-273" fmla="*/ 352425 w 352425"/>
              <a:gd name="connsiteY6-274" fmla="*/ 285734 h 352425"/>
              <a:gd name="connsiteX7-275" fmla="*/ 352425 w 352425"/>
              <a:gd name="connsiteY7-276" fmla="*/ 314327 h 352425"/>
              <a:gd name="connsiteX8-277" fmla="*/ 314323 w 352425"/>
              <a:gd name="connsiteY8-278" fmla="*/ 352425 h 352425"/>
              <a:gd name="connsiteX9-279" fmla="*/ 38109 w 352425"/>
              <a:gd name="connsiteY9-280" fmla="*/ 352425 h 352425"/>
              <a:gd name="connsiteX10-281" fmla="*/ 0 w 352425"/>
              <a:gd name="connsiteY10-282" fmla="*/ 314316 h 352425"/>
              <a:gd name="connsiteX11-283" fmla="*/ 0 w 352425"/>
              <a:gd name="connsiteY11-284" fmla="*/ 38113 h 352425"/>
              <a:gd name="connsiteX12-285" fmla="*/ 38113 w 352425"/>
              <a:gd name="connsiteY12-286" fmla="*/ 0 h 352425"/>
              <a:gd name="connsiteX0-287" fmla="*/ 38113 w 352425"/>
              <a:gd name="connsiteY0-288" fmla="*/ 0 h 352425"/>
              <a:gd name="connsiteX1-289" fmla="*/ 62232 w 352425"/>
              <a:gd name="connsiteY1-290" fmla="*/ 0 h 352425"/>
              <a:gd name="connsiteX2-291" fmla="*/ 100328 w 352425"/>
              <a:gd name="connsiteY2-292" fmla="*/ 38098 h 352425"/>
              <a:gd name="connsiteX3-293" fmla="*/ 100328 w 352425"/>
              <a:gd name="connsiteY3-294" fmla="*/ 209562 h 352425"/>
              <a:gd name="connsiteX4-295" fmla="*/ 138416 w 352425"/>
              <a:gd name="connsiteY4-296" fmla="*/ 247653 h 352425"/>
              <a:gd name="connsiteX5-297" fmla="*/ 314342 w 352425"/>
              <a:gd name="connsiteY5-298" fmla="*/ 247653 h 352425"/>
              <a:gd name="connsiteX6-299" fmla="*/ 352425 w 352425"/>
              <a:gd name="connsiteY6-300" fmla="*/ 285734 h 352425"/>
              <a:gd name="connsiteX7-301" fmla="*/ 352425 w 352425"/>
              <a:gd name="connsiteY7-302" fmla="*/ 314327 h 352425"/>
              <a:gd name="connsiteX8-303" fmla="*/ 314323 w 352425"/>
              <a:gd name="connsiteY8-304" fmla="*/ 352425 h 352425"/>
              <a:gd name="connsiteX9-305" fmla="*/ 38109 w 352425"/>
              <a:gd name="connsiteY9-306" fmla="*/ 352425 h 352425"/>
              <a:gd name="connsiteX10-307" fmla="*/ 0 w 352425"/>
              <a:gd name="connsiteY10-308" fmla="*/ 314316 h 352425"/>
              <a:gd name="connsiteX11-309" fmla="*/ 0 w 352425"/>
              <a:gd name="connsiteY11-310" fmla="*/ 38113 h 352425"/>
              <a:gd name="connsiteX12-311" fmla="*/ 38113 w 352425"/>
              <a:gd name="connsiteY12-312" fmla="*/ 0 h 352425"/>
              <a:gd name="connsiteX0-313" fmla="*/ 38113 w 352425"/>
              <a:gd name="connsiteY0-314" fmla="*/ 0 h 352425"/>
              <a:gd name="connsiteX1-315" fmla="*/ 62232 w 352425"/>
              <a:gd name="connsiteY1-316" fmla="*/ 0 h 352425"/>
              <a:gd name="connsiteX2-317" fmla="*/ 100328 w 352425"/>
              <a:gd name="connsiteY2-318" fmla="*/ 38098 h 352425"/>
              <a:gd name="connsiteX3-319" fmla="*/ 100328 w 352425"/>
              <a:gd name="connsiteY3-320" fmla="*/ 209562 h 352425"/>
              <a:gd name="connsiteX4-321" fmla="*/ 138416 w 352425"/>
              <a:gd name="connsiteY4-322" fmla="*/ 247653 h 352425"/>
              <a:gd name="connsiteX5-323" fmla="*/ 314342 w 352425"/>
              <a:gd name="connsiteY5-324" fmla="*/ 247653 h 352425"/>
              <a:gd name="connsiteX6-325" fmla="*/ 352425 w 352425"/>
              <a:gd name="connsiteY6-326" fmla="*/ 285734 h 352425"/>
              <a:gd name="connsiteX7-327" fmla="*/ 352425 w 352425"/>
              <a:gd name="connsiteY7-328" fmla="*/ 314327 h 352425"/>
              <a:gd name="connsiteX8-329" fmla="*/ 314323 w 352425"/>
              <a:gd name="connsiteY8-330" fmla="*/ 352425 h 352425"/>
              <a:gd name="connsiteX9-331" fmla="*/ 38109 w 352425"/>
              <a:gd name="connsiteY9-332" fmla="*/ 352425 h 352425"/>
              <a:gd name="connsiteX10-333" fmla="*/ 0 w 352425"/>
              <a:gd name="connsiteY10-334" fmla="*/ 314316 h 352425"/>
              <a:gd name="connsiteX11-335" fmla="*/ 0 w 352425"/>
              <a:gd name="connsiteY11-336" fmla="*/ 38113 h 352425"/>
              <a:gd name="connsiteX12-337" fmla="*/ 38113 w 352425"/>
              <a:gd name="connsiteY12-338" fmla="*/ 0 h 352425"/>
              <a:gd name="connsiteX0-339" fmla="*/ 38113 w 352425"/>
              <a:gd name="connsiteY0-340" fmla="*/ 0 h 352425"/>
              <a:gd name="connsiteX1-341" fmla="*/ 62232 w 352425"/>
              <a:gd name="connsiteY1-342" fmla="*/ 0 h 352425"/>
              <a:gd name="connsiteX2-343" fmla="*/ 100328 w 352425"/>
              <a:gd name="connsiteY2-344" fmla="*/ 38098 h 352425"/>
              <a:gd name="connsiteX3-345" fmla="*/ 100328 w 352425"/>
              <a:gd name="connsiteY3-346" fmla="*/ 209562 h 352425"/>
              <a:gd name="connsiteX4-347" fmla="*/ 138416 w 352425"/>
              <a:gd name="connsiteY4-348" fmla="*/ 247653 h 352425"/>
              <a:gd name="connsiteX5-349" fmla="*/ 314342 w 352425"/>
              <a:gd name="connsiteY5-350" fmla="*/ 247653 h 352425"/>
              <a:gd name="connsiteX6-351" fmla="*/ 352425 w 352425"/>
              <a:gd name="connsiteY6-352" fmla="*/ 285734 h 352425"/>
              <a:gd name="connsiteX7-353" fmla="*/ 352425 w 352425"/>
              <a:gd name="connsiteY7-354" fmla="*/ 314327 h 352425"/>
              <a:gd name="connsiteX8-355" fmla="*/ 314323 w 352425"/>
              <a:gd name="connsiteY8-356" fmla="*/ 352425 h 352425"/>
              <a:gd name="connsiteX9-357" fmla="*/ 38109 w 352425"/>
              <a:gd name="connsiteY9-358" fmla="*/ 352425 h 352425"/>
              <a:gd name="connsiteX10-359" fmla="*/ 0 w 352425"/>
              <a:gd name="connsiteY10-360" fmla="*/ 314316 h 352425"/>
              <a:gd name="connsiteX11-361" fmla="*/ 0 w 352425"/>
              <a:gd name="connsiteY11-362" fmla="*/ 38113 h 352425"/>
              <a:gd name="connsiteX12-363" fmla="*/ 38113 w 352425"/>
              <a:gd name="connsiteY12-364" fmla="*/ 0 h 352425"/>
              <a:gd name="connsiteX0-365" fmla="*/ 38113 w 352425"/>
              <a:gd name="connsiteY0-366" fmla="*/ 0 h 352425"/>
              <a:gd name="connsiteX1-367" fmla="*/ 62232 w 352425"/>
              <a:gd name="connsiteY1-368" fmla="*/ 0 h 352425"/>
              <a:gd name="connsiteX2-369" fmla="*/ 100328 w 352425"/>
              <a:gd name="connsiteY2-370" fmla="*/ 38098 h 352425"/>
              <a:gd name="connsiteX3-371" fmla="*/ 100328 w 352425"/>
              <a:gd name="connsiteY3-372" fmla="*/ 209562 h 352425"/>
              <a:gd name="connsiteX4-373" fmla="*/ 138416 w 352425"/>
              <a:gd name="connsiteY4-374" fmla="*/ 247653 h 352425"/>
              <a:gd name="connsiteX5-375" fmla="*/ 314342 w 352425"/>
              <a:gd name="connsiteY5-376" fmla="*/ 247653 h 352425"/>
              <a:gd name="connsiteX6-377" fmla="*/ 352425 w 352425"/>
              <a:gd name="connsiteY6-378" fmla="*/ 285734 h 352425"/>
              <a:gd name="connsiteX7-379" fmla="*/ 352425 w 352425"/>
              <a:gd name="connsiteY7-380" fmla="*/ 314327 h 352425"/>
              <a:gd name="connsiteX8-381" fmla="*/ 314323 w 352425"/>
              <a:gd name="connsiteY8-382" fmla="*/ 352425 h 352425"/>
              <a:gd name="connsiteX9-383" fmla="*/ 38109 w 352425"/>
              <a:gd name="connsiteY9-384" fmla="*/ 352425 h 352425"/>
              <a:gd name="connsiteX10-385" fmla="*/ 0 w 352425"/>
              <a:gd name="connsiteY10-386" fmla="*/ 314316 h 352425"/>
              <a:gd name="connsiteX11-387" fmla="*/ 0 w 352425"/>
              <a:gd name="connsiteY11-388" fmla="*/ 38113 h 352425"/>
              <a:gd name="connsiteX12-389" fmla="*/ 38113 w 352425"/>
              <a:gd name="connsiteY12-390" fmla="*/ 0 h 352425"/>
              <a:gd name="connsiteX0-391" fmla="*/ 38113 w 352425"/>
              <a:gd name="connsiteY0-392" fmla="*/ 0 h 352425"/>
              <a:gd name="connsiteX1-393" fmla="*/ 62232 w 352425"/>
              <a:gd name="connsiteY1-394" fmla="*/ 0 h 352425"/>
              <a:gd name="connsiteX2-395" fmla="*/ 100328 w 352425"/>
              <a:gd name="connsiteY2-396" fmla="*/ 38098 h 352425"/>
              <a:gd name="connsiteX3-397" fmla="*/ 100328 w 352425"/>
              <a:gd name="connsiteY3-398" fmla="*/ 209562 h 352425"/>
              <a:gd name="connsiteX4-399" fmla="*/ 138416 w 352425"/>
              <a:gd name="connsiteY4-400" fmla="*/ 247653 h 352425"/>
              <a:gd name="connsiteX5-401" fmla="*/ 314342 w 352425"/>
              <a:gd name="connsiteY5-402" fmla="*/ 247653 h 352425"/>
              <a:gd name="connsiteX6-403" fmla="*/ 352425 w 352425"/>
              <a:gd name="connsiteY6-404" fmla="*/ 285734 h 352425"/>
              <a:gd name="connsiteX7-405" fmla="*/ 352425 w 352425"/>
              <a:gd name="connsiteY7-406" fmla="*/ 314327 h 352425"/>
              <a:gd name="connsiteX8-407" fmla="*/ 314323 w 352425"/>
              <a:gd name="connsiteY8-408" fmla="*/ 352425 h 352425"/>
              <a:gd name="connsiteX9-409" fmla="*/ 38109 w 352425"/>
              <a:gd name="connsiteY9-410" fmla="*/ 352425 h 352425"/>
              <a:gd name="connsiteX10-411" fmla="*/ 0 w 352425"/>
              <a:gd name="connsiteY10-412" fmla="*/ 314316 h 352425"/>
              <a:gd name="connsiteX11-413" fmla="*/ 0 w 352425"/>
              <a:gd name="connsiteY11-414" fmla="*/ 38113 h 352425"/>
              <a:gd name="connsiteX12-415" fmla="*/ 38113 w 352425"/>
              <a:gd name="connsiteY12-416" fmla="*/ 0 h 352425"/>
              <a:gd name="connsiteX0-417" fmla="*/ 38113 w 352425"/>
              <a:gd name="connsiteY0-418" fmla="*/ 0 h 352425"/>
              <a:gd name="connsiteX1-419" fmla="*/ 62232 w 352425"/>
              <a:gd name="connsiteY1-420" fmla="*/ 0 h 352425"/>
              <a:gd name="connsiteX2-421" fmla="*/ 100328 w 352425"/>
              <a:gd name="connsiteY2-422" fmla="*/ 38098 h 352425"/>
              <a:gd name="connsiteX3-423" fmla="*/ 100328 w 352425"/>
              <a:gd name="connsiteY3-424" fmla="*/ 209562 h 352425"/>
              <a:gd name="connsiteX4-425" fmla="*/ 138416 w 352425"/>
              <a:gd name="connsiteY4-426" fmla="*/ 247653 h 352425"/>
              <a:gd name="connsiteX5-427" fmla="*/ 314342 w 352425"/>
              <a:gd name="connsiteY5-428" fmla="*/ 247653 h 352425"/>
              <a:gd name="connsiteX6-429" fmla="*/ 352425 w 352425"/>
              <a:gd name="connsiteY6-430" fmla="*/ 285734 h 352425"/>
              <a:gd name="connsiteX7-431" fmla="*/ 352425 w 352425"/>
              <a:gd name="connsiteY7-432" fmla="*/ 314327 h 352425"/>
              <a:gd name="connsiteX8-433" fmla="*/ 314323 w 352425"/>
              <a:gd name="connsiteY8-434" fmla="*/ 352425 h 352425"/>
              <a:gd name="connsiteX9-435" fmla="*/ 38109 w 352425"/>
              <a:gd name="connsiteY9-436" fmla="*/ 352425 h 352425"/>
              <a:gd name="connsiteX10-437" fmla="*/ 0 w 352425"/>
              <a:gd name="connsiteY10-438" fmla="*/ 314316 h 352425"/>
              <a:gd name="connsiteX11-439" fmla="*/ 0 w 352425"/>
              <a:gd name="connsiteY11-440" fmla="*/ 38113 h 352425"/>
              <a:gd name="connsiteX12-441" fmla="*/ 38113 w 352425"/>
              <a:gd name="connsiteY12-442" fmla="*/ 0 h 352425"/>
              <a:gd name="connsiteX0-443" fmla="*/ 38113 w 352425"/>
              <a:gd name="connsiteY0-444" fmla="*/ 0 h 352425"/>
              <a:gd name="connsiteX1-445" fmla="*/ 62232 w 352425"/>
              <a:gd name="connsiteY1-446" fmla="*/ 0 h 352425"/>
              <a:gd name="connsiteX2-447" fmla="*/ 100328 w 352425"/>
              <a:gd name="connsiteY2-448" fmla="*/ 38098 h 352425"/>
              <a:gd name="connsiteX3-449" fmla="*/ 100328 w 352425"/>
              <a:gd name="connsiteY3-450" fmla="*/ 209562 h 352425"/>
              <a:gd name="connsiteX4-451" fmla="*/ 138416 w 352425"/>
              <a:gd name="connsiteY4-452" fmla="*/ 247653 h 352425"/>
              <a:gd name="connsiteX5-453" fmla="*/ 314342 w 352425"/>
              <a:gd name="connsiteY5-454" fmla="*/ 247653 h 352425"/>
              <a:gd name="connsiteX6-455" fmla="*/ 352425 w 352425"/>
              <a:gd name="connsiteY6-456" fmla="*/ 285734 h 352425"/>
              <a:gd name="connsiteX7-457" fmla="*/ 352425 w 352425"/>
              <a:gd name="connsiteY7-458" fmla="*/ 314327 h 352425"/>
              <a:gd name="connsiteX8-459" fmla="*/ 314323 w 352425"/>
              <a:gd name="connsiteY8-460" fmla="*/ 352425 h 352425"/>
              <a:gd name="connsiteX9-461" fmla="*/ 38109 w 352425"/>
              <a:gd name="connsiteY9-462" fmla="*/ 352425 h 352425"/>
              <a:gd name="connsiteX10-463" fmla="*/ 0 w 352425"/>
              <a:gd name="connsiteY10-464" fmla="*/ 314316 h 352425"/>
              <a:gd name="connsiteX11-465" fmla="*/ 0 w 352425"/>
              <a:gd name="connsiteY11-466" fmla="*/ 38113 h 352425"/>
              <a:gd name="connsiteX12-467" fmla="*/ 38113 w 352425"/>
              <a:gd name="connsiteY12-468" fmla="*/ 0 h 352425"/>
              <a:gd name="connsiteX0-469" fmla="*/ 38113 w 352425"/>
              <a:gd name="connsiteY0-470" fmla="*/ 0 h 352425"/>
              <a:gd name="connsiteX1-471" fmla="*/ 62232 w 352425"/>
              <a:gd name="connsiteY1-472" fmla="*/ 0 h 352425"/>
              <a:gd name="connsiteX2-473" fmla="*/ 100328 w 352425"/>
              <a:gd name="connsiteY2-474" fmla="*/ 38098 h 352425"/>
              <a:gd name="connsiteX3-475" fmla="*/ 100328 w 352425"/>
              <a:gd name="connsiteY3-476" fmla="*/ 209562 h 352425"/>
              <a:gd name="connsiteX4-477" fmla="*/ 138416 w 352425"/>
              <a:gd name="connsiteY4-478" fmla="*/ 247653 h 352425"/>
              <a:gd name="connsiteX5-479" fmla="*/ 314342 w 352425"/>
              <a:gd name="connsiteY5-480" fmla="*/ 247653 h 352425"/>
              <a:gd name="connsiteX6-481" fmla="*/ 352425 w 352425"/>
              <a:gd name="connsiteY6-482" fmla="*/ 285734 h 352425"/>
              <a:gd name="connsiteX7-483" fmla="*/ 352425 w 352425"/>
              <a:gd name="connsiteY7-484" fmla="*/ 314327 h 352425"/>
              <a:gd name="connsiteX8-485" fmla="*/ 314323 w 352425"/>
              <a:gd name="connsiteY8-486" fmla="*/ 352425 h 352425"/>
              <a:gd name="connsiteX9-487" fmla="*/ 38109 w 352425"/>
              <a:gd name="connsiteY9-488" fmla="*/ 352425 h 352425"/>
              <a:gd name="connsiteX10-489" fmla="*/ 0 w 352425"/>
              <a:gd name="connsiteY10-490" fmla="*/ 314316 h 352425"/>
              <a:gd name="connsiteX11-491" fmla="*/ 0 w 352425"/>
              <a:gd name="connsiteY11-492" fmla="*/ 38113 h 352425"/>
              <a:gd name="connsiteX12-493" fmla="*/ 38113 w 352425"/>
              <a:gd name="connsiteY12-494" fmla="*/ 0 h 352425"/>
              <a:gd name="connsiteX0-495" fmla="*/ 38113 w 352425"/>
              <a:gd name="connsiteY0-496" fmla="*/ 0 h 352425"/>
              <a:gd name="connsiteX1-497" fmla="*/ 62232 w 352425"/>
              <a:gd name="connsiteY1-498" fmla="*/ 0 h 352425"/>
              <a:gd name="connsiteX2-499" fmla="*/ 100328 w 352425"/>
              <a:gd name="connsiteY2-500" fmla="*/ 38098 h 352425"/>
              <a:gd name="connsiteX3-501" fmla="*/ 100328 w 352425"/>
              <a:gd name="connsiteY3-502" fmla="*/ 209562 h 352425"/>
              <a:gd name="connsiteX4-503" fmla="*/ 138416 w 352425"/>
              <a:gd name="connsiteY4-504" fmla="*/ 247653 h 352425"/>
              <a:gd name="connsiteX5-505" fmla="*/ 314342 w 352425"/>
              <a:gd name="connsiteY5-506" fmla="*/ 247653 h 352425"/>
              <a:gd name="connsiteX6-507" fmla="*/ 352425 w 352425"/>
              <a:gd name="connsiteY6-508" fmla="*/ 285734 h 352425"/>
              <a:gd name="connsiteX7-509" fmla="*/ 352425 w 352425"/>
              <a:gd name="connsiteY7-510" fmla="*/ 314327 h 352425"/>
              <a:gd name="connsiteX8-511" fmla="*/ 314323 w 352425"/>
              <a:gd name="connsiteY8-512" fmla="*/ 352425 h 352425"/>
              <a:gd name="connsiteX9-513" fmla="*/ 38109 w 352425"/>
              <a:gd name="connsiteY9-514" fmla="*/ 352425 h 352425"/>
              <a:gd name="connsiteX10-515" fmla="*/ 0 w 352425"/>
              <a:gd name="connsiteY10-516" fmla="*/ 314316 h 352425"/>
              <a:gd name="connsiteX11-517" fmla="*/ 0 w 352425"/>
              <a:gd name="connsiteY11-518" fmla="*/ 38113 h 352425"/>
              <a:gd name="connsiteX12-519" fmla="*/ 38113 w 352425"/>
              <a:gd name="connsiteY12-520" fmla="*/ 0 h 352425"/>
              <a:gd name="connsiteX0-521" fmla="*/ 38113 w 352425"/>
              <a:gd name="connsiteY0-522" fmla="*/ 0 h 352425"/>
              <a:gd name="connsiteX1-523" fmla="*/ 62232 w 352425"/>
              <a:gd name="connsiteY1-524" fmla="*/ 0 h 352425"/>
              <a:gd name="connsiteX2-525" fmla="*/ 100328 w 352425"/>
              <a:gd name="connsiteY2-526" fmla="*/ 38098 h 352425"/>
              <a:gd name="connsiteX3-527" fmla="*/ 100328 w 352425"/>
              <a:gd name="connsiteY3-528" fmla="*/ 209562 h 352425"/>
              <a:gd name="connsiteX4-529" fmla="*/ 138416 w 352425"/>
              <a:gd name="connsiteY4-530" fmla="*/ 247653 h 352425"/>
              <a:gd name="connsiteX5-531" fmla="*/ 314342 w 352425"/>
              <a:gd name="connsiteY5-532" fmla="*/ 247653 h 352425"/>
              <a:gd name="connsiteX6-533" fmla="*/ 352425 w 352425"/>
              <a:gd name="connsiteY6-534" fmla="*/ 285734 h 352425"/>
              <a:gd name="connsiteX7-535" fmla="*/ 352425 w 352425"/>
              <a:gd name="connsiteY7-536" fmla="*/ 314327 h 352425"/>
              <a:gd name="connsiteX8-537" fmla="*/ 314323 w 352425"/>
              <a:gd name="connsiteY8-538" fmla="*/ 352425 h 352425"/>
              <a:gd name="connsiteX9-539" fmla="*/ 38109 w 352425"/>
              <a:gd name="connsiteY9-540" fmla="*/ 352425 h 352425"/>
              <a:gd name="connsiteX10-541" fmla="*/ 0 w 352425"/>
              <a:gd name="connsiteY10-542" fmla="*/ 314316 h 352425"/>
              <a:gd name="connsiteX11-543" fmla="*/ 0 w 352425"/>
              <a:gd name="connsiteY11-544" fmla="*/ 38113 h 352425"/>
              <a:gd name="connsiteX12-545" fmla="*/ 38113 w 352425"/>
              <a:gd name="connsiteY12-546" fmla="*/ 0 h 352425"/>
              <a:gd name="connsiteX0-547" fmla="*/ 38113 w 352425"/>
              <a:gd name="connsiteY0-548" fmla="*/ 0 h 352425"/>
              <a:gd name="connsiteX1-549" fmla="*/ 62232 w 352425"/>
              <a:gd name="connsiteY1-550" fmla="*/ 0 h 352425"/>
              <a:gd name="connsiteX2-551" fmla="*/ 100328 w 352425"/>
              <a:gd name="connsiteY2-552" fmla="*/ 38098 h 352425"/>
              <a:gd name="connsiteX3-553" fmla="*/ 100328 w 352425"/>
              <a:gd name="connsiteY3-554" fmla="*/ 209562 h 352425"/>
              <a:gd name="connsiteX4-555" fmla="*/ 138416 w 352425"/>
              <a:gd name="connsiteY4-556" fmla="*/ 247653 h 352425"/>
              <a:gd name="connsiteX5-557" fmla="*/ 314342 w 352425"/>
              <a:gd name="connsiteY5-558" fmla="*/ 247653 h 352425"/>
              <a:gd name="connsiteX6-559" fmla="*/ 352425 w 352425"/>
              <a:gd name="connsiteY6-560" fmla="*/ 285734 h 352425"/>
              <a:gd name="connsiteX7-561" fmla="*/ 352425 w 352425"/>
              <a:gd name="connsiteY7-562" fmla="*/ 314327 h 352425"/>
              <a:gd name="connsiteX8-563" fmla="*/ 314323 w 352425"/>
              <a:gd name="connsiteY8-564" fmla="*/ 352425 h 352425"/>
              <a:gd name="connsiteX9-565" fmla="*/ 38109 w 352425"/>
              <a:gd name="connsiteY9-566" fmla="*/ 352425 h 352425"/>
              <a:gd name="connsiteX10-567" fmla="*/ 0 w 352425"/>
              <a:gd name="connsiteY10-568" fmla="*/ 314316 h 352425"/>
              <a:gd name="connsiteX11-569" fmla="*/ 0 w 352425"/>
              <a:gd name="connsiteY11-570" fmla="*/ 38113 h 352425"/>
              <a:gd name="connsiteX12-571" fmla="*/ 38113 w 352425"/>
              <a:gd name="connsiteY12-572" fmla="*/ 0 h 3524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352425" h="352425">
                <a:moveTo>
                  <a:pt x="38113" y="0"/>
                </a:moveTo>
                <a:cubicBezTo>
                  <a:pt x="38113" y="0"/>
                  <a:pt x="62233" y="1"/>
                  <a:pt x="62232" y="0"/>
                </a:cubicBezTo>
                <a:cubicBezTo>
                  <a:pt x="84551" y="1"/>
                  <a:pt x="100329" y="15781"/>
                  <a:pt x="100328" y="38098"/>
                </a:cubicBezTo>
                <a:cubicBezTo>
                  <a:pt x="100329" y="38099"/>
                  <a:pt x="100329" y="209563"/>
                  <a:pt x="100328" y="209562"/>
                </a:cubicBezTo>
                <a:cubicBezTo>
                  <a:pt x="100329" y="231876"/>
                  <a:pt x="116104" y="247654"/>
                  <a:pt x="138416" y="247653"/>
                </a:cubicBezTo>
                <a:cubicBezTo>
                  <a:pt x="138417" y="247654"/>
                  <a:pt x="314343" y="247654"/>
                  <a:pt x="314342" y="247653"/>
                </a:cubicBezTo>
                <a:cubicBezTo>
                  <a:pt x="336652" y="247654"/>
                  <a:pt x="352426" y="263426"/>
                  <a:pt x="352425" y="285734"/>
                </a:cubicBezTo>
                <a:cubicBezTo>
                  <a:pt x="352426" y="285735"/>
                  <a:pt x="352426" y="314328"/>
                  <a:pt x="352425" y="314327"/>
                </a:cubicBezTo>
                <a:cubicBezTo>
                  <a:pt x="352426" y="336646"/>
                  <a:pt x="336644" y="352426"/>
                  <a:pt x="314323" y="352425"/>
                </a:cubicBezTo>
                <a:cubicBezTo>
                  <a:pt x="314324" y="352426"/>
                  <a:pt x="38110" y="352426"/>
                  <a:pt x="38109" y="352425"/>
                </a:cubicBezTo>
                <a:cubicBezTo>
                  <a:pt x="15787" y="352426"/>
                  <a:pt x="1" y="336640"/>
                  <a:pt x="0" y="314316"/>
                </a:cubicBezTo>
                <a:cubicBezTo>
                  <a:pt x="1" y="314317"/>
                  <a:pt x="1" y="38114"/>
                  <a:pt x="0" y="38113"/>
                </a:cubicBezTo>
                <a:cubicBezTo>
                  <a:pt x="1" y="15790"/>
                  <a:pt x="15788" y="0"/>
                  <a:pt x="38113" y="0"/>
                </a:cubicBezTo>
                <a:close/>
              </a:path>
            </a:pathLst>
          </a:custGeom>
          <a:gradFill>
            <a:gsLst>
              <a:gs pos="50000">
                <a:schemeClr val="accent6"/>
              </a:gs>
              <a:gs pos="0">
                <a:schemeClr val="accent6">
                  <a:lumMod val="25000"/>
                  <a:lumOff val="75000"/>
                </a:schemeClr>
              </a:gs>
              <a:gs pos="100000">
                <a:schemeClr val="accent6">
                  <a:lumMod val="85000"/>
                </a:schemeClr>
              </a:gs>
            </a:gsLst>
            <a:lin ang="5400000" scaled="1"/>
          </a:gradFill>
          <a:ln>
            <a:noFill/>
          </a:ln>
          <a:effectLst>
            <a:outerShdw blurRad="101600" dist="38100" dir="2700000" algn="tl" rotWithShape="0">
              <a:srgbClr val="4E62DF">
                <a:lumMod val="75000"/>
                <a:alpha val="20000"/>
              </a:srgbClr>
            </a:outerShdw>
          </a:effectLst>
        </p:spPr>
        <p:style>
          <a:lnRef idx="2">
            <a:srgbClr val="4E62DF">
              <a:lumMod val="75000"/>
            </a:srgbClr>
          </a:lnRef>
          <a:fillRef idx="1">
            <a:srgbClr val="4E62DF"/>
          </a:fillRef>
          <a:effectRef idx="0">
            <a:srgbClr val="FFFFFF"/>
          </a:effectRef>
          <a:fontRef idx="minor">
            <a:sysClr val="window" lastClr="FFFFFF"/>
          </a:fontRef>
        </p:style>
        <p:txBody>
          <a:bodyPr rtlCol="0" anchor="ctr"/>
          <a:lstStyle/>
          <a:p>
            <a:pPr algn="ctr"/>
            <a:endParaRPr lang="zh-CN" altLang="en-US">
              <a:solidFill>
                <a:sysClr val="window" lastClr="FFFFFF"/>
              </a:solidFill>
              <a:latin typeface="Arial" panose="020B0604020202020204" pitchFamily="34" charset="0"/>
              <a:ea typeface="微软雅黑" panose="020B0503020204020204" pitchFamily="34" charset="-122"/>
            </a:endParaRPr>
          </a:p>
        </p:txBody>
      </p:sp>
      <p:sp>
        <p:nvSpPr>
          <p:cNvPr id="19" name="任意多边形: 形状 14"/>
          <p:cNvSpPr/>
          <p:nvPr>
            <p:custDataLst>
              <p:tags r:id="rId4"/>
            </p:custDataLst>
          </p:nvPr>
        </p:nvSpPr>
        <p:spPr>
          <a:xfrm flipH="1">
            <a:off x="11100269" y="5861152"/>
            <a:ext cx="352425" cy="352425"/>
          </a:xfrm>
          <a:custGeom>
            <a:avLst/>
            <a:gdLst>
              <a:gd name="connsiteX0" fmla="*/ 38113 w 352425"/>
              <a:gd name="connsiteY0" fmla="*/ 0 h 352425"/>
              <a:gd name="connsiteX1" fmla="*/ 62232 w 352425"/>
              <a:gd name="connsiteY1" fmla="*/ 0 h 352425"/>
              <a:gd name="connsiteX2" fmla="*/ 100328 w 352425"/>
              <a:gd name="connsiteY2" fmla="*/ 38098 h 352425"/>
              <a:gd name="connsiteX3" fmla="*/ 100328 w 352425"/>
              <a:gd name="connsiteY3" fmla="*/ 209562 h 352425"/>
              <a:gd name="connsiteX4" fmla="*/ 138416 w 352425"/>
              <a:gd name="connsiteY4" fmla="*/ 247653 h 352425"/>
              <a:gd name="connsiteX5" fmla="*/ 314342 w 352425"/>
              <a:gd name="connsiteY5" fmla="*/ 247653 h 352425"/>
              <a:gd name="connsiteX6" fmla="*/ 352425 w 352425"/>
              <a:gd name="connsiteY6" fmla="*/ 285734 h 352425"/>
              <a:gd name="connsiteX7" fmla="*/ 352425 w 352425"/>
              <a:gd name="connsiteY7" fmla="*/ 314327 h 352425"/>
              <a:gd name="connsiteX8" fmla="*/ 314323 w 352425"/>
              <a:gd name="connsiteY8" fmla="*/ 352425 h 352425"/>
              <a:gd name="connsiteX9" fmla="*/ 38109 w 352425"/>
              <a:gd name="connsiteY9" fmla="*/ 352425 h 352425"/>
              <a:gd name="connsiteX10" fmla="*/ 0 w 352425"/>
              <a:gd name="connsiteY10" fmla="*/ 314316 h 352425"/>
              <a:gd name="connsiteX11" fmla="*/ 0 w 352425"/>
              <a:gd name="connsiteY11" fmla="*/ 38113 h 352425"/>
              <a:gd name="connsiteX12" fmla="*/ 38113 w 352425"/>
              <a:gd name="connsiteY12" fmla="*/ 0 h 352425"/>
              <a:gd name="connsiteX0-1" fmla="*/ 38113 w 352425"/>
              <a:gd name="connsiteY0-2" fmla="*/ 0 h 352425"/>
              <a:gd name="connsiteX1-3" fmla="*/ 62232 w 352425"/>
              <a:gd name="connsiteY1-4" fmla="*/ 0 h 352425"/>
              <a:gd name="connsiteX2-5" fmla="*/ 100328 w 352425"/>
              <a:gd name="connsiteY2-6" fmla="*/ 38098 h 352425"/>
              <a:gd name="connsiteX3-7" fmla="*/ 100328 w 352425"/>
              <a:gd name="connsiteY3-8" fmla="*/ 209562 h 352425"/>
              <a:gd name="connsiteX4-9" fmla="*/ 138416 w 352425"/>
              <a:gd name="connsiteY4-10" fmla="*/ 247653 h 352425"/>
              <a:gd name="connsiteX5-11" fmla="*/ 314342 w 352425"/>
              <a:gd name="connsiteY5-12" fmla="*/ 247653 h 352425"/>
              <a:gd name="connsiteX6-13" fmla="*/ 352425 w 352425"/>
              <a:gd name="connsiteY6-14" fmla="*/ 285734 h 352425"/>
              <a:gd name="connsiteX7-15" fmla="*/ 352425 w 352425"/>
              <a:gd name="connsiteY7-16" fmla="*/ 314327 h 352425"/>
              <a:gd name="connsiteX8-17" fmla="*/ 314323 w 352425"/>
              <a:gd name="connsiteY8-18" fmla="*/ 352425 h 352425"/>
              <a:gd name="connsiteX9-19" fmla="*/ 38109 w 352425"/>
              <a:gd name="connsiteY9-20" fmla="*/ 352425 h 352425"/>
              <a:gd name="connsiteX10-21" fmla="*/ 0 w 352425"/>
              <a:gd name="connsiteY10-22" fmla="*/ 314316 h 352425"/>
              <a:gd name="connsiteX11-23" fmla="*/ 0 w 352425"/>
              <a:gd name="connsiteY11-24" fmla="*/ 38113 h 352425"/>
              <a:gd name="connsiteX12-25" fmla="*/ 38113 w 352425"/>
              <a:gd name="connsiteY12-26" fmla="*/ 0 h 352425"/>
              <a:gd name="connsiteX0-27" fmla="*/ 38113 w 352425"/>
              <a:gd name="connsiteY0-28" fmla="*/ 0 h 352425"/>
              <a:gd name="connsiteX1-29" fmla="*/ 62232 w 352425"/>
              <a:gd name="connsiteY1-30" fmla="*/ 0 h 352425"/>
              <a:gd name="connsiteX2-31" fmla="*/ 100328 w 352425"/>
              <a:gd name="connsiteY2-32" fmla="*/ 38098 h 352425"/>
              <a:gd name="connsiteX3-33" fmla="*/ 100328 w 352425"/>
              <a:gd name="connsiteY3-34" fmla="*/ 209562 h 352425"/>
              <a:gd name="connsiteX4-35" fmla="*/ 138416 w 352425"/>
              <a:gd name="connsiteY4-36" fmla="*/ 247653 h 352425"/>
              <a:gd name="connsiteX5-37" fmla="*/ 314342 w 352425"/>
              <a:gd name="connsiteY5-38" fmla="*/ 247653 h 352425"/>
              <a:gd name="connsiteX6-39" fmla="*/ 352425 w 352425"/>
              <a:gd name="connsiteY6-40" fmla="*/ 285734 h 352425"/>
              <a:gd name="connsiteX7-41" fmla="*/ 352425 w 352425"/>
              <a:gd name="connsiteY7-42" fmla="*/ 314327 h 352425"/>
              <a:gd name="connsiteX8-43" fmla="*/ 314323 w 352425"/>
              <a:gd name="connsiteY8-44" fmla="*/ 352425 h 352425"/>
              <a:gd name="connsiteX9-45" fmla="*/ 38109 w 352425"/>
              <a:gd name="connsiteY9-46" fmla="*/ 352425 h 352425"/>
              <a:gd name="connsiteX10-47" fmla="*/ 0 w 352425"/>
              <a:gd name="connsiteY10-48" fmla="*/ 314316 h 352425"/>
              <a:gd name="connsiteX11-49" fmla="*/ 0 w 352425"/>
              <a:gd name="connsiteY11-50" fmla="*/ 38113 h 352425"/>
              <a:gd name="connsiteX12-51" fmla="*/ 38113 w 352425"/>
              <a:gd name="connsiteY12-52" fmla="*/ 0 h 352425"/>
              <a:gd name="connsiteX0-53" fmla="*/ 38113 w 352425"/>
              <a:gd name="connsiteY0-54" fmla="*/ 0 h 352425"/>
              <a:gd name="connsiteX1-55" fmla="*/ 62232 w 352425"/>
              <a:gd name="connsiteY1-56" fmla="*/ 0 h 352425"/>
              <a:gd name="connsiteX2-57" fmla="*/ 100328 w 352425"/>
              <a:gd name="connsiteY2-58" fmla="*/ 38098 h 352425"/>
              <a:gd name="connsiteX3-59" fmla="*/ 100328 w 352425"/>
              <a:gd name="connsiteY3-60" fmla="*/ 209562 h 352425"/>
              <a:gd name="connsiteX4-61" fmla="*/ 138416 w 352425"/>
              <a:gd name="connsiteY4-62" fmla="*/ 247653 h 352425"/>
              <a:gd name="connsiteX5-63" fmla="*/ 314342 w 352425"/>
              <a:gd name="connsiteY5-64" fmla="*/ 247653 h 352425"/>
              <a:gd name="connsiteX6-65" fmla="*/ 352425 w 352425"/>
              <a:gd name="connsiteY6-66" fmla="*/ 285734 h 352425"/>
              <a:gd name="connsiteX7-67" fmla="*/ 352425 w 352425"/>
              <a:gd name="connsiteY7-68" fmla="*/ 314327 h 352425"/>
              <a:gd name="connsiteX8-69" fmla="*/ 314323 w 352425"/>
              <a:gd name="connsiteY8-70" fmla="*/ 352425 h 352425"/>
              <a:gd name="connsiteX9-71" fmla="*/ 38109 w 352425"/>
              <a:gd name="connsiteY9-72" fmla="*/ 352425 h 352425"/>
              <a:gd name="connsiteX10-73" fmla="*/ 0 w 352425"/>
              <a:gd name="connsiteY10-74" fmla="*/ 314316 h 352425"/>
              <a:gd name="connsiteX11-75" fmla="*/ 0 w 352425"/>
              <a:gd name="connsiteY11-76" fmla="*/ 38113 h 352425"/>
              <a:gd name="connsiteX12-77" fmla="*/ 38113 w 352425"/>
              <a:gd name="connsiteY12-78" fmla="*/ 0 h 352425"/>
              <a:gd name="connsiteX0-79" fmla="*/ 38113 w 352425"/>
              <a:gd name="connsiteY0-80" fmla="*/ 0 h 352425"/>
              <a:gd name="connsiteX1-81" fmla="*/ 62232 w 352425"/>
              <a:gd name="connsiteY1-82" fmla="*/ 0 h 352425"/>
              <a:gd name="connsiteX2-83" fmla="*/ 100328 w 352425"/>
              <a:gd name="connsiteY2-84" fmla="*/ 38098 h 352425"/>
              <a:gd name="connsiteX3-85" fmla="*/ 100328 w 352425"/>
              <a:gd name="connsiteY3-86" fmla="*/ 209562 h 352425"/>
              <a:gd name="connsiteX4-87" fmla="*/ 138416 w 352425"/>
              <a:gd name="connsiteY4-88" fmla="*/ 247653 h 352425"/>
              <a:gd name="connsiteX5-89" fmla="*/ 314342 w 352425"/>
              <a:gd name="connsiteY5-90" fmla="*/ 247653 h 352425"/>
              <a:gd name="connsiteX6-91" fmla="*/ 352425 w 352425"/>
              <a:gd name="connsiteY6-92" fmla="*/ 285734 h 352425"/>
              <a:gd name="connsiteX7-93" fmla="*/ 352425 w 352425"/>
              <a:gd name="connsiteY7-94" fmla="*/ 314327 h 352425"/>
              <a:gd name="connsiteX8-95" fmla="*/ 314323 w 352425"/>
              <a:gd name="connsiteY8-96" fmla="*/ 352425 h 352425"/>
              <a:gd name="connsiteX9-97" fmla="*/ 38109 w 352425"/>
              <a:gd name="connsiteY9-98" fmla="*/ 352425 h 352425"/>
              <a:gd name="connsiteX10-99" fmla="*/ 0 w 352425"/>
              <a:gd name="connsiteY10-100" fmla="*/ 314316 h 352425"/>
              <a:gd name="connsiteX11-101" fmla="*/ 0 w 352425"/>
              <a:gd name="connsiteY11-102" fmla="*/ 38113 h 352425"/>
              <a:gd name="connsiteX12-103" fmla="*/ 38113 w 352425"/>
              <a:gd name="connsiteY12-104" fmla="*/ 0 h 352425"/>
              <a:gd name="connsiteX0-105" fmla="*/ 38113 w 352425"/>
              <a:gd name="connsiteY0-106" fmla="*/ 0 h 352425"/>
              <a:gd name="connsiteX1-107" fmla="*/ 62232 w 352425"/>
              <a:gd name="connsiteY1-108" fmla="*/ 0 h 352425"/>
              <a:gd name="connsiteX2-109" fmla="*/ 100328 w 352425"/>
              <a:gd name="connsiteY2-110" fmla="*/ 38098 h 352425"/>
              <a:gd name="connsiteX3-111" fmla="*/ 100328 w 352425"/>
              <a:gd name="connsiteY3-112" fmla="*/ 209562 h 352425"/>
              <a:gd name="connsiteX4-113" fmla="*/ 138416 w 352425"/>
              <a:gd name="connsiteY4-114" fmla="*/ 247653 h 352425"/>
              <a:gd name="connsiteX5-115" fmla="*/ 314342 w 352425"/>
              <a:gd name="connsiteY5-116" fmla="*/ 247653 h 352425"/>
              <a:gd name="connsiteX6-117" fmla="*/ 352425 w 352425"/>
              <a:gd name="connsiteY6-118" fmla="*/ 285734 h 352425"/>
              <a:gd name="connsiteX7-119" fmla="*/ 352425 w 352425"/>
              <a:gd name="connsiteY7-120" fmla="*/ 314327 h 352425"/>
              <a:gd name="connsiteX8-121" fmla="*/ 314323 w 352425"/>
              <a:gd name="connsiteY8-122" fmla="*/ 352425 h 352425"/>
              <a:gd name="connsiteX9-123" fmla="*/ 38109 w 352425"/>
              <a:gd name="connsiteY9-124" fmla="*/ 352425 h 352425"/>
              <a:gd name="connsiteX10-125" fmla="*/ 0 w 352425"/>
              <a:gd name="connsiteY10-126" fmla="*/ 314316 h 352425"/>
              <a:gd name="connsiteX11-127" fmla="*/ 0 w 352425"/>
              <a:gd name="connsiteY11-128" fmla="*/ 38113 h 352425"/>
              <a:gd name="connsiteX12-129" fmla="*/ 38113 w 352425"/>
              <a:gd name="connsiteY12-130" fmla="*/ 0 h 352425"/>
              <a:gd name="connsiteX0-131" fmla="*/ 38113 w 352425"/>
              <a:gd name="connsiteY0-132" fmla="*/ 0 h 352425"/>
              <a:gd name="connsiteX1-133" fmla="*/ 62232 w 352425"/>
              <a:gd name="connsiteY1-134" fmla="*/ 0 h 352425"/>
              <a:gd name="connsiteX2-135" fmla="*/ 100328 w 352425"/>
              <a:gd name="connsiteY2-136" fmla="*/ 38098 h 352425"/>
              <a:gd name="connsiteX3-137" fmla="*/ 100328 w 352425"/>
              <a:gd name="connsiteY3-138" fmla="*/ 209562 h 352425"/>
              <a:gd name="connsiteX4-139" fmla="*/ 138416 w 352425"/>
              <a:gd name="connsiteY4-140" fmla="*/ 247653 h 352425"/>
              <a:gd name="connsiteX5-141" fmla="*/ 314342 w 352425"/>
              <a:gd name="connsiteY5-142" fmla="*/ 247653 h 352425"/>
              <a:gd name="connsiteX6-143" fmla="*/ 352425 w 352425"/>
              <a:gd name="connsiteY6-144" fmla="*/ 285734 h 352425"/>
              <a:gd name="connsiteX7-145" fmla="*/ 352425 w 352425"/>
              <a:gd name="connsiteY7-146" fmla="*/ 314327 h 352425"/>
              <a:gd name="connsiteX8-147" fmla="*/ 314323 w 352425"/>
              <a:gd name="connsiteY8-148" fmla="*/ 352425 h 352425"/>
              <a:gd name="connsiteX9-149" fmla="*/ 38109 w 352425"/>
              <a:gd name="connsiteY9-150" fmla="*/ 352425 h 352425"/>
              <a:gd name="connsiteX10-151" fmla="*/ 0 w 352425"/>
              <a:gd name="connsiteY10-152" fmla="*/ 314316 h 352425"/>
              <a:gd name="connsiteX11-153" fmla="*/ 0 w 352425"/>
              <a:gd name="connsiteY11-154" fmla="*/ 38113 h 352425"/>
              <a:gd name="connsiteX12-155" fmla="*/ 38113 w 352425"/>
              <a:gd name="connsiteY12-156" fmla="*/ 0 h 352425"/>
              <a:gd name="connsiteX0-157" fmla="*/ 38113 w 352425"/>
              <a:gd name="connsiteY0-158" fmla="*/ 0 h 352425"/>
              <a:gd name="connsiteX1-159" fmla="*/ 62232 w 352425"/>
              <a:gd name="connsiteY1-160" fmla="*/ 0 h 352425"/>
              <a:gd name="connsiteX2-161" fmla="*/ 100328 w 352425"/>
              <a:gd name="connsiteY2-162" fmla="*/ 38098 h 352425"/>
              <a:gd name="connsiteX3-163" fmla="*/ 100328 w 352425"/>
              <a:gd name="connsiteY3-164" fmla="*/ 209562 h 352425"/>
              <a:gd name="connsiteX4-165" fmla="*/ 138416 w 352425"/>
              <a:gd name="connsiteY4-166" fmla="*/ 247653 h 352425"/>
              <a:gd name="connsiteX5-167" fmla="*/ 314342 w 352425"/>
              <a:gd name="connsiteY5-168" fmla="*/ 247653 h 352425"/>
              <a:gd name="connsiteX6-169" fmla="*/ 352425 w 352425"/>
              <a:gd name="connsiteY6-170" fmla="*/ 285734 h 352425"/>
              <a:gd name="connsiteX7-171" fmla="*/ 352425 w 352425"/>
              <a:gd name="connsiteY7-172" fmla="*/ 314327 h 352425"/>
              <a:gd name="connsiteX8-173" fmla="*/ 314323 w 352425"/>
              <a:gd name="connsiteY8-174" fmla="*/ 352425 h 352425"/>
              <a:gd name="connsiteX9-175" fmla="*/ 38109 w 352425"/>
              <a:gd name="connsiteY9-176" fmla="*/ 352425 h 352425"/>
              <a:gd name="connsiteX10-177" fmla="*/ 0 w 352425"/>
              <a:gd name="connsiteY10-178" fmla="*/ 314316 h 352425"/>
              <a:gd name="connsiteX11-179" fmla="*/ 0 w 352425"/>
              <a:gd name="connsiteY11-180" fmla="*/ 38113 h 352425"/>
              <a:gd name="connsiteX12-181" fmla="*/ 38113 w 352425"/>
              <a:gd name="connsiteY12-182" fmla="*/ 0 h 352425"/>
              <a:gd name="connsiteX0-183" fmla="*/ 38113 w 352425"/>
              <a:gd name="connsiteY0-184" fmla="*/ 0 h 352425"/>
              <a:gd name="connsiteX1-185" fmla="*/ 62232 w 352425"/>
              <a:gd name="connsiteY1-186" fmla="*/ 0 h 352425"/>
              <a:gd name="connsiteX2-187" fmla="*/ 100328 w 352425"/>
              <a:gd name="connsiteY2-188" fmla="*/ 38098 h 352425"/>
              <a:gd name="connsiteX3-189" fmla="*/ 100328 w 352425"/>
              <a:gd name="connsiteY3-190" fmla="*/ 209562 h 352425"/>
              <a:gd name="connsiteX4-191" fmla="*/ 138416 w 352425"/>
              <a:gd name="connsiteY4-192" fmla="*/ 247653 h 352425"/>
              <a:gd name="connsiteX5-193" fmla="*/ 314342 w 352425"/>
              <a:gd name="connsiteY5-194" fmla="*/ 247653 h 352425"/>
              <a:gd name="connsiteX6-195" fmla="*/ 352425 w 352425"/>
              <a:gd name="connsiteY6-196" fmla="*/ 285734 h 352425"/>
              <a:gd name="connsiteX7-197" fmla="*/ 352425 w 352425"/>
              <a:gd name="connsiteY7-198" fmla="*/ 314327 h 352425"/>
              <a:gd name="connsiteX8-199" fmla="*/ 314323 w 352425"/>
              <a:gd name="connsiteY8-200" fmla="*/ 352425 h 352425"/>
              <a:gd name="connsiteX9-201" fmla="*/ 38109 w 352425"/>
              <a:gd name="connsiteY9-202" fmla="*/ 352425 h 352425"/>
              <a:gd name="connsiteX10-203" fmla="*/ 0 w 352425"/>
              <a:gd name="connsiteY10-204" fmla="*/ 314316 h 352425"/>
              <a:gd name="connsiteX11-205" fmla="*/ 0 w 352425"/>
              <a:gd name="connsiteY11-206" fmla="*/ 38113 h 352425"/>
              <a:gd name="connsiteX12-207" fmla="*/ 38113 w 352425"/>
              <a:gd name="connsiteY12-208" fmla="*/ 0 h 352425"/>
              <a:gd name="connsiteX0-209" fmla="*/ 38113 w 352425"/>
              <a:gd name="connsiteY0-210" fmla="*/ 0 h 352425"/>
              <a:gd name="connsiteX1-211" fmla="*/ 62232 w 352425"/>
              <a:gd name="connsiteY1-212" fmla="*/ 0 h 352425"/>
              <a:gd name="connsiteX2-213" fmla="*/ 100328 w 352425"/>
              <a:gd name="connsiteY2-214" fmla="*/ 38098 h 352425"/>
              <a:gd name="connsiteX3-215" fmla="*/ 100328 w 352425"/>
              <a:gd name="connsiteY3-216" fmla="*/ 209562 h 352425"/>
              <a:gd name="connsiteX4-217" fmla="*/ 138416 w 352425"/>
              <a:gd name="connsiteY4-218" fmla="*/ 247653 h 352425"/>
              <a:gd name="connsiteX5-219" fmla="*/ 314342 w 352425"/>
              <a:gd name="connsiteY5-220" fmla="*/ 247653 h 352425"/>
              <a:gd name="connsiteX6-221" fmla="*/ 352425 w 352425"/>
              <a:gd name="connsiteY6-222" fmla="*/ 285734 h 352425"/>
              <a:gd name="connsiteX7-223" fmla="*/ 352425 w 352425"/>
              <a:gd name="connsiteY7-224" fmla="*/ 314327 h 352425"/>
              <a:gd name="connsiteX8-225" fmla="*/ 314323 w 352425"/>
              <a:gd name="connsiteY8-226" fmla="*/ 352425 h 352425"/>
              <a:gd name="connsiteX9-227" fmla="*/ 38109 w 352425"/>
              <a:gd name="connsiteY9-228" fmla="*/ 352425 h 352425"/>
              <a:gd name="connsiteX10-229" fmla="*/ 0 w 352425"/>
              <a:gd name="connsiteY10-230" fmla="*/ 314316 h 352425"/>
              <a:gd name="connsiteX11-231" fmla="*/ 0 w 352425"/>
              <a:gd name="connsiteY11-232" fmla="*/ 38113 h 352425"/>
              <a:gd name="connsiteX12-233" fmla="*/ 38113 w 352425"/>
              <a:gd name="connsiteY12-234" fmla="*/ 0 h 352425"/>
              <a:gd name="connsiteX0-235" fmla="*/ 38113 w 352425"/>
              <a:gd name="connsiteY0-236" fmla="*/ 0 h 352425"/>
              <a:gd name="connsiteX1-237" fmla="*/ 62232 w 352425"/>
              <a:gd name="connsiteY1-238" fmla="*/ 0 h 352425"/>
              <a:gd name="connsiteX2-239" fmla="*/ 100328 w 352425"/>
              <a:gd name="connsiteY2-240" fmla="*/ 38098 h 352425"/>
              <a:gd name="connsiteX3-241" fmla="*/ 100328 w 352425"/>
              <a:gd name="connsiteY3-242" fmla="*/ 209562 h 352425"/>
              <a:gd name="connsiteX4-243" fmla="*/ 138416 w 352425"/>
              <a:gd name="connsiteY4-244" fmla="*/ 247653 h 352425"/>
              <a:gd name="connsiteX5-245" fmla="*/ 314342 w 352425"/>
              <a:gd name="connsiteY5-246" fmla="*/ 247653 h 352425"/>
              <a:gd name="connsiteX6-247" fmla="*/ 352425 w 352425"/>
              <a:gd name="connsiteY6-248" fmla="*/ 285734 h 352425"/>
              <a:gd name="connsiteX7-249" fmla="*/ 352425 w 352425"/>
              <a:gd name="connsiteY7-250" fmla="*/ 314327 h 352425"/>
              <a:gd name="connsiteX8-251" fmla="*/ 314323 w 352425"/>
              <a:gd name="connsiteY8-252" fmla="*/ 352425 h 352425"/>
              <a:gd name="connsiteX9-253" fmla="*/ 38109 w 352425"/>
              <a:gd name="connsiteY9-254" fmla="*/ 352425 h 352425"/>
              <a:gd name="connsiteX10-255" fmla="*/ 0 w 352425"/>
              <a:gd name="connsiteY10-256" fmla="*/ 314316 h 352425"/>
              <a:gd name="connsiteX11-257" fmla="*/ 0 w 352425"/>
              <a:gd name="connsiteY11-258" fmla="*/ 38113 h 352425"/>
              <a:gd name="connsiteX12-259" fmla="*/ 38113 w 352425"/>
              <a:gd name="connsiteY12-260" fmla="*/ 0 h 352425"/>
              <a:gd name="connsiteX0-261" fmla="*/ 38113 w 352425"/>
              <a:gd name="connsiteY0-262" fmla="*/ 0 h 352425"/>
              <a:gd name="connsiteX1-263" fmla="*/ 62232 w 352425"/>
              <a:gd name="connsiteY1-264" fmla="*/ 0 h 352425"/>
              <a:gd name="connsiteX2-265" fmla="*/ 100328 w 352425"/>
              <a:gd name="connsiteY2-266" fmla="*/ 38098 h 352425"/>
              <a:gd name="connsiteX3-267" fmla="*/ 100328 w 352425"/>
              <a:gd name="connsiteY3-268" fmla="*/ 209562 h 352425"/>
              <a:gd name="connsiteX4-269" fmla="*/ 138416 w 352425"/>
              <a:gd name="connsiteY4-270" fmla="*/ 247653 h 352425"/>
              <a:gd name="connsiteX5-271" fmla="*/ 314342 w 352425"/>
              <a:gd name="connsiteY5-272" fmla="*/ 247653 h 352425"/>
              <a:gd name="connsiteX6-273" fmla="*/ 352425 w 352425"/>
              <a:gd name="connsiteY6-274" fmla="*/ 285734 h 352425"/>
              <a:gd name="connsiteX7-275" fmla="*/ 352425 w 352425"/>
              <a:gd name="connsiteY7-276" fmla="*/ 314327 h 352425"/>
              <a:gd name="connsiteX8-277" fmla="*/ 314323 w 352425"/>
              <a:gd name="connsiteY8-278" fmla="*/ 352425 h 352425"/>
              <a:gd name="connsiteX9-279" fmla="*/ 38109 w 352425"/>
              <a:gd name="connsiteY9-280" fmla="*/ 352425 h 352425"/>
              <a:gd name="connsiteX10-281" fmla="*/ 0 w 352425"/>
              <a:gd name="connsiteY10-282" fmla="*/ 314316 h 352425"/>
              <a:gd name="connsiteX11-283" fmla="*/ 0 w 352425"/>
              <a:gd name="connsiteY11-284" fmla="*/ 38113 h 352425"/>
              <a:gd name="connsiteX12-285" fmla="*/ 38113 w 352425"/>
              <a:gd name="connsiteY12-286" fmla="*/ 0 h 352425"/>
              <a:gd name="connsiteX0-287" fmla="*/ 38113 w 352425"/>
              <a:gd name="connsiteY0-288" fmla="*/ 0 h 352425"/>
              <a:gd name="connsiteX1-289" fmla="*/ 62232 w 352425"/>
              <a:gd name="connsiteY1-290" fmla="*/ 0 h 352425"/>
              <a:gd name="connsiteX2-291" fmla="*/ 100328 w 352425"/>
              <a:gd name="connsiteY2-292" fmla="*/ 38098 h 352425"/>
              <a:gd name="connsiteX3-293" fmla="*/ 100328 w 352425"/>
              <a:gd name="connsiteY3-294" fmla="*/ 209562 h 352425"/>
              <a:gd name="connsiteX4-295" fmla="*/ 138416 w 352425"/>
              <a:gd name="connsiteY4-296" fmla="*/ 247653 h 352425"/>
              <a:gd name="connsiteX5-297" fmla="*/ 314342 w 352425"/>
              <a:gd name="connsiteY5-298" fmla="*/ 247653 h 352425"/>
              <a:gd name="connsiteX6-299" fmla="*/ 352425 w 352425"/>
              <a:gd name="connsiteY6-300" fmla="*/ 285734 h 352425"/>
              <a:gd name="connsiteX7-301" fmla="*/ 352425 w 352425"/>
              <a:gd name="connsiteY7-302" fmla="*/ 314327 h 352425"/>
              <a:gd name="connsiteX8-303" fmla="*/ 314323 w 352425"/>
              <a:gd name="connsiteY8-304" fmla="*/ 352425 h 352425"/>
              <a:gd name="connsiteX9-305" fmla="*/ 38109 w 352425"/>
              <a:gd name="connsiteY9-306" fmla="*/ 352425 h 352425"/>
              <a:gd name="connsiteX10-307" fmla="*/ 0 w 352425"/>
              <a:gd name="connsiteY10-308" fmla="*/ 314316 h 352425"/>
              <a:gd name="connsiteX11-309" fmla="*/ 0 w 352425"/>
              <a:gd name="connsiteY11-310" fmla="*/ 38113 h 352425"/>
              <a:gd name="connsiteX12-311" fmla="*/ 38113 w 352425"/>
              <a:gd name="connsiteY12-312" fmla="*/ 0 h 352425"/>
              <a:gd name="connsiteX0-313" fmla="*/ 38113 w 352425"/>
              <a:gd name="connsiteY0-314" fmla="*/ 0 h 352425"/>
              <a:gd name="connsiteX1-315" fmla="*/ 62232 w 352425"/>
              <a:gd name="connsiteY1-316" fmla="*/ 0 h 352425"/>
              <a:gd name="connsiteX2-317" fmla="*/ 100328 w 352425"/>
              <a:gd name="connsiteY2-318" fmla="*/ 38098 h 352425"/>
              <a:gd name="connsiteX3-319" fmla="*/ 100328 w 352425"/>
              <a:gd name="connsiteY3-320" fmla="*/ 209562 h 352425"/>
              <a:gd name="connsiteX4-321" fmla="*/ 138416 w 352425"/>
              <a:gd name="connsiteY4-322" fmla="*/ 247653 h 352425"/>
              <a:gd name="connsiteX5-323" fmla="*/ 314342 w 352425"/>
              <a:gd name="connsiteY5-324" fmla="*/ 247653 h 352425"/>
              <a:gd name="connsiteX6-325" fmla="*/ 352425 w 352425"/>
              <a:gd name="connsiteY6-326" fmla="*/ 285734 h 352425"/>
              <a:gd name="connsiteX7-327" fmla="*/ 352425 w 352425"/>
              <a:gd name="connsiteY7-328" fmla="*/ 314327 h 352425"/>
              <a:gd name="connsiteX8-329" fmla="*/ 314323 w 352425"/>
              <a:gd name="connsiteY8-330" fmla="*/ 352425 h 352425"/>
              <a:gd name="connsiteX9-331" fmla="*/ 38109 w 352425"/>
              <a:gd name="connsiteY9-332" fmla="*/ 352425 h 352425"/>
              <a:gd name="connsiteX10-333" fmla="*/ 0 w 352425"/>
              <a:gd name="connsiteY10-334" fmla="*/ 314316 h 352425"/>
              <a:gd name="connsiteX11-335" fmla="*/ 0 w 352425"/>
              <a:gd name="connsiteY11-336" fmla="*/ 38113 h 352425"/>
              <a:gd name="connsiteX12-337" fmla="*/ 38113 w 352425"/>
              <a:gd name="connsiteY12-338" fmla="*/ 0 h 352425"/>
              <a:gd name="connsiteX0-339" fmla="*/ 38113 w 352425"/>
              <a:gd name="connsiteY0-340" fmla="*/ 0 h 352425"/>
              <a:gd name="connsiteX1-341" fmla="*/ 62232 w 352425"/>
              <a:gd name="connsiteY1-342" fmla="*/ 0 h 352425"/>
              <a:gd name="connsiteX2-343" fmla="*/ 100328 w 352425"/>
              <a:gd name="connsiteY2-344" fmla="*/ 38098 h 352425"/>
              <a:gd name="connsiteX3-345" fmla="*/ 100328 w 352425"/>
              <a:gd name="connsiteY3-346" fmla="*/ 209562 h 352425"/>
              <a:gd name="connsiteX4-347" fmla="*/ 138416 w 352425"/>
              <a:gd name="connsiteY4-348" fmla="*/ 247653 h 352425"/>
              <a:gd name="connsiteX5-349" fmla="*/ 314342 w 352425"/>
              <a:gd name="connsiteY5-350" fmla="*/ 247653 h 352425"/>
              <a:gd name="connsiteX6-351" fmla="*/ 352425 w 352425"/>
              <a:gd name="connsiteY6-352" fmla="*/ 285734 h 352425"/>
              <a:gd name="connsiteX7-353" fmla="*/ 352425 w 352425"/>
              <a:gd name="connsiteY7-354" fmla="*/ 314327 h 352425"/>
              <a:gd name="connsiteX8-355" fmla="*/ 314323 w 352425"/>
              <a:gd name="connsiteY8-356" fmla="*/ 352425 h 352425"/>
              <a:gd name="connsiteX9-357" fmla="*/ 38109 w 352425"/>
              <a:gd name="connsiteY9-358" fmla="*/ 352425 h 352425"/>
              <a:gd name="connsiteX10-359" fmla="*/ 0 w 352425"/>
              <a:gd name="connsiteY10-360" fmla="*/ 314316 h 352425"/>
              <a:gd name="connsiteX11-361" fmla="*/ 0 w 352425"/>
              <a:gd name="connsiteY11-362" fmla="*/ 38113 h 352425"/>
              <a:gd name="connsiteX12-363" fmla="*/ 38113 w 352425"/>
              <a:gd name="connsiteY12-364" fmla="*/ 0 h 352425"/>
              <a:gd name="connsiteX0-365" fmla="*/ 38113 w 352425"/>
              <a:gd name="connsiteY0-366" fmla="*/ 0 h 352425"/>
              <a:gd name="connsiteX1-367" fmla="*/ 62232 w 352425"/>
              <a:gd name="connsiteY1-368" fmla="*/ 0 h 352425"/>
              <a:gd name="connsiteX2-369" fmla="*/ 100328 w 352425"/>
              <a:gd name="connsiteY2-370" fmla="*/ 38098 h 352425"/>
              <a:gd name="connsiteX3-371" fmla="*/ 100328 w 352425"/>
              <a:gd name="connsiteY3-372" fmla="*/ 209562 h 352425"/>
              <a:gd name="connsiteX4-373" fmla="*/ 138416 w 352425"/>
              <a:gd name="connsiteY4-374" fmla="*/ 247653 h 352425"/>
              <a:gd name="connsiteX5-375" fmla="*/ 314342 w 352425"/>
              <a:gd name="connsiteY5-376" fmla="*/ 247653 h 352425"/>
              <a:gd name="connsiteX6-377" fmla="*/ 352425 w 352425"/>
              <a:gd name="connsiteY6-378" fmla="*/ 285734 h 352425"/>
              <a:gd name="connsiteX7-379" fmla="*/ 352425 w 352425"/>
              <a:gd name="connsiteY7-380" fmla="*/ 314327 h 352425"/>
              <a:gd name="connsiteX8-381" fmla="*/ 314323 w 352425"/>
              <a:gd name="connsiteY8-382" fmla="*/ 352425 h 352425"/>
              <a:gd name="connsiteX9-383" fmla="*/ 38109 w 352425"/>
              <a:gd name="connsiteY9-384" fmla="*/ 352425 h 352425"/>
              <a:gd name="connsiteX10-385" fmla="*/ 0 w 352425"/>
              <a:gd name="connsiteY10-386" fmla="*/ 314316 h 352425"/>
              <a:gd name="connsiteX11-387" fmla="*/ 0 w 352425"/>
              <a:gd name="connsiteY11-388" fmla="*/ 38113 h 352425"/>
              <a:gd name="connsiteX12-389" fmla="*/ 38113 w 352425"/>
              <a:gd name="connsiteY12-390" fmla="*/ 0 h 352425"/>
              <a:gd name="connsiteX0-391" fmla="*/ 38113 w 352425"/>
              <a:gd name="connsiteY0-392" fmla="*/ 0 h 352425"/>
              <a:gd name="connsiteX1-393" fmla="*/ 62232 w 352425"/>
              <a:gd name="connsiteY1-394" fmla="*/ 0 h 352425"/>
              <a:gd name="connsiteX2-395" fmla="*/ 100328 w 352425"/>
              <a:gd name="connsiteY2-396" fmla="*/ 38098 h 352425"/>
              <a:gd name="connsiteX3-397" fmla="*/ 100328 w 352425"/>
              <a:gd name="connsiteY3-398" fmla="*/ 209562 h 352425"/>
              <a:gd name="connsiteX4-399" fmla="*/ 138416 w 352425"/>
              <a:gd name="connsiteY4-400" fmla="*/ 247653 h 352425"/>
              <a:gd name="connsiteX5-401" fmla="*/ 314342 w 352425"/>
              <a:gd name="connsiteY5-402" fmla="*/ 247653 h 352425"/>
              <a:gd name="connsiteX6-403" fmla="*/ 352425 w 352425"/>
              <a:gd name="connsiteY6-404" fmla="*/ 285734 h 352425"/>
              <a:gd name="connsiteX7-405" fmla="*/ 352425 w 352425"/>
              <a:gd name="connsiteY7-406" fmla="*/ 314327 h 352425"/>
              <a:gd name="connsiteX8-407" fmla="*/ 314323 w 352425"/>
              <a:gd name="connsiteY8-408" fmla="*/ 352425 h 352425"/>
              <a:gd name="connsiteX9-409" fmla="*/ 38109 w 352425"/>
              <a:gd name="connsiteY9-410" fmla="*/ 352425 h 352425"/>
              <a:gd name="connsiteX10-411" fmla="*/ 0 w 352425"/>
              <a:gd name="connsiteY10-412" fmla="*/ 314316 h 352425"/>
              <a:gd name="connsiteX11-413" fmla="*/ 0 w 352425"/>
              <a:gd name="connsiteY11-414" fmla="*/ 38113 h 352425"/>
              <a:gd name="connsiteX12-415" fmla="*/ 38113 w 352425"/>
              <a:gd name="connsiteY12-416" fmla="*/ 0 h 352425"/>
              <a:gd name="connsiteX0-417" fmla="*/ 38113 w 352425"/>
              <a:gd name="connsiteY0-418" fmla="*/ 0 h 352425"/>
              <a:gd name="connsiteX1-419" fmla="*/ 62232 w 352425"/>
              <a:gd name="connsiteY1-420" fmla="*/ 0 h 352425"/>
              <a:gd name="connsiteX2-421" fmla="*/ 100328 w 352425"/>
              <a:gd name="connsiteY2-422" fmla="*/ 38098 h 352425"/>
              <a:gd name="connsiteX3-423" fmla="*/ 100328 w 352425"/>
              <a:gd name="connsiteY3-424" fmla="*/ 209562 h 352425"/>
              <a:gd name="connsiteX4-425" fmla="*/ 138416 w 352425"/>
              <a:gd name="connsiteY4-426" fmla="*/ 247653 h 352425"/>
              <a:gd name="connsiteX5-427" fmla="*/ 314342 w 352425"/>
              <a:gd name="connsiteY5-428" fmla="*/ 247653 h 352425"/>
              <a:gd name="connsiteX6-429" fmla="*/ 352425 w 352425"/>
              <a:gd name="connsiteY6-430" fmla="*/ 285734 h 352425"/>
              <a:gd name="connsiteX7-431" fmla="*/ 352425 w 352425"/>
              <a:gd name="connsiteY7-432" fmla="*/ 314327 h 352425"/>
              <a:gd name="connsiteX8-433" fmla="*/ 314323 w 352425"/>
              <a:gd name="connsiteY8-434" fmla="*/ 352425 h 352425"/>
              <a:gd name="connsiteX9-435" fmla="*/ 38109 w 352425"/>
              <a:gd name="connsiteY9-436" fmla="*/ 352425 h 352425"/>
              <a:gd name="connsiteX10-437" fmla="*/ 0 w 352425"/>
              <a:gd name="connsiteY10-438" fmla="*/ 314316 h 352425"/>
              <a:gd name="connsiteX11-439" fmla="*/ 0 w 352425"/>
              <a:gd name="connsiteY11-440" fmla="*/ 38113 h 352425"/>
              <a:gd name="connsiteX12-441" fmla="*/ 38113 w 352425"/>
              <a:gd name="connsiteY12-442" fmla="*/ 0 h 352425"/>
              <a:gd name="connsiteX0-443" fmla="*/ 38113 w 352425"/>
              <a:gd name="connsiteY0-444" fmla="*/ 0 h 352425"/>
              <a:gd name="connsiteX1-445" fmla="*/ 62232 w 352425"/>
              <a:gd name="connsiteY1-446" fmla="*/ 0 h 352425"/>
              <a:gd name="connsiteX2-447" fmla="*/ 100328 w 352425"/>
              <a:gd name="connsiteY2-448" fmla="*/ 38098 h 352425"/>
              <a:gd name="connsiteX3-449" fmla="*/ 100328 w 352425"/>
              <a:gd name="connsiteY3-450" fmla="*/ 209562 h 352425"/>
              <a:gd name="connsiteX4-451" fmla="*/ 138416 w 352425"/>
              <a:gd name="connsiteY4-452" fmla="*/ 247653 h 352425"/>
              <a:gd name="connsiteX5-453" fmla="*/ 314342 w 352425"/>
              <a:gd name="connsiteY5-454" fmla="*/ 247653 h 352425"/>
              <a:gd name="connsiteX6-455" fmla="*/ 352425 w 352425"/>
              <a:gd name="connsiteY6-456" fmla="*/ 285734 h 352425"/>
              <a:gd name="connsiteX7-457" fmla="*/ 352425 w 352425"/>
              <a:gd name="connsiteY7-458" fmla="*/ 314327 h 352425"/>
              <a:gd name="connsiteX8-459" fmla="*/ 314323 w 352425"/>
              <a:gd name="connsiteY8-460" fmla="*/ 352425 h 352425"/>
              <a:gd name="connsiteX9-461" fmla="*/ 38109 w 352425"/>
              <a:gd name="connsiteY9-462" fmla="*/ 352425 h 352425"/>
              <a:gd name="connsiteX10-463" fmla="*/ 0 w 352425"/>
              <a:gd name="connsiteY10-464" fmla="*/ 314316 h 352425"/>
              <a:gd name="connsiteX11-465" fmla="*/ 0 w 352425"/>
              <a:gd name="connsiteY11-466" fmla="*/ 38113 h 352425"/>
              <a:gd name="connsiteX12-467" fmla="*/ 38113 w 352425"/>
              <a:gd name="connsiteY12-468" fmla="*/ 0 h 352425"/>
              <a:gd name="connsiteX0-469" fmla="*/ 38113 w 352425"/>
              <a:gd name="connsiteY0-470" fmla="*/ 0 h 352425"/>
              <a:gd name="connsiteX1-471" fmla="*/ 62232 w 352425"/>
              <a:gd name="connsiteY1-472" fmla="*/ 0 h 352425"/>
              <a:gd name="connsiteX2-473" fmla="*/ 100328 w 352425"/>
              <a:gd name="connsiteY2-474" fmla="*/ 38098 h 352425"/>
              <a:gd name="connsiteX3-475" fmla="*/ 100328 w 352425"/>
              <a:gd name="connsiteY3-476" fmla="*/ 209562 h 352425"/>
              <a:gd name="connsiteX4-477" fmla="*/ 138416 w 352425"/>
              <a:gd name="connsiteY4-478" fmla="*/ 247653 h 352425"/>
              <a:gd name="connsiteX5-479" fmla="*/ 314342 w 352425"/>
              <a:gd name="connsiteY5-480" fmla="*/ 247653 h 352425"/>
              <a:gd name="connsiteX6-481" fmla="*/ 352425 w 352425"/>
              <a:gd name="connsiteY6-482" fmla="*/ 285734 h 352425"/>
              <a:gd name="connsiteX7-483" fmla="*/ 352425 w 352425"/>
              <a:gd name="connsiteY7-484" fmla="*/ 314327 h 352425"/>
              <a:gd name="connsiteX8-485" fmla="*/ 314323 w 352425"/>
              <a:gd name="connsiteY8-486" fmla="*/ 352425 h 352425"/>
              <a:gd name="connsiteX9-487" fmla="*/ 38109 w 352425"/>
              <a:gd name="connsiteY9-488" fmla="*/ 352425 h 352425"/>
              <a:gd name="connsiteX10-489" fmla="*/ 0 w 352425"/>
              <a:gd name="connsiteY10-490" fmla="*/ 314316 h 352425"/>
              <a:gd name="connsiteX11-491" fmla="*/ 0 w 352425"/>
              <a:gd name="connsiteY11-492" fmla="*/ 38113 h 352425"/>
              <a:gd name="connsiteX12-493" fmla="*/ 38113 w 352425"/>
              <a:gd name="connsiteY12-494" fmla="*/ 0 h 352425"/>
              <a:gd name="connsiteX0-495" fmla="*/ 38113 w 352425"/>
              <a:gd name="connsiteY0-496" fmla="*/ 0 h 352425"/>
              <a:gd name="connsiteX1-497" fmla="*/ 62232 w 352425"/>
              <a:gd name="connsiteY1-498" fmla="*/ 0 h 352425"/>
              <a:gd name="connsiteX2-499" fmla="*/ 100328 w 352425"/>
              <a:gd name="connsiteY2-500" fmla="*/ 38098 h 352425"/>
              <a:gd name="connsiteX3-501" fmla="*/ 100328 w 352425"/>
              <a:gd name="connsiteY3-502" fmla="*/ 209562 h 352425"/>
              <a:gd name="connsiteX4-503" fmla="*/ 138416 w 352425"/>
              <a:gd name="connsiteY4-504" fmla="*/ 247653 h 352425"/>
              <a:gd name="connsiteX5-505" fmla="*/ 314342 w 352425"/>
              <a:gd name="connsiteY5-506" fmla="*/ 247653 h 352425"/>
              <a:gd name="connsiteX6-507" fmla="*/ 352425 w 352425"/>
              <a:gd name="connsiteY6-508" fmla="*/ 285734 h 352425"/>
              <a:gd name="connsiteX7-509" fmla="*/ 352425 w 352425"/>
              <a:gd name="connsiteY7-510" fmla="*/ 314327 h 352425"/>
              <a:gd name="connsiteX8-511" fmla="*/ 314323 w 352425"/>
              <a:gd name="connsiteY8-512" fmla="*/ 352425 h 352425"/>
              <a:gd name="connsiteX9-513" fmla="*/ 38109 w 352425"/>
              <a:gd name="connsiteY9-514" fmla="*/ 352425 h 352425"/>
              <a:gd name="connsiteX10-515" fmla="*/ 0 w 352425"/>
              <a:gd name="connsiteY10-516" fmla="*/ 314316 h 352425"/>
              <a:gd name="connsiteX11-517" fmla="*/ 0 w 352425"/>
              <a:gd name="connsiteY11-518" fmla="*/ 38113 h 352425"/>
              <a:gd name="connsiteX12-519" fmla="*/ 38113 w 352425"/>
              <a:gd name="connsiteY12-520" fmla="*/ 0 h 352425"/>
              <a:gd name="connsiteX0-521" fmla="*/ 38113 w 352425"/>
              <a:gd name="connsiteY0-522" fmla="*/ 0 h 352425"/>
              <a:gd name="connsiteX1-523" fmla="*/ 62232 w 352425"/>
              <a:gd name="connsiteY1-524" fmla="*/ 0 h 352425"/>
              <a:gd name="connsiteX2-525" fmla="*/ 100328 w 352425"/>
              <a:gd name="connsiteY2-526" fmla="*/ 38098 h 352425"/>
              <a:gd name="connsiteX3-527" fmla="*/ 100328 w 352425"/>
              <a:gd name="connsiteY3-528" fmla="*/ 209562 h 352425"/>
              <a:gd name="connsiteX4-529" fmla="*/ 138416 w 352425"/>
              <a:gd name="connsiteY4-530" fmla="*/ 247653 h 352425"/>
              <a:gd name="connsiteX5-531" fmla="*/ 314342 w 352425"/>
              <a:gd name="connsiteY5-532" fmla="*/ 247653 h 352425"/>
              <a:gd name="connsiteX6-533" fmla="*/ 352425 w 352425"/>
              <a:gd name="connsiteY6-534" fmla="*/ 285734 h 352425"/>
              <a:gd name="connsiteX7-535" fmla="*/ 352425 w 352425"/>
              <a:gd name="connsiteY7-536" fmla="*/ 314327 h 352425"/>
              <a:gd name="connsiteX8-537" fmla="*/ 314323 w 352425"/>
              <a:gd name="connsiteY8-538" fmla="*/ 352425 h 352425"/>
              <a:gd name="connsiteX9-539" fmla="*/ 38109 w 352425"/>
              <a:gd name="connsiteY9-540" fmla="*/ 352425 h 352425"/>
              <a:gd name="connsiteX10-541" fmla="*/ 0 w 352425"/>
              <a:gd name="connsiteY10-542" fmla="*/ 314316 h 352425"/>
              <a:gd name="connsiteX11-543" fmla="*/ 0 w 352425"/>
              <a:gd name="connsiteY11-544" fmla="*/ 38113 h 352425"/>
              <a:gd name="connsiteX12-545" fmla="*/ 38113 w 352425"/>
              <a:gd name="connsiteY12-546" fmla="*/ 0 h 352425"/>
              <a:gd name="connsiteX0-547" fmla="*/ 38113 w 352425"/>
              <a:gd name="connsiteY0-548" fmla="*/ 0 h 352425"/>
              <a:gd name="connsiteX1-549" fmla="*/ 62232 w 352425"/>
              <a:gd name="connsiteY1-550" fmla="*/ 0 h 352425"/>
              <a:gd name="connsiteX2-551" fmla="*/ 100328 w 352425"/>
              <a:gd name="connsiteY2-552" fmla="*/ 38098 h 352425"/>
              <a:gd name="connsiteX3-553" fmla="*/ 100328 w 352425"/>
              <a:gd name="connsiteY3-554" fmla="*/ 209562 h 352425"/>
              <a:gd name="connsiteX4-555" fmla="*/ 138416 w 352425"/>
              <a:gd name="connsiteY4-556" fmla="*/ 247653 h 352425"/>
              <a:gd name="connsiteX5-557" fmla="*/ 314342 w 352425"/>
              <a:gd name="connsiteY5-558" fmla="*/ 247653 h 352425"/>
              <a:gd name="connsiteX6-559" fmla="*/ 352425 w 352425"/>
              <a:gd name="connsiteY6-560" fmla="*/ 285734 h 352425"/>
              <a:gd name="connsiteX7-561" fmla="*/ 352425 w 352425"/>
              <a:gd name="connsiteY7-562" fmla="*/ 314327 h 352425"/>
              <a:gd name="connsiteX8-563" fmla="*/ 314323 w 352425"/>
              <a:gd name="connsiteY8-564" fmla="*/ 352425 h 352425"/>
              <a:gd name="connsiteX9-565" fmla="*/ 38109 w 352425"/>
              <a:gd name="connsiteY9-566" fmla="*/ 352425 h 352425"/>
              <a:gd name="connsiteX10-567" fmla="*/ 0 w 352425"/>
              <a:gd name="connsiteY10-568" fmla="*/ 314316 h 352425"/>
              <a:gd name="connsiteX11-569" fmla="*/ 0 w 352425"/>
              <a:gd name="connsiteY11-570" fmla="*/ 38113 h 352425"/>
              <a:gd name="connsiteX12-571" fmla="*/ 38113 w 352425"/>
              <a:gd name="connsiteY12-572" fmla="*/ 0 h 3524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352425" h="352425">
                <a:moveTo>
                  <a:pt x="38113" y="0"/>
                </a:moveTo>
                <a:cubicBezTo>
                  <a:pt x="38113" y="0"/>
                  <a:pt x="62233" y="1"/>
                  <a:pt x="62232" y="0"/>
                </a:cubicBezTo>
                <a:cubicBezTo>
                  <a:pt x="84551" y="1"/>
                  <a:pt x="100329" y="15781"/>
                  <a:pt x="100328" y="38098"/>
                </a:cubicBezTo>
                <a:cubicBezTo>
                  <a:pt x="100329" y="38099"/>
                  <a:pt x="100329" y="209563"/>
                  <a:pt x="100328" y="209562"/>
                </a:cubicBezTo>
                <a:cubicBezTo>
                  <a:pt x="100329" y="231876"/>
                  <a:pt x="116104" y="247654"/>
                  <a:pt x="138416" y="247653"/>
                </a:cubicBezTo>
                <a:cubicBezTo>
                  <a:pt x="138417" y="247654"/>
                  <a:pt x="314343" y="247654"/>
                  <a:pt x="314342" y="247653"/>
                </a:cubicBezTo>
                <a:cubicBezTo>
                  <a:pt x="336652" y="247654"/>
                  <a:pt x="352426" y="263426"/>
                  <a:pt x="352425" y="285734"/>
                </a:cubicBezTo>
                <a:cubicBezTo>
                  <a:pt x="352426" y="285735"/>
                  <a:pt x="352426" y="314328"/>
                  <a:pt x="352425" y="314327"/>
                </a:cubicBezTo>
                <a:cubicBezTo>
                  <a:pt x="352426" y="336646"/>
                  <a:pt x="336644" y="352426"/>
                  <a:pt x="314323" y="352425"/>
                </a:cubicBezTo>
                <a:cubicBezTo>
                  <a:pt x="314324" y="352426"/>
                  <a:pt x="38110" y="352426"/>
                  <a:pt x="38109" y="352425"/>
                </a:cubicBezTo>
                <a:cubicBezTo>
                  <a:pt x="15787" y="352426"/>
                  <a:pt x="1" y="336640"/>
                  <a:pt x="0" y="314316"/>
                </a:cubicBezTo>
                <a:cubicBezTo>
                  <a:pt x="1" y="314317"/>
                  <a:pt x="1" y="38114"/>
                  <a:pt x="0" y="38113"/>
                </a:cubicBezTo>
                <a:cubicBezTo>
                  <a:pt x="1" y="15790"/>
                  <a:pt x="15788" y="0"/>
                  <a:pt x="38113" y="0"/>
                </a:cubicBezTo>
                <a:close/>
              </a:path>
            </a:pathLst>
          </a:custGeom>
          <a:gradFill>
            <a:gsLst>
              <a:gs pos="50000">
                <a:schemeClr val="accent6"/>
              </a:gs>
              <a:gs pos="0">
                <a:schemeClr val="accent6">
                  <a:lumMod val="25000"/>
                  <a:lumOff val="75000"/>
                </a:schemeClr>
              </a:gs>
              <a:gs pos="100000">
                <a:schemeClr val="accent6">
                  <a:lumMod val="85000"/>
                </a:schemeClr>
              </a:gs>
            </a:gsLst>
            <a:lin ang="5400000" scaled="1"/>
          </a:gradFill>
          <a:ln>
            <a:noFill/>
          </a:ln>
          <a:effectLst>
            <a:outerShdw blurRad="101600" dist="38100" dir="13500000" algn="br" rotWithShape="0">
              <a:srgbClr val="4E62DF">
                <a:lumMod val="75000"/>
                <a:alpha val="20000"/>
              </a:srgbClr>
            </a:outerShdw>
          </a:effectLst>
        </p:spPr>
        <p:style>
          <a:lnRef idx="2">
            <a:srgbClr val="4E62DF">
              <a:lumMod val="75000"/>
            </a:srgbClr>
          </a:lnRef>
          <a:fillRef idx="1">
            <a:srgbClr val="4E62DF"/>
          </a:fillRef>
          <a:effectRef idx="0">
            <a:srgbClr val="FFFFFF"/>
          </a:effectRef>
          <a:fontRef idx="minor">
            <a:sysClr val="window" lastClr="FFFFFF"/>
          </a:fontRef>
        </p:style>
        <p:txBody>
          <a:bodyPr rtlCol="0" anchor="ctr"/>
          <a:lstStyle/>
          <a:p>
            <a:pPr algn="ctr"/>
            <a:endParaRPr lang="zh-CN" altLang="en-US">
              <a:solidFill>
                <a:sysClr val="window" lastClr="FFFFFF"/>
              </a:solidFill>
              <a:latin typeface="Arial" panose="020B0604020202020204" pitchFamily="34" charset="0"/>
              <a:ea typeface="微软雅黑" panose="020B0503020204020204" pitchFamily="34" charset="-122"/>
            </a:endParaRPr>
          </a:p>
        </p:txBody>
      </p:sp>
      <p:sp>
        <p:nvSpPr>
          <p:cNvPr id="20" name="任意多边形: 形状 14"/>
          <p:cNvSpPr/>
          <p:nvPr>
            <p:custDataLst>
              <p:tags r:id="rId5"/>
            </p:custDataLst>
          </p:nvPr>
        </p:nvSpPr>
        <p:spPr>
          <a:xfrm rot="16200000" flipH="1">
            <a:off x="11110429" y="1631417"/>
            <a:ext cx="352425" cy="352425"/>
          </a:xfrm>
          <a:custGeom>
            <a:avLst/>
            <a:gdLst>
              <a:gd name="connsiteX0" fmla="*/ 38113 w 352425"/>
              <a:gd name="connsiteY0" fmla="*/ 0 h 352425"/>
              <a:gd name="connsiteX1" fmla="*/ 62232 w 352425"/>
              <a:gd name="connsiteY1" fmla="*/ 0 h 352425"/>
              <a:gd name="connsiteX2" fmla="*/ 100328 w 352425"/>
              <a:gd name="connsiteY2" fmla="*/ 38098 h 352425"/>
              <a:gd name="connsiteX3" fmla="*/ 100328 w 352425"/>
              <a:gd name="connsiteY3" fmla="*/ 209562 h 352425"/>
              <a:gd name="connsiteX4" fmla="*/ 138416 w 352425"/>
              <a:gd name="connsiteY4" fmla="*/ 247653 h 352425"/>
              <a:gd name="connsiteX5" fmla="*/ 314342 w 352425"/>
              <a:gd name="connsiteY5" fmla="*/ 247653 h 352425"/>
              <a:gd name="connsiteX6" fmla="*/ 352425 w 352425"/>
              <a:gd name="connsiteY6" fmla="*/ 285734 h 352425"/>
              <a:gd name="connsiteX7" fmla="*/ 352425 w 352425"/>
              <a:gd name="connsiteY7" fmla="*/ 314327 h 352425"/>
              <a:gd name="connsiteX8" fmla="*/ 314323 w 352425"/>
              <a:gd name="connsiteY8" fmla="*/ 352425 h 352425"/>
              <a:gd name="connsiteX9" fmla="*/ 38109 w 352425"/>
              <a:gd name="connsiteY9" fmla="*/ 352425 h 352425"/>
              <a:gd name="connsiteX10" fmla="*/ 0 w 352425"/>
              <a:gd name="connsiteY10" fmla="*/ 314316 h 352425"/>
              <a:gd name="connsiteX11" fmla="*/ 0 w 352425"/>
              <a:gd name="connsiteY11" fmla="*/ 38113 h 352425"/>
              <a:gd name="connsiteX12" fmla="*/ 38113 w 352425"/>
              <a:gd name="connsiteY12" fmla="*/ 0 h 352425"/>
              <a:gd name="connsiteX0-1" fmla="*/ 38113 w 352425"/>
              <a:gd name="connsiteY0-2" fmla="*/ 0 h 352425"/>
              <a:gd name="connsiteX1-3" fmla="*/ 62232 w 352425"/>
              <a:gd name="connsiteY1-4" fmla="*/ 0 h 352425"/>
              <a:gd name="connsiteX2-5" fmla="*/ 100328 w 352425"/>
              <a:gd name="connsiteY2-6" fmla="*/ 38098 h 352425"/>
              <a:gd name="connsiteX3-7" fmla="*/ 100328 w 352425"/>
              <a:gd name="connsiteY3-8" fmla="*/ 209562 h 352425"/>
              <a:gd name="connsiteX4-9" fmla="*/ 138416 w 352425"/>
              <a:gd name="connsiteY4-10" fmla="*/ 247653 h 352425"/>
              <a:gd name="connsiteX5-11" fmla="*/ 314342 w 352425"/>
              <a:gd name="connsiteY5-12" fmla="*/ 247653 h 352425"/>
              <a:gd name="connsiteX6-13" fmla="*/ 352425 w 352425"/>
              <a:gd name="connsiteY6-14" fmla="*/ 285734 h 352425"/>
              <a:gd name="connsiteX7-15" fmla="*/ 352425 w 352425"/>
              <a:gd name="connsiteY7-16" fmla="*/ 314327 h 352425"/>
              <a:gd name="connsiteX8-17" fmla="*/ 314323 w 352425"/>
              <a:gd name="connsiteY8-18" fmla="*/ 352425 h 352425"/>
              <a:gd name="connsiteX9-19" fmla="*/ 38109 w 352425"/>
              <a:gd name="connsiteY9-20" fmla="*/ 352425 h 352425"/>
              <a:gd name="connsiteX10-21" fmla="*/ 0 w 352425"/>
              <a:gd name="connsiteY10-22" fmla="*/ 314316 h 352425"/>
              <a:gd name="connsiteX11-23" fmla="*/ 0 w 352425"/>
              <a:gd name="connsiteY11-24" fmla="*/ 38113 h 352425"/>
              <a:gd name="connsiteX12-25" fmla="*/ 38113 w 352425"/>
              <a:gd name="connsiteY12-26" fmla="*/ 0 h 352425"/>
              <a:gd name="connsiteX0-27" fmla="*/ 38113 w 352425"/>
              <a:gd name="connsiteY0-28" fmla="*/ 0 h 352425"/>
              <a:gd name="connsiteX1-29" fmla="*/ 62232 w 352425"/>
              <a:gd name="connsiteY1-30" fmla="*/ 0 h 352425"/>
              <a:gd name="connsiteX2-31" fmla="*/ 100328 w 352425"/>
              <a:gd name="connsiteY2-32" fmla="*/ 38098 h 352425"/>
              <a:gd name="connsiteX3-33" fmla="*/ 100328 w 352425"/>
              <a:gd name="connsiteY3-34" fmla="*/ 209562 h 352425"/>
              <a:gd name="connsiteX4-35" fmla="*/ 138416 w 352425"/>
              <a:gd name="connsiteY4-36" fmla="*/ 247653 h 352425"/>
              <a:gd name="connsiteX5-37" fmla="*/ 314342 w 352425"/>
              <a:gd name="connsiteY5-38" fmla="*/ 247653 h 352425"/>
              <a:gd name="connsiteX6-39" fmla="*/ 352425 w 352425"/>
              <a:gd name="connsiteY6-40" fmla="*/ 285734 h 352425"/>
              <a:gd name="connsiteX7-41" fmla="*/ 352425 w 352425"/>
              <a:gd name="connsiteY7-42" fmla="*/ 314327 h 352425"/>
              <a:gd name="connsiteX8-43" fmla="*/ 314323 w 352425"/>
              <a:gd name="connsiteY8-44" fmla="*/ 352425 h 352425"/>
              <a:gd name="connsiteX9-45" fmla="*/ 38109 w 352425"/>
              <a:gd name="connsiteY9-46" fmla="*/ 352425 h 352425"/>
              <a:gd name="connsiteX10-47" fmla="*/ 0 w 352425"/>
              <a:gd name="connsiteY10-48" fmla="*/ 314316 h 352425"/>
              <a:gd name="connsiteX11-49" fmla="*/ 0 w 352425"/>
              <a:gd name="connsiteY11-50" fmla="*/ 38113 h 352425"/>
              <a:gd name="connsiteX12-51" fmla="*/ 38113 w 352425"/>
              <a:gd name="connsiteY12-52" fmla="*/ 0 h 352425"/>
              <a:gd name="connsiteX0-53" fmla="*/ 38113 w 352425"/>
              <a:gd name="connsiteY0-54" fmla="*/ 0 h 352425"/>
              <a:gd name="connsiteX1-55" fmla="*/ 62232 w 352425"/>
              <a:gd name="connsiteY1-56" fmla="*/ 0 h 352425"/>
              <a:gd name="connsiteX2-57" fmla="*/ 100328 w 352425"/>
              <a:gd name="connsiteY2-58" fmla="*/ 38098 h 352425"/>
              <a:gd name="connsiteX3-59" fmla="*/ 100328 w 352425"/>
              <a:gd name="connsiteY3-60" fmla="*/ 209562 h 352425"/>
              <a:gd name="connsiteX4-61" fmla="*/ 138416 w 352425"/>
              <a:gd name="connsiteY4-62" fmla="*/ 247653 h 352425"/>
              <a:gd name="connsiteX5-63" fmla="*/ 314342 w 352425"/>
              <a:gd name="connsiteY5-64" fmla="*/ 247653 h 352425"/>
              <a:gd name="connsiteX6-65" fmla="*/ 352425 w 352425"/>
              <a:gd name="connsiteY6-66" fmla="*/ 285734 h 352425"/>
              <a:gd name="connsiteX7-67" fmla="*/ 352425 w 352425"/>
              <a:gd name="connsiteY7-68" fmla="*/ 314327 h 352425"/>
              <a:gd name="connsiteX8-69" fmla="*/ 314323 w 352425"/>
              <a:gd name="connsiteY8-70" fmla="*/ 352425 h 352425"/>
              <a:gd name="connsiteX9-71" fmla="*/ 38109 w 352425"/>
              <a:gd name="connsiteY9-72" fmla="*/ 352425 h 352425"/>
              <a:gd name="connsiteX10-73" fmla="*/ 0 w 352425"/>
              <a:gd name="connsiteY10-74" fmla="*/ 314316 h 352425"/>
              <a:gd name="connsiteX11-75" fmla="*/ 0 w 352425"/>
              <a:gd name="connsiteY11-76" fmla="*/ 38113 h 352425"/>
              <a:gd name="connsiteX12-77" fmla="*/ 38113 w 352425"/>
              <a:gd name="connsiteY12-78" fmla="*/ 0 h 352425"/>
              <a:gd name="connsiteX0-79" fmla="*/ 38113 w 352425"/>
              <a:gd name="connsiteY0-80" fmla="*/ 0 h 352425"/>
              <a:gd name="connsiteX1-81" fmla="*/ 62232 w 352425"/>
              <a:gd name="connsiteY1-82" fmla="*/ 0 h 352425"/>
              <a:gd name="connsiteX2-83" fmla="*/ 100328 w 352425"/>
              <a:gd name="connsiteY2-84" fmla="*/ 38098 h 352425"/>
              <a:gd name="connsiteX3-85" fmla="*/ 100328 w 352425"/>
              <a:gd name="connsiteY3-86" fmla="*/ 209562 h 352425"/>
              <a:gd name="connsiteX4-87" fmla="*/ 138416 w 352425"/>
              <a:gd name="connsiteY4-88" fmla="*/ 247653 h 352425"/>
              <a:gd name="connsiteX5-89" fmla="*/ 314342 w 352425"/>
              <a:gd name="connsiteY5-90" fmla="*/ 247653 h 352425"/>
              <a:gd name="connsiteX6-91" fmla="*/ 352425 w 352425"/>
              <a:gd name="connsiteY6-92" fmla="*/ 285734 h 352425"/>
              <a:gd name="connsiteX7-93" fmla="*/ 352425 w 352425"/>
              <a:gd name="connsiteY7-94" fmla="*/ 314327 h 352425"/>
              <a:gd name="connsiteX8-95" fmla="*/ 314323 w 352425"/>
              <a:gd name="connsiteY8-96" fmla="*/ 352425 h 352425"/>
              <a:gd name="connsiteX9-97" fmla="*/ 38109 w 352425"/>
              <a:gd name="connsiteY9-98" fmla="*/ 352425 h 352425"/>
              <a:gd name="connsiteX10-99" fmla="*/ 0 w 352425"/>
              <a:gd name="connsiteY10-100" fmla="*/ 314316 h 352425"/>
              <a:gd name="connsiteX11-101" fmla="*/ 0 w 352425"/>
              <a:gd name="connsiteY11-102" fmla="*/ 38113 h 352425"/>
              <a:gd name="connsiteX12-103" fmla="*/ 38113 w 352425"/>
              <a:gd name="connsiteY12-104" fmla="*/ 0 h 352425"/>
              <a:gd name="connsiteX0-105" fmla="*/ 38113 w 352425"/>
              <a:gd name="connsiteY0-106" fmla="*/ 0 h 352425"/>
              <a:gd name="connsiteX1-107" fmla="*/ 62232 w 352425"/>
              <a:gd name="connsiteY1-108" fmla="*/ 0 h 352425"/>
              <a:gd name="connsiteX2-109" fmla="*/ 100328 w 352425"/>
              <a:gd name="connsiteY2-110" fmla="*/ 38098 h 352425"/>
              <a:gd name="connsiteX3-111" fmla="*/ 100328 w 352425"/>
              <a:gd name="connsiteY3-112" fmla="*/ 209562 h 352425"/>
              <a:gd name="connsiteX4-113" fmla="*/ 138416 w 352425"/>
              <a:gd name="connsiteY4-114" fmla="*/ 247653 h 352425"/>
              <a:gd name="connsiteX5-115" fmla="*/ 314342 w 352425"/>
              <a:gd name="connsiteY5-116" fmla="*/ 247653 h 352425"/>
              <a:gd name="connsiteX6-117" fmla="*/ 352425 w 352425"/>
              <a:gd name="connsiteY6-118" fmla="*/ 285734 h 352425"/>
              <a:gd name="connsiteX7-119" fmla="*/ 352425 w 352425"/>
              <a:gd name="connsiteY7-120" fmla="*/ 314327 h 352425"/>
              <a:gd name="connsiteX8-121" fmla="*/ 314323 w 352425"/>
              <a:gd name="connsiteY8-122" fmla="*/ 352425 h 352425"/>
              <a:gd name="connsiteX9-123" fmla="*/ 38109 w 352425"/>
              <a:gd name="connsiteY9-124" fmla="*/ 352425 h 352425"/>
              <a:gd name="connsiteX10-125" fmla="*/ 0 w 352425"/>
              <a:gd name="connsiteY10-126" fmla="*/ 314316 h 352425"/>
              <a:gd name="connsiteX11-127" fmla="*/ 0 w 352425"/>
              <a:gd name="connsiteY11-128" fmla="*/ 38113 h 352425"/>
              <a:gd name="connsiteX12-129" fmla="*/ 38113 w 352425"/>
              <a:gd name="connsiteY12-130" fmla="*/ 0 h 352425"/>
              <a:gd name="connsiteX0-131" fmla="*/ 38113 w 352425"/>
              <a:gd name="connsiteY0-132" fmla="*/ 0 h 352425"/>
              <a:gd name="connsiteX1-133" fmla="*/ 62232 w 352425"/>
              <a:gd name="connsiteY1-134" fmla="*/ 0 h 352425"/>
              <a:gd name="connsiteX2-135" fmla="*/ 100328 w 352425"/>
              <a:gd name="connsiteY2-136" fmla="*/ 38098 h 352425"/>
              <a:gd name="connsiteX3-137" fmla="*/ 100328 w 352425"/>
              <a:gd name="connsiteY3-138" fmla="*/ 209562 h 352425"/>
              <a:gd name="connsiteX4-139" fmla="*/ 138416 w 352425"/>
              <a:gd name="connsiteY4-140" fmla="*/ 247653 h 352425"/>
              <a:gd name="connsiteX5-141" fmla="*/ 314342 w 352425"/>
              <a:gd name="connsiteY5-142" fmla="*/ 247653 h 352425"/>
              <a:gd name="connsiteX6-143" fmla="*/ 352425 w 352425"/>
              <a:gd name="connsiteY6-144" fmla="*/ 285734 h 352425"/>
              <a:gd name="connsiteX7-145" fmla="*/ 352425 w 352425"/>
              <a:gd name="connsiteY7-146" fmla="*/ 314327 h 352425"/>
              <a:gd name="connsiteX8-147" fmla="*/ 314323 w 352425"/>
              <a:gd name="connsiteY8-148" fmla="*/ 352425 h 352425"/>
              <a:gd name="connsiteX9-149" fmla="*/ 38109 w 352425"/>
              <a:gd name="connsiteY9-150" fmla="*/ 352425 h 352425"/>
              <a:gd name="connsiteX10-151" fmla="*/ 0 w 352425"/>
              <a:gd name="connsiteY10-152" fmla="*/ 314316 h 352425"/>
              <a:gd name="connsiteX11-153" fmla="*/ 0 w 352425"/>
              <a:gd name="connsiteY11-154" fmla="*/ 38113 h 352425"/>
              <a:gd name="connsiteX12-155" fmla="*/ 38113 w 352425"/>
              <a:gd name="connsiteY12-156" fmla="*/ 0 h 352425"/>
              <a:gd name="connsiteX0-157" fmla="*/ 38113 w 352425"/>
              <a:gd name="connsiteY0-158" fmla="*/ 0 h 352425"/>
              <a:gd name="connsiteX1-159" fmla="*/ 62232 w 352425"/>
              <a:gd name="connsiteY1-160" fmla="*/ 0 h 352425"/>
              <a:gd name="connsiteX2-161" fmla="*/ 100328 w 352425"/>
              <a:gd name="connsiteY2-162" fmla="*/ 38098 h 352425"/>
              <a:gd name="connsiteX3-163" fmla="*/ 100328 w 352425"/>
              <a:gd name="connsiteY3-164" fmla="*/ 209562 h 352425"/>
              <a:gd name="connsiteX4-165" fmla="*/ 138416 w 352425"/>
              <a:gd name="connsiteY4-166" fmla="*/ 247653 h 352425"/>
              <a:gd name="connsiteX5-167" fmla="*/ 314342 w 352425"/>
              <a:gd name="connsiteY5-168" fmla="*/ 247653 h 352425"/>
              <a:gd name="connsiteX6-169" fmla="*/ 352425 w 352425"/>
              <a:gd name="connsiteY6-170" fmla="*/ 285734 h 352425"/>
              <a:gd name="connsiteX7-171" fmla="*/ 352425 w 352425"/>
              <a:gd name="connsiteY7-172" fmla="*/ 314327 h 352425"/>
              <a:gd name="connsiteX8-173" fmla="*/ 314323 w 352425"/>
              <a:gd name="connsiteY8-174" fmla="*/ 352425 h 352425"/>
              <a:gd name="connsiteX9-175" fmla="*/ 38109 w 352425"/>
              <a:gd name="connsiteY9-176" fmla="*/ 352425 h 352425"/>
              <a:gd name="connsiteX10-177" fmla="*/ 0 w 352425"/>
              <a:gd name="connsiteY10-178" fmla="*/ 314316 h 352425"/>
              <a:gd name="connsiteX11-179" fmla="*/ 0 w 352425"/>
              <a:gd name="connsiteY11-180" fmla="*/ 38113 h 352425"/>
              <a:gd name="connsiteX12-181" fmla="*/ 38113 w 352425"/>
              <a:gd name="connsiteY12-182" fmla="*/ 0 h 352425"/>
              <a:gd name="connsiteX0-183" fmla="*/ 38113 w 352425"/>
              <a:gd name="connsiteY0-184" fmla="*/ 0 h 352425"/>
              <a:gd name="connsiteX1-185" fmla="*/ 62232 w 352425"/>
              <a:gd name="connsiteY1-186" fmla="*/ 0 h 352425"/>
              <a:gd name="connsiteX2-187" fmla="*/ 100328 w 352425"/>
              <a:gd name="connsiteY2-188" fmla="*/ 38098 h 352425"/>
              <a:gd name="connsiteX3-189" fmla="*/ 100328 w 352425"/>
              <a:gd name="connsiteY3-190" fmla="*/ 209562 h 352425"/>
              <a:gd name="connsiteX4-191" fmla="*/ 138416 w 352425"/>
              <a:gd name="connsiteY4-192" fmla="*/ 247653 h 352425"/>
              <a:gd name="connsiteX5-193" fmla="*/ 314342 w 352425"/>
              <a:gd name="connsiteY5-194" fmla="*/ 247653 h 352425"/>
              <a:gd name="connsiteX6-195" fmla="*/ 352425 w 352425"/>
              <a:gd name="connsiteY6-196" fmla="*/ 285734 h 352425"/>
              <a:gd name="connsiteX7-197" fmla="*/ 352425 w 352425"/>
              <a:gd name="connsiteY7-198" fmla="*/ 314327 h 352425"/>
              <a:gd name="connsiteX8-199" fmla="*/ 314323 w 352425"/>
              <a:gd name="connsiteY8-200" fmla="*/ 352425 h 352425"/>
              <a:gd name="connsiteX9-201" fmla="*/ 38109 w 352425"/>
              <a:gd name="connsiteY9-202" fmla="*/ 352425 h 352425"/>
              <a:gd name="connsiteX10-203" fmla="*/ 0 w 352425"/>
              <a:gd name="connsiteY10-204" fmla="*/ 314316 h 352425"/>
              <a:gd name="connsiteX11-205" fmla="*/ 0 w 352425"/>
              <a:gd name="connsiteY11-206" fmla="*/ 38113 h 352425"/>
              <a:gd name="connsiteX12-207" fmla="*/ 38113 w 352425"/>
              <a:gd name="connsiteY12-208" fmla="*/ 0 h 352425"/>
              <a:gd name="connsiteX0-209" fmla="*/ 38113 w 352425"/>
              <a:gd name="connsiteY0-210" fmla="*/ 0 h 352425"/>
              <a:gd name="connsiteX1-211" fmla="*/ 62232 w 352425"/>
              <a:gd name="connsiteY1-212" fmla="*/ 0 h 352425"/>
              <a:gd name="connsiteX2-213" fmla="*/ 100328 w 352425"/>
              <a:gd name="connsiteY2-214" fmla="*/ 38098 h 352425"/>
              <a:gd name="connsiteX3-215" fmla="*/ 100328 w 352425"/>
              <a:gd name="connsiteY3-216" fmla="*/ 209562 h 352425"/>
              <a:gd name="connsiteX4-217" fmla="*/ 138416 w 352425"/>
              <a:gd name="connsiteY4-218" fmla="*/ 247653 h 352425"/>
              <a:gd name="connsiteX5-219" fmla="*/ 314342 w 352425"/>
              <a:gd name="connsiteY5-220" fmla="*/ 247653 h 352425"/>
              <a:gd name="connsiteX6-221" fmla="*/ 352425 w 352425"/>
              <a:gd name="connsiteY6-222" fmla="*/ 285734 h 352425"/>
              <a:gd name="connsiteX7-223" fmla="*/ 352425 w 352425"/>
              <a:gd name="connsiteY7-224" fmla="*/ 314327 h 352425"/>
              <a:gd name="connsiteX8-225" fmla="*/ 314323 w 352425"/>
              <a:gd name="connsiteY8-226" fmla="*/ 352425 h 352425"/>
              <a:gd name="connsiteX9-227" fmla="*/ 38109 w 352425"/>
              <a:gd name="connsiteY9-228" fmla="*/ 352425 h 352425"/>
              <a:gd name="connsiteX10-229" fmla="*/ 0 w 352425"/>
              <a:gd name="connsiteY10-230" fmla="*/ 314316 h 352425"/>
              <a:gd name="connsiteX11-231" fmla="*/ 0 w 352425"/>
              <a:gd name="connsiteY11-232" fmla="*/ 38113 h 352425"/>
              <a:gd name="connsiteX12-233" fmla="*/ 38113 w 352425"/>
              <a:gd name="connsiteY12-234" fmla="*/ 0 h 352425"/>
              <a:gd name="connsiteX0-235" fmla="*/ 38113 w 352425"/>
              <a:gd name="connsiteY0-236" fmla="*/ 0 h 352425"/>
              <a:gd name="connsiteX1-237" fmla="*/ 62232 w 352425"/>
              <a:gd name="connsiteY1-238" fmla="*/ 0 h 352425"/>
              <a:gd name="connsiteX2-239" fmla="*/ 100328 w 352425"/>
              <a:gd name="connsiteY2-240" fmla="*/ 38098 h 352425"/>
              <a:gd name="connsiteX3-241" fmla="*/ 100328 w 352425"/>
              <a:gd name="connsiteY3-242" fmla="*/ 209562 h 352425"/>
              <a:gd name="connsiteX4-243" fmla="*/ 138416 w 352425"/>
              <a:gd name="connsiteY4-244" fmla="*/ 247653 h 352425"/>
              <a:gd name="connsiteX5-245" fmla="*/ 314342 w 352425"/>
              <a:gd name="connsiteY5-246" fmla="*/ 247653 h 352425"/>
              <a:gd name="connsiteX6-247" fmla="*/ 352425 w 352425"/>
              <a:gd name="connsiteY6-248" fmla="*/ 285734 h 352425"/>
              <a:gd name="connsiteX7-249" fmla="*/ 352425 w 352425"/>
              <a:gd name="connsiteY7-250" fmla="*/ 314327 h 352425"/>
              <a:gd name="connsiteX8-251" fmla="*/ 314323 w 352425"/>
              <a:gd name="connsiteY8-252" fmla="*/ 352425 h 352425"/>
              <a:gd name="connsiteX9-253" fmla="*/ 38109 w 352425"/>
              <a:gd name="connsiteY9-254" fmla="*/ 352425 h 352425"/>
              <a:gd name="connsiteX10-255" fmla="*/ 0 w 352425"/>
              <a:gd name="connsiteY10-256" fmla="*/ 314316 h 352425"/>
              <a:gd name="connsiteX11-257" fmla="*/ 0 w 352425"/>
              <a:gd name="connsiteY11-258" fmla="*/ 38113 h 352425"/>
              <a:gd name="connsiteX12-259" fmla="*/ 38113 w 352425"/>
              <a:gd name="connsiteY12-260" fmla="*/ 0 h 352425"/>
              <a:gd name="connsiteX0-261" fmla="*/ 38113 w 352425"/>
              <a:gd name="connsiteY0-262" fmla="*/ 0 h 352425"/>
              <a:gd name="connsiteX1-263" fmla="*/ 62232 w 352425"/>
              <a:gd name="connsiteY1-264" fmla="*/ 0 h 352425"/>
              <a:gd name="connsiteX2-265" fmla="*/ 100328 w 352425"/>
              <a:gd name="connsiteY2-266" fmla="*/ 38098 h 352425"/>
              <a:gd name="connsiteX3-267" fmla="*/ 100328 w 352425"/>
              <a:gd name="connsiteY3-268" fmla="*/ 209562 h 352425"/>
              <a:gd name="connsiteX4-269" fmla="*/ 138416 w 352425"/>
              <a:gd name="connsiteY4-270" fmla="*/ 247653 h 352425"/>
              <a:gd name="connsiteX5-271" fmla="*/ 314342 w 352425"/>
              <a:gd name="connsiteY5-272" fmla="*/ 247653 h 352425"/>
              <a:gd name="connsiteX6-273" fmla="*/ 352425 w 352425"/>
              <a:gd name="connsiteY6-274" fmla="*/ 285734 h 352425"/>
              <a:gd name="connsiteX7-275" fmla="*/ 352425 w 352425"/>
              <a:gd name="connsiteY7-276" fmla="*/ 314327 h 352425"/>
              <a:gd name="connsiteX8-277" fmla="*/ 314323 w 352425"/>
              <a:gd name="connsiteY8-278" fmla="*/ 352425 h 352425"/>
              <a:gd name="connsiteX9-279" fmla="*/ 38109 w 352425"/>
              <a:gd name="connsiteY9-280" fmla="*/ 352425 h 352425"/>
              <a:gd name="connsiteX10-281" fmla="*/ 0 w 352425"/>
              <a:gd name="connsiteY10-282" fmla="*/ 314316 h 352425"/>
              <a:gd name="connsiteX11-283" fmla="*/ 0 w 352425"/>
              <a:gd name="connsiteY11-284" fmla="*/ 38113 h 352425"/>
              <a:gd name="connsiteX12-285" fmla="*/ 38113 w 352425"/>
              <a:gd name="connsiteY12-286" fmla="*/ 0 h 352425"/>
              <a:gd name="connsiteX0-287" fmla="*/ 38113 w 352425"/>
              <a:gd name="connsiteY0-288" fmla="*/ 0 h 352425"/>
              <a:gd name="connsiteX1-289" fmla="*/ 62232 w 352425"/>
              <a:gd name="connsiteY1-290" fmla="*/ 0 h 352425"/>
              <a:gd name="connsiteX2-291" fmla="*/ 100328 w 352425"/>
              <a:gd name="connsiteY2-292" fmla="*/ 38098 h 352425"/>
              <a:gd name="connsiteX3-293" fmla="*/ 100328 w 352425"/>
              <a:gd name="connsiteY3-294" fmla="*/ 209562 h 352425"/>
              <a:gd name="connsiteX4-295" fmla="*/ 138416 w 352425"/>
              <a:gd name="connsiteY4-296" fmla="*/ 247653 h 352425"/>
              <a:gd name="connsiteX5-297" fmla="*/ 314342 w 352425"/>
              <a:gd name="connsiteY5-298" fmla="*/ 247653 h 352425"/>
              <a:gd name="connsiteX6-299" fmla="*/ 352425 w 352425"/>
              <a:gd name="connsiteY6-300" fmla="*/ 285734 h 352425"/>
              <a:gd name="connsiteX7-301" fmla="*/ 352425 w 352425"/>
              <a:gd name="connsiteY7-302" fmla="*/ 314327 h 352425"/>
              <a:gd name="connsiteX8-303" fmla="*/ 314323 w 352425"/>
              <a:gd name="connsiteY8-304" fmla="*/ 352425 h 352425"/>
              <a:gd name="connsiteX9-305" fmla="*/ 38109 w 352425"/>
              <a:gd name="connsiteY9-306" fmla="*/ 352425 h 352425"/>
              <a:gd name="connsiteX10-307" fmla="*/ 0 w 352425"/>
              <a:gd name="connsiteY10-308" fmla="*/ 314316 h 352425"/>
              <a:gd name="connsiteX11-309" fmla="*/ 0 w 352425"/>
              <a:gd name="connsiteY11-310" fmla="*/ 38113 h 352425"/>
              <a:gd name="connsiteX12-311" fmla="*/ 38113 w 352425"/>
              <a:gd name="connsiteY12-312" fmla="*/ 0 h 352425"/>
              <a:gd name="connsiteX0-313" fmla="*/ 38113 w 352425"/>
              <a:gd name="connsiteY0-314" fmla="*/ 0 h 352425"/>
              <a:gd name="connsiteX1-315" fmla="*/ 62232 w 352425"/>
              <a:gd name="connsiteY1-316" fmla="*/ 0 h 352425"/>
              <a:gd name="connsiteX2-317" fmla="*/ 100328 w 352425"/>
              <a:gd name="connsiteY2-318" fmla="*/ 38098 h 352425"/>
              <a:gd name="connsiteX3-319" fmla="*/ 100328 w 352425"/>
              <a:gd name="connsiteY3-320" fmla="*/ 209562 h 352425"/>
              <a:gd name="connsiteX4-321" fmla="*/ 138416 w 352425"/>
              <a:gd name="connsiteY4-322" fmla="*/ 247653 h 352425"/>
              <a:gd name="connsiteX5-323" fmla="*/ 314342 w 352425"/>
              <a:gd name="connsiteY5-324" fmla="*/ 247653 h 352425"/>
              <a:gd name="connsiteX6-325" fmla="*/ 352425 w 352425"/>
              <a:gd name="connsiteY6-326" fmla="*/ 285734 h 352425"/>
              <a:gd name="connsiteX7-327" fmla="*/ 352425 w 352425"/>
              <a:gd name="connsiteY7-328" fmla="*/ 314327 h 352425"/>
              <a:gd name="connsiteX8-329" fmla="*/ 314323 w 352425"/>
              <a:gd name="connsiteY8-330" fmla="*/ 352425 h 352425"/>
              <a:gd name="connsiteX9-331" fmla="*/ 38109 w 352425"/>
              <a:gd name="connsiteY9-332" fmla="*/ 352425 h 352425"/>
              <a:gd name="connsiteX10-333" fmla="*/ 0 w 352425"/>
              <a:gd name="connsiteY10-334" fmla="*/ 314316 h 352425"/>
              <a:gd name="connsiteX11-335" fmla="*/ 0 w 352425"/>
              <a:gd name="connsiteY11-336" fmla="*/ 38113 h 352425"/>
              <a:gd name="connsiteX12-337" fmla="*/ 38113 w 352425"/>
              <a:gd name="connsiteY12-338" fmla="*/ 0 h 352425"/>
              <a:gd name="connsiteX0-339" fmla="*/ 38113 w 352425"/>
              <a:gd name="connsiteY0-340" fmla="*/ 0 h 352425"/>
              <a:gd name="connsiteX1-341" fmla="*/ 62232 w 352425"/>
              <a:gd name="connsiteY1-342" fmla="*/ 0 h 352425"/>
              <a:gd name="connsiteX2-343" fmla="*/ 100328 w 352425"/>
              <a:gd name="connsiteY2-344" fmla="*/ 38098 h 352425"/>
              <a:gd name="connsiteX3-345" fmla="*/ 100328 w 352425"/>
              <a:gd name="connsiteY3-346" fmla="*/ 209562 h 352425"/>
              <a:gd name="connsiteX4-347" fmla="*/ 138416 w 352425"/>
              <a:gd name="connsiteY4-348" fmla="*/ 247653 h 352425"/>
              <a:gd name="connsiteX5-349" fmla="*/ 314342 w 352425"/>
              <a:gd name="connsiteY5-350" fmla="*/ 247653 h 352425"/>
              <a:gd name="connsiteX6-351" fmla="*/ 352425 w 352425"/>
              <a:gd name="connsiteY6-352" fmla="*/ 285734 h 352425"/>
              <a:gd name="connsiteX7-353" fmla="*/ 352425 w 352425"/>
              <a:gd name="connsiteY7-354" fmla="*/ 314327 h 352425"/>
              <a:gd name="connsiteX8-355" fmla="*/ 314323 w 352425"/>
              <a:gd name="connsiteY8-356" fmla="*/ 352425 h 352425"/>
              <a:gd name="connsiteX9-357" fmla="*/ 38109 w 352425"/>
              <a:gd name="connsiteY9-358" fmla="*/ 352425 h 352425"/>
              <a:gd name="connsiteX10-359" fmla="*/ 0 w 352425"/>
              <a:gd name="connsiteY10-360" fmla="*/ 314316 h 352425"/>
              <a:gd name="connsiteX11-361" fmla="*/ 0 w 352425"/>
              <a:gd name="connsiteY11-362" fmla="*/ 38113 h 352425"/>
              <a:gd name="connsiteX12-363" fmla="*/ 38113 w 352425"/>
              <a:gd name="connsiteY12-364" fmla="*/ 0 h 352425"/>
              <a:gd name="connsiteX0-365" fmla="*/ 38113 w 352425"/>
              <a:gd name="connsiteY0-366" fmla="*/ 0 h 352425"/>
              <a:gd name="connsiteX1-367" fmla="*/ 62232 w 352425"/>
              <a:gd name="connsiteY1-368" fmla="*/ 0 h 352425"/>
              <a:gd name="connsiteX2-369" fmla="*/ 100328 w 352425"/>
              <a:gd name="connsiteY2-370" fmla="*/ 38098 h 352425"/>
              <a:gd name="connsiteX3-371" fmla="*/ 100328 w 352425"/>
              <a:gd name="connsiteY3-372" fmla="*/ 209562 h 352425"/>
              <a:gd name="connsiteX4-373" fmla="*/ 138416 w 352425"/>
              <a:gd name="connsiteY4-374" fmla="*/ 247653 h 352425"/>
              <a:gd name="connsiteX5-375" fmla="*/ 314342 w 352425"/>
              <a:gd name="connsiteY5-376" fmla="*/ 247653 h 352425"/>
              <a:gd name="connsiteX6-377" fmla="*/ 352425 w 352425"/>
              <a:gd name="connsiteY6-378" fmla="*/ 285734 h 352425"/>
              <a:gd name="connsiteX7-379" fmla="*/ 352425 w 352425"/>
              <a:gd name="connsiteY7-380" fmla="*/ 314327 h 352425"/>
              <a:gd name="connsiteX8-381" fmla="*/ 314323 w 352425"/>
              <a:gd name="connsiteY8-382" fmla="*/ 352425 h 352425"/>
              <a:gd name="connsiteX9-383" fmla="*/ 38109 w 352425"/>
              <a:gd name="connsiteY9-384" fmla="*/ 352425 h 352425"/>
              <a:gd name="connsiteX10-385" fmla="*/ 0 w 352425"/>
              <a:gd name="connsiteY10-386" fmla="*/ 314316 h 352425"/>
              <a:gd name="connsiteX11-387" fmla="*/ 0 w 352425"/>
              <a:gd name="connsiteY11-388" fmla="*/ 38113 h 352425"/>
              <a:gd name="connsiteX12-389" fmla="*/ 38113 w 352425"/>
              <a:gd name="connsiteY12-390" fmla="*/ 0 h 352425"/>
              <a:gd name="connsiteX0-391" fmla="*/ 38113 w 352425"/>
              <a:gd name="connsiteY0-392" fmla="*/ 0 h 352425"/>
              <a:gd name="connsiteX1-393" fmla="*/ 62232 w 352425"/>
              <a:gd name="connsiteY1-394" fmla="*/ 0 h 352425"/>
              <a:gd name="connsiteX2-395" fmla="*/ 100328 w 352425"/>
              <a:gd name="connsiteY2-396" fmla="*/ 38098 h 352425"/>
              <a:gd name="connsiteX3-397" fmla="*/ 100328 w 352425"/>
              <a:gd name="connsiteY3-398" fmla="*/ 209562 h 352425"/>
              <a:gd name="connsiteX4-399" fmla="*/ 138416 w 352425"/>
              <a:gd name="connsiteY4-400" fmla="*/ 247653 h 352425"/>
              <a:gd name="connsiteX5-401" fmla="*/ 314342 w 352425"/>
              <a:gd name="connsiteY5-402" fmla="*/ 247653 h 352425"/>
              <a:gd name="connsiteX6-403" fmla="*/ 352425 w 352425"/>
              <a:gd name="connsiteY6-404" fmla="*/ 285734 h 352425"/>
              <a:gd name="connsiteX7-405" fmla="*/ 352425 w 352425"/>
              <a:gd name="connsiteY7-406" fmla="*/ 314327 h 352425"/>
              <a:gd name="connsiteX8-407" fmla="*/ 314323 w 352425"/>
              <a:gd name="connsiteY8-408" fmla="*/ 352425 h 352425"/>
              <a:gd name="connsiteX9-409" fmla="*/ 38109 w 352425"/>
              <a:gd name="connsiteY9-410" fmla="*/ 352425 h 352425"/>
              <a:gd name="connsiteX10-411" fmla="*/ 0 w 352425"/>
              <a:gd name="connsiteY10-412" fmla="*/ 314316 h 352425"/>
              <a:gd name="connsiteX11-413" fmla="*/ 0 w 352425"/>
              <a:gd name="connsiteY11-414" fmla="*/ 38113 h 352425"/>
              <a:gd name="connsiteX12-415" fmla="*/ 38113 w 352425"/>
              <a:gd name="connsiteY12-416" fmla="*/ 0 h 352425"/>
              <a:gd name="connsiteX0-417" fmla="*/ 38113 w 352425"/>
              <a:gd name="connsiteY0-418" fmla="*/ 0 h 352425"/>
              <a:gd name="connsiteX1-419" fmla="*/ 62232 w 352425"/>
              <a:gd name="connsiteY1-420" fmla="*/ 0 h 352425"/>
              <a:gd name="connsiteX2-421" fmla="*/ 100328 w 352425"/>
              <a:gd name="connsiteY2-422" fmla="*/ 38098 h 352425"/>
              <a:gd name="connsiteX3-423" fmla="*/ 100328 w 352425"/>
              <a:gd name="connsiteY3-424" fmla="*/ 209562 h 352425"/>
              <a:gd name="connsiteX4-425" fmla="*/ 138416 w 352425"/>
              <a:gd name="connsiteY4-426" fmla="*/ 247653 h 352425"/>
              <a:gd name="connsiteX5-427" fmla="*/ 314342 w 352425"/>
              <a:gd name="connsiteY5-428" fmla="*/ 247653 h 352425"/>
              <a:gd name="connsiteX6-429" fmla="*/ 352425 w 352425"/>
              <a:gd name="connsiteY6-430" fmla="*/ 285734 h 352425"/>
              <a:gd name="connsiteX7-431" fmla="*/ 352425 w 352425"/>
              <a:gd name="connsiteY7-432" fmla="*/ 314327 h 352425"/>
              <a:gd name="connsiteX8-433" fmla="*/ 314323 w 352425"/>
              <a:gd name="connsiteY8-434" fmla="*/ 352425 h 352425"/>
              <a:gd name="connsiteX9-435" fmla="*/ 38109 w 352425"/>
              <a:gd name="connsiteY9-436" fmla="*/ 352425 h 352425"/>
              <a:gd name="connsiteX10-437" fmla="*/ 0 w 352425"/>
              <a:gd name="connsiteY10-438" fmla="*/ 314316 h 352425"/>
              <a:gd name="connsiteX11-439" fmla="*/ 0 w 352425"/>
              <a:gd name="connsiteY11-440" fmla="*/ 38113 h 352425"/>
              <a:gd name="connsiteX12-441" fmla="*/ 38113 w 352425"/>
              <a:gd name="connsiteY12-442" fmla="*/ 0 h 352425"/>
              <a:gd name="connsiteX0-443" fmla="*/ 38113 w 352425"/>
              <a:gd name="connsiteY0-444" fmla="*/ 0 h 352425"/>
              <a:gd name="connsiteX1-445" fmla="*/ 62232 w 352425"/>
              <a:gd name="connsiteY1-446" fmla="*/ 0 h 352425"/>
              <a:gd name="connsiteX2-447" fmla="*/ 100328 w 352425"/>
              <a:gd name="connsiteY2-448" fmla="*/ 38098 h 352425"/>
              <a:gd name="connsiteX3-449" fmla="*/ 100328 w 352425"/>
              <a:gd name="connsiteY3-450" fmla="*/ 209562 h 352425"/>
              <a:gd name="connsiteX4-451" fmla="*/ 138416 w 352425"/>
              <a:gd name="connsiteY4-452" fmla="*/ 247653 h 352425"/>
              <a:gd name="connsiteX5-453" fmla="*/ 314342 w 352425"/>
              <a:gd name="connsiteY5-454" fmla="*/ 247653 h 352425"/>
              <a:gd name="connsiteX6-455" fmla="*/ 352425 w 352425"/>
              <a:gd name="connsiteY6-456" fmla="*/ 285734 h 352425"/>
              <a:gd name="connsiteX7-457" fmla="*/ 352425 w 352425"/>
              <a:gd name="connsiteY7-458" fmla="*/ 314327 h 352425"/>
              <a:gd name="connsiteX8-459" fmla="*/ 314323 w 352425"/>
              <a:gd name="connsiteY8-460" fmla="*/ 352425 h 352425"/>
              <a:gd name="connsiteX9-461" fmla="*/ 38109 w 352425"/>
              <a:gd name="connsiteY9-462" fmla="*/ 352425 h 352425"/>
              <a:gd name="connsiteX10-463" fmla="*/ 0 w 352425"/>
              <a:gd name="connsiteY10-464" fmla="*/ 314316 h 352425"/>
              <a:gd name="connsiteX11-465" fmla="*/ 0 w 352425"/>
              <a:gd name="connsiteY11-466" fmla="*/ 38113 h 352425"/>
              <a:gd name="connsiteX12-467" fmla="*/ 38113 w 352425"/>
              <a:gd name="connsiteY12-468" fmla="*/ 0 h 352425"/>
              <a:gd name="connsiteX0-469" fmla="*/ 38113 w 352425"/>
              <a:gd name="connsiteY0-470" fmla="*/ 0 h 352425"/>
              <a:gd name="connsiteX1-471" fmla="*/ 62232 w 352425"/>
              <a:gd name="connsiteY1-472" fmla="*/ 0 h 352425"/>
              <a:gd name="connsiteX2-473" fmla="*/ 100328 w 352425"/>
              <a:gd name="connsiteY2-474" fmla="*/ 38098 h 352425"/>
              <a:gd name="connsiteX3-475" fmla="*/ 100328 w 352425"/>
              <a:gd name="connsiteY3-476" fmla="*/ 209562 h 352425"/>
              <a:gd name="connsiteX4-477" fmla="*/ 138416 w 352425"/>
              <a:gd name="connsiteY4-478" fmla="*/ 247653 h 352425"/>
              <a:gd name="connsiteX5-479" fmla="*/ 314342 w 352425"/>
              <a:gd name="connsiteY5-480" fmla="*/ 247653 h 352425"/>
              <a:gd name="connsiteX6-481" fmla="*/ 352425 w 352425"/>
              <a:gd name="connsiteY6-482" fmla="*/ 285734 h 352425"/>
              <a:gd name="connsiteX7-483" fmla="*/ 352425 w 352425"/>
              <a:gd name="connsiteY7-484" fmla="*/ 314327 h 352425"/>
              <a:gd name="connsiteX8-485" fmla="*/ 314323 w 352425"/>
              <a:gd name="connsiteY8-486" fmla="*/ 352425 h 352425"/>
              <a:gd name="connsiteX9-487" fmla="*/ 38109 w 352425"/>
              <a:gd name="connsiteY9-488" fmla="*/ 352425 h 352425"/>
              <a:gd name="connsiteX10-489" fmla="*/ 0 w 352425"/>
              <a:gd name="connsiteY10-490" fmla="*/ 314316 h 352425"/>
              <a:gd name="connsiteX11-491" fmla="*/ 0 w 352425"/>
              <a:gd name="connsiteY11-492" fmla="*/ 38113 h 352425"/>
              <a:gd name="connsiteX12-493" fmla="*/ 38113 w 352425"/>
              <a:gd name="connsiteY12-494" fmla="*/ 0 h 352425"/>
              <a:gd name="connsiteX0-495" fmla="*/ 38113 w 352425"/>
              <a:gd name="connsiteY0-496" fmla="*/ 0 h 352425"/>
              <a:gd name="connsiteX1-497" fmla="*/ 62232 w 352425"/>
              <a:gd name="connsiteY1-498" fmla="*/ 0 h 352425"/>
              <a:gd name="connsiteX2-499" fmla="*/ 100328 w 352425"/>
              <a:gd name="connsiteY2-500" fmla="*/ 38098 h 352425"/>
              <a:gd name="connsiteX3-501" fmla="*/ 100328 w 352425"/>
              <a:gd name="connsiteY3-502" fmla="*/ 209562 h 352425"/>
              <a:gd name="connsiteX4-503" fmla="*/ 138416 w 352425"/>
              <a:gd name="connsiteY4-504" fmla="*/ 247653 h 352425"/>
              <a:gd name="connsiteX5-505" fmla="*/ 314342 w 352425"/>
              <a:gd name="connsiteY5-506" fmla="*/ 247653 h 352425"/>
              <a:gd name="connsiteX6-507" fmla="*/ 352425 w 352425"/>
              <a:gd name="connsiteY6-508" fmla="*/ 285734 h 352425"/>
              <a:gd name="connsiteX7-509" fmla="*/ 352425 w 352425"/>
              <a:gd name="connsiteY7-510" fmla="*/ 314327 h 352425"/>
              <a:gd name="connsiteX8-511" fmla="*/ 314323 w 352425"/>
              <a:gd name="connsiteY8-512" fmla="*/ 352425 h 352425"/>
              <a:gd name="connsiteX9-513" fmla="*/ 38109 w 352425"/>
              <a:gd name="connsiteY9-514" fmla="*/ 352425 h 352425"/>
              <a:gd name="connsiteX10-515" fmla="*/ 0 w 352425"/>
              <a:gd name="connsiteY10-516" fmla="*/ 314316 h 352425"/>
              <a:gd name="connsiteX11-517" fmla="*/ 0 w 352425"/>
              <a:gd name="connsiteY11-518" fmla="*/ 38113 h 352425"/>
              <a:gd name="connsiteX12-519" fmla="*/ 38113 w 352425"/>
              <a:gd name="connsiteY12-520" fmla="*/ 0 h 352425"/>
              <a:gd name="connsiteX0-521" fmla="*/ 38113 w 352425"/>
              <a:gd name="connsiteY0-522" fmla="*/ 0 h 352425"/>
              <a:gd name="connsiteX1-523" fmla="*/ 62232 w 352425"/>
              <a:gd name="connsiteY1-524" fmla="*/ 0 h 352425"/>
              <a:gd name="connsiteX2-525" fmla="*/ 100328 w 352425"/>
              <a:gd name="connsiteY2-526" fmla="*/ 38098 h 352425"/>
              <a:gd name="connsiteX3-527" fmla="*/ 100328 w 352425"/>
              <a:gd name="connsiteY3-528" fmla="*/ 209562 h 352425"/>
              <a:gd name="connsiteX4-529" fmla="*/ 138416 w 352425"/>
              <a:gd name="connsiteY4-530" fmla="*/ 247653 h 352425"/>
              <a:gd name="connsiteX5-531" fmla="*/ 314342 w 352425"/>
              <a:gd name="connsiteY5-532" fmla="*/ 247653 h 352425"/>
              <a:gd name="connsiteX6-533" fmla="*/ 352425 w 352425"/>
              <a:gd name="connsiteY6-534" fmla="*/ 285734 h 352425"/>
              <a:gd name="connsiteX7-535" fmla="*/ 352425 w 352425"/>
              <a:gd name="connsiteY7-536" fmla="*/ 314327 h 352425"/>
              <a:gd name="connsiteX8-537" fmla="*/ 314323 w 352425"/>
              <a:gd name="connsiteY8-538" fmla="*/ 352425 h 352425"/>
              <a:gd name="connsiteX9-539" fmla="*/ 38109 w 352425"/>
              <a:gd name="connsiteY9-540" fmla="*/ 352425 h 352425"/>
              <a:gd name="connsiteX10-541" fmla="*/ 0 w 352425"/>
              <a:gd name="connsiteY10-542" fmla="*/ 314316 h 352425"/>
              <a:gd name="connsiteX11-543" fmla="*/ 0 w 352425"/>
              <a:gd name="connsiteY11-544" fmla="*/ 38113 h 352425"/>
              <a:gd name="connsiteX12-545" fmla="*/ 38113 w 352425"/>
              <a:gd name="connsiteY12-546" fmla="*/ 0 h 352425"/>
              <a:gd name="connsiteX0-547" fmla="*/ 38113 w 352425"/>
              <a:gd name="connsiteY0-548" fmla="*/ 0 h 352425"/>
              <a:gd name="connsiteX1-549" fmla="*/ 62232 w 352425"/>
              <a:gd name="connsiteY1-550" fmla="*/ 0 h 352425"/>
              <a:gd name="connsiteX2-551" fmla="*/ 100328 w 352425"/>
              <a:gd name="connsiteY2-552" fmla="*/ 38098 h 352425"/>
              <a:gd name="connsiteX3-553" fmla="*/ 100328 w 352425"/>
              <a:gd name="connsiteY3-554" fmla="*/ 209562 h 352425"/>
              <a:gd name="connsiteX4-555" fmla="*/ 138416 w 352425"/>
              <a:gd name="connsiteY4-556" fmla="*/ 247653 h 352425"/>
              <a:gd name="connsiteX5-557" fmla="*/ 314342 w 352425"/>
              <a:gd name="connsiteY5-558" fmla="*/ 247653 h 352425"/>
              <a:gd name="connsiteX6-559" fmla="*/ 352425 w 352425"/>
              <a:gd name="connsiteY6-560" fmla="*/ 285734 h 352425"/>
              <a:gd name="connsiteX7-561" fmla="*/ 352425 w 352425"/>
              <a:gd name="connsiteY7-562" fmla="*/ 314327 h 352425"/>
              <a:gd name="connsiteX8-563" fmla="*/ 314323 w 352425"/>
              <a:gd name="connsiteY8-564" fmla="*/ 352425 h 352425"/>
              <a:gd name="connsiteX9-565" fmla="*/ 38109 w 352425"/>
              <a:gd name="connsiteY9-566" fmla="*/ 352425 h 352425"/>
              <a:gd name="connsiteX10-567" fmla="*/ 0 w 352425"/>
              <a:gd name="connsiteY10-568" fmla="*/ 314316 h 352425"/>
              <a:gd name="connsiteX11-569" fmla="*/ 0 w 352425"/>
              <a:gd name="connsiteY11-570" fmla="*/ 38113 h 352425"/>
              <a:gd name="connsiteX12-571" fmla="*/ 38113 w 352425"/>
              <a:gd name="connsiteY12-572" fmla="*/ 0 h 3524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352425" h="352425">
                <a:moveTo>
                  <a:pt x="38113" y="0"/>
                </a:moveTo>
                <a:cubicBezTo>
                  <a:pt x="38113" y="0"/>
                  <a:pt x="62233" y="1"/>
                  <a:pt x="62232" y="0"/>
                </a:cubicBezTo>
                <a:cubicBezTo>
                  <a:pt x="84551" y="1"/>
                  <a:pt x="100329" y="15781"/>
                  <a:pt x="100328" y="38098"/>
                </a:cubicBezTo>
                <a:cubicBezTo>
                  <a:pt x="100329" y="38099"/>
                  <a:pt x="100329" y="209563"/>
                  <a:pt x="100328" y="209562"/>
                </a:cubicBezTo>
                <a:cubicBezTo>
                  <a:pt x="100329" y="231876"/>
                  <a:pt x="116104" y="247654"/>
                  <a:pt x="138416" y="247653"/>
                </a:cubicBezTo>
                <a:cubicBezTo>
                  <a:pt x="138417" y="247654"/>
                  <a:pt x="314343" y="247654"/>
                  <a:pt x="314342" y="247653"/>
                </a:cubicBezTo>
                <a:cubicBezTo>
                  <a:pt x="336652" y="247654"/>
                  <a:pt x="352426" y="263426"/>
                  <a:pt x="352425" y="285734"/>
                </a:cubicBezTo>
                <a:cubicBezTo>
                  <a:pt x="352426" y="285735"/>
                  <a:pt x="352426" y="314328"/>
                  <a:pt x="352425" y="314327"/>
                </a:cubicBezTo>
                <a:cubicBezTo>
                  <a:pt x="352426" y="336646"/>
                  <a:pt x="336644" y="352426"/>
                  <a:pt x="314323" y="352425"/>
                </a:cubicBezTo>
                <a:cubicBezTo>
                  <a:pt x="314324" y="352426"/>
                  <a:pt x="38110" y="352426"/>
                  <a:pt x="38109" y="352425"/>
                </a:cubicBezTo>
                <a:cubicBezTo>
                  <a:pt x="15787" y="352426"/>
                  <a:pt x="1" y="336640"/>
                  <a:pt x="0" y="314316"/>
                </a:cubicBezTo>
                <a:cubicBezTo>
                  <a:pt x="1" y="314317"/>
                  <a:pt x="1" y="38114"/>
                  <a:pt x="0" y="38113"/>
                </a:cubicBezTo>
                <a:cubicBezTo>
                  <a:pt x="1" y="15790"/>
                  <a:pt x="15788" y="0"/>
                  <a:pt x="38113" y="0"/>
                </a:cubicBezTo>
                <a:close/>
              </a:path>
            </a:pathLst>
          </a:custGeom>
          <a:gradFill>
            <a:gsLst>
              <a:gs pos="50000">
                <a:schemeClr val="accent6"/>
              </a:gs>
              <a:gs pos="0">
                <a:schemeClr val="accent6">
                  <a:lumMod val="25000"/>
                  <a:lumOff val="75000"/>
                </a:schemeClr>
              </a:gs>
              <a:gs pos="100000">
                <a:schemeClr val="accent6">
                  <a:lumMod val="85000"/>
                </a:schemeClr>
              </a:gs>
            </a:gsLst>
            <a:lin ang="5400000" scaled="1"/>
          </a:gradFill>
          <a:ln>
            <a:noFill/>
          </a:ln>
          <a:effectLst>
            <a:outerShdw blurRad="101600" dist="38100" dir="8100000" algn="tr" rotWithShape="0">
              <a:srgbClr val="4E62DF">
                <a:lumMod val="75000"/>
                <a:alpha val="20000"/>
              </a:srgbClr>
            </a:outerShdw>
          </a:effectLst>
        </p:spPr>
        <p:style>
          <a:lnRef idx="2">
            <a:srgbClr val="4E62DF">
              <a:lumMod val="75000"/>
            </a:srgbClr>
          </a:lnRef>
          <a:fillRef idx="1">
            <a:srgbClr val="4E62DF"/>
          </a:fillRef>
          <a:effectRef idx="0">
            <a:srgbClr val="FFFFFF"/>
          </a:effectRef>
          <a:fontRef idx="minor">
            <a:sysClr val="window" lastClr="FFFFFF"/>
          </a:fontRef>
        </p:style>
        <p:txBody>
          <a:bodyPr rtlCol="0" anchor="ctr"/>
          <a:lstStyle/>
          <a:p>
            <a:pPr algn="ctr"/>
            <a:endParaRPr lang="zh-CN" altLang="en-US">
              <a:solidFill>
                <a:sysClr val="window" lastClr="FFFFFF"/>
              </a:solidFill>
              <a:latin typeface="Arial" panose="020B0604020202020204" pitchFamily="34" charset="0"/>
              <a:ea typeface="微软雅黑" panose="020B0503020204020204" pitchFamily="34" charset="-122"/>
            </a:endParaRPr>
          </a:p>
        </p:txBody>
      </p:sp>
      <p:graphicFrame>
        <p:nvGraphicFramePr>
          <p:cNvPr id="21" name="table 6"/>
          <p:cNvGraphicFramePr>
            <a:graphicFrameLocks noGrp="1"/>
          </p:cNvGraphicFramePr>
          <p:nvPr>
            <p:custDataLst>
              <p:tags r:id="rId6"/>
            </p:custDataLst>
          </p:nvPr>
        </p:nvGraphicFramePr>
        <p:xfrm>
          <a:off x="998220" y="1867535"/>
          <a:ext cx="10102215" cy="4107307"/>
        </p:xfrm>
        <a:graphic>
          <a:graphicData uri="http://schemas.openxmlformats.org/drawingml/2006/table">
            <a:tbl>
              <a:tblPr firstRow="1" bandRow="1">
                <a:effectLst/>
                <a:tableStyleId>{5940675A-B579-460E-94D1-54222C63F5DA}</a:tableStyleId>
              </a:tblPr>
              <a:tblGrid>
                <a:gridCol w="1016000">
                  <a:extLst>
                    <a:ext uri="{9D8B030D-6E8A-4147-A177-3AD203B41FA5}">
                      <a16:colId xmlns:a16="http://schemas.microsoft.com/office/drawing/2014/main" val="20000"/>
                    </a:ext>
                  </a:extLst>
                </a:gridCol>
                <a:gridCol w="128778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5741035">
                  <a:extLst>
                    <a:ext uri="{9D8B030D-6E8A-4147-A177-3AD203B41FA5}">
                      <a16:colId xmlns:a16="http://schemas.microsoft.com/office/drawing/2014/main" val="20003"/>
                    </a:ext>
                  </a:extLst>
                </a:gridCol>
              </a:tblGrid>
              <a:tr h="365125">
                <a:tc>
                  <a:txBody>
                    <a:bodyPr/>
                    <a:lstStyle/>
                    <a:p>
                      <a:pPr algn="ctr" rtl="0" eaLnBrk="0">
                        <a:lnSpc>
                          <a:spcPct val="120000"/>
                        </a:lnSpc>
                        <a:spcBef>
                          <a:spcPts val="0"/>
                        </a:spcBef>
                        <a:spcAft>
                          <a:spcPts val="0"/>
                        </a:spcAft>
                      </a:pPr>
                      <a:r>
                        <a:rPr sz="1400" b="1" kern="0" spc="120" dirty="0">
                          <a:solidFill>
                            <a:sysClr val="window" lastClr="FFFFFF"/>
                          </a:solidFill>
                          <a:latin typeface="微软雅黑" panose="020B0503020204020204" pitchFamily="34" charset="-122"/>
                          <a:ea typeface="微软雅黑" panose="020B0503020204020204" pitchFamily="34" charset="-122"/>
                        </a:rPr>
                        <a:t>层级</a:t>
                      </a:r>
                    </a:p>
                  </a:txBody>
                  <a:tcPr marL="177800" marR="177800" marT="25400" marB="2540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chemeClr val="accent5">
                        <a:lumMod val="75000"/>
                      </a:schemeClr>
                    </a:solidFill>
                  </a:tcPr>
                </a:tc>
                <a:tc>
                  <a:txBody>
                    <a:bodyPr/>
                    <a:lstStyle/>
                    <a:p>
                      <a:pPr algn="ctr" rtl="0" eaLnBrk="0">
                        <a:lnSpc>
                          <a:spcPct val="120000"/>
                        </a:lnSpc>
                        <a:spcBef>
                          <a:spcPts val="0"/>
                        </a:spcBef>
                        <a:spcAft>
                          <a:spcPts val="0"/>
                        </a:spcAft>
                      </a:pPr>
                      <a:r>
                        <a:rPr sz="1400" b="1" kern="0" spc="120" dirty="0">
                          <a:solidFill>
                            <a:sysClr val="window" lastClr="FFFFFF"/>
                          </a:solidFill>
                          <a:latin typeface="微软雅黑" panose="020B0503020204020204" pitchFamily="34" charset="-122"/>
                          <a:ea typeface="微软雅黑" panose="020B0503020204020204" pitchFamily="34" charset="-122"/>
                        </a:rPr>
                        <a:t>发布日期</a:t>
                      </a:r>
                    </a:p>
                  </a:txBody>
                  <a:tcPr marL="177800" marR="177800" marT="25400" marB="2540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chemeClr val="accent5">
                        <a:lumMod val="75000"/>
                      </a:schemeClr>
                    </a:solidFill>
                  </a:tcPr>
                </a:tc>
                <a:tc>
                  <a:txBody>
                    <a:bodyPr/>
                    <a:lstStyle/>
                    <a:p>
                      <a:pPr algn="ctr" rtl="0" eaLnBrk="0">
                        <a:lnSpc>
                          <a:spcPct val="120000"/>
                        </a:lnSpc>
                        <a:spcBef>
                          <a:spcPts val="0"/>
                        </a:spcBef>
                        <a:spcAft>
                          <a:spcPts val="0"/>
                        </a:spcAft>
                      </a:pPr>
                      <a:r>
                        <a:rPr sz="1400" b="1" kern="0" spc="120" dirty="0">
                          <a:solidFill>
                            <a:sysClr val="window" lastClr="FFFFFF"/>
                          </a:solidFill>
                          <a:latin typeface="微软雅黑" panose="020B0503020204020204" pitchFamily="34" charset="-122"/>
                          <a:ea typeface="微软雅黑" panose="020B0503020204020204" pitchFamily="34" charset="-122"/>
                        </a:rPr>
                        <a:t>发布机构</a:t>
                      </a:r>
                    </a:p>
                  </a:txBody>
                  <a:tcPr marL="177800" marR="177800" marT="25400" marB="2540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chemeClr val="accent5">
                        <a:lumMod val="75000"/>
                      </a:schemeClr>
                    </a:solidFill>
                  </a:tcPr>
                </a:tc>
                <a:tc>
                  <a:txBody>
                    <a:bodyPr/>
                    <a:lstStyle/>
                    <a:p>
                      <a:pPr algn="ctr" rtl="0" eaLnBrk="0">
                        <a:lnSpc>
                          <a:spcPct val="120000"/>
                        </a:lnSpc>
                        <a:spcBef>
                          <a:spcPts val="0"/>
                        </a:spcBef>
                        <a:spcAft>
                          <a:spcPts val="0"/>
                        </a:spcAft>
                      </a:pPr>
                      <a:r>
                        <a:rPr sz="1400" b="1" kern="0" spc="120" dirty="0">
                          <a:solidFill>
                            <a:sysClr val="window" lastClr="FFFFFF"/>
                          </a:solidFill>
                          <a:latin typeface="微软雅黑" panose="020B0503020204020204" pitchFamily="34" charset="-122"/>
                          <a:ea typeface="微软雅黑" panose="020B0503020204020204" pitchFamily="34" charset="-122"/>
                        </a:rPr>
                        <a:t>政策文件名称</a:t>
                      </a:r>
                    </a:p>
                  </a:txBody>
                  <a:tcPr marL="177800" marR="177800" marT="25400" marB="2540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chemeClr val="accent5">
                        <a:lumMod val="75000"/>
                      </a:schemeClr>
                    </a:solidFill>
                  </a:tcPr>
                </a:tc>
                <a:extLst>
                  <a:ext uri="{0D108BD9-81ED-4DB2-BD59-A6C34878D82A}">
                    <a16:rowId xmlns:a16="http://schemas.microsoft.com/office/drawing/2014/main" val="10000"/>
                  </a:ext>
                </a:extLst>
              </a:tr>
              <a:tr h="465455">
                <a:tc>
                  <a:txBody>
                    <a:bodyPr/>
                    <a:lstStyle/>
                    <a:p>
                      <a:pPr marL="252095" algn="l" rtl="0" eaLnBrk="0">
                        <a:lnSpc>
                          <a:spcPct val="120000"/>
                        </a:lnSpc>
                        <a:spcBef>
                          <a:spcPts val="0"/>
                        </a:spcBef>
                        <a:spcAft>
                          <a:spcPts val="0"/>
                        </a:spcAft>
                      </a:pPr>
                      <a:r>
                        <a:rPr sz="1200" b="0" kern="0" spc="120" dirty="0">
                          <a:solidFill>
                            <a:sysClr val="windowText" lastClr="000000"/>
                          </a:solidFill>
                          <a:latin typeface="微软雅黑" panose="020B0503020204020204" pitchFamily="34" charset="-122"/>
                          <a:ea typeface="微软雅黑" panose="020B0503020204020204" pitchFamily="34" charset="-122"/>
                        </a:rPr>
                        <a:t>国家</a:t>
                      </a:r>
                    </a:p>
                  </a:txBody>
                  <a:tcPr marL="177800" marR="177800" marT="25400" marB="25400" anchor="ctr">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solidFill>
                      <a:srgbClr val="4E62DF">
                        <a:tint val="40000"/>
                      </a:srgbClr>
                    </a:solidFill>
                  </a:tcPr>
                </a:tc>
                <a:tc>
                  <a:txBody>
                    <a:bodyPr/>
                    <a:lstStyle/>
                    <a:p>
                      <a:pPr marL="0" algn="ctr" rtl="0" eaLnBrk="0">
                        <a:lnSpc>
                          <a:spcPct val="120000"/>
                        </a:lnSpc>
                        <a:spcBef>
                          <a:spcPts val="0"/>
                        </a:spcBef>
                        <a:spcAft>
                          <a:spcPts val="0"/>
                        </a:spcAft>
                      </a:pPr>
                      <a:r>
                        <a:rPr sz="1200" b="0" kern="0" spc="120" dirty="0">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rPr>
                        <a:t>2017年7月</a:t>
                      </a:r>
                    </a:p>
                  </a:txBody>
                  <a:tcPr marL="177800" marR="177800" marT="25400" marB="25400" anchor="ctr">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solidFill>
                      <a:srgbClr val="4E62DF">
                        <a:tint val="40000"/>
                      </a:srgbClr>
                    </a:solidFill>
                  </a:tcPr>
                </a:tc>
                <a:tc>
                  <a:txBody>
                    <a:bodyPr/>
                    <a:lstStyle/>
                    <a:p>
                      <a:pPr marL="356870" algn="l" rtl="0" eaLnBrk="0">
                        <a:lnSpc>
                          <a:spcPct val="120000"/>
                        </a:lnSpc>
                        <a:spcBef>
                          <a:spcPts val="0"/>
                        </a:spcBef>
                        <a:spcAft>
                          <a:spcPts val="0"/>
                        </a:spcAft>
                      </a:pPr>
                      <a:r>
                        <a:rPr sz="1200" b="0" kern="0" spc="120" dirty="0">
                          <a:solidFill>
                            <a:sysClr val="windowText" lastClr="000000"/>
                          </a:solidFill>
                          <a:latin typeface="微软雅黑" panose="020B0503020204020204" pitchFamily="34" charset="-122"/>
                          <a:ea typeface="微软雅黑" panose="020B0503020204020204" pitchFamily="34" charset="-122"/>
                        </a:rPr>
                        <a:t>国务院</a:t>
                      </a:r>
                    </a:p>
                  </a:txBody>
                  <a:tcPr marL="177800" marR="177800" marT="25400" marB="25400" anchor="ctr">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solidFill>
                      <a:srgbClr val="4E62DF">
                        <a:tint val="40000"/>
                      </a:srgbClr>
                    </a:solidFill>
                  </a:tcPr>
                </a:tc>
                <a:tc>
                  <a:txBody>
                    <a:bodyPr/>
                    <a:lstStyle/>
                    <a:p>
                      <a:pPr algn="l" rtl="0" eaLnBrk="0">
                        <a:lnSpc>
                          <a:spcPct val="120000"/>
                        </a:lnSpc>
                        <a:spcBef>
                          <a:spcPts val="0"/>
                        </a:spcBef>
                        <a:spcAft>
                          <a:spcPts val="0"/>
                        </a:spcAft>
                      </a:pPr>
                      <a:r>
                        <a:rPr sz="1400" b="0" kern="0" spc="120" dirty="0">
                          <a:solidFill>
                            <a:srgbClr val="C00000"/>
                          </a:solidFill>
                          <a:latin typeface="微软雅黑" panose="020B0503020204020204" pitchFamily="34" charset="-122"/>
                          <a:ea typeface="微软雅黑" panose="020B0503020204020204" pitchFamily="34" charset="-122"/>
                        </a:rPr>
                        <a:t>《新一代人工智能发展规划》</a:t>
                      </a:r>
                    </a:p>
                  </a:txBody>
                  <a:tcPr marL="177800" marR="177800" marT="25400" marB="25400" anchor="ctr">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solidFill>
                      <a:srgbClr val="4E62DF">
                        <a:tint val="40000"/>
                      </a:srgbClr>
                    </a:solidFill>
                  </a:tcPr>
                </a:tc>
                <a:extLst>
                  <a:ext uri="{0D108BD9-81ED-4DB2-BD59-A6C34878D82A}">
                    <a16:rowId xmlns:a16="http://schemas.microsoft.com/office/drawing/2014/main" val="10001"/>
                  </a:ext>
                </a:extLst>
              </a:tr>
              <a:tr h="464820">
                <a:tc>
                  <a:txBody>
                    <a:bodyPr/>
                    <a:lstStyle/>
                    <a:p>
                      <a:pPr marL="252095" algn="l" rtl="0" eaLnBrk="0">
                        <a:lnSpc>
                          <a:spcPct val="120000"/>
                        </a:lnSpc>
                        <a:spcBef>
                          <a:spcPts val="0"/>
                        </a:spcBef>
                        <a:spcAft>
                          <a:spcPts val="0"/>
                        </a:spcAft>
                      </a:pPr>
                      <a:r>
                        <a:rPr sz="1200" b="0" kern="0" spc="120" dirty="0">
                          <a:solidFill>
                            <a:sysClr val="windowText" lastClr="000000"/>
                          </a:solidFill>
                          <a:latin typeface="微软雅黑" panose="020B0503020204020204" pitchFamily="34" charset="-122"/>
                          <a:ea typeface="微软雅黑" panose="020B0503020204020204" pitchFamily="34" charset="-122"/>
                        </a:rPr>
                        <a:t>国家</a:t>
                      </a:r>
                    </a:p>
                  </a:txBody>
                  <a:tcPr marL="177800" marR="177800" marT="25400" marB="254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4E62DF">
                        <a:tint val="20000"/>
                      </a:srgbClr>
                    </a:solidFill>
                  </a:tcPr>
                </a:tc>
                <a:tc>
                  <a:txBody>
                    <a:bodyPr/>
                    <a:lstStyle/>
                    <a:p>
                      <a:pPr marL="0" algn="ctr" defTabSz="914400" rtl="0" eaLnBrk="0" latinLnBrk="0" hangingPunct="1">
                        <a:lnSpc>
                          <a:spcPct val="120000"/>
                        </a:lnSpc>
                        <a:spcBef>
                          <a:spcPts val="0"/>
                        </a:spcBef>
                        <a:spcAft>
                          <a:spcPts val="0"/>
                        </a:spcAft>
                      </a:pPr>
                      <a:r>
                        <a:rPr sz="1200" b="0" kern="0" spc="120" dirty="0">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rPr>
                        <a:t>2018年4月</a:t>
                      </a:r>
                    </a:p>
                  </a:txBody>
                  <a:tcPr marL="177800" marR="177800" marT="25400" marB="254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4E62DF">
                        <a:tint val="20000"/>
                      </a:srgbClr>
                    </a:solidFill>
                  </a:tcPr>
                </a:tc>
                <a:tc>
                  <a:txBody>
                    <a:bodyPr/>
                    <a:lstStyle/>
                    <a:p>
                      <a:pPr marL="356870" algn="l" rtl="0" eaLnBrk="0">
                        <a:lnSpc>
                          <a:spcPct val="120000"/>
                        </a:lnSpc>
                        <a:spcBef>
                          <a:spcPts val="0"/>
                        </a:spcBef>
                        <a:spcAft>
                          <a:spcPts val="0"/>
                        </a:spcAft>
                      </a:pPr>
                      <a:r>
                        <a:rPr sz="1200" b="0" kern="0" spc="120" dirty="0">
                          <a:solidFill>
                            <a:sysClr val="windowText" lastClr="000000"/>
                          </a:solidFill>
                          <a:latin typeface="微软雅黑" panose="020B0503020204020204" pitchFamily="34" charset="-122"/>
                          <a:ea typeface="微软雅黑" panose="020B0503020204020204" pitchFamily="34" charset="-122"/>
                        </a:rPr>
                        <a:t>教育部</a:t>
                      </a:r>
                    </a:p>
                  </a:txBody>
                  <a:tcPr marL="177800" marR="177800" marT="25400" marB="254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4E62DF">
                        <a:tint val="20000"/>
                      </a:srgbClr>
                    </a:solidFill>
                  </a:tcPr>
                </a:tc>
                <a:tc>
                  <a:txBody>
                    <a:bodyPr/>
                    <a:lstStyle/>
                    <a:p>
                      <a:pPr algn="l" rtl="0" eaLnBrk="0">
                        <a:lnSpc>
                          <a:spcPct val="120000"/>
                        </a:lnSpc>
                        <a:spcBef>
                          <a:spcPts val="0"/>
                        </a:spcBef>
                        <a:spcAft>
                          <a:spcPts val="0"/>
                        </a:spcAft>
                      </a:pPr>
                      <a:r>
                        <a:rPr sz="1200" b="0" kern="0" spc="120" dirty="0">
                          <a:solidFill>
                            <a:sysClr val="windowText" lastClr="000000"/>
                          </a:solidFill>
                          <a:latin typeface="微软雅黑" panose="020B0503020204020204" pitchFamily="34" charset="-122"/>
                          <a:ea typeface="微软雅黑" panose="020B0503020204020204" pitchFamily="34" charset="-122"/>
                        </a:rPr>
                        <a:t>《高等学校人工智能创新行动计划》</a:t>
                      </a:r>
                    </a:p>
                  </a:txBody>
                  <a:tcPr marL="177800" marR="177800" marT="25400" marB="254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4E62DF">
                        <a:tint val="20000"/>
                      </a:srgbClr>
                    </a:solidFill>
                  </a:tcPr>
                </a:tc>
                <a:extLst>
                  <a:ext uri="{0D108BD9-81ED-4DB2-BD59-A6C34878D82A}">
                    <a16:rowId xmlns:a16="http://schemas.microsoft.com/office/drawing/2014/main" val="10002"/>
                  </a:ext>
                </a:extLst>
              </a:tr>
              <a:tr h="464185">
                <a:tc>
                  <a:txBody>
                    <a:bodyPr/>
                    <a:lstStyle/>
                    <a:p>
                      <a:pPr marL="252095" algn="l" rtl="0" eaLnBrk="0">
                        <a:lnSpc>
                          <a:spcPct val="120000"/>
                        </a:lnSpc>
                        <a:spcBef>
                          <a:spcPts val="0"/>
                        </a:spcBef>
                        <a:spcAft>
                          <a:spcPts val="0"/>
                        </a:spcAft>
                      </a:pPr>
                      <a:r>
                        <a:rPr sz="1200" b="0" kern="0" spc="120" dirty="0">
                          <a:solidFill>
                            <a:sysClr val="windowText" lastClr="000000"/>
                          </a:solidFill>
                          <a:latin typeface="微软雅黑" panose="020B0503020204020204" pitchFamily="34" charset="-122"/>
                          <a:ea typeface="微软雅黑" panose="020B0503020204020204" pitchFamily="34" charset="-122"/>
                        </a:rPr>
                        <a:t>国家</a:t>
                      </a:r>
                    </a:p>
                  </a:txBody>
                  <a:tcPr marL="177800" marR="177800" marT="25400" marB="254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4E62DF">
                        <a:tint val="40000"/>
                      </a:srgbClr>
                    </a:solidFill>
                  </a:tcPr>
                </a:tc>
                <a:tc>
                  <a:txBody>
                    <a:bodyPr/>
                    <a:lstStyle/>
                    <a:p>
                      <a:pPr marL="0" algn="ctr" defTabSz="914400" rtl="0" eaLnBrk="0" latinLnBrk="0" hangingPunct="1">
                        <a:lnSpc>
                          <a:spcPct val="120000"/>
                        </a:lnSpc>
                        <a:spcBef>
                          <a:spcPts val="0"/>
                        </a:spcBef>
                        <a:spcAft>
                          <a:spcPts val="0"/>
                        </a:spcAft>
                      </a:pPr>
                      <a:r>
                        <a:rPr sz="1200" b="0" kern="0" spc="120" dirty="0">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rPr>
                        <a:t>2018年4月</a:t>
                      </a:r>
                    </a:p>
                  </a:txBody>
                  <a:tcPr marL="177800" marR="177800" marT="25400" marB="254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4E62DF">
                        <a:tint val="40000"/>
                      </a:srgbClr>
                    </a:solidFill>
                  </a:tcPr>
                </a:tc>
                <a:tc>
                  <a:txBody>
                    <a:bodyPr/>
                    <a:lstStyle/>
                    <a:p>
                      <a:pPr marL="356870" algn="l" rtl="0" eaLnBrk="0">
                        <a:lnSpc>
                          <a:spcPct val="120000"/>
                        </a:lnSpc>
                        <a:spcBef>
                          <a:spcPts val="0"/>
                        </a:spcBef>
                        <a:spcAft>
                          <a:spcPts val="0"/>
                        </a:spcAft>
                      </a:pPr>
                      <a:r>
                        <a:rPr sz="1200" b="0" kern="0" spc="120" dirty="0">
                          <a:solidFill>
                            <a:sysClr val="windowText" lastClr="000000"/>
                          </a:solidFill>
                          <a:latin typeface="微软雅黑" panose="020B0503020204020204" pitchFamily="34" charset="-122"/>
                          <a:ea typeface="微软雅黑" panose="020B0503020204020204" pitchFamily="34" charset="-122"/>
                        </a:rPr>
                        <a:t>教育部</a:t>
                      </a:r>
                    </a:p>
                  </a:txBody>
                  <a:tcPr marL="177800" marR="177800" marT="25400" marB="254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4E62DF">
                        <a:tint val="40000"/>
                      </a:srgbClr>
                    </a:solidFill>
                  </a:tcPr>
                </a:tc>
                <a:tc>
                  <a:txBody>
                    <a:bodyPr/>
                    <a:lstStyle/>
                    <a:p>
                      <a:pPr algn="l" rtl="0" eaLnBrk="0">
                        <a:lnSpc>
                          <a:spcPct val="120000"/>
                        </a:lnSpc>
                        <a:spcBef>
                          <a:spcPts val="0"/>
                        </a:spcBef>
                        <a:spcAft>
                          <a:spcPts val="0"/>
                        </a:spcAft>
                      </a:pPr>
                      <a:r>
                        <a:rPr sz="1400" b="0" kern="0" spc="120" dirty="0">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rPr>
                        <a:t>《教育信息化2.0行动计划》</a:t>
                      </a:r>
                    </a:p>
                  </a:txBody>
                  <a:tcPr marL="177800" marR="177800" marT="25400" marB="254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4E62DF">
                        <a:tint val="40000"/>
                      </a:srgbClr>
                    </a:solidFill>
                  </a:tcPr>
                </a:tc>
                <a:extLst>
                  <a:ext uri="{0D108BD9-81ED-4DB2-BD59-A6C34878D82A}">
                    <a16:rowId xmlns:a16="http://schemas.microsoft.com/office/drawing/2014/main" val="10003"/>
                  </a:ext>
                </a:extLst>
              </a:tr>
              <a:tr h="464185">
                <a:tc>
                  <a:txBody>
                    <a:bodyPr/>
                    <a:lstStyle/>
                    <a:p>
                      <a:pPr marL="252095" algn="l" rtl="0" eaLnBrk="0">
                        <a:lnSpc>
                          <a:spcPct val="120000"/>
                        </a:lnSpc>
                        <a:spcBef>
                          <a:spcPts val="0"/>
                        </a:spcBef>
                        <a:spcAft>
                          <a:spcPts val="0"/>
                        </a:spcAft>
                      </a:pPr>
                      <a:r>
                        <a:rPr sz="1200" b="0" kern="0" spc="120" dirty="0">
                          <a:solidFill>
                            <a:sysClr val="windowText" lastClr="000000"/>
                          </a:solidFill>
                          <a:latin typeface="微软雅黑" panose="020B0503020204020204" pitchFamily="34" charset="-122"/>
                          <a:ea typeface="微软雅黑" panose="020B0503020204020204" pitchFamily="34" charset="-122"/>
                        </a:rPr>
                        <a:t>国家</a:t>
                      </a:r>
                    </a:p>
                  </a:txBody>
                  <a:tcPr marL="177800" marR="177800" marT="25400" marB="254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4E62DF">
                        <a:tint val="20000"/>
                      </a:srgbClr>
                    </a:solidFill>
                  </a:tcPr>
                </a:tc>
                <a:tc>
                  <a:txBody>
                    <a:bodyPr/>
                    <a:lstStyle/>
                    <a:p>
                      <a:pPr marL="0" algn="ctr" defTabSz="914400" rtl="0" eaLnBrk="0" latinLnBrk="0" hangingPunct="1">
                        <a:lnSpc>
                          <a:spcPct val="120000"/>
                        </a:lnSpc>
                        <a:spcBef>
                          <a:spcPts val="0"/>
                        </a:spcBef>
                        <a:spcAft>
                          <a:spcPts val="0"/>
                        </a:spcAft>
                      </a:pPr>
                      <a:r>
                        <a:rPr sz="1200" b="0" kern="0" spc="120" dirty="0">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rPr>
                        <a:t>2018年8月</a:t>
                      </a:r>
                    </a:p>
                  </a:txBody>
                  <a:tcPr marL="177800" marR="177800" marT="25400" marB="254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4E62DF">
                        <a:tint val="20000"/>
                      </a:srgbClr>
                    </a:solidFill>
                  </a:tcPr>
                </a:tc>
                <a:tc>
                  <a:txBody>
                    <a:bodyPr/>
                    <a:lstStyle/>
                    <a:p>
                      <a:pPr marL="356870" algn="l" rtl="0" eaLnBrk="0">
                        <a:lnSpc>
                          <a:spcPct val="120000"/>
                        </a:lnSpc>
                        <a:spcBef>
                          <a:spcPts val="0"/>
                        </a:spcBef>
                        <a:spcAft>
                          <a:spcPts val="0"/>
                        </a:spcAft>
                      </a:pPr>
                      <a:r>
                        <a:rPr sz="1200" b="0" kern="0" spc="120" dirty="0">
                          <a:solidFill>
                            <a:sysClr val="windowText" lastClr="000000"/>
                          </a:solidFill>
                          <a:latin typeface="微软雅黑" panose="020B0503020204020204" pitchFamily="34" charset="-122"/>
                          <a:ea typeface="微软雅黑" panose="020B0503020204020204" pitchFamily="34" charset="-122"/>
                        </a:rPr>
                        <a:t>教育部</a:t>
                      </a:r>
                    </a:p>
                  </a:txBody>
                  <a:tcPr marL="177800" marR="177800" marT="25400" marB="254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4E62DF">
                        <a:tint val="20000"/>
                      </a:srgbClr>
                    </a:solidFill>
                  </a:tcPr>
                </a:tc>
                <a:tc>
                  <a:txBody>
                    <a:bodyPr/>
                    <a:lstStyle/>
                    <a:p>
                      <a:pPr algn="l" rtl="0" eaLnBrk="0">
                        <a:lnSpc>
                          <a:spcPct val="120000"/>
                        </a:lnSpc>
                        <a:spcBef>
                          <a:spcPts val="0"/>
                        </a:spcBef>
                        <a:spcAft>
                          <a:spcPts val="0"/>
                        </a:spcAft>
                      </a:pPr>
                      <a:r>
                        <a:rPr sz="1200" b="0" kern="0" spc="120" dirty="0">
                          <a:solidFill>
                            <a:sysClr val="windowText" lastClr="000000"/>
                          </a:solidFill>
                          <a:latin typeface="微软雅黑" panose="020B0503020204020204" pitchFamily="34" charset="-122"/>
                          <a:ea typeface="微软雅黑" panose="020B0503020204020204" pitchFamily="34" charset="-122"/>
                        </a:rPr>
                        <a:t>《关于开展人工智能助推教师队伍建设行动试点工作的通知》</a:t>
                      </a:r>
                    </a:p>
                  </a:txBody>
                  <a:tcPr marL="177800" marR="177800" marT="25400" marB="254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4E62DF">
                        <a:tint val="20000"/>
                      </a:srgbClr>
                    </a:solidFill>
                  </a:tcPr>
                </a:tc>
                <a:extLst>
                  <a:ext uri="{0D108BD9-81ED-4DB2-BD59-A6C34878D82A}">
                    <a16:rowId xmlns:a16="http://schemas.microsoft.com/office/drawing/2014/main" val="10004"/>
                  </a:ext>
                </a:extLst>
              </a:tr>
              <a:tr h="488950">
                <a:tc>
                  <a:txBody>
                    <a:bodyPr/>
                    <a:lstStyle/>
                    <a:p>
                      <a:pPr marL="252095" algn="l" rtl="0" eaLnBrk="0">
                        <a:lnSpc>
                          <a:spcPct val="120000"/>
                        </a:lnSpc>
                        <a:spcBef>
                          <a:spcPts val="0"/>
                        </a:spcBef>
                        <a:spcAft>
                          <a:spcPts val="0"/>
                        </a:spcAft>
                      </a:pPr>
                      <a:r>
                        <a:rPr sz="1200" b="0" kern="0" spc="120" dirty="0">
                          <a:solidFill>
                            <a:sysClr val="windowText" lastClr="000000"/>
                          </a:solidFill>
                          <a:latin typeface="微软雅黑" panose="020B0503020204020204" pitchFamily="34" charset="-122"/>
                          <a:ea typeface="微软雅黑" panose="020B0503020204020204" pitchFamily="34" charset="-122"/>
                        </a:rPr>
                        <a:t>国家</a:t>
                      </a:r>
                    </a:p>
                  </a:txBody>
                  <a:tcPr marL="177800" marR="177800" marT="25400" marB="254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4E62DF">
                        <a:tint val="40000"/>
                      </a:srgbClr>
                    </a:solidFill>
                  </a:tcPr>
                </a:tc>
                <a:tc>
                  <a:txBody>
                    <a:bodyPr/>
                    <a:lstStyle/>
                    <a:p>
                      <a:pPr marL="0" algn="ctr" defTabSz="914400" rtl="0" eaLnBrk="0" latinLnBrk="0" hangingPunct="1">
                        <a:lnSpc>
                          <a:spcPct val="120000"/>
                        </a:lnSpc>
                        <a:spcBef>
                          <a:spcPts val="0"/>
                        </a:spcBef>
                        <a:spcAft>
                          <a:spcPts val="0"/>
                        </a:spcAft>
                      </a:pPr>
                      <a:r>
                        <a:rPr sz="1200" b="0" kern="0" spc="120" dirty="0">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rPr>
                        <a:t>2020年2月</a:t>
                      </a:r>
                    </a:p>
                  </a:txBody>
                  <a:tcPr marL="177800" marR="177800" marT="25400" marB="254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4E62DF">
                        <a:tint val="40000"/>
                      </a:srgbClr>
                    </a:solidFill>
                  </a:tcPr>
                </a:tc>
                <a:tc>
                  <a:txBody>
                    <a:bodyPr/>
                    <a:lstStyle/>
                    <a:p>
                      <a:pPr algn="l" rtl="0" eaLnBrk="0">
                        <a:lnSpc>
                          <a:spcPct val="120000"/>
                        </a:lnSpc>
                        <a:spcBef>
                          <a:spcPts val="0"/>
                        </a:spcBef>
                        <a:spcAft>
                          <a:spcPts val="0"/>
                        </a:spcAft>
                      </a:pPr>
                      <a:r>
                        <a:rPr sz="1200" b="0" kern="0" spc="120" dirty="0">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rPr>
                        <a:t>教育部</a:t>
                      </a:r>
                      <a:r>
                        <a:rPr lang="en-US" sz="1200" b="0" kern="0" spc="120" dirty="0">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rPr>
                        <a:t> </a:t>
                      </a:r>
                      <a:r>
                        <a:rPr sz="1200" b="0" kern="0" spc="120" dirty="0">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rPr>
                        <a:t>国家发展改革 委</a:t>
                      </a:r>
                      <a:r>
                        <a:rPr lang="en-US" sz="1200" b="0" kern="0" spc="120" dirty="0">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rPr>
                        <a:t> </a:t>
                      </a:r>
                      <a:r>
                        <a:rPr sz="1200" b="0" kern="0" spc="120" dirty="0">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rPr>
                        <a:t>财政部</a:t>
                      </a:r>
                    </a:p>
                  </a:txBody>
                  <a:tcPr marL="177800" marR="177800" marT="25400" marB="254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4E62DF">
                        <a:tint val="40000"/>
                      </a:srgbClr>
                    </a:solidFill>
                  </a:tcPr>
                </a:tc>
                <a:tc>
                  <a:txBody>
                    <a:bodyPr/>
                    <a:lstStyle/>
                    <a:p>
                      <a:pPr algn="l" rtl="0" eaLnBrk="0">
                        <a:lnSpc>
                          <a:spcPct val="120000"/>
                        </a:lnSpc>
                        <a:spcBef>
                          <a:spcPts val="0"/>
                        </a:spcBef>
                        <a:spcAft>
                          <a:spcPts val="0"/>
                        </a:spcAft>
                      </a:pPr>
                      <a:r>
                        <a:rPr sz="1200" b="0" kern="0" spc="120" dirty="0">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rPr>
                        <a:t>《关于“双一流”建设高校促进学科融合加快人工智能领域研究生培养的若干 意见》</a:t>
                      </a:r>
                    </a:p>
                  </a:txBody>
                  <a:tcPr marL="177800" marR="177800" marT="25400" marB="254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4E62DF">
                        <a:tint val="40000"/>
                      </a:srgbClr>
                    </a:solidFill>
                  </a:tcPr>
                </a:tc>
                <a:extLst>
                  <a:ext uri="{0D108BD9-81ED-4DB2-BD59-A6C34878D82A}">
                    <a16:rowId xmlns:a16="http://schemas.microsoft.com/office/drawing/2014/main" val="10005"/>
                  </a:ext>
                </a:extLst>
              </a:tr>
              <a:tr h="464185">
                <a:tc>
                  <a:txBody>
                    <a:bodyPr/>
                    <a:lstStyle/>
                    <a:p>
                      <a:pPr marL="252095" algn="l" rtl="0" eaLnBrk="0">
                        <a:lnSpc>
                          <a:spcPct val="120000"/>
                        </a:lnSpc>
                        <a:spcBef>
                          <a:spcPts val="0"/>
                        </a:spcBef>
                        <a:spcAft>
                          <a:spcPts val="0"/>
                        </a:spcAft>
                      </a:pPr>
                      <a:r>
                        <a:rPr sz="1200" b="0" kern="0" spc="120" dirty="0">
                          <a:solidFill>
                            <a:sysClr val="windowText" lastClr="000000"/>
                          </a:solidFill>
                          <a:latin typeface="微软雅黑" panose="020B0503020204020204" pitchFamily="34" charset="-122"/>
                          <a:ea typeface="微软雅黑" panose="020B0503020204020204" pitchFamily="34" charset="-122"/>
                        </a:rPr>
                        <a:t>国家</a:t>
                      </a:r>
                    </a:p>
                  </a:txBody>
                  <a:tcPr marL="177800" marR="177800" marT="25400" marB="254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4E62DF">
                        <a:tint val="20000"/>
                      </a:srgbClr>
                    </a:solidFill>
                  </a:tcPr>
                </a:tc>
                <a:tc>
                  <a:txBody>
                    <a:bodyPr/>
                    <a:lstStyle/>
                    <a:p>
                      <a:pPr marL="0" algn="ctr" defTabSz="914400" rtl="0" eaLnBrk="0" latinLnBrk="0" hangingPunct="1">
                        <a:lnSpc>
                          <a:spcPct val="120000"/>
                        </a:lnSpc>
                        <a:spcBef>
                          <a:spcPts val="0"/>
                        </a:spcBef>
                        <a:spcAft>
                          <a:spcPts val="0"/>
                        </a:spcAft>
                      </a:pPr>
                      <a:r>
                        <a:rPr sz="1200" b="0" kern="0" spc="120" dirty="0">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rPr>
                        <a:t>2020年3月</a:t>
                      </a:r>
                    </a:p>
                  </a:txBody>
                  <a:tcPr marL="177800" marR="177800" marT="25400" marB="254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4E62DF">
                        <a:tint val="20000"/>
                      </a:srgbClr>
                    </a:solidFill>
                  </a:tcPr>
                </a:tc>
                <a:tc>
                  <a:txBody>
                    <a:bodyPr/>
                    <a:lstStyle/>
                    <a:p>
                      <a:pPr marL="356870" algn="l" rtl="0" eaLnBrk="0">
                        <a:lnSpc>
                          <a:spcPct val="120000"/>
                        </a:lnSpc>
                        <a:spcBef>
                          <a:spcPts val="0"/>
                        </a:spcBef>
                        <a:spcAft>
                          <a:spcPts val="0"/>
                        </a:spcAft>
                      </a:pPr>
                      <a:r>
                        <a:rPr sz="1200" b="0" kern="0" spc="120" dirty="0">
                          <a:solidFill>
                            <a:sysClr val="windowText" lastClr="000000"/>
                          </a:solidFill>
                          <a:latin typeface="微软雅黑" panose="020B0503020204020204" pitchFamily="34" charset="-122"/>
                          <a:ea typeface="微软雅黑" panose="020B0503020204020204" pitchFamily="34" charset="-122"/>
                        </a:rPr>
                        <a:t>教育部</a:t>
                      </a:r>
                    </a:p>
                  </a:txBody>
                  <a:tcPr marL="177800" marR="177800" marT="25400" marB="254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4E62DF">
                        <a:tint val="20000"/>
                      </a:srgbClr>
                    </a:solidFill>
                  </a:tcPr>
                </a:tc>
                <a:tc>
                  <a:txBody>
                    <a:bodyPr/>
                    <a:lstStyle/>
                    <a:p>
                      <a:pPr algn="l" rtl="0" eaLnBrk="0">
                        <a:lnSpc>
                          <a:spcPct val="120000"/>
                        </a:lnSpc>
                        <a:spcBef>
                          <a:spcPts val="0"/>
                        </a:spcBef>
                        <a:spcAft>
                          <a:spcPts val="0"/>
                        </a:spcAft>
                      </a:pPr>
                      <a:r>
                        <a:rPr sz="1200" b="0" kern="0" spc="120" dirty="0">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rPr>
                        <a:t>《2020年教育信息化和网络安全工作要点》</a:t>
                      </a:r>
                    </a:p>
                  </a:txBody>
                  <a:tcPr marL="177800" marR="177800" marT="25400" marB="254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4E62DF">
                        <a:tint val="20000"/>
                      </a:srgbClr>
                    </a:solidFill>
                  </a:tcPr>
                </a:tc>
                <a:extLst>
                  <a:ext uri="{0D108BD9-81ED-4DB2-BD59-A6C34878D82A}">
                    <a16:rowId xmlns:a16="http://schemas.microsoft.com/office/drawing/2014/main" val="10006"/>
                  </a:ext>
                </a:extLst>
              </a:tr>
              <a:tr h="464820">
                <a:tc>
                  <a:txBody>
                    <a:bodyPr/>
                    <a:lstStyle/>
                    <a:p>
                      <a:pPr marL="252095" algn="l" rtl="0" eaLnBrk="0">
                        <a:lnSpc>
                          <a:spcPct val="120000"/>
                        </a:lnSpc>
                        <a:spcBef>
                          <a:spcPts val="0"/>
                        </a:spcBef>
                        <a:spcAft>
                          <a:spcPts val="0"/>
                        </a:spcAft>
                      </a:pPr>
                      <a:r>
                        <a:rPr sz="1200" b="0" kern="0" spc="120" dirty="0">
                          <a:solidFill>
                            <a:sysClr val="windowText" lastClr="000000"/>
                          </a:solidFill>
                          <a:latin typeface="微软雅黑" panose="020B0503020204020204" pitchFamily="34" charset="-122"/>
                          <a:ea typeface="微软雅黑" panose="020B0503020204020204" pitchFamily="34" charset="-122"/>
                        </a:rPr>
                        <a:t>国家</a:t>
                      </a:r>
                    </a:p>
                  </a:txBody>
                  <a:tcPr marL="177800" marR="177800" marT="25400" marB="254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4E62DF">
                        <a:tint val="40000"/>
                      </a:srgbClr>
                    </a:solidFill>
                  </a:tcPr>
                </a:tc>
                <a:tc>
                  <a:txBody>
                    <a:bodyPr/>
                    <a:lstStyle/>
                    <a:p>
                      <a:pPr marL="0" algn="ctr" defTabSz="914400" rtl="0" eaLnBrk="0" latinLnBrk="0" hangingPunct="1">
                        <a:lnSpc>
                          <a:spcPct val="120000"/>
                        </a:lnSpc>
                        <a:spcBef>
                          <a:spcPts val="0"/>
                        </a:spcBef>
                        <a:spcAft>
                          <a:spcPts val="0"/>
                        </a:spcAft>
                      </a:pPr>
                      <a:r>
                        <a:rPr sz="1200" b="0" kern="0" spc="120" dirty="0">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rPr>
                        <a:t>2021年9月</a:t>
                      </a:r>
                    </a:p>
                  </a:txBody>
                  <a:tcPr marL="177800" marR="177800" marT="25400" marB="254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4E62DF">
                        <a:tint val="40000"/>
                      </a:srgbClr>
                    </a:solidFill>
                  </a:tcPr>
                </a:tc>
                <a:tc>
                  <a:txBody>
                    <a:bodyPr/>
                    <a:lstStyle/>
                    <a:p>
                      <a:pPr marL="356870" algn="l" rtl="0" eaLnBrk="0">
                        <a:lnSpc>
                          <a:spcPct val="120000"/>
                        </a:lnSpc>
                        <a:spcBef>
                          <a:spcPts val="0"/>
                        </a:spcBef>
                        <a:spcAft>
                          <a:spcPts val="0"/>
                        </a:spcAft>
                      </a:pPr>
                      <a:r>
                        <a:rPr sz="1200" b="0" kern="0" spc="120" dirty="0">
                          <a:solidFill>
                            <a:sysClr val="windowText" lastClr="000000"/>
                          </a:solidFill>
                          <a:latin typeface="微软雅黑" panose="020B0503020204020204" pitchFamily="34" charset="-122"/>
                          <a:ea typeface="微软雅黑" panose="020B0503020204020204" pitchFamily="34" charset="-122"/>
                        </a:rPr>
                        <a:t>教育部</a:t>
                      </a:r>
                    </a:p>
                  </a:txBody>
                  <a:tcPr marL="177800" marR="177800" marT="25400" marB="254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4E62DF">
                        <a:tint val="40000"/>
                      </a:srgbClr>
                    </a:solidFill>
                  </a:tcPr>
                </a:tc>
                <a:tc>
                  <a:txBody>
                    <a:bodyPr/>
                    <a:lstStyle/>
                    <a:p>
                      <a:pPr algn="l" rtl="0" eaLnBrk="0">
                        <a:lnSpc>
                          <a:spcPct val="120000"/>
                        </a:lnSpc>
                        <a:spcBef>
                          <a:spcPts val="0"/>
                        </a:spcBef>
                        <a:spcAft>
                          <a:spcPts val="0"/>
                        </a:spcAft>
                      </a:pPr>
                      <a:r>
                        <a:rPr sz="1200" b="0" kern="0" spc="120" dirty="0">
                          <a:solidFill>
                            <a:sysClr val="windowText" lastClr="000000"/>
                          </a:solidFill>
                          <a:latin typeface="微软雅黑" panose="020B0503020204020204" pitchFamily="34" charset="-122"/>
                          <a:ea typeface="微软雅黑" panose="020B0503020204020204" pitchFamily="34" charset="-122"/>
                        </a:rPr>
                        <a:t>《实施第二批人工智能助推教师队伍建设行动试点工作的通知》</a:t>
                      </a:r>
                    </a:p>
                  </a:txBody>
                  <a:tcPr marL="177800" marR="177800" marT="25400" marB="254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4E62DF">
                        <a:tint val="40000"/>
                      </a:srgbClr>
                    </a:solidFill>
                  </a:tcPr>
                </a:tc>
                <a:extLst>
                  <a:ext uri="{0D108BD9-81ED-4DB2-BD59-A6C34878D82A}">
                    <a16:rowId xmlns:a16="http://schemas.microsoft.com/office/drawing/2014/main" val="10007"/>
                  </a:ext>
                </a:extLst>
              </a:tr>
              <a:tr h="464820">
                <a:tc>
                  <a:txBody>
                    <a:bodyPr/>
                    <a:lstStyle/>
                    <a:p>
                      <a:pPr marL="252095" algn="l" rtl="0" eaLnBrk="0">
                        <a:lnSpc>
                          <a:spcPct val="120000"/>
                        </a:lnSpc>
                        <a:spcBef>
                          <a:spcPts val="0"/>
                        </a:spcBef>
                        <a:spcAft>
                          <a:spcPts val="0"/>
                        </a:spcAft>
                      </a:pPr>
                      <a:r>
                        <a:rPr sz="1200" b="0" kern="0" spc="120" dirty="0">
                          <a:solidFill>
                            <a:sysClr val="windowText" lastClr="000000"/>
                          </a:solidFill>
                          <a:latin typeface="微软雅黑" panose="020B0503020204020204" pitchFamily="34" charset="-122"/>
                          <a:ea typeface="微软雅黑" panose="020B0503020204020204" pitchFamily="34" charset="-122"/>
                        </a:rPr>
                        <a:t>国家</a:t>
                      </a:r>
                    </a:p>
                  </a:txBody>
                  <a:tcPr marL="177800" marR="177800" marT="25400" marB="254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4E62DF">
                        <a:tint val="20000"/>
                      </a:srgbClr>
                    </a:solidFill>
                  </a:tcPr>
                </a:tc>
                <a:tc>
                  <a:txBody>
                    <a:bodyPr/>
                    <a:lstStyle/>
                    <a:p>
                      <a:pPr marL="0" algn="ctr" defTabSz="914400" rtl="0" eaLnBrk="0" latinLnBrk="0" hangingPunct="1">
                        <a:lnSpc>
                          <a:spcPct val="120000"/>
                        </a:lnSpc>
                        <a:spcBef>
                          <a:spcPts val="0"/>
                        </a:spcBef>
                        <a:spcAft>
                          <a:spcPts val="0"/>
                        </a:spcAft>
                      </a:pPr>
                      <a:r>
                        <a:rPr lang="en-US" sz="1200" b="0" kern="0" spc="120" dirty="0">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rPr>
                        <a:t>2023</a:t>
                      </a:r>
                      <a:r>
                        <a:rPr lang="zh-CN" sz="1200" b="0" kern="0" spc="120" dirty="0">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rPr>
                        <a:t>年</a:t>
                      </a:r>
                      <a:r>
                        <a:rPr sz="1200" b="0" kern="0" spc="120" dirty="0">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rPr>
                        <a:t>8月</a:t>
                      </a:r>
                    </a:p>
                  </a:txBody>
                  <a:tcPr marL="177800" marR="177800" marT="25400" marB="254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4E62DF">
                        <a:tint val="20000"/>
                      </a:srgbClr>
                    </a:solidFill>
                  </a:tcPr>
                </a:tc>
                <a:tc>
                  <a:txBody>
                    <a:bodyPr/>
                    <a:lstStyle/>
                    <a:p>
                      <a:pPr marL="299720" algn="l" rtl="0" eaLnBrk="0">
                        <a:lnSpc>
                          <a:spcPct val="120000"/>
                        </a:lnSpc>
                        <a:spcBef>
                          <a:spcPts val="0"/>
                        </a:spcBef>
                        <a:spcAft>
                          <a:spcPts val="0"/>
                        </a:spcAft>
                      </a:pPr>
                      <a:r>
                        <a:rPr sz="1200" b="0" kern="0" spc="120" dirty="0">
                          <a:solidFill>
                            <a:sysClr val="windowText" lastClr="000000"/>
                          </a:solidFill>
                          <a:latin typeface="微软雅黑" panose="020B0503020204020204" pitchFamily="34" charset="-122"/>
                          <a:ea typeface="微软雅黑" panose="020B0503020204020204" pitchFamily="34" charset="-122"/>
                        </a:rPr>
                        <a:t>国家网信</a:t>
                      </a:r>
                    </a:p>
                  </a:txBody>
                  <a:tcPr marL="177800" marR="177800" marT="25400" marB="254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4E62DF">
                        <a:tint val="20000"/>
                      </a:srgbClr>
                    </a:solidFill>
                  </a:tcPr>
                </a:tc>
                <a:tc>
                  <a:txBody>
                    <a:bodyPr/>
                    <a:lstStyle/>
                    <a:p>
                      <a:pPr algn="l" rtl="0" eaLnBrk="0">
                        <a:lnSpc>
                          <a:spcPct val="120000"/>
                        </a:lnSpc>
                        <a:spcBef>
                          <a:spcPts val="0"/>
                        </a:spcBef>
                        <a:spcAft>
                          <a:spcPts val="0"/>
                        </a:spcAft>
                        <a:buClrTx/>
                        <a:buSzTx/>
                        <a:buFontTx/>
                      </a:pPr>
                      <a:r>
                        <a:rPr lang="zh-CN" sz="1200" b="0" kern="0" spc="120" dirty="0">
                          <a:gradFill>
                            <a:gsLst>
                              <a:gs pos="50000">
                                <a:sysClr val="windowText" lastClr="000000"/>
                              </a:gs>
                              <a:gs pos="0">
                                <a:sysClr val="windowText" lastClr="000000">
                                  <a:lumMod val="25000"/>
                                  <a:lumOff val="75000"/>
                                </a:sysClr>
                              </a:gs>
                              <a:gs pos="100000">
                                <a:sysClr val="windowText" lastClr="000000">
                                  <a:lumMod val="85000"/>
                                </a:sysClr>
                              </a:gs>
                            </a:gsLst>
                            <a:lin ang="5400000" scaled="1"/>
                          </a:gradFill>
                          <a:latin typeface="微软雅黑" panose="020B0503020204020204" pitchFamily="34" charset="-122"/>
                          <a:ea typeface="微软雅黑" panose="020B0503020204020204" pitchFamily="34" charset="-122"/>
                        </a:rPr>
                        <a:t>《</a:t>
                      </a:r>
                      <a:r>
                        <a:rPr sz="1200" b="0" kern="0" spc="120" dirty="0">
                          <a:gradFill>
                            <a:gsLst>
                              <a:gs pos="50000">
                                <a:sysClr val="windowText" lastClr="000000"/>
                              </a:gs>
                              <a:gs pos="0">
                                <a:sysClr val="windowText" lastClr="000000">
                                  <a:lumMod val="25000"/>
                                  <a:lumOff val="75000"/>
                                </a:sysClr>
                              </a:gs>
                              <a:gs pos="100000">
                                <a:sysClr val="windowText" lastClr="000000">
                                  <a:lumMod val="85000"/>
                                </a:sysClr>
                              </a:gs>
                            </a:gsLst>
                            <a:lin ang="5400000" scaled="1"/>
                          </a:gradFill>
                          <a:latin typeface="微软雅黑" panose="020B0503020204020204" pitchFamily="34" charset="-122"/>
                          <a:ea typeface="微软雅黑" panose="020B0503020204020204" pitchFamily="34" charset="-122"/>
                        </a:rPr>
                        <a:t>生成式人工智能服务管理暂行办法</a:t>
                      </a:r>
                      <a:r>
                        <a:rPr lang="zh-CN" sz="1200" b="0" kern="0" spc="120" dirty="0">
                          <a:gradFill>
                            <a:gsLst>
                              <a:gs pos="50000">
                                <a:sysClr val="windowText" lastClr="000000"/>
                              </a:gs>
                              <a:gs pos="0">
                                <a:sysClr val="windowText" lastClr="000000">
                                  <a:lumMod val="25000"/>
                                  <a:lumOff val="75000"/>
                                </a:sysClr>
                              </a:gs>
                              <a:gs pos="100000">
                                <a:sysClr val="windowText" lastClr="000000">
                                  <a:lumMod val="85000"/>
                                </a:sysClr>
                              </a:gs>
                            </a:gsLst>
                            <a:lin ang="5400000" scaled="1"/>
                          </a:gradFill>
                          <a:latin typeface="微软雅黑" panose="020B0503020204020204" pitchFamily="34" charset="-122"/>
                          <a:ea typeface="微软雅黑" panose="020B0503020204020204" pitchFamily="34" charset="-122"/>
                        </a:rPr>
                        <a:t>》</a:t>
                      </a:r>
                    </a:p>
                  </a:txBody>
                  <a:tcPr marL="177800" marR="177800" marT="25400" marB="254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4E62DF">
                        <a:tint val="20000"/>
                      </a:srgbClr>
                    </a:solidFill>
                  </a:tcPr>
                </a:tc>
                <a:extLst>
                  <a:ext uri="{0D108BD9-81ED-4DB2-BD59-A6C34878D82A}">
                    <a16:rowId xmlns:a16="http://schemas.microsoft.com/office/drawing/2014/main" val="10008"/>
                  </a:ext>
                </a:extLst>
              </a:tr>
            </a:tbl>
          </a:graphicData>
        </a:graphic>
      </p:graphicFrame>
      <p:sp>
        <p:nvSpPr>
          <p:cNvPr id="23" name="文本框 22"/>
          <p:cNvSpPr txBox="1"/>
          <p:nvPr/>
        </p:nvSpPr>
        <p:spPr>
          <a:xfrm>
            <a:off x="3645535" y="515620"/>
            <a:ext cx="5272405" cy="368300"/>
          </a:xfrm>
          <a:prstGeom prst="rect">
            <a:avLst/>
          </a:prstGeom>
        </p:spPr>
        <p:txBody>
          <a:bodyPr wrap="square">
            <a:spAutoFit/>
          </a:bodyPr>
          <a:lstStyle/>
          <a:p>
            <a:pPr defTabSz="266700"/>
            <a:r>
              <a:rPr lang="zh-CN" altLang="en-US" b="1" dirty="0">
                <a:solidFill>
                  <a:schemeClr val="bg1"/>
                </a:solidFill>
                <a:latin typeface="Times New Roman" panose="02020603050405020304"/>
                <a:ea typeface="黑体" panose="02010609060101010101" charset="-122"/>
              </a:rPr>
              <a:t>（一）国策要求：国家战略与教育强国的必然要求</a:t>
            </a:r>
          </a:p>
        </p:txBody>
      </p:sp>
      <p:sp>
        <p:nvSpPr>
          <p:cNvPr id="24" name="文本框 23"/>
          <p:cNvSpPr txBox="1"/>
          <p:nvPr/>
        </p:nvSpPr>
        <p:spPr>
          <a:xfrm>
            <a:off x="915035" y="1125220"/>
            <a:ext cx="4222115" cy="570865"/>
          </a:xfrm>
          <a:prstGeom prst="rect">
            <a:avLst/>
          </a:prstGeom>
        </p:spPr>
        <p:txBody>
          <a:bodyPr wrap="square">
            <a:spAutoFit/>
          </a:bodyPr>
          <a:lstStyle/>
          <a:p>
            <a:pPr marL="0" indent="266700" algn="just" defTabSz="266700">
              <a:lnSpc>
                <a:spcPct val="130000"/>
              </a:lnSpc>
              <a:spcBef>
                <a:spcPct val="0"/>
              </a:spcBef>
              <a:spcAft>
                <a:spcPct val="0"/>
              </a:spcAft>
            </a:pPr>
            <a:r>
              <a:rPr lang="en-US" altLang="zh-CN" sz="2400" b="1">
                <a:ln w="15875"/>
                <a:gradFill>
                  <a:gsLst>
                    <a:gs pos="0">
                      <a:schemeClr val="accent1"/>
                    </a:gs>
                    <a:gs pos="100000">
                      <a:schemeClr val="accent6"/>
                    </a:gs>
                  </a:gsLst>
                  <a:lin ang="2700000" scaled="0"/>
                </a:gradFill>
                <a:effectLst/>
                <a:latin typeface="黑体" panose="02010609060101010101" charset="-122"/>
                <a:ea typeface="黑体" panose="02010609060101010101" charset="-122"/>
                <a:cs typeface="黑体" panose="02010609060101010101" charset="-122"/>
              </a:rPr>
              <a:t>3</a:t>
            </a:r>
            <a:r>
              <a:rPr lang="zh-CN" altLang="en-US" sz="2400" b="1">
                <a:ln w="15875"/>
                <a:gradFill>
                  <a:gsLst>
                    <a:gs pos="0">
                      <a:schemeClr val="accent1"/>
                    </a:gs>
                    <a:gs pos="100000">
                      <a:schemeClr val="accent6"/>
                    </a:gs>
                  </a:gsLst>
                  <a:lin ang="2700000" scaled="0"/>
                </a:gradFill>
                <a:effectLst/>
                <a:latin typeface="黑体" panose="02010609060101010101" charset="-122"/>
                <a:ea typeface="黑体" panose="02010609060101010101" charset="-122"/>
                <a:cs typeface="黑体" panose="02010609060101010101" charset="-122"/>
              </a:rPr>
              <a:t>．国家和教育部相关文件</a:t>
            </a:r>
          </a:p>
        </p:txBody>
      </p:sp>
      <p:sp>
        <p:nvSpPr>
          <p:cNvPr id="26" name="文本框 25"/>
          <p:cNvSpPr txBox="1"/>
          <p:nvPr/>
        </p:nvSpPr>
        <p:spPr>
          <a:xfrm>
            <a:off x="6256020" y="1221740"/>
            <a:ext cx="4834255" cy="398780"/>
          </a:xfrm>
          <a:prstGeom prst="rect">
            <a:avLst/>
          </a:prstGeom>
          <a:noFill/>
        </p:spPr>
        <p:txBody>
          <a:bodyPr wrap="square" rtlCol="0" anchor="t">
            <a:spAutoFit/>
          </a:bodyPr>
          <a:lstStyle/>
          <a:p>
            <a:pPr algn="r"/>
            <a:r>
              <a:rPr lang="zh-CN" altLang="en-US" sz="2000">
                <a:solidFill>
                  <a:schemeClr val="tx1">
                    <a:lumMod val="85000"/>
                    <a:lumOff val="15000"/>
                  </a:schemeClr>
                </a:solidFill>
                <a:sym typeface="+mn-ea"/>
              </a:rPr>
              <a:t>人工智能教育相关政策汇总（</a:t>
            </a:r>
            <a:r>
              <a:rPr lang="en-US" altLang="zh-CN" sz="2000">
                <a:solidFill>
                  <a:schemeClr val="tx1">
                    <a:lumMod val="85000"/>
                    <a:lumOff val="15000"/>
                  </a:schemeClr>
                </a:solidFill>
                <a:sym typeface="+mn-ea"/>
              </a:rPr>
              <a:t>2017-2025</a:t>
            </a:r>
            <a:r>
              <a:rPr lang="zh-CN" altLang="en-US" sz="2000">
                <a:solidFill>
                  <a:schemeClr val="tx1">
                    <a:lumMod val="85000"/>
                    <a:lumOff val="15000"/>
                  </a:schemeClr>
                </a:solidFill>
                <a:sym typeface="+mn-ea"/>
              </a:rPr>
              <a:t>）</a:t>
            </a:r>
          </a:p>
        </p:txBody>
      </p:sp>
      <p:pic>
        <p:nvPicPr>
          <p:cNvPr id="29" name="图片 2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14610" y="4732655"/>
            <a:ext cx="1429385" cy="1429385"/>
          </a:xfrm>
          <a:prstGeom prst="rect">
            <a:avLst/>
          </a:prstGeom>
        </p:spPr>
      </p:pic>
      <p:sp>
        <p:nvSpPr>
          <p:cNvPr id="15" name="文本框 14"/>
          <p:cNvSpPr txBox="1"/>
          <p:nvPr/>
        </p:nvSpPr>
        <p:spPr>
          <a:xfrm>
            <a:off x="919357" y="466133"/>
            <a:ext cx="2580128" cy="461665"/>
          </a:xfrm>
          <a:prstGeom prst="rect">
            <a:avLst/>
          </a:prstGeom>
          <a:noFill/>
        </p:spPr>
        <p:txBody>
          <a:bodyPr wrap="square">
            <a:spAutoFit/>
          </a:bodyPr>
          <a:lstStyle/>
          <a:p>
            <a:pPr algn="ctr"/>
            <a:r>
              <a:rPr lang="zh-CN" altLang="en-US" sz="2400" b="1" dirty="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一</a:t>
            </a:r>
            <a:r>
              <a:rPr lang="zh-CN" altLang="en-US" sz="2400" b="1" dirty="0" smtClean="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、课程背景</a:t>
            </a:r>
            <a:endParaRPr lang="zh-CN" altLang="en-US" sz="1200" b="1" dirty="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med" p14:dur="700" advTm="4444000">
        <p:fade/>
      </p:transition>
    </mc:Choice>
    <mc:Fallback xmlns="">
      <p:transition spd="med" advTm="4444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custDataLst>
              <p:tags r:id="rId1"/>
            </p:custDataLst>
          </p:nvPr>
        </p:nvSpPr>
        <p:spPr>
          <a:xfrm>
            <a:off x="722630" y="1693545"/>
            <a:ext cx="10685780" cy="4468495"/>
          </a:xfrm>
          <a:prstGeom prst="rect">
            <a:avLst/>
          </a:prstGeom>
          <a:gradFill>
            <a:gsLst>
              <a:gs pos="0">
                <a:srgbClr val="4E62DF">
                  <a:alpha val="5000"/>
                </a:srgbClr>
              </a:gs>
              <a:gs pos="10000">
                <a:srgbClr val="4E62DF">
                  <a:lumMod val="45000"/>
                  <a:lumOff val="55000"/>
                  <a:alpha val="0"/>
                </a:srgbClr>
              </a:gs>
              <a:gs pos="86000">
                <a:srgbClr val="4E62DF">
                  <a:lumMod val="45000"/>
                  <a:lumOff val="55000"/>
                  <a:alpha val="0"/>
                </a:srgbClr>
              </a:gs>
              <a:gs pos="100000">
                <a:srgbClr val="4E62DF">
                  <a:alpha val="5000"/>
                </a:srgbClr>
              </a:gs>
            </a:gsLst>
            <a:lin ang="0" scaled="0"/>
          </a:gradFill>
          <a:ln w="22225">
            <a:gradFill>
              <a:gsLst>
                <a:gs pos="100000">
                  <a:srgbClr val="4E62DF">
                    <a:alpha val="40000"/>
                  </a:srgbClr>
                </a:gs>
                <a:gs pos="27000">
                  <a:srgbClr val="4E62DF">
                    <a:lumMod val="20000"/>
                    <a:lumOff val="80000"/>
                    <a:alpha val="0"/>
                  </a:srgbClr>
                </a:gs>
                <a:gs pos="73000">
                  <a:srgbClr val="4E62DF">
                    <a:lumMod val="20000"/>
                    <a:lumOff val="80000"/>
                    <a:alpha val="0"/>
                  </a:srgbClr>
                </a:gs>
                <a:gs pos="0">
                  <a:srgbClr val="4E62DF">
                    <a:alpha val="40000"/>
                  </a:srgbClr>
                </a:gs>
              </a:gsLst>
              <a:lin ang="0" scaled="1"/>
            </a:gradFill>
          </a:ln>
        </p:spPr>
        <p:style>
          <a:lnRef idx="2">
            <a:srgbClr val="4E62DF"/>
          </a:lnRef>
          <a:fillRef idx="0">
            <a:srgbClr val="FFFFFF"/>
          </a:fillRef>
          <a:effectRef idx="0">
            <a:srgbClr val="FFFFFF"/>
          </a:effectRef>
          <a:fontRef idx="minor">
            <a:sysClr val="windowText" lastClr="000000"/>
          </a:fontRef>
        </p:style>
        <p:txBody>
          <a:bodyPr vertOverflow="overflow" horzOverflow="overflow" vert="horz" wrap="square" numCol="1" spcCol="0" rtlCol="0" fromWordArt="0" anchor="t" anchorCtr="0" forceAA="0" compatLnSpc="1">
            <a:noAutofit/>
          </a:bodyPr>
          <a:lstStyle>
            <a:defPPr>
              <a:defRPr lang="zh-CN"/>
            </a:defPPr>
            <a:lvl1pPr marL="0" algn="l" defTabSz="9144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1pPr>
            <a:lvl2pPr marL="457200" algn="l" defTabSz="9144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2pPr>
            <a:lvl3pPr marL="914400" algn="l" defTabSz="9144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3pPr>
            <a:lvl4pPr marL="1371600" algn="l" defTabSz="9144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4pPr>
            <a:lvl5pPr marL="1828800" algn="l" defTabSz="9144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5pPr>
            <a:lvl6pPr marL="2286000" algn="l" defTabSz="9144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6pPr>
            <a:lvl7pPr marL="2743200" algn="l" defTabSz="9144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7pPr>
            <a:lvl8pPr marL="3200400" algn="l" defTabSz="9144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8pPr>
            <a:lvl9pPr marL="3657600" algn="l" defTabSz="914400" rtl="0" eaLnBrk="1" latinLnBrk="0" hangingPunct="1">
              <a:defRPr sz="1800" kern="1200">
                <a:solidFill>
                  <a:sysClr val="windowText" lastClr="000000"/>
                </a:solidFill>
                <a:latin typeface="Arial" panose="020B0604020202020204" pitchFamily="34" charset="0"/>
                <a:ea typeface="微软雅黑" panose="020B0503020204020204" pitchFamily="34" charset="-122"/>
                <a:cs typeface="+mn-ea"/>
              </a:defRPr>
            </a:lvl9pPr>
          </a:lstStyle>
          <a:p>
            <a:pPr lvl="0" algn="ctr">
              <a:lnSpc>
                <a:spcPct val="150000"/>
              </a:lnSpc>
              <a:buClrTx/>
              <a:buSzTx/>
              <a:buFontTx/>
            </a:pPr>
            <a:endParaRPr lang="zh-CN" altLang="en-US" sz="1000" dirty="0">
              <a:solidFill>
                <a:srgbClr val="4E62DF"/>
              </a:solidFill>
              <a:latin typeface="Arial" panose="020B0604020202020204" pitchFamily="34" charset="0"/>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17" name="任意多边形: 形状 14"/>
          <p:cNvSpPr/>
          <p:nvPr>
            <p:custDataLst>
              <p:tags r:id="rId2"/>
            </p:custDataLst>
          </p:nvPr>
        </p:nvSpPr>
        <p:spPr>
          <a:xfrm>
            <a:off x="665314" y="5870677"/>
            <a:ext cx="352425" cy="352425"/>
          </a:xfrm>
          <a:custGeom>
            <a:avLst/>
            <a:gdLst>
              <a:gd name="connsiteX0" fmla="*/ 38113 w 352425"/>
              <a:gd name="connsiteY0" fmla="*/ 0 h 352425"/>
              <a:gd name="connsiteX1" fmla="*/ 62232 w 352425"/>
              <a:gd name="connsiteY1" fmla="*/ 0 h 352425"/>
              <a:gd name="connsiteX2" fmla="*/ 100328 w 352425"/>
              <a:gd name="connsiteY2" fmla="*/ 38098 h 352425"/>
              <a:gd name="connsiteX3" fmla="*/ 100328 w 352425"/>
              <a:gd name="connsiteY3" fmla="*/ 209562 h 352425"/>
              <a:gd name="connsiteX4" fmla="*/ 138416 w 352425"/>
              <a:gd name="connsiteY4" fmla="*/ 247653 h 352425"/>
              <a:gd name="connsiteX5" fmla="*/ 314342 w 352425"/>
              <a:gd name="connsiteY5" fmla="*/ 247653 h 352425"/>
              <a:gd name="connsiteX6" fmla="*/ 352425 w 352425"/>
              <a:gd name="connsiteY6" fmla="*/ 285734 h 352425"/>
              <a:gd name="connsiteX7" fmla="*/ 352425 w 352425"/>
              <a:gd name="connsiteY7" fmla="*/ 314327 h 352425"/>
              <a:gd name="connsiteX8" fmla="*/ 314323 w 352425"/>
              <a:gd name="connsiteY8" fmla="*/ 352425 h 352425"/>
              <a:gd name="connsiteX9" fmla="*/ 38109 w 352425"/>
              <a:gd name="connsiteY9" fmla="*/ 352425 h 352425"/>
              <a:gd name="connsiteX10" fmla="*/ 0 w 352425"/>
              <a:gd name="connsiteY10" fmla="*/ 314316 h 352425"/>
              <a:gd name="connsiteX11" fmla="*/ 0 w 352425"/>
              <a:gd name="connsiteY11" fmla="*/ 38113 h 352425"/>
              <a:gd name="connsiteX12" fmla="*/ 38113 w 352425"/>
              <a:gd name="connsiteY12" fmla="*/ 0 h 352425"/>
              <a:gd name="connsiteX0-1" fmla="*/ 38113 w 352425"/>
              <a:gd name="connsiteY0-2" fmla="*/ 0 h 352425"/>
              <a:gd name="connsiteX1-3" fmla="*/ 62232 w 352425"/>
              <a:gd name="connsiteY1-4" fmla="*/ 0 h 352425"/>
              <a:gd name="connsiteX2-5" fmla="*/ 100328 w 352425"/>
              <a:gd name="connsiteY2-6" fmla="*/ 38098 h 352425"/>
              <a:gd name="connsiteX3-7" fmla="*/ 100328 w 352425"/>
              <a:gd name="connsiteY3-8" fmla="*/ 209562 h 352425"/>
              <a:gd name="connsiteX4-9" fmla="*/ 138416 w 352425"/>
              <a:gd name="connsiteY4-10" fmla="*/ 247653 h 352425"/>
              <a:gd name="connsiteX5-11" fmla="*/ 314342 w 352425"/>
              <a:gd name="connsiteY5-12" fmla="*/ 247653 h 352425"/>
              <a:gd name="connsiteX6-13" fmla="*/ 352425 w 352425"/>
              <a:gd name="connsiteY6-14" fmla="*/ 285734 h 352425"/>
              <a:gd name="connsiteX7-15" fmla="*/ 352425 w 352425"/>
              <a:gd name="connsiteY7-16" fmla="*/ 314327 h 352425"/>
              <a:gd name="connsiteX8-17" fmla="*/ 314323 w 352425"/>
              <a:gd name="connsiteY8-18" fmla="*/ 352425 h 352425"/>
              <a:gd name="connsiteX9-19" fmla="*/ 38109 w 352425"/>
              <a:gd name="connsiteY9-20" fmla="*/ 352425 h 352425"/>
              <a:gd name="connsiteX10-21" fmla="*/ 0 w 352425"/>
              <a:gd name="connsiteY10-22" fmla="*/ 314316 h 352425"/>
              <a:gd name="connsiteX11-23" fmla="*/ 0 w 352425"/>
              <a:gd name="connsiteY11-24" fmla="*/ 38113 h 352425"/>
              <a:gd name="connsiteX12-25" fmla="*/ 38113 w 352425"/>
              <a:gd name="connsiteY12-26" fmla="*/ 0 h 352425"/>
              <a:gd name="connsiteX0-27" fmla="*/ 38113 w 352425"/>
              <a:gd name="connsiteY0-28" fmla="*/ 0 h 352425"/>
              <a:gd name="connsiteX1-29" fmla="*/ 62232 w 352425"/>
              <a:gd name="connsiteY1-30" fmla="*/ 0 h 352425"/>
              <a:gd name="connsiteX2-31" fmla="*/ 100328 w 352425"/>
              <a:gd name="connsiteY2-32" fmla="*/ 38098 h 352425"/>
              <a:gd name="connsiteX3-33" fmla="*/ 100328 w 352425"/>
              <a:gd name="connsiteY3-34" fmla="*/ 209562 h 352425"/>
              <a:gd name="connsiteX4-35" fmla="*/ 138416 w 352425"/>
              <a:gd name="connsiteY4-36" fmla="*/ 247653 h 352425"/>
              <a:gd name="connsiteX5-37" fmla="*/ 314342 w 352425"/>
              <a:gd name="connsiteY5-38" fmla="*/ 247653 h 352425"/>
              <a:gd name="connsiteX6-39" fmla="*/ 352425 w 352425"/>
              <a:gd name="connsiteY6-40" fmla="*/ 285734 h 352425"/>
              <a:gd name="connsiteX7-41" fmla="*/ 352425 w 352425"/>
              <a:gd name="connsiteY7-42" fmla="*/ 314327 h 352425"/>
              <a:gd name="connsiteX8-43" fmla="*/ 314323 w 352425"/>
              <a:gd name="connsiteY8-44" fmla="*/ 352425 h 352425"/>
              <a:gd name="connsiteX9-45" fmla="*/ 38109 w 352425"/>
              <a:gd name="connsiteY9-46" fmla="*/ 352425 h 352425"/>
              <a:gd name="connsiteX10-47" fmla="*/ 0 w 352425"/>
              <a:gd name="connsiteY10-48" fmla="*/ 314316 h 352425"/>
              <a:gd name="connsiteX11-49" fmla="*/ 0 w 352425"/>
              <a:gd name="connsiteY11-50" fmla="*/ 38113 h 352425"/>
              <a:gd name="connsiteX12-51" fmla="*/ 38113 w 352425"/>
              <a:gd name="connsiteY12-52" fmla="*/ 0 h 352425"/>
              <a:gd name="connsiteX0-53" fmla="*/ 38113 w 352425"/>
              <a:gd name="connsiteY0-54" fmla="*/ 0 h 352425"/>
              <a:gd name="connsiteX1-55" fmla="*/ 62232 w 352425"/>
              <a:gd name="connsiteY1-56" fmla="*/ 0 h 352425"/>
              <a:gd name="connsiteX2-57" fmla="*/ 100328 w 352425"/>
              <a:gd name="connsiteY2-58" fmla="*/ 38098 h 352425"/>
              <a:gd name="connsiteX3-59" fmla="*/ 100328 w 352425"/>
              <a:gd name="connsiteY3-60" fmla="*/ 209562 h 352425"/>
              <a:gd name="connsiteX4-61" fmla="*/ 138416 w 352425"/>
              <a:gd name="connsiteY4-62" fmla="*/ 247653 h 352425"/>
              <a:gd name="connsiteX5-63" fmla="*/ 314342 w 352425"/>
              <a:gd name="connsiteY5-64" fmla="*/ 247653 h 352425"/>
              <a:gd name="connsiteX6-65" fmla="*/ 352425 w 352425"/>
              <a:gd name="connsiteY6-66" fmla="*/ 285734 h 352425"/>
              <a:gd name="connsiteX7-67" fmla="*/ 352425 w 352425"/>
              <a:gd name="connsiteY7-68" fmla="*/ 314327 h 352425"/>
              <a:gd name="connsiteX8-69" fmla="*/ 314323 w 352425"/>
              <a:gd name="connsiteY8-70" fmla="*/ 352425 h 352425"/>
              <a:gd name="connsiteX9-71" fmla="*/ 38109 w 352425"/>
              <a:gd name="connsiteY9-72" fmla="*/ 352425 h 352425"/>
              <a:gd name="connsiteX10-73" fmla="*/ 0 w 352425"/>
              <a:gd name="connsiteY10-74" fmla="*/ 314316 h 352425"/>
              <a:gd name="connsiteX11-75" fmla="*/ 0 w 352425"/>
              <a:gd name="connsiteY11-76" fmla="*/ 38113 h 352425"/>
              <a:gd name="connsiteX12-77" fmla="*/ 38113 w 352425"/>
              <a:gd name="connsiteY12-78" fmla="*/ 0 h 352425"/>
              <a:gd name="connsiteX0-79" fmla="*/ 38113 w 352425"/>
              <a:gd name="connsiteY0-80" fmla="*/ 0 h 352425"/>
              <a:gd name="connsiteX1-81" fmla="*/ 62232 w 352425"/>
              <a:gd name="connsiteY1-82" fmla="*/ 0 h 352425"/>
              <a:gd name="connsiteX2-83" fmla="*/ 100328 w 352425"/>
              <a:gd name="connsiteY2-84" fmla="*/ 38098 h 352425"/>
              <a:gd name="connsiteX3-85" fmla="*/ 100328 w 352425"/>
              <a:gd name="connsiteY3-86" fmla="*/ 209562 h 352425"/>
              <a:gd name="connsiteX4-87" fmla="*/ 138416 w 352425"/>
              <a:gd name="connsiteY4-88" fmla="*/ 247653 h 352425"/>
              <a:gd name="connsiteX5-89" fmla="*/ 314342 w 352425"/>
              <a:gd name="connsiteY5-90" fmla="*/ 247653 h 352425"/>
              <a:gd name="connsiteX6-91" fmla="*/ 352425 w 352425"/>
              <a:gd name="connsiteY6-92" fmla="*/ 285734 h 352425"/>
              <a:gd name="connsiteX7-93" fmla="*/ 352425 w 352425"/>
              <a:gd name="connsiteY7-94" fmla="*/ 314327 h 352425"/>
              <a:gd name="connsiteX8-95" fmla="*/ 314323 w 352425"/>
              <a:gd name="connsiteY8-96" fmla="*/ 352425 h 352425"/>
              <a:gd name="connsiteX9-97" fmla="*/ 38109 w 352425"/>
              <a:gd name="connsiteY9-98" fmla="*/ 352425 h 352425"/>
              <a:gd name="connsiteX10-99" fmla="*/ 0 w 352425"/>
              <a:gd name="connsiteY10-100" fmla="*/ 314316 h 352425"/>
              <a:gd name="connsiteX11-101" fmla="*/ 0 w 352425"/>
              <a:gd name="connsiteY11-102" fmla="*/ 38113 h 352425"/>
              <a:gd name="connsiteX12-103" fmla="*/ 38113 w 352425"/>
              <a:gd name="connsiteY12-104" fmla="*/ 0 h 352425"/>
              <a:gd name="connsiteX0-105" fmla="*/ 38113 w 352425"/>
              <a:gd name="connsiteY0-106" fmla="*/ 0 h 352425"/>
              <a:gd name="connsiteX1-107" fmla="*/ 62232 w 352425"/>
              <a:gd name="connsiteY1-108" fmla="*/ 0 h 352425"/>
              <a:gd name="connsiteX2-109" fmla="*/ 100328 w 352425"/>
              <a:gd name="connsiteY2-110" fmla="*/ 38098 h 352425"/>
              <a:gd name="connsiteX3-111" fmla="*/ 100328 w 352425"/>
              <a:gd name="connsiteY3-112" fmla="*/ 209562 h 352425"/>
              <a:gd name="connsiteX4-113" fmla="*/ 138416 w 352425"/>
              <a:gd name="connsiteY4-114" fmla="*/ 247653 h 352425"/>
              <a:gd name="connsiteX5-115" fmla="*/ 314342 w 352425"/>
              <a:gd name="connsiteY5-116" fmla="*/ 247653 h 352425"/>
              <a:gd name="connsiteX6-117" fmla="*/ 352425 w 352425"/>
              <a:gd name="connsiteY6-118" fmla="*/ 285734 h 352425"/>
              <a:gd name="connsiteX7-119" fmla="*/ 352425 w 352425"/>
              <a:gd name="connsiteY7-120" fmla="*/ 314327 h 352425"/>
              <a:gd name="connsiteX8-121" fmla="*/ 314323 w 352425"/>
              <a:gd name="connsiteY8-122" fmla="*/ 352425 h 352425"/>
              <a:gd name="connsiteX9-123" fmla="*/ 38109 w 352425"/>
              <a:gd name="connsiteY9-124" fmla="*/ 352425 h 352425"/>
              <a:gd name="connsiteX10-125" fmla="*/ 0 w 352425"/>
              <a:gd name="connsiteY10-126" fmla="*/ 314316 h 352425"/>
              <a:gd name="connsiteX11-127" fmla="*/ 0 w 352425"/>
              <a:gd name="connsiteY11-128" fmla="*/ 38113 h 352425"/>
              <a:gd name="connsiteX12-129" fmla="*/ 38113 w 352425"/>
              <a:gd name="connsiteY12-130" fmla="*/ 0 h 352425"/>
              <a:gd name="connsiteX0-131" fmla="*/ 38113 w 352425"/>
              <a:gd name="connsiteY0-132" fmla="*/ 0 h 352425"/>
              <a:gd name="connsiteX1-133" fmla="*/ 62232 w 352425"/>
              <a:gd name="connsiteY1-134" fmla="*/ 0 h 352425"/>
              <a:gd name="connsiteX2-135" fmla="*/ 100328 w 352425"/>
              <a:gd name="connsiteY2-136" fmla="*/ 38098 h 352425"/>
              <a:gd name="connsiteX3-137" fmla="*/ 100328 w 352425"/>
              <a:gd name="connsiteY3-138" fmla="*/ 209562 h 352425"/>
              <a:gd name="connsiteX4-139" fmla="*/ 138416 w 352425"/>
              <a:gd name="connsiteY4-140" fmla="*/ 247653 h 352425"/>
              <a:gd name="connsiteX5-141" fmla="*/ 314342 w 352425"/>
              <a:gd name="connsiteY5-142" fmla="*/ 247653 h 352425"/>
              <a:gd name="connsiteX6-143" fmla="*/ 352425 w 352425"/>
              <a:gd name="connsiteY6-144" fmla="*/ 285734 h 352425"/>
              <a:gd name="connsiteX7-145" fmla="*/ 352425 w 352425"/>
              <a:gd name="connsiteY7-146" fmla="*/ 314327 h 352425"/>
              <a:gd name="connsiteX8-147" fmla="*/ 314323 w 352425"/>
              <a:gd name="connsiteY8-148" fmla="*/ 352425 h 352425"/>
              <a:gd name="connsiteX9-149" fmla="*/ 38109 w 352425"/>
              <a:gd name="connsiteY9-150" fmla="*/ 352425 h 352425"/>
              <a:gd name="connsiteX10-151" fmla="*/ 0 w 352425"/>
              <a:gd name="connsiteY10-152" fmla="*/ 314316 h 352425"/>
              <a:gd name="connsiteX11-153" fmla="*/ 0 w 352425"/>
              <a:gd name="connsiteY11-154" fmla="*/ 38113 h 352425"/>
              <a:gd name="connsiteX12-155" fmla="*/ 38113 w 352425"/>
              <a:gd name="connsiteY12-156" fmla="*/ 0 h 352425"/>
              <a:gd name="connsiteX0-157" fmla="*/ 38113 w 352425"/>
              <a:gd name="connsiteY0-158" fmla="*/ 0 h 352425"/>
              <a:gd name="connsiteX1-159" fmla="*/ 62232 w 352425"/>
              <a:gd name="connsiteY1-160" fmla="*/ 0 h 352425"/>
              <a:gd name="connsiteX2-161" fmla="*/ 100328 w 352425"/>
              <a:gd name="connsiteY2-162" fmla="*/ 38098 h 352425"/>
              <a:gd name="connsiteX3-163" fmla="*/ 100328 w 352425"/>
              <a:gd name="connsiteY3-164" fmla="*/ 209562 h 352425"/>
              <a:gd name="connsiteX4-165" fmla="*/ 138416 w 352425"/>
              <a:gd name="connsiteY4-166" fmla="*/ 247653 h 352425"/>
              <a:gd name="connsiteX5-167" fmla="*/ 314342 w 352425"/>
              <a:gd name="connsiteY5-168" fmla="*/ 247653 h 352425"/>
              <a:gd name="connsiteX6-169" fmla="*/ 352425 w 352425"/>
              <a:gd name="connsiteY6-170" fmla="*/ 285734 h 352425"/>
              <a:gd name="connsiteX7-171" fmla="*/ 352425 w 352425"/>
              <a:gd name="connsiteY7-172" fmla="*/ 314327 h 352425"/>
              <a:gd name="connsiteX8-173" fmla="*/ 314323 w 352425"/>
              <a:gd name="connsiteY8-174" fmla="*/ 352425 h 352425"/>
              <a:gd name="connsiteX9-175" fmla="*/ 38109 w 352425"/>
              <a:gd name="connsiteY9-176" fmla="*/ 352425 h 352425"/>
              <a:gd name="connsiteX10-177" fmla="*/ 0 w 352425"/>
              <a:gd name="connsiteY10-178" fmla="*/ 314316 h 352425"/>
              <a:gd name="connsiteX11-179" fmla="*/ 0 w 352425"/>
              <a:gd name="connsiteY11-180" fmla="*/ 38113 h 352425"/>
              <a:gd name="connsiteX12-181" fmla="*/ 38113 w 352425"/>
              <a:gd name="connsiteY12-182" fmla="*/ 0 h 352425"/>
              <a:gd name="connsiteX0-183" fmla="*/ 38113 w 352425"/>
              <a:gd name="connsiteY0-184" fmla="*/ 0 h 352425"/>
              <a:gd name="connsiteX1-185" fmla="*/ 62232 w 352425"/>
              <a:gd name="connsiteY1-186" fmla="*/ 0 h 352425"/>
              <a:gd name="connsiteX2-187" fmla="*/ 100328 w 352425"/>
              <a:gd name="connsiteY2-188" fmla="*/ 38098 h 352425"/>
              <a:gd name="connsiteX3-189" fmla="*/ 100328 w 352425"/>
              <a:gd name="connsiteY3-190" fmla="*/ 209562 h 352425"/>
              <a:gd name="connsiteX4-191" fmla="*/ 138416 w 352425"/>
              <a:gd name="connsiteY4-192" fmla="*/ 247653 h 352425"/>
              <a:gd name="connsiteX5-193" fmla="*/ 314342 w 352425"/>
              <a:gd name="connsiteY5-194" fmla="*/ 247653 h 352425"/>
              <a:gd name="connsiteX6-195" fmla="*/ 352425 w 352425"/>
              <a:gd name="connsiteY6-196" fmla="*/ 285734 h 352425"/>
              <a:gd name="connsiteX7-197" fmla="*/ 352425 w 352425"/>
              <a:gd name="connsiteY7-198" fmla="*/ 314327 h 352425"/>
              <a:gd name="connsiteX8-199" fmla="*/ 314323 w 352425"/>
              <a:gd name="connsiteY8-200" fmla="*/ 352425 h 352425"/>
              <a:gd name="connsiteX9-201" fmla="*/ 38109 w 352425"/>
              <a:gd name="connsiteY9-202" fmla="*/ 352425 h 352425"/>
              <a:gd name="connsiteX10-203" fmla="*/ 0 w 352425"/>
              <a:gd name="connsiteY10-204" fmla="*/ 314316 h 352425"/>
              <a:gd name="connsiteX11-205" fmla="*/ 0 w 352425"/>
              <a:gd name="connsiteY11-206" fmla="*/ 38113 h 352425"/>
              <a:gd name="connsiteX12-207" fmla="*/ 38113 w 352425"/>
              <a:gd name="connsiteY12-208" fmla="*/ 0 h 352425"/>
              <a:gd name="connsiteX0-209" fmla="*/ 38113 w 352425"/>
              <a:gd name="connsiteY0-210" fmla="*/ 0 h 352425"/>
              <a:gd name="connsiteX1-211" fmla="*/ 62232 w 352425"/>
              <a:gd name="connsiteY1-212" fmla="*/ 0 h 352425"/>
              <a:gd name="connsiteX2-213" fmla="*/ 100328 w 352425"/>
              <a:gd name="connsiteY2-214" fmla="*/ 38098 h 352425"/>
              <a:gd name="connsiteX3-215" fmla="*/ 100328 w 352425"/>
              <a:gd name="connsiteY3-216" fmla="*/ 209562 h 352425"/>
              <a:gd name="connsiteX4-217" fmla="*/ 138416 w 352425"/>
              <a:gd name="connsiteY4-218" fmla="*/ 247653 h 352425"/>
              <a:gd name="connsiteX5-219" fmla="*/ 314342 w 352425"/>
              <a:gd name="connsiteY5-220" fmla="*/ 247653 h 352425"/>
              <a:gd name="connsiteX6-221" fmla="*/ 352425 w 352425"/>
              <a:gd name="connsiteY6-222" fmla="*/ 285734 h 352425"/>
              <a:gd name="connsiteX7-223" fmla="*/ 352425 w 352425"/>
              <a:gd name="connsiteY7-224" fmla="*/ 314327 h 352425"/>
              <a:gd name="connsiteX8-225" fmla="*/ 314323 w 352425"/>
              <a:gd name="connsiteY8-226" fmla="*/ 352425 h 352425"/>
              <a:gd name="connsiteX9-227" fmla="*/ 38109 w 352425"/>
              <a:gd name="connsiteY9-228" fmla="*/ 352425 h 352425"/>
              <a:gd name="connsiteX10-229" fmla="*/ 0 w 352425"/>
              <a:gd name="connsiteY10-230" fmla="*/ 314316 h 352425"/>
              <a:gd name="connsiteX11-231" fmla="*/ 0 w 352425"/>
              <a:gd name="connsiteY11-232" fmla="*/ 38113 h 352425"/>
              <a:gd name="connsiteX12-233" fmla="*/ 38113 w 352425"/>
              <a:gd name="connsiteY12-234" fmla="*/ 0 h 352425"/>
              <a:gd name="connsiteX0-235" fmla="*/ 38113 w 352425"/>
              <a:gd name="connsiteY0-236" fmla="*/ 0 h 352425"/>
              <a:gd name="connsiteX1-237" fmla="*/ 62232 w 352425"/>
              <a:gd name="connsiteY1-238" fmla="*/ 0 h 352425"/>
              <a:gd name="connsiteX2-239" fmla="*/ 100328 w 352425"/>
              <a:gd name="connsiteY2-240" fmla="*/ 38098 h 352425"/>
              <a:gd name="connsiteX3-241" fmla="*/ 100328 w 352425"/>
              <a:gd name="connsiteY3-242" fmla="*/ 209562 h 352425"/>
              <a:gd name="connsiteX4-243" fmla="*/ 138416 w 352425"/>
              <a:gd name="connsiteY4-244" fmla="*/ 247653 h 352425"/>
              <a:gd name="connsiteX5-245" fmla="*/ 314342 w 352425"/>
              <a:gd name="connsiteY5-246" fmla="*/ 247653 h 352425"/>
              <a:gd name="connsiteX6-247" fmla="*/ 352425 w 352425"/>
              <a:gd name="connsiteY6-248" fmla="*/ 285734 h 352425"/>
              <a:gd name="connsiteX7-249" fmla="*/ 352425 w 352425"/>
              <a:gd name="connsiteY7-250" fmla="*/ 314327 h 352425"/>
              <a:gd name="connsiteX8-251" fmla="*/ 314323 w 352425"/>
              <a:gd name="connsiteY8-252" fmla="*/ 352425 h 352425"/>
              <a:gd name="connsiteX9-253" fmla="*/ 38109 w 352425"/>
              <a:gd name="connsiteY9-254" fmla="*/ 352425 h 352425"/>
              <a:gd name="connsiteX10-255" fmla="*/ 0 w 352425"/>
              <a:gd name="connsiteY10-256" fmla="*/ 314316 h 352425"/>
              <a:gd name="connsiteX11-257" fmla="*/ 0 w 352425"/>
              <a:gd name="connsiteY11-258" fmla="*/ 38113 h 352425"/>
              <a:gd name="connsiteX12-259" fmla="*/ 38113 w 352425"/>
              <a:gd name="connsiteY12-260" fmla="*/ 0 h 352425"/>
              <a:gd name="connsiteX0-261" fmla="*/ 38113 w 352425"/>
              <a:gd name="connsiteY0-262" fmla="*/ 0 h 352425"/>
              <a:gd name="connsiteX1-263" fmla="*/ 62232 w 352425"/>
              <a:gd name="connsiteY1-264" fmla="*/ 0 h 352425"/>
              <a:gd name="connsiteX2-265" fmla="*/ 100328 w 352425"/>
              <a:gd name="connsiteY2-266" fmla="*/ 38098 h 352425"/>
              <a:gd name="connsiteX3-267" fmla="*/ 100328 w 352425"/>
              <a:gd name="connsiteY3-268" fmla="*/ 209562 h 352425"/>
              <a:gd name="connsiteX4-269" fmla="*/ 138416 w 352425"/>
              <a:gd name="connsiteY4-270" fmla="*/ 247653 h 352425"/>
              <a:gd name="connsiteX5-271" fmla="*/ 314342 w 352425"/>
              <a:gd name="connsiteY5-272" fmla="*/ 247653 h 352425"/>
              <a:gd name="connsiteX6-273" fmla="*/ 352425 w 352425"/>
              <a:gd name="connsiteY6-274" fmla="*/ 285734 h 352425"/>
              <a:gd name="connsiteX7-275" fmla="*/ 352425 w 352425"/>
              <a:gd name="connsiteY7-276" fmla="*/ 314327 h 352425"/>
              <a:gd name="connsiteX8-277" fmla="*/ 314323 w 352425"/>
              <a:gd name="connsiteY8-278" fmla="*/ 352425 h 352425"/>
              <a:gd name="connsiteX9-279" fmla="*/ 38109 w 352425"/>
              <a:gd name="connsiteY9-280" fmla="*/ 352425 h 352425"/>
              <a:gd name="connsiteX10-281" fmla="*/ 0 w 352425"/>
              <a:gd name="connsiteY10-282" fmla="*/ 314316 h 352425"/>
              <a:gd name="connsiteX11-283" fmla="*/ 0 w 352425"/>
              <a:gd name="connsiteY11-284" fmla="*/ 38113 h 352425"/>
              <a:gd name="connsiteX12-285" fmla="*/ 38113 w 352425"/>
              <a:gd name="connsiteY12-286" fmla="*/ 0 h 352425"/>
              <a:gd name="connsiteX0-287" fmla="*/ 38113 w 352425"/>
              <a:gd name="connsiteY0-288" fmla="*/ 0 h 352425"/>
              <a:gd name="connsiteX1-289" fmla="*/ 62232 w 352425"/>
              <a:gd name="connsiteY1-290" fmla="*/ 0 h 352425"/>
              <a:gd name="connsiteX2-291" fmla="*/ 100328 w 352425"/>
              <a:gd name="connsiteY2-292" fmla="*/ 38098 h 352425"/>
              <a:gd name="connsiteX3-293" fmla="*/ 100328 w 352425"/>
              <a:gd name="connsiteY3-294" fmla="*/ 209562 h 352425"/>
              <a:gd name="connsiteX4-295" fmla="*/ 138416 w 352425"/>
              <a:gd name="connsiteY4-296" fmla="*/ 247653 h 352425"/>
              <a:gd name="connsiteX5-297" fmla="*/ 314342 w 352425"/>
              <a:gd name="connsiteY5-298" fmla="*/ 247653 h 352425"/>
              <a:gd name="connsiteX6-299" fmla="*/ 352425 w 352425"/>
              <a:gd name="connsiteY6-300" fmla="*/ 285734 h 352425"/>
              <a:gd name="connsiteX7-301" fmla="*/ 352425 w 352425"/>
              <a:gd name="connsiteY7-302" fmla="*/ 314327 h 352425"/>
              <a:gd name="connsiteX8-303" fmla="*/ 314323 w 352425"/>
              <a:gd name="connsiteY8-304" fmla="*/ 352425 h 352425"/>
              <a:gd name="connsiteX9-305" fmla="*/ 38109 w 352425"/>
              <a:gd name="connsiteY9-306" fmla="*/ 352425 h 352425"/>
              <a:gd name="connsiteX10-307" fmla="*/ 0 w 352425"/>
              <a:gd name="connsiteY10-308" fmla="*/ 314316 h 352425"/>
              <a:gd name="connsiteX11-309" fmla="*/ 0 w 352425"/>
              <a:gd name="connsiteY11-310" fmla="*/ 38113 h 352425"/>
              <a:gd name="connsiteX12-311" fmla="*/ 38113 w 352425"/>
              <a:gd name="connsiteY12-312" fmla="*/ 0 h 352425"/>
              <a:gd name="connsiteX0-313" fmla="*/ 38113 w 352425"/>
              <a:gd name="connsiteY0-314" fmla="*/ 0 h 352425"/>
              <a:gd name="connsiteX1-315" fmla="*/ 62232 w 352425"/>
              <a:gd name="connsiteY1-316" fmla="*/ 0 h 352425"/>
              <a:gd name="connsiteX2-317" fmla="*/ 100328 w 352425"/>
              <a:gd name="connsiteY2-318" fmla="*/ 38098 h 352425"/>
              <a:gd name="connsiteX3-319" fmla="*/ 100328 w 352425"/>
              <a:gd name="connsiteY3-320" fmla="*/ 209562 h 352425"/>
              <a:gd name="connsiteX4-321" fmla="*/ 138416 w 352425"/>
              <a:gd name="connsiteY4-322" fmla="*/ 247653 h 352425"/>
              <a:gd name="connsiteX5-323" fmla="*/ 314342 w 352425"/>
              <a:gd name="connsiteY5-324" fmla="*/ 247653 h 352425"/>
              <a:gd name="connsiteX6-325" fmla="*/ 352425 w 352425"/>
              <a:gd name="connsiteY6-326" fmla="*/ 285734 h 352425"/>
              <a:gd name="connsiteX7-327" fmla="*/ 352425 w 352425"/>
              <a:gd name="connsiteY7-328" fmla="*/ 314327 h 352425"/>
              <a:gd name="connsiteX8-329" fmla="*/ 314323 w 352425"/>
              <a:gd name="connsiteY8-330" fmla="*/ 352425 h 352425"/>
              <a:gd name="connsiteX9-331" fmla="*/ 38109 w 352425"/>
              <a:gd name="connsiteY9-332" fmla="*/ 352425 h 352425"/>
              <a:gd name="connsiteX10-333" fmla="*/ 0 w 352425"/>
              <a:gd name="connsiteY10-334" fmla="*/ 314316 h 352425"/>
              <a:gd name="connsiteX11-335" fmla="*/ 0 w 352425"/>
              <a:gd name="connsiteY11-336" fmla="*/ 38113 h 352425"/>
              <a:gd name="connsiteX12-337" fmla="*/ 38113 w 352425"/>
              <a:gd name="connsiteY12-338" fmla="*/ 0 h 352425"/>
              <a:gd name="connsiteX0-339" fmla="*/ 38113 w 352425"/>
              <a:gd name="connsiteY0-340" fmla="*/ 0 h 352425"/>
              <a:gd name="connsiteX1-341" fmla="*/ 62232 w 352425"/>
              <a:gd name="connsiteY1-342" fmla="*/ 0 h 352425"/>
              <a:gd name="connsiteX2-343" fmla="*/ 100328 w 352425"/>
              <a:gd name="connsiteY2-344" fmla="*/ 38098 h 352425"/>
              <a:gd name="connsiteX3-345" fmla="*/ 100328 w 352425"/>
              <a:gd name="connsiteY3-346" fmla="*/ 209562 h 352425"/>
              <a:gd name="connsiteX4-347" fmla="*/ 138416 w 352425"/>
              <a:gd name="connsiteY4-348" fmla="*/ 247653 h 352425"/>
              <a:gd name="connsiteX5-349" fmla="*/ 314342 w 352425"/>
              <a:gd name="connsiteY5-350" fmla="*/ 247653 h 352425"/>
              <a:gd name="connsiteX6-351" fmla="*/ 352425 w 352425"/>
              <a:gd name="connsiteY6-352" fmla="*/ 285734 h 352425"/>
              <a:gd name="connsiteX7-353" fmla="*/ 352425 w 352425"/>
              <a:gd name="connsiteY7-354" fmla="*/ 314327 h 352425"/>
              <a:gd name="connsiteX8-355" fmla="*/ 314323 w 352425"/>
              <a:gd name="connsiteY8-356" fmla="*/ 352425 h 352425"/>
              <a:gd name="connsiteX9-357" fmla="*/ 38109 w 352425"/>
              <a:gd name="connsiteY9-358" fmla="*/ 352425 h 352425"/>
              <a:gd name="connsiteX10-359" fmla="*/ 0 w 352425"/>
              <a:gd name="connsiteY10-360" fmla="*/ 314316 h 352425"/>
              <a:gd name="connsiteX11-361" fmla="*/ 0 w 352425"/>
              <a:gd name="connsiteY11-362" fmla="*/ 38113 h 352425"/>
              <a:gd name="connsiteX12-363" fmla="*/ 38113 w 352425"/>
              <a:gd name="connsiteY12-364" fmla="*/ 0 h 352425"/>
              <a:gd name="connsiteX0-365" fmla="*/ 38113 w 352425"/>
              <a:gd name="connsiteY0-366" fmla="*/ 0 h 352425"/>
              <a:gd name="connsiteX1-367" fmla="*/ 62232 w 352425"/>
              <a:gd name="connsiteY1-368" fmla="*/ 0 h 352425"/>
              <a:gd name="connsiteX2-369" fmla="*/ 100328 w 352425"/>
              <a:gd name="connsiteY2-370" fmla="*/ 38098 h 352425"/>
              <a:gd name="connsiteX3-371" fmla="*/ 100328 w 352425"/>
              <a:gd name="connsiteY3-372" fmla="*/ 209562 h 352425"/>
              <a:gd name="connsiteX4-373" fmla="*/ 138416 w 352425"/>
              <a:gd name="connsiteY4-374" fmla="*/ 247653 h 352425"/>
              <a:gd name="connsiteX5-375" fmla="*/ 314342 w 352425"/>
              <a:gd name="connsiteY5-376" fmla="*/ 247653 h 352425"/>
              <a:gd name="connsiteX6-377" fmla="*/ 352425 w 352425"/>
              <a:gd name="connsiteY6-378" fmla="*/ 285734 h 352425"/>
              <a:gd name="connsiteX7-379" fmla="*/ 352425 w 352425"/>
              <a:gd name="connsiteY7-380" fmla="*/ 314327 h 352425"/>
              <a:gd name="connsiteX8-381" fmla="*/ 314323 w 352425"/>
              <a:gd name="connsiteY8-382" fmla="*/ 352425 h 352425"/>
              <a:gd name="connsiteX9-383" fmla="*/ 38109 w 352425"/>
              <a:gd name="connsiteY9-384" fmla="*/ 352425 h 352425"/>
              <a:gd name="connsiteX10-385" fmla="*/ 0 w 352425"/>
              <a:gd name="connsiteY10-386" fmla="*/ 314316 h 352425"/>
              <a:gd name="connsiteX11-387" fmla="*/ 0 w 352425"/>
              <a:gd name="connsiteY11-388" fmla="*/ 38113 h 352425"/>
              <a:gd name="connsiteX12-389" fmla="*/ 38113 w 352425"/>
              <a:gd name="connsiteY12-390" fmla="*/ 0 h 352425"/>
              <a:gd name="connsiteX0-391" fmla="*/ 38113 w 352425"/>
              <a:gd name="connsiteY0-392" fmla="*/ 0 h 352425"/>
              <a:gd name="connsiteX1-393" fmla="*/ 62232 w 352425"/>
              <a:gd name="connsiteY1-394" fmla="*/ 0 h 352425"/>
              <a:gd name="connsiteX2-395" fmla="*/ 100328 w 352425"/>
              <a:gd name="connsiteY2-396" fmla="*/ 38098 h 352425"/>
              <a:gd name="connsiteX3-397" fmla="*/ 100328 w 352425"/>
              <a:gd name="connsiteY3-398" fmla="*/ 209562 h 352425"/>
              <a:gd name="connsiteX4-399" fmla="*/ 138416 w 352425"/>
              <a:gd name="connsiteY4-400" fmla="*/ 247653 h 352425"/>
              <a:gd name="connsiteX5-401" fmla="*/ 314342 w 352425"/>
              <a:gd name="connsiteY5-402" fmla="*/ 247653 h 352425"/>
              <a:gd name="connsiteX6-403" fmla="*/ 352425 w 352425"/>
              <a:gd name="connsiteY6-404" fmla="*/ 285734 h 352425"/>
              <a:gd name="connsiteX7-405" fmla="*/ 352425 w 352425"/>
              <a:gd name="connsiteY7-406" fmla="*/ 314327 h 352425"/>
              <a:gd name="connsiteX8-407" fmla="*/ 314323 w 352425"/>
              <a:gd name="connsiteY8-408" fmla="*/ 352425 h 352425"/>
              <a:gd name="connsiteX9-409" fmla="*/ 38109 w 352425"/>
              <a:gd name="connsiteY9-410" fmla="*/ 352425 h 352425"/>
              <a:gd name="connsiteX10-411" fmla="*/ 0 w 352425"/>
              <a:gd name="connsiteY10-412" fmla="*/ 314316 h 352425"/>
              <a:gd name="connsiteX11-413" fmla="*/ 0 w 352425"/>
              <a:gd name="connsiteY11-414" fmla="*/ 38113 h 352425"/>
              <a:gd name="connsiteX12-415" fmla="*/ 38113 w 352425"/>
              <a:gd name="connsiteY12-416" fmla="*/ 0 h 352425"/>
              <a:gd name="connsiteX0-417" fmla="*/ 38113 w 352425"/>
              <a:gd name="connsiteY0-418" fmla="*/ 0 h 352425"/>
              <a:gd name="connsiteX1-419" fmla="*/ 62232 w 352425"/>
              <a:gd name="connsiteY1-420" fmla="*/ 0 h 352425"/>
              <a:gd name="connsiteX2-421" fmla="*/ 100328 w 352425"/>
              <a:gd name="connsiteY2-422" fmla="*/ 38098 h 352425"/>
              <a:gd name="connsiteX3-423" fmla="*/ 100328 w 352425"/>
              <a:gd name="connsiteY3-424" fmla="*/ 209562 h 352425"/>
              <a:gd name="connsiteX4-425" fmla="*/ 138416 w 352425"/>
              <a:gd name="connsiteY4-426" fmla="*/ 247653 h 352425"/>
              <a:gd name="connsiteX5-427" fmla="*/ 314342 w 352425"/>
              <a:gd name="connsiteY5-428" fmla="*/ 247653 h 352425"/>
              <a:gd name="connsiteX6-429" fmla="*/ 352425 w 352425"/>
              <a:gd name="connsiteY6-430" fmla="*/ 285734 h 352425"/>
              <a:gd name="connsiteX7-431" fmla="*/ 352425 w 352425"/>
              <a:gd name="connsiteY7-432" fmla="*/ 314327 h 352425"/>
              <a:gd name="connsiteX8-433" fmla="*/ 314323 w 352425"/>
              <a:gd name="connsiteY8-434" fmla="*/ 352425 h 352425"/>
              <a:gd name="connsiteX9-435" fmla="*/ 38109 w 352425"/>
              <a:gd name="connsiteY9-436" fmla="*/ 352425 h 352425"/>
              <a:gd name="connsiteX10-437" fmla="*/ 0 w 352425"/>
              <a:gd name="connsiteY10-438" fmla="*/ 314316 h 352425"/>
              <a:gd name="connsiteX11-439" fmla="*/ 0 w 352425"/>
              <a:gd name="connsiteY11-440" fmla="*/ 38113 h 352425"/>
              <a:gd name="connsiteX12-441" fmla="*/ 38113 w 352425"/>
              <a:gd name="connsiteY12-442" fmla="*/ 0 h 352425"/>
              <a:gd name="connsiteX0-443" fmla="*/ 38113 w 352425"/>
              <a:gd name="connsiteY0-444" fmla="*/ 0 h 352425"/>
              <a:gd name="connsiteX1-445" fmla="*/ 62232 w 352425"/>
              <a:gd name="connsiteY1-446" fmla="*/ 0 h 352425"/>
              <a:gd name="connsiteX2-447" fmla="*/ 100328 w 352425"/>
              <a:gd name="connsiteY2-448" fmla="*/ 38098 h 352425"/>
              <a:gd name="connsiteX3-449" fmla="*/ 100328 w 352425"/>
              <a:gd name="connsiteY3-450" fmla="*/ 209562 h 352425"/>
              <a:gd name="connsiteX4-451" fmla="*/ 138416 w 352425"/>
              <a:gd name="connsiteY4-452" fmla="*/ 247653 h 352425"/>
              <a:gd name="connsiteX5-453" fmla="*/ 314342 w 352425"/>
              <a:gd name="connsiteY5-454" fmla="*/ 247653 h 352425"/>
              <a:gd name="connsiteX6-455" fmla="*/ 352425 w 352425"/>
              <a:gd name="connsiteY6-456" fmla="*/ 285734 h 352425"/>
              <a:gd name="connsiteX7-457" fmla="*/ 352425 w 352425"/>
              <a:gd name="connsiteY7-458" fmla="*/ 314327 h 352425"/>
              <a:gd name="connsiteX8-459" fmla="*/ 314323 w 352425"/>
              <a:gd name="connsiteY8-460" fmla="*/ 352425 h 352425"/>
              <a:gd name="connsiteX9-461" fmla="*/ 38109 w 352425"/>
              <a:gd name="connsiteY9-462" fmla="*/ 352425 h 352425"/>
              <a:gd name="connsiteX10-463" fmla="*/ 0 w 352425"/>
              <a:gd name="connsiteY10-464" fmla="*/ 314316 h 352425"/>
              <a:gd name="connsiteX11-465" fmla="*/ 0 w 352425"/>
              <a:gd name="connsiteY11-466" fmla="*/ 38113 h 352425"/>
              <a:gd name="connsiteX12-467" fmla="*/ 38113 w 352425"/>
              <a:gd name="connsiteY12-468" fmla="*/ 0 h 352425"/>
              <a:gd name="connsiteX0-469" fmla="*/ 38113 w 352425"/>
              <a:gd name="connsiteY0-470" fmla="*/ 0 h 352425"/>
              <a:gd name="connsiteX1-471" fmla="*/ 62232 w 352425"/>
              <a:gd name="connsiteY1-472" fmla="*/ 0 h 352425"/>
              <a:gd name="connsiteX2-473" fmla="*/ 100328 w 352425"/>
              <a:gd name="connsiteY2-474" fmla="*/ 38098 h 352425"/>
              <a:gd name="connsiteX3-475" fmla="*/ 100328 w 352425"/>
              <a:gd name="connsiteY3-476" fmla="*/ 209562 h 352425"/>
              <a:gd name="connsiteX4-477" fmla="*/ 138416 w 352425"/>
              <a:gd name="connsiteY4-478" fmla="*/ 247653 h 352425"/>
              <a:gd name="connsiteX5-479" fmla="*/ 314342 w 352425"/>
              <a:gd name="connsiteY5-480" fmla="*/ 247653 h 352425"/>
              <a:gd name="connsiteX6-481" fmla="*/ 352425 w 352425"/>
              <a:gd name="connsiteY6-482" fmla="*/ 285734 h 352425"/>
              <a:gd name="connsiteX7-483" fmla="*/ 352425 w 352425"/>
              <a:gd name="connsiteY7-484" fmla="*/ 314327 h 352425"/>
              <a:gd name="connsiteX8-485" fmla="*/ 314323 w 352425"/>
              <a:gd name="connsiteY8-486" fmla="*/ 352425 h 352425"/>
              <a:gd name="connsiteX9-487" fmla="*/ 38109 w 352425"/>
              <a:gd name="connsiteY9-488" fmla="*/ 352425 h 352425"/>
              <a:gd name="connsiteX10-489" fmla="*/ 0 w 352425"/>
              <a:gd name="connsiteY10-490" fmla="*/ 314316 h 352425"/>
              <a:gd name="connsiteX11-491" fmla="*/ 0 w 352425"/>
              <a:gd name="connsiteY11-492" fmla="*/ 38113 h 352425"/>
              <a:gd name="connsiteX12-493" fmla="*/ 38113 w 352425"/>
              <a:gd name="connsiteY12-494" fmla="*/ 0 h 352425"/>
              <a:gd name="connsiteX0-495" fmla="*/ 38113 w 352425"/>
              <a:gd name="connsiteY0-496" fmla="*/ 0 h 352425"/>
              <a:gd name="connsiteX1-497" fmla="*/ 62232 w 352425"/>
              <a:gd name="connsiteY1-498" fmla="*/ 0 h 352425"/>
              <a:gd name="connsiteX2-499" fmla="*/ 100328 w 352425"/>
              <a:gd name="connsiteY2-500" fmla="*/ 38098 h 352425"/>
              <a:gd name="connsiteX3-501" fmla="*/ 100328 w 352425"/>
              <a:gd name="connsiteY3-502" fmla="*/ 209562 h 352425"/>
              <a:gd name="connsiteX4-503" fmla="*/ 138416 w 352425"/>
              <a:gd name="connsiteY4-504" fmla="*/ 247653 h 352425"/>
              <a:gd name="connsiteX5-505" fmla="*/ 314342 w 352425"/>
              <a:gd name="connsiteY5-506" fmla="*/ 247653 h 352425"/>
              <a:gd name="connsiteX6-507" fmla="*/ 352425 w 352425"/>
              <a:gd name="connsiteY6-508" fmla="*/ 285734 h 352425"/>
              <a:gd name="connsiteX7-509" fmla="*/ 352425 w 352425"/>
              <a:gd name="connsiteY7-510" fmla="*/ 314327 h 352425"/>
              <a:gd name="connsiteX8-511" fmla="*/ 314323 w 352425"/>
              <a:gd name="connsiteY8-512" fmla="*/ 352425 h 352425"/>
              <a:gd name="connsiteX9-513" fmla="*/ 38109 w 352425"/>
              <a:gd name="connsiteY9-514" fmla="*/ 352425 h 352425"/>
              <a:gd name="connsiteX10-515" fmla="*/ 0 w 352425"/>
              <a:gd name="connsiteY10-516" fmla="*/ 314316 h 352425"/>
              <a:gd name="connsiteX11-517" fmla="*/ 0 w 352425"/>
              <a:gd name="connsiteY11-518" fmla="*/ 38113 h 352425"/>
              <a:gd name="connsiteX12-519" fmla="*/ 38113 w 352425"/>
              <a:gd name="connsiteY12-520" fmla="*/ 0 h 352425"/>
              <a:gd name="connsiteX0-521" fmla="*/ 38113 w 352425"/>
              <a:gd name="connsiteY0-522" fmla="*/ 0 h 352425"/>
              <a:gd name="connsiteX1-523" fmla="*/ 62232 w 352425"/>
              <a:gd name="connsiteY1-524" fmla="*/ 0 h 352425"/>
              <a:gd name="connsiteX2-525" fmla="*/ 100328 w 352425"/>
              <a:gd name="connsiteY2-526" fmla="*/ 38098 h 352425"/>
              <a:gd name="connsiteX3-527" fmla="*/ 100328 w 352425"/>
              <a:gd name="connsiteY3-528" fmla="*/ 209562 h 352425"/>
              <a:gd name="connsiteX4-529" fmla="*/ 138416 w 352425"/>
              <a:gd name="connsiteY4-530" fmla="*/ 247653 h 352425"/>
              <a:gd name="connsiteX5-531" fmla="*/ 314342 w 352425"/>
              <a:gd name="connsiteY5-532" fmla="*/ 247653 h 352425"/>
              <a:gd name="connsiteX6-533" fmla="*/ 352425 w 352425"/>
              <a:gd name="connsiteY6-534" fmla="*/ 285734 h 352425"/>
              <a:gd name="connsiteX7-535" fmla="*/ 352425 w 352425"/>
              <a:gd name="connsiteY7-536" fmla="*/ 314327 h 352425"/>
              <a:gd name="connsiteX8-537" fmla="*/ 314323 w 352425"/>
              <a:gd name="connsiteY8-538" fmla="*/ 352425 h 352425"/>
              <a:gd name="connsiteX9-539" fmla="*/ 38109 w 352425"/>
              <a:gd name="connsiteY9-540" fmla="*/ 352425 h 352425"/>
              <a:gd name="connsiteX10-541" fmla="*/ 0 w 352425"/>
              <a:gd name="connsiteY10-542" fmla="*/ 314316 h 352425"/>
              <a:gd name="connsiteX11-543" fmla="*/ 0 w 352425"/>
              <a:gd name="connsiteY11-544" fmla="*/ 38113 h 352425"/>
              <a:gd name="connsiteX12-545" fmla="*/ 38113 w 352425"/>
              <a:gd name="connsiteY12-546" fmla="*/ 0 h 352425"/>
              <a:gd name="connsiteX0-547" fmla="*/ 38113 w 352425"/>
              <a:gd name="connsiteY0-548" fmla="*/ 0 h 352425"/>
              <a:gd name="connsiteX1-549" fmla="*/ 62232 w 352425"/>
              <a:gd name="connsiteY1-550" fmla="*/ 0 h 352425"/>
              <a:gd name="connsiteX2-551" fmla="*/ 100328 w 352425"/>
              <a:gd name="connsiteY2-552" fmla="*/ 38098 h 352425"/>
              <a:gd name="connsiteX3-553" fmla="*/ 100328 w 352425"/>
              <a:gd name="connsiteY3-554" fmla="*/ 209562 h 352425"/>
              <a:gd name="connsiteX4-555" fmla="*/ 138416 w 352425"/>
              <a:gd name="connsiteY4-556" fmla="*/ 247653 h 352425"/>
              <a:gd name="connsiteX5-557" fmla="*/ 314342 w 352425"/>
              <a:gd name="connsiteY5-558" fmla="*/ 247653 h 352425"/>
              <a:gd name="connsiteX6-559" fmla="*/ 352425 w 352425"/>
              <a:gd name="connsiteY6-560" fmla="*/ 285734 h 352425"/>
              <a:gd name="connsiteX7-561" fmla="*/ 352425 w 352425"/>
              <a:gd name="connsiteY7-562" fmla="*/ 314327 h 352425"/>
              <a:gd name="connsiteX8-563" fmla="*/ 314323 w 352425"/>
              <a:gd name="connsiteY8-564" fmla="*/ 352425 h 352425"/>
              <a:gd name="connsiteX9-565" fmla="*/ 38109 w 352425"/>
              <a:gd name="connsiteY9-566" fmla="*/ 352425 h 352425"/>
              <a:gd name="connsiteX10-567" fmla="*/ 0 w 352425"/>
              <a:gd name="connsiteY10-568" fmla="*/ 314316 h 352425"/>
              <a:gd name="connsiteX11-569" fmla="*/ 0 w 352425"/>
              <a:gd name="connsiteY11-570" fmla="*/ 38113 h 352425"/>
              <a:gd name="connsiteX12-571" fmla="*/ 38113 w 352425"/>
              <a:gd name="connsiteY12-572" fmla="*/ 0 h 3524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352425" h="352425">
                <a:moveTo>
                  <a:pt x="38113" y="0"/>
                </a:moveTo>
                <a:cubicBezTo>
                  <a:pt x="38113" y="0"/>
                  <a:pt x="62233" y="1"/>
                  <a:pt x="62232" y="0"/>
                </a:cubicBezTo>
                <a:cubicBezTo>
                  <a:pt x="84551" y="1"/>
                  <a:pt x="100329" y="15781"/>
                  <a:pt x="100328" y="38098"/>
                </a:cubicBezTo>
                <a:cubicBezTo>
                  <a:pt x="100329" y="38099"/>
                  <a:pt x="100329" y="209563"/>
                  <a:pt x="100328" y="209562"/>
                </a:cubicBezTo>
                <a:cubicBezTo>
                  <a:pt x="100329" y="231876"/>
                  <a:pt x="116104" y="247654"/>
                  <a:pt x="138416" y="247653"/>
                </a:cubicBezTo>
                <a:cubicBezTo>
                  <a:pt x="138417" y="247654"/>
                  <a:pt x="314343" y="247654"/>
                  <a:pt x="314342" y="247653"/>
                </a:cubicBezTo>
                <a:cubicBezTo>
                  <a:pt x="336652" y="247654"/>
                  <a:pt x="352426" y="263426"/>
                  <a:pt x="352425" y="285734"/>
                </a:cubicBezTo>
                <a:cubicBezTo>
                  <a:pt x="352426" y="285735"/>
                  <a:pt x="352426" y="314328"/>
                  <a:pt x="352425" y="314327"/>
                </a:cubicBezTo>
                <a:cubicBezTo>
                  <a:pt x="352426" y="336646"/>
                  <a:pt x="336644" y="352426"/>
                  <a:pt x="314323" y="352425"/>
                </a:cubicBezTo>
                <a:cubicBezTo>
                  <a:pt x="314324" y="352426"/>
                  <a:pt x="38110" y="352426"/>
                  <a:pt x="38109" y="352425"/>
                </a:cubicBezTo>
                <a:cubicBezTo>
                  <a:pt x="15787" y="352426"/>
                  <a:pt x="1" y="336640"/>
                  <a:pt x="0" y="314316"/>
                </a:cubicBezTo>
                <a:cubicBezTo>
                  <a:pt x="1" y="314317"/>
                  <a:pt x="1" y="38114"/>
                  <a:pt x="0" y="38113"/>
                </a:cubicBezTo>
                <a:cubicBezTo>
                  <a:pt x="1" y="15790"/>
                  <a:pt x="15788" y="0"/>
                  <a:pt x="38113" y="0"/>
                </a:cubicBezTo>
                <a:close/>
              </a:path>
            </a:pathLst>
          </a:custGeom>
          <a:gradFill>
            <a:gsLst>
              <a:gs pos="50000">
                <a:schemeClr val="accent6"/>
              </a:gs>
              <a:gs pos="0">
                <a:schemeClr val="accent6">
                  <a:lumMod val="25000"/>
                  <a:lumOff val="75000"/>
                </a:schemeClr>
              </a:gs>
              <a:gs pos="100000">
                <a:schemeClr val="accent6">
                  <a:lumMod val="85000"/>
                </a:schemeClr>
              </a:gs>
            </a:gsLst>
            <a:lin ang="5400000" scaled="1"/>
          </a:gradFill>
          <a:ln>
            <a:noFill/>
          </a:ln>
          <a:effectLst>
            <a:outerShdw blurRad="101600" dist="38100" dir="18900000" algn="bl" rotWithShape="0">
              <a:srgbClr val="4E62DF">
                <a:lumMod val="75000"/>
                <a:alpha val="20000"/>
              </a:srgbClr>
            </a:outerShdw>
          </a:effectLst>
        </p:spPr>
        <p:style>
          <a:lnRef idx="2">
            <a:srgbClr val="4E62DF">
              <a:lumMod val="75000"/>
            </a:srgbClr>
          </a:lnRef>
          <a:fillRef idx="1">
            <a:srgbClr val="4E62DF"/>
          </a:fillRef>
          <a:effectRef idx="0">
            <a:srgbClr val="FFFFFF"/>
          </a:effectRef>
          <a:fontRef idx="minor">
            <a:sysClr val="window" lastClr="FFFFFF"/>
          </a:fontRef>
        </p:style>
        <p:txBody>
          <a:bodyPr rtlCol="0" anchor="ctr"/>
          <a:lstStyle/>
          <a:p>
            <a:pPr algn="ctr"/>
            <a:endParaRPr lang="zh-CN" altLang="en-US">
              <a:solidFill>
                <a:sysClr val="window" lastClr="FFFFFF"/>
              </a:solidFill>
              <a:latin typeface="Arial" panose="020B0604020202020204" pitchFamily="34" charset="0"/>
              <a:ea typeface="微软雅黑" panose="020B0503020204020204" pitchFamily="34" charset="-122"/>
            </a:endParaRPr>
          </a:p>
        </p:txBody>
      </p:sp>
      <p:sp>
        <p:nvSpPr>
          <p:cNvPr id="18" name="任意多边形: 形状 14"/>
          <p:cNvSpPr/>
          <p:nvPr>
            <p:custDataLst>
              <p:tags r:id="rId3"/>
            </p:custDataLst>
          </p:nvPr>
        </p:nvSpPr>
        <p:spPr>
          <a:xfrm rot="5400000">
            <a:off x="655154" y="1620622"/>
            <a:ext cx="352425" cy="352425"/>
          </a:xfrm>
          <a:custGeom>
            <a:avLst/>
            <a:gdLst>
              <a:gd name="connsiteX0" fmla="*/ 38113 w 352425"/>
              <a:gd name="connsiteY0" fmla="*/ 0 h 352425"/>
              <a:gd name="connsiteX1" fmla="*/ 62232 w 352425"/>
              <a:gd name="connsiteY1" fmla="*/ 0 h 352425"/>
              <a:gd name="connsiteX2" fmla="*/ 100328 w 352425"/>
              <a:gd name="connsiteY2" fmla="*/ 38098 h 352425"/>
              <a:gd name="connsiteX3" fmla="*/ 100328 w 352425"/>
              <a:gd name="connsiteY3" fmla="*/ 209562 h 352425"/>
              <a:gd name="connsiteX4" fmla="*/ 138416 w 352425"/>
              <a:gd name="connsiteY4" fmla="*/ 247653 h 352425"/>
              <a:gd name="connsiteX5" fmla="*/ 314342 w 352425"/>
              <a:gd name="connsiteY5" fmla="*/ 247653 h 352425"/>
              <a:gd name="connsiteX6" fmla="*/ 352425 w 352425"/>
              <a:gd name="connsiteY6" fmla="*/ 285734 h 352425"/>
              <a:gd name="connsiteX7" fmla="*/ 352425 w 352425"/>
              <a:gd name="connsiteY7" fmla="*/ 314327 h 352425"/>
              <a:gd name="connsiteX8" fmla="*/ 314323 w 352425"/>
              <a:gd name="connsiteY8" fmla="*/ 352425 h 352425"/>
              <a:gd name="connsiteX9" fmla="*/ 38109 w 352425"/>
              <a:gd name="connsiteY9" fmla="*/ 352425 h 352425"/>
              <a:gd name="connsiteX10" fmla="*/ 0 w 352425"/>
              <a:gd name="connsiteY10" fmla="*/ 314316 h 352425"/>
              <a:gd name="connsiteX11" fmla="*/ 0 w 352425"/>
              <a:gd name="connsiteY11" fmla="*/ 38113 h 352425"/>
              <a:gd name="connsiteX12" fmla="*/ 38113 w 352425"/>
              <a:gd name="connsiteY12" fmla="*/ 0 h 352425"/>
              <a:gd name="connsiteX0-1" fmla="*/ 38113 w 352425"/>
              <a:gd name="connsiteY0-2" fmla="*/ 0 h 352425"/>
              <a:gd name="connsiteX1-3" fmla="*/ 62232 w 352425"/>
              <a:gd name="connsiteY1-4" fmla="*/ 0 h 352425"/>
              <a:gd name="connsiteX2-5" fmla="*/ 100328 w 352425"/>
              <a:gd name="connsiteY2-6" fmla="*/ 38098 h 352425"/>
              <a:gd name="connsiteX3-7" fmla="*/ 100328 w 352425"/>
              <a:gd name="connsiteY3-8" fmla="*/ 209562 h 352425"/>
              <a:gd name="connsiteX4-9" fmla="*/ 138416 w 352425"/>
              <a:gd name="connsiteY4-10" fmla="*/ 247653 h 352425"/>
              <a:gd name="connsiteX5-11" fmla="*/ 314342 w 352425"/>
              <a:gd name="connsiteY5-12" fmla="*/ 247653 h 352425"/>
              <a:gd name="connsiteX6-13" fmla="*/ 352425 w 352425"/>
              <a:gd name="connsiteY6-14" fmla="*/ 285734 h 352425"/>
              <a:gd name="connsiteX7-15" fmla="*/ 352425 w 352425"/>
              <a:gd name="connsiteY7-16" fmla="*/ 314327 h 352425"/>
              <a:gd name="connsiteX8-17" fmla="*/ 314323 w 352425"/>
              <a:gd name="connsiteY8-18" fmla="*/ 352425 h 352425"/>
              <a:gd name="connsiteX9-19" fmla="*/ 38109 w 352425"/>
              <a:gd name="connsiteY9-20" fmla="*/ 352425 h 352425"/>
              <a:gd name="connsiteX10-21" fmla="*/ 0 w 352425"/>
              <a:gd name="connsiteY10-22" fmla="*/ 314316 h 352425"/>
              <a:gd name="connsiteX11-23" fmla="*/ 0 w 352425"/>
              <a:gd name="connsiteY11-24" fmla="*/ 38113 h 352425"/>
              <a:gd name="connsiteX12-25" fmla="*/ 38113 w 352425"/>
              <a:gd name="connsiteY12-26" fmla="*/ 0 h 352425"/>
              <a:gd name="connsiteX0-27" fmla="*/ 38113 w 352425"/>
              <a:gd name="connsiteY0-28" fmla="*/ 0 h 352425"/>
              <a:gd name="connsiteX1-29" fmla="*/ 62232 w 352425"/>
              <a:gd name="connsiteY1-30" fmla="*/ 0 h 352425"/>
              <a:gd name="connsiteX2-31" fmla="*/ 100328 w 352425"/>
              <a:gd name="connsiteY2-32" fmla="*/ 38098 h 352425"/>
              <a:gd name="connsiteX3-33" fmla="*/ 100328 w 352425"/>
              <a:gd name="connsiteY3-34" fmla="*/ 209562 h 352425"/>
              <a:gd name="connsiteX4-35" fmla="*/ 138416 w 352425"/>
              <a:gd name="connsiteY4-36" fmla="*/ 247653 h 352425"/>
              <a:gd name="connsiteX5-37" fmla="*/ 314342 w 352425"/>
              <a:gd name="connsiteY5-38" fmla="*/ 247653 h 352425"/>
              <a:gd name="connsiteX6-39" fmla="*/ 352425 w 352425"/>
              <a:gd name="connsiteY6-40" fmla="*/ 285734 h 352425"/>
              <a:gd name="connsiteX7-41" fmla="*/ 352425 w 352425"/>
              <a:gd name="connsiteY7-42" fmla="*/ 314327 h 352425"/>
              <a:gd name="connsiteX8-43" fmla="*/ 314323 w 352425"/>
              <a:gd name="connsiteY8-44" fmla="*/ 352425 h 352425"/>
              <a:gd name="connsiteX9-45" fmla="*/ 38109 w 352425"/>
              <a:gd name="connsiteY9-46" fmla="*/ 352425 h 352425"/>
              <a:gd name="connsiteX10-47" fmla="*/ 0 w 352425"/>
              <a:gd name="connsiteY10-48" fmla="*/ 314316 h 352425"/>
              <a:gd name="connsiteX11-49" fmla="*/ 0 w 352425"/>
              <a:gd name="connsiteY11-50" fmla="*/ 38113 h 352425"/>
              <a:gd name="connsiteX12-51" fmla="*/ 38113 w 352425"/>
              <a:gd name="connsiteY12-52" fmla="*/ 0 h 352425"/>
              <a:gd name="connsiteX0-53" fmla="*/ 38113 w 352425"/>
              <a:gd name="connsiteY0-54" fmla="*/ 0 h 352425"/>
              <a:gd name="connsiteX1-55" fmla="*/ 62232 w 352425"/>
              <a:gd name="connsiteY1-56" fmla="*/ 0 h 352425"/>
              <a:gd name="connsiteX2-57" fmla="*/ 100328 w 352425"/>
              <a:gd name="connsiteY2-58" fmla="*/ 38098 h 352425"/>
              <a:gd name="connsiteX3-59" fmla="*/ 100328 w 352425"/>
              <a:gd name="connsiteY3-60" fmla="*/ 209562 h 352425"/>
              <a:gd name="connsiteX4-61" fmla="*/ 138416 w 352425"/>
              <a:gd name="connsiteY4-62" fmla="*/ 247653 h 352425"/>
              <a:gd name="connsiteX5-63" fmla="*/ 314342 w 352425"/>
              <a:gd name="connsiteY5-64" fmla="*/ 247653 h 352425"/>
              <a:gd name="connsiteX6-65" fmla="*/ 352425 w 352425"/>
              <a:gd name="connsiteY6-66" fmla="*/ 285734 h 352425"/>
              <a:gd name="connsiteX7-67" fmla="*/ 352425 w 352425"/>
              <a:gd name="connsiteY7-68" fmla="*/ 314327 h 352425"/>
              <a:gd name="connsiteX8-69" fmla="*/ 314323 w 352425"/>
              <a:gd name="connsiteY8-70" fmla="*/ 352425 h 352425"/>
              <a:gd name="connsiteX9-71" fmla="*/ 38109 w 352425"/>
              <a:gd name="connsiteY9-72" fmla="*/ 352425 h 352425"/>
              <a:gd name="connsiteX10-73" fmla="*/ 0 w 352425"/>
              <a:gd name="connsiteY10-74" fmla="*/ 314316 h 352425"/>
              <a:gd name="connsiteX11-75" fmla="*/ 0 w 352425"/>
              <a:gd name="connsiteY11-76" fmla="*/ 38113 h 352425"/>
              <a:gd name="connsiteX12-77" fmla="*/ 38113 w 352425"/>
              <a:gd name="connsiteY12-78" fmla="*/ 0 h 352425"/>
              <a:gd name="connsiteX0-79" fmla="*/ 38113 w 352425"/>
              <a:gd name="connsiteY0-80" fmla="*/ 0 h 352425"/>
              <a:gd name="connsiteX1-81" fmla="*/ 62232 w 352425"/>
              <a:gd name="connsiteY1-82" fmla="*/ 0 h 352425"/>
              <a:gd name="connsiteX2-83" fmla="*/ 100328 w 352425"/>
              <a:gd name="connsiteY2-84" fmla="*/ 38098 h 352425"/>
              <a:gd name="connsiteX3-85" fmla="*/ 100328 w 352425"/>
              <a:gd name="connsiteY3-86" fmla="*/ 209562 h 352425"/>
              <a:gd name="connsiteX4-87" fmla="*/ 138416 w 352425"/>
              <a:gd name="connsiteY4-88" fmla="*/ 247653 h 352425"/>
              <a:gd name="connsiteX5-89" fmla="*/ 314342 w 352425"/>
              <a:gd name="connsiteY5-90" fmla="*/ 247653 h 352425"/>
              <a:gd name="connsiteX6-91" fmla="*/ 352425 w 352425"/>
              <a:gd name="connsiteY6-92" fmla="*/ 285734 h 352425"/>
              <a:gd name="connsiteX7-93" fmla="*/ 352425 w 352425"/>
              <a:gd name="connsiteY7-94" fmla="*/ 314327 h 352425"/>
              <a:gd name="connsiteX8-95" fmla="*/ 314323 w 352425"/>
              <a:gd name="connsiteY8-96" fmla="*/ 352425 h 352425"/>
              <a:gd name="connsiteX9-97" fmla="*/ 38109 w 352425"/>
              <a:gd name="connsiteY9-98" fmla="*/ 352425 h 352425"/>
              <a:gd name="connsiteX10-99" fmla="*/ 0 w 352425"/>
              <a:gd name="connsiteY10-100" fmla="*/ 314316 h 352425"/>
              <a:gd name="connsiteX11-101" fmla="*/ 0 w 352425"/>
              <a:gd name="connsiteY11-102" fmla="*/ 38113 h 352425"/>
              <a:gd name="connsiteX12-103" fmla="*/ 38113 w 352425"/>
              <a:gd name="connsiteY12-104" fmla="*/ 0 h 352425"/>
              <a:gd name="connsiteX0-105" fmla="*/ 38113 w 352425"/>
              <a:gd name="connsiteY0-106" fmla="*/ 0 h 352425"/>
              <a:gd name="connsiteX1-107" fmla="*/ 62232 w 352425"/>
              <a:gd name="connsiteY1-108" fmla="*/ 0 h 352425"/>
              <a:gd name="connsiteX2-109" fmla="*/ 100328 w 352425"/>
              <a:gd name="connsiteY2-110" fmla="*/ 38098 h 352425"/>
              <a:gd name="connsiteX3-111" fmla="*/ 100328 w 352425"/>
              <a:gd name="connsiteY3-112" fmla="*/ 209562 h 352425"/>
              <a:gd name="connsiteX4-113" fmla="*/ 138416 w 352425"/>
              <a:gd name="connsiteY4-114" fmla="*/ 247653 h 352425"/>
              <a:gd name="connsiteX5-115" fmla="*/ 314342 w 352425"/>
              <a:gd name="connsiteY5-116" fmla="*/ 247653 h 352425"/>
              <a:gd name="connsiteX6-117" fmla="*/ 352425 w 352425"/>
              <a:gd name="connsiteY6-118" fmla="*/ 285734 h 352425"/>
              <a:gd name="connsiteX7-119" fmla="*/ 352425 w 352425"/>
              <a:gd name="connsiteY7-120" fmla="*/ 314327 h 352425"/>
              <a:gd name="connsiteX8-121" fmla="*/ 314323 w 352425"/>
              <a:gd name="connsiteY8-122" fmla="*/ 352425 h 352425"/>
              <a:gd name="connsiteX9-123" fmla="*/ 38109 w 352425"/>
              <a:gd name="connsiteY9-124" fmla="*/ 352425 h 352425"/>
              <a:gd name="connsiteX10-125" fmla="*/ 0 w 352425"/>
              <a:gd name="connsiteY10-126" fmla="*/ 314316 h 352425"/>
              <a:gd name="connsiteX11-127" fmla="*/ 0 w 352425"/>
              <a:gd name="connsiteY11-128" fmla="*/ 38113 h 352425"/>
              <a:gd name="connsiteX12-129" fmla="*/ 38113 w 352425"/>
              <a:gd name="connsiteY12-130" fmla="*/ 0 h 352425"/>
              <a:gd name="connsiteX0-131" fmla="*/ 38113 w 352425"/>
              <a:gd name="connsiteY0-132" fmla="*/ 0 h 352425"/>
              <a:gd name="connsiteX1-133" fmla="*/ 62232 w 352425"/>
              <a:gd name="connsiteY1-134" fmla="*/ 0 h 352425"/>
              <a:gd name="connsiteX2-135" fmla="*/ 100328 w 352425"/>
              <a:gd name="connsiteY2-136" fmla="*/ 38098 h 352425"/>
              <a:gd name="connsiteX3-137" fmla="*/ 100328 w 352425"/>
              <a:gd name="connsiteY3-138" fmla="*/ 209562 h 352425"/>
              <a:gd name="connsiteX4-139" fmla="*/ 138416 w 352425"/>
              <a:gd name="connsiteY4-140" fmla="*/ 247653 h 352425"/>
              <a:gd name="connsiteX5-141" fmla="*/ 314342 w 352425"/>
              <a:gd name="connsiteY5-142" fmla="*/ 247653 h 352425"/>
              <a:gd name="connsiteX6-143" fmla="*/ 352425 w 352425"/>
              <a:gd name="connsiteY6-144" fmla="*/ 285734 h 352425"/>
              <a:gd name="connsiteX7-145" fmla="*/ 352425 w 352425"/>
              <a:gd name="connsiteY7-146" fmla="*/ 314327 h 352425"/>
              <a:gd name="connsiteX8-147" fmla="*/ 314323 w 352425"/>
              <a:gd name="connsiteY8-148" fmla="*/ 352425 h 352425"/>
              <a:gd name="connsiteX9-149" fmla="*/ 38109 w 352425"/>
              <a:gd name="connsiteY9-150" fmla="*/ 352425 h 352425"/>
              <a:gd name="connsiteX10-151" fmla="*/ 0 w 352425"/>
              <a:gd name="connsiteY10-152" fmla="*/ 314316 h 352425"/>
              <a:gd name="connsiteX11-153" fmla="*/ 0 w 352425"/>
              <a:gd name="connsiteY11-154" fmla="*/ 38113 h 352425"/>
              <a:gd name="connsiteX12-155" fmla="*/ 38113 w 352425"/>
              <a:gd name="connsiteY12-156" fmla="*/ 0 h 352425"/>
              <a:gd name="connsiteX0-157" fmla="*/ 38113 w 352425"/>
              <a:gd name="connsiteY0-158" fmla="*/ 0 h 352425"/>
              <a:gd name="connsiteX1-159" fmla="*/ 62232 w 352425"/>
              <a:gd name="connsiteY1-160" fmla="*/ 0 h 352425"/>
              <a:gd name="connsiteX2-161" fmla="*/ 100328 w 352425"/>
              <a:gd name="connsiteY2-162" fmla="*/ 38098 h 352425"/>
              <a:gd name="connsiteX3-163" fmla="*/ 100328 w 352425"/>
              <a:gd name="connsiteY3-164" fmla="*/ 209562 h 352425"/>
              <a:gd name="connsiteX4-165" fmla="*/ 138416 w 352425"/>
              <a:gd name="connsiteY4-166" fmla="*/ 247653 h 352425"/>
              <a:gd name="connsiteX5-167" fmla="*/ 314342 w 352425"/>
              <a:gd name="connsiteY5-168" fmla="*/ 247653 h 352425"/>
              <a:gd name="connsiteX6-169" fmla="*/ 352425 w 352425"/>
              <a:gd name="connsiteY6-170" fmla="*/ 285734 h 352425"/>
              <a:gd name="connsiteX7-171" fmla="*/ 352425 w 352425"/>
              <a:gd name="connsiteY7-172" fmla="*/ 314327 h 352425"/>
              <a:gd name="connsiteX8-173" fmla="*/ 314323 w 352425"/>
              <a:gd name="connsiteY8-174" fmla="*/ 352425 h 352425"/>
              <a:gd name="connsiteX9-175" fmla="*/ 38109 w 352425"/>
              <a:gd name="connsiteY9-176" fmla="*/ 352425 h 352425"/>
              <a:gd name="connsiteX10-177" fmla="*/ 0 w 352425"/>
              <a:gd name="connsiteY10-178" fmla="*/ 314316 h 352425"/>
              <a:gd name="connsiteX11-179" fmla="*/ 0 w 352425"/>
              <a:gd name="connsiteY11-180" fmla="*/ 38113 h 352425"/>
              <a:gd name="connsiteX12-181" fmla="*/ 38113 w 352425"/>
              <a:gd name="connsiteY12-182" fmla="*/ 0 h 352425"/>
              <a:gd name="connsiteX0-183" fmla="*/ 38113 w 352425"/>
              <a:gd name="connsiteY0-184" fmla="*/ 0 h 352425"/>
              <a:gd name="connsiteX1-185" fmla="*/ 62232 w 352425"/>
              <a:gd name="connsiteY1-186" fmla="*/ 0 h 352425"/>
              <a:gd name="connsiteX2-187" fmla="*/ 100328 w 352425"/>
              <a:gd name="connsiteY2-188" fmla="*/ 38098 h 352425"/>
              <a:gd name="connsiteX3-189" fmla="*/ 100328 w 352425"/>
              <a:gd name="connsiteY3-190" fmla="*/ 209562 h 352425"/>
              <a:gd name="connsiteX4-191" fmla="*/ 138416 w 352425"/>
              <a:gd name="connsiteY4-192" fmla="*/ 247653 h 352425"/>
              <a:gd name="connsiteX5-193" fmla="*/ 314342 w 352425"/>
              <a:gd name="connsiteY5-194" fmla="*/ 247653 h 352425"/>
              <a:gd name="connsiteX6-195" fmla="*/ 352425 w 352425"/>
              <a:gd name="connsiteY6-196" fmla="*/ 285734 h 352425"/>
              <a:gd name="connsiteX7-197" fmla="*/ 352425 w 352425"/>
              <a:gd name="connsiteY7-198" fmla="*/ 314327 h 352425"/>
              <a:gd name="connsiteX8-199" fmla="*/ 314323 w 352425"/>
              <a:gd name="connsiteY8-200" fmla="*/ 352425 h 352425"/>
              <a:gd name="connsiteX9-201" fmla="*/ 38109 w 352425"/>
              <a:gd name="connsiteY9-202" fmla="*/ 352425 h 352425"/>
              <a:gd name="connsiteX10-203" fmla="*/ 0 w 352425"/>
              <a:gd name="connsiteY10-204" fmla="*/ 314316 h 352425"/>
              <a:gd name="connsiteX11-205" fmla="*/ 0 w 352425"/>
              <a:gd name="connsiteY11-206" fmla="*/ 38113 h 352425"/>
              <a:gd name="connsiteX12-207" fmla="*/ 38113 w 352425"/>
              <a:gd name="connsiteY12-208" fmla="*/ 0 h 352425"/>
              <a:gd name="connsiteX0-209" fmla="*/ 38113 w 352425"/>
              <a:gd name="connsiteY0-210" fmla="*/ 0 h 352425"/>
              <a:gd name="connsiteX1-211" fmla="*/ 62232 w 352425"/>
              <a:gd name="connsiteY1-212" fmla="*/ 0 h 352425"/>
              <a:gd name="connsiteX2-213" fmla="*/ 100328 w 352425"/>
              <a:gd name="connsiteY2-214" fmla="*/ 38098 h 352425"/>
              <a:gd name="connsiteX3-215" fmla="*/ 100328 w 352425"/>
              <a:gd name="connsiteY3-216" fmla="*/ 209562 h 352425"/>
              <a:gd name="connsiteX4-217" fmla="*/ 138416 w 352425"/>
              <a:gd name="connsiteY4-218" fmla="*/ 247653 h 352425"/>
              <a:gd name="connsiteX5-219" fmla="*/ 314342 w 352425"/>
              <a:gd name="connsiteY5-220" fmla="*/ 247653 h 352425"/>
              <a:gd name="connsiteX6-221" fmla="*/ 352425 w 352425"/>
              <a:gd name="connsiteY6-222" fmla="*/ 285734 h 352425"/>
              <a:gd name="connsiteX7-223" fmla="*/ 352425 w 352425"/>
              <a:gd name="connsiteY7-224" fmla="*/ 314327 h 352425"/>
              <a:gd name="connsiteX8-225" fmla="*/ 314323 w 352425"/>
              <a:gd name="connsiteY8-226" fmla="*/ 352425 h 352425"/>
              <a:gd name="connsiteX9-227" fmla="*/ 38109 w 352425"/>
              <a:gd name="connsiteY9-228" fmla="*/ 352425 h 352425"/>
              <a:gd name="connsiteX10-229" fmla="*/ 0 w 352425"/>
              <a:gd name="connsiteY10-230" fmla="*/ 314316 h 352425"/>
              <a:gd name="connsiteX11-231" fmla="*/ 0 w 352425"/>
              <a:gd name="connsiteY11-232" fmla="*/ 38113 h 352425"/>
              <a:gd name="connsiteX12-233" fmla="*/ 38113 w 352425"/>
              <a:gd name="connsiteY12-234" fmla="*/ 0 h 352425"/>
              <a:gd name="connsiteX0-235" fmla="*/ 38113 w 352425"/>
              <a:gd name="connsiteY0-236" fmla="*/ 0 h 352425"/>
              <a:gd name="connsiteX1-237" fmla="*/ 62232 w 352425"/>
              <a:gd name="connsiteY1-238" fmla="*/ 0 h 352425"/>
              <a:gd name="connsiteX2-239" fmla="*/ 100328 w 352425"/>
              <a:gd name="connsiteY2-240" fmla="*/ 38098 h 352425"/>
              <a:gd name="connsiteX3-241" fmla="*/ 100328 w 352425"/>
              <a:gd name="connsiteY3-242" fmla="*/ 209562 h 352425"/>
              <a:gd name="connsiteX4-243" fmla="*/ 138416 w 352425"/>
              <a:gd name="connsiteY4-244" fmla="*/ 247653 h 352425"/>
              <a:gd name="connsiteX5-245" fmla="*/ 314342 w 352425"/>
              <a:gd name="connsiteY5-246" fmla="*/ 247653 h 352425"/>
              <a:gd name="connsiteX6-247" fmla="*/ 352425 w 352425"/>
              <a:gd name="connsiteY6-248" fmla="*/ 285734 h 352425"/>
              <a:gd name="connsiteX7-249" fmla="*/ 352425 w 352425"/>
              <a:gd name="connsiteY7-250" fmla="*/ 314327 h 352425"/>
              <a:gd name="connsiteX8-251" fmla="*/ 314323 w 352425"/>
              <a:gd name="connsiteY8-252" fmla="*/ 352425 h 352425"/>
              <a:gd name="connsiteX9-253" fmla="*/ 38109 w 352425"/>
              <a:gd name="connsiteY9-254" fmla="*/ 352425 h 352425"/>
              <a:gd name="connsiteX10-255" fmla="*/ 0 w 352425"/>
              <a:gd name="connsiteY10-256" fmla="*/ 314316 h 352425"/>
              <a:gd name="connsiteX11-257" fmla="*/ 0 w 352425"/>
              <a:gd name="connsiteY11-258" fmla="*/ 38113 h 352425"/>
              <a:gd name="connsiteX12-259" fmla="*/ 38113 w 352425"/>
              <a:gd name="connsiteY12-260" fmla="*/ 0 h 352425"/>
              <a:gd name="connsiteX0-261" fmla="*/ 38113 w 352425"/>
              <a:gd name="connsiteY0-262" fmla="*/ 0 h 352425"/>
              <a:gd name="connsiteX1-263" fmla="*/ 62232 w 352425"/>
              <a:gd name="connsiteY1-264" fmla="*/ 0 h 352425"/>
              <a:gd name="connsiteX2-265" fmla="*/ 100328 w 352425"/>
              <a:gd name="connsiteY2-266" fmla="*/ 38098 h 352425"/>
              <a:gd name="connsiteX3-267" fmla="*/ 100328 w 352425"/>
              <a:gd name="connsiteY3-268" fmla="*/ 209562 h 352425"/>
              <a:gd name="connsiteX4-269" fmla="*/ 138416 w 352425"/>
              <a:gd name="connsiteY4-270" fmla="*/ 247653 h 352425"/>
              <a:gd name="connsiteX5-271" fmla="*/ 314342 w 352425"/>
              <a:gd name="connsiteY5-272" fmla="*/ 247653 h 352425"/>
              <a:gd name="connsiteX6-273" fmla="*/ 352425 w 352425"/>
              <a:gd name="connsiteY6-274" fmla="*/ 285734 h 352425"/>
              <a:gd name="connsiteX7-275" fmla="*/ 352425 w 352425"/>
              <a:gd name="connsiteY7-276" fmla="*/ 314327 h 352425"/>
              <a:gd name="connsiteX8-277" fmla="*/ 314323 w 352425"/>
              <a:gd name="connsiteY8-278" fmla="*/ 352425 h 352425"/>
              <a:gd name="connsiteX9-279" fmla="*/ 38109 w 352425"/>
              <a:gd name="connsiteY9-280" fmla="*/ 352425 h 352425"/>
              <a:gd name="connsiteX10-281" fmla="*/ 0 w 352425"/>
              <a:gd name="connsiteY10-282" fmla="*/ 314316 h 352425"/>
              <a:gd name="connsiteX11-283" fmla="*/ 0 w 352425"/>
              <a:gd name="connsiteY11-284" fmla="*/ 38113 h 352425"/>
              <a:gd name="connsiteX12-285" fmla="*/ 38113 w 352425"/>
              <a:gd name="connsiteY12-286" fmla="*/ 0 h 352425"/>
              <a:gd name="connsiteX0-287" fmla="*/ 38113 w 352425"/>
              <a:gd name="connsiteY0-288" fmla="*/ 0 h 352425"/>
              <a:gd name="connsiteX1-289" fmla="*/ 62232 w 352425"/>
              <a:gd name="connsiteY1-290" fmla="*/ 0 h 352425"/>
              <a:gd name="connsiteX2-291" fmla="*/ 100328 w 352425"/>
              <a:gd name="connsiteY2-292" fmla="*/ 38098 h 352425"/>
              <a:gd name="connsiteX3-293" fmla="*/ 100328 w 352425"/>
              <a:gd name="connsiteY3-294" fmla="*/ 209562 h 352425"/>
              <a:gd name="connsiteX4-295" fmla="*/ 138416 w 352425"/>
              <a:gd name="connsiteY4-296" fmla="*/ 247653 h 352425"/>
              <a:gd name="connsiteX5-297" fmla="*/ 314342 w 352425"/>
              <a:gd name="connsiteY5-298" fmla="*/ 247653 h 352425"/>
              <a:gd name="connsiteX6-299" fmla="*/ 352425 w 352425"/>
              <a:gd name="connsiteY6-300" fmla="*/ 285734 h 352425"/>
              <a:gd name="connsiteX7-301" fmla="*/ 352425 w 352425"/>
              <a:gd name="connsiteY7-302" fmla="*/ 314327 h 352425"/>
              <a:gd name="connsiteX8-303" fmla="*/ 314323 w 352425"/>
              <a:gd name="connsiteY8-304" fmla="*/ 352425 h 352425"/>
              <a:gd name="connsiteX9-305" fmla="*/ 38109 w 352425"/>
              <a:gd name="connsiteY9-306" fmla="*/ 352425 h 352425"/>
              <a:gd name="connsiteX10-307" fmla="*/ 0 w 352425"/>
              <a:gd name="connsiteY10-308" fmla="*/ 314316 h 352425"/>
              <a:gd name="connsiteX11-309" fmla="*/ 0 w 352425"/>
              <a:gd name="connsiteY11-310" fmla="*/ 38113 h 352425"/>
              <a:gd name="connsiteX12-311" fmla="*/ 38113 w 352425"/>
              <a:gd name="connsiteY12-312" fmla="*/ 0 h 352425"/>
              <a:gd name="connsiteX0-313" fmla="*/ 38113 w 352425"/>
              <a:gd name="connsiteY0-314" fmla="*/ 0 h 352425"/>
              <a:gd name="connsiteX1-315" fmla="*/ 62232 w 352425"/>
              <a:gd name="connsiteY1-316" fmla="*/ 0 h 352425"/>
              <a:gd name="connsiteX2-317" fmla="*/ 100328 w 352425"/>
              <a:gd name="connsiteY2-318" fmla="*/ 38098 h 352425"/>
              <a:gd name="connsiteX3-319" fmla="*/ 100328 w 352425"/>
              <a:gd name="connsiteY3-320" fmla="*/ 209562 h 352425"/>
              <a:gd name="connsiteX4-321" fmla="*/ 138416 w 352425"/>
              <a:gd name="connsiteY4-322" fmla="*/ 247653 h 352425"/>
              <a:gd name="connsiteX5-323" fmla="*/ 314342 w 352425"/>
              <a:gd name="connsiteY5-324" fmla="*/ 247653 h 352425"/>
              <a:gd name="connsiteX6-325" fmla="*/ 352425 w 352425"/>
              <a:gd name="connsiteY6-326" fmla="*/ 285734 h 352425"/>
              <a:gd name="connsiteX7-327" fmla="*/ 352425 w 352425"/>
              <a:gd name="connsiteY7-328" fmla="*/ 314327 h 352425"/>
              <a:gd name="connsiteX8-329" fmla="*/ 314323 w 352425"/>
              <a:gd name="connsiteY8-330" fmla="*/ 352425 h 352425"/>
              <a:gd name="connsiteX9-331" fmla="*/ 38109 w 352425"/>
              <a:gd name="connsiteY9-332" fmla="*/ 352425 h 352425"/>
              <a:gd name="connsiteX10-333" fmla="*/ 0 w 352425"/>
              <a:gd name="connsiteY10-334" fmla="*/ 314316 h 352425"/>
              <a:gd name="connsiteX11-335" fmla="*/ 0 w 352425"/>
              <a:gd name="connsiteY11-336" fmla="*/ 38113 h 352425"/>
              <a:gd name="connsiteX12-337" fmla="*/ 38113 w 352425"/>
              <a:gd name="connsiteY12-338" fmla="*/ 0 h 352425"/>
              <a:gd name="connsiteX0-339" fmla="*/ 38113 w 352425"/>
              <a:gd name="connsiteY0-340" fmla="*/ 0 h 352425"/>
              <a:gd name="connsiteX1-341" fmla="*/ 62232 w 352425"/>
              <a:gd name="connsiteY1-342" fmla="*/ 0 h 352425"/>
              <a:gd name="connsiteX2-343" fmla="*/ 100328 w 352425"/>
              <a:gd name="connsiteY2-344" fmla="*/ 38098 h 352425"/>
              <a:gd name="connsiteX3-345" fmla="*/ 100328 w 352425"/>
              <a:gd name="connsiteY3-346" fmla="*/ 209562 h 352425"/>
              <a:gd name="connsiteX4-347" fmla="*/ 138416 w 352425"/>
              <a:gd name="connsiteY4-348" fmla="*/ 247653 h 352425"/>
              <a:gd name="connsiteX5-349" fmla="*/ 314342 w 352425"/>
              <a:gd name="connsiteY5-350" fmla="*/ 247653 h 352425"/>
              <a:gd name="connsiteX6-351" fmla="*/ 352425 w 352425"/>
              <a:gd name="connsiteY6-352" fmla="*/ 285734 h 352425"/>
              <a:gd name="connsiteX7-353" fmla="*/ 352425 w 352425"/>
              <a:gd name="connsiteY7-354" fmla="*/ 314327 h 352425"/>
              <a:gd name="connsiteX8-355" fmla="*/ 314323 w 352425"/>
              <a:gd name="connsiteY8-356" fmla="*/ 352425 h 352425"/>
              <a:gd name="connsiteX9-357" fmla="*/ 38109 w 352425"/>
              <a:gd name="connsiteY9-358" fmla="*/ 352425 h 352425"/>
              <a:gd name="connsiteX10-359" fmla="*/ 0 w 352425"/>
              <a:gd name="connsiteY10-360" fmla="*/ 314316 h 352425"/>
              <a:gd name="connsiteX11-361" fmla="*/ 0 w 352425"/>
              <a:gd name="connsiteY11-362" fmla="*/ 38113 h 352425"/>
              <a:gd name="connsiteX12-363" fmla="*/ 38113 w 352425"/>
              <a:gd name="connsiteY12-364" fmla="*/ 0 h 352425"/>
              <a:gd name="connsiteX0-365" fmla="*/ 38113 w 352425"/>
              <a:gd name="connsiteY0-366" fmla="*/ 0 h 352425"/>
              <a:gd name="connsiteX1-367" fmla="*/ 62232 w 352425"/>
              <a:gd name="connsiteY1-368" fmla="*/ 0 h 352425"/>
              <a:gd name="connsiteX2-369" fmla="*/ 100328 w 352425"/>
              <a:gd name="connsiteY2-370" fmla="*/ 38098 h 352425"/>
              <a:gd name="connsiteX3-371" fmla="*/ 100328 w 352425"/>
              <a:gd name="connsiteY3-372" fmla="*/ 209562 h 352425"/>
              <a:gd name="connsiteX4-373" fmla="*/ 138416 w 352425"/>
              <a:gd name="connsiteY4-374" fmla="*/ 247653 h 352425"/>
              <a:gd name="connsiteX5-375" fmla="*/ 314342 w 352425"/>
              <a:gd name="connsiteY5-376" fmla="*/ 247653 h 352425"/>
              <a:gd name="connsiteX6-377" fmla="*/ 352425 w 352425"/>
              <a:gd name="connsiteY6-378" fmla="*/ 285734 h 352425"/>
              <a:gd name="connsiteX7-379" fmla="*/ 352425 w 352425"/>
              <a:gd name="connsiteY7-380" fmla="*/ 314327 h 352425"/>
              <a:gd name="connsiteX8-381" fmla="*/ 314323 w 352425"/>
              <a:gd name="connsiteY8-382" fmla="*/ 352425 h 352425"/>
              <a:gd name="connsiteX9-383" fmla="*/ 38109 w 352425"/>
              <a:gd name="connsiteY9-384" fmla="*/ 352425 h 352425"/>
              <a:gd name="connsiteX10-385" fmla="*/ 0 w 352425"/>
              <a:gd name="connsiteY10-386" fmla="*/ 314316 h 352425"/>
              <a:gd name="connsiteX11-387" fmla="*/ 0 w 352425"/>
              <a:gd name="connsiteY11-388" fmla="*/ 38113 h 352425"/>
              <a:gd name="connsiteX12-389" fmla="*/ 38113 w 352425"/>
              <a:gd name="connsiteY12-390" fmla="*/ 0 h 352425"/>
              <a:gd name="connsiteX0-391" fmla="*/ 38113 w 352425"/>
              <a:gd name="connsiteY0-392" fmla="*/ 0 h 352425"/>
              <a:gd name="connsiteX1-393" fmla="*/ 62232 w 352425"/>
              <a:gd name="connsiteY1-394" fmla="*/ 0 h 352425"/>
              <a:gd name="connsiteX2-395" fmla="*/ 100328 w 352425"/>
              <a:gd name="connsiteY2-396" fmla="*/ 38098 h 352425"/>
              <a:gd name="connsiteX3-397" fmla="*/ 100328 w 352425"/>
              <a:gd name="connsiteY3-398" fmla="*/ 209562 h 352425"/>
              <a:gd name="connsiteX4-399" fmla="*/ 138416 w 352425"/>
              <a:gd name="connsiteY4-400" fmla="*/ 247653 h 352425"/>
              <a:gd name="connsiteX5-401" fmla="*/ 314342 w 352425"/>
              <a:gd name="connsiteY5-402" fmla="*/ 247653 h 352425"/>
              <a:gd name="connsiteX6-403" fmla="*/ 352425 w 352425"/>
              <a:gd name="connsiteY6-404" fmla="*/ 285734 h 352425"/>
              <a:gd name="connsiteX7-405" fmla="*/ 352425 w 352425"/>
              <a:gd name="connsiteY7-406" fmla="*/ 314327 h 352425"/>
              <a:gd name="connsiteX8-407" fmla="*/ 314323 w 352425"/>
              <a:gd name="connsiteY8-408" fmla="*/ 352425 h 352425"/>
              <a:gd name="connsiteX9-409" fmla="*/ 38109 w 352425"/>
              <a:gd name="connsiteY9-410" fmla="*/ 352425 h 352425"/>
              <a:gd name="connsiteX10-411" fmla="*/ 0 w 352425"/>
              <a:gd name="connsiteY10-412" fmla="*/ 314316 h 352425"/>
              <a:gd name="connsiteX11-413" fmla="*/ 0 w 352425"/>
              <a:gd name="connsiteY11-414" fmla="*/ 38113 h 352425"/>
              <a:gd name="connsiteX12-415" fmla="*/ 38113 w 352425"/>
              <a:gd name="connsiteY12-416" fmla="*/ 0 h 352425"/>
              <a:gd name="connsiteX0-417" fmla="*/ 38113 w 352425"/>
              <a:gd name="connsiteY0-418" fmla="*/ 0 h 352425"/>
              <a:gd name="connsiteX1-419" fmla="*/ 62232 w 352425"/>
              <a:gd name="connsiteY1-420" fmla="*/ 0 h 352425"/>
              <a:gd name="connsiteX2-421" fmla="*/ 100328 w 352425"/>
              <a:gd name="connsiteY2-422" fmla="*/ 38098 h 352425"/>
              <a:gd name="connsiteX3-423" fmla="*/ 100328 w 352425"/>
              <a:gd name="connsiteY3-424" fmla="*/ 209562 h 352425"/>
              <a:gd name="connsiteX4-425" fmla="*/ 138416 w 352425"/>
              <a:gd name="connsiteY4-426" fmla="*/ 247653 h 352425"/>
              <a:gd name="connsiteX5-427" fmla="*/ 314342 w 352425"/>
              <a:gd name="connsiteY5-428" fmla="*/ 247653 h 352425"/>
              <a:gd name="connsiteX6-429" fmla="*/ 352425 w 352425"/>
              <a:gd name="connsiteY6-430" fmla="*/ 285734 h 352425"/>
              <a:gd name="connsiteX7-431" fmla="*/ 352425 w 352425"/>
              <a:gd name="connsiteY7-432" fmla="*/ 314327 h 352425"/>
              <a:gd name="connsiteX8-433" fmla="*/ 314323 w 352425"/>
              <a:gd name="connsiteY8-434" fmla="*/ 352425 h 352425"/>
              <a:gd name="connsiteX9-435" fmla="*/ 38109 w 352425"/>
              <a:gd name="connsiteY9-436" fmla="*/ 352425 h 352425"/>
              <a:gd name="connsiteX10-437" fmla="*/ 0 w 352425"/>
              <a:gd name="connsiteY10-438" fmla="*/ 314316 h 352425"/>
              <a:gd name="connsiteX11-439" fmla="*/ 0 w 352425"/>
              <a:gd name="connsiteY11-440" fmla="*/ 38113 h 352425"/>
              <a:gd name="connsiteX12-441" fmla="*/ 38113 w 352425"/>
              <a:gd name="connsiteY12-442" fmla="*/ 0 h 352425"/>
              <a:gd name="connsiteX0-443" fmla="*/ 38113 w 352425"/>
              <a:gd name="connsiteY0-444" fmla="*/ 0 h 352425"/>
              <a:gd name="connsiteX1-445" fmla="*/ 62232 w 352425"/>
              <a:gd name="connsiteY1-446" fmla="*/ 0 h 352425"/>
              <a:gd name="connsiteX2-447" fmla="*/ 100328 w 352425"/>
              <a:gd name="connsiteY2-448" fmla="*/ 38098 h 352425"/>
              <a:gd name="connsiteX3-449" fmla="*/ 100328 w 352425"/>
              <a:gd name="connsiteY3-450" fmla="*/ 209562 h 352425"/>
              <a:gd name="connsiteX4-451" fmla="*/ 138416 w 352425"/>
              <a:gd name="connsiteY4-452" fmla="*/ 247653 h 352425"/>
              <a:gd name="connsiteX5-453" fmla="*/ 314342 w 352425"/>
              <a:gd name="connsiteY5-454" fmla="*/ 247653 h 352425"/>
              <a:gd name="connsiteX6-455" fmla="*/ 352425 w 352425"/>
              <a:gd name="connsiteY6-456" fmla="*/ 285734 h 352425"/>
              <a:gd name="connsiteX7-457" fmla="*/ 352425 w 352425"/>
              <a:gd name="connsiteY7-458" fmla="*/ 314327 h 352425"/>
              <a:gd name="connsiteX8-459" fmla="*/ 314323 w 352425"/>
              <a:gd name="connsiteY8-460" fmla="*/ 352425 h 352425"/>
              <a:gd name="connsiteX9-461" fmla="*/ 38109 w 352425"/>
              <a:gd name="connsiteY9-462" fmla="*/ 352425 h 352425"/>
              <a:gd name="connsiteX10-463" fmla="*/ 0 w 352425"/>
              <a:gd name="connsiteY10-464" fmla="*/ 314316 h 352425"/>
              <a:gd name="connsiteX11-465" fmla="*/ 0 w 352425"/>
              <a:gd name="connsiteY11-466" fmla="*/ 38113 h 352425"/>
              <a:gd name="connsiteX12-467" fmla="*/ 38113 w 352425"/>
              <a:gd name="connsiteY12-468" fmla="*/ 0 h 352425"/>
              <a:gd name="connsiteX0-469" fmla="*/ 38113 w 352425"/>
              <a:gd name="connsiteY0-470" fmla="*/ 0 h 352425"/>
              <a:gd name="connsiteX1-471" fmla="*/ 62232 w 352425"/>
              <a:gd name="connsiteY1-472" fmla="*/ 0 h 352425"/>
              <a:gd name="connsiteX2-473" fmla="*/ 100328 w 352425"/>
              <a:gd name="connsiteY2-474" fmla="*/ 38098 h 352425"/>
              <a:gd name="connsiteX3-475" fmla="*/ 100328 w 352425"/>
              <a:gd name="connsiteY3-476" fmla="*/ 209562 h 352425"/>
              <a:gd name="connsiteX4-477" fmla="*/ 138416 w 352425"/>
              <a:gd name="connsiteY4-478" fmla="*/ 247653 h 352425"/>
              <a:gd name="connsiteX5-479" fmla="*/ 314342 w 352425"/>
              <a:gd name="connsiteY5-480" fmla="*/ 247653 h 352425"/>
              <a:gd name="connsiteX6-481" fmla="*/ 352425 w 352425"/>
              <a:gd name="connsiteY6-482" fmla="*/ 285734 h 352425"/>
              <a:gd name="connsiteX7-483" fmla="*/ 352425 w 352425"/>
              <a:gd name="connsiteY7-484" fmla="*/ 314327 h 352425"/>
              <a:gd name="connsiteX8-485" fmla="*/ 314323 w 352425"/>
              <a:gd name="connsiteY8-486" fmla="*/ 352425 h 352425"/>
              <a:gd name="connsiteX9-487" fmla="*/ 38109 w 352425"/>
              <a:gd name="connsiteY9-488" fmla="*/ 352425 h 352425"/>
              <a:gd name="connsiteX10-489" fmla="*/ 0 w 352425"/>
              <a:gd name="connsiteY10-490" fmla="*/ 314316 h 352425"/>
              <a:gd name="connsiteX11-491" fmla="*/ 0 w 352425"/>
              <a:gd name="connsiteY11-492" fmla="*/ 38113 h 352425"/>
              <a:gd name="connsiteX12-493" fmla="*/ 38113 w 352425"/>
              <a:gd name="connsiteY12-494" fmla="*/ 0 h 352425"/>
              <a:gd name="connsiteX0-495" fmla="*/ 38113 w 352425"/>
              <a:gd name="connsiteY0-496" fmla="*/ 0 h 352425"/>
              <a:gd name="connsiteX1-497" fmla="*/ 62232 w 352425"/>
              <a:gd name="connsiteY1-498" fmla="*/ 0 h 352425"/>
              <a:gd name="connsiteX2-499" fmla="*/ 100328 w 352425"/>
              <a:gd name="connsiteY2-500" fmla="*/ 38098 h 352425"/>
              <a:gd name="connsiteX3-501" fmla="*/ 100328 w 352425"/>
              <a:gd name="connsiteY3-502" fmla="*/ 209562 h 352425"/>
              <a:gd name="connsiteX4-503" fmla="*/ 138416 w 352425"/>
              <a:gd name="connsiteY4-504" fmla="*/ 247653 h 352425"/>
              <a:gd name="connsiteX5-505" fmla="*/ 314342 w 352425"/>
              <a:gd name="connsiteY5-506" fmla="*/ 247653 h 352425"/>
              <a:gd name="connsiteX6-507" fmla="*/ 352425 w 352425"/>
              <a:gd name="connsiteY6-508" fmla="*/ 285734 h 352425"/>
              <a:gd name="connsiteX7-509" fmla="*/ 352425 w 352425"/>
              <a:gd name="connsiteY7-510" fmla="*/ 314327 h 352425"/>
              <a:gd name="connsiteX8-511" fmla="*/ 314323 w 352425"/>
              <a:gd name="connsiteY8-512" fmla="*/ 352425 h 352425"/>
              <a:gd name="connsiteX9-513" fmla="*/ 38109 w 352425"/>
              <a:gd name="connsiteY9-514" fmla="*/ 352425 h 352425"/>
              <a:gd name="connsiteX10-515" fmla="*/ 0 w 352425"/>
              <a:gd name="connsiteY10-516" fmla="*/ 314316 h 352425"/>
              <a:gd name="connsiteX11-517" fmla="*/ 0 w 352425"/>
              <a:gd name="connsiteY11-518" fmla="*/ 38113 h 352425"/>
              <a:gd name="connsiteX12-519" fmla="*/ 38113 w 352425"/>
              <a:gd name="connsiteY12-520" fmla="*/ 0 h 352425"/>
              <a:gd name="connsiteX0-521" fmla="*/ 38113 w 352425"/>
              <a:gd name="connsiteY0-522" fmla="*/ 0 h 352425"/>
              <a:gd name="connsiteX1-523" fmla="*/ 62232 w 352425"/>
              <a:gd name="connsiteY1-524" fmla="*/ 0 h 352425"/>
              <a:gd name="connsiteX2-525" fmla="*/ 100328 w 352425"/>
              <a:gd name="connsiteY2-526" fmla="*/ 38098 h 352425"/>
              <a:gd name="connsiteX3-527" fmla="*/ 100328 w 352425"/>
              <a:gd name="connsiteY3-528" fmla="*/ 209562 h 352425"/>
              <a:gd name="connsiteX4-529" fmla="*/ 138416 w 352425"/>
              <a:gd name="connsiteY4-530" fmla="*/ 247653 h 352425"/>
              <a:gd name="connsiteX5-531" fmla="*/ 314342 w 352425"/>
              <a:gd name="connsiteY5-532" fmla="*/ 247653 h 352425"/>
              <a:gd name="connsiteX6-533" fmla="*/ 352425 w 352425"/>
              <a:gd name="connsiteY6-534" fmla="*/ 285734 h 352425"/>
              <a:gd name="connsiteX7-535" fmla="*/ 352425 w 352425"/>
              <a:gd name="connsiteY7-536" fmla="*/ 314327 h 352425"/>
              <a:gd name="connsiteX8-537" fmla="*/ 314323 w 352425"/>
              <a:gd name="connsiteY8-538" fmla="*/ 352425 h 352425"/>
              <a:gd name="connsiteX9-539" fmla="*/ 38109 w 352425"/>
              <a:gd name="connsiteY9-540" fmla="*/ 352425 h 352425"/>
              <a:gd name="connsiteX10-541" fmla="*/ 0 w 352425"/>
              <a:gd name="connsiteY10-542" fmla="*/ 314316 h 352425"/>
              <a:gd name="connsiteX11-543" fmla="*/ 0 w 352425"/>
              <a:gd name="connsiteY11-544" fmla="*/ 38113 h 352425"/>
              <a:gd name="connsiteX12-545" fmla="*/ 38113 w 352425"/>
              <a:gd name="connsiteY12-546" fmla="*/ 0 h 352425"/>
              <a:gd name="connsiteX0-547" fmla="*/ 38113 w 352425"/>
              <a:gd name="connsiteY0-548" fmla="*/ 0 h 352425"/>
              <a:gd name="connsiteX1-549" fmla="*/ 62232 w 352425"/>
              <a:gd name="connsiteY1-550" fmla="*/ 0 h 352425"/>
              <a:gd name="connsiteX2-551" fmla="*/ 100328 w 352425"/>
              <a:gd name="connsiteY2-552" fmla="*/ 38098 h 352425"/>
              <a:gd name="connsiteX3-553" fmla="*/ 100328 w 352425"/>
              <a:gd name="connsiteY3-554" fmla="*/ 209562 h 352425"/>
              <a:gd name="connsiteX4-555" fmla="*/ 138416 w 352425"/>
              <a:gd name="connsiteY4-556" fmla="*/ 247653 h 352425"/>
              <a:gd name="connsiteX5-557" fmla="*/ 314342 w 352425"/>
              <a:gd name="connsiteY5-558" fmla="*/ 247653 h 352425"/>
              <a:gd name="connsiteX6-559" fmla="*/ 352425 w 352425"/>
              <a:gd name="connsiteY6-560" fmla="*/ 285734 h 352425"/>
              <a:gd name="connsiteX7-561" fmla="*/ 352425 w 352425"/>
              <a:gd name="connsiteY7-562" fmla="*/ 314327 h 352425"/>
              <a:gd name="connsiteX8-563" fmla="*/ 314323 w 352425"/>
              <a:gd name="connsiteY8-564" fmla="*/ 352425 h 352425"/>
              <a:gd name="connsiteX9-565" fmla="*/ 38109 w 352425"/>
              <a:gd name="connsiteY9-566" fmla="*/ 352425 h 352425"/>
              <a:gd name="connsiteX10-567" fmla="*/ 0 w 352425"/>
              <a:gd name="connsiteY10-568" fmla="*/ 314316 h 352425"/>
              <a:gd name="connsiteX11-569" fmla="*/ 0 w 352425"/>
              <a:gd name="connsiteY11-570" fmla="*/ 38113 h 352425"/>
              <a:gd name="connsiteX12-571" fmla="*/ 38113 w 352425"/>
              <a:gd name="connsiteY12-572" fmla="*/ 0 h 3524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352425" h="352425">
                <a:moveTo>
                  <a:pt x="38113" y="0"/>
                </a:moveTo>
                <a:cubicBezTo>
                  <a:pt x="38113" y="0"/>
                  <a:pt x="62233" y="1"/>
                  <a:pt x="62232" y="0"/>
                </a:cubicBezTo>
                <a:cubicBezTo>
                  <a:pt x="84551" y="1"/>
                  <a:pt x="100329" y="15781"/>
                  <a:pt x="100328" y="38098"/>
                </a:cubicBezTo>
                <a:cubicBezTo>
                  <a:pt x="100329" y="38099"/>
                  <a:pt x="100329" y="209563"/>
                  <a:pt x="100328" y="209562"/>
                </a:cubicBezTo>
                <a:cubicBezTo>
                  <a:pt x="100329" y="231876"/>
                  <a:pt x="116104" y="247654"/>
                  <a:pt x="138416" y="247653"/>
                </a:cubicBezTo>
                <a:cubicBezTo>
                  <a:pt x="138417" y="247654"/>
                  <a:pt x="314343" y="247654"/>
                  <a:pt x="314342" y="247653"/>
                </a:cubicBezTo>
                <a:cubicBezTo>
                  <a:pt x="336652" y="247654"/>
                  <a:pt x="352426" y="263426"/>
                  <a:pt x="352425" y="285734"/>
                </a:cubicBezTo>
                <a:cubicBezTo>
                  <a:pt x="352426" y="285735"/>
                  <a:pt x="352426" y="314328"/>
                  <a:pt x="352425" y="314327"/>
                </a:cubicBezTo>
                <a:cubicBezTo>
                  <a:pt x="352426" y="336646"/>
                  <a:pt x="336644" y="352426"/>
                  <a:pt x="314323" y="352425"/>
                </a:cubicBezTo>
                <a:cubicBezTo>
                  <a:pt x="314324" y="352426"/>
                  <a:pt x="38110" y="352426"/>
                  <a:pt x="38109" y="352425"/>
                </a:cubicBezTo>
                <a:cubicBezTo>
                  <a:pt x="15787" y="352426"/>
                  <a:pt x="1" y="336640"/>
                  <a:pt x="0" y="314316"/>
                </a:cubicBezTo>
                <a:cubicBezTo>
                  <a:pt x="1" y="314317"/>
                  <a:pt x="1" y="38114"/>
                  <a:pt x="0" y="38113"/>
                </a:cubicBezTo>
                <a:cubicBezTo>
                  <a:pt x="1" y="15790"/>
                  <a:pt x="15788" y="0"/>
                  <a:pt x="38113" y="0"/>
                </a:cubicBezTo>
                <a:close/>
              </a:path>
            </a:pathLst>
          </a:custGeom>
          <a:gradFill>
            <a:gsLst>
              <a:gs pos="50000">
                <a:schemeClr val="accent6"/>
              </a:gs>
              <a:gs pos="0">
                <a:schemeClr val="accent6">
                  <a:lumMod val="25000"/>
                  <a:lumOff val="75000"/>
                </a:schemeClr>
              </a:gs>
              <a:gs pos="100000">
                <a:schemeClr val="accent6">
                  <a:lumMod val="85000"/>
                </a:schemeClr>
              </a:gs>
            </a:gsLst>
            <a:lin ang="5400000" scaled="1"/>
          </a:gradFill>
          <a:ln>
            <a:noFill/>
          </a:ln>
          <a:effectLst>
            <a:outerShdw blurRad="101600" dist="38100" dir="2700000" algn="tl" rotWithShape="0">
              <a:srgbClr val="4E62DF">
                <a:lumMod val="75000"/>
                <a:alpha val="20000"/>
              </a:srgbClr>
            </a:outerShdw>
          </a:effectLst>
        </p:spPr>
        <p:style>
          <a:lnRef idx="2">
            <a:srgbClr val="4E62DF">
              <a:lumMod val="75000"/>
            </a:srgbClr>
          </a:lnRef>
          <a:fillRef idx="1">
            <a:srgbClr val="4E62DF"/>
          </a:fillRef>
          <a:effectRef idx="0">
            <a:srgbClr val="FFFFFF"/>
          </a:effectRef>
          <a:fontRef idx="minor">
            <a:sysClr val="window" lastClr="FFFFFF"/>
          </a:fontRef>
        </p:style>
        <p:txBody>
          <a:bodyPr rtlCol="0" anchor="ctr"/>
          <a:lstStyle/>
          <a:p>
            <a:pPr algn="ctr"/>
            <a:endParaRPr lang="zh-CN" altLang="en-US">
              <a:solidFill>
                <a:sysClr val="window" lastClr="FFFFFF"/>
              </a:solidFill>
              <a:latin typeface="Arial" panose="020B0604020202020204" pitchFamily="34" charset="0"/>
              <a:ea typeface="微软雅黑" panose="020B0503020204020204" pitchFamily="34" charset="-122"/>
            </a:endParaRPr>
          </a:p>
        </p:txBody>
      </p:sp>
      <p:sp>
        <p:nvSpPr>
          <p:cNvPr id="19" name="任意多边形: 形状 14"/>
          <p:cNvSpPr/>
          <p:nvPr>
            <p:custDataLst>
              <p:tags r:id="rId4"/>
            </p:custDataLst>
          </p:nvPr>
        </p:nvSpPr>
        <p:spPr>
          <a:xfrm flipH="1">
            <a:off x="11100269" y="5861152"/>
            <a:ext cx="352425" cy="352425"/>
          </a:xfrm>
          <a:custGeom>
            <a:avLst/>
            <a:gdLst>
              <a:gd name="connsiteX0" fmla="*/ 38113 w 352425"/>
              <a:gd name="connsiteY0" fmla="*/ 0 h 352425"/>
              <a:gd name="connsiteX1" fmla="*/ 62232 w 352425"/>
              <a:gd name="connsiteY1" fmla="*/ 0 h 352425"/>
              <a:gd name="connsiteX2" fmla="*/ 100328 w 352425"/>
              <a:gd name="connsiteY2" fmla="*/ 38098 h 352425"/>
              <a:gd name="connsiteX3" fmla="*/ 100328 w 352425"/>
              <a:gd name="connsiteY3" fmla="*/ 209562 h 352425"/>
              <a:gd name="connsiteX4" fmla="*/ 138416 w 352425"/>
              <a:gd name="connsiteY4" fmla="*/ 247653 h 352425"/>
              <a:gd name="connsiteX5" fmla="*/ 314342 w 352425"/>
              <a:gd name="connsiteY5" fmla="*/ 247653 h 352425"/>
              <a:gd name="connsiteX6" fmla="*/ 352425 w 352425"/>
              <a:gd name="connsiteY6" fmla="*/ 285734 h 352425"/>
              <a:gd name="connsiteX7" fmla="*/ 352425 w 352425"/>
              <a:gd name="connsiteY7" fmla="*/ 314327 h 352425"/>
              <a:gd name="connsiteX8" fmla="*/ 314323 w 352425"/>
              <a:gd name="connsiteY8" fmla="*/ 352425 h 352425"/>
              <a:gd name="connsiteX9" fmla="*/ 38109 w 352425"/>
              <a:gd name="connsiteY9" fmla="*/ 352425 h 352425"/>
              <a:gd name="connsiteX10" fmla="*/ 0 w 352425"/>
              <a:gd name="connsiteY10" fmla="*/ 314316 h 352425"/>
              <a:gd name="connsiteX11" fmla="*/ 0 w 352425"/>
              <a:gd name="connsiteY11" fmla="*/ 38113 h 352425"/>
              <a:gd name="connsiteX12" fmla="*/ 38113 w 352425"/>
              <a:gd name="connsiteY12" fmla="*/ 0 h 352425"/>
              <a:gd name="connsiteX0-1" fmla="*/ 38113 w 352425"/>
              <a:gd name="connsiteY0-2" fmla="*/ 0 h 352425"/>
              <a:gd name="connsiteX1-3" fmla="*/ 62232 w 352425"/>
              <a:gd name="connsiteY1-4" fmla="*/ 0 h 352425"/>
              <a:gd name="connsiteX2-5" fmla="*/ 100328 w 352425"/>
              <a:gd name="connsiteY2-6" fmla="*/ 38098 h 352425"/>
              <a:gd name="connsiteX3-7" fmla="*/ 100328 w 352425"/>
              <a:gd name="connsiteY3-8" fmla="*/ 209562 h 352425"/>
              <a:gd name="connsiteX4-9" fmla="*/ 138416 w 352425"/>
              <a:gd name="connsiteY4-10" fmla="*/ 247653 h 352425"/>
              <a:gd name="connsiteX5-11" fmla="*/ 314342 w 352425"/>
              <a:gd name="connsiteY5-12" fmla="*/ 247653 h 352425"/>
              <a:gd name="connsiteX6-13" fmla="*/ 352425 w 352425"/>
              <a:gd name="connsiteY6-14" fmla="*/ 285734 h 352425"/>
              <a:gd name="connsiteX7-15" fmla="*/ 352425 w 352425"/>
              <a:gd name="connsiteY7-16" fmla="*/ 314327 h 352425"/>
              <a:gd name="connsiteX8-17" fmla="*/ 314323 w 352425"/>
              <a:gd name="connsiteY8-18" fmla="*/ 352425 h 352425"/>
              <a:gd name="connsiteX9-19" fmla="*/ 38109 w 352425"/>
              <a:gd name="connsiteY9-20" fmla="*/ 352425 h 352425"/>
              <a:gd name="connsiteX10-21" fmla="*/ 0 w 352425"/>
              <a:gd name="connsiteY10-22" fmla="*/ 314316 h 352425"/>
              <a:gd name="connsiteX11-23" fmla="*/ 0 w 352425"/>
              <a:gd name="connsiteY11-24" fmla="*/ 38113 h 352425"/>
              <a:gd name="connsiteX12-25" fmla="*/ 38113 w 352425"/>
              <a:gd name="connsiteY12-26" fmla="*/ 0 h 352425"/>
              <a:gd name="connsiteX0-27" fmla="*/ 38113 w 352425"/>
              <a:gd name="connsiteY0-28" fmla="*/ 0 h 352425"/>
              <a:gd name="connsiteX1-29" fmla="*/ 62232 w 352425"/>
              <a:gd name="connsiteY1-30" fmla="*/ 0 h 352425"/>
              <a:gd name="connsiteX2-31" fmla="*/ 100328 w 352425"/>
              <a:gd name="connsiteY2-32" fmla="*/ 38098 h 352425"/>
              <a:gd name="connsiteX3-33" fmla="*/ 100328 w 352425"/>
              <a:gd name="connsiteY3-34" fmla="*/ 209562 h 352425"/>
              <a:gd name="connsiteX4-35" fmla="*/ 138416 w 352425"/>
              <a:gd name="connsiteY4-36" fmla="*/ 247653 h 352425"/>
              <a:gd name="connsiteX5-37" fmla="*/ 314342 w 352425"/>
              <a:gd name="connsiteY5-38" fmla="*/ 247653 h 352425"/>
              <a:gd name="connsiteX6-39" fmla="*/ 352425 w 352425"/>
              <a:gd name="connsiteY6-40" fmla="*/ 285734 h 352425"/>
              <a:gd name="connsiteX7-41" fmla="*/ 352425 w 352425"/>
              <a:gd name="connsiteY7-42" fmla="*/ 314327 h 352425"/>
              <a:gd name="connsiteX8-43" fmla="*/ 314323 w 352425"/>
              <a:gd name="connsiteY8-44" fmla="*/ 352425 h 352425"/>
              <a:gd name="connsiteX9-45" fmla="*/ 38109 w 352425"/>
              <a:gd name="connsiteY9-46" fmla="*/ 352425 h 352425"/>
              <a:gd name="connsiteX10-47" fmla="*/ 0 w 352425"/>
              <a:gd name="connsiteY10-48" fmla="*/ 314316 h 352425"/>
              <a:gd name="connsiteX11-49" fmla="*/ 0 w 352425"/>
              <a:gd name="connsiteY11-50" fmla="*/ 38113 h 352425"/>
              <a:gd name="connsiteX12-51" fmla="*/ 38113 w 352425"/>
              <a:gd name="connsiteY12-52" fmla="*/ 0 h 352425"/>
              <a:gd name="connsiteX0-53" fmla="*/ 38113 w 352425"/>
              <a:gd name="connsiteY0-54" fmla="*/ 0 h 352425"/>
              <a:gd name="connsiteX1-55" fmla="*/ 62232 w 352425"/>
              <a:gd name="connsiteY1-56" fmla="*/ 0 h 352425"/>
              <a:gd name="connsiteX2-57" fmla="*/ 100328 w 352425"/>
              <a:gd name="connsiteY2-58" fmla="*/ 38098 h 352425"/>
              <a:gd name="connsiteX3-59" fmla="*/ 100328 w 352425"/>
              <a:gd name="connsiteY3-60" fmla="*/ 209562 h 352425"/>
              <a:gd name="connsiteX4-61" fmla="*/ 138416 w 352425"/>
              <a:gd name="connsiteY4-62" fmla="*/ 247653 h 352425"/>
              <a:gd name="connsiteX5-63" fmla="*/ 314342 w 352425"/>
              <a:gd name="connsiteY5-64" fmla="*/ 247653 h 352425"/>
              <a:gd name="connsiteX6-65" fmla="*/ 352425 w 352425"/>
              <a:gd name="connsiteY6-66" fmla="*/ 285734 h 352425"/>
              <a:gd name="connsiteX7-67" fmla="*/ 352425 w 352425"/>
              <a:gd name="connsiteY7-68" fmla="*/ 314327 h 352425"/>
              <a:gd name="connsiteX8-69" fmla="*/ 314323 w 352425"/>
              <a:gd name="connsiteY8-70" fmla="*/ 352425 h 352425"/>
              <a:gd name="connsiteX9-71" fmla="*/ 38109 w 352425"/>
              <a:gd name="connsiteY9-72" fmla="*/ 352425 h 352425"/>
              <a:gd name="connsiteX10-73" fmla="*/ 0 w 352425"/>
              <a:gd name="connsiteY10-74" fmla="*/ 314316 h 352425"/>
              <a:gd name="connsiteX11-75" fmla="*/ 0 w 352425"/>
              <a:gd name="connsiteY11-76" fmla="*/ 38113 h 352425"/>
              <a:gd name="connsiteX12-77" fmla="*/ 38113 w 352425"/>
              <a:gd name="connsiteY12-78" fmla="*/ 0 h 352425"/>
              <a:gd name="connsiteX0-79" fmla="*/ 38113 w 352425"/>
              <a:gd name="connsiteY0-80" fmla="*/ 0 h 352425"/>
              <a:gd name="connsiteX1-81" fmla="*/ 62232 w 352425"/>
              <a:gd name="connsiteY1-82" fmla="*/ 0 h 352425"/>
              <a:gd name="connsiteX2-83" fmla="*/ 100328 w 352425"/>
              <a:gd name="connsiteY2-84" fmla="*/ 38098 h 352425"/>
              <a:gd name="connsiteX3-85" fmla="*/ 100328 w 352425"/>
              <a:gd name="connsiteY3-86" fmla="*/ 209562 h 352425"/>
              <a:gd name="connsiteX4-87" fmla="*/ 138416 w 352425"/>
              <a:gd name="connsiteY4-88" fmla="*/ 247653 h 352425"/>
              <a:gd name="connsiteX5-89" fmla="*/ 314342 w 352425"/>
              <a:gd name="connsiteY5-90" fmla="*/ 247653 h 352425"/>
              <a:gd name="connsiteX6-91" fmla="*/ 352425 w 352425"/>
              <a:gd name="connsiteY6-92" fmla="*/ 285734 h 352425"/>
              <a:gd name="connsiteX7-93" fmla="*/ 352425 w 352425"/>
              <a:gd name="connsiteY7-94" fmla="*/ 314327 h 352425"/>
              <a:gd name="connsiteX8-95" fmla="*/ 314323 w 352425"/>
              <a:gd name="connsiteY8-96" fmla="*/ 352425 h 352425"/>
              <a:gd name="connsiteX9-97" fmla="*/ 38109 w 352425"/>
              <a:gd name="connsiteY9-98" fmla="*/ 352425 h 352425"/>
              <a:gd name="connsiteX10-99" fmla="*/ 0 w 352425"/>
              <a:gd name="connsiteY10-100" fmla="*/ 314316 h 352425"/>
              <a:gd name="connsiteX11-101" fmla="*/ 0 w 352425"/>
              <a:gd name="connsiteY11-102" fmla="*/ 38113 h 352425"/>
              <a:gd name="connsiteX12-103" fmla="*/ 38113 w 352425"/>
              <a:gd name="connsiteY12-104" fmla="*/ 0 h 352425"/>
              <a:gd name="connsiteX0-105" fmla="*/ 38113 w 352425"/>
              <a:gd name="connsiteY0-106" fmla="*/ 0 h 352425"/>
              <a:gd name="connsiteX1-107" fmla="*/ 62232 w 352425"/>
              <a:gd name="connsiteY1-108" fmla="*/ 0 h 352425"/>
              <a:gd name="connsiteX2-109" fmla="*/ 100328 w 352425"/>
              <a:gd name="connsiteY2-110" fmla="*/ 38098 h 352425"/>
              <a:gd name="connsiteX3-111" fmla="*/ 100328 w 352425"/>
              <a:gd name="connsiteY3-112" fmla="*/ 209562 h 352425"/>
              <a:gd name="connsiteX4-113" fmla="*/ 138416 w 352425"/>
              <a:gd name="connsiteY4-114" fmla="*/ 247653 h 352425"/>
              <a:gd name="connsiteX5-115" fmla="*/ 314342 w 352425"/>
              <a:gd name="connsiteY5-116" fmla="*/ 247653 h 352425"/>
              <a:gd name="connsiteX6-117" fmla="*/ 352425 w 352425"/>
              <a:gd name="connsiteY6-118" fmla="*/ 285734 h 352425"/>
              <a:gd name="connsiteX7-119" fmla="*/ 352425 w 352425"/>
              <a:gd name="connsiteY7-120" fmla="*/ 314327 h 352425"/>
              <a:gd name="connsiteX8-121" fmla="*/ 314323 w 352425"/>
              <a:gd name="connsiteY8-122" fmla="*/ 352425 h 352425"/>
              <a:gd name="connsiteX9-123" fmla="*/ 38109 w 352425"/>
              <a:gd name="connsiteY9-124" fmla="*/ 352425 h 352425"/>
              <a:gd name="connsiteX10-125" fmla="*/ 0 w 352425"/>
              <a:gd name="connsiteY10-126" fmla="*/ 314316 h 352425"/>
              <a:gd name="connsiteX11-127" fmla="*/ 0 w 352425"/>
              <a:gd name="connsiteY11-128" fmla="*/ 38113 h 352425"/>
              <a:gd name="connsiteX12-129" fmla="*/ 38113 w 352425"/>
              <a:gd name="connsiteY12-130" fmla="*/ 0 h 352425"/>
              <a:gd name="connsiteX0-131" fmla="*/ 38113 w 352425"/>
              <a:gd name="connsiteY0-132" fmla="*/ 0 h 352425"/>
              <a:gd name="connsiteX1-133" fmla="*/ 62232 w 352425"/>
              <a:gd name="connsiteY1-134" fmla="*/ 0 h 352425"/>
              <a:gd name="connsiteX2-135" fmla="*/ 100328 w 352425"/>
              <a:gd name="connsiteY2-136" fmla="*/ 38098 h 352425"/>
              <a:gd name="connsiteX3-137" fmla="*/ 100328 w 352425"/>
              <a:gd name="connsiteY3-138" fmla="*/ 209562 h 352425"/>
              <a:gd name="connsiteX4-139" fmla="*/ 138416 w 352425"/>
              <a:gd name="connsiteY4-140" fmla="*/ 247653 h 352425"/>
              <a:gd name="connsiteX5-141" fmla="*/ 314342 w 352425"/>
              <a:gd name="connsiteY5-142" fmla="*/ 247653 h 352425"/>
              <a:gd name="connsiteX6-143" fmla="*/ 352425 w 352425"/>
              <a:gd name="connsiteY6-144" fmla="*/ 285734 h 352425"/>
              <a:gd name="connsiteX7-145" fmla="*/ 352425 w 352425"/>
              <a:gd name="connsiteY7-146" fmla="*/ 314327 h 352425"/>
              <a:gd name="connsiteX8-147" fmla="*/ 314323 w 352425"/>
              <a:gd name="connsiteY8-148" fmla="*/ 352425 h 352425"/>
              <a:gd name="connsiteX9-149" fmla="*/ 38109 w 352425"/>
              <a:gd name="connsiteY9-150" fmla="*/ 352425 h 352425"/>
              <a:gd name="connsiteX10-151" fmla="*/ 0 w 352425"/>
              <a:gd name="connsiteY10-152" fmla="*/ 314316 h 352425"/>
              <a:gd name="connsiteX11-153" fmla="*/ 0 w 352425"/>
              <a:gd name="connsiteY11-154" fmla="*/ 38113 h 352425"/>
              <a:gd name="connsiteX12-155" fmla="*/ 38113 w 352425"/>
              <a:gd name="connsiteY12-156" fmla="*/ 0 h 352425"/>
              <a:gd name="connsiteX0-157" fmla="*/ 38113 w 352425"/>
              <a:gd name="connsiteY0-158" fmla="*/ 0 h 352425"/>
              <a:gd name="connsiteX1-159" fmla="*/ 62232 w 352425"/>
              <a:gd name="connsiteY1-160" fmla="*/ 0 h 352425"/>
              <a:gd name="connsiteX2-161" fmla="*/ 100328 w 352425"/>
              <a:gd name="connsiteY2-162" fmla="*/ 38098 h 352425"/>
              <a:gd name="connsiteX3-163" fmla="*/ 100328 w 352425"/>
              <a:gd name="connsiteY3-164" fmla="*/ 209562 h 352425"/>
              <a:gd name="connsiteX4-165" fmla="*/ 138416 w 352425"/>
              <a:gd name="connsiteY4-166" fmla="*/ 247653 h 352425"/>
              <a:gd name="connsiteX5-167" fmla="*/ 314342 w 352425"/>
              <a:gd name="connsiteY5-168" fmla="*/ 247653 h 352425"/>
              <a:gd name="connsiteX6-169" fmla="*/ 352425 w 352425"/>
              <a:gd name="connsiteY6-170" fmla="*/ 285734 h 352425"/>
              <a:gd name="connsiteX7-171" fmla="*/ 352425 w 352425"/>
              <a:gd name="connsiteY7-172" fmla="*/ 314327 h 352425"/>
              <a:gd name="connsiteX8-173" fmla="*/ 314323 w 352425"/>
              <a:gd name="connsiteY8-174" fmla="*/ 352425 h 352425"/>
              <a:gd name="connsiteX9-175" fmla="*/ 38109 w 352425"/>
              <a:gd name="connsiteY9-176" fmla="*/ 352425 h 352425"/>
              <a:gd name="connsiteX10-177" fmla="*/ 0 w 352425"/>
              <a:gd name="connsiteY10-178" fmla="*/ 314316 h 352425"/>
              <a:gd name="connsiteX11-179" fmla="*/ 0 w 352425"/>
              <a:gd name="connsiteY11-180" fmla="*/ 38113 h 352425"/>
              <a:gd name="connsiteX12-181" fmla="*/ 38113 w 352425"/>
              <a:gd name="connsiteY12-182" fmla="*/ 0 h 352425"/>
              <a:gd name="connsiteX0-183" fmla="*/ 38113 w 352425"/>
              <a:gd name="connsiteY0-184" fmla="*/ 0 h 352425"/>
              <a:gd name="connsiteX1-185" fmla="*/ 62232 w 352425"/>
              <a:gd name="connsiteY1-186" fmla="*/ 0 h 352425"/>
              <a:gd name="connsiteX2-187" fmla="*/ 100328 w 352425"/>
              <a:gd name="connsiteY2-188" fmla="*/ 38098 h 352425"/>
              <a:gd name="connsiteX3-189" fmla="*/ 100328 w 352425"/>
              <a:gd name="connsiteY3-190" fmla="*/ 209562 h 352425"/>
              <a:gd name="connsiteX4-191" fmla="*/ 138416 w 352425"/>
              <a:gd name="connsiteY4-192" fmla="*/ 247653 h 352425"/>
              <a:gd name="connsiteX5-193" fmla="*/ 314342 w 352425"/>
              <a:gd name="connsiteY5-194" fmla="*/ 247653 h 352425"/>
              <a:gd name="connsiteX6-195" fmla="*/ 352425 w 352425"/>
              <a:gd name="connsiteY6-196" fmla="*/ 285734 h 352425"/>
              <a:gd name="connsiteX7-197" fmla="*/ 352425 w 352425"/>
              <a:gd name="connsiteY7-198" fmla="*/ 314327 h 352425"/>
              <a:gd name="connsiteX8-199" fmla="*/ 314323 w 352425"/>
              <a:gd name="connsiteY8-200" fmla="*/ 352425 h 352425"/>
              <a:gd name="connsiteX9-201" fmla="*/ 38109 w 352425"/>
              <a:gd name="connsiteY9-202" fmla="*/ 352425 h 352425"/>
              <a:gd name="connsiteX10-203" fmla="*/ 0 w 352425"/>
              <a:gd name="connsiteY10-204" fmla="*/ 314316 h 352425"/>
              <a:gd name="connsiteX11-205" fmla="*/ 0 w 352425"/>
              <a:gd name="connsiteY11-206" fmla="*/ 38113 h 352425"/>
              <a:gd name="connsiteX12-207" fmla="*/ 38113 w 352425"/>
              <a:gd name="connsiteY12-208" fmla="*/ 0 h 352425"/>
              <a:gd name="connsiteX0-209" fmla="*/ 38113 w 352425"/>
              <a:gd name="connsiteY0-210" fmla="*/ 0 h 352425"/>
              <a:gd name="connsiteX1-211" fmla="*/ 62232 w 352425"/>
              <a:gd name="connsiteY1-212" fmla="*/ 0 h 352425"/>
              <a:gd name="connsiteX2-213" fmla="*/ 100328 w 352425"/>
              <a:gd name="connsiteY2-214" fmla="*/ 38098 h 352425"/>
              <a:gd name="connsiteX3-215" fmla="*/ 100328 w 352425"/>
              <a:gd name="connsiteY3-216" fmla="*/ 209562 h 352425"/>
              <a:gd name="connsiteX4-217" fmla="*/ 138416 w 352425"/>
              <a:gd name="connsiteY4-218" fmla="*/ 247653 h 352425"/>
              <a:gd name="connsiteX5-219" fmla="*/ 314342 w 352425"/>
              <a:gd name="connsiteY5-220" fmla="*/ 247653 h 352425"/>
              <a:gd name="connsiteX6-221" fmla="*/ 352425 w 352425"/>
              <a:gd name="connsiteY6-222" fmla="*/ 285734 h 352425"/>
              <a:gd name="connsiteX7-223" fmla="*/ 352425 w 352425"/>
              <a:gd name="connsiteY7-224" fmla="*/ 314327 h 352425"/>
              <a:gd name="connsiteX8-225" fmla="*/ 314323 w 352425"/>
              <a:gd name="connsiteY8-226" fmla="*/ 352425 h 352425"/>
              <a:gd name="connsiteX9-227" fmla="*/ 38109 w 352425"/>
              <a:gd name="connsiteY9-228" fmla="*/ 352425 h 352425"/>
              <a:gd name="connsiteX10-229" fmla="*/ 0 w 352425"/>
              <a:gd name="connsiteY10-230" fmla="*/ 314316 h 352425"/>
              <a:gd name="connsiteX11-231" fmla="*/ 0 w 352425"/>
              <a:gd name="connsiteY11-232" fmla="*/ 38113 h 352425"/>
              <a:gd name="connsiteX12-233" fmla="*/ 38113 w 352425"/>
              <a:gd name="connsiteY12-234" fmla="*/ 0 h 352425"/>
              <a:gd name="connsiteX0-235" fmla="*/ 38113 w 352425"/>
              <a:gd name="connsiteY0-236" fmla="*/ 0 h 352425"/>
              <a:gd name="connsiteX1-237" fmla="*/ 62232 w 352425"/>
              <a:gd name="connsiteY1-238" fmla="*/ 0 h 352425"/>
              <a:gd name="connsiteX2-239" fmla="*/ 100328 w 352425"/>
              <a:gd name="connsiteY2-240" fmla="*/ 38098 h 352425"/>
              <a:gd name="connsiteX3-241" fmla="*/ 100328 w 352425"/>
              <a:gd name="connsiteY3-242" fmla="*/ 209562 h 352425"/>
              <a:gd name="connsiteX4-243" fmla="*/ 138416 w 352425"/>
              <a:gd name="connsiteY4-244" fmla="*/ 247653 h 352425"/>
              <a:gd name="connsiteX5-245" fmla="*/ 314342 w 352425"/>
              <a:gd name="connsiteY5-246" fmla="*/ 247653 h 352425"/>
              <a:gd name="connsiteX6-247" fmla="*/ 352425 w 352425"/>
              <a:gd name="connsiteY6-248" fmla="*/ 285734 h 352425"/>
              <a:gd name="connsiteX7-249" fmla="*/ 352425 w 352425"/>
              <a:gd name="connsiteY7-250" fmla="*/ 314327 h 352425"/>
              <a:gd name="connsiteX8-251" fmla="*/ 314323 w 352425"/>
              <a:gd name="connsiteY8-252" fmla="*/ 352425 h 352425"/>
              <a:gd name="connsiteX9-253" fmla="*/ 38109 w 352425"/>
              <a:gd name="connsiteY9-254" fmla="*/ 352425 h 352425"/>
              <a:gd name="connsiteX10-255" fmla="*/ 0 w 352425"/>
              <a:gd name="connsiteY10-256" fmla="*/ 314316 h 352425"/>
              <a:gd name="connsiteX11-257" fmla="*/ 0 w 352425"/>
              <a:gd name="connsiteY11-258" fmla="*/ 38113 h 352425"/>
              <a:gd name="connsiteX12-259" fmla="*/ 38113 w 352425"/>
              <a:gd name="connsiteY12-260" fmla="*/ 0 h 352425"/>
              <a:gd name="connsiteX0-261" fmla="*/ 38113 w 352425"/>
              <a:gd name="connsiteY0-262" fmla="*/ 0 h 352425"/>
              <a:gd name="connsiteX1-263" fmla="*/ 62232 w 352425"/>
              <a:gd name="connsiteY1-264" fmla="*/ 0 h 352425"/>
              <a:gd name="connsiteX2-265" fmla="*/ 100328 w 352425"/>
              <a:gd name="connsiteY2-266" fmla="*/ 38098 h 352425"/>
              <a:gd name="connsiteX3-267" fmla="*/ 100328 w 352425"/>
              <a:gd name="connsiteY3-268" fmla="*/ 209562 h 352425"/>
              <a:gd name="connsiteX4-269" fmla="*/ 138416 w 352425"/>
              <a:gd name="connsiteY4-270" fmla="*/ 247653 h 352425"/>
              <a:gd name="connsiteX5-271" fmla="*/ 314342 w 352425"/>
              <a:gd name="connsiteY5-272" fmla="*/ 247653 h 352425"/>
              <a:gd name="connsiteX6-273" fmla="*/ 352425 w 352425"/>
              <a:gd name="connsiteY6-274" fmla="*/ 285734 h 352425"/>
              <a:gd name="connsiteX7-275" fmla="*/ 352425 w 352425"/>
              <a:gd name="connsiteY7-276" fmla="*/ 314327 h 352425"/>
              <a:gd name="connsiteX8-277" fmla="*/ 314323 w 352425"/>
              <a:gd name="connsiteY8-278" fmla="*/ 352425 h 352425"/>
              <a:gd name="connsiteX9-279" fmla="*/ 38109 w 352425"/>
              <a:gd name="connsiteY9-280" fmla="*/ 352425 h 352425"/>
              <a:gd name="connsiteX10-281" fmla="*/ 0 w 352425"/>
              <a:gd name="connsiteY10-282" fmla="*/ 314316 h 352425"/>
              <a:gd name="connsiteX11-283" fmla="*/ 0 w 352425"/>
              <a:gd name="connsiteY11-284" fmla="*/ 38113 h 352425"/>
              <a:gd name="connsiteX12-285" fmla="*/ 38113 w 352425"/>
              <a:gd name="connsiteY12-286" fmla="*/ 0 h 352425"/>
              <a:gd name="connsiteX0-287" fmla="*/ 38113 w 352425"/>
              <a:gd name="connsiteY0-288" fmla="*/ 0 h 352425"/>
              <a:gd name="connsiteX1-289" fmla="*/ 62232 w 352425"/>
              <a:gd name="connsiteY1-290" fmla="*/ 0 h 352425"/>
              <a:gd name="connsiteX2-291" fmla="*/ 100328 w 352425"/>
              <a:gd name="connsiteY2-292" fmla="*/ 38098 h 352425"/>
              <a:gd name="connsiteX3-293" fmla="*/ 100328 w 352425"/>
              <a:gd name="connsiteY3-294" fmla="*/ 209562 h 352425"/>
              <a:gd name="connsiteX4-295" fmla="*/ 138416 w 352425"/>
              <a:gd name="connsiteY4-296" fmla="*/ 247653 h 352425"/>
              <a:gd name="connsiteX5-297" fmla="*/ 314342 w 352425"/>
              <a:gd name="connsiteY5-298" fmla="*/ 247653 h 352425"/>
              <a:gd name="connsiteX6-299" fmla="*/ 352425 w 352425"/>
              <a:gd name="connsiteY6-300" fmla="*/ 285734 h 352425"/>
              <a:gd name="connsiteX7-301" fmla="*/ 352425 w 352425"/>
              <a:gd name="connsiteY7-302" fmla="*/ 314327 h 352425"/>
              <a:gd name="connsiteX8-303" fmla="*/ 314323 w 352425"/>
              <a:gd name="connsiteY8-304" fmla="*/ 352425 h 352425"/>
              <a:gd name="connsiteX9-305" fmla="*/ 38109 w 352425"/>
              <a:gd name="connsiteY9-306" fmla="*/ 352425 h 352425"/>
              <a:gd name="connsiteX10-307" fmla="*/ 0 w 352425"/>
              <a:gd name="connsiteY10-308" fmla="*/ 314316 h 352425"/>
              <a:gd name="connsiteX11-309" fmla="*/ 0 w 352425"/>
              <a:gd name="connsiteY11-310" fmla="*/ 38113 h 352425"/>
              <a:gd name="connsiteX12-311" fmla="*/ 38113 w 352425"/>
              <a:gd name="connsiteY12-312" fmla="*/ 0 h 352425"/>
              <a:gd name="connsiteX0-313" fmla="*/ 38113 w 352425"/>
              <a:gd name="connsiteY0-314" fmla="*/ 0 h 352425"/>
              <a:gd name="connsiteX1-315" fmla="*/ 62232 w 352425"/>
              <a:gd name="connsiteY1-316" fmla="*/ 0 h 352425"/>
              <a:gd name="connsiteX2-317" fmla="*/ 100328 w 352425"/>
              <a:gd name="connsiteY2-318" fmla="*/ 38098 h 352425"/>
              <a:gd name="connsiteX3-319" fmla="*/ 100328 w 352425"/>
              <a:gd name="connsiteY3-320" fmla="*/ 209562 h 352425"/>
              <a:gd name="connsiteX4-321" fmla="*/ 138416 w 352425"/>
              <a:gd name="connsiteY4-322" fmla="*/ 247653 h 352425"/>
              <a:gd name="connsiteX5-323" fmla="*/ 314342 w 352425"/>
              <a:gd name="connsiteY5-324" fmla="*/ 247653 h 352425"/>
              <a:gd name="connsiteX6-325" fmla="*/ 352425 w 352425"/>
              <a:gd name="connsiteY6-326" fmla="*/ 285734 h 352425"/>
              <a:gd name="connsiteX7-327" fmla="*/ 352425 w 352425"/>
              <a:gd name="connsiteY7-328" fmla="*/ 314327 h 352425"/>
              <a:gd name="connsiteX8-329" fmla="*/ 314323 w 352425"/>
              <a:gd name="connsiteY8-330" fmla="*/ 352425 h 352425"/>
              <a:gd name="connsiteX9-331" fmla="*/ 38109 w 352425"/>
              <a:gd name="connsiteY9-332" fmla="*/ 352425 h 352425"/>
              <a:gd name="connsiteX10-333" fmla="*/ 0 w 352425"/>
              <a:gd name="connsiteY10-334" fmla="*/ 314316 h 352425"/>
              <a:gd name="connsiteX11-335" fmla="*/ 0 w 352425"/>
              <a:gd name="connsiteY11-336" fmla="*/ 38113 h 352425"/>
              <a:gd name="connsiteX12-337" fmla="*/ 38113 w 352425"/>
              <a:gd name="connsiteY12-338" fmla="*/ 0 h 352425"/>
              <a:gd name="connsiteX0-339" fmla="*/ 38113 w 352425"/>
              <a:gd name="connsiteY0-340" fmla="*/ 0 h 352425"/>
              <a:gd name="connsiteX1-341" fmla="*/ 62232 w 352425"/>
              <a:gd name="connsiteY1-342" fmla="*/ 0 h 352425"/>
              <a:gd name="connsiteX2-343" fmla="*/ 100328 w 352425"/>
              <a:gd name="connsiteY2-344" fmla="*/ 38098 h 352425"/>
              <a:gd name="connsiteX3-345" fmla="*/ 100328 w 352425"/>
              <a:gd name="connsiteY3-346" fmla="*/ 209562 h 352425"/>
              <a:gd name="connsiteX4-347" fmla="*/ 138416 w 352425"/>
              <a:gd name="connsiteY4-348" fmla="*/ 247653 h 352425"/>
              <a:gd name="connsiteX5-349" fmla="*/ 314342 w 352425"/>
              <a:gd name="connsiteY5-350" fmla="*/ 247653 h 352425"/>
              <a:gd name="connsiteX6-351" fmla="*/ 352425 w 352425"/>
              <a:gd name="connsiteY6-352" fmla="*/ 285734 h 352425"/>
              <a:gd name="connsiteX7-353" fmla="*/ 352425 w 352425"/>
              <a:gd name="connsiteY7-354" fmla="*/ 314327 h 352425"/>
              <a:gd name="connsiteX8-355" fmla="*/ 314323 w 352425"/>
              <a:gd name="connsiteY8-356" fmla="*/ 352425 h 352425"/>
              <a:gd name="connsiteX9-357" fmla="*/ 38109 w 352425"/>
              <a:gd name="connsiteY9-358" fmla="*/ 352425 h 352425"/>
              <a:gd name="connsiteX10-359" fmla="*/ 0 w 352425"/>
              <a:gd name="connsiteY10-360" fmla="*/ 314316 h 352425"/>
              <a:gd name="connsiteX11-361" fmla="*/ 0 w 352425"/>
              <a:gd name="connsiteY11-362" fmla="*/ 38113 h 352425"/>
              <a:gd name="connsiteX12-363" fmla="*/ 38113 w 352425"/>
              <a:gd name="connsiteY12-364" fmla="*/ 0 h 352425"/>
              <a:gd name="connsiteX0-365" fmla="*/ 38113 w 352425"/>
              <a:gd name="connsiteY0-366" fmla="*/ 0 h 352425"/>
              <a:gd name="connsiteX1-367" fmla="*/ 62232 w 352425"/>
              <a:gd name="connsiteY1-368" fmla="*/ 0 h 352425"/>
              <a:gd name="connsiteX2-369" fmla="*/ 100328 w 352425"/>
              <a:gd name="connsiteY2-370" fmla="*/ 38098 h 352425"/>
              <a:gd name="connsiteX3-371" fmla="*/ 100328 w 352425"/>
              <a:gd name="connsiteY3-372" fmla="*/ 209562 h 352425"/>
              <a:gd name="connsiteX4-373" fmla="*/ 138416 w 352425"/>
              <a:gd name="connsiteY4-374" fmla="*/ 247653 h 352425"/>
              <a:gd name="connsiteX5-375" fmla="*/ 314342 w 352425"/>
              <a:gd name="connsiteY5-376" fmla="*/ 247653 h 352425"/>
              <a:gd name="connsiteX6-377" fmla="*/ 352425 w 352425"/>
              <a:gd name="connsiteY6-378" fmla="*/ 285734 h 352425"/>
              <a:gd name="connsiteX7-379" fmla="*/ 352425 w 352425"/>
              <a:gd name="connsiteY7-380" fmla="*/ 314327 h 352425"/>
              <a:gd name="connsiteX8-381" fmla="*/ 314323 w 352425"/>
              <a:gd name="connsiteY8-382" fmla="*/ 352425 h 352425"/>
              <a:gd name="connsiteX9-383" fmla="*/ 38109 w 352425"/>
              <a:gd name="connsiteY9-384" fmla="*/ 352425 h 352425"/>
              <a:gd name="connsiteX10-385" fmla="*/ 0 w 352425"/>
              <a:gd name="connsiteY10-386" fmla="*/ 314316 h 352425"/>
              <a:gd name="connsiteX11-387" fmla="*/ 0 w 352425"/>
              <a:gd name="connsiteY11-388" fmla="*/ 38113 h 352425"/>
              <a:gd name="connsiteX12-389" fmla="*/ 38113 w 352425"/>
              <a:gd name="connsiteY12-390" fmla="*/ 0 h 352425"/>
              <a:gd name="connsiteX0-391" fmla="*/ 38113 w 352425"/>
              <a:gd name="connsiteY0-392" fmla="*/ 0 h 352425"/>
              <a:gd name="connsiteX1-393" fmla="*/ 62232 w 352425"/>
              <a:gd name="connsiteY1-394" fmla="*/ 0 h 352425"/>
              <a:gd name="connsiteX2-395" fmla="*/ 100328 w 352425"/>
              <a:gd name="connsiteY2-396" fmla="*/ 38098 h 352425"/>
              <a:gd name="connsiteX3-397" fmla="*/ 100328 w 352425"/>
              <a:gd name="connsiteY3-398" fmla="*/ 209562 h 352425"/>
              <a:gd name="connsiteX4-399" fmla="*/ 138416 w 352425"/>
              <a:gd name="connsiteY4-400" fmla="*/ 247653 h 352425"/>
              <a:gd name="connsiteX5-401" fmla="*/ 314342 w 352425"/>
              <a:gd name="connsiteY5-402" fmla="*/ 247653 h 352425"/>
              <a:gd name="connsiteX6-403" fmla="*/ 352425 w 352425"/>
              <a:gd name="connsiteY6-404" fmla="*/ 285734 h 352425"/>
              <a:gd name="connsiteX7-405" fmla="*/ 352425 w 352425"/>
              <a:gd name="connsiteY7-406" fmla="*/ 314327 h 352425"/>
              <a:gd name="connsiteX8-407" fmla="*/ 314323 w 352425"/>
              <a:gd name="connsiteY8-408" fmla="*/ 352425 h 352425"/>
              <a:gd name="connsiteX9-409" fmla="*/ 38109 w 352425"/>
              <a:gd name="connsiteY9-410" fmla="*/ 352425 h 352425"/>
              <a:gd name="connsiteX10-411" fmla="*/ 0 w 352425"/>
              <a:gd name="connsiteY10-412" fmla="*/ 314316 h 352425"/>
              <a:gd name="connsiteX11-413" fmla="*/ 0 w 352425"/>
              <a:gd name="connsiteY11-414" fmla="*/ 38113 h 352425"/>
              <a:gd name="connsiteX12-415" fmla="*/ 38113 w 352425"/>
              <a:gd name="connsiteY12-416" fmla="*/ 0 h 352425"/>
              <a:gd name="connsiteX0-417" fmla="*/ 38113 w 352425"/>
              <a:gd name="connsiteY0-418" fmla="*/ 0 h 352425"/>
              <a:gd name="connsiteX1-419" fmla="*/ 62232 w 352425"/>
              <a:gd name="connsiteY1-420" fmla="*/ 0 h 352425"/>
              <a:gd name="connsiteX2-421" fmla="*/ 100328 w 352425"/>
              <a:gd name="connsiteY2-422" fmla="*/ 38098 h 352425"/>
              <a:gd name="connsiteX3-423" fmla="*/ 100328 w 352425"/>
              <a:gd name="connsiteY3-424" fmla="*/ 209562 h 352425"/>
              <a:gd name="connsiteX4-425" fmla="*/ 138416 w 352425"/>
              <a:gd name="connsiteY4-426" fmla="*/ 247653 h 352425"/>
              <a:gd name="connsiteX5-427" fmla="*/ 314342 w 352425"/>
              <a:gd name="connsiteY5-428" fmla="*/ 247653 h 352425"/>
              <a:gd name="connsiteX6-429" fmla="*/ 352425 w 352425"/>
              <a:gd name="connsiteY6-430" fmla="*/ 285734 h 352425"/>
              <a:gd name="connsiteX7-431" fmla="*/ 352425 w 352425"/>
              <a:gd name="connsiteY7-432" fmla="*/ 314327 h 352425"/>
              <a:gd name="connsiteX8-433" fmla="*/ 314323 w 352425"/>
              <a:gd name="connsiteY8-434" fmla="*/ 352425 h 352425"/>
              <a:gd name="connsiteX9-435" fmla="*/ 38109 w 352425"/>
              <a:gd name="connsiteY9-436" fmla="*/ 352425 h 352425"/>
              <a:gd name="connsiteX10-437" fmla="*/ 0 w 352425"/>
              <a:gd name="connsiteY10-438" fmla="*/ 314316 h 352425"/>
              <a:gd name="connsiteX11-439" fmla="*/ 0 w 352425"/>
              <a:gd name="connsiteY11-440" fmla="*/ 38113 h 352425"/>
              <a:gd name="connsiteX12-441" fmla="*/ 38113 w 352425"/>
              <a:gd name="connsiteY12-442" fmla="*/ 0 h 352425"/>
              <a:gd name="connsiteX0-443" fmla="*/ 38113 w 352425"/>
              <a:gd name="connsiteY0-444" fmla="*/ 0 h 352425"/>
              <a:gd name="connsiteX1-445" fmla="*/ 62232 w 352425"/>
              <a:gd name="connsiteY1-446" fmla="*/ 0 h 352425"/>
              <a:gd name="connsiteX2-447" fmla="*/ 100328 w 352425"/>
              <a:gd name="connsiteY2-448" fmla="*/ 38098 h 352425"/>
              <a:gd name="connsiteX3-449" fmla="*/ 100328 w 352425"/>
              <a:gd name="connsiteY3-450" fmla="*/ 209562 h 352425"/>
              <a:gd name="connsiteX4-451" fmla="*/ 138416 w 352425"/>
              <a:gd name="connsiteY4-452" fmla="*/ 247653 h 352425"/>
              <a:gd name="connsiteX5-453" fmla="*/ 314342 w 352425"/>
              <a:gd name="connsiteY5-454" fmla="*/ 247653 h 352425"/>
              <a:gd name="connsiteX6-455" fmla="*/ 352425 w 352425"/>
              <a:gd name="connsiteY6-456" fmla="*/ 285734 h 352425"/>
              <a:gd name="connsiteX7-457" fmla="*/ 352425 w 352425"/>
              <a:gd name="connsiteY7-458" fmla="*/ 314327 h 352425"/>
              <a:gd name="connsiteX8-459" fmla="*/ 314323 w 352425"/>
              <a:gd name="connsiteY8-460" fmla="*/ 352425 h 352425"/>
              <a:gd name="connsiteX9-461" fmla="*/ 38109 w 352425"/>
              <a:gd name="connsiteY9-462" fmla="*/ 352425 h 352425"/>
              <a:gd name="connsiteX10-463" fmla="*/ 0 w 352425"/>
              <a:gd name="connsiteY10-464" fmla="*/ 314316 h 352425"/>
              <a:gd name="connsiteX11-465" fmla="*/ 0 w 352425"/>
              <a:gd name="connsiteY11-466" fmla="*/ 38113 h 352425"/>
              <a:gd name="connsiteX12-467" fmla="*/ 38113 w 352425"/>
              <a:gd name="connsiteY12-468" fmla="*/ 0 h 352425"/>
              <a:gd name="connsiteX0-469" fmla="*/ 38113 w 352425"/>
              <a:gd name="connsiteY0-470" fmla="*/ 0 h 352425"/>
              <a:gd name="connsiteX1-471" fmla="*/ 62232 w 352425"/>
              <a:gd name="connsiteY1-472" fmla="*/ 0 h 352425"/>
              <a:gd name="connsiteX2-473" fmla="*/ 100328 w 352425"/>
              <a:gd name="connsiteY2-474" fmla="*/ 38098 h 352425"/>
              <a:gd name="connsiteX3-475" fmla="*/ 100328 w 352425"/>
              <a:gd name="connsiteY3-476" fmla="*/ 209562 h 352425"/>
              <a:gd name="connsiteX4-477" fmla="*/ 138416 w 352425"/>
              <a:gd name="connsiteY4-478" fmla="*/ 247653 h 352425"/>
              <a:gd name="connsiteX5-479" fmla="*/ 314342 w 352425"/>
              <a:gd name="connsiteY5-480" fmla="*/ 247653 h 352425"/>
              <a:gd name="connsiteX6-481" fmla="*/ 352425 w 352425"/>
              <a:gd name="connsiteY6-482" fmla="*/ 285734 h 352425"/>
              <a:gd name="connsiteX7-483" fmla="*/ 352425 w 352425"/>
              <a:gd name="connsiteY7-484" fmla="*/ 314327 h 352425"/>
              <a:gd name="connsiteX8-485" fmla="*/ 314323 w 352425"/>
              <a:gd name="connsiteY8-486" fmla="*/ 352425 h 352425"/>
              <a:gd name="connsiteX9-487" fmla="*/ 38109 w 352425"/>
              <a:gd name="connsiteY9-488" fmla="*/ 352425 h 352425"/>
              <a:gd name="connsiteX10-489" fmla="*/ 0 w 352425"/>
              <a:gd name="connsiteY10-490" fmla="*/ 314316 h 352425"/>
              <a:gd name="connsiteX11-491" fmla="*/ 0 w 352425"/>
              <a:gd name="connsiteY11-492" fmla="*/ 38113 h 352425"/>
              <a:gd name="connsiteX12-493" fmla="*/ 38113 w 352425"/>
              <a:gd name="connsiteY12-494" fmla="*/ 0 h 352425"/>
              <a:gd name="connsiteX0-495" fmla="*/ 38113 w 352425"/>
              <a:gd name="connsiteY0-496" fmla="*/ 0 h 352425"/>
              <a:gd name="connsiteX1-497" fmla="*/ 62232 w 352425"/>
              <a:gd name="connsiteY1-498" fmla="*/ 0 h 352425"/>
              <a:gd name="connsiteX2-499" fmla="*/ 100328 w 352425"/>
              <a:gd name="connsiteY2-500" fmla="*/ 38098 h 352425"/>
              <a:gd name="connsiteX3-501" fmla="*/ 100328 w 352425"/>
              <a:gd name="connsiteY3-502" fmla="*/ 209562 h 352425"/>
              <a:gd name="connsiteX4-503" fmla="*/ 138416 w 352425"/>
              <a:gd name="connsiteY4-504" fmla="*/ 247653 h 352425"/>
              <a:gd name="connsiteX5-505" fmla="*/ 314342 w 352425"/>
              <a:gd name="connsiteY5-506" fmla="*/ 247653 h 352425"/>
              <a:gd name="connsiteX6-507" fmla="*/ 352425 w 352425"/>
              <a:gd name="connsiteY6-508" fmla="*/ 285734 h 352425"/>
              <a:gd name="connsiteX7-509" fmla="*/ 352425 w 352425"/>
              <a:gd name="connsiteY7-510" fmla="*/ 314327 h 352425"/>
              <a:gd name="connsiteX8-511" fmla="*/ 314323 w 352425"/>
              <a:gd name="connsiteY8-512" fmla="*/ 352425 h 352425"/>
              <a:gd name="connsiteX9-513" fmla="*/ 38109 w 352425"/>
              <a:gd name="connsiteY9-514" fmla="*/ 352425 h 352425"/>
              <a:gd name="connsiteX10-515" fmla="*/ 0 w 352425"/>
              <a:gd name="connsiteY10-516" fmla="*/ 314316 h 352425"/>
              <a:gd name="connsiteX11-517" fmla="*/ 0 w 352425"/>
              <a:gd name="connsiteY11-518" fmla="*/ 38113 h 352425"/>
              <a:gd name="connsiteX12-519" fmla="*/ 38113 w 352425"/>
              <a:gd name="connsiteY12-520" fmla="*/ 0 h 352425"/>
              <a:gd name="connsiteX0-521" fmla="*/ 38113 w 352425"/>
              <a:gd name="connsiteY0-522" fmla="*/ 0 h 352425"/>
              <a:gd name="connsiteX1-523" fmla="*/ 62232 w 352425"/>
              <a:gd name="connsiteY1-524" fmla="*/ 0 h 352425"/>
              <a:gd name="connsiteX2-525" fmla="*/ 100328 w 352425"/>
              <a:gd name="connsiteY2-526" fmla="*/ 38098 h 352425"/>
              <a:gd name="connsiteX3-527" fmla="*/ 100328 w 352425"/>
              <a:gd name="connsiteY3-528" fmla="*/ 209562 h 352425"/>
              <a:gd name="connsiteX4-529" fmla="*/ 138416 w 352425"/>
              <a:gd name="connsiteY4-530" fmla="*/ 247653 h 352425"/>
              <a:gd name="connsiteX5-531" fmla="*/ 314342 w 352425"/>
              <a:gd name="connsiteY5-532" fmla="*/ 247653 h 352425"/>
              <a:gd name="connsiteX6-533" fmla="*/ 352425 w 352425"/>
              <a:gd name="connsiteY6-534" fmla="*/ 285734 h 352425"/>
              <a:gd name="connsiteX7-535" fmla="*/ 352425 w 352425"/>
              <a:gd name="connsiteY7-536" fmla="*/ 314327 h 352425"/>
              <a:gd name="connsiteX8-537" fmla="*/ 314323 w 352425"/>
              <a:gd name="connsiteY8-538" fmla="*/ 352425 h 352425"/>
              <a:gd name="connsiteX9-539" fmla="*/ 38109 w 352425"/>
              <a:gd name="connsiteY9-540" fmla="*/ 352425 h 352425"/>
              <a:gd name="connsiteX10-541" fmla="*/ 0 w 352425"/>
              <a:gd name="connsiteY10-542" fmla="*/ 314316 h 352425"/>
              <a:gd name="connsiteX11-543" fmla="*/ 0 w 352425"/>
              <a:gd name="connsiteY11-544" fmla="*/ 38113 h 352425"/>
              <a:gd name="connsiteX12-545" fmla="*/ 38113 w 352425"/>
              <a:gd name="connsiteY12-546" fmla="*/ 0 h 352425"/>
              <a:gd name="connsiteX0-547" fmla="*/ 38113 w 352425"/>
              <a:gd name="connsiteY0-548" fmla="*/ 0 h 352425"/>
              <a:gd name="connsiteX1-549" fmla="*/ 62232 w 352425"/>
              <a:gd name="connsiteY1-550" fmla="*/ 0 h 352425"/>
              <a:gd name="connsiteX2-551" fmla="*/ 100328 w 352425"/>
              <a:gd name="connsiteY2-552" fmla="*/ 38098 h 352425"/>
              <a:gd name="connsiteX3-553" fmla="*/ 100328 w 352425"/>
              <a:gd name="connsiteY3-554" fmla="*/ 209562 h 352425"/>
              <a:gd name="connsiteX4-555" fmla="*/ 138416 w 352425"/>
              <a:gd name="connsiteY4-556" fmla="*/ 247653 h 352425"/>
              <a:gd name="connsiteX5-557" fmla="*/ 314342 w 352425"/>
              <a:gd name="connsiteY5-558" fmla="*/ 247653 h 352425"/>
              <a:gd name="connsiteX6-559" fmla="*/ 352425 w 352425"/>
              <a:gd name="connsiteY6-560" fmla="*/ 285734 h 352425"/>
              <a:gd name="connsiteX7-561" fmla="*/ 352425 w 352425"/>
              <a:gd name="connsiteY7-562" fmla="*/ 314327 h 352425"/>
              <a:gd name="connsiteX8-563" fmla="*/ 314323 w 352425"/>
              <a:gd name="connsiteY8-564" fmla="*/ 352425 h 352425"/>
              <a:gd name="connsiteX9-565" fmla="*/ 38109 w 352425"/>
              <a:gd name="connsiteY9-566" fmla="*/ 352425 h 352425"/>
              <a:gd name="connsiteX10-567" fmla="*/ 0 w 352425"/>
              <a:gd name="connsiteY10-568" fmla="*/ 314316 h 352425"/>
              <a:gd name="connsiteX11-569" fmla="*/ 0 w 352425"/>
              <a:gd name="connsiteY11-570" fmla="*/ 38113 h 352425"/>
              <a:gd name="connsiteX12-571" fmla="*/ 38113 w 352425"/>
              <a:gd name="connsiteY12-572" fmla="*/ 0 h 3524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352425" h="352425">
                <a:moveTo>
                  <a:pt x="38113" y="0"/>
                </a:moveTo>
                <a:cubicBezTo>
                  <a:pt x="38113" y="0"/>
                  <a:pt x="62233" y="1"/>
                  <a:pt x="62232" y="0"/>
                </a:cubicBezTo>
                <a:cubicBezTo>
                  <a:pt x="84551" y="1"/>
                  <a:pt x="100329" y="15781"/>
                  <a:pt x="100328" y="38098"/>
                </a:cubicBezTo>
                <a:cubicBezTo>
                  <a:pt x="100329" y="38099"/>
                  <a:pt x="100329" y="209563"/>
                  <a:pt x="100328" y="209562"/>
                </a:cubicBezTo>
                <a:cubicBezTo>
                  <a:pt x="100329" y="231876"/>
                  <a:pt x="116104" y="247654"/>
                  <a:pt x="138416" y="247653"/>
                </a:cubicBezTo>
                <a:cubicBezTo>
                  <a:pt x="138417" y="247654"/>
                  <a:pt x="314343" y="247654"/>
                  <a:pt x="314342" y="247653"/>
                </a:cubicBezTo>
                <a:cubicBezTo>
                  <a:pt x="336652" y="247654"/>
                  <a:pt x="352426" y="263426"/>
                  <a:pt x="352425" y="285734"/>
                </a:cubicBezTo>
                <a:cubicBezTo>
                  <a:pt x="352426" y="285735"/>
                  <a:pt x="352426" y="314328"/>
                  <a:pt x="352425" y="314327"/>
                </a:cubicBezTo>
                <a:cubicBezTo>
                  <a:pt x="352426" y="336646"/>
                  <a:pt x="336644" y="352426"/>
                  <a:pt x="314323" y="352425"/>
                </a:cubicBezTo>
                <a:cubicBezTo>
                  <a:pt x="314324" y="352426"/>
                  <a:pt x="38110" y="352426"/>
                  <a:pt x="38109" y="352425"/>
                </a:cubicBezTo>
                <a:cubicBezTo>
                  <a:pt x="15787" y="352426"/>
                  <a:pt x="1" y="336640"/>
                  <a:pt x="0" y="314316"/>
                </a:cubicBezTo>
                <a:cubicBezTo>
                  <a:pt x="1" y="314317"/>
                  <a:pt x="1" y="38114"/>
                  <a:pt x="0" y="38113"/>
                </a:cubicBezTo>
                <a:cubicBezTo>
                  <a:pt x="1" y="15790"/>
                  <a:pt x="15788" y="0"/>
                  <a:pt x="38113" y="0"/>
                </a:cubicBezTo>
                <a:close/>
              </a:path>
            </a:pathLst>
          </a:custGeom>
          <a:gradFill>
            <a:gsLst>
              <a:gs pos="50000">
                <a:schemeClr val="accent6"/>
              </a:gs>
              <a:gs pos="0">
                <a:schemeClr val="accent6">
                  <a:lumMod val="25000"/>
                  <a:lumOff val="75000"/>
                </a:schemeClr>
              </a:gs>
              <a:gs pos="100000">
                <a:schemeClr val="accent6">
                  <a:lumMod val="85000"/>
                </a:schemeClr>
              </a:gs>
            </a:gsLst>
            <a:lin ang="5400000" scaled="1"/>
          </a:gradFill>
          <a:ln>
            <a:noFill/>
          </a:ln>
          <a:effectLst>
            <a:outerShdw blurRad="101600" dist="38100" dir="13500000" algn="br" rotWithShape="0">
              <a:srgbClr val="4E62DF">
                <a:lumMod val="75000"/>
                <a:alpha val="20000"/>
              </a:srgbClr>
            </a:outerShdw>
          </a:effectLst>
        </p:spPr>
        <p:style>
          <a:lnRef idx="2">
            <a:srgbClr val="4E62DF">
              <a:lumMod val="75000"/>
            </a:srgbClr>
          </a:lnRef>
          <a:fillRef idx="1">
            <a:srgbClr val="4E62DF"/>
          </a:fillRef>
          <a:effectRef idx="0">
            <a:srgbClr val="FFFFFF"/>
          </a:effectRef>
          <a:fontRef idx="minor">
            <a:sysClr val="window" lastClr="FFFFFF"/>
          </a:fontRef>
        </p:style>
        <p:txBody>
          <a:bodyPr rtlCol="0" anchor="ctr"/>
          <a:lstStyle/>
          <a:p>
            <a:pPr algn="ctr"/>
            <a:endParaRPr lang="zh-CN" altLang="en-US">
              <a:solidFill>
                <a:sysClr val="window" lastClr="FFFFFF"/>
              </a:solidFill>
              <a:latin typeface="Arial" panose="020B0604020202020204" pitchFamily="34" charset="0"/>
              <a:ea typeface="微软雅黑" panose="020B0503020204020204" pitchFamily="34" charset="-122"/>
            </a:endParaRPr>
          </a:p>
        </p:txBody>
      </p:sp>
      <p:sp>
        <p:nvSpPr>
          <p:cNvPr id="20" name="任意多边形: 形状 14"/>
          <p:cNvSpPr/>
          <p:nvPr>
            <p:custDataLst>
              <p:tags r:id="rId5"/>
            </p:custDataLst>
          </p:nvPr>
        </p:nvSpPr>
        <p:spPr>
          <a:xfrm rot="16200000" flipH="1">
            <a:off x="11110429" y="1631417"/>
            <a:ext cx="352425" cy="352425"/>
          </a:xfrm>
          <a:custGeom>
            <a:avLst/>
            <a:gdLst>
              <a:gd name="connsiteX0" fmla="*/ 38113 w 352425"/>
              <a:gd name="connsiteY0" fmla="*/ 0 h 352425"/>
              <a:gd name="connsiteX1" fmla="*/ 62232 w 352425"/>
              <a:gd name="connsiteY1" fmla="*/ 0 h 352425"/>
              <a:gd name="connsiteX2" fmla="*/ 100328 w 352425"/>
              <a:gd name="connsiteY2" fmla="*/ 38098 h 352425"/>
              <a:gd name="connsiteX3" fmla="*/ 100328 w 352425"/>
              <a:gd name="connsiteY3" fmla="*/ 209562 h 352425"/>
              <a:gd name="connsiteX4" fmla="*/ 138416 w 352425"/>
              <a:gd name="connsiteY4" fmla="*/ 247653 h 352425"/>
              <a:gd name="connsiteX5" fmla="*/ 314342 w 352425"/>
              <a:gd name="connsiteY5" fmla="*/ 247653 h 352425"/>
              <a:gd name="connsiteX6" fmla="*/ 352425 w 352425"/>
              <a:gd name="connsiteY6" fmla="*/ 285734 h 352425"/>
              <a:gd name="connsiteX7" fmla="*/ 352425 w 352425"/>
              <a:gd name="connsiteY7" fmla="*/ 314327 h 352425"/>
              <a:gd name="connsiteX8" fmla="*/ 314323 w 352425"/>
              <a:gd name="connsiteY8" fmla="*/ 352425 h 352425"/>
              <a:gd name="connsiteX9" fmla="*/ 38109 w 352425"/>
              <a:gd name="connsiteY9" fmla="*/ 352425 h 352425"/>
              <a:gd name="connsiteX10" fmla="*/ 0 w 352425"/>
              <a:gd name="connsiteY10" fmla="*/ 314316 h 352425"/>
              <a:gd name="connsiteX11" fmla="*/ 0 w 352425"/>
              <a:gd name="connsiteY11" fmla="*/ 38113 h 352425"/>
              <a:gd name="connsiteX12" fmla="*/ 38113 w 352425"/>
              <a:gd name="connsiteY12" fmla="*/ 0 h 352425"/>
              <a:gd name="connsiteX0-1" fmla="*/ 38113 w 352425"/>
              <a:gd name="connsiteY0-2" fmla="*/ 0 h 352425"/>
              <a:gd name="connsiteX1-3" fmla="*/ 62232 w 352425"/>
              <a:gd name="connsiteY1-4" fmla="*/ 0 h 352425"/>
              <a:gd name="connsiteX2-5" fmla="*/ 100328 w 352425"/>
              <a:gd name="connsiteY2-6" fmla="*/ 38098 h 352425"/>
              <a:gd name="connsiteX3-7" fmla="*/ 100328 w 352425"/>
              <a:gd name="connsiteY3-8" fmla="*/ 209562 h 352425"/>
              <a:gd name="connsiteX4-9" fmla="*/ 138416 w 352425"/>
              <a:gd name="connsiteY4-10" fmla="*/ 247653 h 352425"/>
              <a:gd name="connsiteX5-11" fmla="*/ 314342 w 352425"/>
              <a:gd name="connsiteY5-12" fmla="*/ 247653 h 352425"/>
              <a:gd name="connsiteX6-13" fmla="*/ 352425 w 352425"/>
              <a:gd name="connsiteY6-14" fmla="*/ 285734 h 352425"/>
              <a:gd name="connsiteX7-15" fmla="*/ 352425 w 352425"/>
              <a:gd name="connsiteY7-16" fmla="*/ 314327 h 352425"/>
              <a:gd name="connsiteX8-17" fmla="*/ 314323 w 352425"/>
              <a:gd name="connsiteY8-18" fmla="*/ 352425 h 352425"/>
              <a:gd name="connsiteX9-19" fmla="*/ 38109 w 352425"/>
              <a:gd name="connsiteY9-20" fmla="*/ 352425 h 352425"/>
              <a:gd name="connsiteX10-21" fmla="*/ 0 w 352425"/>
              <a:gd name="connsiteY10-22" fmla="*/ 314316 h 352425"/>
              <a:gd name="connsiteX11-23" fmla="*/ 0 w 352425"/>
              <a:gd name="connsiteY11-24" fmla="*/ 38113 h 352425"/>
              <a:gd name="connsiteX12-25" fmla="*/ 38113 w 352425"/>
              <a:gd name="connsiteY12-26" fmla="*/ 0 h 352425"/>
              <a:gd name="connsiteX0-27" fmla="*/ 38113 w 352425"/>
              <a:gd name="connsiteY0-28" fmla="*/ 0 h 352425"/>
              <a:gd name="connsiteX1-29" fmla="*/ 62232 w 352425"/>
              <a:gd name="connsiteY1-30" fmla="*/ 0 h 352425"/>
              <a:gd name="connsiteX2-31" fmla="*/ 100328 w 352425"/>
              <a:gd name="connsiteY2-32" fmla="*/ 38098 h 352425"/>
              <a:gd name="connsiteX3-33" fmla="*/ 100328 w 352425"/>
              <a:gd name="connsiteY3-34" fmla="*/ 209562 h 352425"/>
              <a:gd name="connsiteX4-35" fmla="*/ 138416 w 352425"/>
              <a:gd name="connsiteY4-36" fmla="*/ 247653 h 352425"/>
              <a:gd name="connsiteX5-37" fmla="*/ 314342 w 352425"/>
              <a:gd name="connsiteY5-38" fmla="*/ 247653 h 352425"/>
              <a:gd name="connsiteX6-39" fmla="*/ 352425 w 352425"/>
              <a:gd name="connsiteY6-40" fmla="*/ 285734 h 352425"/>
              <a:gd name="connsiteX7-41" fmla="*/ 352425 w 352425"/>
              <a:gd name="connsiteY7-42" fmla="*/ 314327 h 352425"/>
              <a:gd name="connsiteX8-43" fmla="*/ 314323 w 352425"/>
              <a:gd name="connsiteY8-44" fmla="*/ 352425 h 352425"/>
              <a:gd name="connsiteX9-45" fmla="*/ 38109 w 352425"/>
              <a:gd name="connsiteY9-46" fmla="*/ 352425 h 352425"/>
              <a:gd name="connsiteX10-47" fmla="*/ 0 w 352425"/>
              <a:gd name="connsiteY10-48" fmla="*/ 314316 h 352425"/>
              <a:gd name="connsiteX11-49" fmla="*/ 0 w 352425"/>
              <a:gd name="connsiteY11-50" fmla="*/ 38113 h 352425"/>
              <a:gd name="connsiteX12-51" fmla="*/ 38113 w 352425"/>
              <a:gd name="connsiteY12-52" fmla="*/ 0 h 352425"/>
              <a:gd name="connsiteX0-53" fmla="*/ 38113 w 352425"/>
              <a:gd name="connsiteY0-54" fmla="*/ 0 h 352425"/>
              <a:gd name="connsiteX1-55" fmla="*/ 62232 w 352425"/>
              <a:gd name="connsiteY1-56" fmla="*/ 0 h 352425"/>
              <a:gd name="connsiteX2-57" fmla="*/ 100328 w 352425"/>
              <a:gd name="connsiteY2-58" fmla="*/ 38098 h 352425"/>
              <a:gd name="connsiteX3-59" fmla="*/ 100328 w 352425"/>
              <a:gd name="connsiteY3-60" fmla="*/ 209562 h 352425"/>
              <a:gd name="connsiteX4-61" fmla="*/ 138416 w 352425"/>
              <a:gd name="connsiteY4-62" fmla="*/ 247653 h 352425"/>
              <a:gd name="connsiteX5-63" fmla="*/ 314342 w 352425"/>
              <a:gd name="connsiteY5-64" fmla="*/ 247653 h 352425"/>
              <a:gd name="connsiteX6-65" fmla="*/ 352425 w 352425"/>
              <a:gd name="connsiteY6-66" fmla="*/ 285734 h 352425"/>
              <a:gd name="connsiteX7-67" fmla="*/ 352425 w 352425"/>
              <a:gd name="connsiteY7-68" fmla="*/ 314327 h 352425"/>
              <a:gd name="connsiteX8-69" fmla="*/ 314323 w 352425"/>
              <a:gd name="connsiteY8-70" fmla="*/ 352425 h 352425"/>
              <a:gd name="connsiteX9-71" fmla="*/ 38109 w 352425"/>
              <a:gd name="connsiteY9-72" fmla="*/ 352425 h 352425"/>
              <a:gd name="connsiteX10-73" fmla="*/ 0 w 352425"/>
              <a:gd name="connsiteY10-74" fmla="*/ 314316 h 352425"/>
              <a:gd name="connsiteX11-75" fmla="*/ 0 w 352425"/>
              <a:gd name="connsiteY11-76" fmla="*/ 38113 h 352425"/>
              <a:gd name="connsiteX12-77" fmla="*/ 38113 w 352425"/>
              <a:gd name="connsiteY12-78" fmla="*/ 0 h 352425"/>
              <a:gd name="connsiteX0-79" fmla="*/ 38113 w 352425"/>
              <a:gd name="connsiteY0-80" fmla="*/ 0 h 352425"/>
              <a:gd name="connsiteX1-81" fmla="*/ 62232 w 352425"/>
              <a:gd name="connsiteY1-82" fmla="*/ 0 h 352425"/>
              <a:gd name="connsiteX2-83" fmla="*/ 100328 w 352425"/>
              <a:gd name="connsiteY2-84" fmla="*/ 38098 h 352425"/>
              <a:gd name="connsiteX3-85" fmla="*/ 100328 w 352425"/>
              <a:gd name="connsiteY3-86" fmla="*/ 209562 h 352425"/>
              <a:gd name="connsiteX4-87" fmla="*/ 138416 w 352425"/>
              <a:gd name="connsiteY4-88" fmla="*/ 247653 h 352425"/>
              <a:gd name="connsiteX5-89" fmla="*/ 314342 w 352425"/>
              <a:gd name="connsiteY5-90" fmla="*/ 247653 h 352425"/>
              <a:gd name="connsiteX6-91" fmla="*/ 352425 w 352425"/>
              <a:gd name="connsiteY6-92" fmla="*/ 285734 h 352425"/>
              <a:gd name="connsiteX7-93" fmla="*/ 352425 w 352425"/>
              <a:gd name="connsiteY7-94" fmla="*/ 314327 h 352425"/>
              <a:gd name="connsiteX8-95" fmla="*/ 314323 w 352425"/>
              <a:gd name="connsiteY8-96" fmla="*/ 352425 h 352425"/>
              <a:gd name="connsiteX9-97" fmla="*/ 38109 w 352425"/>
              <a:gd name="connsiteY9-98" fmla="*/ 352425 h 352425"/>
              <a:gd name="connsiteX10-99" fmla="*/ 0 w 352425"/>
              <a:gd name="connsiteY10-100" fmla="*/ 314316 h 352425"/>
              <a:gd name="connsiteX11-101" fmla="*/ 0 w 352425"/>
              <a:gd name="connsiteY11-102" fmla="*/ 38113 h 352425"/>
              <a:gd name="connsiteX12-103" fmla="*/ 38113 w 352425"/>
              <a:gd name="connsiteY12-104" fmla="*/ 0 h 352425"/>
              <a:gd name="connsiteX0-105" fmla="*/ 38113 w 352425"/>
              <a:gd name="connsiteY0-106" fmla="*/ 0 h 352425"/>
              <a:gd name="connsiteX1-107" fmla="*/ 62232 w 352425"/>
              <a:gd name="connsiteY1-108" fmla="*/ 0 h 352425"/>
              <a:gd name="connsiteX2-109" fmla="*/ 100328 w 352425"/>
              <a:gd name="connsiteY2-110" fmla="*/ 38098 h 352425"/>
              <a:gd name="connsiteX3-111" fmla="*/ 100328 w 352425"/>
              <a:gd name="connsiteY3-112" fmla="*/ 209562 h 352425"/>
              <a:gd name="connsiteX4-113" fmla="*/ 138416 w 352425"/>
              <a:gd name="connsiteY4-114" fmla="*/ 247653 h 352425"/>
              <a:gd name="connsiteX5-115" fmla="*/ 314342 w 352425"/>
              <a:gd name="connsiteY5-116" fmla="*/ 247653 h 352425"/>
              <a:gd name="connsiteX6-117" fmla="*/ 352425 w 352425"/>
              <a:gd name="connsiteY6-118" fmla="*/ 285734 h 352425"/>
              <a:gd name="connsiteX7-119" fmla="*/ 352425 w 352425"/>
              <a:gd name="connsiteY7-120" fmla="*/ 314327 h 352425"/>
              <a:gd name="connsiteX8-121" fmla="*/ 314323 w 352425"/>
              <a:gd name="connsiteY8-122" fmla="*/ 352425 h 352425"/>
              <a:gd name="connsiteX9-123" fmla="*/ 38109 w 352425"/>
              <a:gd name="connsiteY9-124" fmla="*/ 352425 h 352425"/>
              <a:gd name="connsiteX10-125" fmla="*/ 0 w 352425"/>
              <a:gd name="connsiteY10-126" fmla="*/ 314316 h 352425"/>
              <a:gd name="connsiteX11-127" fmla="*/ 0 w 352425"/>
              <a:gd name="connsiteY11-128" fmla="*/ 38113 h 352425"/>
              <a:gd name="connsiteX12-129" fmla="*/ 38113 w 352425"/>
              <a:gd name="connsiteY12-130" fmla="*/ 0 h 352425"/>
              <a:gd name="connsiteX0-131" fmla="*/ 38113 w 352425"/>
              <a:gd name="connsiteY0-132" fmla="*/ 0 h 352425"/>
              <a:gd name="connsiteX1-133" fmla="*/ 62232 w 352425"/>
              <a:gd name="connsiteY1-134" fmla="*/ 0 h 352425"/>
              <a:gd name="connsiteX2-135" fmla="*/ 100328 w 352425"/>
              <a:gd name="connsiteY2-136" fmla="*/ 38098 h 352425"/>
              <a:gd name="connsiteX3-137" fmla="*/ 100328 w 352425"/>
              <a:gd name="connsiteY3-138" fmla="*/ 209562 h 352425"/>
              <a:gd name="connsiteX4-139" fmla="*/ 138416 w 352425"/>
              <a:gd name="connsiteY4-140" fmla="*/ 247653 h 352425"/>
              <a:gd name="connsiteX5-141" fmla="*/ 314342 w 352425"/>
              <a:gd name="connsiteY5-142" fmla="*/ 247653 h 352425"/>
              <a:gd name="connsiteX6-143" fmla="*/ 352425 w 352425"/>
              <a:gd name="connsiteY6-144" fmla="*/ 285734 h 352425"/>
              <a:gd name="connsiteX7-145" fmla="*/ 352425 w 352425"/>
              <a:gd name="connsiteY7-146" fmla="*/ 314327 h 352425"/>
              <a:gd name="connsiteX8-147" fmla="*/ 314323 w 352425"/>
              <a:gd name="connsiteY8-148" fmla="*/ 352425 h 352425"/>
              <a:gd name="connsiteX9-149" fmla="*/ 38109 w 352425"/>
              <a:gd name="connsiteY9-150" fmla="*/ 352425 h 352425"/>
              <a:gd name="connsiteX10-151" fmla="*/ 0 w 352425"/>
              <a:gd name="connsiteY10-152" fmla="*/ 314316 h 352425"/>
              <a:gd name="connsiteX11-153" fmla="*/ 0 w 352425"/>
              <a:gd name="connsiteY11-154" fmla="*/ 38113 h 352425"/>
              <a:gd name="connsiteX12-155" fmla="*/ 38113 w 352425"/>
              <a:gd name="connsiteY12-156" fmla="*/ 0 h 352425"/>
              <a:gd name="connsiteX0-157" fmla="*/ 38113 w 352425"/>
              <a:gd name="connsiteY0-158" fmla="*/ 0 h 352425"/>
              <a:gd name="connsiteX1-159" fmla="*/ 62232 w 352425"/>
              <a:gd name="connsiteY1-160" fmla="*/ 0 h 352425"/>
              <a:gd name="connsiteX2-161" fmla="*/ 100328 w 352425"/>
              <a:gd name="connsiteY2-162" fmla="*/ 38098 h 352425"/>
              <a:gd name="connsiteX3-163" fmla="*/ 100328 w 352425"/>
              <a:gd name="connsiteY3-164" fmla="*/ 209562 h 352425"/>
              <a:gd name="connsiteX4-165" fmla="*/ 138416 w 352425"/>
              <a:gd name="connsiteY4-166" fmla="*/ 247653 h 352425"/>
              <a:gd name="connsiteX5-167" fmla="*/ 314342 w 352425"/>
              <a:gd name="connsiteY5-168" fmla="*/ 247653 h 352425"/>
              <a:gd name="connsiteX6-169" fmla="*/ 352425 w 352425"/>
              <a:gd name="connsiteY6-170" fmla="*/ 285734 h 352425"/>
              <a:gd name="connsiteX7-171" fmla="*/ 352425 w 352425"/>
              <a:gd name="connsiteY7-172" fmla="*/ 314327 h 352425"/>
              <a:gd name="connsiteX8-173" fmla="*/ 314323 w 352425"/>
              <a:gd name="connsiteY8-174" fmla="*/ 352425 h 352425"/>
              <a:gd name="connsiteX9-175" fmla="*/ 38109 w 352425"/>
              <a:gd name="connsiteY9-176" fmla="*/ 352425 h 352425"/>
              <a:gd name="connsiteX10-177" fmla="*/ 0 w 352425"/>
              <a:gd name="connsiteY10-178" fmla="*/ 314316 h 352425"/>
              <a:gd name="connsiteX11-179" fmla="*/ 0 w 352425"/>
              <a:gd name="connsiteY11-180" fmla="*/ 38113 h 352425"/>
              <a:gd name="connsiteX12-181" fmla="*/ 38113 w 352425"/>
              <a:gd name="connsiteY12-182" fmla="*/ 0 h 352425"/>
              <a:gd name="connsiteX0-183" fmla="*/ 38113 w 352425"/>
              <a:gd name="connsiteY0-184" fmla="*/ 0 h 352425"/>
              <a:gd name="connsiteX1-185" fmla="*/ 62232 w 352425"/>
              <a:gd name="connsiteY1-186" fmla="*/ 0 h 352425"/>
              <a:gd name="connsiteX2-187" fmla="*/ 100328 w 352425"/>
              <a:gd name="connsiteY2-188" fmla="*/ 38098 h 352425"/>
              <a:gd name="connsiteX3-189" fmla="*/ 100328 w 352425"/>
              <a:gd name="connsiteY3-190" fmla="*/ 209562 h 352425"/>
              <a:gd name="connsiteX4-191" fmla="*/ 138416 w 352425"/>
              <a:gd name="connsiteY4-192" fmla="*/ 247653 h 352425"/>
              <a:gd name="connsiteX5-193" fmla="*/ 314342 w 352425"/>
              <a:gd name="connsiteY5-194" fmla="*/ 247653 h 352425"/>
              <a:gd name="connsiteX6-195" fmla="*/ 352425 w 352425"/>
              <a:gd name="connsiteY6-196" fmla="*/ 285734 h 352425"/>
              <a:gd name="connsiteX7-197" fmla="*/ 352425 w 352425"/>
              <a:gd name="connsiteY7-198" fmla="*/ 314327 h 352425"/>
              <a:gd name="connsiteX8-199" fmla="*/ 314323 w 352425"/>
              <a:gd name="connsiteY8-200" fmla="*/ 352425 h 352425"/>
              <a:gd name="connsiteX9-201" fmla="*/ 38109 w 352425"/>
              <a:gd name="connsiteY9-202" fmla="*/ 352425 h 352425"/>
              <a:gd name="connsiteX10-203" fmla="*/ 0 w 352425"/>
              <a:gd name="connsiteY10-204" fmla="*/ 314316 h 352425"/>
              <a:gd name="connsiteX11-205" fmla="*/ 0 w 352425"/>
              <a:gd name="connsiteY11-206" fmla="*/ 38113 h 352425"/>
              <a:gd name="connsiteX12-207" fmla="*/ 38113 w 352425"/>
              <a:gd name="connsiteY12-208" fmla="*/ 0 h 352425"/>
              <a:gd name="connsiteX0-209" fmla="*/ 38113 w 352425"/>
              <a:gd name="connsiteY0-210" fmla="*/ 0 h 352425"/>
              <a:gd name="connsiteX1-211" fmla="*/ 62232 w 352425"/>
              <a:gd name="connsiteY1-212" fmla="*/ 0 h 352425"/>
              <a:gd name="connsiteX2-213" fmla="*/ 100328 w 352425"/>
              <a:gd name="connsiteY2-214" fmla="*/ 38098 h 352425"/>
              <a:gd name="connsiteX3-215" fmla="*/ 100328 w 352425"/>
              <a:gd name="connsiteY3-216" fmla="*/ 209562 h 352425"/>
              <a:gd name="connsiteX4-217" fmla="*/ 138416 w 352425"/>
              <a:gd name="connsiteY4-218" fmla="*/ 247653 h 352425"/>
              <a:gd name="connsiteX5-219" fmla="*/ 314342 w 352425"/>
              <a:gd name="connsiteY5-220" fmla="*/ 247653 h 352425"/>
              <a:gd name="connsiteX6-221" fmla="*/ 352425 w 352425"/>
              <a:gd name="connsiteY6-222" fmla="*/ 285734 h 352425"/>
              <a:gd name="connsiteX7-223" fmla="*/ 352425 w 352425"/>
              <a:gd name="connsiteY7-224" fmla="*/ 314327 h 352425"/>
              <a:gd name="connsiteX8-225" fmla="*/ 314323 w 352425"/>
              <a:gd name="connsiteY8-226" fmla="*/ 352425 h 352425"/>
              <a:gd name="connsiteX9-227" fmla="*/ 38109 w 352425"/>
              <a:gd name="connsiteY9-228" fmla="*/ 352425 h 352425"/>
              <a:gd name="connsiteX10-229" fmla="*/ 0 w 352425"/>
              <a:gd name="connsiteY10-230" fmla="*/ 314316 h 352425"/>
              <a:gd name="connsiteX11-231" fmla="*/ 0 w 352425"/>
              <a:gd name="connsiteY11-232" fmla="*/ 38113 h 352425"/>
              <a:gd name="connsiteX12-233" fmla="*/ 38113 w 352425"/>
              <a:gd name="connsiteY12-234" fmla="*/ 0 h 352425"/>
              <a:gd name="connsiteX0-235" fmla="*/ 38113 w 352425"/>
              <a:gd name="connsiteY0-236" fmla="*/ 0 h 352425"/>
              <a:gd name="connsiteX1-237" fmla="*/ 62232 w 352425"/>
              <a:gd name="connsiteY1-238" fmla="*/ 0 h 352425"/>
              <a:gd name="connsiteX2-239" fmla="*/ 100328 w 352425"/>
              <a:gd name="connsiteY2-240" fmla="*/ 38098 h 352425"/>
              <a:gd name="connsiteX3-241" fmla="*/ 100328 w 352425"/>
              <a:gd name="connsiteY3-242" fmla="*/ 209562 h 352425"/>
              <a:gd name="connsiteX4-243" fmla="*/ 138416 w 352425"/>
              <a:gd name="connsiteY4-244" fmla="*/ 247653 h 352425"/>
              <a:gd name="connsiteX5-245" fmla="*/ 314342 w 352425"/>
              <a:gd name="connsiteY5-246" fmla="*/ 247653 h 352425"/>
              <a:gd name="connsiteX6-247" fmla="*/ 352425 w 352425"/>
              <a:gd name="connsiteY6-248" fmla="*/ 285734 h 352425"/>
              <a:gd name="connsiteX7-249" fmla="*/ 352425 w 352425"/>
              <a:gd name="connsiteY7-250" fmla="*/ 314327 h 352425"/>
              <a:gd name="connsiteX8-251" fmla="*/ 314323 w 352425"/>
              <a:gd name="connsiteY8-252" fmla="*/ 352425 h 352425"/>
              <a:gd name="connsiteX9-253" fmla="*/ 38109 w 352425"/>
              <a:gd name="connsiteY9-254" fmla="*/ 352425 h 352425"/>
              <a:gd name="connsiteX10-255" fmla="*/ 0 w 352425"/>
              <a:gd name="connsiteY10-256" fmla="*/ 314316 h 352425"/>
              <a:gd name="connsiteX11-257" fmla="*/ 0 w 352425"/>
              <a:gd name="connsiteY11-258" fmla="*/ 38113 h 352425"/>
              <a:gd name="connsiteX12-259" fmla="*/ 38113 w 352425"/>
              <a:gd name="connsiteY12-260" fmla="*/ 0 h 352425"/>
              <a:gd name="connsiteX0-261" fmla="*/ 38113 w 352425"/>
              <a:gd name="connsiteY0-262" fmla="*/ 0 h 352425"/>
              <a:gd name="connsiteX1-263" fmla="*/ 62232 w 352425"/>
              <a:gd name="connsiteY1-264" fmla="*/ 0 h 352425"/>
              <a:gd name="connsiteX2-265" fmla="*/ 100328 w 352425"/>
              <a:gd name="connsiteY2-266" fmla="*/ 38098 h 352425"/>
              <a:gd name="connsiteX3-267" fmla="*/ 100328 w 352425"/>
              <a:gd name="connsiteY3-268" fmla="*/ 209562 h 352425"/>
              <a:gd name="connsiteX4-269" fmla="*/ 138416 w 352425"/>
              <a:gd name="connsiteY4-270" fmla="*/ 247653 h 352425"/>
              <a:gd name="connsiteX5-271" fmla="*/ 314342 w 352425"/>
              <a:gd name="connsiteY5-272" fmla="*/ 247653 h 352425"/>
              <a:gd name="connsiteX6-273" fmla="*/ 352425 w 352425"/>
              <a:gd name="connsiteY6-274" fmla="*/ 285734 h 352425"/>
              <a:gd name="connsiteX7-275" fmla="*/ 352425 w 352425"/>
              <a:gd name="connsiteY7-276" fmla="*/ 314327 h 352425"/>
              <a:gd name="connsiteX8-277" fmla="*/ 314323 w 352425"/>
              <a:gd name="connsiteY8-278" fmla="*/ 352425 h 352425"/>
              <a:gd name="connsiteX9-279" fmla="*/ 38109 w 352425"/>
              <a:gd name="connsiteY9-280" fmla="*/ 352425 h 352425"/>
              <a:gd name="connsiteX10-281" fmla="*/ 0 w 352425"/>
              <a:gd name="connsiteY10-282" fmla="*/ 314316 h 352425"/>
              <a:gd name="connsiteX11-283" fmla="*/ 0 w 352425"/>
              <a:gd name="connsiteY11-284" fmla="*/ 38113 h 352425"/>
              <a:gd name="connsiteX12-285" fmla="*/ 38113 w 352425"/>
              <a:gd name="connsiteY12-286" fmla="*/ 0 h 352425"/>
              <a:gd name="connsiteX0-287" fmla="*/ 38113 w 352425"/>
              <a:gd name="connsiteY0-288" fmla="*/ 0 h 352425"/>
              <a:gd name="connsiteX1-289" fmla="*/ 62232 w 352425"/>
              <a:gd name="connsiteY1-290" fmla="*/ 0 h 352425"/>
              <a:gd name="connsiteX2-291" fmla="*/ 100328 w 352425"/>
              <a:gd name="connsiteY2-292" fmla="*/ 38098 h 352425"/>
              <a:gd name="connsiteX3-293" fmla="*/ 100328 w 352425"/>
              <a:gd name="connsiteY3-294" fmla="*/ 209562 h 352425"/>
              <a:gd name="connsiteX4-295" fmla="*/ 138416 w 352425"/>
              <a:gd name="connsiteY4-296" fmla="*/ 247653 h 352425"/>
              <a:gd name="connsiteX5-297" fmla="*/ 314342 w 352425"/>
              <a:gd name="connsiteY5-298" fmla="*/ 247653 h 352425"/>
              <a:gd name="connsiteX6-299" fmla="*/ 352425 w 352425"/>
              <a:gd name="connsiteY6-300" fmla="*/ 285734 h 352425"/>
              <a:gd name="connsiteX7-301" fmla="*/ 352425 w 352425"/>
              <a:gd name="connsiteY7-302" fmla="*/ 314327 h 352425"/>
              <a:gd name="connsiteX8-303" fmla="*/ 314323 w 352425"/>
              <a:gd name="connsiteY8-304" fmla="*/ 352425 h 352425"/>
              <a:gd name="connsiteX9-305" fmla="*/ 38109 w 352425"/>
              <a:gd name="connsiteY9-306" fmla="*/ 352425 h 352425"/>
              <a:gd name="connsiteX10-307" fmla="*/ 0 w 352425"/>
              <a:gd name="connsiteY10-308" fmla="*/ 314316 h 352425"/>
              <a:gd name="connsiteX11-309" fmla="*/ 0 w 352425"/>
              <a:gd name="connsiteY11-310" fmla="*/ 38113 h 352425"/>
              <a:gd name="connsiteX12-311" fmla="*/ 38113 w 352425"/>
              <a:gd name="connsiteY12-312" fmla="*/ 0 h 352425"/>
              <a:gd name="connsiteX0-313" fmla="*/ 38113 w 352425"/>
              <a:gd name="connsiteY0-314" fmla="*/ 0 h 352425"/>
              <a:gd name="connsiteX1-315" fmla="*/ 62232 w 352425"/>
              <a:gd name="connsiteY1-316" fmla="*/ 0 h 352425"/>
              <a:gd name="connsiteX2-317" fmla="*/ 100328 w 352425"/>
              <a:gd name="connsiteY2-318" fmla="*/ 38098 h 352425"/>
              <a:gd name="connsiteX3-319" fmla="*/ 100328 w 352425"/>
              <a:gd name="connsiteY3-320" fmla="*/ 209562 h 352425"/>
              <a:gd name="connsiteX4-321" fmla="*/ 138416 w 352425"/>
              <a:gd name="connsiteY4-322" fmla="*/ 247653 h 352425"/>
              <a:gd name="connsiteX5-323" fmla="*/ 314342 w 352425"/>
              <a:gd name="connsiteY5-324" fmla="*/ 247653 h 352425"/>
              <a:gd name="connsiteX6-325" fmla="*/ 352425 w 352425"/>
              <a:gd name="connsiteY6-326" fmla="*/ 285734 h 352425"/>
              <a:gd name="connsiteX7-327" fmla="*/ 352425 w 352425"/>
              <a:gd name="connsiteY7-328" fmla="*/ 314327 h 352425"/>
              <a:gd name="connsiteX8-329" fmla="*/ 314323 w 352425"/>
              <a:gd name="connsiteY8-330" fmla="*/ 352425 h 352425"/>
              <a:gd name="connsiteX9-331" fmla="*/ 38109 w 352425"/>
              <a:gd name="connsiteY9-332" fmla="*/ 352425 h 352425"/>
              <a:gd name="connsiteX10-333" fmla="*/ 0 w 352425"/>
              <a:gd name="connsiteY10-334" fmla="*/ 314316 h 352425"/>
              <a:gd name="connsiteX11-335" fmla="*/ 0 w 352425"/>
              <a:gd name="connsiteY11-336" fmla="*/ 38113 h 352425"/>
              <a:gd name="connsiteX12-337" fmla="*/ 38113 w 352425"/>
              <a:gd name="connsiteY12-338" fmla="*/ 0 h 352425"/>
              <a:gd name="connsiteX0-339" fmla="*/ 38113 w 352425"/>
              <a:gd name="connsiteY0-340" fmla="*/ 0 h 352425"/>
              <a:gd name="connsiteX1-341" fmla="*/ 62232 w 352425"/>
              <a:gd name="connsiteY1-342" fmla="*/ 0 h 352425"/>
              <a:gd name="connsiteX2-343" fmla="*/ 100328 w 352425"/>
              <a:gd name="connsiteY2-344" fmla="*/ 38098 h 352425"/>
              <a:gd name="connsiteX3-345" fmla="*/ 100328 w 352425"/>
              <a:gd name="connsiteY3-346" fmla="*/ 209562 h 352425"/>
              <a:gd name="connsiteX4-347" fmla="*/ 138416 w 352425"/>
              <a:gd name="connsiteY4-348" fmla="*/ 247653 h 352425"/>
              <a:gd name="connsiteX5-349" fmla="*/ 314342 w 352425"/>
              <a:gd name="connsiteY5-350" fmla="*/ 247653 h 352425"/>
              <a:gd name="connsiteX6-351" fmla="*/ 352425 w 352425"/>
              <a:gd name="connsiteY6-352" fmla="*/ 285734 h 352425"/>
              <a:gd name="connsiteX7-353" fmla="*/ 352425 w 352425"/>
              <a:gd name="connsiteY7-354" fmla="*/ 314327 h 352425"/>
              <a:gd name="connsiteX8-355" fmla="*/ 314323 w 352425"/>
              <a:gd name="connsiteY8-356" fmla="*/ 352425 h 352425"/>
              <a:gd name="connsiteX9-357" fmla="*/ 38109 w 352425"/>
              <a:gd name="connsiteY9-358" fmla="*/ 352425 h 352425"/>
              <a:gd name="connsiteX10-359" fmla="*/ 0 w 352425"/>
              <a:gd name="connsiteY10-360" fmla="*/ 314316 h 352425"/>
              <a:gd name="connsiteX11-361" fmla="*/ 0 w 352425"/>
              <a:gd name="connsiteY11-362" fmla="*/ 38113 h 352425"/>
              <a:gd name="connsiteX12-363" fmla="*/ 38113 w 352425"/>
              <a:gd name="connsiteY12-364" fmla="*/ 0 h 352425"/>
              <a:gd name="connsiteX0-365" fmla="*/ 38113 w 352425"/>
              <a:gd name="connsiteY0-366" fmla="*/ 0 h 352425"/>
              <a:gd name="connsiteX1-367" fmla="*/ 62232 w 352425"/>
              <a:gd name="connsiteY1-368" fmla="*/ 0 h 352425"/>
              <a:gd name="connsiteX2-369" fmla="*/ 100328 w 352425"/>
              <a:gd name="connsiteY2-370" fmla="*/ 38098 h 352425"/>
              <a:gd name="connsiteX3-371" fmla="*/ 100328 w 352425"/>
              <a:gd name="connsiteY3-372" fmla="*/ 209562 h 352425"/>
              <a:gd name="connsiteX4-373" fmla="*/ 138416 w 352425"/>
              <a:gd name="connsiteY4-374" fmla="*/ 247653 h 352425"/>
              <a:gd name="connsiteX5-375" fmla="*/ 314342 w 352425"/>
              <a:gd name="connsiteY5-376" fmla="*/ 247653 h 352425"/>
              <a:gd name="connsiteX6-377" fmla="*/ 352425 w 352425"/>
              <a:gd name="connsiteY6-378" fmla="*/ 285734 h 352425"/>
              <a:gd name="connsiteX7-379" fmla="*/ 352425 w 352425"/>
              <a:gd name="connsiteY7-380" fmla="*/ 314327 h 352425"/>
              <a:gd name="connsiteX8-381" fmla="*/ 314323 w 352425"/>
              <a:gd name="connsiteY8-382" fmla="*/ 352425 h 352425"/>
              <a:gd name="connsiteX9-383" fmla="*/ 38109 w 352425"/>
              <a:gd name="connsiteY9-384" fmla="*/ 352425 h 352425"/>
              <a:gd name="connsiteX10-385" fmla="*/ 0 w 352425"/>
              <a:gd name="connsiteY10-386" fmla="*/ 314316 h 352425"/>
              <a:gd name="connsiteX11-387" fmla="*/ 0 w 352425"/>
              <a:gd name="connsiteY11-388" fmla="*/ 38113 h 352425"/>
              <a:gd name="connsiteX12-389" fmla="*/ 38113 w 352425"/>
              <a:gd name="connsiteY12-390" fmla="*/ 0 h 352425"/>
              <a:gd name="connsiteX0-391" fmla="*/ 38113 w 352425"/>
              <a:gd name="connsiteY0-392" fmla="*/ 0 h 352425"/>
              <a:gd name="connsiteX1-393" fmla="*/ 62232 w 352425"/>
              <a:gd name="connsiteY1-394" fmla="*/ 0 h 352425"/>
              <a:gd name="connsiteX2-395" fmla="*/ 100328 w 352425"/>
              <a:gd name="connsiteY2-396" fmla="*/ 38098 h 352425"/>
              <a:gd name="connsiteX3-397" fmla="*/ 100328 w 352425"/>
              <a:gd name="connsiteY3-398" fmla="*/ 209562 h 352425"/>
              <a:gd name="connsiteX4-399" fmla="*/ 138416 w 352425"/>
              <a:gd name="connsiteY4-400" fmla="*/ 247653 h 352425"/>
              <a:gd name="connsiteX5-401" fmla="*/ 314342 w 352425"/>
              <a:gd name="connsiteY5-402" fmla="*/ 247653 h 352425"/>
              <a:gd name="connsiteX6-403" fmla="*/ 352425 w 352425"/>
              <a:gd name="connsiteY6-404" fmla="*/ 285734 h 352425"/>
              <a:gd name="connsiteX7-405" fmla="*/ 352425 w 352425"/>
              <a:gd name="connsiteY7-406" fmla="*/ 314327 h 352425"/>
              <a:gd name="connsiteX8-407" fmla="*/ 314323 w 352425"/>
              <a:gd name="connsiteY8-408" fmla="*/ 352425 h 352425"/>
              <a:gd name="connsiteX9-409" fmla="*/ 38109 w 352425"/>
              <a:gd name="connsiteY9-410" fmla="*/ 352425 h 352425"/>
              <a:gd name="connsiteX10-411" fmla="*/ 0 w 352425"/>
              <a:gd name="connsiteY10-412" fmla="*/ 314316 h 352425"/>
              <a:gd name="connsiteX11-413" fmla="*/ 0 w 352425"/>
              <a:gd name="connsiteY11-414" fmla="*/ 38113 h 352425"/>
              <a:gd name="connsiteX12-415" fmla="*/ 38113 w 352425"/>
              <a:gd name="connsiteY12-416" fmla="*/ 0 h 352425"/>
              <a:gd name="connsiteX0-417" fmla="*/ 38113 w 352425"/>
              <a:gd name="connsiteY0-418" fmla="*/ 0 h 352425"/>
              <a:gd name="connsiteX1-419" fmla="*/ 62232 w 352425"/>
              <a:gd name="connsiteY1-420" fmla="*/ 0 h 352425"/>
              <a:gd name="connsiteX2-421" fmla="*/ 100328 w 352425"/>
              <a:gd name="connsiteY2-422" fmla="*/ 38098 h 352425"/>
              <a:gd name="connsiteX3-423" fmla="*/ 100328 w 352425"/>
              <a:gd name="connsiteY3-424" fmla="*/ 209562 h 352425"/>
              <a:gd name="connsiteX4-425" fmla="*/ 138416 w 352425"/>
              <a:gd name="connsiteY4-426" fmla="*/ 247653 h 352425"/>
              <a:gd name="connsiteX5-427" fmla="*/ 314342 w 352425"/>
              <a:gd name="connsiteY5-428" fmla="*/ 247653 h 352425"/>
              <a:gd name="connsiteX6-429" fmla="*/ 352425 w 352425"/>
              <a:gd name="connsiteY6-430" fmla="*/ 285734 h 352425"/>
              <a:gd name="connsiteX7-431" fmla="*/ 352425 w 352425"/>
              <a:gd name="connsiteY7-432" fmla="*/ 314327 h 352425"/>
              <a:gd name="connsiteX8-433" fmla="*/ 314323 w 352425"/>
              <a:gd name="connsiteY8-434" fmla="*/ 352425 h 352425"/>
              <a:gd name="connsiteX9-435" fmla="*/ 38109 w 352425"/>
              <a:gd name="connsiteY9-436" fmla="*/ 352425 h 352425"/>
              <a:gd name="connsiteX10-437" fmla="*/ 0 w 352425"/>
              <a:gd name="connsiteY10-438" fmla="*/ 314316 h 352425"/>
              <a:gd name="connsiteX11-439" fmla="*/ 0 w 352425"/>
              <a:gd name="connsiteY11-440" fmla="*/ 38113 h 352425"/>
              <a:gd name="connsiteX12-441" fmla="*/ 38113 w 352425"/>
              <a:gd name="connsiteY12-442" fmla="*/ 0 h 352425"/>
              <a:gd name="connsiteX0-443" fmla="*/ 38113 w 352425"/>
              <a:gd name="connsiteY0-444" fmla="*/ 0 h 352425"/>
              <a:gd name="connsiteX1-445" fmla="*/ 62232 w 352425"/>
              <a:gd name="connsiteY1-446" fmla="*/ 0 h 352425"/>
              <a:gd name="connsiteX2-447" fmla="*/ 100328 w 352425"/>
              <a:gd name="connsiteY2-448" fmla="*/ 38098 h 352425"/>
              <a:gd name="connsiteX3-449" fmla="*/ 100328 w 352425"/>
              <a:gd name="connsiteY3-450" fmla="*/ 209562 h 352425"/>
              <a:gd name="connsiteX4-451" fmla="*/ 138416 w 352425"/>
              <a:gd name="connsiteY4-452" fmla="*/ 247653 h 352425"/>
              <a:gd name="connsiteX5-453" fmla="*/ 314342 w 352425"/>
              <a:gd name="connsiteY5-454" fmla="*/ 247653 h 352425"/>
              <a:gd name="connsiteX6-455" fmla="*/ 352425 w 352425"/>
              <a:gd name="connsiteY6-456" fmla="*/ 285734 h 352425"/>
              <a:gd name="connsiteX7-457" fmla="*/ 352425 w 352425"/>
              <a:gd name="connsiteY7-458" fmla="*/ 314327 h 352425"/>
              <a:gd name="connsiteX8-459" fmla="*/ 314323 w 352425"/>
              <a:gd name="connsiteY8-460" fmla="*/ 352425 h 352425"/>
              <a:gd name="connsiteX9-461" fmla="*/ 38109 w 352425"/>
              <a:gd name="connsiteY9-462" fmla="*/ 352425 h 352425"/>
              <a:gd name="connsiteX10-463" fmla="*/ 0 w 352425"/>
              <a:gd name="connsiteY10-464" fmla="*/ 314316 h 352425"/>
              <a:gd name="connsiteX11-465" fmla="*/ 0 w 352425"/>
              <a:gd name="connsiteY11-466" fmla="*/ 38113 h 352425"/>
              <a:gd name="connsiteX12-467" fmla="*/ 38113 w 352425"/>
              <a:gd name="connsiteY12-468" fmla="*/ 0 h 352425"/>
              <a:gd name="connsiteX0-469" fmla="*/ 38113 w 352425"/>
              <a:gd name="connsiteY0-470" fmla="*/ 0 h 352425"/>
              <a:gd name="connsiteX1-471" fmla="*/ 62232 w 352425"/>
              <a:gd name="connsiteY1-472" fmla="*/ 0 h 352425"/>
              <a:gd name="connsiteX2-473" fmla="*/ 100328 w 352425"/>
              <a:gd name="connsiteY2-474" fmla="*/ 38098 h 352425"/>
              <a:gd name="connsiteX3-475" fmla="*/ 100328 w 352425"/>
              <a:gd name="connsiteY3-476" fmla="*/ 209562 h 352425"/>
              <a:gd name="connsiteX4-477" fmla="*/ 138416 w 352425"/>
              <a:gd name="connsiteY4-478" fmla="*/ 247653 h 352425"/>
              <a:gd name="connsiteX5-479" fmla="*/ 314342 w 352425"/>
              <a:gd name="connsiteY5-480" fmla="*/ 247653 h 352425"/>
              <a:gd name="connsiteX6-481" fmla="*/ 352425 w 352425"/>
              <a:gd name="connsiteY6-482" fmla="*/ 285734 h 352425"/>
              <a:gd name="connsiteX7-483" fmla="*/ 352425 w 352425"/>
              <a:gd name="connsiteY7-484" fmla="*/ 314327 h 352425"/>
              <a:gd name="connsiteX8-485" fmla="*/ 314323 w 352425"/>
              <a:gd name="connsiteY8-486" fmla="*/ 352425 h 352425"/>
              <a:gd name="connsiteX9-487" fmla="*/ 38109 w 352425"/>
              <a:gd name="connsiteY9-488" fmla="*/ 352425 h 352425"/>
              <a:gd name="connsiteX10-489" fmla="*/ 0 w 352425"/>
              <a:gd name="connsiteY10-490" fmla="*/ 314316 h 352425"/>
              <a:gd name="connsiteX11-491" fmla="*/ 0 w 352425"/>
              <a:gd name="connsiteY11-492" fmla="*/ 38113 h 352425"/>
              <a:gd name="connsiteX12-493" fmla="*/ 38113 w 352425"/>
              <a:gd name="connsiteY12-494" fmla="*/ 0 h 352425"/>
              <a:gd name="connsiteX0-495" fmla="*/ 38113 w 352425"/>
              <a:gd name="connsiteY0-496" fmla="*/ 0 h 352425"/>
              <a:gd name="connsiteX1-497" fmla="*/ 62232 w 352425"/>
              <a:gd name="connsiteY1-498" fmla="*/ 0 h 352425"/>
              <a:gd name="connsiteX2-499" fmla="*/ 100328 w 352425"/>
              <a:gd name="connsiteY2-500" fmla="*/ 38098 h 352425"/>
              <a:gd name="connsiteX3-501" fmla="*/ 100328 w 352425"/>
              <a:gd name="connsiteY3-502" fmla="*/ 209562 h 352425"/>
              <a:gd name="connsiteX4-503" fmla="*/ 138416 w 352425"/>
              <a:gd name="connsiteY4-504" fmla="*/ 247653 h 352425"/>
              <a:gd name="connsiteX5-505" fmla="*/ 314342 w 352425"/>
              <a:gd name="connsiteY5-506" fmla="*/ 247653 h 352425"/>
              <a:gd name="connsiteX6-507" fmla="*/ 352425 w 352425"/>
              <a:gd name="connsiteY6-508" fmla="*/ 285734 h 352425"/>
              <a:gd name="connsiteX7-509" fmla="*/ 352425 w 352425"/>
              <a:gd name="connsiteY7-510" fmla="*/ 314327 h 352425"/>
              <a:gd name="connsiteX8-511" fmla="*/ 314323 w 352425"/>
              <a:gd name="connsiteY8-512" fmla="*/ 352425 h 352425"/>
              <a:gd name="connsiteX9-513" fmla="*/ 38109 w 352425"/>
              <a:gd name="connsiteY9-514" fmla="*/ 352425 h 352425"/>
              <a:gd name="connsiteX10-515" fmla="*/ 0 w 352425"/>
              <a:gd name="connsiteY10-516" fmla="*/ 314316 h 352425"/>
              <a:gd name="connsiteX11-517" fmla="*/ 0 w 352425"/>
              <a:gd name="connsiteY11-518" fmla="*/ 38113 h 352425"/>
              <a:gd name="connsiteX12-519" fmla="*/ 38113 w 352425"/>
              <a:gd name="connsiteY12-520" fmla="*/ 0 h 352425"/>
              <a:gd name="connsiteX0-521" fmla="*/ 38113 w 352425"/>
              <a:gd name="connsiteY0-522" fmla="*/ 0 h 352425"/>
              <a:gd name="connsiteX1-523" fmla="*/ 62232 w 352425"/>
              <a:gd name="connsiteY1-524" fmla="*/ 0 h 352425"/>
              <a:gd name="connsiteX2-525" fmla="*/ 100328 w 352425"/>
              <a:gd name="connsiteY2-526" fmla="*/ 38098 h 352425"/>
              <a:gd name="connsiteX3-527" fmla="*/ 100328 w 352425"/>
              <a:gd name="connsiteY3-528" fmla="*/ 209562 h 352425"/>
              <a:gd name="connsiteX4-529" fmla="*/ 138416 w 352425"/>
              <a:gd name="connsiteY4-530" fmla="*/ 247653 h 352425"/>
              <a:gd name="connsiteX5-531" fmla="*/ 314342 w 352425"/>
              <a:gd name="connsiteY5-532" fmla="*/ 247653 h 352425"/>
              <a:gd name="connsiteX6-533" fmla="*/ 352425 w 352425"/>
              <a:gd name="connsiteY6-534" fmla="*/ 285734 h 352425"/>
              <a:gd name="connsiteX7-535" fmla="*/ 352425 w 352425"/>
              <a:gd name="connsiteY7-536" fmla="*/ 314327 h 352425"/>
              <a:gd name="connsiteX8-537" fmla="*/ 314323 w 352425"/>
              <a:gd name="connsiteY8-538" fmla="*/ 352425 h 352425"/>
              <a:gd name="connsiteX9-539" fmla="*/ 38109 w 352425"/>
              <a:gd name="connsiteY9-540" fmla="*/ 352425 h 352425"/>
              <a:gd name="connsiteX10-541" fmla="*/ 0 w 352425"/>
              <a:gd name="connsiteY10-542" fmla="*/ 314316 h 352425"/>
              <a:gd name="connsiteX11-543" fmla="*/ 0 w 352425"/>
              <a:gd name="connsiteY11-544" fmla="*/ 38113 h 352425"/>
              <a:gd name="connsiteX12-545" fmla="*/ 38113 w 352425"/>
              <a:gd name="connsiteY12-546" fmla="*/ 0 h 352425"/>
              <a:gd name="connsiteX0-547" fmla="*/ 38113 w 352425"/>
              <a:gd name="connsiteY0-548" fmla="*/ 0 h 352425"/>
              <a:gd name="connsiteX1-549" fmla="*/ 62232 w 352425"/>
              <a:gd name="connsiteY1-550" fmla="*/ 0 h 352425"/>
              <a:gd name="connsiteX2-551" fmla="*/ 100328 w 352425"/>
              <a:gd name="connsiteY2-552" fmla="*/ 38098 h 352425"/>
              <a:gd name="connsiteX3-553" fmla="*/ 100328 w 352425"/>
              <a:gd name="connsiteY3-554" fmla="*/ 209562 h 352425"/>
              <a:gd name="connsiteX4-555" fmla="*/ 138416 w 352425"/>
              <a:gd name="connsiteY4-556" fmla="*/ 247653 h 352425"/>
              <a:gd name="connsiteX5-557" fmla="*/ 314342 w 352425"/>
              <a:gd name="connsiteY5-558" fmla="*/ 247653 h 352425"/>
              <a:gd name="connsiteX6-559" fmla="*/ 352425 w 352425"/>
              <a:gd name="connsiteY6-560" fmla="*/ 285734 h 352425"/>
              <a:gd name="connsiteX7-561" fmla="*/ 352425 w 352425"/>
              <a:gd name="connsiteY7-562" fmla="*/ 314327 h 352425"/>
              <a:gd name="connsiteX8-563" fmla="*/ 314323 w 352425"/>
              <a:gd name="connsiteY8-564" fmla="*/ 352425 h 352425"/>
              <a:gd name="connsiteX9-565" fmla="*/ 38109 w 352425"/>
              <a:gd name="connsiteY9-566" fmla="*/ 352425 h 352425"/>
              <a:gd name="connsiteX10-567" fmla="*/ 0 w 352425"/>
              <a:gd name="connsiteY10-568" fmla="*/ 314316 h 352425"/>
              <a:gd name="connsiteX11-569" fmla="*/ 0 w 352425"/>
              <a:gd name="connsiteY11-570" fmla="*/ 38113 h 352425"/>
              <a:gd name="connsiteX12-571" fmla="*/ 38113 w 352425"/>
              <a:gd name="connsiteY12-572" fmla="*/ 0 h 3524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352425" h="352425">
                <a:moveTo>
                  <a:pt x="38113" y="0"/>
                </a:moveTo>
                <a:cubicBezTo>
                  <a:pt x="38113" y="0"/>
                  <a:pt x="62233" y="1"/>
                  <a:pt x="62232" y="0"/>
                </a:cubicBezTo>
                <a:cubicBezTo>
                  <a:pt x="84551" y="1"/>
                  <a:pt x="100329" y="15781"/>
                  <a:pt x="100328" y="38098"/>
                </a:cubicBezTo>
                <a:cubicBezTo>
                  <a:pt x="100329" y="38099"/>
                  <a:pt x="100329" y="209563"/>
                  <a:pt x="100328" y="209562"/>
                </a:cubicBezTo>
                <a:cubicBezTo>
                  <a:pt x="100329" y="231876"/>
                  <a:pt x="116104" y="247654"/>
                  <a:pt x="138416" y="247653"/>
                </a:cubicBezTo>
                <a:cubicBezTo>
                  <a:pt x="138417" y="247654"/>
                  <a:pt x="314343" y="247654"/>
                  <a:pt x="314342" y="247653"/>
                </a:cubicBezTo>
                <a:cubicBezTo>
                  <a:pt x="336652" y="247654"/>
                  <a:pt x="352426" y="263426"/>
                  <a:pt x="352425" y="285734"/>
                </a:cubicBezTo>
                <a:cubicBezTo>
                  <a:pt x="352426" y="285735"/>
                  <a:pt x="352426" y="314328"/>
                  <a:pt x="352425" y="314327"/>
                </a:cubicBezTo>
                <a:cubicBezTo>
                  <a:pt x="352426" y="336646"/>
                  <a:pt x="336644" y="352426"/>
                  <a:pt x="314323" y="352425"/>
                </a:cubicBezTo>
                <a:cubicBezTo>
                  <a:pt x="314324" y="352426"/>
                  <a:pt x="38110" y="352426"/>
                  <a:pt x="38109" y="352425"/>
                </a:cubicBezTo>
                <a:cubicBezTo>
                  <a:pt x="15787" y="352426"/>
                  <a:pt x="1" y="336640"/>
                  <a:pt x="0" y="314316"/>
                </a:cubicBezTo>
                <a:cubicBezTo>
                  <a:pt x="1" y="314317"/>
                  <a:pt x="1" y="38114"/>
                  <a:pt x="0" y="38113"/>
                </a:cubicBezTo>
                <a:cubicBezTo>
                  <a:pt x="1" y="15790"/>
                  <a:pt x="15788" y="0"/>
                  <a:pt x="38113" y="0"/>
                </a:cubicBezTo>
                <a:close/>
              </a:path>
            </a:pathLst>
          </a:custGeom>
          <a:gradFill>
            <a:gsLst>
              <a:gs pos="50000">
                <a:schemeClr val="accent6"/>
              </a:gs>
              <a:gs pos="0">
                <a:schemeClr val="accent6">
                  <a:lumMod val="25000"/>
                  <a:lumOff val="75000"/>
                </a:schemeClr>
              </a:gs>
              <a:gs pos="100000">
                <a:schemeClr val="accent6">
                  <a:lumMod val="85000"/>
                </a:schemeClr>
              </a:gs>
            </a:gsLst>
            <a:lin ang="5400000" scaled="1"/>
          </a:gradFill>
          <a:ln>
            <a:noFill/>
          </a:ln>
          <a:effectLst>
            <a:outerShdw blurRad="101600" dist="38100" dir="8100000" algn="tr" rotWithShape="0">
              <a:srgbClr val="4E62DF">
                <a:lumMod val="75000"/>
                <a:alpha val="20000"/>
              </a:srgbClr>
            </a:outerShdw>
          </a:effectLst>
        </p:spPr>
        <p:style>
          <a:lnRef idx="2">
            <a:srgbClr val="4E62DF">
              <a:lumMod val="75000"/>
            </a:srgbClr>
          </a:lnRef>
          <a:fillRef idx="1">
            <a:srgbClr val="4E62DF"/>
          </a:fillRef>
          <a:effectRef idx="0">
            <a:srgbClr val="FFFFFF"/>
          </a:effectRef>
          <a:fontRef idx="minor">
            <a:sysClr val="window" lastClr="FFFFFF"/>
          </a:fontRef>
        </p:style>
        <p:txBody>
          <a:bodyPr rtlCol="0" anchor="ctr"/>
          <a:lstStyle/>
          <a:p>
            <a:pPr algn="ctr"/>
            <a:endParaRPr lang="zh-CN" altLang="en-US">
              <a:solidFill>
                <a:sysClr val="window" lastClr="FFFFFF"/>
              </a:solidFill>
              <a:latin typeface="Arial" panose="020B0604020202020204" pitchFamily="34" charset="0"/>
              <a:ea typeface="微软雅黑" panose="020B0503020204020204" pitchFamily="34" charset="-122"/>
            </a:endParaRPr>
          </a:p>
        </p:txBody>
      </p:sp>
      <p:sp>
        <p:nvSpPr>
          <p:cNvPr id="23" name="文本框 22"/>
          <p:cNvSpPr txBox="1"/>
          <p:nvPr/>
        </p:nvSpPr>
        <p:spPr>
          <a:xfrm>
            <a:off x="3645535" y="515620"/>
            <a:ext cx="5272405" cy="368300"/>
          </a:xfrm>
          <a:prstGeom prst="rect">
            <a:avLst/>
          </a:prstGeom>
        </p:spPr>
        <p:txBody>
          <a:bodyPr wrap="square">
            <a:spAutoFit/>
          </a:bodyPr>
          <a:lstStyle/>
          <a:p>
            <a:pPr defTabSz="266700"/>
            <a:r>
              <a:rPr lang="zh-CN" altLang="en-US" b="1">
                <a:solidFill>
                  <a:schemeClr val="bg1"/>
                </a:solidFill>
                <a:latin typeface="Times New Roman" panose="02020603050405020304"/>
                <a:ea typeface="黑体" panose="02010609060101010101" charset="-122"/>
              </a:rPr>
              <a:t>（一）国策要求：国家战略与教育强国的必然要求</a:t>
            </a:r>
          </a:p>
        </p:txBody>
      </p:sp>
      <p:sp>
        <p:nvSpPr>
          <p:cNvPr id="24" name="文本框 23"/>
          <p:cNvSpPr txBox="1"/>
          <p:nvPr/>
        </p:nvSpPr>
        <p:spPr>
          <a:xfrm>
            <a:off x="915035" y="1125220"/>
            <a:ext cx="4222115" cy="570865"/>
          </a:xfrm>
          <a:prstGeom prst="rect">
            <a:avLst/>
          </a:prstGeom>
        </p:spPr>
        <p:txBody>
          <a:bodyPr wrap="square">
            <a:spAutoFit/>
          </a:bodyPr>
          <a:lstStyle/>
          <a:p>
            <a:pPr marL="0" indent="266700" algn="just" defTabSz="266700">
              <a:lnSpc>
                <a:spcPct val="130000"/>
              </a:lnSpc>
              <a:spcBef>
                <a:spcPct val="0"/>
              </a:spcBef>
              <a:spcAft>
                <a:spcPct val="0"/>
              </a:spcAft>
            </a:pPr>
            <a:r>
              <a:rPr lang="en-US" altLang="zh-CN" sz="2400">
                <a:ln w="15875"/>
                <a:gradFill>
                  <a:gsLst>
                    <a:gs pos="0">
                      <a:schemeClr val="accent1"/>
                    </a:gs>
                    <a:gs pos="100000">
                      <a:schemeClr val="accent6"/>
                    </a:gs>
                  </a:gsLst>
                  <a:lin ang="2700000" scaled="0"/>
                </a:gradFill>
                <a:effectLst/>
                <a:latin typeface="黑体" panose="02010609060101010101" charset="-122"/>
                <a:ea typeface="黑体" panose="02010609060101010101" charset="-122"/>
                <a:cs typeface="黑体" panose="02010609060101010101" charset="-122"/>
              </a:rPr>
              <a:t>3</a:t>
            </a:r>
            <a:r>
              <a:rPr lang="zh-CN" altLang="en-US" sz="2400">
                <a:ln w="15875"/>
                <a:gradFill>
                  <a:gsLst>
                    <a:gs pos="0">
                      <a:schemeClr val="accent1"/>
                    </a:gs>
                    <a:gs pos="100000">
                      <a:schemeClr val="accent6"/>
                    </a:gs>
                  </a:gsLst>
                  <a:lin ang="2700000" scaled="0"/>
                </a:gradFill>
                <a:effectLst/>
                <a:latin typeface="黑体" panose="02010609060101010101" charset="-122"/>
                <a:ea typeface="黑体" panose="02010609060101010101" charset="-122"/>
                <a:cs typeface="黑体" panose="02010609060101010101" charset="-122"/>
              </a:rPr>
              <a:t>．国家和教育部相关文件</a:t>
            </a:r>
          </a:p>
        </p:txBody>
      </p:sp>
      <p:sp>
        <p:nvSpPr>
          <p:cNvPr id="25" name="文本框 24"/>
          <p:cNvSpPr txBox="1"/>
          <p:nvPr/>
        </p:nvSpPr>
        <p:spPr>
          <a:xfrm>
            <a:off x="6256020" y="1221740"/>
            <a:ext cx="4834255" cy="398780"/>
          </a:xfrm>
          <a:prstGeom prst="rect">
            <a:avLst/>
          </a:prstGeom>
          <a:noFill/>
        </p:spPr>
        <p:txBody>
          <a:bodyPr wrap="square" rtlCol="0" anchor="t">
            <a:spAutoFit/>
          </a:bodyPr>
          <a:lstStyle/>
          <a:p>
            <a:pPr algn="r"/>
            <a:r>
              <a:rPr lang="zh-CN" altLang="en-US" sz="2000">
                <a:solidFill>
                  <a:schemeClr val="tx1">
                    <a:lumMod val="85000"/>
                    <a:lumOff val="15000"/>
                  </a:schemeClr>
                </a:solidFill>
                <a:sym typeface="+mn-ea"/>
              </a:rPr>
              <a:t>人工智能教育相关政策汇总（</a:t>
            </a:r>
            <a:r>
              <a:rPr lang="en-US" altLang="zh-CN" sz="2000">
                <a:solidFill>
                  <a:schemeClr val="tx1">
                    <a:lumMod val="85000"/>
                    <a:lumOff val="15000"/>
                  </a:schemeClr>
                </a:solidFill>
                <a:sym typeface="+mn-ea"/>
              </a:rPr>
              <a:t>2017-2025</a:t>
            </a:r>
            <a:r>
              <a:rPr lang="zh-CN" altLang="en-US" sz="2000">
                <a:solidFill>
                  <a:schemeClr val="tx1">
                    <a:lumMod val="85000"/>
                    <a:lumOff val="15000"/>
                  </a:schemeClr>
                </a:solidFill>
                <a:sym typeface="+mn-ea"/>
              </a:rPr>
              <a:t>）</a:t>
            </a:r>
          </a:p>
        </p:txBody>
      </p:sp>
      <p:graphicFrame>
        <p:nvGraphicFramePr>
          <p:cNvPr id="3" name="table 4"/>
          <p:cNvGraphicFramePr>
            <a:graphicFrameLocks noGrp="1"/>
          </p:cNvGraphicFramePr>
          <p:nvPr>
            <p:custDataLst>
              <p:tags r:id="rId6"/>
            </p:custDataLst>
          </p:nvPr>
        </p:nvGraphicFramePr>
        <p:xfrm>
          <a:off x="1122045" y="1879600"/>
          <a:ext cx="10028555" cy="4065905"/>
        </p:xfrm>
        <a:graphic>
          <a:graphicData uri="http://schemas.openxmlformats.org/drawingml/2006/table">
            <a:tbl>
              <a:tblPr firstRow="1" bandRow="1">
                <a:effectLst/>
                <a:tableStyleId>{5940675A-B579-460E-94D1-54222C63F5DA}</a:tableStyleId>
              </a:tblPr>
              <a:tblGrid>
                <a:gridCol w="1130935">
                  <a:extLst>
                    <a:ext uri="{9D8B030D-6E8A-4147-A177-3AD203B41FA5}">
                      <a16:colId xmlns:a16="http://schemas.microsoft.com/office/drawing/2014/main" val="20000"/>
                    </a:ext>
                  </a:extLst>
                </a:gridCol>
                <a:gridCol w="1762125">
                  <a:extLst>
                    <a:ext uri="{9D8B030D-6E8A-4147-A177-3AD203B41FA5}">
                      <a16:colId xmlns:a16="http://schemas.microsoft.com/office/drawing/2014/main" val="20001"/>
                    </a:ext>
                  </a:extLst>
                </a:gridCol>
                <a:gridCol w="1717675">
                  <a:extLst>
                    <a:ext uri="{9D8B030D-6E8A-4147-A177-3AD203B41FA5}">
                      <a16:colId xmlns:a16="http://schemas.microsoft.com/office/drawing/2014/main" val="20002"/>
                    </a:ext>
                  </a:extLst>
                </a:gridCol>
                <a:gridCol w="5417820">
                  <a:extLst>
                    <a:ext uri="{9D8B030D-6E8A-4147-A177-3AD203B41FA5}">
                      <a16:colId xmlns:a16="http://schemas.microsoft.com/office/drawing/2014/main" val="20003"/>
                    </a:ext>
                  </a:extLst>
                </a:gridCol>
              </a:tblGrid>
              <a:tr h="414655">
                <a:tc>
                  <a:txBody>
                    <a:bodyPr/>
                    <a:lstStyle/>
                    <a:p>
                      <a:pPr algn="ctr" rtl="0" eaLnBrk="0">
                        <a:lnSpc>
                          <a:spcPct val="120000"/>
                        </a:lnSpc>
                        <a:spcBef>
                          <a:spcPts val="0"/>
                        </a:spcBef>
                        <a:spcAft>
                          <a:spcPts val="0"/>
                        </a:spcAft>
                      </a:pPr>
                      <a:r>
                        <a:rPr sz="1400" b="1" kern="0" spc="120" dirty="0">
                          <a:solidFill>
                            <a:sysClr val="window" lastClr="FFFFFF"/>
                          </a:solidFill>
                          <a:latin typeface="微软雅黑" panose="020B0503020204020204" pitchFamily="34" charset="-122"/>
                          <a:ea typeface="微软雅黑" panose="020B0503020204020204" pitchFamily="34" charset="-122"/>
                        </a:rPr>
                        <a:t>层级</a:t>
                      </a:r>
                    </a:p>
                  </a:txBody>
                  <a:tcPr marL="177800" marR="177800" marT="25400" marB="2540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chemeClr val="accent6">
                        <a:lumMod val="75000"/>
                      </a:schemeClr>
                    </a:solidFill>
                  </a:tcPr>
                </a:tc>
                <a:tc>
                  <a:txBody>
                    <a:bodyPr/>
                    <a:lstStyle/>
                    <a:p>
                      <a:pPr algn="ctr" rtl="0" eaLnBrk="0">
                        <a:lnSpc>
                          <a:spcPct val="120000"/>
                        </a:lnSpc>
                        <a:spcBef>
                          <a:spcPts val="0"/>
                        </a:spcBef>
                        <a:spcAft>
                          <a:spcPts val="0"/>
                        </a:spcAft>
                      </a:pPr>
                      <a:r>
                        <a:rPr sz="1400" b="1" kern="0" spc="120" dirty="0">
                          <a:solidFill>
                            <a:sysClr val="window" lastClr="FFFFFF"/>
                          </a:solidFill>
                          <a:latin typeface="微软雅黑" panose="020B0503020204020204" pitchFamily="34" charset="-122"/>
                          <a:ea typeface="微软雅黑" panose="020B0503020204020204" pitchFamily="34" charset="-122"/>
                        </a:rPr>
                        <a:t>发布时间</a:t>
                      </a:r>
                    </a:p>
                  </a:txBody>
                  <a:tcPr marL="177800" marR="177800" marT="25400" marB="2540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chemeClr val="accent6">
                        <a:lumMod val="75000"/>
                      </a:schemeClr>
                    </a:solidFill>
                  </a:tcPr>
                </a:tc>
                <a:tc>
                  <a:txBody>
                    <a:bodyPr/>
                    <a:lstStyle/>
                    <a:p>
                      <a:pPr algn="ctr" rtl="0" eaLnBrk="0">
                        <a:lnSpc>
                          <a:spcPct val="120000"/>
                        </a:lnSpc>
                        <a:spcBef>
                          <a:spcPts val="0"/>
                        </a:spcBef>
                        <a:spcAft>
                          <a:spcPts val="0"/>
                        </a:spcAft>
                      </a:pPr>
                      <a:r>
                        <a:rPr sz="1400" b="1" kern="0" spc="120" dirty="0">
                          <a:solidFill>
                            <a:sysClr val="window" lastClr="FFFFFF"/>
                          </a:solidFill>
                          <a:latin typeface="微软雅黑" panose="020B0503020204020204" pitchFamily="34" charset="-122"/>
                          <a:ea typeface="微软雅黑" panose="020B0503020204020204" pitchFamily="34" charset="-122"/>
                        </a:rPr>
                        <a:t>发布单位</a:t>
                      </a:r>
                    </a:p>
                  </a:txBody>
                  <a:tcPr marL="177800" marR="177800" marT="25400" marB="2540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chemeClr val="accent6">
                        <a:lumMod val="75000"/>
                      </a:schemeClr>
                    </a:solidFill>
                  </a:tcPr>
                </a:tc>
                <a:tc>
                  <a:txBody>
                    <a:bodyPr/>
                    <a:lstStyle/>
                    <a:p>
                      <a:pPr algn="ctr" rtl="0" eaLnBrk="0">
                        <a:lnSpc>
                          <a:spcPct val="120000"/>
                        </a:lnSpc>
                        <a:spcBef>
                          <a:spcPts val="0"/>
                        </a:spcBef>
                        <a:spcAft>
                          <a:spcPts val="0"/>
                        </a:spcAft>
                      </a:pPr>
                      <a:r>
                        <a:rPr lang="zh-CN" altLang="en-US" sz="1400" b="1" kern="0" spc="120" dirty="0">
                          <a:solidFill>
                            <a:sysClr val="window" lastClr="FFFFFF"/>
                          </a:solidFill>
                          <a:latin typeface="微软雅黑" panose="020B0503020204020204" pitchFamily="34" charset="-122"/>
                          <a:ea typeface="微软雅黑" panose="020B0503020204020204" pitchFamily="34" charset="-122"/>
                        </a:rPr>
                        <a:t>政策文件名称</a:t>
                      </a:r>
                    </a:p>
                  </a:txBody>
                  <a:tcPr marL="177800" marR="177800" marT="25400" marB="2540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chemeClr val="accent6">
                        <a:lumMod val="75000"/>
                      </a:schemeClr>
                    </a:solidFill>
                  </a:tcPr>
                </a:tc>
                <a:extLst>
                  <a:ext uri="{0D108BD9-81ED-4DB2-BD59-A6C34878D82A}">
                    <a16:rowId xmlns:a16="http://schemas.microsoft.com/office/drawing/2014/main" val="10000"/>
                  </a:ext>
                </a:extLst>
              </a:tr>
              <a:tr h="431800">
                <a:tc>
                  <a:txBody>
                    <a:bodyPr/>
                    <a:lstStyle/>
                    <a:p>
                      <a:pPr marL="35560" algn="ctr" rtl="0" eaLnBrk="0">
                        <a:lnSpc>
                          <a:spcPct val="120000"/>
                        </a:lnSpc>
                        <a:spcBef>
                          <a:spcPts val="0"/>
                        </a:spcBef>
                        <a:spcAft>
                          <a:spcPts val="0"/>
                        </a:spcAft>
                      </a:pPr>
                      <a:r>
                        <a:rPr sz="1200" b="0" kern="0" spc="120" dirty="0">
                          <a:solidFill>
                            <a:sysClr val="windowText" lastClr="000000"/>
                          </a:solidFill>
                          <a:latin typeface="微软雅黑" panose="020B0503020204020204" pitchFamily="34" charset="-122"/>
                          <a:ea typeface="微软雅黑" panose="020B0503020204020204" pitchFamily="34" charset="-122"/>
                        </a:rPr>
                        <a:t>国家</a:t>
                      </a:r>
                    </a:p>
                  </a:txBody>
                  <a:tcPr marL="177800" marR="177800" marT="25400" marB="25400" anchor="ctr">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solidFill>
                      <a:srgbClr val="4E62DF">
                        <a:tint val="40000"/>
                      </a:srgbClr>
                    </a:solidFill>
                  </a:tcPr>
                </a:tc>
                <a:tc>
                  <a:txBody>
                    <a:bodyPr/>
                    <a:lstStyle/>
                    <a:p>
                      <a:pPr algn="ctr" rtl="0" eaLnBrk="0">
                        <a:lnSpc>
                          <a:spcPct val="120000"/>
                        </a:lnSpc>
                        <a:spcBef>
                          <a:spcPts val="0"/>
                        </a:spcBef>
                        <a:spcAft>
                          <a:spcPts val="0"/>
                        </a:spcAft>
                      </a:pPr>
                      <a:r>
                        <a:rPr sz="1200" b="0" kern="0" spc="120" dirty="0">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rPr>
                        <a:t>2024年12月</a:t>
                      </a:r>
                    </a:p>
                  </a:txBody>
                  <a:tcPr marL="177800" marR="177800" marT="25400" marB="25400" anchor="ctr">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solidFill>
                      <a:srgbClr val="4E62DF">
                        <a:tint val="40000"/>
                      </a:srgbClr>
                    </a:solidFill>
                  </a:tcPr>
                </a:tc>
                <a:tc>
                  <a:txBody>
                    <a:bodyPr/>
                    <a:lstStyle/>
                    <a:p>
                      <a:pPr algn="l" rtl="0" eaLnBrk="0">
                        <a:lnSpc>
                          <a:spcPct val="120000"/>
                        </a:lnSpc>
                        <a:spcBef>
                          <a:spcPts val="0"/>
                        </a:spcBef>
                        <a:spcAft>
                          <a:spcPts val="0"/>
                        </a:spcAft>
                      </a:pPr>
                      <a:r>
                        <a:rPr sz="1200" b="0" kern="0" spc="120" dirty="0">
                          <a:solidFill>
                            <a:sysClr val="windowText" lastClr="000000"/>
                          </a:solidFill>
                          <a:latin typeface="微软雅黑" panose="020B0503020204020204" pitchFamily="34" charset="-122"/>
                          <a:ea typeface="微软雅黑" panose="020B0503020204020204" pitchFamily="34" charset="-122"/>
                        </a:rPr>
                        <a:t>教育部</a:t>
                      </a:r>
                    </a:p>
                  </a:txBody>
                  <a:tcPr marL="177800" marR="177800" marT="25400" marB="25400" anchor="ctr">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solidFill>
                      <a:srgbClr val="4E62DF">
                        <a:tint val="40000"/>
                      </a:srgbClr>
                    </a:solidFill>
                  </a:tcPr>
                </a:tc>
                <a:tc>
                  <a:txBody>
                    <a:bodyPr/>
                    <a:lstStyle/>
                    <a:p>
                      <a:pPr algn="l" rtl="0" eaLnBrk="0">
                        <a:lnSpc>
                          <a:spcPct val="120000"/>
                        </a:lnSpc>
                        <a:spcBef>
                          <a:spcPts val="0"/>
                        </a:spcBef>
                        <a:spcAft>
                          <a:spcPts val="0"/>
                        </a:spcAft>
                      </a:pPr>
                      <a:r>
                        <a:rPr sz="1400" b="1" kern="0" spc="120" dirty="0">
                          <a:solidFill>
                            <a:srgbClr val="FF0000"/>
                          </a:solidFill>
                          <a:latin typeface="微软雅黑" panose="020B0503020204020204" pitchFamily="34" charset="-122"/>
                          <a:ea typeface="微软雅黑" panose="020B0503020204020204" pitchFamily="34" charset="-122"/>
                        </a:rPr>
                        <a:t>《关于加强中小学人工智能教育的通知》</a:t>
                      </a:r>
                    </a:p>
                  </a:txBody>
                  <a:tcPr marL="177800" marR="177800" marT="25400" marB="25400" anchor="ctr">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solidFill>
                      <a:srgbClr val="4E62DF">
                        <a:tint val="40000"/>
                      </a:srgbClr>
                    </a:solidFill>
                  </a:tcPr>
                </a:tc>
                <a:extLst>
                  <a:ext uri="{0D108BD9-81ED-4DB2-BD59-A6C34878D82A}">
                    <a16:rowId xmlns:a16="http://schemas.microsoft.com/office/drawing/2014/main" val="10001"/>
                  </a:ext>
                </a:extLst>
              </a:tr>
              <a:tr h="398145">
                <a:tc>
                  <a:txBody>
                    <a:bodyPr/>
                    <a:lstStyle/>
                    <a:p>
                      <a:pPr marL="35560" algn="ctr" rtl="0" eaLnBrk="0">
                        <a:lnSpc>
                          <a:spcPct val="120000"/>
                        </a:lnSpc>
                        <a:spcBef>
                          <a:spcPts val="0"/>
                        </a:spcBef>
                        <a:spcAft>
                          <a:spcPts val="0"/>
                        </a:spcAft>
                        <a:buClrTx/>
                        <a:buSzTx/>
                        <a:buFontTx/>
                      </a:pPr>
                      <a:r>
                        <a:rPr sz="1200" b="0" kern="0" spc="120" dirty="0">
                          <a:solidFill>
                            <a:sysClr val="windowText" lastClr="000000"/>
                          </a:solidFill>
                          <a:latin typeface="微软雅黑" panose="020B0503020204020204" pitchFamily="34" charset="-122"/>
                          <a:ea typeface="微软雅黑" panose="020B0503020204020204" pitchFamily="34" charset="-122"/>
                        </a:rPr>
                        <a:t>国家</a:t>
                      </a:r>
                    </a:p>
                  </a:txBody>
                  <a:tcPr marL="177800" marR="177800" marT="25400" marB="254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4E62DF">
                        <a:tint val="20000"/>
                      </a:srgbClr>
                    </a:solidFill>
                  </a:tcPr>
                </a:tc>
                <a:tc>
                  <a:txBody>
                    <a:bodyPr/>
                    <a:lstStyle/>
                    <a:p>
                      <a:pPr algn="ctr" rtl="0" eaLnBrk="0">
                        <a:lnSpc>
                          <a:spcPct val="120000"/>
                        </a:lnSpc>
                        <a:spcBef>
                          <a:spcPts val="0"/>
                        </a:spcBef>
                        <a:spcAft>
                          <a:spcPts val="0"/>
                        </a:spcAft>
                      </a:pPr>
                      <a:r>
                        <a:rPr sz="1200" b="0" kern="0" spc="12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2025年1月</a:t>
                      </a:r>
                    </a:p>
                  </a:txBody>
                  <a:tcPr marL="177800" marR="177800" marT="25400" marB="254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4E62DF">
                        <a:tint val="20000"/>
                      </a:srgbClr>
                    </a:solidFill>
                  </a:tcPr>
                </a:tc>
                <a:tc>
                  <a:txBody>
                    <a:bodyPr/>
                    <a:lstStyle/>
                    <a:p>
                      <a:pPr algn="l" rtl="0" eaLnBrk="0">
                        <a:lnSpc>
                          <a:spcPct val="120000"/>
                        </a:lnSpc>
                        <a:spcBef>
                          <a:spcPts val="0"/>
                        </a:spcBef>
                        <a:spcAft>
                          <a:spcPts val="0"/>
                        </a:spcAft>
                      </a:pPr>
                      <a:r>
                        <a:rPr sz="1200" b="0" kern="0" spc="120" dirty="0">
                          <a:solidFill>
                            <a:sysClr val="windowText" lastClr="000000"/>
                          </a:solidFill>
                          <a:latin typeface="微软雅黑" panose="020B0503020204020204" pitchFamily="34" charset="-122"/>
                          <a:ea typeface="微软雅黑" panose="020B0503020204020204" pitchFamily="34" charset="-122"/>
                        </a:rPr>
                        <a:t>国务院</a:t>
                      </a:r>
                    </a:p>
                  </a:txBody>
                  <a:tcPr marL="177800" marR="177800" marT="25400" marB="254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4E62DF">
                        <a:tint val="20000"/>
                      </a:srgbClr>
                    </a:solidFill>
                  </a:tcPr>
                </a:tc>
                <a:tc>
                  <a:txBody>
                    <a:bodyPr/>
                    <a:lstStyle/>
                    <a:p>
                      <a:pPr algn="l" rtl="0" eaLnBrk="0">
                        <a:lnSpc>
                          <a:spcPct val="120000"/>
                        </a:lnSpc>
                        <a:spcBef>
                          <a:spcPts val="0"/>
                        </a:spcBef>
                        <a:spcAft>
                          <a:spcPts val="0"/>
                        </a:spcAft>
                      </a:pPr>
                      <a:r>
                        <a:rPr sz="1200" b="0" kern="0" spc="120" dirty="0">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rPr>
                        <a:t>《教育强国建设规划纲要(2024—2035年)》</a:t>
                      </a:r>
                    </a:p>
                  </a:txBody>
                  <a:tcPr marL="177800" marR="177800" marT="25400" marB="254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4E62DF">
                        <a:tint val="20000"/>
                      </a:srgbClr>
                    </a:solidFill>
                  </a:tcPr>
                </a:tc>
                <a:extLst>
                  <a:ext uri="{0D108BD9-81ED-4DB2-BD59-A6C34878D82A}">
                    <a16:rowId xmlns:a16="http://schemas.microsoft.com/office/drawing/2014/main" val="10002"/>
                  </a:ext>
                </a:extLst>
              </a:tr>
              <a:tr h="398145">
                <a:tc>
                  <a:txBody>
                    <a:bodyPr/>
                    <a:lstStyle/>
                    <a:p>
                      <a:pPr marL="35560" algn="ctr" rtl="0" eaLnBrk="0">
                        <a:lnSpc>
                          <a:spcPct val="120000"/>
                        </a:lnSpc>
                        <a:spcBef>
                          <a:spcPts val="0"/>
                        </a:spcBef>
                        <a:spcAft>
                          <a:spcPts val="0"/>
                        </a:spcAft>
                        <a:buClrTx/>
                        <a:buSzTx/>
                        <a:buFontTx/>
                      </a:pPr>
                      <a:r>
                        <a:rPr sz="1200" b="0" kern="0" spc="120" dirty="0">
                          <a:solidFill>
                            <a:sysClr val="windowText" lastClr="000000"/>
                          </a:solidFill>
                          <a:latin typeface="微软雅黑" panose="020B0503020204020204" pitchFamily="34" charset="-122"/>
                          <a:ea typeface="微软雅黑" panose="020B0503020204020204" pitchFamily="34" charset="-122"/>
                        </a:rPr>
                        <a:t>国家</a:t>
                      </a:r>
                    </a:p>
                  </a:txBody>
                  <a:tcPr marL="177800" marR="177800" marT="25400" marB="254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4E62DF">
                        <a:tint val="40000"/>
                      </a:srgbClr>
                    </a:solidFill>
                  </a:tcPr>
                </a:tc>
                <a:tc>
                  <a:txBody>
                    <a:bodyPr/>
                    <a:lstStyle/>
                    <a:p>
                      <a:pPr algn="ctr" rtl="0" eaLnBrk="0">
                        <a:lnSpc>
                          <a:spcPct val="120000"/>
                        </a:lnSpc>
                        <a:spcBef>
                          <a:spcPts val="0"/>
                        </a:spcBef>
                        <a:spcAft>
                          <a:spcPts val="0"/>
                        </a:spcAft>
                      </a:pPr>
                      <a:r>
                        <a:rPr sz="1200" b="0" kern="0" spc="12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2025年1月</a:t>
                      </a:r>
                    </a:p>
                  </a:txBody>
                  <a:tcPr marL="177800" marR="177800" marT="25400" marB="254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4E62DF">
                        <a:tint val="40000"/>
                      </a:srgbClr>
                    </a:solidFill>
                  </a:tcPr>
                </a:tc>
                <a:tc>
                  <a:txBody>
                    <a:bodyPr/>
                    <a:lstStyle/>
                    <a:p>
                      <a:pPr algn="l" rtl="0" eaLnBrk="0">
                        <a:lnSpc>
                          <a:spcPct val="120000"/>
                        </a:lnSpc>
                        <a:spcBef>
                          <a:spcPts val="0"/>
                        </a:spcBef>
                        <a:spcAft>
                          <a:spcPts val="0"/>
                        </a:spcAft>
                      </a:pPr>
                      <a:r>
                        <a:rPr sz="1200" b="0" kern="0" spc="120" dirty="0">
                          <a:solidFill>
                            <a:sysClr val="windowText" lastClr="000000"/>
                          </a:solidFill>
                          <a:latin typeface="微软雅黑" panose="020B0503020204020204" pitchFamily="34" charset="-122"/>
                          <a:ea typeface="微软雅黑" panose="020B0503020204020204" pitchFamily="34" charset="-122"/>
                        </a:rPr>
                        <a:t>国务院</a:t>
                      </a:r>
                    </a:p>
                  </a:txBody>
                  <a:tcPr marL="177800" marR="177800" marT="25400" marB="254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4E62DF">
                        <a:tint val="40000"/>
                      </a:srgbClr>
                    </a:solidFill>
                  </a:tcPr>
                </a:tc>
                <a:tc>
                  <a:txBody>
                    <a:bodyPr/>
                    <a:lstStyle/>
                    <a:p>
                      <a:pPr algn="l" rtl="0" eaLnBrk="0">
                        <a:lnSpc>
                          <a:spcPct val="120000"/>
                        </a:lnSpc>
                        <a:spcBef>
                          <a:spcPts val="0"/>
                        </a:spcBef>
                        <a:spcAft>
                          <a:spcPts val="0"/>
                        </a:spcAft>
                      </a:pPr>
                      <a:r>
                        <a:rPr sz="1200" b="0" kern="0" spc="120" dirty="0">
                          <a:solidFill>
                            <a:sysClr val="windowText" lastClr="000000"/>
                          </a:solidFill>
                          <a:latin typeface="微软雅黑" panose="020B0503020204020204" pitchFamily="34" charset="-122"/>
                          <a:ea typeface="微软雅黑" panose="020B0503020204020204" pitchFamily="34" charset="-122"/>
                        </a:rPr>
                        <a:t>《人工智能生成合成内容标识办法》</a:t>
                      </a:r>
                    </a:p>
                  </a:txBody>
                  <a:tcPr marL="177800" marR="177800" marT="25400" marB="254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4E62DF">
                        <a:tint val="40000"/>
                      </a:srgbClr>
                    </a:solidFill>
                  </a:tcPr>
                </a:tc>
                <a:extLst>
                  <a:ext uri="{0D108BD9-81ED-4DB2-BD59-A6C34878D82A}">
                    <a16:rowId xmlns:a16="http://schemas.microsoft.com/office/drawing/2014/main" val="10003"/>
                  </a:ext>
                </a:extLst>
              </a:tr>
              <a:tr h="398145">
                <a:tc>
                  <a:txBody>
                    <a:bodyPr/>
                    <a:lstStyle/>
                    <a:p>
                      <a:pPr marL="35560" algn="ctr" rtl="0" eaLnBrk="0">
                        <a:lnSpc>
                          <a:spcPct val="120000"/>
                        </a:lnSpc>
                        <a:spcBef>
                          <a:spcPts val="0"/>
                        </a:spcBef>
                        <a:spcAft>
                          <a:spcPts val="0"/>
                        </a:spcAft>
                        <a:buClrTx/>
                        <a:buSzTx/>
                        <a:buFontTx/>
                      </a:pPr>
                      <a:r>
                        <a:rPr sz="1200" b="0" kern="0" spc="120" dirty="0">
                          <a:solidFill>
                            <a:sysClr val="windowText" lastClr="000000"/>
                          </a:solidFill>
                          <a:latin typeface="微软雅黑" panose="020B0503020204020204" pitchFamily="34" charset="-122"/>
                          <a:ea typeface="微软雅黑" panose="020B0503020204020204" pitchFamily="34" charset="-122"/>
                        </a:rPr>
                        <a:t>国家</a:t>
                      </a:r>
                    </a:p>
                  </a:txBody>
                  <a:tcPr marL="177800" marR="177800" marT="25400" marB="254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4E62DF">
                        <a:tint val="20000"/>
                      </a:srgbClr>
                    </a:solidFill>
                  </a:tcPr>
                </a:tc>
                <a:tc>
                  <a:txBody>
                    <a:bodyPr/>
                    <a:lstStyle/>
                    <a:p>
                      <a:pPr algn="ctr" rtl="0" eaLnBrk="0">
                        <a:lnSpc>
                          <a:spcPct val="120000"/>
                        </a:lnSpc>
                        <a:spcBef>
                          <a:spcPts val="0"/>
                        </a:spcBef>
                        <a:spcAft>
                          <a:spcPts val="0"/>
                        </a:spcAft>
                      </a:pPr>
                      <a:r>
                        <a:rPr sz="1200" b="0" kern="0" spc="12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2025年3月</a:t>
                      </a:r>
                    </a:p>
                  </a:txBody>
                  <a:tcPr marL="177800" marR="177800" marT="25400" marB="254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4E62DF">
                        <a:tint val="20000"/>
                      </a:srgbClr>
                    </a:solidFill>
                  </a:tcPr>
                </a:tc>
                <a:tc>
                  <a:txBody>
                    <a:bodyPr/>
                    <a:lstStyle/>
                    <a:p>
                      <a:pPr algn="l" rtl="0" eaLnBrk="0">
                        <a:lnSpc>
                          <a:spcPct val="120000"/>
                        </a:lnSpc>
                        <a:spcBef>
                          <a:spcPts val="0"/>
                        </a:spcBef>
                        <a:spcAft>
                          <a:spcPts val="0"/>
                        </a:spcAft>
                      </a:pPr>
                      <a:r>
                        <a:rPr sz="1200" b="0" kern="0" spc="120" dirty="0">
                          <a:solidFill>
                            <a:sysClr val="windowText" lastClr="000000"/>
                          </a:solidFill>
                          <a:latin typeface="微软雅黑" panose="020B0503020204020204" pitchFamily="34" charset="-122"/>
                          <a:ea typeface="微软雅黑" panose="020B0503020204020204" pitchFamily="34" charset="-122"/>
                        </a:rPr>
                        <a:t>国务院</a:t>
                      </a:r>
                    </a:p>
                  </a:txBody>
                  <a:tcPr marL="177800" marR="177800" marT="25400" marB="254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4E62DF">
                        <a:tint val="20000"/>
                      </a:srgbClr>
                    </a:solidFill>
                  </a:tcPr>
                </a:tc>
                <a:tc>
                  <a:txBody>
                    <a:bodyPr/>
                    <a:lstStyle/>
                    <a:p>
                      <a:pPr algn="l" rtl="0" eaLnBrk="0">
                        <a:lnSpc>
                          <a:spcPct val="120000"/>
                        </a:lnSpc>
                        <a:spcBef>
                          <a:spcPts val="0"/>
                        </a:spcBef>
                        <a:spcAft>
                          <a:spcPts val="0"/>
                        </a:spcAft>
                      </a:pPr>
                      <a:r>
                        <a:rPr sz="1200" b="0" kern="0" spc="120" dirty="0">
                          <a:solidFill>
                            <a:sysClr val="windowText" lastClr="000000"/>
                          </a:solidFill>
                          <a:latin typeface="微软雅黑" panose="020B0503020204020204" pitchFamily="34" charset="-122"/>
                          <a:ea typeface="微软雅黑" panose="020B0503020204020204" pitchFamily="34" charset="-122"/>
                        </a:rPr>
                        <a:t>《人工智能教育白皮书》</a:t>
                      </a:r>
                    </a:p>
                  </a:txBody>
                  <a:tcPr marL="177800" marR="177800" marT="25400" marB="254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4E62DF">
                        <a:tint val="20000"/>
                      </a:srgbClr>
                    </a:solidFill>
                  </a:tcPr>
                </a:tc>
                <a:extLst>
                  <a:ext uri="{0D108BD9-81ED-4DB2-BD59-A6C34878D82A}">
                    <a16:rowId xmlns:a16="http://schemas.microsoft.com/office/drawing/2014/main" val="10004"/>
                  </a:ext>
                </a:extLst>
              </a:tr>
              <a:tr h="398145">
                <a:tc>
                  <a:txBody>
                    <a:bodyPr/>
                    <a:lstStyle/>
                    <a:p>
                      <a:pPr marL="35560" algn="ctr" rtl="0" eaLnBrk="0">
                        <a:lnSpc>
                          <a:spcPct val="120000"/>
                        </a:lnSpc>
                        <a:spcBef>
                          <a:spcPts val="0"/>
                        </a:spcBef>
                        <a:spcAft>
                          <a:spcPts val="0"/>
                        </a:spcAft>
                        <a:buClrTx/>
                        <a:buSzTx/>
                        <a:buFontTx/>
                      </a:pPr>
                      <a:r>
                        <a:rPr sz="1200" b="0" kern="0" spc="120" dirty="0">
                          <a:solidFill>
                            <a:sysClr val="windowText" lastClr="000000"/>
                          </a:solidFill>
                          <a:latin typeface="微软雅黑" panose="020B0503020204020204" pitchFamily="34" charset="-122"/>
                          <a:ea typeface="微软雅黑" panose="020B0503020204020204" pitchFamily="34" charset="-122"/>
                        </a:rPr>
                        <a:t>国家</a:t>
                      </a:r>
                    </a:p>
                  </a:txBody>
                  <a:tcPr marL="177800" marR="177800" marT="25400" marB="254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4E62DF">
                        <a:tint val="40000"/>
                      </a:srgbClr>
                    </a:solidFill>
                  </a:tcPr>
                </a:tc>
                <a:tc>
                  <a:txBody>
                    <a:bodyPr/>
                    <a:lstStyle/>
                    <a:p>
                      <a:pPr algn="ctr" rtl="0" eaLnBrk="0">
                        <a:lnSpc>
                          <a:spcPct val="120000"/>
                        </a:lnSpc>
                        <a:spcBef>
                          <a:spcPts val="0"/>
                        </a:spcBef>
                        <a:spcAft>
                          <a:spcPts val="0"/>
                        </a:spcAft>
                      </a:pPr>
                      <a:r>
                        <a:rPr sz="1200" b="0" kern="0" spc="12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2025年4月</a:t>
                      </a:r>
                    </a:p>
                  </a:txBody>
                  <a:tcPr marL="177800" marR="177800" marT="25400" marB="254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4E62DF">
                        <a:tint val="40000"/>
                      </a:srgbClr>
                    </a:solidFill>
                  </a:tcPr>
                </a:tc>
                <a:tc>
                  <a:txBody>
                    <a:bodyPr/>
                    <a:lstStyle/>
                    <a:p>
                      <a:pPr algn="l" rtl="0" eaLnBrk="0">
                        <a:lnSpc>
                          <a:spcPct val="120000"/>
                        </a:lnSpc>
                        <a:spcBef>
                          <a:spcPts val="0"/>
                        </a:spcBef>
                        <a:spcAft>
                          <a:spcPts val="0"/>
                        </a:spcAft>
                      </a:pPr>
                      <a:r>
                        <a:rPr sz="1200" b="0" kern="0" spc="120" dirty="0">
                          <a:solidFill>
                            <a:sysClr val="windowText" lastClr="000000"/>
                          </a:solidFill>
                          <a:latin typeface="微软雅黑" panose="020B0503020204020204" pitchFamily="34" charset="-122"/>
                          <a:ea typeface="微软雅黑" panose="020B0503020204020204" pitchFamily="34" charset="-122"/>
                        </a:rPr>
                        <a:t>教育部等九部门</a:t>
                      </a:r>
                    </a:p>
                  </a:txBody>
                  <a:tcPr marL="177800" marR="177800" marT="25400" marB="254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4E62DF">
                        <a:tint val="40000"/>
                      </a:srgbClr>
                    </a:solidFill>
                  </a:tcPr>
                </a:tc>
                <a:tc>
                  <a:txBody>
                    <a:bodyPr/>
                    <a:lstStyle/>
                    <a:p>
                      <a:pPr algn="l" rtl="0" eaLnBrk="0">
                        <a:lnSpc>
                          <a:spcPct val="120000"/>
                        </a:lnSpc>
                        <a:spcBef>
                          <a:spcPts val="0"/>
                        </a:spcBef>
                        <a:spcAft>
                          <a:spcPts val="0"/>
                        </a:spcAft>
                      </a:pPr>
                      <a:r>
                        <a:rPr sz="1200" b="0" kern="0" spc="120" dirty="0">
                          <a:solidFill>
                            <a:sysClr val="windowText" lastClr="000000"/>
                          </a:solidFill>
                          <a:latin typeface="微软雅黑" panose="020B0503020204020204" pitchFamily="34" charset="-122"/>
                          <a:ea typeface="微软雅黑" panose="020B0503020204020204" pitchFamily="34" charset="-122"/>
                        </a:rPr>
                        <a:t>《关于加快推进教育数字化的意见》</a:t>
                      </a:r>
                    </a:p>
                  </a:txBody>
                  <a:tcPr marL="177800" marR="177800" marT="25400" marB="254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4E62DF">
                        <a:tint val="40000"/>
                      </a:srgbClr>
                    </a:solidFill>
                  </a:tcPr>
                </a:tc>
                <a:extLst>
                  <a:ext uri="{0D108BD9-81ED-4DB2-BD59-A6C34878D82A}">
                    <a16:rowId xmlns:a16="http://schemas.microsoft.com/office/drawing/2014/main" val="10005"/>
                  </a:ext>
                </a:extLst>
              </a:tr>
              <a:tr h="398780">
                <a:tc>
                  <a:txBody>
                    <a:bodyPr/>
                    <a:lstStyle/>
                    <a:p>
                      <a:pPr marL="35560" algn="ctr" rtl="0" eaLnBrk="0">
                        <a:lnSpc>
                          <a:spcPct val="120000"/>
                        </a:lnSpc>
                        <a:spcBef>
                          <a:spcPts val="0"/>
                        </a:spcBef>
                        <a:spcAft>
                          <a:spcPts val="0"/>
                        </a:spcAft>
                        <a:buClrTx/>
                        <a:buSzTx/>
                        <a:buFontTx/>
                      </a:pPr>
                      <a:r>
                        <a:rPr sz="1200" b="0" kern="0" spc="120" dirty="0">
                          <a:solidFill>
                            <a:sysClr val="windowText" lastClr="000000"/>
                          </a:solidFill>
                          <a:latin typeface="微软雅黑" panose="020B0503020204020204" pitchFamily="34" charset="-122"/>
                          <a:ea typeface="微软雅黑" panose="020B0503020204020204" pitchFamily="34" charset="-122"/>
                        </a:rPr>
                        <a:t>国家</a:t>
                      </a:r>
                    </a:p>
                  </a:txBody>
                  <a:tcPr marL="177800" marR="177800" marT="25400" marB="254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4E62DF">
                        <a:tint val="20000"/>
                      </a:srgbClr>
                    </a:solidFill>
                  </a:tcPr>
                </a:tc>
                <a:tc>
                  <a:txBody>
                    <a:bodyPr/>
                    <a:lstStyle/>
                    <a:p>
                      <a:pPr algn="ctr" rtl="0" eaLnBrk="0">
                        <a:lnSpc>
                          <a:spcPct val="120000"/>
                        </a:lnSpc>
                        <a:spcBef>
                          <a:spcPts val="0"/>
                        </a:spcBef>
                        <a:spcAft>
                          <a:spcPts val="0"/>
                        </a:spcAft>
                      </a:pPr>
                      <a:r>
                        <a:rPr sz="1200" b="0" kern="0" spc="12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2025年5月</a:t>
                      </a:r>
                    </a:p>
                  </a:txBody>
                  <a:tcPr marL="177800" marR="177800" marT="25400" marB="254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4E62DF">
                        <a:tint val="20000"/>
                      </a:srgbClr>
                    </a:solidFill>
                  </a:tcPr>
                </a:tc>
                <a:tc>
                  <a:txBody>
                    <a:bodyPr/>
                    <a:lstStyle/>
                    <a:p>
                      <a:pPr algn="l" rtl="0" eaLnBrk="0">
                        <a:lnSpc>
                          <a:spcPct val="120000"/>
                        </a:lnSpc>
                        <a:spcBef>
                          <a:spcPts val="0"/>
                        </a:spcBef>
                        <a:spcAft>
                          <a:spcPts val="0"/>
                        </a:spcAft>
                      </a:pPr>
                      <a:r>
                        <a:rPr sz="1200" b="0" kern="0" spc="120" dirty="0">
                          <a:solidFill>
                            <a:sysClr val="windowText" lastClr="000000"/>
                          </a:solidFill>
                          <a:latin typeface="微软雅黑" panose="020B0503020204020204" pitchFamily="34" charset="-122"/>
                          <a:ea typeface="微软雅黑" panose="020B0503020204020204" pitchFamily="34" charset="-122"/>
                        </a:rPr>
                        <a:t>教育部</a:t>
                      </a:r>
                    </a:p>
                  </a:txBody>
                  <a:tcPr marL="177800" marR="177800" marT="25400" marB="254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4E62DF">
                        <a:tint val="20000"/>
                      </a:srgbClr>
                    </a:solidFill>
                  </a:tcPr>
                </a:tc>
                <a:tc>
                  <a:txBody>
                    <a:bodyPr/>
                    <a:lstStyle/>
                    <a:p>
                      <a:pPr algn="l" rtl="0" eaLnBrk="0">
                        <a:lnSpc>
                          <a:spcPct val="120000"/>
                        </a:lnSpc>
                        <a:spcBef>
                          <a:spcPts val="0"/>
                        </a:spcBef>
                        <a:spcAft>
                          <a:spcPts val="0"/>
                        </a:spcAft>
                      </a:pPr>
                      <a:r>
                        <a:rPr sz="1400" b="1" kern="0" spc="12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《中小学人工智能通识教育指南(2025年版)》</a:t>
                      </a:r>
                    </a:p>
                  </a:txBody>
                  <a:tcPr marL="177800" marR="177800" marT="25400" marB="254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4E62DF">
                        <a:tint val="20000"/>
                      </a:srgbClr>
                    </a:solidFill>
                  </a:tcPr>
                </a:tc>
                <a:extLst>
                  <a:ext uri="{0D108BD9-81ED-4DB2-BD59-A6C34878D82A}">
                    <a16:rowId xmlns:a16="http://schemas.microsoft.com/office/drawing/2014/main" val="10006"/>
                  </a:ext>
                </a:extLst>
              </a:tr>
              <a:tr h="398145">
                <a:tc>
                  <a:txBody>
                    <a:bodyPr/>
                    <a:lstStyle/>
                    <a:p>
                      <a:pPr marL="35560" algn="ctr" rtl="0" eaLnBrk="0">
                        <a:lnSpc>
                          <a:spcPct val="120000"/>
                        </a:lnSpc>
                        <a:spcBef>
                          <a:spcPts val="0"/>
                        </a:spcBef>
                        <a:spcAft>
                          <a:spcPts val="0"/>
                        </a:spcAft>
                        <a:buClrTx/>
                        <a:buSzTx/>
                        <a:buFontTx/>
                      </a:pPr>
                      <a:r>
                        <a:rPr sz="1200" b="0" kern="0" spc="120" dirty="0">
                          <a:solidFill>
                            <a:sysClr val="windowText" lastClr="000000"/>
                          </a:solidFill>
                          <a:latin typeface="微软雅黑" panose="020B0503020204020204" pitchFamily="34" charset="-122"/>
                          <a:ea typeface="微软雅黑" panose="020B0503020204020204" pitchFamily="34" charset="-122"/>
                        </a:rPr>
                        <a:t>国家</a:t>
                      </a:r>
                    </a:p>
                  </a:txBody>
                  <a:tcPr marL="177800" marR="177800" marT="25400" marB="254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4E62DF">
                        <a:tint val="40000"/>
                      </a:srgbClr>
                    </a:solidFill>
                  </a:tcPr>
                </a:tc>
                <a:tc>
                  <a:txBody>
                    <a:bodyPr/>
                    <a:lstStyle/>
                    <a:p>
                      <a:pPr algn="ctr" rtl="0" eaLnBrk="0">
                        <a:lnSpc>
                          <a:spcPct val="120000"/>
                        </a:lnSpc>
                        <a:spcBef>
                          <a:spcPts val="0"/>
                        </a:spcBef>
                        <a:spcAft>
                          <a:spcPts val="0"/>
                        </a:spcAft>
                      </a:pPr>
                      <a:r>
                        <a:rPr sz="1200" b="0" kern="0" spc="12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2025年5月</a:t>
                      </a:r>
                    </a:p>
                  </a:txBody>
                  <a:tcPr marL="177800" marR="177800" marT="25400" marB="254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4E62DF">
                        <a:tint val="40000"/>
                      </a:srgbClr>
                    </a:solidFill>
                  </a:tcPr>
                </a:tc>
                <a:tc>
                  <a:txBody>
                    <a:bodyPr/>
                    <a:lstStyle/>
                    <a:p>
                      <a:pPr algn="l" rtl="0" eaLnBrk="0">
                        <a:lnSpc>
                          <a:spcPct val="120000"/>
                        </a:lnSpc>
                        <a:spcBef>
                          <a:spcPts val="0"/>
                        </a:spcBef>
                        <a:spcAft>
                          <a:spcPts val="0"/>
                        </a:spcAft>
                      </a:pPr>
                      <a:r>
                        <a:rPr sz="1200" b="0" kern="0" spc="120" dirty="0">
                          <a:solidFill>
                            <a:sysClr val="windowText" lastClr="000000"/>
                          </a:solidFill>
                          <a:latin typeface="微软雅黑" panose="020B0503020204020204" pitchFamily="34" charset="-122"/>
                          <a:ea typeface="微软雅黑" panose="020B0503020204020204" pitchFamily="34" charset="-122"/>
                        </a:rPr>
                        <a:t>教育部</a:t>
                      </a:r>
                    </a:p>
                  </a:txBody>
                  <a:tcPr marL="177800" marR="177800" marT="25400" marB="254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4E62DF">
                        <a:tint val="40000"/>
                      </a:srgbClr>
                    </a:solidFill>
                  </a:tcPr>
                </a:tc>
                <a:tc>
                  <a:txBody>
                    <a:bodyPr/>
                    <a:lstStyle/>
                    <a:p>
                      <a:pPr marL="0" algn="l" defTabSz="914400" rtl="0" eaLnBrk="0" latinLnBrk="0" hangingPunct="1">
                        <a:lnSpc>
                          <a:spcPct val="120000"/>
                        </a:lnSpc>
                        <a:spcBef>
                          <a:spcPts val="0"/>
                        </a:spcBef>
                        <a:spcAft>
                          <a:spcPts val="0"/>
                        </a:spcAft>
                      </a:pPr>
                      <a:r>
                        <a:rPr sz="1200" b="0" kern="0" spc="120" dirty="0">
                          <a:solidFill>
                            <a:sysClr val="windowText" lastClr="000000"/>
                          </a:solidFill>
                          <a:latin typeface="微软雅黑" panose="020B0503020204020204" pitchFamily="34" charset="-122"/>
                          <a:ea typeface="微软雅黑" panose="020B0503020204020204" pitchFamily="34" charset="-122"/>
                          <a:cs typeface="+mn-ea"/>
                        </a:rPr>
                        <a:t>《中小学生成式人工智能使用指南(2025年版)》</a:t>
                      </a:r>
                    </a:p>
                  </a:txBody>
                  <a:tcPr marL="177800" marR="177800" marT="25400" marB="254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4E62DF">
                        <a:tint val="40000"/>
                      </a:srgbClr>
                    </a:solidFill>
                  </a:tcPr>
                </a:tc>
                <a:extLst>
                  <a:ext uri="{0D108BD9-81ED-4DB2-BD59-A6C34878D82A}">
                    <a16:rowId xmlns:a16="http://schemas.microsoft.com/office/drawing/2014/main" val="10007"/>
                  </a:ext>
                </a:extLst>
              </a:tr>
              <a:tr h="398145">
                <a:tc>
                  <a:txBody>
                    <a:bodyPr/>
                    <a:lstStyle/>
                    <a:p>
                      <a:pPr marL="35560" algn="ctr" rtl="0" eaLnBrk="0">
                        <a:lnSpc>
                          <a:spcPct val="120000"/>
                        </a:lnSpc>
                        <a:spcBef>
                          <a:spcPts val="0"/>
                        </a:spcBef>
                        <a:spcAft>
                          <a:spcPts val="0"/>
                        </a:spcAft>
                        <a:buClrTx/>
                        <a:buSzTx/>
                        <a:buFontTx/>
                        <a:buNone/>
                      </a:pPr>
                      <a:r>
                        <a:rPr sz="1200" kern="0" spc="120" dirty="0">
                          <a:solidFill>
                            <a:sysClr val="windowText" lastClr="000000"/>
                          </a:solidFill>
                          <a:latin typeface="微软雅黑" panose="020B0503020204020204" pitchFamily="34" charset="-122"/>
                          <a:ea typeface="微软雅黑" panose="020B0503020204020204" pitchFamily="34" charset="-122"/>
                          <a:sym typeface="微软雅黑" panose="020B0503020204020204" pitchFamily="34" charset="-122"/>
                        </a:rPr>
                        <a:t>国家</a:t>
                      </a:r>
                      <a:endParaRPr sz="1200" b="0" kern="0" spc="120" dirty="0">
                        <a:solidFill>
                          <a:sysClr val="windowText" lastClr="000000"/>
                        </a:solidFill>
                        <a:latin typeface="微软雅黑" panose="020B0503020204020204" pitchFamily="34" charset="-122"/>
                        <a:ea typeface="微软雅黑" panose="020B0503020204020204" pitchFamily="34" charset="-122"/>
                      </a:endParaRPr>
                    </a:p>
                  </a:txBody>
                  <a:tcPr marL="177800" marR="177800" marT="25400" marB="254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4E62DF">
                        <a:tint val="20000"/>
                      </a:srgbClr>
                    </a:solidFill>
                  </a:tcPr>
                </a:tc>
                <a:tc>
                  <a:txBody>
                    <a:bodyPr/>
                    <a:lstStyle/>
                    <a:p>
                      <a:pPr algn="ctr" rtl="0" eaLnBrk="0">
                        <a:lnSpc>
                          <a:spcPct val="120000"/>
                        </a:lnSpc>
                        <a:spcBef>
                          <a:spcPts val="0"/>
                        </a:spcBef>
                        <a:spcAft>
                          <a:spcPts val="0"/>
                        </a:spcAft>
                        <a:buNone/>
                      </a:pPr>
                      <a:r>
                        <a:rPr sz="1200" kern="0" spc="12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2025年</a:t>
                      </a:r>
                      <a:r>
                        <a:rPr lang="en-US" sz="1200" kern="0" spc="12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8</a:t>
                      </a:r>
                      <a:r>
                        <a:rPr sz="1200" kern="0" spc="12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月</a:t>
                      </a:r>
                      <a:endParaRPr lang="zh-CN" altLang="en-US" sz="1200" b="0" kern="0" spc="12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77800" marR="177800" marT="25400" marB="254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4E62DF">
                        <a:tint val="20000"/>
                      </a:srgbClr>
                    </a:solidFill>
                  </a:tcPr>
                </a:tc>
                <a:tc>
                  <a:txBody>
                    <a:bodyPr/>
                    <a:lstStyle/>
                    <a:p>
                      <a:pPr algn="l" rtl="0" eaLnBrk="0">
                        <a:lnSpc>
                          <a:spcPct val="120000"/>
                        </a:lnSpc>
                        <a:spcBef>
                          <a:spcPts val="0"/>
                        </a:spcBef>
                        <a:spcAft>
                          <a:spcPts val="0"/>
                        </a:spcAft>
                        <a:buNone/>
                      </a:pPr>
                      <a:r>
                        <a:rPr lang="zh-CN" altLang="en-US" sz="1200" b="0" kern="0" spc="120" dirty="0">
                          <a:solidFill>
                            <a:sysClr val="windowText" lastClr="000000"/>
                          </a:solidFill>
                          <a:latin typeface="微软雅黑" panose="020B0503020204020204" pitchFamily="34" charset="-122"/>
                          <a:ea typeface="微软雅黑" panose="020B0503020204020204" pitchFamily="34" charset="-122"/>
                        </a:rPr>
                        <a:t>国务院</a:t>
                      </a:r>
                    </a:p>
                  </a:txBody>
                  <a:tcPr marL="177800" marR="177800" marT="25400" marB="254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4E62DF">
                        <a:tint val="20000"/>
                      </a:srgbClr>
                    </a:solidFill>
                  </a:tcPr>
                </a:tc>
                <a:tc>
                  <a:txBody>
                    <a:bodyPr/>
                    <a:lstStyle/>
                    <a:p>
                      <a:pPr algn="l" rtl="0" eaLnBrk="0">
                        <a:lnSpc>
                          <a:spcPct val="120000"/>
                        </a:lnSpc>
                        <a:spcBef>
                          <a:spcPts val="0"/>
                        </a:spcBef>
                        <a:spcAft>
                          <a:spcPts val="0"/>
                        </a:spcAft>
                        <a:buNone/>
                      </a:pPr>
                      <a:r>
                        <a:rPr lang="zh-CN" altLang="en-US" sz="1400" b="0" kern="0" spc="120" dirty="0">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rPr>
                        <a:t>《国务院关于深入实施</a:t>
                      </a:r>
                      <a:r>
                        <a:rPr lang="en-US" altLang="zh-CN" sz="1400" b="0" kern="0" spc="120" dirty="0">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b="0" kern="0" spc="120" dirty="0">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rPr>
                        <a:t>人工智能</a:t>
                      </a:r>
                      <a:r>
                        <a:rPr lang="en-US" altLang="zh-CN" sz="1400" b="0" kern="0" spc="120" dirty="0">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b="0" kern="0" spc="120" dirty="0">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rPr>
                        <a:t>行动的意见》</a:t>
                      </a:r>
                    </a:p>
                  </a:txBody>
                  <a:tcPr marL="177800" marR="177800" marT="25400" marB="254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4E62DF">
                        <a:tint val="20000"/>
                      </a:srgbClr>
                    </a:solidFill>
                  </a:tcPr>
                </a:tc>
                <a:extLst>
                  <a:ext uri="{0D108BD9-81ED-4DB2-BD59-A6C34878D82A}">
                    <a16:rowId xmlns:a16="http://schemas.microsoft.com/office/drawing/2014/main" val="10008"/>
                  </a:ext>
                </a:extLst>
              </a:tr>
              <a:tr h="431800">
                <a:tc>
                  <a:txBody>
                    <a:bodyPr/>
                    <a:lstStyle/>
                    <a:p>
                      <a:pPr marL="35560" algn="ctr" rtl="0" eaLnBrk="0">
                        <a:lnSpc>
                          <a:spcPct val="120000"/>
                        </a:lnSpc>
                        <a:spcBef>
                          <a:spcPts val="0"/>
                        </a:spcBef>
                        <a:spcAft>
                          <a:spcPts val="0"/>
                        </a:spcAft>
                        <a:buClrTx/>
                        <a:buSzTx/>
                        <a:buFontTx/>
                        <a:buNone/>
                      </a:pPr>
                      <a:r>
                        <a:rPr sz="1200" b="0" kern="0" spc="120" dirty="0">
                          <a:solidFill>
                            <a:sysClr val="windowText" lastClr="000000"/>
                          </a:solidFill>
                          <a:latin typeface="微软雅黑" panose="020B0503020204020204" pitchFamily="34" charset="-122"/>
                          <a:ea typeface="微软雅黑" panose="020B0503020204020204" pitchFamily="34" charset="-122"/>
                        </a:rPr>
                        <a:t>国家</a:t>
                      </a:r>
                    </a:p>
                  </a:txBody>
                  <a:tcPr marL="177800" marR="177800" marT="25400" marB="254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4E62DF">
                        <a:tint val="40000"/>
                      </a:srgbClr>
                    </a:solidFill>
                  </a:tcPr>
                </a:tc>
                <a:tc>
                  <a:txBody>
                    <a:bodyPr/>
                    <a:lstStyle/>
                    <a:p>
                      <a:pPr algn="ctr" rtl="0" eaLnBrk="0">
                        <a:lnSpc>
                          <a:spcPct val="120000"/>
                        </a:lnSpc>
                        <a:spcBef>
                          <a:spcPts val="0"/>
                        </a:spcBef>
                        <a:spcAft>
                          <a:spcPts val="0"/>
                        </a:spcAft>
                        <a:buNone/>
                      </a:pPr>
                      <a:r>
                        <a:rPr lang="en-US" altLang="zh-CN" sz="1200" b="0" kern="0" spc="12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2025</a:t>
                      </a:r>
                      <a:r>
                        <a:rPr lang="zh-CN" altLang="en-US" sz="1200" b="0" kern="0" spc="12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年</a:t>
                      </a:r>
                      <a:r>
                        <a:rPr lang="en-US" altLang="zh-CN" sz="1200" b="0" kern="0" spc="12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11</a:t>
                      </a:r>
                      <a:r>
                        <a:rPr lang="zh-CN" altLang="en-US" sz="1200" b="0" kern="0" spc="12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月</a:t>
                      </a:r>
                    </a:p>
                  </a:txBody>
                  <a:tcPr marL="177800" marR="177800" marT="25400" marB="254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4E62DF">
                        <a:tint val="40000"/>
                      </a:srgbClr>
                    </a:solidFill>
                  </a:tcPr>
                </a:tc>
                <a:tc>
                  <a:txBody>
                    <a:bodyPr/>
                    <a:lstStyle/>
                    <a:p>
                      <a:pPr algn="l" rtl="0" eaLnBrk="0">
                        <a:lnSpc>
                          <a:spcPct val="120000"/>
                        </a:lnSpc>
                        <a:spcBef>
                          <a:spcPts val="0"/>
                        </a:spcBef>
                        <a:spcAft>
                          <a:spcPts val="0"/>
                        </a:spcAft>
                        <a:buNone/>
                      </a:pPr>
                      <a:r>
                        <a:rPr lang="zh-CN" altLang="en-US" sz="1200" b="0" kern="0" spc="120" dirty="0">
                          <a:solidFill>
                            <a:sysClr val="windowText" lastClr="000000"/>
                          </a:solidFill>
                          <a:latin typeface="微软雅黑" panose="020B0503020204020204" pitchFamily="34" charset="-122"/>
                          <a:ea typeface="微软雅黑" panose="020B0503020204020204" pitchFamily="34" charset="-122"/>
                        </a:rPr>
                        <a:t>教育部</a:t>
                      </a:r>
                    </a:p>
                  </a:txBody>
                  <a:tcPr marL="177800" marR="177800" marT="25400" marB="254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4E62DF">
                        <a:tint val="40000"/>
                      </a:srgbClr>
                    </a:solidFill>
                  </a:tcPr>
                </a:tc>
                <a:tc>
                  <a:txBody>
                    <a:bodyPr/>
                    <a:lstStyle/>
                    <a:p>
                      <a:pPr algn="l" rtl="0" eaLnBrk="0">
                        <a:lnSpc>
                          <a:spcPct val="120000"/>
                        </a:lnSpc>
                        <a:spcBef>
                          <a:spcPts val="0"/>
                        </a:spcBef>
                        <a:spcAft>
                          <a:spcPts val="0"/>
                        </a:spcAft>
                        <a:buNone/>
                      </a:pPr>
                      <a:r>
                        <a:rPr lang="zh-CN" altLang="en-US" sz="1400" b="0" kern="0" spc="120" dirty="0">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rPr>
                        <a:t>《教师生成式人工智能应用指引（第一版）》</a:t>
                      </a:r>
                    </a:p>
                  </a:txBody>
                  <a:tcPr marL="177800" marR="177800" marT="25400" marB="254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4E62DF">
                        <a:tint val="40000"/>
                      </a:srgbClr>
                    </a:solidFill>
                  </a:tcPr>
                </a:tc>
                <a:extLst>
                  <a:ext uri="{0D108BD9-81ED-4DB2-BD59-A6C34878D82A}">
                    <a16:rowId xmlns:a16="http://schemas.microsoft.com/office/drawing/2014/main" val="10009"/>
                  </a:ext>
                </a:extLst>
              </a:tr>
            </a:tbl>
          </a:graphicData>
        </a:graphic>
      </p:graphicFrame>
      <p:pic>
        <p:nvPicPr>
          <p:cNvPr id="29" name="图片 2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14610" y="4732655"/>
            <a:ext cx="1429385" cy="1429385"/>
          </a:xfrm>
          <a:prstGeom prst="rect">
            <a:avLst/>
          </a:prstGeom>
        </p:spPr>
      </p:pic>
      <p:sp>
        <p:nvSpPr>
          <p:cNvPr id="15" name="文本框 14"/>
          <p:cNvSpPr txBox="1"/>
          <p:nvPr/>
        </p:nvSpPr>
        <p:spPr>
          <a:xfrm>
            <a:off x="919357" y="466133"/>
            <a:ext cx="2580128" cy="461665"/>
          </a:xfrm>
          <a:prstGeom prst="rect">
            <a:avLst/>
          </a:prstGeom>
          <a:noFill/>
        </p:spPr>
        <p:txBody>
          <a:bodyPr wrap="square">
            <a:spAutoFit/>
          </a:bodyPr>
          <a:lstStyle/>
          <a:p>
            <a:pPr algn="ctr"/>
            <a:r>
              <a:rPr lang="zh-CN" altLang="en-US" sz="2400" b="1" dirty="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一</a:t>
            </a:r>
            <a:r>
              <a:rPr lang="zh-CN" altLang="en-US" sz="2400" b="1" dirty="0" smtClean="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、课程背景</a:t>
            </a:r>
            <a:endParaRPr lang="zh-CN" altLang="en-US" sz="1200" b="1" dirty="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med" p14:dur="700" advTm="4444000">
        <p:fade/>
      </p:transition>
    </mc:Choice>
    <mc:Fallback xmlns="">
      <p:transition spd="med" advTm="4444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22"/>
          <p:cNvSpPr txBox="1"/>
          <p:nvPr/>
        </p:nvSpPr>
        <p:spPr>
          <a:xfrm>
            <a:off x="3645535" y="515620"/>
            <a:ext cx="5272405" cy="368300"/>
          </a:xfrm>
          <a:prstGeom prst="rect">
            <a:avLst/>
          </a:prstGeom>
        </p:spPr>
        <p:txBody>
          <a:bodyPr wrap="square">
            <a:spAutoFit/>
          </a:bodyPr>
          <a:lstStyle/>
          <a:p>
            <a:pPr defTabSz="266700"/>
            <a:r>
              <a:rPr lang="zh-CN" altLang="en-US" b="1">
                <a:solidFill>
                  <a:schemeClr val="bg1"/>
                </a:solidFill>
                <a:latin typeface="Times New Roman" panose="02020603050405020304"/>
                <a:ea typeface="黑体" panose="02010609060101010101" charset="-122"/>
              </a:rPr>
              <a:t>（一）国策要求：国家战略与教育强国的必然要求</a:t>
            </a:r>
          </a:p>
        </p:txBody>
      </p:sp>
      <p:sp>
        <p:nvSpPr>
          <p:cNvPr id="24" name="文本框 23"/>
          <p:cNvSpPr txBox="1"/>
          <p:nvPr/>
        </p:nvSpPr>
        <p:spPr>
          <a:xfrm>
            <a:off x="915035" y="1216660"/>
            <a:ext cx="5340350" cy="570865"/>
          </a:xfrm>
          <a:prstGeom prst="rect">
            <a:avLst/>
          </a:prstGeom>
        </p:spPr>
        <p:txBody>
          <a:bodyPr wrap="square">
            <a:spAutoFit/>
          </a:bodyPr>
          <a:lstStyle/>
          <a:p>
            <a:pPr marL="0" indent="266700" algn="just" defTabSz="266700">
              <a:lnSpc>
                <a:spcPct val="130000"/>
              </a:lnSpc>
              <a:spcBef>
                <a:spcPct val="0"/>
              </a:spcBef>
              <a:spcAft>
                <a:spcPct val="0"/>
              </a:spcAft>
            </a:pPr>
            <a:r>
              <a:rPr lang="en-US" altLang="zh-CN" sz="2400">
                <a:ln w="15875"/>
                <a:gradFill>
                  <a:gsLst>
                    <a:gs pos="0">
                      <a:schemeClr val="accent1"/>
                    </a:gs>
                    <a:gs pos="100000">
                      <a:schemeClr val="accent6"/>
                    </a:gs>
                  </a:gsLst>
                  <a:lin ang="2700000" scaled="0"/>
                </a:gradFill>
                <a:effectLst/>
                <a:latin typeface="黑体" panose="02010609060101010101" charset="-122"/>
                <a:ea typeface="黑体" panose="02010609060101010101" charset="-122"/>
                <a:cs typeface="黑体" panose="02010609060101010101" charset="-122"/>
              </a:rPr>
              <a:t>4</a:t>
            </a:r>
            <a:r>
              <a:rPr lang="zh-CN" altLang="en-US" sz="2400">
                <a:ln w="15875"/>
                <a:gradFill>
                  <a:gsLst>
                    <a:gs pos="0">
                      <a:schemeClr val="accent1"/>
                    </a:gs>
                    <a:gs pos="100000">
                      <a:schemeClr val="accent6"/>
                    </a:gs>
                  </a:gsLst>
                  <a:lin ang="2700000" scaled="0"/>
                </a:gradFill>
                <a:effectLst/>
                <a:latin typeface="黑体" panose="02010609060101010101" charset="-122"/>
                <a:ea typeface="黑体" panose="02010609060101010101" charset="-122"/>
                <a:cs typeface="黑体" panose="02010609060101010101" charset="-122"/>
              </a:rPr>
              <a:t>．其他省市情况（纲要、开课要求）</a:t>
            </a:r>
          </a:p>
        </p:txBody>
      </p:sp>
      <p:sp>
        <p:nvSpPr>
          <p:cNvPr id="2" name="文本框 1"/>
          <p:cNvSpPr txBox="1"/>
          <p:nvPr/>
        </p:nvSpPr>
        <p:spPr>
          <a:xfrm>
            <a:off x="6205855" y="2232025"/>
            <a:ext cx="4572635" cy="3415030"/>
          </a:xfrm>
          <a:prstGeom prst="rect">
            <a:avLst/>
          </a:prstGeom>
          <a:noFill/>
          <a:extLst>
            <a:ext uri="{909E8E84-426E-40DD-AFC4-6F175D3DCCD1}">
              <a14:hiddenFill xmlns:a14="http://schemas.microsoft.com/office/drawing/2010/main">
                <a:solidFill>
                  <a:schemeClr val="accent6">
                    <a:lumMod val="20000"/>
                    <a:lumOff val="80000"/>
                  </a:schemeClr>
                </a:solidFill>
              </a14:hiddenFill>
            </a:ext>
          </a:extLst>
        </p:spPr>
        <p:txBody>
          <a:bodyPr wrap="square">
            <a:spAutoFit/>
          </a:bodyPr>
          <a:lstStyle/>
          <a:p>
            <a:pPr lvl="0" indent="548640" algn="just" fontAlgn="auto">
              <a:lnSpc>
                <a:spcPct val="150000"/>
              </a:lnSpc>
              <a:buClrTx/>
              <a:buSzTx/>
              <a:buFontTx/>
            </a:pPr>
            <a:r>
              <a:rPr lang="zh-CN" altLang="en-US" sz="2400" spc="-150" dirty="0">
                <a:latin typeface="楷体" panose="02010609060101010101" pitchFamily="49" charset="-122"/>
                <a:ea typeface="楷体" panose="02010609060101010101" pitchFamily="49" charset="-122"/>
                <a:sym typeface="+mn-ea"/>
              </a:rPr>
              <a:t>发布纲要：北京、广东、云南、</a:t>
            </a:r>
            <a:r>
              <a:rPr lang="zh-CN" altLang="en-US" sz="2400" b="1" spc="-150" dirty="0">
                <a:solidFill>
                  <a:schemeClr val="accent1"/>
                </a:solidFill>
                <a:latin typeface="楷体" panose="02010609060101010101" pitchFamily="49" charset="-122"/>
                <a:ea typeface="楷体" panose="02010609060101010101" pitchFamily="49" charset="-122"/>
                <a:sym typeface="+mn-ea"/>
              </a:rPr>
              <a:t>安徽</a:t>
            </a:r>
            <a:r>
              <a:rPr lang="zh-CN" altLang="en-US" sz="2400" spc="-150" dirty="0">
                <a:latin typeface="楷体" panose="02010609060101010101" pitchFamily="49" charset="-122"/>
                <a:ea typeface="楷体" panose="02010609060101010101" pitchFamily="49" charset="-122"/>
                <a:sym typeface="+mn-ea"/>
              </a:rPr>
              <a:t>、天津、内蒙古、江苏</a:t>
            </a:r>
            <a:r>
              <a:rPr lang="zh-CN" altLang="en-US" sz="2400" spc="-150" dirty="0" smtClean="0">
                <a:latin typeface="楷体" panose="02010609060101010101" pitchFamily="49" charset="-122"/>
                <a:ea typeface="楷体" panose="02010609060101010101" pitchFamily="49" charset="-122"/>
                <a:sym typeface="+mn-ea"/>
              </a:rPr>
              <a:t>、深圳</a:t>
            </a:r>
            <a:r>
              <a:rPr lang="zh-CN" altLang="en-US" sz="2400" spc="-150" dirty="0">
                <a:latin typeface="楷体" panose="02010609060101010101" pitchFamily="49" charset="-122"/>
                <a:ea typeface="楷体" panose="02010609060101010101" pitchFamily="49" charset="-122"/>
                <a:sym typeface="+mn-ea"/>
              </a:rPr>
              <a:t>、杭州。</a:t>
            </a:r>
          </a:p>
          <a:p>
            <a:pPr lvl="0" indent="548640" algn="just" fontAlgn="auto">
              <a:lnSpc>
                <a:spcPct val="150000"/>
              </a:lnSpc>
              <a:buClrTx/>
              <a:buSzTx/>
              <a:buFontTx/>
            </a:pPr>
            <a:r>
              <a:rPr lang="zh-CN" altLang="en-US" sz="2400" spc="-150" dirty="0">
                <a:latin typeface="楷体" panose="02010609060101010101" pitchFamily="49" charset="-122"/>
                <a:ea typeface="楷体" panose="02010609060101010101" pitchFamily="49" charset="-122"/>
                <a:sym typeface="+mn-ea"/>
              </a:rPr>
              <a:t>山东、湖北、河南、四川、辽宁等多个省份也发布了人工智能教育实施方案或行动计划。</a:t>
            </a:r>
          </a:p>
        </p:txBody>
      </p:sp>
      <p:pic>
        <p:nvPicPr>
          <p:cNvPr id="6" name="图片 5"/>
          <p:cNvPicPr>
            <a:picLocks noChangeAspect="1"/>
          </p:cNvPicPr>
          <p:nvPr/>
        </p:nvPicPr>
        <p:blipFill>
          <a:blip r:embed="rId3"/>
          <a:srcRect b="3602"/>
          <a:stretch>
            <a:fillRect/>
          </a:stretch>
        </p:blipFill>
        <p:spPr>
          <a:xfrm>
            <a:off x="1275080" y="2334260"/>
            <a:ext cx="2197735" cy="3134995"/>
          </a:xfrm>
          <a:prstGeom prst="rect">
            <a:avLst/>
          </a:prstGeom>
        </p:spPr>
      </p:pic>
      <p:pic>
        <p:nvPicPr>
          <p:cNvPr id="7" name="图片 6"/>
          <p:cNvPicPr>
            <a:picLocks noChangeAspect="1"/>
          </p:cNvPicPr>
          <p:nvPr/>
        </p:nvPicPr>
        <p:blipFill>
          <a:blip r:embed="rId4"/>
          <a:srcRect b="4053"/>
          <a:stretch>
            <a:fillRect/>
          </a:stretch>
        </p:blipFill>
        <p:spPr>
          <a:xfrm>
            <a:off x="3561715" y="2354580"/>
            <a:ext cx="2174240" cy="3129915"/>
          </a:xfrm>
          <a:prstGeom prst="rect">
            <a:avLst/>
          </a:prstGeom>
        </p:spPr>
      </p:pic>
      <p:pic>
        <p:nvPicPr>
          <p:cNvPr id="29" name="图片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14610" y="4732655"/>
            <a:ext cx="1429385" cy="1429385"/>
          </a:xfrm>
          <a:prstGeom prst="rect">
            <a:avLst/>
          </a:prstGeom>
        </p:spPr>
      </p:pic>
      <p:sp>
        <p:nvSpPr>
          <p:cNvPr id="10" name="文本框 9"/>
          <p:cNvSpPr txBox="1"/>
          <p:nvPr/>
        </p:nvSpPr>
        <p:spPr>
          <a:xfrm>
            <a:off x="919357" y="466133"/>
            <a:ext cx="2580128" cy="461665"/>
          </a:xfrm>
          <a:prstGeom prst="rect">
            <a:avLst/>
          </a:prstGeom>
          <a:noFill/>
        </p:spPr>
        <p:txBody>
          <a:bodyPr wrap="square">
            <a:spAutoFit/>
          </a:bodyPr>
          <a:lstStyle/>
          <a:p>
            <a:pPr algn="ctr"/>
            <a:r>
              <a:rPr lang="zh-CN" altLang="en-US" sz="2400" b="1" dirty="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一</a:t>
            </a:r>
            <a:r>
              <a:rPr lang="zh-CN" altLang="en-US" sz="2400" b="1" dirty="0" smtClean="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、课程背景</a:t>
            </a:r>
            <a:endParaRPr lang="zh-CN" altLang="en-US" sz="1200" b="1" dirty="0">
              <a:solidFill>
                <a:srgbClr val="F5B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med" p14:dur="700" advTm="4444000">
        <p:fade/>
      </p:transition>
    </mc:Choice>
    <mc:Fallback xmlns="">
      <p:transition spd="med" advTm="4444000">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RESOURCE_RECORD_KEY" val="{&quot;10&quot;:[5606209,3655817,50019994,50063494],&quot;13&quot;:[19971666],&quot;29&quot;:[50000097,50053376],&quot;65&quot;:[20230977]}"/>
  <p:tag name="COMMONDATA" val="eyJoZGlkIjoiNmE1NzllM2JhMTIzNDVlYmZhMTA5ZjljYTUwZDUzZDgifQ=="/>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i*5"/>
  <p:tag name="KSO_WM_UNIT_LAYERLEVEL" val="1"/>
  <p:tag name="KSO_WM_TAG_VERSION" val="3.0"/>
  <p:tag name="KSO_WM_BEAUTIFY_FLAG" val="#wm#"/>
  <p:tag name="KSO_WM_UNIT_TYPE" val="i"/>
  <p:tag name="KSO_WM_UNIT_INDEX" val="5"/>
</p:tagLst>
</file>

<file path=ppt/tags/tag100.xml><?xml version="1.0" encoding="utf-8"?>
<p:tagLst xmlns:a="http://schemas.openxmlformats.org/drawingml/2006/main" xmlns:r="http://schemas.openxmlformats.org/officeDocument/2006/relationships" xmlns:p="http://schemas.openxmlformats.org/presentationml/2006/main">
  <p:tag name="KSO_WM_DIAGRAM_VIRTUALLY_FRAME" val="{&quot;height&quot;:476.05,&quot;left&quot;:-236.89971098219584,&quot;top&quot;:74.45,&quot;width&quot;:1107.343884210542}"/>
</p:tagLst>
</file>

<file path=ppt/tags/tag101.xml><?xml version="1.0" encoding="utf-8"?>
<p:tagLst xmlns:a="http://schemas.openxmlformats.org/drawingml/2006/main" xmlns:r="http://schemas.openxmlformats.org/officeDocument/2006/relationships" xmlns:p="http://schemas.openxmlformats.org/presentationml/2006/main">
  <p:tag name="KSO_WM_DIAGRAM_VIRTUALLY_FRAME" val="{&quot;height&quot;:476.05,&quot;left&quot;:-236.89971098219584,&quot;top&quot;:74.45,&quot;width&quot;:1107.343884210542}"/>
</p:tagLst>
</file>

<file path=ppt/tags/tag102.xml><?xml version="1.0" encoding="utf-8"?>
<p:tagLst xmlns:a="http://schemas.openxmlformats.org/drawingml/2006/main" xmlns:r="http://schemas.openxmlformats.org/officeDocument/2006/relationships" xmlns:p="http://schemas.openxmlformats.org/presentationml/2006/main">
  <p:tag name="KSO_WM_DIAGRAM_VIRTUALLY_FRAME" val="{&quot;height&quot;:476.05,&quot;left&quot;:-236.89971098219584,&quot;top&quot;:74.45,&quot;width&quot;:1107.343884210542}"/>
</p:tagLst>
</file>

<file path=ppt/tags/tag103.xml><?xml version="1.0" encoding="utf-8"?>
<p:tagLst xmlns:a="http://schemas.openxmlformats.org/drawingml/2006/main" xmlns:r="http://schemas.openxmlformats.org/officeDocument/2006/relationships" xmlns:p="http://schemas.openxmlformats.org/presentationml/2006/main">
  <p:tag name="KSO_WM_DIAGRAM_VIRTUALLY_FRAME" val="{&quot;height&quot;:476.05,&quot;left&quot;:-236.89971098219584,&quot;top&quot;:74.45,&quot;width&quot;:1107.343884210542}"/>
</p:tagLst>
</file>

<file path=ppt/tags/tag104.xml><?xml version="1.0" encoding="utf-8"?>
<p:tagLst xmlns:a="http://schemas.openxmlformats.org/drawingml/2006/main" xmlns:r="http://schemas.openxmlformats.org/officeDocument/2006/relationships" xmlns:p="http://schemas.openxmlformats.org/presentationml/2006/main">
  <p:tag name="KSO_WM_DIAGRAM_VIRTUALLY_FRAME" val="{&quot;height&quot;:476.05,&quot;left&quot;:-236.89971098219584,&quot;top&quot;:74.45,&quot;width&quot;:1107.343884210542}"/>
</p:tagLst>
</file>

<file path=ppt/tags/tag105.xml><?xml version="1.0" encoding="utf-8"?>
<p:tagLst xmlns:a="http://schemas.openxmlformats.org/drawingml/2006/main" xmlns:r="http://schemas.openxmlformats.org/officeDocument/2006/relationships" xmlns:p="http://schemas.openxmlformats.org/presentationml/2006/main">
  <p:tag name="KSO_WM_DIAGRAM_VIRTUALLY_FRAME" val="{&quot;height&quot;:476.05,&quot;left&quot;:-236.89971098219584,&quot;top&quot;:74.45,&quot;width&quot;:1107.343884210542}"/>
</p:tagLst>
</file>

<file path=ppt/tags/tag106.xml><?xml version="1.0" encoding="utf-8"?>
<p:tagLst xmlns:a="http://schemas.openxmlformats.org/drawingml/2006/main" xmlns:r="http://schemas.openxmlformats.org/officeDocument/2006/relationships" xmlns:p="http://schemas.openxmlformats.org/presentationml/2006/main">
  <p:tag name="KSO_WM_DIAGRAM_VIRTUALLY_FRAME" val="{&quot;height&quot;:476.05,&quot;left&quot;:-236.89971098219584,&quot;top&quot;:74.45,&quot;width&quot;:1107.343884210542}"/>
</p:tagLst>
</file>

<file path=ppt/tags/tag107.xml><?xml version="1.0" encoding="utf-8"?>
<p:tagLst xmlns:a="http://schemas.openxmlformats.org/drawingml/2006/main" xmlns:r="http://schemas.openxmlformats.org/officeDocument/2006/relationships" xmlns:p="http://schemas.openxmlformats.org/presentationml/2006/main">
  <p:tag name="KSO_WM_DIAGRAM_VIRTUALLY_FRAME" val="{&quot;height&quot;:476.05,&quot;left&quot;:-236.89971098219584,&quot;top&quot;:74.45,&quot;width&quot;:1107.343884210542}"/>
</p:tagLst>
</file>

<file path=ppt/tags/tag108.xml><?xml version="1.0" encoding="utf-8"?>
<p:tagLst xmlns:a="http://schemas.openxmlformats.org/drawingml/2006/main" xmlns:r="http://schemas.openxmlformats.org/officeDocument/2006/relationships" xmlns:p="http://schemas.openxmlformats.org/presentationml/2006/main">
  <p:tag name="KSO_WM_DIAGRAM_VIRTUALLY_FRAME" val="{&quot;height&quot;:476.05,&quot;left&quot;:-236.89971098219584,&quot;top&quot;:74.45,&quot;width&quot;:1107.343884210542}"/>
</p:tagLst>
</file>

<file path=ppt/tags/tag109.xml><?xml version="1.0" encoding="utf-8"?>
<p:tagLst xmlns:a="http://schemas.openxmlformats.org/drawingml/2006/main" xmlns:r="http://schemas.openxmlformats.org/officeDocument/2006/relationships" xmlns:p="http://schemas.openxmlformats.org/presentationml/2006/main">
  <p:tag name="KSO_WM_DIAGRAM_VIRTUALLY_FRAME" val="{&quot;height&quot;:476.05,&quot;left&quot;:-236.89971098219584,&quot;top&quot;:74.45,&quot;width&quot;:1107.343884210542}"/>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i*6"/>
  <p:tag name="KSO_WM_UNIT_LAYERLEVEL" val="1"/>
  <p:tag name="KSO_WM_TAG_VERSION" val="3.0"/>
  <p:tag name="KSO_WM_BEAUTIFY_FLAG" val="#wm#"/>
  <p:tag name="KSO_WM_UNIT_TYPE" val="i"/>
  <p:tag name="KSO_WM_UNIT_INDEX" val="6"/>
</p:tagLst>
</file>

<file path=ppt/tags/tag110.xml><?xml version="1.0" encoding="utf-8"?>
<p:tagLst xmlns:a="http://schemas.openxmlformats.org/drawingml/2006/main" xmlns:r="http://schemas.openxmlformats.org/officeDocument/2006/relationships" xmlns:p="http://schemas.openxmlformats.org/presentationml/2006/main">
  <p:tag name="KSO_WM_DIAGRAM_VIRTUALLY_FRAME" val="{&quot;height&quot;:476.05,&quot;left&quot;:-236.89971098219584,&quot;top&quot;:74.45,&quot;width&quot;:1107.343884210542}"/>
</p:tagLst>
</file>

<file path=ppt/tags/tag111.xml><?xml version="1.0" encoding="utf-8"?>
<p:tagLst xmlns:a="http://schemas.openxmlformats.org/drawingml/2006/main" xmlns:r="http://schemas.openxmlformats.org/officeDocument/2006/relationships" xmlns:p="http://schemas.openxmlformats.org/presentationml/2006/main">
  <p:tag name="KSO_WM_DIAGRAM_VIRTUALLY_FRAME" val="{&quot;height&quot;:476.05,&quot;left&quot;:-236.89971098219584,&quot;top&quot;:74.45,&quot;width&quot;:1107.343884210542}"/>
</p:tagLst>
</file>

<file path=ppt/tags/tag112.xml><?xml version="1.0" encoding="utf-8"?>
<p:tagLst xmlns:a="http://schemas.openxmlformats.org/drawingml/2006/main" xmlns:r="http://schemas.openxmlformats.org/officeDocument/2006/relationships" xmlns:p="http://schemas.openxmlformats.org/presentationml/2006/main">
  <p:tag name="KSO_WM_DIAGRAM_VIRTUALLY_FRAME" val="{&quot;height&quot;:476.05,&quot;left&quot;:-236.89971098219584,&quot;top&quot;:74.45,&quot;width&quot;:1107.343884210542}"/>
</p:tagLst>
</file>

<file path=ppt/tags/tag113.xml><?xml version="1.0" encoding="utf-8"?>
<p:tagLst xmlns:a="http://schemas.openxmlformats.org/drawingml/2006/main" xmlns:r="http://schemas.openxmlformats.org/officeDocument/2006/relationships" xmlns:p="http://schemas.openxmlformats.org/presentationml/2006/main">
  <p:tag name="KSO_WM_DIAGRAM_VIRTUALLY_FRAME" val="{&quot;height&quot;:476.05,&quot;left&quot;:-236.89971098219584,&quot;top&quot;:74.45,&quot;width&quot;:1107.343884210542}"/>
</p:tagLst>
</file>

<file path=ppt/tags/tag114.xml><?xml version="1.0" encoding="utf-8"?>
<p:tagLst xmlns:a="http://schemas.openxmlformats.org/drawingml/2006/main" xmlns:r="http://schemas.openxmlformats.org/officeDocument/2006/relationships" xmlns:p="http://schemas.openxmlformats.org/presentationml/2006/main">
  <p:tag name="KSO_WM_DIAGRAM_VIRTUALLY_FRAME" val="{&quot;height&quot;:476.05,&quot;left&quot;:-236.89971098219584,&quot;top&quot;:74.45,&quot;width&quot;:1107.343884210542}"/>
</p:tagLst>
</file>

<file path=ppt/tags/tag115.xml><?xml version="1.0" encoding="utf-8"?>
<p:tagLst xmlns:a="http://schemas.openxmlformats.org/drawingml/2006/main" xmlns:r="http://schemas.openxmlformats.org/officeDocument/2006/relationships" xmlns:p="http://schemas.openxmlformats.org/presentationml/2006/main">
  <p:tag name="KSO_WM_DIAGRAM_VIRTUALLY_FRAME" val="{&quot;height&quot;:476.05,&quot;left&quot;:-236.89971098219584,&quot;top&quot;:74.45,&quot;width&quot;:1107.343884210542}"/>
</p:tagLst>
</file>

<file path=ppt/tags/tag116.xml><?xml version="1.0" encoding="utf-8"?>
<p:tagLst xmlns:a="http://schemas.openxmlformats.org/drawingml/2006/main" xmlns:r="http://schemas.openxmlformats.org/officeDocument/2006/relationships" xmlns:p="http://schemas.openxmlformats.org/presentationml/2006/main">
  <p:tag name="KSO_WM_DIAGRAM_VIRTUALLY_FRAME" val="{&quot;height&quot;:476.05,&quot;left&quot;:-236.89971098219584,&quot;top&quot;:74.45,&quot;width&quot;:1107.343884210542}"/>
</p:tagLst>
</file>

<file path=ppt/tags/tag117.xml><?xml version="1.0" encoding="utf-8"?>
<p:tagLst xmlns:a="http://schemas.openxmlformats.org/drawingml/2006/main" xmlns:r="http://schemas.openxmlformats.org/officeDocument/2006/relationships" xmlns:p="http://schemas.openxmlformats.org/presentationml/2006/main">
  <p:tag name="KSO_WM_DIAGRAM_VIRTUALLY_FRAME" val="{&quot;height&quot;:476.05,&quot;left&quot;:-236.89971098219584,&quot;top&quot;:74.45,&quot;width&quot;:1107.343884210542}"/>
</p:tagLst>
</file>

<file path=ppt/tags/tag118.xml><?xml version="1.0" encoding="utf-8"?>
<p:tagLst xmlns:a="http://schemas.openxmlformats.org/drawingml/2006/main" xmlns:r="http://schemas.openxmlformats.org/officeDocument/2006/relationships" xmlns:p="http://schemas.openxmlformats.org/presentationml/2006/main">
  <p:tag name="KSO_WM_DIAGRAM_VIRTUALLY_FRAME" val="{&quot;height&quot;:476.05,&quot;left&quot;:-236.89971098219584,&quot;top&quot;:74.45,&quot;width&quot;:1107.343884210542}"/>
</p:tagLst>
</file>

<file path=ppt/tags/tag119.xml><?xml version="1.0" encoding="utf-8"?>
<p:tagLst xmlns:a="http://schemas.openxmlformats.org/drawingml/2006/main" xmlns:r="http://schemas.openxmlformats.org/officeDocument/2006/relationships" xmlns:p="http://schemas.openxmlformats.org/presentationml/2006/main">
  <p:tag name="KSO_WM_DIAGRAM_VIRTUALLY_FRAME" val="{&quot;height&quot;:476.05,&quot;left&quot;:-236.89971098219584,&quot;top&quot;:74.45,&quot;width&quot;:1107.343884210542}"/>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i*7"/>
  <p:tag name="KSO_WM_UNIT_LAYERLEVEL" val="1"/>
  <p:tag name="KSO_WM_TAG_VERSION" val="3.0"/>
  <p:tag name="KSO_WM_BEAUTIFY_FLAG" val="#wm#"/>
  <p:tag name="KSO_WM_UNIT_TYPE" val="i"/>
  <p:tag name="KSO_WM_UNIT_INDEX" val="7"/>
</p:tagLst>
</file>

<file path=ppt/tags/tag120.xml><?xml version="1.0" encoding="utf-8"?>
<p:tagLst xmlns:a="http://schemas.openxmlformats.org/drawingml/2006/main" xmlns:r="http://schemas.openxmlformats.org/officeDocument/2006/relationships" xmlns:p="http://schemas.openxmlformats.org/presentationml/2006/main">
  <p:tag name="KSO_WM_DIAGRAM_VIRTUALLY_FRAME" val="{&quot;height&quot;:476.05,&quot;left&quot;:-236.89971098219584,&quot;top&quot;:74.45,&quot;width&quot;:1107.343884210542}"/>
</p:tagLst>
</file>

<file path=ppt/tags/tag121.xml><?xml version="1.0" encoding="utf-8"?>
<p:tagLst xmlns:a="http://schemas.openxmlformats.org/drawingml/2006/main" xmlns:r="http://schemas.openxmlformats.org/officeDocument/2006/relationships" xmlns:p="http://schemas.openxmlformats.org/presentationml/2006/main">
  <p:tag name="KSO_WM_DIAGRAM_VIRTUALLY_FRAME" val="{&quot;height&quot;:476.05,&quot;left&quot;:-236.89971098219584,&quot;top&quot;:74.45,&quot;width&quot;:1107.343884210542}"/>
</p:tagLst>
</file>

<file path=ppt/tags/tag122.xml><?xml version="1.0" encoding="utf-8"?>
<p:tagLst xmlns:a="http://schemas.openxmlformats.org/drawingml/2006/main" xmlns:r="http://schemas.openxmlformats.org/officeDocument/2006/relationships" xmlns:p="http://schemas.openxmlformats.org/presentationml/2006/main">
  <p:tag name="KSO_WM_DIAGRAM_VIRTUALLY_FRAME" val="{&quot;height&quot;:476.05,&quot;left&quot;:-236.89971098219584,&quot;top&quot;:74.45,&quot;width&quot;:1107.343884210542}"/>
</p:tagLst>
</file>

<file path=ppt/tags/tag123.xml><?xml version="1.0" encoding="utf-8"?>
<p:tagLst xmlns:a="http://schemas.openxmlformats.org/drawingml/2006/main" xmlns:r="http://schemas.openxmlformats.org/officeDocument/2006/relationships" xmlns:p="http://schemas.openxmlformats.org/presentationml/2006/main">
  <p:tag name="KSO_WM_DIAGRAM_VIRTUALLY_FRAME" val="{&quot;height&quot;:476.05,&quot;left&quot;:-236.89971098219584,&quot;top&quot;:74.45,&quot;width&quot;:1107.343884210542}"/>
</p:tagLst>
</file>

<file path=ppt/tags/tag124.xml><?xml version="1.0" encoding="utf-8"?>
<p:tagLst xmlns:a="http://schemas.openxmlformats.org/drawingml/2006/main" xmlns:r="http://schemas.openxmlformats.org/officeDocument/2006/relationships" xmlns:p="http://schemas.openxmlformats.org/presentationml/2006/main">
  <p:tag name="KSO_WM_DIAGRAM_VIRTUALLY_FRAME" val="{&quot;height&quot;:476.05,&quot;left&quot;:-236.89971098219584,&quot;top&quot;:74.45,&quot;width&quot;:1107.343884210542}"/>
</p:tagLst>
</file>

<file path=ppt/tags/tag125.xml><?xml version="1.0" encoding="utf-8"?>
<p:tagLst xmlns:a="http://schemas.openxmlformats.org/drawingml/2006/main" xmlns:r="http://schemas.openxmlformats.org/officeDocument/2006/relationships" xmlns:p="http://schemas.openxmlformats.org/presentationml/2006/main">
  <p:tag name="KSO_WM_SLIDE_ID" val="diagram20231636_2"/>
  <p:tag name="KSO_WM_TEMPLATE_SUBCATEGORY" val="0"/>
  <p:tag name="KSO_WM_TEMPLATE_MASTER_TYPE" val="0"/>
  <p:tag name="KSO_WM_TEMPLATE_COLOR_TYPE" val="0"/>
  <p:tag name="KSO_WM_SLIDE_ITEM_CNT" val="3"/>
  <p:tag name="KSO_WM_SLIDE_INDEX" val="2"/>
  <p:tag name="KSO_WM_TAG_VERSION" val="3.0"/>
  <p:tag name="KSO_WM_BEAUTIFY_FLAG" val="#wm#"/>
  <p:tag name="KSO_WM_TEMPLATE_CATEGORY" val="diagram"/>
  <p:tag name="KSO_WM_TEMPLATE_INDEX" val="20231636"/>
  <p:tag name="KSO_WM_SLIDE_TYPE" val="text"/>
  <p:tag name="KSO_WM_SLIDE_SUBTYPE" val="diag"/>
  <p:tag name="KSO_WM_SLIDE_SIZE" val="851.507*346.68"/>
  <p:tag name="KSO_WM_SLIDE_POSITION" val="55.1157*132.359"/>
  <p:tag name="KSO_WM_SLIDE_LAYOUT" val="a_n"/>
  <p:tag name="KSO_WM_SLIDE_LAYOUT_CNT" val="1_1"/>
  <p:tag name="KSO_WM_SPECIAL_SOURCE" val="bdnull"/>
  <p:tag name="KSO_WM_DIAGRAM_GROUP_CODE" val="n1-1"/>
  <p:tag name="KSO_WM_SLIDE_DIAGTYPE" val="n"/>
</p:tagLst>
</file>

<file path=ppt/tags/tag126.xml><?xml version="1.0" encoding="utf-8"?>
<p:tagLst xmlns:a="http://schemas.openxmlformats.org/drawingml/2006/main" xmlns:r="http://schemas.openxmlformats.org/officeDocument/2006/relationships" xmlns:p="http://schemas.openxmlformats.org/presentationml/2006/main">
  <p:tag name="KSO_WM_SLIDE_ID" val="diagram20231636_2"/>
  <p:tag name="KSO_WM_TEMPLATE_SUBCATEGORY" val="0"/>
  <p:tag name="KSO_WM_TEMPLATE_MASTER_TYPE" val="0"/>
  <p:tag name="KSO_WM_TEMPLATE_COLOR_TYPE" val="0"/>
  <p:tag name="KSO_WM_SLIDE_ITEM_CNT" val="3"/>
  <p:tag name="KSO_WM_SLIDE_INDEX" val="2"/>
  <p:tag name="KSO_WM_TAG_VERSION" val="3.0"/>
  <p:tag name="KSO_WM_BEAUTIFY_FLAG" val="#wm#"/>
  <p:tag name="KSO_WM_TEMPLATE_CATEGORY" val="diagram"/>
  <p:tag name="KSO_WM_TEMPLATE_INDEX" val="20231636"/>
  <p:tag name="KSO_WM_SLIDE_TYPE" val="text"/>
  <p:tag name="KSO_WM_SLIDE_SUBTYPE" val="diag"/>
  <p:tag name="KSO_WM_SLIDE_SIZE" val="851.507*346.68"/>
  <p:tag name="KSO_WM_SLIDE_POSITION" val="55.1157*132.359"/>
  <p:tag name="KSO_WM_SLIDE_LAYOUT" val="a_n"/>
  <p:tag name="KSO_WM_SLIDE_LAYOUT_CNT" val="1_1"/>
  <p:tag name="KSO_WM_SPECIAL_SOURCE" val="bdnull"/>
  <p:tag name="KSO_WM_DIAGRAM_GROUP_CODE" val="n1-1"/>
  <p:tag name="KSO_WM_SLIDE_DIAGTYPE" val="n"/>
</p:tagLst>
</file>

<file path=ppt/tags/tag127.xml><?xml version="1.0" encoding="utf-8"?>
<p:tagLst xmlns:a="http://schemas.openxmlformats.org/drawingml/2006/main" xmlns:r="http://schemas.openxmlformats.org/officeDocument/2006/relationships" xmlns:p="http://schemas.openxmlformats.org/presentationml/2006/main">
  <p:tag name="KSO_WM_SLIDE_ID" val="diagram20231636_2"/>
  <p:tag name="KSO_WM_TEMPLATE_SUBCATEGORY" val="0"/>
  <p:tag name="KSO_WM_TEMPLATE_MASTER_TYPE" val="0"/>
  <p:tag name="KSO_WM_TEMPLATE_COLOR_TYPE" val="0"/>
  <p:tag name="KSO_WM_SLIDE_ITEM_CNT" val="3"/>
  <p:tag name="KSO_WM_SLIDE_INDEX" val="2"/>
  <p:tag name="KSO_WM_TAG_VERSION" val="3.0"/>
  <p:tag name="KSO_WM_BEAUTIFY_FLAG" val="#wm#"/>
  <p:tag name="KSO_WM_TEMPLATE_CATEGORY" val="diagram"/>
  <p:tag name="KSO_WM_TEMPLATE_INDEX" val="20231636"/>
  <p:tag name="KSO_WM_SLIDE_TYPE" val="text"/>
  <p:tag name="KSO_WM_SLIDE_SUBTYPE" val="diag"/>
  <p:tag name="KSO_WM_SLIDE_SIZE" val="851.507*346.68"/>
  <p:tag name="KSO_WM_SLIDE_POSITION" val="55.1157*132.359"/>
  <p:tag name="KSO_WM_SLIDE_LAYOUT" val="a_n"/>
  <p:tag name="KSO_WM_SLIDE_LAYOUT_CNT" val="1_1"/>
  <p:tag name="KSO_WM_SPECIAL_SOURCE" val="bdnull"/>
  <p:tag name="KSO_WM_DIAGRAM_GROUP_CODE" val="n1-1"/>
  <p:tag name="KSO_WM_SLIDE_DIAGTYPE" val="n"/>
</p:tagLst>
</file>

<file path=ppt/tags/tag128.xml><?xml version="1.0" encoding="utf-8"?>
<p:tagLst xmlns:a="http://schemas.openxmlformats.org/drawingml/2006/main" xmlns:r="http://schemas.openxmlformats.org/officeDocument/2006/relationships" xmlns:p="http://schemas.openxmlformats.org/presentationml/2006/main">
  <p:tag name="KSO_WM_SLIDE_ID" val="diagram20231636_2"/>
  <p:tag name="KSO_WM_TEMPLATE_SUBCATEGORY" val="0"/>
  <p:tag name="KSO_WM_TEMPLATE_MASTER_TYPE" val="0"/>
  <p:tag name="KSO_WM_TEMPLATE_COLOR_TYPE" val="0"/>
  <p:tag name="KSO_WM_SLIDE_ITEM_CNT" val="3"/>
  <p:tag name="KSO_WM_SLIDE_INDEX" val="2"/>
  <p:tag name="KSO_WM_TAG_VERSION" val="3.0"/>
  <p:tag name="KSO_WM_BEAUTIFY_FLAG" val="#wm#"/>
  <p:tag name="KSO_WM_TEMPLATE_CATEGORY" val="diagram"/>
  <p:tag name="KSO_WM_TEMPLATE_INDEX" val="20231636"/>
  <p:tag name="KSO_WM_SLIDE_TYPE" val="text"/>
  <p:tag name="KSO_WM_SLIDE_SUBTYPE" val="diag"/>
  <p:tag name="KSO_WM_SLIDE_SIZE" val="851.507*346.68"/>
  <p:tag name="KSO_WM_SLIDE_POSITION" val="55.1157*132.359"/>
  <p:tag name="KSO_WM_SLIDE_LAYOUT" val="a_n"/>
  <p:tag name="KSO_WM_SLIDE_LAYOUT_CNT" val="1_1"/>
  <p:tag name="KSO_WM_SPECIAL_SOURCE" val="bdnull"/>
  <p:tag name="KSO_WM_DIAGRAM_GROUP_CODE" val="n1-1"/>
  <p:tag name="KSO_WM_SLIDE_DIAGTYPE" val="n"/>
</p:tagLst>
</file>

<file path=ppt/tags/tag129.xml><?xml version="1.0" encoding="utf-8"?>
<p:tagLst xmlns:a="http://schemas.openxmlformats.org/drawingml/2006/main" xmlns:r="http://schemas.openxmlformats.org/officeDocument/2006/relationships" xmlns:p="http://schemas.openxmlformats.org/presentationml/2006/main">
  <p:tag name="KSO_WM_DIAGRAM_VIRTUALLY_FRAME" val="{&quot;height&quot;:307.89220472440945,&quot;left&quot;:64.96543307086617,&quot;top&quot;:138.12362204724408,&quot;width&quot;:823.2462992125984}"/>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i*8"/>
  <p:tag name="KSO_WM_UNIT_LAYERLEVEL" val="1"/>
  <p:tag name="KSO_WM_TAG_VERSION" val="3.0"/>
  <p:tag name="KSO_WM_BEAUTIFY_FLAG" val="#wm#"/>
  <p:tag name="KSO_WM_UNIT_TYPE" val="i"/>
  <p:tag name="KSO_WM_UNIT_INDEX" val="8"/>
</p:tagLst>
</file>

<file path=ppt/tags/tag130.xml><?xml version="1.0" encoding="utf-8"?>
<p:tagLst xmlns:a="http://schemas.openxmlformats.org/drawingml/2006/main" xmlns:r="http://schemas.openxmlformats.org/officeDocument/2006/relationships" xmlns:p="http://schemas.openxmlformats.org/presentationml/2006/main">
  <p:tag name="KSO_WM_DIAGRAM_VIRTUALLY_FRAME" val="{&quot;height&quot;:307.89220472440945,&quot;left&quot;:64.96543307086617,&quot;top&quot;:138.12362204724408,&quot;width&quot;:823.2462992125984}"/>
</p:tagLst>
</file>

<file path=ppt/tags/tag131.xml><?xml version="1.0" encoding="utf-8"?>
<p:tagLst xmlns:a="http://schemas.openxmlformats.org/drawingml/2006/main" xmlns:r="http://schemas.openxmlformats.org/officeDocument/2006/relationships" xmlns:p="http://schemas.openxmlformats.org/presentationml/2006/main">
  <p:tag name="KSO_WM_DIAGRAM_VIRTUALLY_FRAME" val="{&quot;height&quot;:444.66204724409454,&quot;left&quot;:37.45606299212598,&quot;top&quot;:95.3379527559055,&quot;width&quot;:922.5439370078741}"/>
</p:tagLst>
</file>

<file path=ppt/tags/tag132.xml><?xml version="1.0" encoding="utf-8"?>
<p:tagLst xmlns:a="http://schemas.openxmlformats.org/drawingml/2006/main" xmlns:r="http://schemas.openxmlformats.org/officeDocument/2006/relationships" xmlns:p="http://schemas.openxmlformats.org/presentationml/2006/main">
  <p:tag name="KSO_WM_SLIDE_ID" val="diagram20231636_2"/>
  <p:tag name="KSO_WM_TEMPLATE_SUBCATEGORY" val="0"/>
  <p:tag name="KSO_WM_TEMPLATE_MASTER_TYPE" val="0"/>
  <p:tag name="KSO_WM_TEMPLATE_COLOR_TYPE" val="0"/>
  <p:tag name="KSO_WM_SLIDE_ITEM_CNT" val="3"/>
  <p:tag name="KSO_WM_SLIDE_INDEX" val="2"/>
  <p:tag name="KSO_WM_TAG_VERSION" val="3.0"/>
  <p:tag name="KSO_WM_BEAUTIFY_FLAG" val="#wm#"/>
  <p:tag name="KSO_WM_TEMPLATE_CATEGORY" val="diagram"/>
  <p:tag name="KSO_WM_TEMPLATE_INDEX" val="20231636"/>
  <p:tag name="KSO_WM_SLIDE_TYPE" val="text"/>
  <p:tag name="KSO_WM_SLIDE_SUBTYPE" val="diag"/>
  <p:tag name="KSO_WM_SLIDE_SIZE" val="851.507*346.68"/>
  <p:tag name="KSO_WM_SLIDE_POSITION" val="55.1157*132.359"/>
  <p:tag name="KSO_WM_SLIDE_LAYOUT" val="a_n"/>
  <p:tag name="KSO_WM_SLIDE_LAYOUT_CNT" val="1_1"/>
  <p:tag name="KSO_WM_SPECIAL_SOURCE" val="bdnull"/>
  <p:tag name="KSO_WM_DIAGRAM_GROUP_CODE" val="n1-1"/>
  <p:tag name="KSO_WM_SLIDE_DIAGTYPE" val="n"/>
</p:tagLst>
</file>

<file path=ppt/tags/tag133.xml><?xml version="1.0" encoding="utf-8"?>
<p:tagLst xmlns:a="http://schemas.openxmlformats.org/drawingml/2006/main" xmlns:r="http://schemas.openxmlformats.org/officeDocument/2006/relationships" xmlns:p="http://schemas.openxmlformats.org/presentationml/2006/main">
  <p:tag name="KSO_WM_SLIDE_ID" val="diagram20231636_2"/>
  <p:tag name="KSO_WM_TEMPLATE_SUBCATEGORY" val="0"/>
  <p:tag name="KSO_WM_TEMPLATE_MASTER_TYPE" val="0"/>
  <p:tag name="KSO_WM_TEMPLATE_COLOR_TYPE" val="0"/>
  <p:tag name="KSO_WM_SLIDE_ITEM_CNT" val="3"/>
  <p:tag name="KSO_WM_SLIDE_INDEX" val="2"/>
  <p:tag name="KSO_WM_TAG_VERSION" val="3.0"/>
  <p:tag name="KSO_WM_BEAUTIFY_FLAG" val="#wm#"/>
  <p:tag name="KSO_WM_TEMPLATE_CATEGORY" val="diagram"/>
  <p:tag name="KSO_WM_TEMPLATE_INDEX" val="20231636"/>
  <p:tag name="KSO_WM_SLIDE_TYPE" val="text"/>
  <p:tag name="KSO_WM_SLIDE_SUBTYPE" val="diag"/>
  <p:tag name="KSO_WM_SLIDE_SIZE" val="851.507*346.68"/>
  <p:tag name="KSO_WM_SLIDE_POSITION" val="55.1157*132.359"/>
  <p:tag name="KSO_WM_SLIDE_LAYOUT" val="a_n"/>
  <p:tag name="KSO_WM_SLIDE_LAYOUT_CNT" val="1_1"/>
  <p:tag name="KSO_WM_SPECIAL_SOURCE" val="bdnull"/>
  <p:tag name="KSO_WM_DIAGRAM_GROUP_CODE" val="n1-1"/>
  <p:tag name="KSO_WM_SLIDE_DIAGTYPE" val="n"/>
</p:tagLst>
</file>

<file path=ppt/tags/tag134.xml><?xml version="1.0" encoding="utf-8"?>
<p:tagLst xmlns:a="http://schemas.openxmlformats.org/drawingml/2006/main" xmlns:r="http://schemas.openxmlformats.org/officeDocument/2006/relationships" xmlns:p="http://schemas.openxmlformats.org/presentationml/2006/main">
  <p:tag name="KSO_WM_SLIDE_ID" val="diagram20231636_2"/>
  <p:tag name="KSO_WM_TEMPLATE_SUBCATEGORY" val="0"/>
  <p:tag name="KSO_WM_TEMPLATE_MASTER_TYPE" val="0"/>
  <p:tag name="KSO_WM_TEMPLATE_COLOR_TYPE" val="0"/>
  <p:tag name="KSO_WM_SLIDE_ITEM_CNT" val="3"/>
  <p:tag name="KSO_WM_SLIDE_INDEX" val="2"/>
  <p:tag name="KSO_WM_TAG_VERSION" val="3.0"/>
  <p:tag name="KSO_WM_BEAUTIFY_FLAG" val="#wm#"/>
  <p:tag name="KSO_WM_TEMPLATE_CATEGORY" val="diagram"/>
  <p:tag name="KSO_WM_TEMPLATE_INDEX" val="20231636"/>
  <p:tag name="KSO_WM_SLIDE_TYPE" val="text"/>
  <p:tag name="KSO_WM_SLIDE_SUBTYPE" val="diag"/>
  <p:tag name="KSO_WM_SLIDE_SIZE" val="851.507*346.68"/>
  <p:tag name="KSO_WM_SLIDE_POSITION" val="55.1157*132.359"/>
  <p:tag name="KSO_WM_SLIDE_LAYOUT" val="a_n"/>
  <p:tag name="KSO_WM_SLIDE_LAYOUT_CNT" val="1_1"/>
  <p:tag name="KSO_WM_SPECIAL_SOURCE" val="bdnull"/>
  <p:tag name="KSO_WM_DIAGRAM_GROUP_CODE" val="n1-1"/>
  <p:tag name="KSO_WM_SLIDE_DIAGTYPE" val="n"/>
</p:tagLst>
</file>

<file path=ppt/tags/tag135.xml><?xml version="1.0" encoding="utf-8"?>
<p:tagLst xmlns:a="http://schemas.openxmlformats.org/drawingml/2006/main" xmlns:r="http://schemas.openxmlformats.org/officeDocument/2006/relationships" xmlns:p="http://schemas.openxmlformats.org/presentationml/2006/main">
  <p:tag name="KSO_WM_SLIDE_ID" val="diagram20231636_2"/>
  <p:tag name="KSO_WM_TEMPLATE_SUBCATEGORY" val="0"/>
  <p:tag name="KSO_WM_TEMPLATE_MASTER_TYPE" val="0"/>
  <p:tag name="KSO_WM_TEMPLATE_COLOR_TYPE" val="0"/>
  <p:tag name="KSO_WM_SLIDE_ITEM_CNT" val="3"/>
  <p:tag name="KSO_WM_SLIDE_INDEX" val="2"/>
  <p:tag name="KSO_WM_TAG_VERSION" val="3.0"/>
  <p:tag name="KSO_WM_BEAUTIFY_FLAG" val="#wm#"/>
  <p:tag name="KSO_WM_TEMPLATE_CATEGORY" val="diagram"/>
  <p:tag name="KSO_WM_TEMPLATE_INDEX" val="20231636"/>
  <p:tag name="KSO_WM_SLIDE_TYPE" val="text"/>
  <p:tag name="KSO_WM_SLIDE_SUBTYPE" val="diag"/>
  <p:tag name="KSO_WM_SLIDE_SIZE" val="851.507*346.68"/>
  <p:tag name="KSO_WM_SLIDE_POSITION" val="55.1157*132.359"/>
  <p:tag name="KSO_WM_SLIDE_LAYOUT" val="a_n"/>
  <p:tag name="KSO_WM_SLIDE_LAYOUT_CNT" val="1_1"/>
  <p:tag name="KSO_WM_SPECIAL_SOURCE" val="bdnull"/>
  <p:tag name="KSO_WM_DIAGRAM_GROUP_CODE" val="n1-1"/>
  <p:tag name="KSO_WM_SLIDE_DIAGTYPE" val="n"/>
</p:tagLst>
</file>

<file path=ppt/tags/tag136.xml><?xml version="1.0" encoding="utf-8"?>
<p:tagLst xmlns:a="http://schemas.openxmlformats.org/drawingml/2006/main" xmlns:r="http://schemas.openxmlformats.org/officeDocument/2006/relationships" xmlns:p="http://schemas.openxmlformats.org/presentationml/2006/main">
  <p:tag name="KSO_WM_SLIDE_ID" val="diagram20231636_2"/>
  <p:tag name="KSO_WM_TEMPLATE_SUBCATEGORY" val="0"/>
  <p:tag name="KSO_WM_TEMPLATE_MASTER_TYPE" val="0"/>
  <p:tag name="KSO_WM_TEMPLATE_COLOR_TYPE" val="0"/>
  <p:tag name="KSO_WM_SLIDE_ITEM_CNT" val="3"/>
  <p:tag name="KSO_WM_SLIDE_INDEX" val="2"/>
  <p:tag name="KSO_WM_TAG_VERSION" val="3.0"/>
  <p:tag name="KSO_WM_BEAUTIFY_FLAG" val="#wm#"/>
  <p:tag name="KSO_WM_TEMPLATE_CATEGORY" val="diagram"/>
  <p:tag name="KSO_WM_TEMPLATE_INDEX" val="20231636"/>
  <p:tag name="KSO_WM_SLIDE_TYPE" val="text"/>
  <p:tag name="KSO_WM_SLIDE_SUBTYPE" val="diag"/>
  <p:tag name="KSO_WM_SLIDE_SIZE" val="851.507*346.68"/>
  <p:tag name="KSO_WM_SLIDE_POSITION" val="55.1157*132.359"/>
  <p:tag name="KSO_WM_SLIDE_LAYOUT" val="a_n"/>
  <p:tag name="KSO_WM_SLIDE_LAYOUT_CNT" val="1_1"/>
  <p:tag name="KSO_WM_SPECIAL_SOURCE" val="bdnull"/>
  <p:tag name="KSO_WM_DIAGRAM_GROUP_CODE" val="n1-1"/>
  <p:tag name="KSO_WM_SLIDE_DIAGTYPE" val="n"/>
</p:tagLst>
</file>

<file path=ppt/tags/tag137.xml><?xml version="1.0" encoding="utf-8"?>
<p:tagLst xmlns:a="http://schemas.openxmlformats.org/drawingml/2006/main" xmlns:r="http://schemas.openxmlformats.org/officeDocument/2006/relationships" xmlns:p="http://schemas.openxmlformats.org/presentationml/2006/main">
  <p:tag name="KSO_WM_SLIDE_ID" val="diagram20231636_2"/>
  <p:tag name="KSO_WM_TEMPLATE_SUBCATEGORY" val="0"/>
  <p:tag name="KSO_WM_TEMPLATE_MASTER_TYPE" val="0"/>
  <p:tag name="KSO_WM_TEMPLATE_COLOR_TYPE" val="0"/>
  <p:tag name="KSO_WM_SLIDE_ITEM_CNT" val="3"/>
  <p:tag name="KSO_WM_SLIDE_INDEX" val="2"/>
  <p:tag name="KSO_WM_TAG_VERSION" val="3.0"/>
  <p:tag name="KSO_WM_BEAUTIFY_FLAG" val="#wm#"/>
  <p:tag name="KSO_WM_TEMPLATE_CATEGORY" val="diagram"/>
  <p:tag name="KSO_WM_TEMPLATE_INDEX" val="20231636"/>
  <p:tag name="KSO_WM_SLIDE_TYPE" val="text"/>
  <p:tag name="KSO_WM_SLIDE_SUBTYPE" val="diag"/>
  <p:tag name="KSO_WM_SLIDE_SIZE" val="851.507*346.68"/>
  <p:tag name="KSO_WM_SLIDE_POSITION" val="55.1157*132.359"/>
  <p:tag name="KSO_WM_SLIDE_LAYOUT" val="a_n"/>
  <p:tag name="KSO_WM_SLIDE_LAYOUT_CNT" val="1_1"/>
  <p:tag name="KSO_WM_SPECIAL_SOURCE" val="bdnull"/>
  <p:tag name="KSO_WM_DIAGRAM_GROUP_CODE" val="n1-1"/>
  <p:tag name="KSO_WM_SLIDE_DIAGTYPE" val="n"/>
</p:tagLst>
</file>

<file path=ppt/tags/tag138.xml><?xml version="1.0" encoding="utf-8"?>
<p:tagLst xmlns:a="http://schemas.openxmlformats.org/drawingml/2006/main" xmlns:r="http://schemas.openxmlformats.org/officeDocument/2006/relationships" xmlns:p="http://schemas.openxmlformats.org/presentationml/2006/main">
  <p:tag name="KSO_WM_SLIDE_ID" val="diagram20231636_2"/>
  <p:tag name="KSO_WM_TEMPLATE_SUBCATEGORY" val="0"/>
  <p:tag name="KSO_WM_TEMPLATE_MASTER_TYPE" val="0"/>
  <p:tag name="KSO_WM_TEMPLATE_COLOR_TYPE" val="0"/>
  <p:tag name="KSO_WM_SLIDE_ITEM_CNT" val="3"/>
  <p:tag name="KSO_WM_SLIDE_INDEX" val="2"/>
  <p:tag name="KSO_WM_TAG_VERSION" val="3.0"/>
  <p:tag name="KSO_WM_BEAUTIFY_FLAG" val="#wm#"/>
  <p:tag name="KSO_WM_TEMPLATE_CATEGORY" val="diagram"/>
  <p:tag name="KSO_WM_TEMPLATE_INDEX" val="20231636"/>
  <p:tag name="KSO_WM_SLIDE_TYPE" val="text"/>
  <p:tag name="KSO_WM_SLIDE_SUBTYPE" val="diag"/>
  <p:tag name="KSO_WM_SLIDE_SIZE" val="851.507*346.68"/>
  <p:tag name="KSO_WM_SLIDE_POSITION" val="55.1157*132.359"/>
  <p:tag name="KSO_WM_SLIDE_LAYOUT" val="a_n"/>
  <p:tag name="KSO_WM_SLIDE_LAYOUT_CNT" val="1_1"/>
  <p:tag name="KSO_WM_SPECIAL_SOURCE" val="bdnull"/>
  <p:tag name="KSO_WM_DIAGRAM_GROUP_CODE" val="n1-1"/>
  <p:tag name="KSO_WM_SLIDE_DIAGTYPE" val="n"/>
</p:tagLst>
</file>

<file path=ppt/tags/tag139.xml><?xml version="1.0" encoding="utf-8"?>
<p:tagLst xmlns:a="http://schemas.openxmlformats.org/drawingml/2006/main" xmlns:r="http://schemas.openxmlformats.org/officeDocument/2006/relationships" xmlns:p="http://schemas.openxmlformats.org/presentationml/2006/main">
  <p:tag name="KSO_WM_SLIDE_ID" val="diagram20231636_2"/>
  <p:tag name="KSO_WM_TEMPLATE_SUBCATEGORY" val="0"/>
  <p:tag name="KSO_WM_TEMPLATE_MASTER_TYPE" val="0"/>
  <p:tag name="KSO_WM_TEMPLATE_COLOR_TYPE" val="0"/>
  <p:tag name="KSO_WM_SLIDE_ITEM_CNT" val="3"/>
  <p:tag name="KSO_WM_SLIDE_INDEX" val="2"/>
  <p:tag name="KSO_WM_TAG_VERSION" val="3.0"/>
  <p:tag name="KSO_WM_BEAUTIFY_FLAG" val="#wm#"/>
  <p:tag name="KSO_WM_TEMPLATE_CATEGORY" val="diagram"/>
  <p:tag name="KSO_WM_TEMPLATE_INDEX" val="20231636"/>
  <p:tag name="KSO_WM_SLIDE_TYPE" val="text"/>
  <p:tag name="KSO_WM_SLIDE_SUBTYPE" val="diag"/>
  <p:tag name="KSO_WM_SLIDE_SIZE" val="851.507*346.68"/>
  <p:tag name="KSO_WM_SLIDE_POSITION" val="55.1157*132.359"/>
  <p:tag name="KSO_WM_SLIDE_LAYOUT" val="a_n"/>
  <p:tag name="KSO_WM_SLIDE_LAYOUT_CNT" val="1_1"/>
  <p:tag name="KSO_WM_SPECIAL_SOURCE" val="bdnull"/>
  <p:tag name="KSO_WM_DIAGRAM_GROUP_CODE" val="n1-1"/>
  <p:tag name="KSO_WM_SLIDE_DIAGTYPE" val="n"/>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i*9"/>
  <p:tag name="KSO_WM_UNIT_LAYERLEVEL" val="1"/>
  <p:tag name="KSO_WM_TAG_VERSION" val="3.0"/>
  <p:tag name="KSO_WM_BEAUTIFY_FLAG" val="#wm#"/>
  <p:tag name="KSO_WM_UNIT_TYPE" val="i"/>
  <p:tag name="KSO_WM_UNIT_INDEX" val="9"/>
</p:tagLst>
</file>

<file path=ppt/tags/tag140.xml><?xml version="1.0" encoding="utf-8"?>
<p:tagLst xmlns:a="http://schemas.openxmlformats.org/drawingml/2006/main" xmlns:r="http://schemas.openxmlformats.org/officeDocument/2006/relationships" xmlns:p="http://schemas.openxmlformats.org/presentationml/2006/main">
  <p:tag name="KSO_WM_SLIDE_ID" val="diagram20231636_2"/>
  <p:tag name="KSO_WM_TEMPLATE_SUBCATEGORY" val="0"/>
  <p:tag name="KSO_WM_TEMPLATE_MASTER_TYPE" val="0"/>
  <p:tag name="KSO_WM_TEMPLATE_COLOR_TYPE" val="0"/>
  <p:tag name="KSO_WM_SLIDE_ITEM_CNT" val="3"/>
  <p:tag name="KSO_WM_SLIDE_INDEX" val="2"/>
  <p:tag name="KSO_WM_TAG_VERSION" val="3.0"/>
  <p:tag name="KSO_WM_BEAUTIFY_FLAG" val="#wm#"/>
  <p:tag name="KSO_WM_TEMPLATE_CATEGORY" val="diagram"/>
  <p:tag name="KSO_WM_TEMPLATE_INDEX" val="20231636"/>
  <p:tag name="KSO_WM_SLIDE_TYPE" val="text"/>
  <p:tag name="KSO_WM_SLIDE_SUBTYPE" val="diag"/>
  <p:tag name="KSO_WM_SLIDE_SIZE" val="851.507*346.68"/>
  <p:tag name="KSO_WM_SLIDE_POSITION" val="55.1157*132.359"/>
  <p:tag name="KSO_WM_SLIDE_LAYOUT" val="a_n"/>
  <p:tag name="KSO_WM_SLIDE_LAYOUT_CNT" val="1_1"/>
  <p:tag name="KSO_WM_SPECIAL_SOURCE" val="bdnull"/>
  <p:tag name="KSO_WM_DIAGRAM_GROUP_CODE" val="n1-1"/>
  <p:tag name="KSO_WM_SLIDE_DIAGTYPE" val="n"/>
</p:tagLst>
</file>

<file path=ppt/tags/tag141.xml><?xml version="1.0" encoding="utf-8"?>
<p:tagLst xmlns:a="http://schemas.openxmlformats.org/drawingml/2006/main" xmlns:r="http://schemas.openxmlformats.org/officeDocument/2006/relationships" xmlns:p="http://schemas.openxmlformats.org/presentationml/2006/main">
  <p:tag name="KSO_WM_SLIDE_ID" val="diagram20231636_2"/>
  <p:tag name="KSO_WM_TEMPLATE_SUBCATEGORY" val="0"/>
  <p:tag name="KSO_WM_TEMPLATE_MASTER_TYPE" val="0"/>
  <p:tag name="KSO_WM_TEMPLATE_COLOR_TYPE" val="0"/>
  <p:tag name="KSO_WM_SLIDE_ITEM_CNT" val="3"/>
  <p:tag name="KSO_WM_SLIDE_INDEX" val="2"/>
  <p:tag name="KSO_WM_TAG_VERSION" val="3.0"/>
  <p:tag name="KSO_WM_BEAUTIFY_FLAG" val="#wm#"/>
  <p:tag name="KSO_WM_TEMPLATE_CATEGORY" val="diagram"/>
  <p:tag name="KSO_WM_TEMPLATE_INDEX" val="20231636"/>
  <p:tag name="KSO_WM_SLIDE_TYPE" val="text"/>
  <p:tag name="KSO_WM_SLIDE_SUBTYPE" val="diag"/>
  <p:tag name="KSO_WM_SLIDE_SIZE" val="851.507*346.68"/>
  <p:tag name="KSO_WM_SLIDE_POSITION" val="55.1157*132.359"/>
  <p:tag name="KSO_WM_SLIDE_LAYOUT" val="a_n"/>
  <p:tag name="KSO_WM_SLIDE_LAYOUT_CNT" val="1_1"/>
  <p:tag name="KSO_WM_SPECIAL_SOURCE" val="bdnull"/>
  <p:tag name="KSO_WM_DIAGRAM_GROUP_CODE" val="n1-1"/>
  <p:tag name="KSO_WM_SLIDE_DIAGTYPE" val="n"/>
</p:tagLst>
</file>

<file path=ppt/tags/tag142.xml><?xml version="1.0" encoding="utf-8"?>
<p:tagLst xmlns:a="http://schemas.openxmlformats.org/drawingml/2006/main" xmlns:r="http://schemas.openxmlformats.org/officeDocument/2006/relationships" xmlns:p="http://schemas.openxmlformats.org/presentationml/2006/main">
  <p:tag name="KSO_WM_SLIDE_ID" val="diagram20231636_2"/>
  <p:tag name="KSO_WM_TEMPLATE_SUBCATEGORY" val="0"/>
  <p:tag name="KSO_WM_TEMPLATE_MASTER_TYPE" val="0"/>
  <p:tag name="KSO_WM_TEMPLATE_COLOR_TYPE" val="0"/>
  <p:tag name="KSO_WM_SLIDE_ITEM_CNT" val="3"/>
  <p:tag name="KSO_WM_SLIDE_INDEX" val="2"/>
  <p:tag name="KSO_WM_TAG_VERSION" val="3.0"/>
  <p:tag name="KSO_WM_BEAUTIFY_FLAG" val="#wm#"/>
  <p:tag name="KSO_WM_TEMPLATE_CATEGORY" val="diagram"/>
  <p:tag name="KSO_WM_TEMPLATE_INDEX" val="20231636"/>
  <p:tag name="KSO_WM_SLIDE_TYPE" val="text"/>
  <p:tag name="KSO_WM_SLIDE_SUBTYPE" val="diag"/>
  <p:tag name="KSO_WM_SLIDE_SIZE" val="851.507*346.68"/>
  <p:tag name="KSO_WM_SLIDE_POSITION" val="55.1157*132.359"/>
  <p:tag name="KSO_WM_SLIDE_LAYOUT" val="a_n"/>
  <p:tag name="KSO_WM_SLIDE_LAYOUT_CNT" val="1_1"/>
  <p:tag name="KSO_WM_SPECIAL_SOURCE" val="bdnull"/>
  <p:tag name="KSO_WM_DIAGRAM_GROUP_CODE" val="n1-1"/>
  <p:tag name="KSO_WM_SLIDE_DIAGTYPE" val="n"/>
</p:tagLst>
</file>

<file path=ppt/tags/tag143.xml><?xml version="1.0" encoding="utf-8"?>
<p:tagLst xmlns:a="http://schemas.openxmlformats.org/drawingml/2006/main" xmlns:r="http://schemas.openxmlformats.org/officeDocument/2006/relationships" xmlns:p="http://schemas.openxmlformats.org/presentationml/2006/main">
  <p:tag name="KSO_WM_SLIDE_ID" val="diagram20231636_2"/>
  <p:tag name="KSO_WM_TEMPLATE_SUBCATEGORY" val="0"/>
  <p:tag name="KSO_WM_TEMPLATE_MASTER_TYPE" val="0"/>
  <p:tag name="KSO_WM_TEMPLATE_COLOR_TYPE" val="0"/>
  <p:tag name="KSO_WM_SLIDE_ITEM_CNT" val="3"/>
  <p:tag name="KSO_WM_SLIDE_INDEX" val="2"/>
  <p:tag name="KSO_WM_TAG_VERSION" val="3.0"/>
  <p:tag name="KSO_WM_BEAUTIFY_FLAG" val="#wm#"/>
  <p:tag name="KSO_WM_TEMPLATE_CATEGORY" val="diagram"/>
  <p:tag name="KSO_WM_TEMPLATE_INDEX" val="20231636"/>
  <p:tag name="KSO_WM_SLIDE_TYPE" val="text"/>
  <p:tag name="KSO_WM_SLIDE_SUBTYPE" val="diag"/>
  <p:tag name="KSO_WM_SLIDE_SIZE" val="851.507*346.68"/>
  <p:tag name="KSO_WM_SLIDE_POSITION" val="55.1157*132.359"/>
  <p:tag name="KSO_WM_SLIDE_LAYOUT" val="a_n"/>
  <p:tag name="KSO_WM_SLIDE_LAYOUT_CNT" val="1_1"/>
  <p:tag name="KSO_WM_SPECIAL_SOURCE" val="bdnull"/>
  <p:tag name="KSO_WM_DIAGRAM_GROUP_CODE" val="n1-1"/>
  <p:tag name="KSO_WM_SLIDE_DIAGTYPE" val="n"/>
</p:tagLst>
</file>

<file path=ppt/tags/tag144.xml><?xml version="1.0" encoding="utf-8"?>
<p:tagLst xmlns:a="http://schemas.openxmlformats.org/drawingml/2006/main" xmlns:r="http://schemas.openxmlformats.org/officeDocument/2006/relationships" xmlns:p="http://schemas.openxmlformats.org/presentationml/2006/main">
  <p:tag name="KSO_WM_SLIDE_ID" val="diagram20236931_1"/>
  <p:tag name="KSO_WM_TEMPLATE_SUBCATEGORY" val="0"/>
  <p:tag name="KSO_WM_TEMPLATE_MASTER_TYPE" val="0"/>
  <p:tag name="KSO_WM_TEMPLATE_COLOR_TYPE" val="0"/>
  <p:tag name="KSO_WM_SLIDE_TYPE" val="text"/>
  <p:tag name="KSO_WM_SLIDE_SUBTYPE" val="diag"/>
  <p:tag name="KSO_WM_SLIDE_ITEM_CNT" val="4"/>
  <p:tag name="KSO_WM_SLIDE_INDEX" val="1"/>
  <p:tag name="KSO_WM_SLIDE_SIZE" val="774.172*373.385"/>
  <p:tag name="KSO_WM_SLIDE_POSITION" val="80.7591*118.728"/>
  <p:tag name="KSO_WM_TAG_VERSION" val="3.0"/>
  <p:tag name="KSO_WM_BEAUTIFY_FLAG" val="#wm#"/>
  <p:tag name="KSO_WM_TEMPLATE_CATEGORY" val="diagram"/>
  <p:tag name="KSO_WM_TEMPLATE_INDEX" val="20236931"/>
  <p:tag name="KSO_WM_DIAGRAM_GROUP_CODE" val="m1-1"/>
  <p:tag name="KSO_WM_SLIDE_DIAGTYPE" val="m"/>
  <p:tag name="KSO_WM_SLIDE_LAYOUT" val="a_m"/>
  <p:tag name="KSO_WM_SLIDE_LAYOUT_CNT" val="1_1"/>
</p:tagLst>
</file>

<file path=ppt/tags/tag145.xml><?xml version="1.0" encoding="utf-8"?>
<p:tagLst xmlns:a="http://schemas.openxmlformats.org/drawingml/2006/main" xmlns:r="http://schemas.openxmlformats.org/officeDocument/2006/relationships" xmlns:p="http://schemas.openxmlformats.org/presentationml/2006/main">
  <p:tag name="KSO_WM_DIAGRAM_VIRTUALLY_FRAME" val="{&quot;height&quot;:451.2219708828663,&quot;left&quot;:80.75913309893267,&quot;top&quot;:118.7280291171337,&quot;width&quot;:835.3908669010674}"/>
  <p:tag name="KSO_WM_UNIT_HIGHLIGHT" val="0"/>
  <p:tag name="KSO_WM_UNIT_COMPATIBLE" val="0"/>
  <p:tag name="KSO_WM_UNIT_DIAGRAM_ISNUMVISUAL" val="0"/>
  <p:tag name="KSO_WM_UNIT_DIAGRAM_ISREFERUNIT" val="0"/>
  <p:tag name="KSO_WM_UNIT_ID" val="diagram20236931_1*m_h_f*1_1_1"/>
  <p:tag name="KSO_WM_TEMPLATE_CATEGORY" val="diagram"/>
  <p:tag name="KSO_WM_TEMPLATE_INDEX" val="20236931"/>
  <p:tag name="KSO_WM_UNIT_LAYERLEVEL" val="1_1_1"/>
  <p:tag name="KSO_WM_TAG_VERSION" val="3.0"/>
  <p:tag name="KSO_WM_BEAUTIFY_FLAG" val="#wm#"/>
  <p:tag name="KSO_WM_UNIT_SUBTYPE" val="a"/>
  <p:tag name="KSO_WM_UNIT_NOCLEAR" val="0"/>
  <p:tag name="KSO_WM_UNIT_VALUE" val="33"/>
  <p:tag name="KSO_WM_DIAGRAM_GROUP_CODE" val="m1-1"/>
  <p:tag name="KSO_WM_UNIT_TYPE" val="m_h_f"/>
  <p:tag name="KSO_WM_UNIT_INDEX" val="1_1_1"/>
  <p:tag name="KSO_WM_DIAGRAM_VERSION" val="3"/>
  <p:tag name="KSO_WM_DIAGRAM_COLOR_TRICK" val="1"/>
  <p:tag name="KSO_WM_DIAGRAM_COLOR_TEXT_CAN_REMOVE" val="n"/>
  <p:tag name="KSO_WM_DIAGRAM_MAX_ITEMCNT" val="5"/>
  <p:tag name="KSO_WM_DIAGRAM_MIN_ITEMCNT" val="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单击输入项正文，文字是您思想的提炼，请言简意赅的阐述观点。&#10;"/>
  <p:tag name="KSO_WM_UNIT_TEXT_FILL_FORE_SCHEMECOLOR_INDEX" val="1"/>
  <p:tag name="KSO_WM_UNIT_TEXT_FILL_TYPE" val="1"/>
  <p:tag name="KSO_WM_UNIT_USESOURCEFORMAT_APPLY" val="1"/>
</p:tagLst>
</file>

<file path=ppt/tags/tag146.xml><?xml version="1.0" encoding="utf-8"?>
<p:tagLst xmlns:a="http://schemas.openxmlformats.org/drawingml/2006/main" xmlns:r="http://schemas.openxmlformats.org/officeDocument/2006/relationships" xmlns:p="http://schemas.openxmlformats.org/presentationml/2006/main">
  <p:tag name="KSO_WM_DIAGRAM_VIRTUALLY_FRAME" val="{&quot;height&quot;:451.2219708828663,&quot;left&quot;:80.75913309893267,&quot;top&quot;:118.7280291171337,&quot;width&quot;:835.3908669010674}"/>
  <p:tag name="KSO_WM_UNIT_HIGHLIGHT" val="0"/>
  <p:tag name="KSO_WM_UNIT_COMPATIBLE" val="0"/>
  <p:tag name="KSO_WM_UNIT_DIAGRAM_ISNUMVISUAL" val="0"/>
  <p:tag name="KSO_WM_UNIT_DIAGRAM_ISREFERUNIT" val="0"/>
  <p:tag name="KSO_WM_UNIT_ID" val="diagram20236931_1*m_h_a*1_1_1"/>
  <p:tag name="KSO_WM_TEMPLATE_CATEGORY" val="diagram"/>
  <p:tag name="KSO_WM_TEMPLATE_INDEX" val="20236931"/>
  <p:tag name="KSO_WM_UNIT_LAYERLEVEL" val="1_1_1"/>
  <p:tag name="KSO_WM_TAG_VERSION" val="3.0"/>
  <p:tag name="KSO_WM_BEAUTIFY_FLAG" val="#wm#"/>
  <p:tag name="KSO_WM_UNIT_ISCONTENTSTITLE" val="0"/>
  <p:tag name="KSO_WM_UNIT_ISNUMDGMTITLE" val="0"/>
  <p:tag name="KSO_WM_UNIT_NOCLEAR" val="0"/>
  <p:tag name="KSO_WM_UNIT_VALUE" val="9"/>
  <p:tag name="KSO_WM_DIAGRAM_GROUP_CODE" val="m1-1"/>
  <p:tag name="KSO_WM_UNIT_TYPE" val="m_h_a"/>
  <p:tag name="KSO_WM_UNIT_INDEX" val="1_1_1"/>
  <p:tag name="KSO_WM_DIAGRAM_VERSION" val="3"/>
  <p:tag name="KSO_WM_DIAGRAM_COLOR_TRICK" val="1"/>
  <p:tag name="KSO_WM_DIAGRAM_COLOR_TEXT_CAN_REMOVE" val="n"/>
  <p:tag name="KSO_WM_DIAGRAM_MAX_ITEMCNT" val="5"/>
  <p:tag name="KSO_WM_DIAGRAM_MIN_ITEMCNT" val="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01.添加项标题"/>
  <p:tag name="KSO_WM_UNIT_TEXT_FILL_FORE_SCHEMECOLOR_INDEX" val="1"/>
  <p:tag name="KSO_WM_UNIT_TEXT_FILL_TYPE" val="1"/>
  <p:tag name="KSO_WM_UNIT_USESOURCEFORMAT_APPLY" val="1"/>
</p:tagLst>
</file>

<file path=ppt/tags/tag147.xml><?xml version="1.0" encoding="utf-8"?>
<p:tagLst xmlns:a="http://schemas.openxmlformats.org/drawingml/2006/main" xmlns:r="http://schemas.openxmlformats.org/officeDocument/2006/relationships" xmlns:p="http://schemas.openxmlformats.org/presentationml/2006/main">
  <p:tag name="KSO_WM_DIAGRAM_VIRTUALLY_FRAME" val="{&quot;height&quot;:451.2219708828663,&quot;left&quot;:80.75913309893267,&quot;top&quot;:118.7280291171337,&quot;width&quot;:835.3908669010674}"/>
  <p:tag name="KSO_WM_UNIT_HIGHLIGHT" val="0"/>
  <p:tag name="KSO_WM_UNIT_COMPATIBLE" val="0"/>
  <p:tag name="KSO_WM_UNIT_DIAGRAM_ISNUMVISUAL" val="0"/>
  <p:tag name="KSO_WM_UNIT_DIAGRAM_ISREFERUNIT" val="0"/>
  <p:tag name="KSO_WM_UNIT_ID" val="diagram20236931_1*m_h_f*1_2_1"/>
  <p:tag name="KSO_WM_TEMPLATE_CATEGORY" val="diagram"/>
  <p:tag name="KSO_WM_TEMPLATE_INDEX" val="20236931"/>
  <p:tag name="KSO_WM_UNIT_LAYERLEVEL" val="1_1_1"/>
  <p:tag name="KSO_WM_TAG_VERSION" val="3.0"/>
  <p:tag name="KSO_WM_BEAUTIFY_FLAG" val="#wm#"/>
  <p:tag name="KSO_WM_UNIT_SUBTYPE" val="a"/>
  <p:tag name="KSO_WM_UNIT_NOCLEAR" val="0"/>
  <p:tag name="KSO_WM_DIAGRAM_GROUP_CODE" val="m1-1"/>
  <p:tag name="KSO_WM_UNIT_TYPE" val="m_h_f"/>
  <p:tag name="KSO_WM_UNIT_INDEX" val="1_2_1"/>
  <p:tag name="KSO_WM_DIAGRAM_VERSION" val="3"/>
  <p:tag name="KSO_WM_DIAGRAM_COLOR_TRICK" val="1"/>
  <p:tag name="KSO_WM_DIAGRAM_COLOR_TEXT_CAN_REMOVE" val="n"/>
  <p:tag name="KSO_WM_DIAGRAM_MAX_ITEMCNT" val="5"/>
  <p:tag name="KSO_WM_DIAGRAM_MIN_ITEMCNT" val="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单击输入项正文，文字是您思想的提炼，请言简意赅的阐述观点。&#10;"/>
  <p:tag name="KSO_WM_UNIT_TEXT_FILL_FORE_SCHEMECOLOR_INDEX" val="1"/>
  <p:tag name="KSO_WM_UNIT_TEXT_FILL_TYPE" val="1"/>
  <p:tag name="KSO_WM_UNIT_USESOURCEFORMAT_APPLY" val="1"/>
</p:tagLst>
</file>

<file path=ppt/tags/tag148.xml><?xml version="1.0" encoding="utf-8"?>
<p:tagLst xmlns:a="http://schemas.openxmlformats.org/drawingml/2006/main" xmlns:r="http://schemas.openxmlformats.org/officeDocument/2006/relationships" xmlns:p="http://schemas.openxmlformats.org/presentationml/2006/main">
  <p:tag name="KSO_WM_DIAGRAM_VIRTUALLY_FRAME" val="{&quot;height&quot;:451.2219708828663,&quot;left&quot;:80.75913309893267,&quot;top&quot;:118.7280291171337,&quot;width&quot;:835.3908669010674}"/>
  <p:tag name="KSO_WM_UNIT_HIGHLIGHT" val="0"/>
  <p:tag name="KSO_WM_UNIT_COMPATIBLE" val="0"/>
  <p:tag name="KSO_WM_UNIT_DIAGRAM_ISNUMVISUAL" val="0"/>
  <p:tag name="KSO_WM_UNIT_DIAGRAM_ISREFERUNIT" val="0"/>
  <p:tag name="KSO_WM_UNIT_ID" val="diagram20236931_1*m_h_a*1_2_1"/>
  <p:tag name="KSO_WM_TEMPLATE_CATEGORY" val="diagram"/>
  <p:tag name="KSO_WM_TEMPLATE_INDEX" val="20236931"/>
  <p:tag name="KSO_WM_UNIT_LAYERLEVEL" val="1_1_1"/>
  <p:tag name="KSO_WM_TAG_VERSION" val="3.0"/>
  <p:tag name="KSO_WM_BEAUTIFY_FLAG" val="#wm#"/>
  <p:tag name="KSO_WM_UNIT_ISCONTENTSTITLE" val="0"/>
  <p:tag name="KSO_WM_UNIT_ISNUMDGMTITLE" val="0"/>
  <p:tag name="KSO_WM_UNIT_NOCLEAR" val="0"/>
  <p:tag name="KSO_WM_DIAGRAM_GROUP_CODE" val="m1-1"/>
  <p:tag name="KSO_WM_UNIT_TYPE" val="m_h_a"/>
  <p:tag name="KSO_WM_UNIT_INDEX" val="1_2_1"/>
  <p:tag name="KSO_WM_DIAGRAM_VERSION" val="3"/>
  <p:tag name="KSO_WM_DIAGRAM_COLOR_TRICK" val="1"/>
  <p:tag name="KSO_WM_DIAGRAM_COLOR_TEXT_CAN_REMOVE" val="n"/>
  <p:tag name="KSO_WM_DIAGRAM_MAX_ITEMCNT" val="5"/>
  <p:tag name="KSO_WM_DIAGRAM_MIN_ITEMCNT" val="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02.添加项标题"/>
  <p:tag name="KSO_WM_UNIT_TEXT_FILL_FORE_SCHEMECOLOR_INDEX" val="1"/>
  <p:tag name="KSO_WM_UNIT_TEXT_FILL_TYPE" val="1"/>
  <p:tag name="KSO_WM_UNIT_USESOURCEFORMAT_APPLY" val="1"/>
</p:tagLst>
</file>

<file path=ppt/tags/tag149.xml><?xml version="1.0" encoding="utf-8"?>
<p:tagLst xmlns:a="http://schemas.openxmlformats.org/drawingml/2006/main" xmlns:r="http://schemas.openxmlformats.org/officeDocument/2006/relationships" xmlns:p="http://schemas.openxmlformats.org/presentationml/2006/main">
  <p:tag name="KSO_WM_DIAGRAM_VIRTUALLY_FRAME" val="{&quot;height&quot;:451.2219708828663,&quot;left&quot;:80.75913309893267,&quot;top&quot;:118.7280291171337,&quot;width&quot;:835.3908669010674}"/>
  <p:tag name="KSO_WM_UNIT_HIGHLIGHT" val="0"/>
  <p:tag name="KSO_WM_UNIT_COMPATIBLE" val="0"/>
  <p:tag name="KSO_WM_UNIT_DIAGRAM_ISNUMVISUAL" val="0"/>
  <p:tag name="KSO_WM_UNIT_DIAGRAM_ISREFERUNIT" val="0"/>
  <p:tag name="KSO_WM_UNIT_ID" val="diagram20236931_1*m_h_f*1_3_1"/>
  <p:tag name="KSO_WM_TEMPLATE_CATEGORY" val="diagram"/>
  <p:tag name="KSO_WM_TEMPLATE_INDEX" val="20236931"/>
  <p:tag name="KSO_WM_UNIT_LAYERLEVEL" val="1_1_1"/>
  <p:tag name="KSO_WM_TAG_VERSION" val="3.0"/>
  <p:tag name="KSO_WM_BEAUTIFY_FLAG" val="#wm#"/>
  <p:tag name="KSO_WM_UNIT_SUBTYPE" val="a"/>
  <p:tag name="KSO_WM_UNIT_NOCLEAR" val="0"/>
  <p:tag name="KSO_WM_DIAGRAM_GROUP_CODE" val="m1-1"/>
  <p:tag name="KSO_WM_UNIT_TYPE" val="m_h_f"/>
  <p:tag name="KSO_WM_UNIT_INDEX" val="1_3_1"/>
  <p:tag name="KSO_WM_DIAGRAM_VERSION" val="3"/>
  <p:tag name="KSO_WM_DIAGRAM_COLOR_TRICK" val="1"/>
  <p:tag name="KSO_WM_DIAGRAM_COLOR_TEXT_CAN_REMOVE" val="n"/>
  <p:tag name="KSO_WM_DIAGRAM_MAX_ITEMCNT" val="5"/>
  <p:tag name="KSO_WM_DIAGRAM_MIN_ITEMCNT" val="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单击输入项正文，文字是您思想的提炼，请言简意赅的阐述观点。&#10;"/>
  <p:tag name="KSO_WM_UNIT_TEXT_FILL_FORE_SCHEMECOLOR_INDEX" val="1"/>
  <p:tag name="KSO_WM_UNIT_TEXT_FILL_TYPE" val="1"/>
  <p:tag name="KSO_WM_UNIT_USESOURCEFORMAT_APPLY" val="1"/>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i*12"/>
  <p:tag name="KSO_WM_UNIT_LAYERLEVEL" val="1"/>
  <p:tag name="KSO_WM_TAG_VERSION" val="3.0"/>
  <p:tag name="KSO_WM_BEAUTIFY_FLAG" val="#wm#"/>
  <p:tag name="KSO_WM_UNIT_TYPE" val="i"/>
  <p:tag name="KSO_WM_UNIT_INDEX" val="12"/>
</p:tagLst>
</file>

<file path=ppt/tags/tag150.xml><?xml version="1.0" encoding="utf-8"?>
<p:tagLst xmlns:a="http://schemas.openxmlformats.org/drawingml/2006/main" xmlns:r="http://schemas.openxmlformats.org/officeDocument/2006/relationships" xmlns:p="http://schemas.openxmlformats.org/presentationml/2006/main">
  <p:tag name="KSO_WM_DIAGRAM_VIRTUALLY_FRAME" val="{&quot;height&quot;:451.2219708828663,&quot;left&quot;:80.75913309893267,&quot;top&quot;:118.7280291171337,&quot;width&quot;:835.3908669010674}"/>
  <p:tag name="KSO_WM_UNIT_HIGHLIGHT" val="0"/>
  <p:tag name="KSO_WM_UNIT_COMPATIBLE" val="0"/>
  <p:tag name="KSO_WM_UNIT_DIAGRAM_ISNUMVISUAL" val="0"/>
  <p:tag name="KSO_WM_UNIT_DIAGRAM_ISREFERUNIT" val="0"/>
  <p:tag name="KSO_WM_UNIT_ID" val="diagram20236931_1*m_h_a*1_3_1"/>
  <p:tag name="KSO_WM_TEMPLATE_CATEGORY" val="diagram"/>
  <p:tag name="KSO_WM_TEMPLATE_INDEX" val="20236931"/>
  <p:tag name="KSO_WM_UNIT_LAYERLEVEL" val="1_1_1"/>
  <p:tag name="KSO_WM_TAG_VERSION" val="3.0"/>
  <p:tag name="KSO_WM_BEAUTIFY_FLAG" val="#wm#"/>
  <p:tag name="KSO_WM_UNIT_ISCONTENTSTITLE" val="0"/>
  <p:tag name="KSO_WM_UNIT_ISNUMDGMTITLE" val="0"/>
  <p:tag name="KSO_WM_UNIT_NOCLEAR" val="0"/>
  <p:tag name="KSO_WM_DIAGRAM_GROUP_CODE" val="m1-1"/>
  <p:tag name="KSO_WM_UNIT_TYPE" val="m_h_a"/>
  <p:tag name="KSO_WM_UNIT_INDEX" val="1_3_1"/>
  <p:tag name="KSO_WM_DIAGRAM_VERSION" val="3"/>
  <p:tag name="KSO_WM_DIAGRAM_COLOR_TRICK" val="1"/>
  <p:tag name="KSO_WM_DIAGRAM_COLOR_TEXT_CAN_REMOVE" val="n"/>
  <p:tag name="KSO_WM_DIAGRAM_MAX_ITEMCNT" val="5"/>
  <p:tag name="KSO_WM_DIAGRAM_MIN_ITEMCNT" val="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03.添加项标题"/>
  <p:tag name="KSO_WM_UNIT_TEXT_FILL_FORE_SCHEMECOLOR_INDEX" val="1"/>
  <p:tag name="KSO_WM_UNIT_TEXT_FILL_TYPE" val="1"/>
  <p:tag name="KSO_WM_UNIT_USESOURCEFORMAT_APPLY" val="1"/>
</p:tagLst>
</file>

<file path=ppt/tags/tag151.xml><?xml version="1.0" encoding="utf-8"?>
<p:tagLst xmlns:a="http://schemas.openxmlformats.org/drawingml/2006/main" xmlns:r="http://schemas.openxmlformats.org/officeDocument/2006/relationships" xmlns:p="http://schemas.openxmlformats.org/presentationml/2006/main">
  <p:tag name="KSO_WM_DIAGRAM_VIRTUALLY_FRAME" val="{&quot;height&quot;:451.2219708828663,&quot;left&quot;:80.75913309893267,&quot;top&quot;:118.7280291171337,&quot;width&quot;:835.3908669010674}"/>
  <p:tag name="KSO_WM_UNIT_HIGHLIGHT" val="0"/>
  <p:tag name="KSO_WM_UNIT_COMPATIBLE" val="0"/>
  <p:tag name="KSO_WM_UNIT_DIAGRAM_ISNUMVISUAL" val="0"/>
  <p:tag name="KSO_WM_UNIT_DIAGRAM_ISREFERUNIT" val="0"/>
  <p:tag name="KSO_WM_UNIT_ID" val="diagram20236931_1*m_h_f*1_4_1"/>
  <p:tag name="KSO_WM_TEMPLATE_CATEGORY" val="diagram"/>
  <p:tag name="KSO_WM_TEMPLATE_INDEX" val="20236931"/>
  <p:tag name="KSO_WM_UNIT_LAYERLEVEL" val="1_1_1"/>
  <p:tag name="KSO_WM_TAG_VERSION" val="3.0"/>
  <p:tag name="KSO_WM_BEAUTIFY_FLAG" val="#wm#"/>
  <p:tag name="KSO_WM_UNIT_SUBTYPE" val="a"/>
  <p:tag name="KSO_WM_UNIT_NOCLEAR" val="0"/>
  <p:tag name="KSO_WM_UNIT_VALUE" val="33"/>
  <p:tag name="KSO_WM_DIAGRAM_GROUP_CODE" val="m1-1"/>
  <p:tag name="KSO_WM_UNIT_TYPE" val="m_h_f"/>
  <p:tag name="KSO_WM_UNIT_INDEX" val="1_4_1"/>
  <p:tag name="KSO_WM_DIAGRAM_VERSION" val="3"/>
  <p:tag name="KSO_WM_DIAGRAM_COLOR_TRICK" val="1"/>
  <p:tag name="KSO_WM_DIAGRAM_COLOR_TEXT_CAN_REMOVE" val="n"/>
  <p:tag name="KSO_WM_DIAGRAM_MAX_ITEMCNT" val="5"/>
  <p:tag name="KSO_WM_DIAGRAM_MIN_ITEMCNT" val="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单击输入项正文，文字是您思想的提炼，请言简意赅的阐述观点。&#10;"/>
  <p:tag name="KSO_WM_UNIT_TEXT_FILL_FORE_SCHEMECOLOR_INDEX" val="1"/>
  <p:tag name="KSO_WM_UNIT_TEXT_FILL_TYPE" val="1"/>
  <p:tag name="KSO_WM_UNIT_USESOURCEFORMAT_APPLY" val="1"/>
</p:tagLst>
</file>

<file path=ppt/tags/tag152.xml><?xml version="1.0" encoding="utf-8"?>
<p:tagLst xmlns:a="http://schemas.openxmlformats.org/drawingml/2006/main" xmlns:r="http://schemas.openxmlformats.org/officeDocument/2006/relationships" xmlns:p="http://schemas.openxmlformats.org/presentationml/2006/main">
  <p:tag name="KSO_WM_DIAGRAM_VIRTUALLY_FRAME" val="{&quot;height&quot;:451.2219708828663,&quot;left&quot;:80.75913309893267,&quot;top&quot;:118.7280291171337,&quot;width&quot;:835.3908669010674}"/>
  <p:tag name="KSO_WM_UNIT_HIGHLIGHT" val="0"/>
  <p:tag name="KSO_WM_UNIT_COMPATIBLE" val="0"/>
  <p:tag name="KSO_WM_UNIT_DIAGRAM_ISNUMVISUAL" val="0"/>
  <p:tag name="KSO_WM_UNIT_DIAGRAM_ISREFERUNIT" val="0"/>
  <p:tag name="KSO_WM_UNIT_ID" val="diagram20236931_1*m_h_a*1_4_1"/>
  <p:tag name="KSO_WM_TEMPLATE_CATEGORY" val="diagram"/>
  <p:tag name="KSO_WM_TEMPLATE_INDEX" val="20236931"/>
  <p:tag name="KSO_WM_UNIT_LAYERLEVEL" val="1_1_1"/>
  <p:tag name="KSO_WM_TAG_VERSION" val="3.0"/>
  <p:tag name="KSO_WM_BEAUTIFY_FLAG" val="#wm#"/>
  <p:tag name="KSO_WM_UNIT_ISCONTENTSTITLE" val="0"/>
  <p:tag name="KSO_WM_UNIT_ISNUMDGMTITLE" val="0"/>
  <p:tag name="KSO_WM_UNIT_NOCLEAR" val="0"/>
  <p:tag name="KSO_WM_UNIT_VALUE" val="9"/>
  <p:tag name="KSO_WM_DIAGRAM_GROUP_CODE" val="m1-1"/>
  <p:tag name="KSO_WM_UNIT_TYPE" val="m_h_a"/>
  <p:tag name="KSO_WM_UNIT_INDEX" val="1_4_1"/>
  <p:tag name="KSO_WM_DIAGRAM_VERSION" val="3"/>
  <p:tag name="KSO_WM_DIAGRAM_COLOR_TRICK" val="1"/>
  <p:tag name="KSO_WM_DIAGRAM_COLOR_TEXT_CAN_REMOVE" val="n"/>
  <p:tag name="KSO_WM_DIAGRAM_MAX_ITEMCNT" val="5"/>
  <p:tag name="KSO_WM_DIAGRAM_MIN_ITEMCNT" val="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04.添加项标题"/>
  <p:tag name="KSO_WM_UNIT_TEXT_FILL_FORE_SCHEMECOLOR_INDEX" val="1"/>
  <p:tag name="KSO_WM_UNIT_TEXT_FILL_TYPE" val="1"/>
  <p:tag name="KSO_WM_UNIT_USESOURCEFORMAT_APPLY" val="1"/>
</p:tagLst>
</file>

<file path=ppt/tags/tag153.xml><?xml version="1.0" encoding="utf-8"?>
<p:tagLst xmlns:a="http://schemas.openxmlformats.org/drawingml/2006/main" xmlns:r="http://schemas.openxmlformats.org/officeDocument/2006/relationships" xmlns:p="http://schemas.openxmlformats.org/presentationml/2006/main">
  <p:tag name="KSO_WM_DIAGRAM_VIRTUALLY_FRAME" val="{&quot;height&quot;:451.2219708828663,&quot;left&quot;:80.75913309893267,&quot;top&quot;:118.7280291171337,&quot;width&quot;:835.3908669010674}"/>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m1-1"/>
  <p:tag name="KSO_WM_UNIT_TYPE" val="m_i"/>
  <p:tag name="KSO_WM_UNIT_INDEX" val="1_1"/>
  <p:tag name="KSO_WM_UNIT_ID" val="diagram20236931_1*m_i*1_1"/>
  <p:tag name="KSO_WM_TEMPLATE_CATEGORY" val="diagram"/>
  <p:tag name="KSO_WM_TEMPLATE_INDEX" val="20236931"/>
  <p:tag name="KSO_WM_UNIT_LAYERLEVEL" val="1_1"/>
  <p:tag name="KSO_WM_TAG_VERSION" val="3.0"/>
  <p:tag name="KSO_WM_BEAUTIFY_FLAG" val="#wm#"/>
  <p:tag name="KSO_WM_DIAGRAM_MAX_ITEMCNT" val="5"/>
  <p:tag name="KSO_WM_DIAGRAM_MIN_ITEMCNT" val="4"/>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UNIT_LINE_FILL_TYPE" val="2"/>
  <p:tag name="KSO_WM_UNIT_TEXT_FILL_FORE_SCHEMECOLOR_INDEX" val="2"/>
  <p:tag name="KSO_WM_UNIT_TEXT_FILL_TYPE" val="1"/>
  <p:tag name="KSO_WM_UNIT_USESOURCEFORMAT_APPLY" val="1"/>
</p:tagLst>
</file>

<file path=ppt/tags/tag154.xml><?xml version="1.0" encoding="utf-8"?>
<p:tagLst xmlns:a="http://schemas.openxmlformats.org/drawingml/2006/main" xmlns:r="http://schemas.openxmlformats.org/officeDocument/2006/relationships" xmlns:p="http://schemas.openxmlformats.org/presentationml/2006/main">
  <p:tag name="KSO_WM_DIAGRAM_VIRTUALLY_FRAME" val="{&quot;height&quot;:451.2219708828663,&quot;left&quot;:80.75913309893267,&quot;top&quot;:118.7280291171337,&quot;width&quot;:835.3908669010674}"/>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m1-1"/>
  <p:tag name="KSO_WM_UNIT_TYPE" val="m_i"/>
  <p:tag name="KSO_WM_UNIT_INDEX" val="1_5"/>
  <p:tag name="KSO_WM_UNIT_ID" val="diagram20236931_1*m_i*1_5"/>
  <p:tag name="KSO_WM_TEMPLATE_CATEGORY" val="diagram"/>
  <p:tag name="KSO_WM_TEMPLATE_INDEX" val="20236931"/>
  <p:tag name="KSO_WM_UNIT_LAYERLEVEL" val="1_1"/>
  <p:tag name="KSO_WM_TAG_VERSION" val="3.0"/>
  <p:tag name="KSO_WM_BEAUTIFY_FLAG" val="#wm#"/>
  <p:tag name="KSO_WM_DIAGRAM_MAX_ITEMCNT" val="5"/>
  <p:tag name="KSO_WM_DIAGRAM_MIN_ITEMCNT" val="4"/>
  <p:tag name="KSO_WM_DIAGRAM_COLOR_MATCH_VALUE" val="{&quot;shape&quot;:{&quot;fill&quot;:{&quot;type&quot;:0},&quot;glow&quot;:{&quot;colorType&quot;:0},&quot;line&quot;:{&quot;solidLine&quot;:{&quot;brightness&quot;:0,&quot;colorType&quot;:1,&quot;foreColorIndex&quot;:5,&quot;transparency&quot;:0.4000000059604645},&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UNIT_LINE_FILL_TYPE" val="2"/>
  <p:tag name="KSO_WM_UNIT_TEXT_FILL_FORE_SCHEMECOLOR_INDEX" val="13"/>
  <p:tag name="KSO_WM_UNIT_TEXT_FILL_TYPE" val="1"/>
  <p:tag name="KSO_WM_UNIT_USESOURCEFORMAT_APPLY" val="1"/>
</p:tagLst>
</file>

<file path=ppt/tags/tag155.xml><?xml version="1.0" encoding="utf-8"?>
<p:tagLst xmlns:a="http://schemas.openxmlformats.org/drawingml/2006/main" xmlns:r="http://schemas.openxmlformats.org/officeDocument/2006/relationships" xmlns:p="http://schemas.openxmlformats.org/presentationml/2006/main">
  <p:tag name="KSO_WM_DIAGRAM_VIRTUALLY_FRAME" val="{&quot;height&quot;:451.2219708828663,&quot;left&quot;:80.75913309893267,&quot;top&quot;:118.7280291171337,&quot;width&quot;:835.3908669010674}"/>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m1-1"/>
  <p:tag name="KSO_WM_UNIT_TYPE" val="m_i"/>
  <p:tag name="KSO_WM_UNIT_INDEX" val="1_3"/>
  <p:tag name="KSO_WM_UNIT_ID" val="diagram20236931_1*m_i*1_3"/>
  <p:tag name="KSO_WM_TEMPLATE_CATEGORY" val="diagram"/>
  <p:tag name="KSO_WM_TEMPLATE_INDEX" val="20236931"/>
  <p:tag name="KSO_WM_UNIT_LAYERLEVEL" val="1_1"/>
  <p:tag name="KSO_WM_TAG_VERSION" val="3.0"/>
  <p:tag name="KSO_WM_BEAUTIFY_FLAG" val="#wm#"/>
  <p:tag name="KSO_WM_DIAGRAM_MAX_ITEMCNT" val="5"/>
  <p:tag name="KSO_WM_DIAGRAM_MIN_ITEMCNT" val="4"/>
  <p:tag name="KSO_WM_DIAGRAM_COLOR_MATCH_VALUE" val="{&quot;shape&quot;:{&quot;fill&quot;:{&quot;type&quot;:0},&quot;glow&quot;:{&quot;colorType&quot;:0},&quot;line&quot;:{&quot;solidLine&quot;:{&quot;brightness&quot;:0,&quot;colorType&quot;:1,&quot;foreColorIndex&quot;:5,&quot;transparency&quot;:0.4000000059604645},&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UNIT_LINE_FILL_TYPE" val="2"/>
  <p:tag name="KSO_WM_UNIT_TEXT_FILL_FORE_SCHEMECOLOR_INDEX" val="13"/>
  <p:tag name="KSO_WM_UNIT_TEXT_FILL_TYPE" val="1"/>
  <p:tag name="KSO_WM_UNIT_USESOURCEFORMAT_APPLY" val="1"/>
</p:tagLst>
</file>

<file path=ppt/tags/tag156.xml><?xml version="1.0" encoding="utf-8"?>
<p:tagLst xmlns:a="http://schemas.openxmlformats.org/drawingml/2006/main" xmlns:r="http://schemas.openxmlformats.org/officeDocument/2006/relationships" xmlns:p="http://schemas.openxmlformats.org/presentationml/2006/main">
  <p:tag name="KSO_WM_DIAGRAM_VIRTUALLY_FRAME" val="{&quot;height&quot;:451.2219708828663,&quot;left&quot;:80.75913309893267,&quot;top&quot;:118.7280291171337,&quot;width&quot;:835.3908669010674}"/>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m1-1"/>
  <p:tag name="KSO_WM_UNIT_TYPE" val="m_i"/>
  <p:tag name="KSO_WM_UNIT_INDEX" val="1_7"/>
  <p:tag name="KSO_WM_UNIT_ID" val="diagram20236931_1*m_i*1_7"/>
  <p:tag name="KSO_WM_TEMPLATE_CATEGORY" val="diagram"/>
  <p:tag name="KSO_WM_TEMPLATE_INDEX" val="20236931"/>
  <p:tag name="KSO_WM_UNIT_LAYERLEVEL" val="1_1"/>
  <p:tag name="KSO_WM_TAG_VERSION" val="3.0"/>
  <p:tag name="KSO_WM_BEAUTIFY_FLAG" val="#wm#"/>
  <p:tag name="KSO_WM_DIAGRAM_MAX_ITEMCNT" val="5"/>
  <p:tag name="KSO_WM_DIAGRAM_MIN_ITEMCNT" val="4"/>
  <p:tag name="KSO_WM_DIAGRAM_COLOR_MATCH_VALUE" val="{&quot;shape&quot;:{&quot;fill&quot;:{&quot;type&quot;:0},&quot;glow&quot;:{&quot;colorType&quot;:0},&quot;line&quot;:{&quot;solidLine&quot;:{&quot;brightness&quot;:0,&quot;colorType&quot;:1,&quot;foreColorIndex&quot;:5,&quot;transparency&quot;:0.4000000059604645},&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UNIT_LINE_FILL_TYPE" val="2"/>
  <p:tag name="KSO_WM_UNIT_TEXT_FILL_FORE_SCHEMECOLOR_INDEX" val="13"/>
  <p:tag name="KSO_WM_UNIT_TEXT_FILL_TYPE" val="1"/>
  <p:tag name="KSO_WM_UNIT_USESOURCEFORMAT_APPLY" val="1"/>
</p:tagLst>
</file>

<file path=ppt/tags/tag157.xml><?xml version="1.0" encoding="utf-8"?>
<p:tagLst xmlns:a="http://schemas.openxmlformats.org/drawingml/2006/main" xmlns:r="http://schemas.openxmlformats.org/officeDocument/2006/relationships" xmlns:p="http://schemas.openxmlformats.org/presentationml/2006/main">
  <p:tag name="KSO_WM_DIAGRAM_VIRTUALLY_FRAME" val="{&quot;height&quot;:451.2219708828663,&quot;left&quot;:80.75913309893267,&quot;top&quot;:118.7280291171337,&quot;width&quot;:835.3908669010674}"/>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m1-1"/>
  <p:tag name="KSO_WM_UNIT_TYPE" val="m_i"/>
  <p:tag name="KSO_WM_UNIT_INDEX" val="1_9"/>
  <p:tag name="KSO_WM_UNIT_ID" val="diagram20236931_1*m_i*1_9"/>
  <p:tag name="KSO_WM_TEMPLATE_CATEGORY" val="diagram"/>
  <p:tag name="KSO_WM_TEMPLATE_INDEX" val="20236931"/>
  <p:tag name="KSO_WM_UNIT_LAYERLEVEL" val="1_1"/>
  <p:tag name="KSO_WM_TAG_VERSION" val="3.0"/>
  <p:tag name="KSO_WM_BEAUTIFY_FLAG" val="#wm#"/>
  <p:tag name="KSO_WM_DIAGRAM_MAX_ITEMCNT" val="5"/>
  <p:tag name="KSO_WM_DIAGRAM_MIN_ITEMCNT" val="4"/>
  <p:tag name="KSO_WM_DIAGRAM_COLOR_MATCH_VALUE" val="{&quot;shape&quot;:{&quot;fill&quot;:{&quot;type&quot;:0},&quot;glow&quot;:{&quot;colorType&quot;:0},&quot;line&quot;:{&quot;solidLine&quot;:{&quot;brightness&quot;:0,&quot;colorType&quot;:1,&quot;foreColorIndex&quot;:5,&quot;transparency&quot;:0.4000000059604645},&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UNIT_LINE_FILL_TYPE" val="2"/>
  <p:tag name="KSO_WM_UNIT_TEXT_FILL_FORE_SCHEMECOLOR_INDEX" val="13"/>
  <p:tag name="KSO_WM_UNIT_TEXT_FILL_TYPE" val="1"/>
  <p:tag name="KSO_WM_UNIT_USESOURCEFORMAT_APPLY" val="1"/>
</p:tagLst>
</file>

<file path=ppt/tags/tag158.xml><?xml version="1.0" encoding="utf-8"?>
<p:tagLst xmlns:a="http://schemas.openxmlformats.org/drawingml/2006/main" xmlns:r="http://schemas.openxmlformats.org/officeDocument/2006/relationships" xmlns:p="http://schemas.openxmlformats.org/presentationml/2006/main">
  <p:tag name="KSO_WM_DIAGRAM_VIRTUALLY_FRAME" val="{&quot;height&quot;:451.2219708828663,&quot;left&quot;:80.75913309893267,&quot;top&quot;:118.7280291171337,&quot;width&quot;:835.3908669010674}"/>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m1-1"/>
  <p:tag name="KSO_WM_UNIT_TYPE" val="m_i"/>
  <p:tag name="KSO_WM_UNIT_INDEX" val="1_4"/>
  <p:tag name="KSO_WM_UNIT_ID" val="diagram20236931_1*m_i*1_4"/>
  <p:tag name="KSO_WM_TEMPLATE_CATEGORY" val="diagram"/>
  <p:tag name="KSO_WM_TEMPLATE_INDEX" val="20236931"/>
  <p:tag name="KSO_WM_UNIT_LAYERLEVEL" val="1_1"/>
  <p:tag name="KSO_WM_TAG_VERSION" val="3.0"/>
  <p:tag name="KSO_WM_BEAUTIFY_FLAG" val="#wm#"/>
  <p:tag name="KSO_WM_DIAGRAM_MAX_ITEMCNT" val="5"/>
  <p:tag name="KSO_WM_DIAGRAM_MIN_ITEMCNT" val="4"/>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2"/>
  <p:tag name="KSO_WM_UNIT_TEXT_FILL_TYPE" val="1"/>
  <p:tag name="KSO_WM_UNIT_USESOURCEFORMAT_APPLY" val="1"/>
</p:tagLst>
</file>

<file path=ppt/tags/tag159.xml><?xml version="1.0" encoding="utf-8"?>
<p:tagLst xmlns:a="http://schemas.openxmlformats.org/drawingml/2006/main" xmlns:r="http://schemas.openxmlformats.org/officeDocument/2006/relationships" xmlns:p="http://schemas.openxmlformats.org/presentationml/2006/main">
  <p:tag name="KSO_WM_DIAGRAM_VIRTUALLY_FRAME" val="{&quot;height&quot;:451.2219708828663,&quot;left&quot;:80.75913309893267,&quot;top&quot;:118.7280291171337,&quot;width&quot;:835.3908669010674}"/>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m1-1"/>
  <p:tag name="KSO_WM_UNIT_TYPE" val="m_i"/>
  <p:tag name="KSO_WM_UNIT_INDEX" val="1_2"/>
  <p:tag name="KSO_WM_UNIT_ID" val="diagram20236931_1*m_i*1_2"/>
  <p:tag name="KSO_WM_TEMPLATE_CATEGORY" val="diagram"/>
  <p:tag name="KSO_WM_TEMPLATE_INDEX" val="20236931"/>
  <p:tag name="KSO_WM_UNIT_LAYERLEVEL" val="1_1"/>
  <p:tag name="KSO_WM_TAG_VERSION" val="3.0"/>
  <p:tag name="KSO_WM_BEAUTIFY_FLAG" val="#wm#"/>
  <p:tag name="KSO_WM_DIAGRAM_MAX_ITEMCNT" val="5"/>
  <p:tag name="KSO_WM_DIAGRAM_MIN_ITEMCNT" val="4"/>
  <p:tag name="KSO_WM_DIAGRAM_COLOR_MATCH_VALUE" val="{&quot;shape&quot;:{&quot;fill&quot;:{&quot;type&quot;:0},&quot;glow&quot;:{&quot;colorType&quot;:0},&quot;line&quot;:{&quot;solidLine&quot;:{&quot;brightness&quot;:0,&quot;colorType&quot;:1,&quot;foreColorIndex&quot;:5,&quot;transparency&quot;:0.4000000059604645},&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UNIT_LINE_FILL_TYPE" val="2"/>
  <p:tag name="KSO_WM_UNIT_USESOURCEFORMAT_APPLY" val="1"/>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30290_4*l_h_i*1_2_1"/>
  <p:tag name="KSO_WM_TEMPLATE_CATEGORY" val="custom"/>
  <p:tag name="KSO_WM_TEMPLATE_INDEX" val="20230290"/>
  <p:tag name="KSO_WM_UNIT_LAYERLEVEL" val="1_1_1"/>
  <p:tag name="KSO_WM_TAG_VERSION" val="3.0"/>
  <p:tag name="KSO_WM_BEAUTIFY_FLAG" val="#wm#"/>
  <p:tag name="KSO_WM_DIAGRAM_GROUP_CODE" val="l1-1"/>
  <p:tag name="KSO_WM_UNIT_TYPE" val="l_h_i"/>
  <p:tag name="KSO_WM_UNIT_INDEX" val="1_2_1"/>
  <p:tag name="KSO_WM_DIAGRAM_VERSION" val="3"/>
  <p:tag name="KSO_WM_DIAGRAM_MAX_ITEMCNT" val="6"/>
  <p:tag name="KSO_WM_DIAGRAM_MIN_ITEMCNT" val="2"/>
  <p:tag name="KSO_WM_DIAGRAM_VIRTUALLY_FRAME" val="{&quot;height&quot;:399.5886657714844,&quot;left&quot;:474.6750061035156,&quot;top&quot;:68.7056671142578,&quot;width&quot;:389.7249151563268}"/>
  <p:tag name="KSO_WM_DIAGRAM_COLOR_MATCH_VALUE" val="{&quot;shape&quot;:{&quot;fill&quot;:{&quot;type&quot;:0},&quot;glow&quot;:{&quot;colorType&quot;:0},&quot;line&quot;:{&quot;gradient&quot;:[{&quot;brightness&quot;:0,&quot;colorType&quot;:1,&quot;foreColorIndex&quot;:5,&quot;pos&quot;:0.15000000596046448,&quot;transparency&quot;:0},{&quot;brightness&quot;:0,&quot;colorType&quot;:1,&quot;foreColorIndex&quot;:14,&quot;pos&quot;:1,&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DIAGRAM_COLOR_TRICK" val="1"/>
  <p:tag name="KSO_WM_DIAGRAM_COLOR_TEXT_CAN_REMOVE" val="n"/>
</p:tagLst>
</file>

<file path=ppt/tags/tag160.xml><?xml version="1.0" encoding="utf-8"?>
<p:tagLst xmlns:a="http://schemas.openxmlformats.org/drawingml/2006/main" xmlns:r="http://schemas.openxmlformats.org/officeDocument/2006/relationships" xmlns:p="http://schemas.openxmlformats.org/presentationml/2006/main">
  <p:tag name="KSO_WM_DIAGRAM_VIRTUALLY_FRAME" val="{&quot;height&quot;:451.2219708828663,&quot;left&quot;:80.75913309893267,&quot;top&quot;:118.7280291171337,&quot;width&quot;:835.3908669010674}"/>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m1-1"/>
  <p:tag name="KSO_WM_UNIT_TYPE" val="m_i"/>
  <p:tag name="KSO_WM_UNIT_INDEX" val="1_6"/>
  <p:tag name="KSO_WM_UNIT_ID" val="diagram20236931_1*m_i*1_6"/>
  <p:tag name="KSO_WM_TEMPLATE_CATEGORY" val="diagram"/>
  <p:tag name="KSO_WM_TEMPLATE_INDEX" val="20236931"/>
  <p:tag name="KSO_WM_UNIT_LAYERLEVEL" val="1_1"/>
  <p:tag name="KSO_WM_TAG_VERSION" val="3.0"/>
  <p:tag name="KSO_WM_BEAUTIFY_FLAG" val="#wm#"/>
  <p:tag name="KSO_WM_DIAGRAM_MAX_ITEMCNT" val="5"/>
  <p:tag name="KSO_WM_DIAGRAM_MIN_ITEMCNT" val="4"/>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2"/>
  <p:tag name="KSO_WM_UNIT_TEXT_FILL_TYPE" val="1"/>
  <p:tag name="KSO_WM_UNIT_USESOURCEFORMAT_APPLY" val="1"/>
</p:tagLst>
</file>

<file path=ppt/tags/tag161.xml><?xml version="1.0" encoding="utf-8"?>
<p:tagLst xmlns:a="http://schemas.openxmlformats.org/drawingml/2006/main" xmlns:r="http://schemas.openxmlformats.org/officeDocument/2006/relationships" xmlns:p="http://schemas.openxmlformats.org/presentationml/2006/main">
  <p:tag name="KSO_WM_DIAGRAM_VIRTUALLY_FRAME" val="{&quot;height&quot;:451.2219708828663,&quot;left&quot;:80.75913309893267,&quot;top&quot;:118.7280291171337,&quot;width&quot;:835.3908669010674}"/>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m1-1"/>
  <p:tag name="KSO_WM_UNIT_TYPE" val="m_i"/>
  <p:tag name="KSO_WM_UNIT_INDEX" val="1_10"/>
  <p:tag name="KSO_WM_UNIT_ID" val="diagram20236931_1*m_i*1_10"/>
  <p:tag name="KSO_WM_TEMPLATE_CATEGORY" val="diagram"/>
  <p:tag name="KSO_WM_TEMPLATE_INDEX" val="20236931"/>
  <p:tag name="KSO_WM_UNIT_LAYERLEVEL" val="1_1"/>
  <p:tag name="KSO_WM_TAG_VERSION" val="3.0"/>
  <p:tag name="KSO_WM_BEAUTIFY_FLAG" val="#wm#"/>
  <p:tag name="KSO_WM_DIAGRAM_MAX_ITEMCNT" val="5"/>
  <p:tag name="KSO_WM_DIAGRAM_MIN_ITEMCNT" val="4"/>
  <p:tag name="KSO_WM_DIAGRAM_COLOR_MATCH_VALUE" val="{&quot;shape&quot;:{&quot;fill&quot;:{&quot;type&quot;:0},&quot;glow&quot;:{&quot;colorType&quot;:0},&quot;line&quot;:{&quot;solidLine&quot;:{&quot;brightness&quot;:0,&quot;colorType&quot;:1,&quot;foreColorIndex&quot;:5,&quot;transparency&quot;:0.4000000059604645},&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UNIT_LINE_FILL_TYPE" val="2"/>
  <p:tag name="KSO_WM_UNIT_USESOURCEFORMAT_APPLY" val="1"/>
</p:tagLst>
</file>

<file path=ppt/tags/tag162.xml><?xml version="1.0" encoding="utf-8"?>
<p:tagLst xmlns:a="http://schemas.openxmlformats.org/drawingml/2006/main" xmlns:r="http://schemas.openxmlformats.org/officeDocument/2006/relationships" xmlns:p="http://schemas.openxmlformats.org/presentationml/2006/main">
  <p:tag name="KSO_WM_DIAGRAM_VIRTUALLY_FRAME" val="{&quot;height&quot;:451.2219708828663,&quot;left&quot;:80.75913309893267,&quot;top&quot;:118.7280291171337,&quot;width&quot;:835.3908669010674}"/>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m1-1"/>
  <p:tag name="KSO_WM_UNIT_TYPE" val="m_i"/>
  <p:tag name="KSO_WM_UNIT_INDEX" val="1_11"/>
  <p:tag name="KSO_WM_UNIT_ID" val="diagram20236931_1*m_i*1_11"/>
  <p:tag name="KSO_WM_TEMPLATE_CATEGORY" val="diagram"/>
  <p:tag name="KSO_WM_TEMPLATE_INDEX" val="20236931"/>
  <p:tag name="KSO_WM_UNIT_LAYERLEVEL" val="1_1"/>
  <p:tag name="KSO_WM_TAG_VERSION" val="3.0"/>
  <p:tag name="KSO_WM_BEAUTIFY_FLAG" val="#wm#"/>
  <p:tag name="KSO_WM_DIAGRAM_MAX_ITEMCNT" val="5"/>
  <p:tag name="KSO_WM_DIAGRAM_MIN_ITEMCNT" val="4"/>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2"/>
  <p:tag name="KSO_WM_UNIT_TEXT_FILL_TYPE" val="1"/>
  <p:tag name="KSO_WM_UNIT_USESOURCEFORMAT_APPLY" val="1"/>
</p:tagLst>
</file>

<file path=ppt/tags/tag163.xml><?xml version="1.0" encoding="utf-8"?>
<p:tagLst xmlns:a="http://schemas.openxmlformats.org/drawingml/2006/main" xmlns:r="http://schemas.openxmlformats.org/officeDocument/2006/relationships" xmlns:p="http://schemas.openxmlformats.org/presentationml/2006/main">
  <p:tag name="KSO_WM_DIAGRAM_VIRTUALLY_FRAME" val="{&quot;height&quot;:451.2219708828663,&quot;left&quot;:80.75913309893267,&quot;top&quot;:118.7280291171337,&quot;width&quot;:835.3908669010674}"/>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m1-1"/>
  <p:tag name="KSO_WM_UNIT_TYPE" val="m_i"/>
  <p:tag name="KSO_WM_UNIT_INDEX" val="1_8"/>
  <p:tag name="KSO_WM_UNIT_ID" val="diagram20236931_1*m_i*1_8"/>
  <p:tag name="KSO_WM_TEMPLATE_CATEGORY" val="diagram"/>
  <p:tag name="KSO_WM_TEMPLATE_INDEX" val="20236931"/>
  <p:tag name="KSO_WM_UNIT_LAYERLEVEL" val="1_1"/>
  <p:tag name="KSO_WM_TAG_VERSION" val="3.0"/>
  <p:tag name="KSO_WM_BEAUTIFY_FLAG" val="#wm#"/>
  <p:tag name="KSO_WM_DIAGRAM_MAX_ITEMCNT" val="5"/>
  <p:tag name="KSO_WM_DIAGRAM_MIN_ITEMCNT" val="4"/>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2"/>
  <p:tag name="KSO_WM_UNIT_TEXT_FILL_TYPE" val="1"/>
  <p:tag name="KSO_WM_UNIT_USESOURCEFORMAT_APPLY" val="1"/>
</p:tagLst>
</file>

<file path=ppt/tags/tag164.xml><?xml version="1.0" encoding="utf-8"?>
<p:tagLst xmlns:a="http://schemas.openxmlformats.org/drawingml/2006/main" xmlns:r="http://schemas.openxmlformats.org/officeDocument/2006/relationships" xmlns:p="http://schemas.openxmlformats.org/presentationml/2006/main">
  <p:tag name="KSO_WM_SLIDE_ID" val="diagram20231636_2"/>
  <p:tag name="KSO_WM_TEMPLATE_SUBCATEGORY" val="0"/>
  <p:tag name="KSO_WM_TEMPLATE_MASTER_TYPE" val="0"/>
  <p:tag name="KSO_WM_TEMPLATE_COLOR_TYPE" val="0"/>
  <p:tag name="KSO_WM_SLIDE_ITEM_CNT" val="3"/>
  <p:tag name="KSO_WM_SLIDE_INDEX" val="2"/>
  <p:tag name="KSO_WM_TAG_VERSION" val="3.0"/>
  <p:tag name="KSO_WM_BEAUTIFY_FLAG" val="#wm#"/>
  <p:tag name="KSO_WM_TEMPLATE_CATEGORY" val="diagram"/>
  <p:tag name="KSO_WM_TEMPLATE_INDEX" val="20231636"/>
  <p:tag name="KSO_WM_SLIDE_TYPE" val="text"/>
  <p:tag name="KSO_WM_SLIDE_SUBTYPE" val="diag"/>
  <p:tag name="KSO_WM_SLIDE_SIZE" val="851.507*346.68"/>
  <p:tag name="KSO_WM_SLIDE_POSITION" val="55.1157*132.359"/>
  <p:tag name="KSO_WM_SLIDE_LAYOUT" val="a_n"/>
  <p:tag name="KSO_WM_SLIDE_LAYOUT_CNT" val="1_1"/>
  <p:tag name="KSO_WM_SPECIAL_SOURCE" val="bdnull"/>
  <p:tag name="KSO_WM_DIAGRAM_GROUP_CODE" val="n1-1"/>
  <p:tag name="KSO_WM_SLIDE_DIAGTYPE" val="n"/>
</p:tagLst>
</file>

<file path=ppt/tags/tag165.xml><?xml version="1.0" encoding="utf-8"?>
<p:tagLst xmlns:a="http://schemas.openxmlformats.org/drawingml/2006/main" xmlns:r="http://schemas.openxmlformats.org/officeDocument/2006/relationships" xmlns:p="http://schemas.openxmlformats.org/presentationml/2006/main">
  <p:tag name="KSO_WM_SLIDE_ID" val="diagram20231636_2"/>
  <p:tag name="KSO_WM_TEMPLATE_SUBCATEGORY" val="0"/>
  <p:tag name="KSO_WM_TEMPLATE_MASTER_TYPE" val="0"/>
  <p:tag name="KSO_WM_TEMPLATE_COLOR_TYPE" val="0"/>
  <p:tag name="KSO_WM_SLIDE_ITEM_CNT" val="3"/>
  <p:tag name="KSO_WM_SLIDE_INDEX" val="2"/>
  <p:tag name="KSO_WM_TAG_VERSION" val="3.0"/>
  <p:tag name="KSO_WM_BEAUTIFY_FLAG" val="#wm#"/>
  <p:tag name="KSO_WM_TEMPLATE_CATEGORY" val="diagram"/>
  <p:tag name="KSO_WM_TEMPLATE_INDEX" val="20231636"/>
  <p:tag name="KSO_WM_SLIDE_TYPE" val="text"/>
  <p:tag name="KSO_WM_SLIDE_SUBTYPE" val="diag"/>
  <p:tag name="KSO_WM_SLIDE_SIZE" val="851.507*346.68"/>
  <p:tag name="KSO_WM_SLIDE_POSITION" val="55.1157*132.359"/>
  <p:tag name="KSO_WM_SLIDE_LAYOUT" val="a_n"/>
  <p:tag name="KSO_WM_SLIDE_LAYOUT_CNT" val="1_1"/>
  <p:tag name="KSO_WM_SPECIAL_SOURCE" val="bdnull"/>
  <p:tag name="KSO_WM_DIAGRAM_GROUP_CODE" val="n1-1"/>
  <p:tag name="KSO_WM_SLIDE_DIAGTYPE" val="n"/>
</p:tagLst>
</file>

<file path=ppt/tags/tag166.xml><?xml version="1.0" encoding="utf-8"?>
<p:tagLst xmlns:a="http://schemas.openxmlformats.org/drawingml/2006/main" xmlns:r="http://schemas.openxmlformats.org/officeDocument/2006/relationships" xmlns:p="http://schemas.openxmlformats.org/presentationml/2006/main">
  <p:tag name="KSO_WM_SLIDE_ID" val="diagram20231636_2"/>
  <p:tag name="KSO_WM_TEMPLATE_SUBCATEGORY" val="0"/>
  <p:tag name="KSO_WM_TEMPLATE_MASTER_TYPE" val="0"/>
  <p:tag name="KSO_WM_TEMPLATE_COLOR_TYPE" val="0"/>
  <p:tag name="KSO_WM_SLIDE_ITEM_CNT" val="3"/>
  <p:tag name="KSO_WM_SLIDE_INDEX" val="2"/>
  <p:tag name="KSO_WM_TAG_VERSION" val="3.0"/>
  <p:tag name="KSO_WM_BEAUTIFY_FLAG" val="#wm#"/>
  <p:tag name="KSO_WM_TEMPLATE_CATEGORY" val="diagram"/>
  <p:tag name="KSO_WM_TEMPLATE_INDEX" val="20231636"/>
  <p:tag name="KSO_WM_SLIDE_TYPE" val="text"/>
  <p:tag name="KSO_WM_SLIDE_SUBTYPE" val="diag"/>
  <p:tag name="KSO_WM_SLIDE_SIZE" val="851.507*346.68"/>
  <p:tag name="KSO_WM_SLIDE_POSITION" val="55.1157*132.359"/>
  <p:tag name="KSO_WM_SLIDE_LAYOUT" val="a_n"/>
  <p:tag name="KSO_WM_SLIDE_LAYOUT_CNT" val="1_1"/>
  <p:tag name="KSO_WM_SPECIAL_SOURCE" val="bdnull"/>
  <p:tag name="KSO_WM_DIAGRAM_GROUP_CODE" val="n1-1"/>
  <p:tag name="KSO_WM_SLIDE_DIAGTYPE" val="n"/>
</p:tagLst>
</file>

<file path=ppt/tags/tag167.xml><?xml version="1.0" encoding="utf-8"?>
<p:tagLst xmlns:a="http://schemas.openxmlformats.org/drawingml/2006/main" xmlns:r="http://schemas.openxmlformats.org/officeDocument/2006/relationships" xmlns:p="http://schemas.openxmlformats.org/presentationml/2006/main">
  <p:tag name="KSO_WM_SLIDE_ID" val="diagram20231636_2"/>
  <p:tag name="KSO_WM_TEMPLATE_SUBCATEGORY" val="0"/>
  <p:tag name="KSO_WM_TEMPLATE_MASTER_TYPE" val="0"/>
  <p:tag name="KSO_WM_TEMPLATE_COLOR_TYPE" val="0"/>
  <p:tag name="KSO_WM_SLIDE_ITEM_CNT" val="3"/>
  <p:tag name="KSO_WM_SLIDE_INDEX" val="2"/>
  <p:tag name="KSO_WM_TAG_VERSION" val="3.0"/>
  <p:tag name="KSO_WM_BEAUTIFY_FLAG" val="#wm#"/>
  <p:tag name="KSO_WM_TEMPLATE_CATEGORY" val="diagram"/>
  <p:tag name="KSO_WM_TEMPLATE_INDEX" val="20231636"/>
  <p:tag name="KSO_WM_SLIDE_TYPE" val="text"/>
  <p:tag name="KSO_WM_SLIDE_SUBTYPE" val="diag"/>
  <p:tag name="KSO_WM_SLIDE_SIZE" val="851.507*346.68"/>
  <p:tag name="KSO_WM_SLIDE_POSITION" val="55.1157*132.359"/>
  <p:tag name="KSO_WM_SLIDE_LAYOUT" val="a_n"/>
  <p:tag name="KSO_WM_SLIDE_LAYOUT_CNT" val="1_1"/>
  <p:tag name="KSO_WM_SPECIAL_SOURCE" val="bdnull"/>
  <p:tag name="KSO_WM_DIAGRAM_GROUP_CODE" val="n1-1"/>
  <p:tag name="KSO_WM_SLIDE_DIAGTYPE" val="n"/>
</p:tagLst>
</file>

<file path=ppt/tags/tag168.xml><?xml version="1.0" encoding="utf-8"?>
<p:tagLst xmlns:a="http://schemas.openxmlformats.org/drawingml/2006/main" xmlns:r="http://schemas.openxmlformats.org/officeDocument/2006/relationships" xmlns:p="http://schemas.openxmlformats.org/presentationml/2006/main">
  <p:tag name="KSO_WM_SLIDE_ID" val="diagram20231636_2"/>
  <p:tag name="KSO_WM_TEMPLATE_SUBCATEGORY" val="0"/>
  <p:tag name="KSO_WM_TEMPLATE_MASTER_TYPE" val="0"/>
  <p:tag name="KSO_WM_TEMPLATE_COLOR_TYPE" val="0"/>
  <p:tag name="KSO_WM_SLIDE_ITEM_CNT" val="3"/>
  <p:tag name="KSO_WM_SLIDE_INDEX" val="2"/>
  <p:tag name="KSO_WM_TAG_VERSION" val="3.0"/>
  <p:tag name="KSO_WM_BEAUTIFY_FLAG" val="#wm#"/>
  <p:tag name="KSO_WM_TEMPLATE_CATEGORY" val="diagram"/>
  <p:tag name="KSO_WM_TEMPLATE_INDEX" val="20231636"/>
  <p:tag name="KSO_WM_SLIDE_TYPE" val="text"/>
  <p:tag name="KSO_WM_SLIDE_SUBTYPE" val="diag"/>
  <p:tag name="KSO_WM_SLIDE_SIZE" val="851.507*346.68"/>
  <p:tag name="KSO_WM_SLIDE_POSITION" val="55.1157*132.359"/>
  <p:tag name="KSO_WM_SLIDE_LAYOUT" val="a_n"/>
  <p:tag name="KSO_WM_SLIDE_LAYOUT_CNT" val="1_1"/>
  <p:tag name="KSO_WM_SPECIAL_SOURCE" val="bdnull"/>
  <p:tag name="KSO_WM_DIAGRAM_GROUP_CODE" val="n1-1"/>
  <p:tag name="KSO_WM_SLIDE_DIAGTYPE" val="n"/>
</p:tagLst>
</file>

<file path=ppt/tags/tag169.xml><?xml version="1.0" encoding="utf-8"?>
<p:tagLst xmlns:a="http://schemas.openxmlformats.org/drawingml/2006/main" xmlns:r="http://schemas.openxmlformats.org/officeDocument/2006/relationships" xmlns:p="http://schemas.openxmlformats.org/presentationml/2006/main">
  <p:tag name="KSO_WM_SLIDE_ID" val="diagram20231636_2"/>
  <p:tag name="KSO_WM_TEMPLATE_SUBCATEGORY" val="0"/>
  <p:tag name="KSO_WM_TEMPLATE_MASTER_TYPE" val="0"/>
  <p:tag name="KSO_WM_TEMPLATE_COLOR_TYPE" val="0"/>
  <p:tag name="KSO_WM_SLIDE_ITEM_CNT" val="3"/>
  <p:tag name="KSO_WM_SLIDE_INDEX" val="2"/>
  <p:tag name="KSO_WM_TAG_VERSION" val="3.0"/>
  <p:tag name="KSO_WM_BEAUTIFY_FLAG" val="#wm#"/>
  <p:tag name="KSO_WM_TEMPLATE_CATEGORY" val="diagram"/>
  <p:tag name="KSO_WM_TEMPLATE_INDEX" val="20231636"/>
  <p:tag name="KSO_WM_SLIDE_TYPE" val="text"/>
  <p:tag name="KSO_WM_SLIDE_SUBTYPE" val="diag"/>
  <p:tag name="KSO_WM_SLIDE_SIZE" val="851.507*346.68"/>
  <p:tag name="KSO_WM_SLIDE_POSITION" val="55.1157*132.359"/>
  <p:tag name="KSO_WM_SLIDE_LAYOUT" val="a_n"/>
  <p:tag name="KSO_WM_SLIDE_LAYOUT_CNT" val="1_1"/>
  <p:tag name="KSO_WM_SPECIAL_SOURCE" val="bdnull"/>
  <p:tag name="KSO_WM_DIAGRAM_GROUP_CODE" val="n1-1"/>
  <p:tag name="KSO_WM_SLIDE_DIAGTYPE" val="n"/>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30290_4*l_h_i*1_4_1"/>
  <p:tag name="KSO_WM_TEMPLATE_CATEGORY" val="custom"/>
  <p:tag name="KSO_WM_TEMPLATE_INDEX" val="20230290"/>
  <p:tag name="KSO_WM_UNIT_LAYERLEVEL" val="1_1_1"/>
  <p:tag name="KSO_WM_TAG_VERSION" val="3.0"/>
  <p:tag name="KSO_WM_BEAUTIFY_FLAG" val="#wm#"/>
  <p:tag name="KSO_WM_DIAGRAM_GROUP_CODE" val="l1-1"/>
  <p:tag name="KSO_WM_UNIT_TYPE" val="l_h_i"/>
  <p:tag name="KSO_WM_UNIT_INDEX" val="1_4_1"/>
  <p:tag name="KSO_WM_DIAGRAM_VERSION" val="3"/>
  <p:tag name="KSO_WM_DIAGRAM_MAX_ITEMCNT" val="6"/>
  <p:tag name="KSO_WM_DIAGRAM_MIN_ITEMCNT" val="2"/>
  <p:tag name="KSO_WM_DIAGRAM_VIRTUALLY_FRAME" val="{&quot;height&quot;:399.5886657714844,&quot;left&quot;:474.6750061035156,&quot;top&quot;:68.7056671142578,&quot;width&quot;:389.7249151563268}"/>
  <p:tag name="KSO_WM_DIAGRAM_COLOR_MATCH_VALUE" val="{&quot;shape&quot;:{&quot;fill&quot;:{&quot;type&quot;:0},&quot;glow&quot;:{&quot;colorType&quot;:0},&quot;line&quot;:{&quot;gradient&quot;:[{&quot;brightness&quot;:0,&quot;colorType&quot;:1,&quot;foreColorIndex&quot;:5,&quot;pos&quot;:0.15000000596046448,&quot;transparency&quot;:0},{&quot;brightness&quot;:0,&quot;colorType&quot;:1,&quot;foreColorIndex&quot;:14,&quot;pos&quot;:1,&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DIAGRAM_COLOR_TRICK" val="1"/>
  <p:tag name="KSO_WM_DIAGRAM_COLOR_TEXT_CAN_REMOVE" val="n"/>
</p:tagLst>
</file>

<file path=ppt/tags/tag170.xml><?xml version="1.0" encoding="utf-8"?>
<p:tagLst xmlns:a="http://schemas.openxmlformats.org/drawingml/2006/main" xmlns:r="http://schemas.openxmlformats.org/officeDocument/2006/relationships" xmlns:p="http://schemas.openxmlformats.org/presentationml/2006/main">
  <p:tag name="KSO_WM_SLIDE_ID" val="diagram20231636_2"/>
  <p:tag name="KSO_WM_TEMPLATE_SUBCATEGORY" val="0"/>
  <p:tag name="KSO_WM_TEMPLATE_MASTER_TYPE" val="0"/>
  <p:tag name="KSO_WM_TEMPLATE_COLOR_TYPE" val="0"/>
  <p:tag name="KSO_WM_SLIDE_ITEM_CNT" val="3"/>
  <p:tag name="KSO_WM_SLIDE_INDEX" val="2"/>
  <p:tag name="KSO_WM_TAG_VERSION" val="3.0"/>
  <p:tag name="KSO_WM_BEAUTIFY_FLAG" val="#wm#"/>
  <p:tag name="KSO_WM_TEMPLATE_CATEGORY" val="diagram"/>
  <p:tag name="KSO_WM_TEMPLATE_INDEX" val="20231636"/>
  <p:tag name="KSO_WM_SLIDE_TYPE" val="text"/>
  <p:tag name="KSO_WM_SLIDE_SUBTYPE" val="diag"/>
  <p:tag name="KSO_WM_SLIDE_SIZE" val="851.507*346.68"/>
  <p:tag name="KSO_WM_SLIDE_POSITION" val="55.1157*132.359"/>
  <p:tag name="KSO_WM_SLIDE_LAYOUT" val="a_n"/>
  <p:tag name="KSO_WM_SLIDE_LAYOUT_CNT" val="1_1"/>
  <p:tag name="KSO_WM_SPECIAL_SOURCE" val="bdnull"/>
  <p:tag name="KSO_WM_DIAGRAM_GROUP_CODE" val="n1-1"/>
  <p:tag name="KSO_WM_SLIDE_DIAGTYPE" val="n"/>
</p:tagLst>
</file>

<file path=ppt/tags/tag171.xml><?xml version="1.0" encoding="utf-8"?>
<p:tagLst xmlns:a="http://schemas.openxmlformats.org/drawingml/2006/main" xmlns:r="http://schemas.openxmlformats.org/officeDocument/2006/relationships" xmlns:p="http://schemas.openxmlformats.org/presentationml/2006/main">
  <p:tag name="KSO_WM_SLIDE_ID" val="diagram20231636_2"/>
  <p:tag name="KSO_WM_TEMPLATE_SUBCATEGORY" val="0"/>
  <p:tag name="KSO_WM_TEMPLATE_MASTER_TYPE" val="0"/>
  <p:tag name="KSO_WM_TEMPLATE_COLOR_TYPE" val="0"/>
  <p:tag name="KSO_WM_SLIDE_ITEM_CNT" val="3"/>
  <p:tag name="KSO_WM_SLIDE_INDEX" val="2"/>
  <p:tag name="KSO_WM_TAG_VERSION" val="3.0"/>
  <p:tag name="KSO_WM_BEAUTIFY_FLAG" val="#wm#"/>
  <p:tag name="KSO_WM_TEMPLATE_CATEGORY" val="diagram"/>
  <p:tag name="KSO_WM_TEMPLATE_INDEX" val="20231636"/>
  <p:tag name="KSO_WM_SLIDE_TYPE" val="text"/>
  <p:tag name="KSO_WM_SLIDE_SUBTYPE" val="diag"/>
  <p:tag name="KSO_WM_SLIDE_SIZE" val="851.507*346.68"/>
  <p:tag name="KSO_WM_SLIDE_POSITION" val="55.1157*132.359"/>
  <p:tag name="KSO_WM_SLIDE_LAYOUT" val="a_n"/>
  <p:tag name="KSO_WM_SLIDE_LAYOUT_CNT" val="1_1"/>
  <p:tag name="KSO_WM_SPECIAL_SOURCE" val="bdnull"/>
  <p:tag name="KSO_WM_DIAGRAM_GROUP_CODE" val="n1-1"/>
  <p:tag name="KSO_WM_SLIDE_DIAGTYPE" val="n"/>
</p:tagLst>
</file>

<file path=ppt/tags/tag172.xml><?xml version="1.0" encoding="utf-8"?>
<p:tagLst xmlns:a="http://schemas.openxmlformats.org/drawingml/2006/main" xmlns:r="http://schemas.openxmlformats.org/officeDocument/2006/relationships" xmlns:p="http://schemas.openxmlformats.org/presentationml/2006/main">
  <p:tag name="KSO_WM_SLIDE_ID" val="diagram20231636_2"/>
  <p:tag name="KSO_WM_TEMPLATE_SUBCATEGORY" val="0"/>
  <p:tag name="KSO_WM_TEMPLATE_MASTER_TYPE" val="0"/>
  <p:tag name="KSO_WM_TEMPLATE_COLOR_TYPE" val="0"/>
  <p:tag name="KSO_WM_SLIDE_ITEM_CNT" val="3"/>
  <p:tag name="KSO_WM_SLIDE_INDEX" val="2"/>
  <p:tag name="KSO_WM_TAG_VERSION" val="3.0"/>
  <p:tag name="KSO_WM_BEAUTIFY_FLAG" val="#wm#"/>
  <p:tag name="KSO_WM_TEMPLATE_CATEGORY" val="diagram"/>
  <p:tag name="KSO_WM_TEMPLATE_INDEX" val="20231636"/>
  <p:tag name="KSO_WM_SLIDE_TYPE" val="text"/>
  <p:tag name="KSO_WM_SLIDE_SUBTYPE" val="diag"/>
  <p:tag name="KSO_WM_SLIDE_SIZE" val="851.507*346.68"/>
  <p:tag name="KSO_WM_SLIDE_POSITION" val="55.1157*132.359"/>
  <p:tag name="KSO_WM_SLIDE_LAYOUT" val="a_n"/>
  <p:tag name="KSO_WM_SLIDE_LAYOUT_CNT" val="1_1"/>
  <p:tag name="KSO_WM_SPECIAL_SOURCE" val="bdnull"/>
  <p:tag name="KSO_WM_DIAGRAM_GROUP_CODE" val="n1-1"/>
  <p:tag name="KSO_WM_SLIDE_DIAGTYPE" val="n"/>
</p:tagLst>
</file>

<file path=ppt/tags/tag173.xml><?xml version="1.0" encoding="utf-8"?>
<p:tagLst xmlns:a="http://schemas.openxmlformats.org/drawingml/2006/main" xmlns:r="http://schemas.openxmlformats.org/officeDocument/2006/relationships" xmlns:p="http://schemas.openxmlformats.org/presentationml/2006/main">
  <p:tag name="KSO_WM_SLIDE_ID" val="diagram20231636_2"/>
  <p:tag name="KSO_WM_TEMPLATE_SUBCATEGORY" val="0"/>
  <p:tag name="KSO_WM_TEMPLATE_MASTER_TYPE" val="0"/>
  <p:tag name="KSO_WM_TEMPLATE_COLOR_TYPE" val="0"/>
  <p:tag name="KSO_WM_SLIDE_ITEM_CNT" val="3"/>
  <p:tag name="KSO_WM_SLIDE_INDEX" val="2"/>
  <p:tag name="KSO_WM_TAG_VERSION" val="3.0"/>
  <p:tag name="KSO_WM_BEAUTIFY_FLAG" val="#wm#"/>
  <p:tag name="KSO_WM_TEMPLATE_CATEGORY" val="diagram"/>
  <p:tag name="KSO_WM_TEMPLATE_INDEX" val="20231636"/>
  <p:tag name="KSO_WM_SLIDE_TYPE" val="text"/>
  <p:tag name="KSO_WM_SLIDE_SUBTYPE" val="diag"/>
  <p:tag name="KSO_WM_SLIDE_SIZE" val="851.507*346.68"/>
  <p:tag name="KSO_WM_SLIDE_POSITION" val="55.1157*132.359"/>
  <p:tag name="KSO_WM_SLIDE_LAYOUT" val="a_n"/>
  <p:tag name="KSO_WM_SLIDE_LAYOUT_CNT" val="1_1"/>
  <p:tag name="KSO_WM_SPECIAL_SOURCE" val="bdnull"/>
  <p:tag name="KSO_WM_DIAGRAM_GROUP_CODE" val="n1-1"/>
  <p:tag name="KSO_WM_SLIDE_DIAGTYPE" val="n"/>
</p:tagLst>
</file>

<file path=ppt/tags/tag174.xml><?xml version="1.0" encoding="utf-8"?>
<p:tagLst xmlns:a="http://schemas.openxmlformats.org/drawingml/2006/main" xmlns:r="http://schemas.openxmlformats.org/officeDocument/2006/relationships" xmlns:p="http://schemas.openxmlformats.org/presentationml/2006/main">
  <p:tag name="KSO_WM_SLIDE_ID" val="diagram20231636_2"/>
  <p:tag name="KSO_WM_TEMPLATE_SUBCATEGORY" val="0"/>
  <p:tag name="KSO_WM_TEMPLATE_MASTER_TYPE" val="0"/>
  <p:tag name="KSO_WM_TEMPLATE_COLOR_TYPE" val="0"/>
  <p:tag name="KSO_WM_SLIDE_ITEM_CNT" val="3"/>
  <p:tag name="KSO_WM_SLIDE_INDEX" val="2"/>
  <p:tag name="KSO_WM_TAG_VERSION" val="3.0"/>
  <p:tag name="KSO_WM_BEAUTIFY_FLAG" val="#wm#"/>
  <p:tag name="KSO_WM_TEMPLATE_CATEGORY" val="diagram"/>
  <p:tag name="KSO_WM_TEMPLATE_INDEX" val="20231636"/>
  <p:tag name="KSO_WM_SLIDE_TYPE" val="text"/>
  <p:tag name="KSO_WM_SLIDE_SUBTYPE" val="diag"/>
  <p:tag name="KSO_WM_SLIDE_SIZE" val="851.507*346.68"/>
  <p:tag name="KSO_WM_SLIDE_POSITION" val="55.1157*132.359"/>
  <p:tag name="KSO_WM_SLIDE_LAYOUT" val="a_n"/>
  <p:tag name="KSO_WM_SLIDE_LAYOUT_CNT" val="1_1"/>
  <p:tag name="KSO_WM_SPECIAL_SOURCE" val="bdnull"/>
  <p:tag name="KSO_WM_DIAGRAM_GROUP_CODE" val="n1-1"/>
  <p:tag name="KSO_WM_SLIDE_DIAGTYPE" val="n"/>
</p:tagLst>
</file>

<file path=ppt/tags/tag175.xml><?xml version="1.0" encoding="utf-8"?>
<p:tagLst xmlns:a="http://schemas.openxmlformats.org/drawingml/2006/main" xmlns:r="http://schemas.openxmlformats.org/officeDocument/2006/relationships" xmlns:p="http://schemas.openxmlformats.org/presentationml/2006/main">
  <p:tag name="KSO_WM_SLIDE_ID" val="diagram20231636_2"/>
  <p:tag name="KSO_WM_TEMPLATE_SUBCATEGORY" val="0"/>
  <p:tag name="KSO_WM_TEMPLATE_MASTER_TYPE" val="0"/>
  <p:tag name="KSO_WM_TEMPLATE_COLOR_TYPE" val="0"/>
  <p:tag name="KSO_WM_SLIDE_ITEM_CNT" val="3"/>
  <p:tag name="KSO_WM_SLIDE_INDEX" val="2"/>
  <p:tag name="KSO_WM_TAG_VERSION" val="3.0"/>
  <p:tag name="KSO_WM_BEAUTIFY_FLAG" val="#wm#"/>
  <p:tag name="KSO_WM_TEMPLATE_CATEGORY" val="diagram"/>
  <p:tag name="KSO_WM_TEMPLATE_INDEX" val="20231636"/>
  <p:tag name="KSO_WM_SLIDE_TYPE" val="text"/>
  <p:tag name="KSO_WM_SLIDE_SUBTYPE" val="diag"/>
  <p:tag name="KSO_WM_SLIDE_SIZE" val="851.507*346.68"/>
  <p:tag name="KSO_WM_SLIDE_POSITION" val="55.1157*132.359"/>
  <p:tag name="KSO_WM_SLIDE_LAYOUT" val="a_n"/>
  <p:tag name="KSO_WM_SLIDE_LAYOUT_CNT" val="1_1"/>
  <p:tag name="KSO_WM_SPECIAL_SOURCE" val="bdnull"/>
  <p:tag name="KSO_WM_DIAGRAM_GROUP_CODE" val="n1-1"/>
  <p:tag name="KSO_WM_SLIDE_DIAGTYPE" val="n"/>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i*5"/>
  <p:tag name="KSO_WM_UNIT_LAYERLEVEL" val="1"/>
  <p:tag name="KSO_WM_TAG_VERSION" val="3.0"/>
  <p:tag name="KSO_WM_BEAUTIFY_FLAG" val="#wm#"/>
  <p:tag name="KSO_WM_UNIT_TYPE" val="i"/>
  <p:tag name="KSO_WM_UNIT_INDEX" val="5"/>
</p:tagLst>
</file>

<file path=ppt/tags/tag19.xml><?xml version="1.0" encoding="utf-8"?>
<p:tagLst xmlns:a="http://schemas.openxmlformats.org/drawingml/2006/main" xmlns:r="http://schemas.openxmlformats.org/officeDocument/2006/relationships" xmlns:p="http://schemas.openxmlformats.org/presentationml/2006/main">
  <p:tag name="KSO_WM_UNIT_ISCONTENTSTITLE" val="1"/>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custom20230290_4*a*1"/>
  <p:tag name="KSO_WM_TEMPLATE_CATEGORY" val="custom"/>
  <p:tag name="KSO_WM_TEMPLATE_INDEX" val="20230290"/>
  <p:tag name="KSO_WM_UNIT_LAYERLEVEL" val="1"/>
  <p:tag name="KSO_WM_TAG_VERSION" val="3.0"/>
  <p:tag name="KSO_WM_BEAUTIFY_FLAG" val="#wm#"/>
  <p:tag name="KSO_WM_DIAGRAM_GROUP_CODE" val="l1-1"/>
  <p:tag name="KSO_WM_UNIT_PRESET_TEXT" val="目录"/>
</p:tagLst>
</file>

<file path=ppt/tags/tag2.xml><?xml version="1.0" encoding="utf-8"?>
<p:tagLst xmlns:a="http://schemas.openxmlformats.org/drawingml/2006/main" xmlns:r="http://schemas.openxmlformats.org/officeDocument/2006/relationships" xmlns:p="http://schemas.openxmlformats.org/presentationml/2006/main">
  <p:tag name="PA" val="v5.1.1"/>
</p:tagLst>
</file>

<file path=ppt/tags/tag20.xml><?xml version="1.0" encoding="utf-8"?>
<p:tagLst xmlns:a="http://schemas.openxmlformats.org/drawingml/2006/main" xmlns:r="http://schemas.openxmlformats.org/officeDocument/2006/relationships" xmlns:p="http://schemas.openxmlformats.org/presentationml/2006/main">
  <p:tag name="KSO_WM_DIAGRAM_VIRTUALLY_FRAME" val="{&quot;height&quot;:399.5886657714844,&quot;left&quot;:474.6750061035156,&quot;top&quot;:68.7056671142578,&quot;width&quot;:389.7249151563268}"/>
</p:tagLst>
</file>

<file path=ppt/tags/tag21.xml><?xml version="1.0" encoding="utf-8"?>
<p:tagLst xmlns:a="http://schemas.openxmlformats.org/drawingml/2006/main" xmlns:r="http://schemas.openxmlformats.org/officeDocument/2006/relationships" xmlns:p="http://schemas.openxmlformats.org/presentationml/2006/main">
  <p:tag name="KSO_WM_DIAGRAM_VIRTUALLY_FRAME" val="{&quot;height&quot;:399.5886657714844,&quot;left&quot;:474.6750061035156,&quot;top&quot;:68.7056671142578,&quot;width&quot;:389.7249151563268}"/>
</p:tagLst>
</file>

<file path=ppt/tags/tag22.xml><?xml version="1.0" encoding="utf-8"?>
<p:tagLst xmlns:a="http://schemas.openxmlformats.org/drawingml/2006/main" xmlns:r="http://schemas.openxmlformats.org/officeDocument/2006/relationships" xmlns:p="http://schemas.openxmlformats.org/presentationml/2006/main">
  <p:tag name="KSO_WM_DIAGRAM_VIRTUALLY_FRAME" val="{&quot;height&quot;:399.5886657714844,&quot;left&quot;:474.6750061035156,&quot;top&quot;:68.7056671142578,&quot;width&quot;:389.7249151563268}"/>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2_2"/>
  <p:tag name="KSO_WM_UNIT_ID" val="custom20230290_4*l_h_i*1_2_2"/>
  <p:tag name="KSO_WM_TEMPLATE_CATEGORY" val="custom"/>
  <p:tag name="KSO_WM_TEMPLATE_INDEX" val="20230290"/>
  <p:tag name="KSO_WM_UNIT_LAYERLEVEL" val="1_1_1"/>
  <p:tag name="KSO_WM_TAG_VERSION" val="3.0"/>
  <p:tag name="KSO_WM_BEAUTIFY_FLAG" val="#wm#"/>
  <p:tag name="KSO_WM_UNIT_TEXT_FILL_FORE_SCHEMECOLOR_INDEX_BRIGHTNESS" val="0"/>
  <p:tag name="KSO_WM_UNIT_TEXT_FILL_FORE_SCHEMECOLOR_INDEX" val="6"/>
  <p:tag name="KSO_WM_UNIT_TEXT_FILL_TYPE" val="1"/>
  <p:tag name="KSO_WM_DIAGRAM_GROUP_CODE" val="l1-1"/>
  <p:tag name="KSO_WM_DIAGRAM_VERSION" val="3"/>
  <p:tag name="KSO_WM_DIAGRAM_MAX_ITEMCNT" val="6"/>
  <p:tag name="KSO_WM_DIAGRAM_MIN_ITEMCNT" val="2"/>
  <p:tag name="KSO_WM_DIAGRAM_VIRTUALLY_FRAME" val="{&quot;height&quot;:399.5886657714844,&quot;left&quot;:474.6750061035156,&quot;top&quot;:68.7056671142578,&quot;width&quot;:389.724915156326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PRESET_TEXT" val="02."/>
</p:tagLst>
</file>

<file path=ppt/tags/tag24.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3_1"/>
  <p:tag name="KSO_WM_TEMPLATE_CATEGORY" val="custom"/>
  <p:tag name="KSO_WM_TEMPLATE_INDEX" val="20230290"/>
  <p:tag name="KSO_WM_UNIT_LAYERLEVEL" val="1_1_1"/>
  <p:tag name="KSO_WM_TAG_VERSION" val="3.0"/>
  <p:tag name="KSO_WM_BEAUTIFY_FLAG" val="#wm#"/>
  <p:tag name="KSO_WM_DIAGRAM_GROUP_CODE" val="l1-1"/>
  <p:tag name="KSO_WM_UNIT_VALUE" val="26"/>
  <p:tag name="KSO_WM_UNIT_TYPE" val="l_h_a"/>
  <p:tag name="KSO_WM_UNIT_ID" val="custom20230290_4*l_h_a*1_3_1"/>
  <p:tag name="KSO_WM_DIAGRAM_VERSION" val="3"/>
  <p:tag name="KSO_WM_DIAGRAM_MAX_ITEMCNT" val="6"/>
  <p:tag name="KSO_WM_DIAGRAM_MIN_ITEMCNT" val="2"/>
  <p:tag name="KSO_WM_DIAGRAM_VIRTUALLY_FRAME" val="{&quot;height&quot;:399.5886657714844,&quot;left&quot;:474.6750061035156,&quot;top&quot;:68.7056671142578,&quot;width&quot;:389.724915156326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PRESET_TEXT" val="单击此处添加目录标题"/>
</p:tagLst>
</file>

<file path=ppt/tags/tag25.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2_1"/>
  <p:tag name="KSO_WM_TEMPLATE_CATEGORY" val="custom"/>
  <p:tag name="KSO_WM_TEMPLATE_INDEX" val="20230290"/>
  <p:tag name="KSO_WM_UNIT_LAYERLEVEL" val="1_1_1"/>
  <p:tag name="KSO_WM_TAG_VERSION" val="3.0"/>
  <p:tag name="KSO_WM_BEAUTIFY_FLAG" val="#wm#"/>
  <p:tag name="KSO_WM_DIAGRAM_GROUP_CODE" val="l1-1"/>
  <p:tag name="KSO_WM_UNIT_VALUE" val="26"/>
  <p:tag name="KSO_WM_UNIT_TYPE" val="l_h_a"/>
  <p:tag name="KSO_WM_UNIT_ID" val="custom20230290_4*l_h_a*1_2_1"/>
  <p:tag name="KSO_WM_DIAGRAM_VERSION" val="3"/>
  <p:tag name="KSO_WM_DIAGRAM_MAX_ITEMCNT" val="6"/>
  <p:tag name="KSO_WM_DIAGRAM_MIN_ITEMCNT" val="2"/>
  <p:tag name="KSO_WM_DIAGRAM_VIRTUALLY_FRAME" val="{&quot;height&quot;:399.5886657714844,&quot;left&quot;:474.6750061035156,&quot;top&quot;:68.7056671142578,&quot;width&quot;:389.724915156326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PRESET_TEXT" val="单击此处添加目录标题"/>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2_2"/>
  <p:tag name="KSO_WM_UNIT_ID" val="custom20230290_4*l_h_i*1_2_2"/>
  <p:tag name="KSO_WM_TEMPLATE_CATEGORY" val="custom"/>
  <p:tag name="KSO_WM_TEMPLATE_INDEX" val="20230290"/>
  <p:tag name="KSO_WM_UNIT_LAYERLEVEL" val="1_1_1"/>
  <p:tag name="KSO_WM_TAG_VERSION" val="3.0"/>
  <p:tag name="KSO_WM_BEAUTIFY_FLAG" val="#wm#"/>
  <p:tag name="KSO_WM_UNIT_TEXT_FILL_FORE_SCHEMECOLOR_INDEX_BRIGHTNESS" val="0"/>
  <p:tag name="KSO_WM_UNIT_TEXT_FILL_FORE_SCHEMECOLOR_INDEX" val="6"/>
  <p:tag name="KSO_WM_UNIT_TEXT_FILL_TYPE" val="1"/>
  <p:tag name="KSO_WM_DIAGRAM_GROUP_CODE" val="l1-1"/>
  <p:tag name="KSO_WM_DIAGRAM_VERSION" val="3"/>
  <p:tag name="KSO_WM_DIAGRAM_MAX_ITEMCNT" val="6"/>
  <p:tag name="KSO_WM_DIAGRAM_MIN_ITEMCNT" val="2"/>
  <p:tag name="KSO_WM_DIAGRAM_VIRTUALLY_FRAME" val="{&quot;height&quot;:399.5886657714844,&quot;left&quot;:474.6750061035156,&quot;top&quot;:68.7056671142578,&quot;width&quot;:389.724915156326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PRESET_TEXT" val="02."/>
</p:tagLst>
</file>

<file path=ppt/tags/tag27.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3_1"/>
  <p:tag name="KSO_WM_TEMPLATE_CATEGORY" val="custom"/>
  <p:tag name="KSO_WM_TEMPLATE_INDEX" val="20230290"/>
  <p:tag name="KSO_WM_UNIT_LAYERLEVEL" val="1_1_1"/>
  <p:tag name="KSO_WM_TAG_VERSION" val="3.0"/>
  <p:tag name="KSO_WM_BEAUTIFY_FLAG" val="#wm#"/>
  <p:tag name="KSO_WM_DIAGRAM_GROUP_CODE" val="l1-1"/>
  <p:tag name="KSO_WM_UNIT_VALUE" val="26"/>
  <p:tag name="KSO_WM_UNIT_TYPE" val="l_h_a"/>
  <p:tag name="KSO_WM_UNIT_ID" val="custom20230290_4*l_h_a*1_3_1"/>
  <p:tag name="KSO_WM_DIAGRAM_VERSION" val="3"/>
  <p:tag name="KSO_WM_DIAGRAM_MAX_ITEMCNT" val="6"/>
  <p:tag name="KSO_WM_DIAGRAM_MIN_ITEMCNT" val="2"/>
  <p:tag name="KSO_WM_DIAGRAM_VIRTUALLY_FRAME" val="{&quot;height&quot;:399.5886657714844,&quot;left&quot;:474.6750061035156,&quot;top&quot;:68.7056671142578,&quot;width&quot;:389.724915156326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PRESET_TEXT" val="单击此处添加目录标题"/>
</p:tagLst>
</file>

<file path=ppt/tags/tag28.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2_1"/>
  <p:tag name="KSO_WM_TEMPLATE_CATEGORY" val="custom"/>
  <p:tag name="KSO_WM_TEMPLATE_INDEX" val="20230290"/>
  <p:tag name="KSO_WM_UNIT_LAYERLEVEL" val="1_1_1"/>
  <p:tag name="KSO_WM_TAG_VERSION" val="3.0"/>
  <p:tag name="KSO_WM_BEAUTIFY_FLAG" val="#wm#"/>
  <p:tag name="KSO_WM_DIAGRAM_GROUP_CODE" val="l1-1"/>
  <p:tag name="KSO_WM_UNIT_VALUE" val="26"/>
  <p:tag name="KSO_WM_UNIT_TYPE" val="l_h_a"/>
  <p:tag name="KSO_WM_UNIT_ID" val="custom20230290_4*l_h_a*1_2_1"/>
  <p:tag name="KSO_WM_DIAGRAM_VERSION" val="3"/>
  <p:tag name="KSO_WM_DIAGRAM_MAX_ITEMCNT" val="6"/>
  <p:tag name="KSO_WM_DIAGRAM_MIN_ITEMCNT" val="2"/>
  <p:tag name="KSO_WM_DIAGRAM_VIRTUALLY_FRAME" val="{&quot;height&quot;:399.5886657714844,&quot;left&quot;:474.6750061035156,&quot;top&quot;:68.7056671142578,&quot;width&quot;:389.724915156326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PRESET_TEXT" val="单击此处添加目录标题"/>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2_2"/>
  <p:tag name="KSO_WM_UNIT_ID" val="custom20230290_4*l_h_i*1_2_2"/>
  <p:tag name="KSO_WM_TEMPLATE_CATEGORY" val="custom"/>
  <p:tag name="KSO_WM_TEMPLATE_INDEX" val="20230290"/>
  <p:tag name="KSO_WM_UNIT_LAYERLEVEL" val="1_1_1"/>
  <p:tag name="KSO_WM_TAG_VERSION" val="3.0"/>
  <p:tag name="KSO_WM_BEAUTIFY_FLAG" val="#wm#"/>
  <p:tag name="KSO_WM_UNIT_TEXT_FILL_FORE_SCHEMECOLOR_INDEX_BRIGHTNESS" val="0"/>
  <p:tag name="KSO_WM_UNIT_TEXT_FILL_FORE_SCHEMECOLOR_INDEX" val="6"/>
  <p:tag name="KSO_WM_UNIT_TEXT_FILL_TYPE" val="1"/>
  <p:tag name="KSO_WM_DIAGRAM_GROUP_CODE" val="l1-1"/>
  <p:tag name="KSO_WM_DIAGRAM_VERSION" val="3"/>
  <p:tag name="KSO_WM_DIAGRAM_MAX_ITEMCNT" val="6"/>
  <p:tag name="KSO_WM_DIAGRAM_MIN_ITEMCNT" val="2"/>
  <p:tag name="KSO_WM_DIAGRAM_VIRTUALLY_FRAME" val="{&quot;height&quot;:399.5886657714844,&quot;left&quot;:474.6750061035156,&quot;top&quot;:68.7056671142578,&quot;width&quot;:389.724915156326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PRESET_TEXT" val="02."/>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i*1"/>
  <p:tag name="KSO_WM_UNIT_LAYERLEVEL" val="1"/>
  <p:tag name="KSO_WM_TAG_VERSION" val="3.0"/>
  <p:tag name="KSO_WM_BEAUTIFY_FLAG" val="#wm#"/>
  <p:tag name="KSO_WM_UNIT_TYPE" val="i"/>
  <p:tag name="KSO_WM_UNIT_INDEX" val="1"/>
</p:tagLst>
</file>

<file path=ppt/tags/tag30.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3_1"/>
  <p:tag name="KSO_WM_TEMPLATE_CATEGORY" val="custom"/>
  <p:tag name="KSO_WM_TEMPLATE_INDEX" val="20230290"/>
  <p:tag name="KSO_WM_UNIT_LAYERLEVEL" val="1_1_1"/>
  <p:tag name="KSO_WM_TAG_VERSION" val="3.0"/>
  <p:tag name="KSO_WM_BEAUTIFY_FLAG" val="#wm#"/>
  <p:tag name="KSO_WM_DIAGRAM_GROUP_CODE" val="l1-1"/>
  <p:tag name="KSO_WM_UNIT_VALUE" val="26"/>
  <p:tag name="KSO_WM_UNIT_TYPE" val="l_h_a"/>
  <p:tag name="KSO_WM_UNIT_ID" val="custom20230290_4*l_h_a*1_3_1"/>
  <p:tag name="KSO_WM_DIAGRAM_VERSION" val="3"/>
  <p:tag name="KSO_WM_DIAGRAM_MAX_ITEMCNT" val="6"/>
  <p:tag name="KSO_WM_DIAGRAM_MIN_ITEMCNT" val="2"/>
  <p:tag name="KSO_WM_DIAGRAM_VIRTUALLY_FRAME" val="{&quot;height&quot;:399.5886657714844,&quot;left&quot;:474.6750061035156,&quot;top&quot;:68.7056671142578,&quot;width&quot;:389.724915156326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PRESET_TEXT" val="单击此处添加目录标题"/>
</p:tagLst>
</file>

<file path=ppt/tags/tag31.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2_1"/>
  <p:tag name="KSO_WM_TEMPLATE_CATEGORY" val="custom"/>
  <p:tag name="KSO_WM_TEMPLATE_INDEX" val="20230290"/>
  <p:tag name="KSO_WM_UNIT_LAYERLEVEL" val="1_1_1"/>
  <p:tag name="KSO_WM_TAG_VERSION" val="3.0"/>
  <p:tag name="KSO_WM_BEAUTIFY_FLAG" val="#wm#"/>
  <p:tag name="KSO_WM_DIAGRAM_GROUP_CODE" val="l1-1"/>
  <p:tag name="KSO_WM_UNIT_VALUE" val="26"/>
  <p:tag name="KSO_WM_UNIT_TYPE" val="l_h_a"/>
  <p:tag name="KSO_WM_UNIT_ID" val="custom20230290_4*l_h_a*1_2_1"/>
  <p:tag name="KSO_WM_DIAGRAM_VERSION" val="3"/>
  <p:tag name="KSO_WM_DIAGRAM_MAX_ITEMCNT" val="6"/>
  <p:tag name="KSO_WM_DIAGRAM_MIN_ITEMCNT" val="2"/>
  <p:tag name="KSO_WM_DIAGRAM_VIRTUALLY_FRAME" val="{&quot;height&quot;:399.5886657714844,&quot;left&quot;:474.6750061035156,&quot;top&quot;:68.7056671142578,&quot;width&quot;:389.724915156326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PRESET_TEXT" val="单击此处添加目录标题"/>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3*i*3"/>
  <p:tag name="KSO_WM_UNIT_LAYERLEVEL" val="1"/>
  <p:tag name="KSO_WM_TAG_VERSION" val="3.0"/>
  <p:tag name="KSO_WM_UNIT_TYPE" val="i"/>
  <p:tag name="KSO_WM_UNIT_INDEX" val="3"/>
</p:tagLst>
</file>

<file path=ppt/tags/tag33.xml><?xml version="1.0" encoding="utf-8"?>
<p:tagLst xmlns:a="http://schemas.openxmlformats.org/drawingml/2006/main" xmlns:r="http://schemas.openxmlformats.org/officeDocument/2006/relationships" xmlns:p="http://schemas.openxmlformats.org/presentationml/2006/main">
  <p:tag name="KSO_WM_DIAGRAM_VIRTUALLY_FRAME" val="{&quot;height&quot;:307.89220472440945,&quot;left&quot;:64.96543307086617,&quot;top&quot;:138.12362204724408,&quot;width&quot;:823.2462992125984}"/>
</p:tagLst>
</file>

<file path=ppt/tags/tag34.xml><?xml version="1.0" encoding="utf-8"?>
<p:tagLst xmlns:a="http://schemas.openxmlformats.org/drawingml/2006/main" xmlns:r="http://schemas.openxmlformats.org/officeDocument/2006/relationships" xmlns:p="http://schemas.openxmlformats.org/presentationml/2006/main">
  <p:tag name="KSO_WM_DIAGRAM_VIRTUALLY_FRAME" val="{&quot;height&quot;:307.89220472440945,&quot;left&quot;:64.96543307086617,&quot;top&quot;:138.12362204724408,&quot;width&quot;:823.2462992125984}"/>
</p:tagLst>
</file>

<file path=ppt/tags/tag35.xml><?xml version="1.0" encoding="utf-8"?>
<p:tagLst xmlns:a="http://schemas.openxmlformats.org/drawingml/2006/main" xmlns:r="http://schemas.openxmlformats.org/officeDocument/2006/relationships" xmlns:p="http://schemas.openxmlformats.org/presentationml/2006/main">
  <p:tag name="KSO_WM_DIAGRAM_VIRTUALLY_FRAME" val="{&quot;height&quot;:444.66204724409454,&quot;left&quot;:37.45606299212598,&quot;top&quot;:95.3379527559055,&quot;width&quot;:922.5439370078741}"/>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0141_3*m_i*1_1"/>
  <p:tag name="KSO_WM_TEMPLATE_CATEGORY" val="diagram"/>
  <p:tag name="KSO_WM_TEMPLATE_INDEX" val="20230141"/>
  <p:tag name="KSO_WM_UNIT_LAYERLEVEL" val="1_1"/>
  <p:tag name="KSO_WM_TAG_VERSION" val="1.0"/>
  <p:tag name="KSO_WM_BEAUTIFY_FLAG" val="#wm#"/>
  <p:tag name="KSO_WM_DIAGRAM_GROUP_CODE" val="m1-1"/>
  <p:tag name="KSO_WM_UNIT_TYPE" val="m_i"/>
  <p:tag name="KSO_WM_UNIT_INDEX" val="1_1"/>
  <p:tag name="KSO_WM_UNIT_LINE_FORE_SCHEMECOLOR_INDEX" val="2"/>
  <p:tag name="KSO_WM_UNIT_LINE_FILL_TYPE" val="2"/>
  <p:tag name="KSO_WM_UNIT_TEXT_FILL_FORE_SCHEMECOLOR_INDEX" val="2"/>
  <p:tag name="KSO_WM_UNIT_TEXT_FILL_TYPE" val="1"/>
  <p:tag name="KSO_WM_DIAGRAM_VIRTUALLY_FRAME" val="{&quot;height&quot;:391.65,&quot;left&quot;:40.55,&quot;top&quot;:96.95,&quot;width&quot;:880.45}"/>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0141_3*m_h_i*1_1_1"/>
  <p:tag name="KSO_WM_TEMPLATE_CATEGORY" val="diagram"/>
  <p:tag name="KSO_WM_TEMPLATE_INDEX" val="20230141"/>
  <p:tag name="KSO_WM_UNIT_LAYERLEVEL" val="1_1_1"/>
  <p:tag name="KSO_WM_TAG_VERSION" val="1.0"/>
  <p:tag name="KSO_WM_BEAUTIFY_FLAG" val="#wm#"/>
  <p:tag name="KSO_WM_DIAGRAM_GROUP_CODE" val="m1-1"/>
  <p:tag name="KSO_WM_UNIT_TYPE" val="m_h_i"/>
  <p:tag name="KSO_WM_UNIT_INDEX" val="1_1_1"/>
  <p:tag name="KSO_WM_UNIT_FILL_FORE_SCHEMECOLOR_INDEX" val="8"/>
  <p:tag name="KSO_WM_UNIT_FILL_TYPE" val="1"/>
  <p:tag name="KSO_WM_UNIT_TEXT_FILL_FORE_SCHEMECOLOR_INDEX" val="2"/>
  <p:tag name="KSO_WM_UNIT_TEXT_FILL_TYPE" val="1"/>
  <p:tag name="KSO_WM_DIAGRAM_VIRTUALLY_FRAME" val="{&quot;height&quot;:391.65,&quot;left&quot;:40.55,&quot;top&quot;:96.95,&quot;width&quot;:880.45}"/>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0141_3*m_h_i*1_2_1"/>
  <p:tag name="KSO_WM_TEMPLATE_CATEGORY" val="diagram"/>
  <p:tag name="KSO_WM_TEMPLATE_INDEX" val="20230141"/>
  <p:tag name="KSO_WM_UNIT_LAYERLEVEL" val="1_1_1"/>
  <p:tag name="KSO_WM_TAG_VERSION" val="1.0"/>
  <p:tag name="KSO_WM_BEAUTIFY_FLAG" val="#wm#"/>
  <p:tag name="KSO_WM_DIAGRAM_GROUP_CODE" val="m1-1"/>
  <p:tag name="KSO_WM_UNIT_TYPE" val="m_h_i"/>
  <p:tag name="KSO_WM_UNIT_INDEX" val="1_2_1"/>
  <p:tag name="KSO_WM_UNIT_FILL_FORE_SCHEMECOLOR_INDEX" val="8"/>
  <p:tag name="KSO_WM_UNIT_FILL_TYPE" val="1"/>
  <p:tag name="KSO_WM_UNIT_TEXT_FILL_FORE_SCHEMECOLOR_INDEX" val="2"/>
  <p:tag name="KSO_WM_UNIT_TEXT_FILL_TYPE" val="1"/>
  <p:tag name="KSO_WM_DIAGRAM_VIRTUALLY_FRAME" val="{&quot;height&quot;:391.65,&quot;left&quot;:40.55,&quot;top&quot;:96.95,&quot;width&quot;:880.45}"/>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0141_3*m_h_i*1_4_1"/>
  <p:tag name="KSO_WM_TEMPLATE_CATEGORY" val="diagram"/>
  <p:tag name="KSO_WM_TEMPLATE_INDEX" val="20230141"/>
  <p:tag name="KSO_WM_UNIT_LAYERLEVEL" val="1_1_1"/>
  <p:tag name="KSO_WM_TAG_VERSION" val="1.0"/>
  <p:tag name="KSO_WM_BEAUTIFY_FLAG" val="#wm#"/>
  <p:tag name="KSO_WM_DIAGRAM_GROUP_CODE" val="m1-1"/>
  <p:tag name="KSO_WM_UNIT_TYPE" val="m_h_i"/>
  <p:tag name="KSO_WM_UNIT_INDEX" val="1_4_1"/>
  <p:tag name="KSO_WM_UNIT_FILL_FORE_SCHEMECOLOR_INDEX" val="8"/>
  <p:tag name="KSO_WM_UNIT_FILL_TYPE" val="1"/>
  <p:tag name="KSO_WM_UNIT_TEXT_FILL_FORE_SCHEMECOLOR_INDEX" val="2"/>
  <p:tag name="KSO_WM_UNIT_TEXT_FILL_TYPE" val="1"/>
  <p:tag name="KSO_WM_DIAGRAM_VIRTUALLY_FRAME" val="{&quot;height&quot;:391.65,&quot;left&quot;:40.55,&quot;top&quot;:96.95,&quot;width&quot;:880.45}"/>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i*2"/>
  <p:tag name="KSO_WM_UNIT_LAYERLEVEL" val="1"/>
  <p:tag name="KSO_WM_TAG_VERSION" val="3.0"/>
  <p:tag name="KSO_WM_BEAUTIFY_FLAG" val="#wm#"/>
  <p:tag name="KSO_WM_UNIT_TYPE" val="i"/>
  <p:tag name="KSO_WM_UNIT_INDEX" val="2"/>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0141_3*m_h_i*1_2_2"/>
  <p:tag name="KSO_WM_TEMPLATE_CATEGORY" val="diagram"/>
  <p:tag name="KSO_WM_TEMPLATE_INDEX" val="20230141"/>
  <p:tag name="KSO_WM_UNIT_LAYERLEVEL" val="1_1_1"/>
  <p:tag name="KSO_WM_TAG_VERSION" val="1.0"/>
  <p:tag name="KSO_WM_BEAUTIFY_FLAG" val="#wm#"/>
  <p:tag name="KSO_WM_DIAGRAM_GROUP_CODE" val="m1-1"/>
  <p:tag name="KSO_WM_UNIT_TYPE" val="m_h_i"/>
  <p:tag name="KSO_WM_UNIT_INDEX" val="1_2_2"/>
  <p:tag name="KSO_WM_UNIT_FILL_FORE_SCHEMECOLOR_INDEX" val="14"/>
  <p:tag name="KSO_WM_UNIT_FILL_TYPE" val="1"/>
  <p:tag name="KSO_WM_UNIT_TEXT_FILL_FORE_SCHEMECOLOR_INDEX" val="2"/>
  <p:tag name="KSO_WM_UNIT_TEXT_FILL_TYPE" val="1"/>
  <p:tag name="KSO_WM_DIAGRAM_VIRTUALLY_FRAME" val="{&quot;height&quot;:391.65,&quot;left&quot;:40.55,&quot;top&quot;:96.95,&quot;width&quot;:880.45}"/>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0141_3*m_h_i*1_1_2"/>
  <p:tag name="KSO_WM_TEMPLATE_CATEGORY" val="diagram"/>
  <p:tag name="KSO_WM_TEMPLATE_INDEX" val="20230141"/>
  <p:tag name="KSO_WM_UNIT_LAYERLEVEL" val="1_1_1"/>
  <p:tag name="KSO_WM_TAG_VERSION" val="1.0"/>
  <p:tag name="KSO_WM_BEAUTIFY_FLAG" val="#wm#"/>
  <p:tag name="KSO_WM_DIAGRAM_GROUP_CODE" val="m1-1"/>
  <p:tag name="KSO_WM_UNIT_TYPE" val="m_h_i"/>
  <p:tag name="KSO_WM_UNIT_INDEX" val="1_1_2"/>
  <p:tag name="KSO_WM_UNIT_FILL_FORE_SCHEMECOLOR_INDEX" val="14"/>
  <p:tag name="KSO_WM_UNIT_FILL_TYPE" val="1"/>
  <p:tag name="KSO_WM_UNIT_TEXT_FILL_FORE_SCHEMECOLOR_INDEX" val="2"/>
  <p:tag name="KSO_WM_UNIT_TEXT_FILL_TYPE" val="1"/>
  <p:tag name="KSO_WM_DIAGRAM_VIRTUALLY_FRAME" val="{&quot;height&quot;:391.65,&quot;left&quot;:40.55,&quot;top&quot;:96.95,&quot;width&quot;:880.45}"/>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0141_3*m_h_i*1_3_1"/>
  <p:tag name="KSO_WM_TEMPLATE_CATEGORY" val="diagram"/>
  <p:tag name="KSO_WM_TEMPLATE_INDEX" val="20230141"/>
  <p:tag name="KSO_WM_UNIT_LAYERLEVEL" val="1_1_1"/>
  <p:tag name="KSO_WM_TAG_VERSION" val="1.0"/>
  <p:tag name="KSO_WM_BEAUTIFY_FLAG" val="#wm#"/>
  <p:tag name="KSO_WM_DIAGRAM_GROUP_CODE" val="m1-1"/>
  <p:tag name="KSO_WM_UNIT_TYPE" val="m_h_i"/>
  <p:tag name="KSO_WM_UNIT_INDEX" val="1_3_1"/>
  <p:tag name="KSO_WM_UNIT_FILL_FORE_SCHEMECOLOR_INDEX" val="14"/>
  <p:tag name="KSO_WM_UNIT_FILL_TYPE" val="1"/>
  <p:tag name="KSO_WM_UNIT_TEXT_FILL_FORE_SCHEMECOLOR_INDEX" val="2"/>
  <p:tag name="KSO_WM_UNIT_TEXT_FILL_TYPE" val="1"/>
  <p:tag name="KSO_WM_DIAGRAM_VIRTUALLY_FRAME" val="{&quot;height&quot;:391.65,&quot;left&quot;:40.55,&quot;top&quot;:96.95,&quot;width&quot;:880.45}"/>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0141_3*m_h_i*1_3_2"/>
  <p:tag name="KSO_WM_TEMPLATE_CATEGORY" val="diagram"/>
  <p:tag name="KSO_WM_TEMPLATE_INDEX" val="20230141"/>
  <p:tag name="KSO_WM_UNIT_LAYERLEVEL" val="1_1_1"/>
  <p:tag name="KSO_WM_TAG_VERSION" val="1.0"/>
  <p:tag name="KSO_WM_BEAUTIFY_FLAG" val="#wm#"/>
  <p:tag name="KSO_WM_DIAGRAM_GROUP_CODE" val="m1-1"/>
  <p:tag name="KSO_WM_UNIT_TYPE" val="m_h_i"/>
  <p:tag name="KSO_WM_UNIT_INDEX" val="1_3_2"/>
  <p:tag name="KSO_WM_UNIT_FILL_FORE_SCHEMECOLOR_INDEX" val="8"/>
  <p:tag name="KSO_WM_UNIT_FILL_TYPE" val="1"/>
  <p:tag name="KSO_WM_UNIT_TEXT_FILL_FORE_SCHEMECOLOR_INDEX" val="2"/>
  <p:tag name="KSO_WM_UNIT_TEXT_FILL_TYPE" val="1"/>
  <p:tag name="KSO_WM_DIAGRAM_VIRTUALLY_FRAME" val="{&quot;height&quot;:391.65,&quot;left&quot;:40.55,&quot;top&quot;:96.95,&quot;width&quot;:880.45}"/>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0141_3*m_h_i*1_4_2"/>
  <p:tag name="KSO_WM_TEMPLATE_CATEGORY" val="diagram"/>
  <p:tag name="KSO_WM_TEMPLATE_INDEX" val="20230141"/>
  <p:tag name="KSO_WM_UNIT_LAYERLEVEL" val="1_1_1"/>
  <p:tag name="KSO_WM_TAG_VERSION" val="1.0"/>
  <p:tag name="KSO_WM_BEAUTIFY_FLAG" val="#wm#"/>
  <p:tag name="KSO_WM_DIAGRAM_GROUP_CODE" val="m1-1"/>
  <p:tag name="KSO_WM_UNIT_TYPE" val="m_h_i"/>
  <p:tag name="KSO_WM_UNIT_INDEX" val="1_4_2"/>
  <p:tag name="KSO_WM_UNIT_FILL_FORE_SCHEMECOLOR_INDEX" val="14"/>
  <p:tag name="KSO_WM_UNIT_FILL_TYPE" val="1"/>
  <p:tag name="KSO_WM_UNIT_TEXT_FILL_FORE_SCHEMECOLOR_INDEX" val="2"/>
  <p:tag name="KSO_WM_UNIT_TEXT_FILL_TYPE" val="1"/>
  <p:tag name="KSO_WM_DIAGRAM_VIRTUALLY_FRAME" val="{&quot;height&quot;:391.65,&quot;left&quot;:40.55,&quot;top&quot;:96.95,&quot;width&quot;:880.45}"/>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0141_3*m_h_a*1_1_1"/>
  <p:tag name="KSO_WM_TEMPLATE_CATEGORY" val="diagram"/>
  <p:tag name="KSO_WM_TEMPLATE_INDEX" val="20230141"/>
  <p:tag name="KSO_WM_UNIT_LAYERLEVEL" val="1_1_1"/>
  <p:tag name="KSO_WM_TAG_VERSION" val="1.0"/>
  <p:tag name="KSO_WM_BEAUTIFY_FLAG" val="#wm#"/>
  <p:tag name="KSO_WM_UNIT_ISCONTENTSTITLE" val="0"/>
  <p:tag name="KSO_WM_UNIT_ISNUMDGMTITLE" val="0"/>
  <p:tag name="KSO_WM_UNIT_PRESET_TEXT" val="预设标题"/>
  <p:tag name="KSO_WM_UNIT_NOCLEAR" val="0"/>
  <p:tag name="KSO_WM_DIAGRAM_GROUP_CODE" val="m1-1"/>
  <p:tag name="KSO_WM_UNIT_TYPE" val="m_h_a"/>
  <p:tag name="KSO_WM_UNIT_INDEX" val="1_1_1"/>
  <p:tag name="KSO_WM_UNIT_TEXT_FILL_FORE_SCHEMECOLOR_INDEX" val="13"/>
  <p:tag name="KSO_WM_UNIT_TEXT_FILL_TYPE" val="1"/>
  <p:tag name="KSO_WM_DIAGRAM_VIRTUALLY_FRAME" val="{&quot;height&quot;:391.65,&quot;left&quot;:40.55,&quot;top&quot;:96.95,&quot;width&quot;:880.45}"/>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0141_3*m_h_i*1_1_1"/>
  <p:tag name="KSO_WM_TEMPLATE_CATEGORY" val="diagram"/>
  <p:tag name="KSO_WM_TEMPLATE_INDEX" val="20230141"/>
  <p:tag name="KSO_WM_UNIT_LAYERLEVEL" val="1_1_1"/>
  <p:tag name="KSO_WM_TAG_VERSION" val="1.0"/>
  <p:tag name="KSO_WM_BEAUTIFY_FLAG" val="#wm#"/>
  <p:tag name="KSO_WM_DIAGRAM_GROUP_CODE" val="m1-1"/>
  <p:tag name="KSO_WM_UNIT_SUBTYPE" val="d"/>
  <p:tag name="KSO_WM_UNIT_TYPE" val="m_h_i"/>
  <p:tag name="KSO_WM_UNIT_INDEX" val="1_1_1"/>
  <p:tag name="KSO_WM_UNIT_TEXT_FILL_FORE_SCHEMECOLOR_INDEX" val="8"/>
  <p:tag name="KSO_WM_UNIT_TEXT_FILL_TYPE" val="1"/>
  <p:tag name="KSO_WM_DIAGRAM_VIRTUALLY_FRAME" val="{&quot;height&quot;:391.65,&quot;left&quot;:40.55,&quot;top&quot;:96.95,&quot;width&quot;:880.45}"/>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0141_3*m_h_a*1_2_1"/>
  <p:tag name="KSO_WM_TEMPLATE_CATEGORY" val="diagram"/>
  <p:tag name="KSO_WM_TEMPLATE_INDEX" val="20230141"/>
  <p:tag name="KSO_WM_UNIT_LAYERLEVEL" val="1_1_1"/>
  <p:tag name="KSO_WM_TAG_VERSION" val="1.0"/>
  <p:tag name="KSO_WM_BEAUTIFY_FLAG" val="#wm#"/>
  <p:tag name="KSO_WM_UNIT_ISCONTENTSTITLE" val="0"/>
  <p:tag name="KSO_WM_UNIT_ISNUMDGMTITLE" val="0"/>
  <p:tag name="KSO_WM_UNIT_PRESET_TEXT" val="预设标题"/>
  <p:tag name="KSO_WM_UNIT_NOCLEAR" val="0"/>
  <p:tag name="KSO_WM_DIAGRAM_GROUP_CODE" val="m1-1"/>
  <p:tag name="KSO_WM_UNIT_TYPE" val="m_h_a"/>
  <p:tag name="KSO_WM_UNIT_INDEX" val="1_2_1"/>
  <p:tag name="KSO_WM_UNIT_TEXT_FILL_FORE_SCHEMECOLOR_INDEX" val="13"/>
  <p:tag name="KSO_WM_UNIT_TEXT_FILL_TYPE" val="1"/>
  <p:tag name="KSO_WM_DIAGRAM_VIRTUALLY_FRAME" val="{&quot;height&quot;:391.65,&quot;left&quot;:40.55,&quot;top&quot;:96.95,&quot;width&quot;:880.45}"/>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0141_3*m_h_i*1_2_1"/>
  <p:tag name="KSO_WM_TEMPLATE_CATEGORY" val="diagram"/>
  <p:tag name="KSO_WM_TEMPLATE_INDEX" val="20230141"/>
  <p:tag name="KSO_WM_UNIT_LAYERLEVEL" val="1_1_1"/>
  <p:tag name="KSO_WM_TAG_VERSION" val="1.0"/>
  <p:tag name="KSO_WM_BEAUTIFY_FLAG" val="#wm#"/>
  <p:tag name="KSO_WM_DIAGRAM_GROUP_CODE" val="m1-1"/>
  <p:tag name="KSO_WM_UNIT_SUBTYPE" val="d"/>
  <p:tag name="KSO_WM_UNIT_TYPE" val="m_h_i"/>
  <p:tag name="KSO_WM_UNIT_INDEX" val="1_2_1"/>
  <p:tag name="KSO_WM_UNIT_TEXT_FILL_FORE_SCHEMECOLOR_INDEX" val="8"/>
  <p:tag name="KSO_WM_UNIT_TEXT_FILL_TYPE" val="1"/>
  <p:tag name="KSO_WM_DIAGRAM_VIRTUALLY_FRAME" val="{&quot;height&quot;:391.65,&quot;left&quot;:40.55,&quot;top&quot;:96.95,&quot;width&quot;:880.45}"/>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0141_3*m_h_a*1_3_1"/>
  <p:tag name="KSO_WM_TEMPLATE_CATEGORY" val="diagram"/>
  <p:tag name="KSO_WM_TEMPLATE_INDEX" val="20230141"/>
  <p:tag name="KSO_WM_UNIT_LAYERLEVEL" val="1_1_1"/>
  <p:tag name="KSO_WM_TAG_VERSION" val="1.0"/>
  <p:tag name="KSO_WM_BEAUTIFY_FLAG" val="#wm#"/>
  <p:tag name="KSO_WM_UNIT_ISCONTENTSTITLE" val="0"/>
  <p:tag name="KSO_WM_UNIT_ISNUMDGMTITLE" val="0"/>
  <p:tag name="KSO_WM_UNIT_PRESET_TEXT" val="预设标题"/>
  <p:tag name="KSO_WM_UNIT_NOCLEAR" val="0"/>
  <p:tag name="KSO_WM_DIAGRAM_GROUP_CODE" val="m1-1"/>
  <p:tag name="KSO_WM_UNIT_TYPE" val="m_h_a"/>
  <p:tag name="KSO_WM_UNIT_INDEX" val="1_3_1"/>
  <p:tag name="KSO_WM_UNIT_TEXT_FILL_FORE_SCHEMECOLOR_INDEX" val="13"/>
  <p:tag name="KSO_WM_UNIT_TEXT_FILL_TYPE" val="1"/>
  <p:tag name="KSO_WM_DIAGRAM_VIRTUALLY_FRAME" val="{&quot;height&quot;:391.65,&quot;left&quot;:40.55,&quot;top&quot;:96.95,&quot;width&quot;:880.45}"/>
</p:tagLst>
</file>

<file path=ppt/tags/tag5.xml><?xml version="1.0" encoding="utf-8"?>
<p:tagLst xmlns:a="http://schemas.openxmlformats.org/drawingml/2006/main" xmlns:r="http://schemas.openxmlformats.org/officeDocument/2006/relationships" xmlns:p="http://schemas.openxmlformats.org/presentationml/2006/main">
  <p:tag name="KSO_WM_TEMPLATE_SUBCATEGORY" val="29"/>
  <p:tag name="KSO_WM_TEMPLATE_MASTER_TYPE" val="0"/>
  <p:tag name="KSO_WM_TEMPLATE_COLOR_TYPE" val="0"/>
  <p:tag name="KSO_WM_TAG_VERSION" val="3.0"/>
  <p:tag name="KSO_WM_BEAUTIFY_FLAG" val="#wm#"/>
  <p:tag name="KSO_WM_TEMPLATE_CATEGORY" val="custom"/>
  <p:tag name="KSO_WM_TEMPLATE_INDEX" val="20230977"/>
  <p:tag name="KSO_WM_TEMPLATE_THUMBS_INDEX" val="1、9"/>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0141_3*m_h_i*1_3_1"/>
  <p:tag name="KSO_WM_TEMPLATE_CATEGORY" val="diagram"/>
  <p:tag name="KSO_WM_TEMPLATE_INDEX" val="20230141"/>
  <p:tag name="KSO_WM_UNIT_LAYERLEVEL" val="1_1_1"/>
  <p:tag name="KSO_WM_TAG_VERSION" val="1.0"/>
  <p:tag name="KSO_WM_BEAUTIFY_FLAG" val="#wm#"/>
  <p:tag name="KSO_WM_DIAGRAM_GROUP_CODE" val="m1-1"/>
  <p:tag name="KSO_WM_UNIT_SUBTYPE" val="d"/>
  <p:tag name="KSO_WM_UNIT_TYPE" val="m_h_i"/>
  <p:tag name="KSO_WM_UNIT_INDEX" val="1_3_1"/>
  <p:tag name="KSO_WM_UNIT_TEXT_FILL_FORE_SCHEMECOLOR_INDEX" val="8"/>
  <p:tag name="KSO_WM_UNIT_TEXT_FILL_TYPE" val="1"/>
  <p:tag name="KSO_WM_DIAGRAM_VIRTUALLY_FRAME" val="{&quot;height&quot;:391.65,&quot;left&quot;:40.55,&quot;top&quot;:96.95,&quot;width&quot;:880.45}"/>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0141_3*m_h_a*1_4_1"/>
  <p:tag name="KSO_WM_TEMPLATE_CATEGORY" val="diagram"/>
  <p:tag name="KSO_WM_TEMPLATE_INDEX" val="20230141"/>
  <p:tag name="KSO_WM_UNIT_LAYERLEVEL" val="1_1_1"/>
  <p:tag name="KSO_WM_TAG_VERSION" val="1.0"/>
  <p:tag name="KSO_WM_BEAUTIFY_FLAG" val="#wm#"/>
  <p:tag name="KSO_WM_UNIT_ISCONTENTSTITLE" val="0"/>
  <p:tag name="KSO_WM_UNIT_ISNUMDGMTITLE" val="0"/>
  <p:tag name="KSO_WM_UNIT_PRESET_TEXT" val="预设标题"/>
  <p:tag name="KSO_WM_UNIT_NOCLEAR" val="0"/>
  <p:tag name="KSO_WM_DIAGRAM_GROUP_CODE" val="m1-1"/>
  <p:tag name="KSO_WM_UNIT_TYPE" val="m_h_a"/>
  <p:tag name="KSO_WM_UNIT_INDEX" val="1_4_1"/>
  <p:tag name="KSO_WM_UNIT_TEXT_FILL_FORE_SCHEMECOLOR_INDEX" val="13"/>
  <p:tag name="KSO_WM_UNIT_TEXT_FILL_TYPE" val="1"/>
  <p:tag name="KSO_WM_DIAGRAM_VIRTUALLY_FRAME" val="{&quot;height&quot;:391.65,&quot;left&quot;:40.55,&quot;top&quot;:96.95,&quot;width&quot;:880.45}"/>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0141_3*m_h_i*1_4_1"/>
  <p:tag name="KSO_WM_TEMPLATE_CATEGORY" val="diagram"/>
  <p:tag name="KSO_WM_TEMPLATE_INDEX" val="20230141"/>
  <p:tag name="KSO_WM_UNIT_LAYERLEVEL" val="1_1_1"/>
  <p:tag name="KSO_WM_TAG_VERSION" val="1.0"/>
  <p:tag name="KSO_WM_BEAUTIFY_FLAG" val="#wm#"/>
  <p:tag name="KSO_WM_DIAGRAM_GROUP_CODE" val="m1-1"/>
  <p:tag name="KSO_WM_UNIT_SUBTYPE" val="d"/>
  <p:tag name="KSO_WM_UNIT_TYPE" val="m_h_i"/>
  <p:tag name="KSO_WM_UNIT_INDEX" val="1_4_1"/>
  <p:tag name="KSO_WM_UNIT_TEXT_FILL_FORE_SCHEMECOLOR_INDEX" val="8"/>
  <p:tag name="KSO_WM_UNIT_TEXT_FILL_TYPE" val="1"/>
  <p:tag name="KSO_WM_DIAGRAM_VIRTUALLY_FRAME" val="{&quot;height&quot;:391.65,&quot;left&quot;:40.55,&quot;top&quot;:96.95,&quot;width&quot;:880.45}"/>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0141_3*m_h_f*1_2_1"/>
  <p:tag name="KSO_WM_TEMPLATE_CATEGORY" val="diagram"/>
  <p:tag name="KSO_WM_TEMPLATE_INDEX" val="20230141"/>
  <p:tag name="KSO_WM_UNIT_LAYERLEVEL" val="1_1_1"/>
  <p:tag name="KSO_WM_TAG_VERSION" val="1.0"/>
  <p:tag name="KSO_WM_BEAUTIFY_FLAG" val="#wm#"/>
  <p:tag name="KSO_WM_UNIT_SUBTYPE" val="a"/>
  <p:tag name="KSO_WM_UNIT_PRESET_TEXT" val="点击此处添加正文，文字是您思想的提炼"/>
  <p:tag name="KSO_WM_UNIT_NOCLEAR" val="0"/>
  <p:tag name="KSO_WM_DIAGRAM_GROUP_CODE" val="m1-1"/>
  <p:tag name="KSO_WM_UNIT_TYPE" val="m_h_f"/>
  <p:tag name="KSO_WM_UNIT_INDEX" val="1_2_1"/>
  <p:tag name="KSO_WM_UNIT_TEXT_FILL_FORE_SCHEMECOLOR_INDEX" val="13"/>
  <p:tag name="KSO_WM_UNIT_TEXT_FILL_TYPE" val="1"/>
  <p:tag name="KSO_WM_DIAGRAM_VIRTUALLY_FRAME" val="{&quot;height&quot;:391.65,&quot;left&quot;:40.55,&quot;top&quot;:96.95,&quot;width&quot;:880.45}"/>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0141_3*m_h_f*1_1_1"/>
  <p:tag name="KSO_WM_TEMPLATE_CATEGORY" val="diagram"/>
  <p:tag name="KSO_WM_TEMPLATE_INDEX" val="20230141"/>
  <p:tag name="KSO_WM_UNIT_LAYERLEVEL" val="1_1_1"/>
  <p:tag name="KSO_WM_TAG_VERSION" val="1.0"/>
  <p:tag name="KSO_WM_BEAUTIFY_FLAG" val="#wm#"/>
  <p:tag name="KSO_WM_UNIT_SUBTYPE" val="a"/>
  <p:tag name="KSO_WM_UNIT_PRESET_TEXT" val="点击此处添加正文，文字是您思想的提炼"/>
  <p:tag name="KSO_WM_UNIT_NOCLEAR" val="0"/>
  <p:tag name="KSO_WM_DIAGRAM_GROUP_CODE" val="m1-1"/>
  <p:tag name="KSO_WM_UNIT_TYPE" val="m_h_f"/>
  <p:tag name="KSO_WM_UNIT_INDEX" val="1_1_1"/>
  <p:tag name="KSO_WM_UNIT_TEXT_FILL_FORE_SCHEMECOLOR_INDEX" val="13"/>
  <p:tag name="KSO_WM_UNIT_TEXT_FILL_TYPE" val="1"/>
  <p:tag name="KSO_WM_DIAGRAM_VIRTUALLY_FRAME" val="{&quot;height&quot;:391.65,&quot;left&quot;:40.55,&quot;top&quot;:96.95,&quot;width&quot;:880.45}"/>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0141_3*m_h_f*1_4_1"/>
  <p:tag name="KSO_WM_TEMPLATE_CATEGORY" val="diagram"/>
  <p:tag name="KSO_WM_TEMPLATE_INDEX" val="20230141"/>
  <p:tag name="KSO_WM_UNIT_LAYERLEVEL" val="1_1_1"/>
  <p:tag name="KSO_WM_TAG_VERSION" val="1.0"/>
  <p:tag name="KSO_WM_BEAUTIFY_FLAG" val="#wm#"/>
  <p:tag name="KSO_WM_UNIT_SUBTYPE" val="a"/>
  <p:tag name="KSO_WM_UNIT_PRESET_TEXT" val="点击此处添加正文，文字是您思想的提炼"/>
  <p:tag name="KSO_WM_UNIT_NOCLEAR" val="0"/>
  <p:tag name="KSO_WM_DIAGRAM_GROUP_CODE" val="m1-1"/>
  <p:tag name="KSO_WM_UNIT_TYPE" val="m_h_f"/>
  <p:tag name="KSO_WM_UNIT_INDEX" val="1_4_1"/>
  <p:tag name="KSO_WM_UNIT_TEXT_FILL_FORE_SCHEMECOLOR_INDEX" val="13"/>
  <p:tag name="KSO_WM_UNIT_TEXT_FILL_TYPE" val="1"/>
  <p:tag name="KSO_WM_DIAGRAM_VIRTUALLY_FRAME" val="{&quot;height&quot;:391.65,&quot;left&quot;:40.55,&quot;top&quot;:96.95,&quot;width&quot;:880.45}"/>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0141_3*m_h_f*1_3_1"/>
  <p:tag name="KSO_WM_TEMPLATE_CATEGORY" val="diagram"/>
  <p:tag name="KSO_WM_TEMPLATE_INDEX" val="20230141"/>
  <p:tag name="KSO_WM_UNIT_LAYERLEVEL" val="1_1_1"/>
  <p:tag name="KSO_WM_TAG_VERSION" val="1.0"/>
  <p:tag name="KSO_WM_BEAUTIFY_FLAG" val="#wm#"/>
  <p:tag name="KSO_WM_UNIT_SUBTYPE" val="a"/>
  <p:tag name="KSO_WM_UNIT_PRESET_TEXT" val="点击此处添加正文，文字是您思想的提炼"/>
  <p:tag name="KSO_WM_UNIT_NOCLEAR" val="0"/>
  <p:tag name="KSO_WM_DIAGRAM_GROUP_CODE" val="m1-1"/>
  <p:tag name="KSO_WM_UNIT_TYPE" val="m_h_f"/>
  <p:tag name="KSO_WM_UNIT_INDEX" val="1_3_1"/>
  <p:tag name="KSO_WM_UNIT_TEXT_FILL_FORE_SCHEMECOLOR_INDEX" val="13"/>
  <p:tag name="KSO_WM_UNIT_TEXT_FILL_TYPE" val="1"/>
  <p:tag name="KSO_WM_DIAGRAM_VIRTUALLY_FRAME" val="{&quot;height&quot;:391.65,&quot;left&quot;:40.55,&quot;top&quot;:96.95,&quot;width&quot;:880.45}"/>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custom20235029_1*i*1"/>
  <p:tag name="KSO_WM_TEMPLATE_CATEGORY" val="custom"/>
  <p:tag name="KSO_WM_TEMPLATE_INDEX" val="20235029"/>
  <p:tag name="KSO_WM_UNIT_LAYERLEVEL" val="1"/>
  <p:tag name="KSO_WM_TAG_VERSION" val="3.0"/>
  <p:tag name="KSO_WM_UNIT_TYPE" val="i"/>
  <p:tag name="KSO_WM_UNIT_INDEX" val="1"/>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20235029_1*i*2"/>
  <p:tag name="KSO_WM_TEMPLATE_CATEGORY" val="custom"/>
  <p:tag name="KSO_WM_TEMPLATE_INDEX" val="20235029"/>
  <p:tag name="KSO_WM_UNIT_LAYERLEVEL" val="1"/>
  <p:tag name="KSO_WM_TAG_VERSION" val="3.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custom20235029_1*i*3"/>
  <p:tag name="KSO_WM_TEMPLATE_CATEGORY" val="custom"/>
  <p:tag name="KSO_WM_TEMPLATE_INDEX" val="20235029"/>
  <p:tag name="KSO_WM_UNIT_LAYERLEVEL" val="1"/>
  <p:tag name="KSO_WM_TAG_VERSION" val="3.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i*1"/>
  <p:tag name="KSO_WM_UNIT_LAYERLEVEL" val="1"/>
  <p:tag name="KSO_WM_TAG_VERSION" val="3.0"/>
  <p:tag name="KSO_WM_BEAUTIFY_FLAG" val="#wm#"/>
  <p:tag name="KSO_WM_UNIT_TYPE" val="i"/>
  <p:tag name="KSO_WM_UNIT_INDEX" val="1"/>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custom20235029_1*i*4"/>
  <p:tag name="KSO_WM_TEMPLATE_CATEGORY" val="custom"/>
  <p:tag name="KSO_WM_TEMPLATE_INDEX" val="20235029"/>
  <p:tag name="KSO_WM_UNIT_LAYERLEVEL" val="1"/>
  <p:tag name="KSO_WM_TAG_VERSION" val="3.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custom20235029_1*i*5"/>
  <p:tag name="KSO_WM_TEMPLATE_CATEGORY" val="custom"/>
  <p:tag name="KSO_WM_TEMPLATE_INDEX" val="20235029"/>
  <p:tag name="KSO_WM_UNIT_LAYERLEVEL" val="1"/>
  <p:tag name="KSO_WM_TAG_VERSION" val="3.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TABLE_ENDDRAG_ORIGIN_RECT" val="795*319"/>
  <p:tag name="TABLE_ENDDRAG_RECT" val="78*143*795*319"/>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custom20235029_1*i*1"/>
  <p:tag name="KSO_WM_TEMPLATE_CATEGORY" val="custom"/>
  <p:tag name="KSO_WM_TEMPLATE_INDEX" val="20235029"/>
  <p:tag name="KSO_WM_UNIT_LAYERLEVEL" val="1"/>
  <p:tag name="KSO_WM_TAG_VERSION" val="3.0"/>
  <p:tag name="KSO_WM_UNIT_TYPE" val="i"/>
  <p:tag name="KSO_WM_UNIT_INDEX" val="1"/>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20235029_1*i*2"/>
  <p:tag name="KSO_WM_TEMPLATE_CATEGORY" val="custom"/>
  <p:tag name="KSO_WM_TEMPLATE_INDEX" val="20235029"/>
  <p:tag name="KSO_WM_UNIT_LAYERLEVEL" val="1"/>
  <p:tag name="KSO_WM_TAG_VERSION" val="3.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custom20235029_1*i*3"/>
  <p:tag name="KSO_WM_TEMPLATE_CATEGORY" val="custom"/>
  <p:tag name="KSO_WM_TEMPLATE_INDEX" val="20235029"/>
  <p:tag name="KSO_WM_UNIT_LAYERLEVEL" val="1"/>
  <p:tag name="KSO_WM_TAG_VERSION" val="3.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custom20235029_1*i*4"/>
  <p:tag name="KSO_WM_TEMPLATE_CATEGORY" val="custom"/>
  <p:tag name="KSO_WM_TEMPLATE_INDEX" val="20235029"/>
  <p:tag name="KSO_WM_UNIT_LAYERLEVEL" val="1"/>
  <p:tag name="KSO_WM_TAG_VERSION" val="3.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custom20235029_1*i*5"/>
  <p:tag name="KSO_WM_TEMPLATE_CATEGORY" val="custom"/>
  <p:tag name="KSO_WM_TEMPLATE_INDEX" val="20235029"/>
  <p:tag name="KSO_WM_UNIT_LAYERLEVEL" val="1"/>
  <p:tag name="KSO_WM_TAG_VERSION" val="3.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TABLE_ENDDRAG_ORIGIN_RECT" val="789*320"/>
  <p:tag name="TABLE_ENDDRAG_RECT" val="94*127*789*320"/>
</p:tagLst>
</file>

<file path=ppt/tags/tag69.xml><?xml version="1.0" encoding="utf-8"?>
<p:tagLst xmlns:a="http://schemas.openxmlformats.org/drawingml/2006/main" xmlns:r="http://schemas.openxmlformats.org/officeDocument/2006/relationships" xmlns:p="http://schemas.openxmlformats.org/presentationml/2006/main">
  <p:tag name="TABLE_ENDDRAG_ORIGIN_RECT" val="710*325"/>
  <p:tag name="TABLE_ENDDRAG_RECT" val="141*146*710*325"/>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i*2"/>
  <p:tag name="KSO_WM_UNIT_LAYERLEVEL" val="1"/>
  <p:tag name="KSO_WM_TAG_VERSION" val="3.0"/>
  <p:tag name="KSO_WM_BEAUTIFY_FLAG" val="#wm#"/>
  <p:tag name="KSO_WM_UNIT_TYPE" val="i"/>
  <p:tag name="KSO_WM_UNIT_INDEX" val="2"/>
</p:tagLst>
</file>

<file path=ppt/tags/tag70.xml><?xml version="1.0" encoding="utf-8"?>
<p:tagLst xmlns:a="http://schemas.openxmlformats.org/drawingml/2006/main" xmlns:r="http://schemas.openxmlformats.org/officeDocument/2006/relationships" xmlns:p="http://schemas.openxmlformats.org/presentationml/2006/main">
  <p:tag name="KSO_WM_DIAGRAM_VIRTUALLY_FRAME" val="{&quot;height&quot;:329.04692913385827,&quot;left&quot;:113.1,&quot;top&quot;:140.5,&quot;width&quot;:754.394409448819}"/>
</p:tagLst>
</file>

<file path=ppt/tags/tag71.xml><?xml version="1.0" encoding="utf-8"?>
<p:tagLst xmlns:a="http://schemas.openxmlformats.org/drawingml/2006/main" xmlns:r="http://schemas.openxmlformats.org/officeDocument/2006/relationships" xmlns:p="http://schemas.openxmlformats.org/presentationml/2006/main">
  <p:tag name="KSO_WM_DIAGRAM_VIRTUALLY_FRAME" val="{&quot;height&quot;:329.04692913385827,&quot;left&quot;:113.1,&quot;top&quot;:140.5,&quot;width&quot;:754.394409448819}"/>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1636_4*n_h_h_f*1_2_4_1"/>
  <p:tag name="KSO_WM_TEMPLATE_CATEGORY" val="diagram"/>
  <p:tag name="KSO_WM_TEMPLATE_INDEX" val="20231636"/>
  <p:tag name="KSO_WM_UNIT_LAYERLEVEL" val="1_1_1_1"/>
  <p:tag name="KSO_WM_TAG_VERSION" val="3.0"/>
  <p:tag name="KSO_WM_DIAGRAM_VERSION" val="3"/>
  <p:tag name="KSO_WM_DIAGRAM_COLOR_TRICK" val="1"/>
  <p:tag name="KSO_WM_DIAGRAM_COLOR_TEXT_CAN_REMOVE" val="n"/>
  <p:tag name="KSO_WM_UNIT_SUBTYPE" val="a"/>
  <p:tag name="KSO_WM_UNIT_NOCLEAR" val="0"/>
  <p:tag name="KSO_WM_UNIT_VALUE" val="108"/>
  <p:tag name="KSO_WM_DIAGRAM_GROUP_CODE" val="n1-1"/>
  <p:tag name="KSO_WM_UNIT_TYPE" val="n_h_h_f"/>
  <p:tag name="KSO_WM_UNIT_INDEX" val="1_2_4_1"/>
  <p:tag name="KSO_WM_DIAGRAM_MAX_ITEMCNT" val="6"/>
  <p:tag name="KSO_WM_DIAGRAM_MIN_ITEMCNT" val="2"/>
  <p:tag name="KSO_WM_DIAGRAM_VIRTUALLY_FRAME" val="{&quot;height&quot;:329.04692913385827,&quot;left&quot;:113.1,&quot;top&quot;:140.5,&quot;width&quot;:754.394409448819}"/>
  <p:tag name="KSO_WM_DIAGRAM_COLOR_MATCH_VALUE" val="{&quot;shape&quot;:{&quot;fill&quot;:{&quot;type&quot;:0},&quot;glow&quot;:{&quot;colorType&quot;:0},&quot;line&quot;:{&quot;gradient&quot;:[{&quot;brightness&quot;:0.800000011920929,&quot;colorType&quot;:1,&quot;foreColorIndex&quot;:6,&quot;pos&quot;:1,&quot;transparency&quot;:1},{&quot;brightness&quot;:0,&quot;colorType&quot;:1,&quot;foreColorIndex&quot;:5,&quot;pos&quot;:0.019999999552965164,&quot;transparency&quot;:0}],&quot;type&quot;:2},&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TYPE" val="1"/>
  <p:tag name="KSO_WM_UNIT_TEXT_LAYER_COUNT" val="1"/>
  <p:tag name="KSO_WM_UNIT_PRESET_TEXT" val="单击此处输入你的项正文，文字是您思想的提炼，请尽量言简意赅的阐述观点"/>
  <p:tag name="KSO_WM_UNIT_TEXT_FILL_FORE_SCHEMECOLOR_INDEX" val="1"/>
  <p:tag name="KSO_WM_UNIT_TEXT_FILL_TYPE" val="1"/>
  <p:tag name="KSO_WM_UNIT_LINE_FORE_SCHEMECOLOR_INDEX" val="8"/>
  <p:tag name="KSO_WM_UNIT_USESOURCEFORMAT_APPLY" val="1"/>
</p:tagLst>
</file>

<file path=ppt/tags/tag73.xml><?xml version="1.0" encoding="utf-8"?>
<p:tagLst xmlns:a="http://schemas.openxmlformats.org/drawingml/2006/main" xmlns:r="http://schemas.openxmlformats.org/officeDocument/2006/relationships" xmlns:p="http://schemas.openxmlformats.org/presentationml/2006/main">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n1-1"/>
  <p:tag name="KSO_WM_UNIT_TYPE" val="n_h_i"/>
  <p:tag name="KSO_WM_UNIT_INDEX" val="1_1_2"/>
  <p:tag name="KSO_WM_UNIT_ID" val="diagram20231636_4*n_h_i*1_1_2"/>
  <p:tag name="KSO_WM_TEMPLATE_CATEGORY" val="diagram"/>
  <p:tag name="KSO_WM_TEMPLATE_INDEX" val="20231636"/>
  <p:tag name="KSO_WM_UNIT_LAYERLEVEL" val="1_1_1"/>
  <p:tag name="KSO_WM_TAG_VERSION" val="3.0"/>
  <p:tag name="KSO_WM_DIAGRAM_VERSION" val="3"/>
  <p:tag name="KSO_WM_DIAGRAM_MAX_ITEMCNT" val="6"/>
  <p:tag name="KSO_WM_DIAGRAM_MIN_ITEMCNT" val="2"/>
  <p:tag name="KSO_WM_DIAGRAM_VIRTUALLY_FRAME" val="{&quot;height&quot;:329.04692913385827,&quot;left&quot;:113.1,&quot;top&quot;:140.5,&quot;width&quot;:754.394409448819}"/>
  <p:tag name="KSO_WM_DIAGRAM_COLOR_MATCH_VALUE" val="{&quot;shape&quot;:{&quot;fill&quot;:{&quot;solid&quot;:{&quot;brightness&quot;:0.699999988079071,&quot;colorType&quot;:1,&quot;foreColorIndex&quot;:5,&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7"/>
  <p:tag name="KSO_WM_UNIT_TEXT_FILL_FORE_SCHEMECOLOR_INDEX" val="13"/>
  <p:tag name="KSO_WM_UNIT_TEXT_FILL_TYPE" val="1"/>
  <p:tag name="KSO_WM_UNIT_USESOURCEFORMAT_APPLY" val="1"/>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1636_4*n_h_a*1_1_1"/>
  <p:tag name="KSO_WM_TEMPLATE_CATEGORY" val="diagram"/>
  <p:tag name="KSO_WM_TEMPLATE_INDEX" val="20231636"/>
  <p:tag name="KSO_WM_UNIT_LAYERLEVEL" val="1_1_1"/>
  <p:tag name="KSO_WM_TAG_VERSION" val="3.0"/>
  <p:tag name="KSO_WM_DIAGRAM_GROUP_CODE" val="n1-1"/>
  <p:tag name="KSO_WM_UNIT_TYPE" val="n_h_a"/>
  <p:tag name="KSO_WM_UNIT_INDEX" val="1_1_1"/>
  <p:tag name="KSO_WM_UNIT_ISCONTENTSTITLE" val="0"/>
  <p:tag name="KSO_WM_UNIT_ISNUMDGMTITLE" val="0"/>
  <p:tag name="KSO_WM_UNIT_NOCLEAR" val="0"/>
  <p:tag name="KSO_WM_DIAGRAM_VERSION" val="3"/>
  <p:tag name="KSO_WM_DIAGRAM_COLOR_TRICK" val="1"/>
  <p:tag name="KSO_WM_DIAGRAM_COLOR_TEXT_CAN_REMOVE" val="n"/>
  <p:tag name="KSO_WM_DIAGRAM_MAX_ITEMCNT" val="6"/>
  <p:tag name="KSO_WM_DIAGRAM_MIN_ITEMCNT" val="2"/>
  <p:tag name="KSO_WM_DIAGRAM_VIRTUALLY_FRAME" val="{&quot;height&quot;:329.04692913385827,&quot;left&quot;:113.1,&quot;top&quot;:140.5,&quot;width&quot;:754.394409448819}"/>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63"/>
  <p:tag name="KSO_WM_UNIT_TEXT_TYPE" val="1"/>
  <p:tag name="KSO_WM_UNIT_PRESET_TEXT" val="添加项标题"/>
  <p:tag name="KSO_WM_UNIT_LINE_FORE_SCHEMECOLOR_INDEX" val="5"/>
  <p:tag name="KSO_WM_UNIT_TEXT_FILL_FORE_SCHEMECOLOR_INDEX" val="1"/>
  <p:tag name="KSO_WM_UNIT_TEXT_FILL_TYPE" val="1"/>
  <p:tag name="KSO_WM_UNIT_LINE_FILL_TYPE" val="2"/>
  <p:tag name="KSO_WM_UNIT_USESOURCEFORMAT_APPLY" val="1"/>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1636_4*n_h_h_f*1_2_5_1"/>
  <p:tag name="KSO_WM_TEMPLATE_CATEGORY" val="diagram"/>
  <p:tag name="KSO_WM_TEMPLATE_INDEX" val="20231636"/>
  <p:tag name="KSO_WM_UNIT_LAYERLEVEL" val="1_1_1_1"/>
  <p:tag name="KSO_WM_TAG_VERSION" val="3.0"/>
  <p:tag name="KSO_WM_DIAGRAM_VERSION" val="3"/>
  <p:tag name="KSO_WM_DIAGRAM_COLOR_TRICK" val="1"/>
  <p:tag name="KSO_WM_DIAGRAM_COLOR_TEXT_CAN_REMOVE" val="n"/>
  <p:tag name="KSO_WM_UNIT_SUBTYPE" val="a"/>
  <p:tag name="KSO_WM_UNIT_NOCLEAR" val="0"/>
  <p:tag name="KSO_WM_UNIT_VALUE" val="102"/>
  <p:tag name="KSO_WM_DIAGRAM_GROUP_CODE" val="n1-1"/>
  <p:tag name="KSO_WM_UNIT_TYPE" val="n_h_h_f"/>
  <p:tag name="KSO_WM_UNIT_INDEX" val="1_2_5_1"/>
  <p:tag name="KSO_WM_DIAGRAM_MAX_ITEMCNT" val="6"/>
  <p:tag name="KSO_WM_DIAGRAM_MIN_ITEMCNT" val="2"/>
  <p:tag name="KSO_WM_DIAGRAM_VIRTUALLY_FRAME" val="{&quot;height&quot;:329.04692913385827,&quot;left&quot;:113.1,&quot;top&quot;:140.5,&quot;width&quot;:754.394409448819}"/>
  <p:tag name="KSO_WM_DIAGRAM_COLOR_MATCH_VALUE" val="{&quot;shape&quot;:{&quot;fill&quot;:{&quot;type&quot;:0},&quot;glow&quot;:{&quot;colorType&quot;:0},&quot;line&quot;:{&quot;gradient&quot;:[{&quot;brightness&quot;:0.800000011920929,&quot;colorType&quot;:1,&quot;foreColorIndex&quot;:6,&quot;pos&quot;:1,&quot;transparency&quot;:1},{&quot;brightness&quot;:0,&quot;colorType&quot;:1,&quot;foreColorIndex&quot;:5,&quot;pos&quot;:0.019999999552965164,&quot;transparency&quot;:0}],&quot;type&quot;:2},&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TYPE" val="1"/>
  <p:tag name="KSO_WM_UNIT_TEXT_LAYER_COUNT" val="1"/>
  <p:tag name="KSO_WM_UNIT_PRESET_TEXT" val="单击此处输入你的项正文，文字是您思想的提炼，请尽量言简意赅的阐述观点"/>
  <p:tag name="KSO_WM_UNIT_TEXT_FILL_FORE_SCHEMECOLOR_INDEX" val="1"/>
  <p:tag name="KSO_WM_UNIT_TEXT_FILL_TYPE" val="1"/>
  <p:tag name="KSO_WM_UNIT_LINE_FORE_SCHEMECOLOR_INDEX" val="9"/>
  <p:tag name="KSO_WM_UNIT_USESOURCEFORMAT_APPLY" val="1"/>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1636_4*n_h_h_f*1_2_3_1"/>
  <p:tag name="KSO_WM_TEMPLATE_CATEGORY" val="diagram"/>
  <p:tag name="KSO_WM_TEMPLATE_INDEX" val="20231636"/>
  <p:tag name="KSO_WM_UNIT_LAYERLEVEL" val="1_1_1_1"/>
  <p:tag name="KSO_WM_TAG_VERSION" val="3.0"/>
  <p:tag name="KSO_WM_DIAGRAM_VERSION" val="3"/>
  <p:tag name="KSO_WM_DIAGRAM_COLOR_TRICK" val="1"/>
  <p:tag name="KSO_WM_DIAGRAM_COLOR_TEXT_CAN_REMOVE" val="n"/>
  <p:tag name="KSO_WM_UNIT_SUBTYPE" val="a"/>
  <p:tag name="KSO_WM_UNIT_NOCLEAR" val="0"/>
  <p:tag name="KSO_WM_UNIT_VALUE" val="80"/>
  <p:tag name="KSO_WM_DIAGRAM_GROUP_CODE" val="n1-1"/>
  <p:tag name="KSO_WM_UNIT_TYPE" val="n_h_h_f"/>
  <p:tag name="KSO_WM_UNIT_INDEX" val="1_2_3_1"/>
  <p:tag name="KSO_WM_DIAGRAM_MAX_ITEMCNT" val="6"/>
  <p:tag name="KSO_WM_DIAGRAM_MIN_ITEMCNT" val="2"/>
  <p:tag name="KSO_WM_DIAGRAM_VIRTUALLY_FRAME" val="{&quot;height&quot;:329.04692913385827,&quot;left&quot;:113.1,&quot;top&quot;:140.5,&quot;width&quot;:754.394409448819}"/>
  <p:tag name="KSO_WM_DIAGRAM_COLOR_MATCH_VALUE" val="{&quot;shape&quot;:{&quot;fill&quot;:{&quot;type&quot;:0},&quot;glow&quot;:{&quot;colorType&quot;:0},&quot;line&quot;:{&quot;gradient&quot;:[{&quot;brightness&quot;:0.800000011920929,&quot;colorType&quot;:1,&quot;foreColorIndex&quot;:6,&quot;pos&quot;:0,&quot;transparency&quot;:1},{&quot;brightness&quot;:0,&quot;colorType&quot;:1,&quot;foreColorIndex&quot;:5,&quot;pos&quot;:1,&quot;transparency&quot;:0}],&quot;type&quot;:2},&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TYPE" val="1"/>
  <p:tag name="KSO_WM_UNIT_TEXT_LAYER_COUNT" val="1"/>
  <p:tag name="KSO_WM_UNIT_PRESET_TEXT" val="单击此处输入你的项正文，文字是您思想的提炼，请尽量言简意赅的阐述观点"/>
  <p:tag name="KSO_WM_UNIT_TEXT_FILL_FORE_SCHEMECOLOR_INDEX" val="1"/>
  <p:tag name="KSO_WM_UNIT_TEXT_FILL_TYPE" val="1"/>
  <p:tag name="KSO_WM_UNIT_LINE_FORE_SCHEMECOLOR_INDEX" val="7"/>
  <p:tag name="KSO_WM_UNIT_USESOURCEFORMAT_APPLY" val="1"/>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1636_4*n_h_h_f*1_2_1_1"/>
  <p:tag name="KSO_WM_TEMPLATE_CATEGORY" val="diagram"/>
  <p:tag name="KSO_WM_TEMPLATE_INDEX" val="20231636"/>
  <p:tag name="KSO_WM_UNIT_LAYERLEVEL" val="1_1_1_1"/>
  <p:tag name="KSO_WM_TAG_VERSION" val="3.0"/>
  <p:tag name="KSO_WM_DIAGRAM_VERSION" val="3"/>
  <p:tag name="KSO_WM_DIAGRAM_COLOR_TRICK" val="1"/>
  <p:tag name="KSO_WM_DIAGRAM_COLOR_TEXT_CAN_REMOVE" val="n"/>
  <p:tag name="KSO_WM_UNIT_SUBTYPE" val="a"/>
  <p:tag name="KSO_WM_UNIT_NOCLEAR" val="0"/>
  <p:tag name="KSO_WM_UNIT_VALUE" val="80"/>
  <p:tag name="KSO_WM_DIAGRAM_GROUP_CODE" val="n1-1"/>
  <p:tag name="KSO_WM_UNIT_TYPE" val="n_h_h_f"/>
  <p:tag name="KSO_WM_UNIT_INDEX" val="1_2_1_1"/>
  <p:tag name="KSO_WM_DIAGRAM_MAX_ITEMCNT" val="6"/>
  <p:tag name="KSO_WM_DIAGRAM_MIN_ITEMCNT" val="2"/>
  <p:tag name="KSO_WM_DIAGRAM_VIRTUALLY_FRAME" val="{&quot;height&quot;:329.04692913385827,&quot;left&quot;:113.1,&quot;top&quot;:140.5,&quot;width&quot;:754.394409448819}"/>
  <p:tag name="KSO_WM_DIAGRAM_COLOR_MATCH_VALUE" val="{&quot;shape&quot;:{&quot;fill&quot;:{&quot;type&quot;:0},&quot;glow&quot;:{&quot;colorType&quot;:0},&quot;line&quot;:{&quot;gradient&quot;:[{&quot;brightness&quot;:0.800000011920929,&quot;colorType&quot;:1,&quot;foreColorIndex&quot;:6,&quot;pos&quot;:0,&quot;transparency&quot;:1},{&quot;brightness&quot;:0,&quot;colorType&quot;:1,&quot;foreColorIndex&quot;:5,&quot;pos&quot;:1,&quot;transparency&quot;:0}],&quot;type&quot;:2},&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TYPE" val="1"/>
  <p:tag name="KSO_WM_UNIT_TEXT_LAYER_COUNT" val="1"/>
  <p:tag name="KSO_WM_UNIT_PRESET_TEXT" val="单击此处输入你的项正文，文字是您思想的提炼，请尽量言简意赅的阐述观点"/>
  <p:tag name="KSO_WM_UNIT_TEXT_FILL_FORE_SCHEMECOLOR_INDEX" val="1"/>
  <p:tag name="KSO_WM_UNIT_TEXT_FILL_TYPE" val="1"/>
  <p:tag name="KSO_WM_UNIT_LINE_FORE_SCHEMECOLOR_INDEX" val="5"/>
  <p:tag name="KSO_WM_UNIT_USESOURCEFORMAT_APPLY" val="1"/>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1636_4*n_h_h_f*1_2_2_1"/>
  <p:tag name="KSO_WM_TEMPLATE_CATEGORY" val="diagram"/>
  <p:tag name="KSO_WM_TEMPLATE_INDEX" val="20231636"/>
  <p:tag name="KSO_WM_UNIT_LAYERLEVEL" val="1_1_1_1"/>
  <p:tag name="KSO_WM_TAG_VERSION" val="3.0"/>
  <p:tag name="KSO_WM_DIAGRAM_VERSION" val="3"/>
  <p:tag name="KSO_WM_DIAGRAM_COLOR_TRICK" val="1"/>
  <p:tag name="KSO_WM_DIAGRAM_COLOR_TEXT_CAN_REMOVE" val="n"/>
  <p:tag name="KSO_WM_UNIT_SUBTYPE" val="a"/>
  <p:tag name="KSO_WM_UNIT_NOCLEAR" val="0"/>
  <p:tag name="KSO_WM_UNIT_VALUE" val="70"/>
  <p:tag name="KSO_WM_DIAGRAM_GROUP_CODE" val="n1-1"/>
  <p:tag name="KSO_WM_UNIT_TYPE" val="n_h_h_f"/>
  <p:tag name="KSO_WM_UNIT_INDEX" val="1_2_2_1"/>
  <p:tag name="KSO_WM_DIAGRAM_MAX_ITEMCNT" val="6"/>
  <p:tag name="KSO_WM_DIAGRAM_MIN_ITEMCNT" val="2"/>
  <p:tag name="KSO_WM_DIAGRAM_VIRTUALLY_FRAME" val="{&quot;height&quot;:329.04692913385827,&quot;left&quot;:113.1,&quot;top&quot;:140.5,&quot;width&quot;:754.394409448819}"/>
  <p:tag name="KSO_WM_DIAGRAM_COLOR_MATCH_VALUE" val="{&quot;shape&quot;:{&quot;fill&quot;:{&quot;type&quot;:0},&quot;glow&quot;:{&quot;colorType&quot;:0},&quot;line&quot;:{&quot;gradient&quot;:[{&quot;brightness&quot;:0.800000011920929,&quot;colorType&quot;:1,&quot;foreColorIndex&quot;:6,&quot;pos&quot;:0,&quot;transparency&quot;:1},{&quot;brightness&quot;:0,&quot;colorType&quot;:1,&quot;foreColorIndex&quot;:5,&quot;pos&quot;:1,&quot;transparency&quot;:0}],&quot;type&quot;:2},&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TYPE" val="1"/>
  <p:tag name="KSO_WM_UNIT_TEXT_LAYER_COUNT" val="1"/>
  <p:tag name="KSO_WM_UNIT_PRESET_TEXT" val="单击此处输入你的项正文，文字是您思想的提炼，请言简意赅的阐述观点"/>
  <p:tag name="KSO_WM_UNIT_TEXT_FILL_FORE_SCHEMECOLOR_INDEX" val="1"/>
  <p:tag name="KSO_WM_UNIT_TEXT_FILL_TYPE" val="1"/>
  <p:tag name="KSO_WM_UNIT_LINE_FORE_SCHEMECOLOR_INDEX" val="6"/>
  <p:tag name="KSO_WM_UNIT_USESOURCEFORMAT_APPLY" val="1"/>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n_h_h_i"/>
  <p:tag name="KSO_WM_UNIT_INDEX" val="1_2_1_1"/>
  <p:tag name="KSO_WM_UNIT_ID" val="diagram20231636_4*n_h_h_i*1_2_1_1"/>
  <p:tag name="KSO_WM_TEMPLATE_CATEGORY" val="diagram"/>
  <p:tag name="KSO_WM_TEMPLATE_INDEX" val="20231636"/>
  <p:tag name="KSO_WM_UNIT_LAYERLEVEL" val="1_1_1_1"/>
  <p:tag name="KSO_WM_TAG_VERSION" val="3.0"/>
  <p:tag name="KSO_WM_UNIT_TEXT_FILL_FORE_SCHEMECOLOR_INDEX_BRIGHTNESS" val="0.15"/>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329.04692913385827,&quot;left&quot;:113.1,&quot;top&quot;:140.5,&quot;width&quot;:754.394409448819}"/>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PRESET_TEXT" val="01"/>
  <p:tag name="KSO_WM_UNIT_FILL_TYPE" val="1"/>
  <p:tag name="KSO_WM_UNIT_FILL_FORE_SCHEMECOLOR_INDEX" val="5"/>
  <p:tag name="KSO_WM_UNIT_FILL_FORE_SCHEMECOLOR_INDEX_BRIGHTNESS" val="0"/>
  <p:tag name="KSO_WM_UNIT_USESOURCEFORMAT_APPLY" val="1"/>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3"/>
  <p:tag name="KSO_WM_UNIT_LAYERLEVEL" val="1"/>
  <p:tag name="KSO_WM_TAG_VERSION" val="3.0"/>
  <p:tag name="KSO_WM_UNIT_TYPE" val="i"/>
  <p:tag name="KSO_WM_UNIT_INDEX" val="3"/>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n_h_h_i"/>
  <p:tag name="KSO_WM_UNIT_INDEX" val="1_2_3_1"/>
  <p:tag name="KSO_WM_UNIT_ID" val="diagram20231636_4*n_h_h_i*1_2_3_1"/>
  <p:tag name="KSO_WM_TEMPLATE_CATEGORY" val="diagram"/>
  <p:tag name="KSO_WM_TEMPLATE_INDEX" val="20231636"/>
  <p:tag name="KSO_WM_UNIT_LAYERLEVEL" val="1_1_1_1"/>
  <p:tag name="KSO_WM_TAG_VERSION" val="3.0"/>
  <p:tag name="KSO_WM_UNIT_TEXT_FILL_FORE_SCHEMECOLOR_INDEX_BRIGHTNESS" val="0.15"/>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329.04692913385827,&quot;left&quot;:113.1,&quot;top&quot;:140.5,&quot;width&quot;:754.394409448819}"/>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PRESET_TEXT" val="03"/>
  <p:tag name="KSO_WM_UNIT_FILL_TYPE" val="1"/>
  <p:tag name="KSO_WM_UNIT_FILL_FORE_SCHEMECOLOR_INDEX" val="5"/>
  <p:tag name="KSO_WM_UNIT_FILL_FORE_SCHEMECOLOR_INDEX_BRIGHTNESS" val="0"/>
  <p:tag name="KSO_WM_UNIT_USESOURCEFORMAT_APPLY" val="1"/>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n_h_h_i"/>
  <p:tag name="KSO_WM_UNIT_INDEX" val="1_2_2_1"/>
  <p:tag name="KSO_WM_UNIT_ID" val="diagram20231636_4*n_h_h_i*1_2_2_1"/>
  <p:tag name="KSO_WM_TEMPLATE_CATEGORY" val="diagram"/>
  <p:tag name="KSO_WM_TEMPLATE_INDEX" val="20231636"/>
  <p:tag name="KSO_WM_UNIT_LAYERLEVEL" val="1_1_1_1"/>
  <p:tag name="KSO_WM_TAG_VERSION" val="3.0"/>
  <p:tag name="KSO_WM_UNIT_TEXT_FILL_FORE_SCHEMECOLOR_INDEX_BRIGHTNESS" val="0.15"/>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329.04692913385827,&quot;left&quot;:113.1,&quot;top&quot;:140.5,&quot;width&quot;:754.394409448819}"/>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PRESET_TEXT" val="02"/>
  <p:tag name="KSO_WM_UNIT_FILL_TYPE" val="1"/>
  <p:tag name="KSO_WM_UNIT_FILL_FORE_SCHEMECOLOR_INDEX" val="5"/>
  <p:tag name="KSO_WM_UNIT_FILL_FORE_SCHEMECOLOR_INDEX_BRIGHTNESS" val="0"/>
  <p:tag name="KSO_WM_UNIT_USESOURCEFORMAT_APPLY" val="1"/>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1636_4*n_h_h_f*1_2_4_1"/>
  <p:tag name="KSO_WM_TEMPLATE_CATEGORY" val="diagram"/>
  <p:tag name="KSO_WM_TEMPLATE_INDEX" val="20231636"/>
  <p:tag name="KSO_WM_UNIT_LAYERLEVEL" val="1_1_1_1"/>
  <p:tag name="KSO_WM_TAG_VERSION" val="3.0"/>
  <p:tag name="KSO_WM_DIAGRAM_VERSION" val="3"/>
  <p:tag name="KSO_WM_DIAGRAM_COLOR_TRICK" val="1"/>
  <p:tag name="KSO_WM_DIAGRAM_COLOR_TEXT_CAN_REMOVE" val="n"/>
  <p:tag name="KSO_WM_UNIT_SUBTYPE" val="a"/>
  <p:tag name="KSO_WM_UNIT_NOCLEAR" val="0"/>
  <p:tag name="KSO_WM_UNIT_VALUE" val="108"/>
  <p:tag name="KSO_WM_DIAGRAM_GROUP_CODE" val="n1-1"/>
  <p:tag name="KSO_WM_UNIT_TYPE" val="n_h_h_f"/>
  <p:tag name="KSO_WM_UNIT_INDEX" val="1_2_4_1"/>
  <p:tag name="KSO_WM_DIAGRAM_MAX_ITEMCNT" val="6"/>
  <p:tag name="KSO_WM_DIAGRAM_MIN_ITEMCNT" val="2"/>
  <p:tag name="KSO_WM_DIAGRAM_VIRTUALLY_FRAME" val="{&quot;height&quot;:329.04692913385827,&quot;left&quot;:113.1,&quot;top&quot;:140.5,&quot;width&quot;:754.394409448819}"/>
  <p:tag name="KSO_WM_DIAGRAM_COLOR_MATCH_VALUE" val="{&quot;shape&quot;:{&quot;fill&quot;:{&quot;type&quot;:0},&quot;glow&quot;:{&quot;colorType&quot;:0},&quot;line&quot;:{&quot;gradient&quot;:[{&quot;brightness&quot;:0.800000011920929,&quot;colorType&quot;:1,&quot;foreColorIndex&quot;:6,&quot;pos&quot;:1,&quot;transparency&quot;:1},{&quot;brightness&quot;:0,&quot;colorType&quot;:1,&quot;foreColorIndex&quot;:5,&quot;pos&quot;:0.019999999552965164,&quot;transparency&quot;:0}],&quot;type&quot;:2},&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TYPE" val="1"/>
  <p:tag name="KSO_WM_UNIT_TEXT_LAYER_COUNT" val="1"/>
  <p:tag name="KSO_WM_UNIT_PRESET_TEXT" val="单击此处输入你的项正文，文字是您思想的提炼，请尽量言简意赅的阐述观点"/>
  <p:tag name="KSO_WM_UNIT_TEXT_FILL_FORE_SCHEMECOLOR_INDEX" val="1"/>
  <p:tag name="KSO_WM_UNIT_TEXT_FILL_TYPE" val="1"/>
  <p:tag name="KSO_WM_UNIT_LINE_FORE_SCHEMECOLOR_INDEX" val="8"/>
  <p:tag name="KSO_WM_UNIT_USESOURCEFORMAT_APPLY" val="1"/>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n_h_h_i"/>
  <p:tag name="KSO_WM_UNIT_INDEX" val="1_2_4_1"/>
  <p:tag name="KSO_WM_UNIT_ID" val="diagram20231636_4*n_h_h_i*1_2_4_1"/>
  <p:tag name="KSO_WM_TEMPLATE_CATEGORY" val="diagram"/>
  <p:tag name="KSO_WM_TEMPLATE_INDEX" val="20231636"/>
  <p:tag name="KSO_WM_UNIT_LAYERLEVEL" val="1_1_1_1"/>
  <p:tag name="KSO_WM_TAG_VERSION" val="3.0"/>
  <p:tag name="KSO_WM_UNIT_TEXT_FILL_FORE_SCHEMECOLOR_INDEX_BRIGHTNESS" val="0.15"/>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329.04692913385827,&quot;left&quot;:113.1,&quot;top&quot;:140.5,&quot;width&quot;:754.394409448819}"/>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PRESET_TEXT" val="04"/>
  <p:tag name="KSO_WM_UNIT_FILL_TYPE" val="1"/>
  <p:tag name="KSO_WM_UNIT_FILL_FORE_SCHEMECOLOR_INDEX" val="5"/>
  <p:tag name="KSO_WM_UNIT_FILL_FORE_SCHEMECOLOR_INDEX_BRIGHTNESS" val="0"/>
  <p:tag name="KSO_WM_UNIT_USESOURCEFORMAT_APPLY" val="1"/>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n_h_h_i"/>
  <p:tag name="KSO_WM_UNIT_INDEX" val="1_2_5_1"/>
  <p:tag name="KSO_WM_UNIT_ID" val="diagram20231636_4*n_h_h_i*1_2_5_1"/>
  <p:tag name="KSO_WM_TEMPLATE_CATEGORY" val="diagram"/>
  <p:tag name="KSO_WM_TEMPLATE_INDEX" val="20231636"/>
  <p:tag name="KSO_WM_UNIT_LAYERLEVEL" val="1_1_1_1"/>
  <p:tag name="KSO_WM_TAG_VERSION" val="3.0"/>
  <p:tag name="KSO_WM_UNIT_TEXT_FILL_FORE_SCHEMECOLOR_INDEX_BRIGHTNESS" val="0.15"/>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329.04692913385827,&quot;left&quot;:113.1,&quot;top&quot;:140.5,&quot;width&quot;:754.394409448819}"/>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PRESET_TEXT" val="05"/>
  <p:tag name="KSO_WM_UNIT_FILL_TYPE" val="1"/>
  <p:tag name="KSO_WM_UNIT_FILL_FORE_SCHEMECOLOR_INDEX" val="5"/>
  <p:tag name="KSO_WM_UNIT_FILL_FORE_SCHEMECOLOR_INDEX_BRIGHTNESS" val="0"/>
  <p:tag name="KSO_WM_UNIT_USESOURCEFORMAT_APPLY" val="1"/>
</p:tagLst>
</file>

<file path=ppt/tags/tag85.xml><?xml version="1.0" encoding="utf-8"?>
<p:tagLst xmlns:a="http://schemas.openxmlformats.org/drawingml/2006/main" xmlns:r="http://schemas.openxmlformats.org/officeDocument/2006/relationships" xmlns:p="http://schemas.openxmlformats.org/presentationml/2006/main">
  <p:tag name="KSO_WM_SLIDE_ID" val="diagram20231636_2"/>
  <p:tag name="KSO_WM_TEMPLATE_SUBCATEGORY" val="0"/>
  <p:tag name="KSO_WM_TEMPLATE_MASTER_TYPE" val="0"/>
  <p:tag name="KSO_WM_TEMPLATE_COLOR_TYPE" val="0"/>
  <p:tag name="KSO_WM_SLIDE_ITEM_CNT" val="3"/>
  <p:tag name="KSO_WM_SLIDE_INDEX" val="2"/>
  <p:tag name="KSO_WM_TAG_VERSION" val="3.0"/>
  <p:tag name="KSO_WM_BEAUTIFY_FLAG" val="#wm#"/>
  <p:tag name="KSO_WM_TEMPLATE_CATEGORY" val="diagram"/>
  <p:tag name="KSO_WM_TEMPLATE_INDEX" val="20231636"/>
  <p:tag name="KSO_WM_SLIDE_TYPE" val="text"/>
  <p:tag name="KSO_WM_SLIDE_SUBTYPE" val="diag"/>
  <p:tag name="KSO_WM_SLIDE_SIZE" val="851.507*346.68"/>
  <p:tag name="KSO_WM_SLIDE_POSITION" val="55.1157*132.359"/>
  <p:tag name="KSO_WM_SLIDE_LAYOUT" val="a_n"/>
  <p:tag name="KSO_WM_SLIDE_LAYOUT_CNT" val="1_1"/>
  <p:tag name="KSO_WM_SPECIAL_SOURCE" val="bdnull"/>
  <p:tag name="KSO_WM_DIAGRAM_GROUP_CODE" val="n1-1"/>
  <p:tag name="KSO_WM_SLIDE_DIAGTYPE" val="n"/>
</p:tagLst>
</file>

<file path=ppt/tags/tag86.xml><?xml version="1.0" encoding="utf-8"?>
<p:tagLst xmlns:a="http://schemas.openxmlformats.org/drawingml/2006/main" xmlns:r="http://schemas.openxmlformats.org/officeDocument/2006/relationships" xmlns:p="http://schemas.openxmlformats.org/presentationml/2006/main">
  <p:tag name="KSO_WM_DIAGRAM_VIRTUALLY_FRAME" val="{&quot;height&quot;:360.7655901990012,&quot;left&quot;:89.6,&quot;top&quot;:113.45,&quot;width&quot;:787.95}"/>
</p:tagLst>
</file>

<file path=ppt/tags/tag87.xml><?xml version="1.0" encoding="utf-8"?>
<p:tagLst xmlns:a="http://schemas.openxmlformats.org/drawingml/2006/main" xmlns:r="http://schemas.openxmlformats.org/officeDocument/2006/relationships" xmlns:p="http://schemas.openxmlformats.org/presentationml/2006/main">
  <p:tag name="TABLE_ENDDRAG_ORIGIN_RECT" val="69*105"/>
  <p:tag name="TABLE_ENDDRAG_RECT" val="172*255*69*105"/>
</p:tagLst>
</file>

<file path=ppt/tags/tag88.xml><?xml version="1.0" encoding="utf-8"?>
<p:tagLst xmlns:a="http://schemas.openxmlformats.org/drawingml/2006/main" xmlns:r="http://schemas.openxmlformats.org/officeDocument/2006/relationships" xmlns:p="http://schemas.openxmlformats.org/presentationml/2006/main">
  <p:tag name="TABLE_ENDDRAG_ORIGIN_RECT" val="87*84"/>
  <p:tag name="TABLE_ENDDRAG_RECT" val="264*255*87*84"/>
</p:tagLst>
</file>

<file path=ppt/tags/tag89.xml><?xml version="1.0" encoding="utf-8"?>
<p:tagLst xmlns:a="http://schemas.openxmlformats.org/drawingml/2006/main" xmlns:r="http://schemas.openxmlformats.org/officeDocument/2006/relationships" xmlns:p="http://schemas.openxmlformats.org/presentationml/2006/main">
  <p:tag name="TABLE_ENDDRAG_ORIGIN_RECT" val="87*158"/>
  <p:tag name="TABLE_ENDDRAG_RECT" val="81*255*87*159"/>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i*4"/>
  <p:tag name="KSO_WM_UNIT_LAYERLEVEL" val="1"/>
  <p:tag name="KSO_WM_TAG_VERSION" val="3.0"/>
  <p:tag name="KSO_WM_BEAUTIFY_FLAG" val="#wm#"/>
  <p:tag name="KSO_WM_UNIT_TYPE" val="i"/>
  <p:tag name="KSO_WM_UNIT_INDEX" val="4"/>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1636_2*n_h_h_f*1_2_2_1"/>
  <p:tag name="KSO_WM_TEMPLATE_CATEGORY" val="diagram"/>
  <p:tag name="KSO_WM_TEMPLATE_INDEX" val="20231636"/>
  <p:tag name="KSO_WM_UNIT_LAYERLEVEL" val="1_1_1_1"/>
  <p:tag name="KSO_WM_TAG_VERSION" val="3.0"/>
  <p:tag name="KSO_WM_BEAUTIFY_FLAG" val="#wm#"/>
  <p:tag name="KSO_WM_UNIT_SUBTYPE" val="a"/>
  <p:tag name="KSO_WM_UNIT_NOCLEAR" val="0"/>
  <p:tag name="KSO_WM_DIAGRAM_GROUP_CODE" val="n1-1"/>
  <p:tag name="KSO_WM_UNIT_TYPE" val="n_h_h_f"/>
  <p:tag name="KSO_WM_UNIT_INDEX" val="1_2_2_1"/>
  <p:tag name="KSO_WM_UNIT_VALUE" val="104"/>
  <p:tag name="KSO_WM_DIAGRAM_VERSION" val="3"/>
  <p:tag name="KSO_WM_DIAGRAM_COLOR_TRICK" val="1"/>
  <p:tag name="KSO_WM_DIAGRAM_COLOR_TEXT_CAN_REMOVE" val="n"/>
  <p:tag name="KSO_WM_DIAGRAM_MAX_ITEMCNT" val="6"/>
  <p:tag name="KSO_WM_DIAGRAM_MIN_ITEMCNT" val="2"/>
  <p:tag name="KSO_WM_DIAGRAM_VIRTUALLY_FRAME" val="{&quot;height&quot;:360.7655901990012,&quot;left&quot;:89.6,&quot;top&quot;:113.45,&quot;width&quot;:787.95}"/>
  <p:tag name="KSO_WM_DIAGRAM_COLOR_MATCH_VALUE" val="{&quot;shape&quot;:{&quot;fill&quot;:{&quot;type&quot;:0},&quot;glow&quot;:{&quot;colorType&quot;:0},&quot;line&quot;:{&quot;gradient&quot;:[{&quot;brightness&quot;:0.800000011920929,&quot;colorType&quot;:1,&quot;foreColorIndex&quot;:6,&quot;pos&quot;:1,&quot;transparency&quot;:1},{&quot;brightness&quot;:0,&quot;colorType&quot;:1,&quot;foreColorIndex&quot;:5,&quot;pos&quot;:0.019999999552965164,&quot;transparency&quot;:0}],&quot;type&quot;:2},&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TYPE" val="1"/>
  <p:tag name="KSO_WM_UNIT_TEXT_LAYER_COUNT" val="1"/>
  <p:tag name="KSO_WM_UNIT_PRESET_TEXT" val="单击此处输入你的项正文，文字是您思想的提炼，请尽量言简意赅的阐述观点，单击此处输入你的项正文"/>
  <p:tag name="KSO_WM_UNIT_TEXT_FILL_FORE_SCHEMECOLOR_INDEX" val="1"/>
  <p:tag name="KSO_WM_UNIT_TEXT_FILL_TYPE" val="1"/>
  <p:tag name="KSO_WM_UNIT_LINE_FORE_SCHEMECOLOR_INDEX" val="6"/>
  <p:tag name="KSO_WM_UNIT_USESOURCEFORMAT_APPLY" val="1"/>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1636_2*n_h_h_f*1_2_1_1"/>
  <p:tag name="KSO_WM_TEMPLATE_CATEGORY" val="diagram"/>
  <p:tag name="KSO_WM_TEMPLATE_INDEX" val="20231636"/>
  <p:tag name="KSO_WM_UNIT_LAYERLEVEL" val="1_1_1_1"/>
  <p:tag name="KSO_WM_TAG_VERSION" val="3.0"/>
  <p:tag name="KSO_WM_BEAUTIFY_FLAG" val="#wm#"/>
  <p:tag name="KSO_WM_UNIT_SUBTYPE" val="a"/>
  <p:tag name="KSO_WM_UNIT_NOCLEAR" val="0"/>
  <p:tag name="KSO_WM_DIAGRAM_GROUP_CODE" val="n1-1"/>
  <p:tag name="KSO_WM_UNIT_TYPE" val="n_h_h_f"/>
  <p:tag name="KSO_WM_UNIT_INDEX" val="1_2_1_1"/>
  <p:tag name="KSO_WM_UNIT_VALUE" val="116"/>
  <p:tag name="KSO_WM_DIAGRAM_VERSION" val="3"/>
  <p:tag name="KSO_WM_DIAGRAM_COLOR_TRICK" val="1"/>
  <p:tag name="KSO_WM_DIAGRAM_COLOR_TEXT_CAN_REMOVE" val="n"/>
  <p:tag name="KSO_WM_DIAGRAM_MAX_ITEMCNT" val="6"/>
  <p:tag name="KSO_WM_DIAGRAM_MIN_ITEMCNT" val="2"/>
  <p:tag name="KSO_WM_DIAGRAM_VIRTUALLY_FRAME" val="{&quot;height&quot;:360.7655901990012,&quot;left&quot;:89.6,&quot;top&quot;:113.45,&quot;width&quot;:787.95}"/>
  <p:tag name="KSO_WM_DIAGRAM_COLOR_MATCH_VALUE" val="{&quot;shape&quot;:{&quot;fill&quot;:{&quot;type&quot;:0},&quot;glow&quot;:{&quot;colorType&quot;:0},&quot;line&quot;:{&quot;gradient&quot;:[{&quot;brightness&quot;:0.800000011920929,&quot;colorType&quot;:1,&quot;foreColorIndex&quot;:6,&quot;pos&quot;:1,&quot;transparency&quot;:1},{&quot;brightness&quot;:0,&quot;colorType&quot;:1,&quot;foreColorIndex&quot;:5,&quot;pos&quot;:0.019999999552965164,&quot;transparency&quot;:0}],&quot;type&quot;:2},&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TYPE" val="1"/>
  <p:tag name="KSO_WM_UNIT_TEXT_LAYER_COUNT" val="1"/>
  <p:tag name="KSO_WM_UNIT_PRESET_TEXT" val="单击此处输入你的项正文，文字是您思想的提炼，请尽量言简意赅的阐述观点，单击此处输入你的项正文"/>
  <p:tag name="KSO_WM_UNIT_TEXT_FILL_FORE_SCHEMECOLOR_INDEX" val="1"/>
  <p:tag name="KSO_WM_UNIT_TEXT_FILL_TYPE" val="1"/>
  <p:tag name="KSO_WM_UNIT_LINE_FORE_SCHEMECOLOR_INDEX" val="5"/>
  <p:tag name="KSO_WM_UNIT_USESOURCEFORMAT_APPLY" val="1"/>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1636_2*n_h_h_f*1_2_3_1"/>
  <p:tag name="KSO_WM_TEMPLATE_CATEGORY" val="diagram"/>
  <p:tag name="KSO_WM_TEMPLATE_INDEX" val="20231636"/>
  <p:tag name="KSO_WM_UNIT_LAYERLEVEL" val="1_1_1_1"/>
  <p:tag name="KSO_WM_TAG_VERSION" val="3.0"/>
  <p:tag name="KSO_WM_BEAUTIFY_FLAG" val="#wm#"/>
  <p:tag name="KSO_WM_UNIT_SUBTYPE" val="a"/>
  <p:tag name="KSO_WM_UNIT_NOCLEAR" val="0"/>
  <p:tag name="KSO_WM_DIAGRAM_GROUP_CODE" val="n1-1"/>
  <p:tag name="KSO_WM_UNIT_TYPE" val="n_h_h_f"/>
  <p:tag name="KSO_WM_UNIT_INDEX" val="1_2_3_1"/>
  <p:tag name="KSO_WM_UNIT_VALUE" val="116"/>
  <p:tag name="KSO_WM_DIAGRAM_VERSION" val="3"/>
  <p:tag name="KSO_WM_DIAGRAM_COLOR_TRICK" val="1"/>
  <p:tag name="KSO_WM_DIAGRAM_COLOR_TEXT_CAN_REMOVE" val="n"/>
  <p:tag name="KSO_WM_DIAGRAM_MAX_ITEMCNT" val="6"/>
  <p:tag name="KSO_WM_DIAGRAM_MIN_ITEMCNT" val="2"/>
  <p:tag name="KSO_WM_DIAGRAM_VIRTUALLY_FRAME" val="{&quot;height&quot;:360.7655901990012,&quot;left&quot;:89.6,&quot;top&quot;:113.45,&quot;width&quot;:787.95}"/>
  <p:tag name="KSO_WM_DIAGRAM_COLOR_MATCH_VALUE" val="{&quot;shape&quot;:{&quot;fill&quot;:{&quot;type&quot;:0},&quot;glow&quot;:{&quot;colorType&quot;:0},&quot;line&quot;:{&quot;gradient&quot;:[{&quot;brightness&quot;:0.800000011920929,&quot;colorType&quot;:1,&quot;foreColorIndex&quot;:6,&quot;pos&quot;:1,&quot;transparency&quot;:1},{&quot;brightness&quot;:0,&quot;colorType&quot;:1,&quot;foreColorIndex&quot;:5,&quot;pos&quot;:0.019999999552965164,&quot;transparency&quot;:0}],&quot;type&quot;:2},&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TYPE" val="1"/>
  <p:tag name="KSO_WM_UNIT_TEXT_LAYER_COUNT" val="1"/>
  <p:tag name="KSO_WM_UNIT_PRESET_TEXT" val="单击此处输入你的项正文，文字是您思想的提炼，请尽量言简意赅的阐述观点，单击此处输入你的项正文"/>
  <p:tag name="KSO_WM_UNIT_TEXT_FILL_FORE_SCHEMECOLOR_INDEX" val="1"/>
  <p:tag name="KSO_WM_UNIT_TEXT_FILL_TYPE" val="1"/>
  <p:tag name="KSO_WM_UNIT_LINE_FORE_SCHEMECOLOR_INDEX" val="7"/>
  <p:tag name="KSO_WM_UNIT_USESOURCEFORMAT_APPLY" val="1"/>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n_h_h_i"/>
  <p:tag name="KSO_WM_UNIT_INDEX" val="1_2_1_1"/>
  <p:tag name="KSO_WM_UNIT_ID" val="diagram20231636_2*n_h_h_i*1_2_1_1"/>
  <p:tag name="KSO_WM_TEMPLATE_CATEGORY" val="diagram"/>
  <p:tag name="KSO_WM_TEMPLATE_INDEX" val="20231636"/>
  <p:tag name="KSO_WM_UNIT_LAYERLEVEL" val="1_1_1_1"/>
  <p:tag name="KSO_WM_TAG_VERSION" val="3.0"/>
  <p:tag name="KSO_WM_BEAUTIFY_FLAG" val="#wm#"/>
  <p:tag name="KSO_WM_UNIT_TEXT_FILL_FORE_SCHEMECOLOR_INDEX_BRIGHTNESS" val="0.15"/>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360.7655901990012,&quot;left&quot;:89.6,&quot;top&quot;:113.45,&quot;width&quot;:787.9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PRESET_TEXT" val="01"/>
  <p:tag name="KSO_WM_UNIT_FILL_TYPE" val="1"/>
  <p:tag name="KSO_WM_UNIT_FILL_FORE_SCHEMECOLOR_INDEX" val="5"/>
  <p:tag name="KSO_WM_UNIT_FILL_FORE_SCHEMECOLOR_INDEX_BRIGHTNESS" val="0"/>
  <p:tag name="KSO_WM_UNIT_USESOURCEFORMAT_APPLY" val="1"/>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n_h_h_i"/>
  <p:tag name="KSO_WM_UNIT_INDEX" val="1_2_2_1"/>
  <p:tag name="KSO_WM_UNIT_ID" val="diagram20231636_2*n_h_h_i*1_2_2_1"/>
  <p:tag name="KSO_WM_TEMPLATE_CATEGORY" val="diagram"/>
  <p:tag name="KSO_WM_TEMPLATE_INDEX" val="20231636"/>
  <p:tag name="KSO_WM_UNIT_LAYERLEVEL" val="1_1_1_1"/>
  <p:tag name="KSO_WM_TAG_VERSION" val="3.0"/>
  <p:tag name="KSO_WM_BEAUTIFY_FLAG" val="#wm#"/>
  <p:tag name="KSO_WM_UNIT_TEXT_FILL_FORE_SCHEMECOLOR_INDEX_BRIGHTNESS" val="0.15"/>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360.7655901990012,&quot;left&quot;:89.6,&quot;top&quot;:113.45,&quot;width&quot;:787.9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PRESET_TEXT" val="02"/>
  <p:tag name="KSO_WM_UNIT_FILL_TYPE" val="1"/>
  <p:tag name="KSO_WM_UNIT_FILL_FORE_SCHEMECOLOR_INDEX" val="5"/>
  <p:tag name="KSO_WM_UNIT_FILL_FORE_SCHEMECOLOR_INDEX_BRIGHTNESS" val="0"/>
  <p:tag name="KSO_WM_UNIT_USESOURCEFORMAT_APPLY" val="1"/>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n_h_h_i"/>
  <p:tag name="KSO_WM_UNIT_INDEX" val="1_2_3_1"/>
  <p:tag name="KSO_WM_UNIT_ID" val="diagram20231636_2*n_h_h_i*1_2_3_1"/>
  <p:tag name="KSO_WM_TEMPLATE_CATEGORY" val="diagram"/>
  <p:tag name="KSO_WM_TEMPLATE_INDEX" val="20231636"/>
  <p:tag name="KSO_WM_UNIT_LAYERLEVEL" val="1_1_1_1"/>
  <p:tag name="KSO_WM_TAG_VERSION" val="3.0"/>
  <p:tag name="KSO_WM_BEAUTIFY_FLAG" val="#wm#"/>
  <p:tag name="KSO_WM_UNIT_TEXT_FILL_FORE_SCHEMECOLOR_INDEX_BRIGHTNESS" val="0.15"/>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360.7655901990012,&quot;left&quot;:89.6,&quot;top&quot;:113.45,&quot;width&quot;:787.9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PRESET_TEXT" val="03"/>
  <p:tag name="KSO_WM_UNIT_FILL_TYPE" val="1"/>
  <p:tag name="KSO_WM_UNIT_FILL_FORE_SCHEMECOLOR_INDEX" val="5"/>
  <p:tag name="KSO_WM_UNIT_FILL_FORE_SCHEMECOLOR_INDEX_BRIGHTNESS" val="0"/>
  <p:tag name="KSO_WM_UNIT_USESOURCEFORMAT_APPLY" val="1"/>
</p:tagLst>
</file>

<file path=ppt/tags/tag96.xml><?xml version="1.0" encoding="utf-8"?>
<p:tagLst xmlns:a="http://schemas.openxmlformats.org/drawingml/2006/main" xmlns:r="http://schemas.openxmlformats.org/officeDocument/2006/relationships" xmlns:p="http://schemas.openxmlformats.org/presentationml/2006/main">
  <p:tag name="KSO_WM_DIAGRAM_VIRTUALLY_FRAME" val="{&quot;height&quot;:307.89220472440945,&quot;left&quot;:64.96543307086617,&quot;top&quot;:138.12362204724408,&quot;width&quot;:823.2462992125984}"/>
</p:tagLst>
</file>

<file path=ppt/tags/tag97.xml><?xml version="1.0" encoding="utf-8"?>
<p:tagLst xmlns:a="http://schemas.openxmlformats.org/drawingml/2006/main" xmlns:r="http://schemas.openxmlformats.org/officeDocument/2006/relationships" xmlns:p="http://schemas.openxmlformats.org/presentationml/2006/main">
  <p:tag name="KSO_WM_DIAGRAM_VIRTUALLY_FRAME" val="{&quot;height&quot;:307.89220472440945,&quot;left&quot;:64.96543307086617,&quot;top&quot;:138.12362204724408,&quot;width&quot;:823.2462992125984}"/>
</p:tagLst>
</file>

<file path=ppt/tags/tag98.xml><?xml version="1.0" encoding="utf-8"?>
<p:tagLst xmlns:a="http://schemas.openxmlformats.org/drawingml/2006/main" xmlns:r="http://schemas.openxmlformats.org/officeDocument/2006/relationships" xmlns:p="http://schemas.openxmlformats.org/presentationml/2006/main">
  <p:tag name="KSO_WM_DIAGRAM_VIRTUALLY_FRAME" val="{&quot;height&quot;:444.66204724409454,&quot;left&quot;:37.45606299212598,&quot;top&quot;:95.3379527559055,&quot;width&quot;:922.5439370078741}"/>
</p:tagLst>
</file>

<file path=ppt/tags/tag99.xml><?xml version="1.0" encoding="utf-8"?>
<p:tagLst xmlns:a="http://schemas.openxmlformats.org/drawingml/2006/main" xmlns:r="http://schemas.openxmlformats.org/officeDocument/2006/relationships" xmlns:p="http://schemas.openxmlformats.org/presentationml/2006/main">
  <p:tag name="TABLE_ENDDRAG_ORIGIN_RECT" val="531*60"/>
  <p:tag name="TABLE_ENDDRAG_RECT" val="265*397*531*60"/>
</p:tagLst>
</file>

<file path=ppt/theme/theme1.xml><?xml version="1.0" encoding="utf-8"?>
<a:theme xmlns:a="http://schemas.openxmlformats.org/drawingml/2006/main" name="Office 主题">
  <a:themeElements>
    <a:clrScheme name="绿色">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font">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蓝紫">
      <a:dk1>
        <a:srgbClr val="000000"/>
      </a:dk1>
      <a:lt1>
        <a:srgbClr val="FFFFFF"/>
      </a:lt1>
      <a:dk2>
        <a:srgbClr val="03287B"/>
      </a:dk2>
      <a:lt2>
        <a:srgbClr val="F0F6FE"/>
      </a:lt2>
      <a:accent1>
        <a:srgbClr val="7CB8FD"/>
      </a:accent1>
      <a:accent2>
        <a:srgbClr val="2588FC"/>
      </a:accent2>
      <a:accent3>
        <a:srgbClr val="5893FE"/>
      </a:accent3>
      <a:accent4>
        <a:srgbClr val="5DC5FF"/>
      </a:accent4>
      <a:accent5>
        <a:srgbClr val="FF7500"/>
      </a:accent5>
      <a:accent6>
        <a:srgbClr val="FFC000"/>
      </a:accent6>
      <a:hlink>
        <a:srgbClr val="304FFE"/>
      </a:hlink>
      <a:folHlink>
        <a:srgbClr val="492067"/>
      </a:folHlink>
    </a:clrScheme>
    <a:fontScheme name="主题字体">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290</TotalTime>
  <Words>4199</Words>
  <Application>Microsoft Office PowerPoint</Application>
  <PresentationFormat>宽屏</PresentationFormat>
  <Paragraphs>709</Paragraphs>
  <Slides>49</Slides>
  <Notes>49</Notes>
  <HiddenSlides>0</HiddenSlides>
  <MMClips>0</MMClips>
  <ScaleCrop>false</ScaleCrop>
  <HeadingPairs>
    <vt:vector size="6" baseType="variant">
      <vt:variant>
        <vt:lpstr>已用的字体</vt:lpstr>
      </vt:variant>
      <vt:variant>
        <vt:i4>20</vt:i4>
      </vt:variant>
      <vt:variant>
        <vt:lpstr>主题</vt:lpstr>
      </vt:variant>
      <vt:variant>
        <vt:i4>3</vt:i4>
      </vt:variant>
      <vt:variant>
        <vt:lpstr>幻灯片标题</vt:lpstr>
      </vt:variant>
      <vt:variant>
        <vt:i4>49</vt:i4>
      </vt:variant>
    </vt:vector>
  </HeadingPairs>
  <TitlesOfParts>
    <vt:vector size="72" baseType="lpstr">
      <vt:lpstr>华文黑体</vt:lpstr>
      <vt:lpstr>等线</vt:lpstr>
      <vt:lpstr>华文楷体</vt:lpstr>
      <vt:lpstr>Wingdings 2</vt:lpstr>
      <vt:lpstr>黑体</vt:lpstr>
      <vt:lpstr>宋体</vt:lpstr>
      <vt:lpstr>方正大黑_GBK</vt:lpstr>
      <vt:lpstr>Times New Roman</vt:lpstr>
      <vt:lpstr>Arial</vt:lpstr>
      <vt:lpstr>思源黑体 CN Regular</vt:lpstr>
      <vt:lpstr>Verdana</vt:lpstr>
      <vt:lpstr>汉仪铸字木头人W</vt:lpstr>
      <vt:lpstr>思源宋体 CN</vt:lpstr>
      <vt:lpstr>方正粗黑宋简体</vt:lpstr>
      <vt:lpstr>Calibri</vt:lpstr>
      <vt:lpstr>方正楷体_GB2312</vt:lpstr>
      <vt:lpstr>Roboto Black</vt:lpstr>
      <vt:lpstr>楷体_GB2312</vt:lpstr>
      <vt:lpstr>楷体</vt:lpstr>
      <vt:lpstr>微软雅黑</vt:lpstr>
      <vt:lpstr>Office 主题</vt:lpstr>
      <vt:lpstr>1_Office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2026年安徽省小学人工智能通识教育暨小学信息科技教学指南培训活动</dc:title>
  <dc:creator>梁祥</dc:creator>
  <cp:keywords>中学信息科技教学指南修订与解读</cp:keywords>
  <cp:lastModifiedBy>REASON</cp:lastModifiedBy>
  <cp:revision>812</cp:revision>
  <dcterms:created xsi:type="dcterms:W3CDTF">2021-03-10T08:28:00Z</dcterms:created>
  <dcterms:modified xsi:type="dcterms:W3CDTF">2026-03-18T19:09:52Z</dcterms:modified>
  <cp:category>梁祥芜湖弋江区教育局教研室</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2052-12.1.0.25225</vt:lpwstr>
  </property>
  <property fmtid="{D5CDD505-2E9C-101B-9397-08002B2CF9AE}" pid="3" name="ICV">
    <vt:lpwstr>7832C4949E7044109F247F7D7DB2D08C</vt:lpwstr>
  </property>
</Properties>
</file>